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709" r:id="rId2"/>
    <p:sldMasterId id="2147483722" r:id="rId3"/>
    <p:sldMasterId id="2147483739" r:id="rId4"/>
  </p:sldMasterIdLst>
  <p:notesMasterIdLst>
    <p:notesMasterId r:id="rId29"/>
  </p:notesMasterIdLst>
  <p:handoutMasterIdLst>
    <p:handoutMasterId r:id="rId30"/>
  </p:handoutMasterIdLst>
  <p:sldIdLst>
    <p:sldId id="256" r:id="rId5"/>
    <p:sldId id="307" r:id="rId6"/>
    <p:sldId id="12544" r:id="rId7"/>
    <p:sldId id="12545" r:id="rId8"/>
    <p:sldId id="831" r:id="rId9"/>
    <p:sldId id="12549" r:id="rId10"/>
    <p:sldId id="12550" r:id="rId11"/>
    <p:sldId id="12551" r:id="rId12"/>
    <p:sldId id="12547" r:id="rId13"/>
    <p:sldId id="12523" r:id="rId14"/>
    <p:sldId id="12524" r:id="rId15"/>
    <p:sldId id="12553" r:id="rId16"/>
    <p:sldId id="282" r:id="rId17"/>
    <p:sldId id="281" r:id="rId18"/>
    <p:sldId id="12525" r:id="rId19"/>
    <p:sldId id="3587" r:id="rId20"/>
    <p:sldId id="12554" r:id="rId21"/>
    <p:sldId id="12556" r:id="rId22"/>
    <p:sldId id="12528" r:id="rId23"/>
    <p:sldId id="336" r:id="rId24"/>
    <p:sldId id="341" r:id="rId25"/>
    <p:sldId id="262" r:id="rId26"/>
    <p:sldId id="12522" r:id="rId27"/>
    <p:sldId id="25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8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FE7"/>
    <a:srgbClr val="CCFFFF"/>
    <a:srgbClr val="9AA4C1"/>
    <a:srgbClr val="ED7D31"/>
    <a:srgbClr val="54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87409" autoAdjust="0"/>
  </p:normalViewPr>
  <p:slideViewPr>
    <p:cSldViewPr snapToGrid="0">
      <p:cViewPr varScale="1">
        <p:scale>
          <a:sx n="58" d="100"/>
          <a:sy n="58" d="100"/>
        </p:scale>
        <p:origin x="924" y="48"/>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2023/12/1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a:t>
            </a:fld>
            <a:endParaRPr lang="zh-CN" altLang="en-US"/>
          </a:p>
        </p:txBody>
      </p:sp>
    </p:spTree>
    <p:extLst>
      <p:ext uri="{BB962C8B-B14F-4D97-AF65-F5344CB8AC3E}">
        <p14:creationId xmlns:p14="http://schemas.microsoft.com/office/powerpoint/2010/main" val="242995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13</a:t>
            </a:fld>
            <a:endParaRPr lang="zh-CN" altLang="en-US"/>
          </a:p>
        </p:txBody>
      </p:sp>
    </p:spTree>
    <p:extLst>
      <p:ext uri="{BB962C8B-B14F-4D97-AF65-F5344CB8AC3E}">
        <p14:creationId xmlns:p14="http://schemas.microsoft.com/office/powerpoint/2010/main" val="417994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đặt thêm câu hỏi:</a:t>
            </a:r>
          </a:p>
          <a:p>
            <a:r>
              <a:rPr lang="vi-VN" dirty="0"/>
              <a:t>Các em tra cứu bảng 13.3 (Bài 13) để xem giá trị khối lượng riêng của nước đo được trong thí nghiệm có bằng với giá trị khối lượng riêng của nước trong bảng 13.3 không?</a:t>
            </a: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14</a:t>
            </a:fld>
            <a:endParaRPr lang="zh-CN" altLang="en-US"/>
          </a:p>
        </p:txBody>
      </p:sp>
    </p:spTree>
    <p:extLst>
      <p:ext uri="{BB962C8B-B14F-4D97-AF65-F5344CB8AC3E}">
        <p14:creationId xmlns:p14="http://schemas.microsoft.com/office/powerpoint/2010/main" val="38481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0564ED-B95B-4847-B606-D730F497DC1B}"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7308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755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997bf304f4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997bf304f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GV </a:t>
            </a:r>
            <a:r>
              <a:rPr lang="en-US" dirty="0" err="1"/>
              <a:t>cho</a:t>
            </a:r>
            <a:r>
              <a:rPr lang="en-US" dirty="0"/>
              <a:t> HS </a:t>
            </a:r>
            <a:r>
              <a:rPr lang="en-US" dirty="0" err="1"/>
              <a:t>rút</a:t>
            </a:r>
            <a:r>
              <a:rPr lang="en-US" dirty="0"/>
              <a:t> </a:t>
            </a:r>
            <a:r>
              <a:rPr lang="en-US" dirty="0" err="1"/>
              <a:t>ra</a:t>
            </a:r>
            <a:r>
              <a:rPr lang="en-US" dirty="0"/>
              <a:t> </a:t>
            </a:r>
            <a:r>
              <a:rPr lang="en-US" dirty="0" err="1"/>
              <a:t>kết</a:t>
            </a:r>
            <a:r>
              <a:rPr lang="en-US" dirty="0"/>
              <a:t> </a:t>
            </a:r>
            <a:r>
              <a:rPr lang="en-US" dirty="0" err="1"/>
              <a:t>luận</a:t>
            </a:r>
            <a:r>
              <a:rPr lang="en-US" dirty="0"/>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cụ</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cân</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đong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vạch</a:t>
            </a:r>
            <a:r>
              <a:rPr lang="en-US" sz="1800" dirty="0">
                <a:effectLst/>
                <a:latin typeface="Times New Roman" panose="02020603050405020304" pitchFamily="18" charset="0"/>
                <a:ea typeface="Times New Roman" panose="02020603050405020304" pitchFamily="18" charset="0"/>
              </a:rPr>
              <a:t> chia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lỏng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thấm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22</a:t>
            </a:fld>
            <a:endParaRPr lang="zh-CN" altLang="en-US"/>
          </a:p>
        </p:txBody>
      </p:sp>
    </p:spTree>
    <p:extLst>
      <p:ext uri="{BB962C8B-B14F-4D97-AF65-F5344CB8AC3E}">
        <p14:creationId xmlns:p14="http://schemas.microsoft.com/office/powerpoint/2010/main" val="343543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effectLst/>
                <a:latin typeface="Times New Roman" panose="02020603050405020304" pitchFamily="18" charset="0"/>
                <a:ea typeface="Times New Roman" panose="02020603050405020304" pitchFamily="18" charset="0"/>
              </a:rPr>
              <a:t>Vậy để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vi-VN"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tiến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nào</a:t>
            </a:r>
            <a:r>
              <a:rPr lang="vi-VN" sz="1800" dirty="0">
                <a:effectLst/>
                <a:latin typeface="Times New Roman" panose="02020603050405020304" pitchFamily="18" charset="0"/>
                <a:ea typeface="Times New Roman" panose="02020603050405020304" pitchFamily="18" charset="0"/>
              </a:rPr>
              <a:t>? Chúng ta nghiên cứu bài học hôm nay</a:t>
            </a:r>
            <a:endParaRPr lang="en-US" sz="180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76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5</a:t>
            </a:fld>
            <a:endParaRPr lang="zh-CN" altLang="en-US"/>
          </a:p>
        </p:txBody>
      </p:sp>
    </p:spTree>
    <p:extLst>
      <p:ext uri="{BB962C8B-B14F-4D97-AF65-F5344CB8AC3E}">
        <p14:creationId xmlns:p14="http://schemas.microsoft.com/office/powerpoint/2010/main" val="320132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97357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1BFB60-DF70-49C9-ACF0-1AFEF911598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6732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0223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GV </a:t>
            </a:r>
            <a:r>
              <a:rPr lang="en-US" sz="1200" dirty="0" err="1">
                <a:effectLst/>
                <a:latin typeface="Times New Roman" panose="02020603050405020304" pitchFamily="18" charset="0"/>
                <a:ea typeface="Segoe UI" panose="020B0502040204020203" pitchFamily="34" charset="0"/>
              </a:rPr>
              <a:t>đặt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thêm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câu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hỏi</a:t>
            </a:r>
            <a:r>
              <a:rPr lang="en-US" sz="1200" dirty="0">
                <a:effectLst/>
                <a:latin typeface="Times New Roman" panose="02020603050405020304" pitchFamily="18" charset="0"/>
                <a:ea typeface="Segoe UI" panose="020B0502040204020203" pitchFamily="34" charset="0"/>
              </a:rPr>
              <a:t>:</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err="1">
                <a:effectLst/>
                <a:latin typeface="Times New Roman" panose="02020603050405020304" pitchFamily="18" charset="0"/>
                <a:ea typeface="Segoe UI" panose="020B0502040204020203" pitchFamily="34" charset="0"/>
              </a:rPr>
              <a:t>Các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dựa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một</a:t>
            </a:r>
            <a:r>
              <a:rPr lang="en-US" sz="1200" dirty="0">
                <a:effectLst/>
                <a:latin typeface="Times New Roman" panose="02020603050405020304" pitchFamily="18" charset="0"/>
                <a:ea typeface="Segoe UI" panose="020B0502040204020203" pitchFamily="34" charset="0"/>
              </a:rPr>
              <a:t> số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khô</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xem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được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trong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thí</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nghiệm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gần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bằng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với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nhất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Những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yếu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200" dirty="0">
                <a:effectLst/>
                <a:latin typeface="Times New Roman" panose="02020603050405020304" pitchFamily="18" charset="0"/>
                <a:ea typeface="Segoe UI" panose="020B0502040204020203" pitchFamily="34" charset="0"/>
              </a:rPr>
              <a:t>? </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lời</a:t>
            </a:r>
            <a:r>
              <a:rPr lang="en-US" sz="1200" dirty="0">
                <a:effectLst/>
                <a:latin typeface="Times New Roman" panose="02020603050405020304" pitchFamily="18" charset="0"/>
                <a:ea typeface="Segoe UI" panose="020B0502040204020203" pitchFamily="34" charset="0"/>
              </a:rPr>
              <a:t>: Yếu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05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độ</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ẩm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050" dirty="0">
                <a:effectLst/>
                <a:latin typeface="Times New Roman" panose="02020603050405020304" pitchFamily="18" charset="0"/>
                <a:ea typeface="Segoe UI" panose="020B0502040204020203" pitchFamily="34" charset="0"/>
              </a:rPr>
              <a:t>. </a:t>
            </a:r>
            <a:r>
              <a:rPr lang="vi-VN" sz="1200" dirty="0">
                <a:solidFill>
                  <a:srgbClr val="000000"/>
                </a:solidFill>
                <a:effectLst/>
                <a:latin typeface="Times New Roman" panose="02020603050405020304" pitchFamily="18" charset="0"/>
                <a:ea typeface="Arial" panose="020B0604020202020204" pitchFamily="34" charset="0"/>
              </a:rPr>
              <a:t>Như gỗ tươi vừa mới được xẻ có độ ẩm cao nhất thì khối lượng riêng sẽ lớn nhất. Ngược lại, gỗ khô có độ ẩm bằng 0% thì gỗ sẽ đạt mức nhẹ nhất.</a:t>
            </a:r>
            <a:endParaRPr lang="en-US" sz="105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9</a:t>
            </a:fld>
            <a:endParaRPr lang="zh-CN" altLang="en-US"/>
          </a:p>
        </p:txBody>
      </p:sp>
    </p:spTree>
    <p:extLst>
      <p:ext uri="{BB962C8B-B14F-4D97-AF65-F5344CB8AC3E}">
        <p14:creationId xmlns:p14="http://schemas.microsoft.com/office/powerpoint/2010/main" val="222768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378156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09250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401413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209110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2" y="1178429"/>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585" indent="0">
              <a:buNone/>
              <a:defRPr sz="1600"/>
            </a:lvl2pPr>
            <a:lvl3pPr marL="1219170" indent="0">
              <a:buNone/>
              <a:defRPr sz="1335"/>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EDITE SUBTITLE</a:t>
            </a:r>
          </a:p>
        </p:txBody>
      </p:sp>
      <p:sp>
        <p:nvSpPr>
          <p:cNvPr id="9" name="Title 2"/>
          <p:cNvSpPr>
            <a:spLocks noGrp="1"/>
          </p:cNvSpPr>
          <p:nvPr>
            <p:ph type="title"/>
          </p:nvPr>
        </p:nvSpPr>
        <p:spPr>
          <a:xfrm>
            <a:off x="508002" y="455086"/>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2"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239700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7"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9"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1"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932D36-3DA2-446F-8C54-4E107D51E6B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695207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381969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32D36-3DA2-446F-8C54-4E107D51E6B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24314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932D36-3DA2-446F-8C54-4E107D51E6BD}"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594192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932D36-3DA2-446F-8C54-4E107D51E6BD}"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210014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932D36-3DA2-446F-8C54-4E107D51E6BD}"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654500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32D36-3DA2-446F-8C54-4E107D51E6BD}"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23080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334B10-1BAA-4F86-8112-CC1F1B123847}"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877393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2D36-3DA2-446F-8C54-4E107D51E6BD}"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733706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2D36-3DA2-446F-8C54-4E107D51E6BD}"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450387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873223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4201971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Big photo as background">
    <p:spTree>
      <p:nvGrpSpPr>
        <p:cNvPr id="1" name="Shape 109"/>
        <p:cNvGrpSpPr/>
        <p:nvPr/>
      </p:nvGrpSpPr>
      <p:grpSpPr>
        <a:xfrm>
          <a:off x="0" y="0"/>
          <a:ext cx="0" cy="0"/>
          <a:chOff x="0" y="0"/>
          <a:chExt cx="0" cy="0"/>
        </a:xfrm>
      </p:grpSpPr>
    </p:spTree>
    <p:extLst>
      <p:ext uri="{BB962C8B-B14F-4D97-AF65-F5344CB8AC3E}">
        <p14:creationId xmlns:p14="http://schemas.microsoft.com/office/powerpoint/2010/main" val="3096144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a:endParaRPr/>
          </a:p>
        </p:txBody>
      </p:sp>
    </p:spTree>
    <p:extLst>
      <p:ext uri="{BB962C8B-B14F-4D97-AF65-F5344CB8AC3E}">
        <p14:creationId xmlns:p14="http://schemas.microsoft.com/office/powerpoint/2010/main" val="1270156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3"/>
        <p:cNvGrpSpPr/>
        <p:nvPr/>
      </p:nvGrpSpPr>
      <p:grpSpPr>
        <a:xfrm>
          <a:off x="0" y="0"/>
          <a:ext cx="0" cy="0"/>
          <a:chOff x="0" y="0"/>
          <a:chExt cx="0" cy="0"/>
        </a:xfrm>
      </p:grpSpPr>
      <p:sp>
        <p:nvSpPr>
          <p:cNvPr id="154" name="Google Shape;154;p3"/>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74184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63078" y="91390"/>
            <a:ext cx="11954777" cy="6721505"/>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3"/>
          <p:cNvSpPr/>
          <p:nvPr/>
        </p:nvSpPr>
        <p:spPr>
          <a:xfrm>
            <a:off x="948567" y="720000"/>
            <a:ext cx="102948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
          <p:cNvSpPr txBox="1">
            <a:spLocks noGrp="1"/>
          </p:cNvSpPr>
          <p:nvPr>
            <p:ph type="title"/>
          </p:nvPr>
        </p:nvSpPr>
        <p:spPr>
          <a:xfrm>
            <a:off x="2140433" y="2943584"/>
            <a:ext cx="7911200" cy="17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9" name="Google Shape;229;p3"/>
          <p:cNvSpPr txBox="1">
            <a:spLocks noGrp="1"/>
          </p:cNvSpPr>
          <p:nvPr>
            <p:ph type="title" idx="2" hasCustomPrompt="1"/>
          </p:nvPr>
        </p:nvSpPr>
        <p:spPr>
          <a:xfrm>
            <a:off x="5476584" y="1693767"/>
            <a:ext cx="123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0" name="Google Shape;230;p3"/>
          <p:cNvSpPr txBox="1">
            <a:spLocks noGrp="1"/>
          </p:cNvSpPr>
          <p:nvPr>
            <p:ph type="subTitle" idx="1"/>
          </p:nvPr>
        </p:nvSpPr>
        <p:spPr>
          <a:xfrm>
            <a:off x="2140533" y="4721184"/>
            <a:ext cx="79112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26062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600" lvl="0" indent="-423545" rtl="0">
              <a:lnSpc>
                <a:spcPct val="100000"/>
              </a:lnSpc>
              <a:spcBef>
                <a:spcPts val="0"/>
              </a:spcBef>
              <a:spcAft>
                <a:spcPts val="0"/>
              </a:spcAft>
              <a:buClr>
                <a:srgbClr val="434343"/>
              </a:buClr>
              <a:buSzPts val="1400"/>
              <a:buAutoNum type="arabicPeriod"/>
              <a:defRPr sz="1600">
                <a:solidFill>
                  <a:srgbClr val="434343"/>
                </a:solidFill>
              </a:defRPr>
            </a:lvl1pPr>
            <a:lvl2pPr marL="1219200" lvl="1" indent="-423545" rtl="0">
              <a:lnSpc>
                <a:spcPct val="115000"/>
              </a:lnSpc>
              <a:spcBef>
                <a:spcPts val="0"/>
              </a:spcBef>
              <a:spcAft>
                <a:spcPts val="0"/>
              </a:spcAft>
              <a:buClr>
                <a:srgbClr val="434343"/>
              </a:buClr>
              <a:buSzPts val="1400"/>
              <a:buAutoNum type="alphaLcPeriod"/>
              <a:defRPr>
                <a:solidFill>
                  <a:srgbClr val="434343"/>
                </a:solidFill>
              </a:defRPr>
            </a:lvl2pPr>
            <a:lvl3pPr marL="1828800" lvl="2" indent="-423545" rtl="0">
              <a:lnSpc>
                <a:spcPct val="115000"/>
              </a:lnSpc>
              <a:spcBef>
                <a:spcPts val="0"/>
              </a:spcBef>
              <a:spcAft>
                <a:spcPts val="0"/>
              </a:spcAft>
              <a:buClr>
                <a:srgbClr val="434343"/>
              </a:buClr>
              <a:buSzPts val="1400"/>
              <a:buAutoNum type="romanLcPeriod"/>
              <a:defRPr>
                <a:solidFill>
                  <a:srgbClr val="434343"/>
                </a:solidFill>
              </a:defRPr>
            </a:lvl3pPr>
            <a:lvl4pPr marL="2438400" lvl="3" indent="-423545" rtl="0">
              <a:lnSpc>
                <a:spcPct val="115000"/>
              </a:lnSpc>
              <a:spcBef>
                <a:spcPts val="0"/>
              </a:spcBef>
              <a:spcAft>
                <a:spcPts val="0"/>
              </a:spcAft>
              <a:buClr>
                <a:srgbClr val="434343"/>
              </a:buClr>
              <a:buSzPts val="1400"/>
              <a:buAutoNum type="arabicPeriod"/>
              <a:defRPr>
                <a:solidFill>
                  <a:srgbClr val="434343"/>
                </a:solidFill>
              </a:defRPr>
            </a:lvl4pPr>
            <a:lvl5pPr marL="3048000" lvl="4" indent="-423545" rtl="0">
              <a:lnSpc>
                <a:spcPct val="115000"/>
              </a:lnSpc>
              <a:spcBef>
                <a:spcPts val="0"/>
              </a:spcBef>
              <a:spcAft>
                <a:spcPts val="0"/>
              </a:spcAft>
              <a:buClr>
                <a:srgbClr val="434343"/>
              </a:buClr>
              <a:buSzPts val="1400"/>
              <a:buAutoNum type="alphaLcPeriod"/>
              <a:defRPr>
                <a:solidFill>
                  <a:srgbClr val="434343"/>
                </a:solidFill>
              </a:defRPr>
            </a:lvl5pPr>
            <a:lvl6pPr marL="3657600" lvl="5" indent="-423545" rtl="0">
              <a:lnSpc>
                <a:spcPct val="115000"/>
              </a:lnSpc>
              <a:spcBef>
                <a:spcPts val="0"/>
              </a:spcBef>
              <a:spcAft>
                <a:spcPts val="0"/>
              </a:spcAft>
              <a:buClr>
                <a:srgbClr val="434343"/>
              </a:buClr>
              <a:buSzPts val="1400"/>
              <a:buAutoNum type="romanLcPeriod"/>
              <a:defRPr>
                <a:solidFill>
                  <a:srgbClr val="434343"/>
                </a:solidFill>
              </a:defRPr>
            </a:lvl6pPr>
            <a:lvl7pPr marL="4267200" lvl="6" indent="-423545" rtl="0">
              <a:lnSpc>
                <a:spcPct val="115000"/>
              </a:lnSpc>
              <a:spcBef>
                <a:spcPts val="0"/>
              </a:spcBef>
              <a:spcAft>
                <a:spcPts val="0"/>
              </a:spcAft>
              <a:buClr>
                <a:srgbClr val="434343"/>
              </a:buClr>
              <a:buSzPts val="1400"/>
              <a:buAutoNum type="arabicPeriod"/>
              <a:defRPr>
                <a:solidFill>
                  <a:srgbClr val="434343"/>
                </a:solidFill>
              </a:defRPr>
            </a:lvl7pPr>
            <a:lvl8pPr marL="4876800" lvl="7" indent="-423545" rtl="0">
              <a:lnSpc>
                <a:spcPct val="115000"/>
              </a:lnSpc>
              <a:spcBef>
                <a:spcPts val="0"/>
              </a:spcBef>
              <a:spcAft>
                <a:spcPts val="0"/>
              </a:spcAft>
              <a:buClr>
                <a:srgbClr val="434343"/>
              </a:buClr>
              <a:buSzPts val="1400"/>
              <a:buAutoNum type="alphaLcPeriod"/>
              <a:defRPr>
                <a:solidFill>
                  <a:srgbClr val="434343"/>
                </a:solidFill>
              </a:defRPr>
            </a:lvl8pPr>
            <a:lvl9pPr marL="5486400" lvl="8" indent="-423545"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56361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4"/>
        <p:cNvGrpSpPr/>
        <p:nvPr/>
      </p:nvGrpSpPr>
      <p:grpSpPr>
        <a:xfrm>
          <a:off x="0" y="0"/>
          <a:ext cx="0" cy="0"/>
          <a:chOff x="0" y="0"/>
          <a:chExt cx="0" cy="0"/>
        </a:xfrm>
      </p:grpSpPr>
      <p:sp>
        <p:nvSpPr>
          <p:cNvPr id="355" name="Google Shape;355;p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6" name="Google Shape;356;p6"/>
          <p:cNvGrpSpPr/>
          <p:nvPr/>
        </p:nvGrpSpPr>
        <p:grpSpPr>
          <a:xfrm>
            <a:off x="163078" y="91390"/>
            <a:ext cx="11954777"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00259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600" lvl="0" indent="-406400" rtl="0">
              <a:lnSpc>
                <a:spcPct val="100000"/>
              </a:lnSpc>
              <a:spcBef>
                <a:spcPts val="0"/>
              </a:spcBef>
              <a:spcAft>
                <a:spcPts val="0"/>
              </a:spcAft>
              <a:buClr>
                <a:srgbClr val="434343"/>
              </a:buClr>
              <a:buSzPts val="1200"/>
              <a:buChar char="●"/>
              <a:defRPr sz="1865">
                <a:solidFill>
                  <a:srgbClr val="434343"/>
                </a:solidFill>
              </a:defRPr>
            </a:lvl1pPr>
            <a:lvl2pPr marL="1219200" lvl="1" indent="-423545" rtl="0">
              <a:lnSpc>
                <a:spcPct val="115000"/>
              </a:lnSpc>
              <a:spcBef>
                <a:spcPts val="0"/>
              </a:spcBef>
              <a:spcAft>
                <a:spcPts val="0"/>
              </a:spcAft>
              <a:buClr>
                <a:srgbClr val="434343"/>
              </a:buClr>
              <a:buSzPts val="1400"/>
              <a:buChar char="○"/>
              <a:defRPr>
                <a:solidFill>
                  <a:srgbClr val="434343"/>
                </a:solidFill>
              </a:defRPr>
            </a:lvl2pPr>
            <a:lvl3pPr marL="1828800" lvl="2" indent="-423545" rtl="0">
              <a:lnSpc>
                <a:spcPct val="115000"/>
              </a:lnSpc>
              <a:spcBef>
                <a:spcPts val="0"/>
              </a:spcBef>
              <a:spcAft>
                <a:spcPts val="0"/>
              </a:spcAft>
              <a:buClr>
                <a:srgbClr val="434343"/>
              </a:buClr>
              <a:buSzPts val="1400"/>
              <a:buChar char="■"/>
              <a:defRPr>
                <a:solidFill>
                  <a:srgbClr val="434343"/>
                </a:solidFill>
              </a:defRPr>
            </a:lvl3pPr>
            <a:lvl4pPr marL="2438400" lvl="3" indent="-423545" rtl="0">
              <a:lnSpc>
                <a:spcPct val="115000"/>
              </a:lnSpc>
              <a:spcBef>
                <a:spcPts val="0"/>
              </a:spcBef>
              <a:spcAft>
                <a:spcPts val="0"/>
              </a:spcAft>
              <a:buClr>
                <a:srgbClr val="434343"/>
              </a:buClr>
              <a:buSzPts val="1400"/>
              <a:buChar char="●"/>
              <a:defRPr>
                <a:solidFill>
                  <a:srgbClr val="434343"/>
                </a:solidFill>
              </a:defRPr>
            </a:lvl4pPr>
            <a:lvl5pPr marL="3048000" lvl="4" indent="-423545" rtl="0">
              <a:lnSpc>
                <a:spcPct val="115000"/>
              </a:lnSpc>
              <a:spcBef>
                <a:spcPts val="0"/>
              </a:spcBef>
              <a:spcAft>
                <a:spcPts val="0"/>
              </a:spcAft>
              <a:buClr>
                <a:srgbClr val="434343"/>
              </a:buClr>
              <a:buSzPts val="1400"/>
              <a:buChar char="○"/>
              <a:defRPr>
                <a:solidFill>
                  <a:srgbClr val="434343"/>
                </a:solidFill>
              </a:defRPr>
            </a:lvl5pPr>
            <a:lvl6pPr marL="3657600" lvl="5" indent="-423545" rtl="0">
              <a:lnSpc>
                <a:spcPct val="115000"/>
              </a:lnSpc>
              <a:spcBef>
                <a:spcPts val="0"/>
              </a:spcBef>
              <a:spcAft>
                <a:spcPts val="0"/>
              </a:spcAft>
              <a:buClr>
                <a:srgbClr val="434343"/>
              </a:buClr>
              <a:buSzPts val="1400"/>
              <a:buChar char="■"/>
              <a:defRPr>
                <a:solidFill>
                  <a:srgbClr val="434343"/>
                </a:solidFill>
              </a:defRPr>
            </a:lvl6pPr>
            <a:lvl7pPr marL="4267200" lvl="6" indent="-423545" rtl="0">
              <a:lnSpc>
                <a:spcPct val="115000"/>
              </a:lnSpc>
              <a:spcBef>
                <a:spcPts val="0"/>
              </a:spcBef>
              <a:spcAft>
                <a:spcPts val="0"/>
              </a:spcAft>
              <a:buClr>
                <a:srgbClr val="434343"/>
              </a:buClr>
              <a:buSzPts val="1400"/>
              <a:buChar char="●"/>
              <a:defRPr>
                <a:solidFill>
                  <a:srgbClr val="434343"/>
                </a:solidFill>
              </a:defRPr>
            </a:lvl7pPr>
            <a:lvl8pPr marL="4876800" lvl="7" indent="-423545" rtl="0">
              <a:lnSpc>
                <a:spcPct val="115000"/>
              </a:lnSpc>
              <a:spcBef>
                <a:spcPts val="0"/>
              </a:spcBef>
              <a:spcAft>
                <a:spcPts val="0"/>
              </a:spcAft>
              <a:buClr>
                <a:srgbClr val="434343"/>
              </a:buClr>
              <a:buSzPts val="1400"/>
              <a:buChar char="○"/>
              <a:defRPr>
                <a:solidFill>
                  <a:srgbClr val="434343"/>
                </a:solidFill>
              </a:defRPr>
            </a:lvl8pPr>
            <a:lvl9pPr marL="5486400" lvl="8" indent="-423545"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211962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334B10-1BAA-4F86-8112-CC1F1B123847}" type="datetimeFigureOut">
              <a:rPr lang="zh-CN" altLang="en-US" smtClean="0"/>
              <a:t>2023/12/1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413935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1975184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63078" y="91390"/>
            <a:ext cx="11954777" cy="6721505"/>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9"/>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9"/>
          <p:cNvSpPr txBox="1">
            <a:spLocks noGrp="1"/>
          </p:cNvSpPr>
          <p:nvPr>
            <p:ph type="title"/>
          </p:nvPr>
        </p:nvSpPr>
        <p:spPr>
          <a:xfrm>
            <a:off x="3189200" y="1800333"/>
            <a:ext cx="5813600" cy="14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6" name="Google Shape;756;p9"/>
          <p:cNvSpPr txBox="1">
            <a:spLocks noGrp="1"/>
          </p:cNvSpPr>
          <p:nvPr>
            <p:ph type="subTitle" idx="1"/>
          </p:nvPr>
        </p:nvSpPr>
        <p:spPr>
          <a:xfrm>
            <a:off x="3189233" y="3436067"/>
            <a:ext cx="5813600" cy="162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20556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5"/>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a:endParaRPr/>
          </a:p>
        </p:txBody>
      </p:sp>
    </p:spTree>
    <p:extLst>
      <p:ext uri="{BB962C8B-B14F-4D97-AF65-F5344CB8AC3E}">
        <p14:creationId xmlns:p14="http://schemas.microsoft.com/office/powerpoint/2010/main" val="1837286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3285187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41207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0789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6"/>
          <p:cNvGrpSpPr/>
          <p:nvPr/>
        </p:nvGrpSpPr>
        <p:grpSpPr>
          <a:xfrm flipH="1">
            <a:off x="163078" y="91390"/>
            <a:ext cx="11860749" cy="6623228"/>
            <a:chOff x="135794" y="68542"/>
            <a:chExt cx="8895562" cy="4967421"/>
          </a:xfrm>
        </p:grpSpPr>
        <p:grpSp>
          <p:nvGrpSpPr>
            <p:cNvPr id="1042" name="Google Shape;1042;p16"/>
            <p:cNvGrpSpPr/>
            <p:nvPr/>
          </p:nvGrpSpPr>
          <p:grpSpPr>
            <a:xfrm>
              <a:off x="135794" y="68542"/>
              <a:ext cx="8895562" cy="4967421"/>
              <a:chOff x="135794" y="68542"/>
              <a:chExt cx="8895562" cy="4967421"/>
            </a:xfrm>
          </p:grpSpPr>
          <p:grpSp>
            <p:nvGrpSpPr>
              <p:cNvPr id="1043" name="Google Shape;1043;p16"/>
              <p:cNvGrpSpPr/>
              <p:nvPr/>
            </p:nvGrpSpPr>
            <p:grpSpPr>
              <a:xfrm>
                <a:off x="135794" y="68542"/>
                <a:ext cx="8895562" cy="4967421"/>
                <a:chOff x="135794" y="68542"/>
                <a:chExt cx="8895562" cy="4967421"/>
              </a:xfrm>
            </p:grpSpPr>
            <p:grpSp>
              <p:nvGrpSpPr>
                <p:cNvPr id="1044" name="Google Shape;1044;p16"/>
                <p:cNvGrpSpPr/>
                <p:nvPr/>
              </p:nvGrpSpPr>
              <p:grpSpPr>
                <a:xfrm rot="10800000">
                  <a:off x="7868647" y="1236600"/>
                  <a:ext cx="456959" cy="2111662"/>
                  <a:chOff x="8524342" y="1674075"/>
                  <a:chExt cx="456959" cy="2111662"/>
                </a:xfrm>
              </p:grpSpPr>
              <p:sp>
                <p:nvSpPr>
                  <p:cNvPr id="1045" name="Google Shape;1045;p16"/>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47" name="Google Shape;1047;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48" name="Google Shape;1048;p16"/>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049" name="Google Shape;1049;p16"/>
                <p:cNvGrpSpPr/>
                <p:nvPr/>
              </p:nvGrpSpPr>
              <p:grpSpPr>
                <a:xfrm>
                  <a:off x="135794" y="68542"/>
                  <a:ext cx="8895562" cy="4967421"/>
                  <a:chOff x="135794" y="68542"/>
                  <a:chExt cx="8895562" cy="4967421"/>
                </a:xfrm>
              </p:grpSpPr>
              <p:grpSp>
                <p:nvGrpSpPr>
                  <p:cNvPr id="1050" name="Google Shape;1050;p16"/>
                  <p:cNvGrpSpPr/>
                  <p:nvPr/>
                </p:nvGrpSpPr>
                <p:grpSpPr>
                  <a:xfrm>
                    <a:off x="135794" y="68542"/>
                    <a:ext cx="8895562" cy="4967421"/>
                    <a:chOff x="135794" y="68542"/>
                    <a:chExt cx="8895562" cy="4967421"/>
                  </a:xfrm>
                </p:grpSpPr>
                <p:sp>
                  <p:nvSpPr>
                    <p:cNvPr id="1051" name="Google Shape;1051;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2" name="Google Shape;1052;p16"/>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3" name="Google Shape;1053;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4" name="Google Shape;105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6"/>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7" name="Google Shape;1057;p16"/>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8" name="Google Shape;1058;p16"/>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9" name="Google Shape;1059;p1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0" name="Google Shape;1060;p16"/>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1" name="Google Shape;1061;p1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2" name="Google Shape;106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3" name="Google Shape;106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64" name="Google Shape;1064;p1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6" name="Google Shape;1066;p16"/>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7" name="Google Shape;1067;p1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8" name="Google Shape;1068;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0" name="Google Shape;1070;p16"/>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1" name="Google Shape;1071;p16"/>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72" name="Google Shape;1072;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73" name="Google Shape;1073;p1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4" name="Google Shape;1074;p1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5" name="Google Shape;1075;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6" name="Google Shape;1076;p1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77" name="Google Shape;1077;p1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8" name="Google Shape;1078;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9" name="Google Shape;1079;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80" name="Google Shape;1080;p16"/>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1" name="Google Shape;1081;p1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2" name="Google Shape;1082;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83" name="Google Shape;1083;p1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4" name="Google Shape;1084;p1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5" name="Google Shape;1085;p1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86" name="Google Shape;1086;p16"/>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87" name="Google Shape;1087;p16"/>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88" name="Google Shape;1088;p1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9" name="Google Shape;1089;p1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0" name="Google Shape;1090;p1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2" name="Google Shape;1092;p16"/>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3" name="Google Shape;1093;p1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4" name="Google Shape;1094;p16"/>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5" name="Google Shape;1095;p1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6" name="Google Shape;1096;p1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097" name="Google Shape;1097;p16"/>
                  <p:cNvGrpSpPr/>
                  <p:nvPr/>
                </p:nvGrpSpPr>
                <p:grpSpPr>
                  <a:xfrm rot="10800000">
                    <a:off x="1132858" y="911298"/>
                    <a:ext cx="1533329" cy="1542048"/>
                    <a:chOff x="-1235806" y="3683092"/>
                    <a:chExt cx="1533329" cy="1542048"/>
                  </a:xfrm>
                </p:grpSpPr>
                <p:sp>
                  <p:nvSpPr>
                    <p:cNvPr id="1098" name="Google Shape;1098;p16"/>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0" name="Google Shape;1100;p16"/>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01" name="Google Shape;1101;p16"/>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3" name="Google Shape;1103;p16"/>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4" name="Google Shape;1104;p16"/>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5" name="Google Shape;1105;p16"/>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06" name="Google Shape;1106;p16"/>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7" name="Google Shape;1107;p1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8" name="Google Shape;1108;p16"/>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9" name="Google Shape;1109;p16"/>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0" name="Google Shape;1110;p16"/>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12" name="Google Shape;1112;p1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16"/>
          <p:cNvSpPr txBox="1">
            <a:spLocks noGrp="1"/>
          </p:cNvSpPr>
          <p:nvPr>
            <p:ph type="subTitle" idx="1"/>
          </p:nvPr>
        </p:nvSpPr>
        <p:spPr>
          <a:xfrm>
            <a:off x="1297533" y="3746200"/>
            <a:ext cx="48620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16"/>
          <p:cNvSpPr txBox="1">
            <a:spLocks noGrp="1"/>
          </p:cNvSpPr>
          <p:nvPr>
            <p:ph type="title"/>
          </p:nvPr>
        </p:nvSpPr>
        <p:spPr>
          <a:xfrm>
            <a:off x="1297533" y="1579000"/>
            <a:ext cx="4862000" cy="21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319332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48370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11387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7643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334B10-1BAA-4F86-8112-CC1F1B123847}" type="datetimeFigureOut">
              <a:rPr lang="zh-CN" altLang="en-US" smtClean="0"/>
              <a:t>2023/12/1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3803961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7456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iapositiva con título" type="title">
  <p:cSld name="Diapositiva con título">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00199" y="-2026920"/>
            <a:ext cx="14536161" cy="8884920"/>
            <a:chOff x="-1127545" y="-1774916"/>
            <a:chExt cx="10783796" cy="5613946"/>
          </a:xfrm>
        </p:grpSpPr>
        <p:grpSp>
          <p:nvGrpSpPr>
            <p:cNvPr id="10" name="Google Shape;10;p2"/>
            <p:cNvGrpSpPr/>
            <p:nvPr/>
          </p:nvGrpSpPr>
          <p:grpSpPr>
            <a:xfrm>
              <a:off x="-1127545" y="-1774916"/>
              <a:ext cx="10401570" cy="5613946"/>
              <a:chOff x="-1127545" y="-1774916"/>
              <a:chExt cx="10401570" cy="5613946"/>
            </a:xfrm>
          </p:grpSpPr>
          <p:sp>
            <p:nvSpPr>
              <p:cNvPr id="11" name="Google Shape;11;p2"/>
              <p:cNvSpPr/>
              <p:nvPr/>
            </p:nvSpPr>
            <p:spPr>
              <a:xfrm>
                <a:off x="-25975" y="-522825"/>
                <a:ext cx="93000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2029712" y="-1774916"/>
                <a:ext cx="4828236" cy="5613946"/>
                <a:chOff x="2207750" y="238125"/>
                <a:chExt cx="3168550" cy="3684175"/>
              </a:xfrm>
            </p:grpSpPr>
            <p:sp>
              <p:nvSpPr>
                <p:cNvPr id="13" name="Google Shape;13;p2"/>
                <p:cNvSpPr/>
                <p:nvPr/>
              </p:nvSpPr>
              <p:spPr>
                <a:xfrm>
                  <a:off x="2207750" y="238125"/>
                  <a:ext cx="3168550" cy="3112325"/>
                </a:xfrm>
                <a:custGeom>
                  <a:avLst/>
                  <a:gdLst/>
                  <a:ahLst/>
                  <a:cxnLst/>
                  <a:rect l="l" t="t" r="r" b="b"/>
                  <a:pathLst>
                    <a:path w="126742" h="124493" extrusionOk="0">
                      <a:moveTo>
                        <a:pt x="1687" y="0"/>
                      </a:moveTo>
                      <a:lnTo>
                        <a:pt x="1687" y="0"/>
                      </a:lnTo>
                      <a:cubicBezTo>
                        <a:pt x="0" y="38248"/>
                        <a:pt x="313" y="76620"/>
                        <a:pt x="2750" y="114868"/>
                      </a:cubicBezTo>
                      <a:cubicBezTo>
                        <a:pt x="15124" y="117868"/>
                        <a:pt x="27686" y="121805"/>
                        <a:pt x="44060" y="124493"/>
                      </a:cubicBezTo>
                      <a:cubicBezTo>
                        <a:pt x="52997" y="124493"/>
                        <a:pt x="69183" y="121930"/>
                        <a:pt x="77557" y="120868"/>
                      </a:cubicBezTo>
                      <a:cubicBezTo>
                        <a:pt x="94056" y="118680"/>
                        <a:pt x="110430" y="115993"/>
                        <a:pt x="126742" y="112618"/>
                      </a:cubicBezTo>
                      <a:cubicBezTo>
                        <a:pt x="123242" y="75433"/>
                        <a:pt x="122617" y="38060"/>
                        <a:pt x="124867" y="812"/>
                      </a:cubicBezTo>
                      <a:lnTo>
                        <a:pt x="124867" y="812"/>
                      </a:lnTo>
                      <a:cubicBezTo>
                        <a:pt x="121492" y="937"/>
                        <a:pt x="118180" y="1000"/>
                        <a:pt x="114805" y="1062"/>
                      </a:cubicBezTo>
                      <a:cubicBezTo>
                        <a:pt x="101230" y="1400"/>
                        <a:pt x="87654" y="1568"/>
                        <a:pt x="74076" y="1568"/>
                      </a:cubicBezTo>
                      <a:cubicBezTo>
                        <a:pt x="49961" y="1568"/>
                        <a:pt x="25837" y="104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121750" y="3050450"/>
                  <a:ext cx="468725" cy="78277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217050" y="3745725"/>
                  <a:ext cx="182825" cy="176575"/>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p:nvPr/>
            </p:nvSpPr>
            <p:spPr>
              <a:xfrm rot="639656">
                <a:off x="-903799" y="232978"/>
                <a:ext cx="5168207" cy="290068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2"/>
            <p:cNvSpPr/>
            <p:nvPr/>
          </p:nvSpPr>
          <p:spPr>
            <a:xfrm rot="-200">
              <a:off x="4488151" y="-323821"/>
              <a:ext cx="5168100" cy="2900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txBox="1">
            <a:spLocks noGrp="1"/>
          </p:cNvSpPr>
          <p:nvPr>
            <p:ph type="ctrTitle"/>
          </p:nvPr>
        </p:nvSpPr>
        <p:spPr>
          <a:xfrm>
            <a:off x="960400" y="1018567"/>
            <a:ext cx="10271200" cy="15624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935"/>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a:endParaRPr/>
          </a:p>
        </p:txBody>
      </p:sp>
      <p:sp>
        <p:nvSpPr>
          <p:cNvPr id="19" name="Google Shape;19;p2"/>
          <p:cNvSpPr txBox="1">
            <a:spLocks noGrp="1"/>
          </p:cNvSpPr>
          <p:nvPr>
            <p:ph type="subTitle" idx="1"/>
          </p:nvPr>
        </p:nvSpPr>
        <p:spPr>
          <a:xfrm>
            <a:off x="995800" y="2280067"/>
            <a:ext cx="10189600" cy="98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a:endParaRPr/>
          </a:p>
        </p:txBody>
      </p:sp>
      <p:sp>
        <p:nvSpPr>
          <p:cNvPr id="20" name="Google Shape;20;p2"/>
          <p:cNvSpPr/>
          <p:nvPr/>
        </p:nvSpPr>
        <p:spPr>
          <a:xfrm>
            <a:off x="139133" y="50851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13800" y="-431966"/>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84233" y="4768801"/>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968100" y="-394466"/>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3855602">
            <a:off x="-410119" y="3706641"/>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55031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960400" y="4463633"/>
            <a:ext cx="10194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p:nvPr/>
        </p:nvSpPr>
        <p:spPr>
          <a:xfrm>
            <a:off x="282301" y="362100"/>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1299651" y="1471834"/>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11291767" y="5930101"/>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title" idx="2" hasCustomPrompt="1"/>
          </p:nvPr>
        </p:nvSpPr>
        <p:spPr>
          <a:xfrm>
            <a:off x="3623200" y="717767"/>
            <a:ext cx="48688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 name="Google Shape;31;p3"/>
          <p:cNvSpPr/>
          <p:nvPr/>
        </p:nvSpPr>
        <p:spPr>
          <a:xfrm>
            <a:off x="-1014534" y="48503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13063">
            <a:off x="8600650" y="4491348"/>
            <a:ext cx="3763793" cy="2322417"/>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noFill/>
          <a:ln w="111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13063">
            <a:off x="8718153" y="4669902"/>
            <a:ext cx="3812595" cy="2356351"/>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84901" y="22501"/>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0" y="-20967"/>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66469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p:nvPr/>
        </p:nvSpPr>
        <p:spPr>
          <a:xfrm>
            <a:off x="9856534" y="8590"/>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4"/>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0" y="-83"/>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9972499">
            <a:off x="191621" y="-2225387"/>
            <a:ext cx="2687152" cy="3433309"/>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2014349">
            <a:off x="2048344" y="902581"/>
            <a:ext cx="153203" cy="118868"/>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rot="2014349">
            <a:off x="2071465" y="1151216"/>
            <a:ext cx="106968" cy="8323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txBox="1">
            <a:spLocks noGrp="1"/>
          </p:cNvSpPr>
          <p:nvPr>
            <p:ph type="title"/>
          </p:nvPr>
        </p:nvSpPr>
        <p:spPr>
          <a:xfrm>
            <a:off x="3775400" y="1601235"/>
            <a:ext cx="4641200" cy="1276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4"/>
          <p:cNvSpPr txBox="1">
            <a:spLocks noGrp="1"/>
          </p:cNvSpPr>
          <p:nvPr>
            <p:ph type="subTitle" idx="1"/>
          </p:nvPr>
        </p:nvSpPr>
        <p:spPr>
          <a:xfrm>
            <a:off x="3775400" y="2843093"/>
            <a:ext cx="4641200" cy="159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45" name="Google Shape;45;p4"/>
          <p:cNvSpPr/>
          <p:nvPr/>
        </p:nvSpPr>
        <p:spPr>
          <a:xfrm rot="-2295052">
            <a:off x="9582622" y="5982423"/>
            <a:ext cx="72665" cy="54167"/>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4"/>
          <p:cNvSpPr/>
          <p:nvPr/>
        </p:nvSpPr>
        <p:spPr>
          <a:xfrm rot="-2295052">
            <a:off x="9303764" y="5858336"/>
            <a:ext cx="106965" cy="83232"/>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4"/>
          <p:cNvSpPr/>
          <p:nvPr/>
        </p:nvSpPr>
        <p:spPr>
          <a:xfrm rot="-5400000">
            <a:off x="1642985" y="4273318"/>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4"/>
          <p:cNvSpPr/>
          <p:nvPr/>
        </p:nvSpPr>
        <p:spPr>
          <a:xfrm rot="-5400000">
            <a:off x="1582851" y="4427984"/>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4"/>
          <p:cNvGrpSpPr/>
          <p:nvPr/>
        </p:nvGrpSpPr>
        <p:grpSpPr>
          <a:xfrm rot="-7661675">
            <a:off x="1327440" y="4621080"/>
            <a:ext cx="1138528" cy="1053593"/>
            <a:chOff x="3904050" y="2322725"/>
            <a:chExt cx="464475" cy="429825"/>
          </a:xfrm>
        </p:grpSpPr>
        <p:sp>
          <p:nvSpPr>
            <p:cNvPr id="50" name="Google Shape;50;p4"/>
            <p:cNvSpPr/>
            <p:nvPr/>
          </p:nvSpPr>
          <p:spPr>
            <a:xfrm>
              <a:off x="3904050" y="2531675"/>
              <a:ext cx="114900" cy="89150"/>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001100" y="2322725"/>
              <a:ext cx="54500" cy="40625"/>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4288300" y="2690125"/>
              <a:ext cx="80225" cy="6242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95231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bg>
      <p:bgPr>
        <a:blipFill dpi="0" rotWithShape="1">
          <a:blip r:embed="rId2">
            <a:lum/>
          </a:blip>
          <a:srcRect/>
          <a:stretch>
            <a:fillRect t="-9000" b="-9000"/>
          </a:stretch>
        </a:blip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2386486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9"/>
        <p:cNvGrpSpPr/>
        <p:nvPr/>
      </p:nvGrpSpPr>
      <p:grpSpPr>
        <a:xfrm>
          <a:off x="0" y="0"/>
          <a:ext cx="0" cy="0"/>
          <a:chOff x="0" y="0"/>
          <a:chExt cx="0" cy="0"/>
        </a:xfrm>
      </p:grpSpPr>
      <p:sp>
        <p:nvSpPr>
          <p:cNvPr id="80" name="Google Shape;80;p8"/>
          <p:cNvSpPr/>
          <p:nvPr/>
        </p:nvSpPr>
        <p:spPr>
          <a:xfrm rot="6583395" flipH="1">
            <a:off x="1076953" y="-3028519"/>
            <a:ext cx="7984047" cy="11844768"/>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highlight>
                <a:srgbClr val="F7C42B"/>
              </a:highlight>
            </a:endParaRPr>
          </a:p>
        </p:txBody>
      </p:sp>
      <p:sp>
        <p:nvSpPr>
          <p:cNvPr id="81" name="Google Shape;81;p8"/>
          <p:cNvSpPr txBox="1">
            <a:spLocks noGrp="1"/>
          </p:cNvSpPr>
          <p:nvPr>
            <p:ph type="title"/>
          </p:nvPr>
        </p:nvSpPr>
        <p:spPr>
          <a:xfrm>
            <a:off x="960400" y="600200"/>
            <a:ext cx="81836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93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82" name="Google Shape;82;p8"/>
          <p:cNvGrpSpPr/>
          <p:nvPr/>
        </p:nvGrpSpPr>
        <p:grpSpPr>
          <a:xfrm rot="-6654526">
            <a:off x="9819653" y="1347829"/>
            <a:ext cx="1794929" cy="2110480"/>
            <a:chOff x="5233125" y="-310150"/>
            <a:chExt cx="1346125" cy="1582775"/>
          </a:xfrm>
        </p:grpSpPr>
        <p:sp>
          <p:nvSpPr>
            <p:cNvPr id="83" name="Google Shape;83;p8"/>
            <p:cNvSpPr/>
            <p:nvPr/>
          </p:nvSpPr>
          <p:spPr>
            <a:xfrm>
              <a:off x="5233125" y="-310150"/>
              <a:ext cx="1346125" cy="1582775"/>
            </a:xfrm>
            <a:custGeom>
              <a:avLst/>
              <a:gdLst/>
              <a:ahLst/>
              <a:cxnLst/>
              <a:rect l="l" t="t" r="r" b="b"/>
              <a:pathLst>
                <a:path w="53845" h="63311" extrusionOk="0">
                  <a:moveTo>
                    <a:pt x="42580" y="1"/>
                  </a:moveTo>
                  <a:lnTo>
                    <a:pt x="3914" y="48452"/>
                  </a:lnTo>
                  <a:lnTo>
                    <a:pt x="739" y="59673"/>
                  </a:lnTo>
                  <a:cubicBezTo>
                    <a:pt x="739" y="59673"/>
                    <a:pt x="0" y="61935"/>
                    <a:pt x="1174" y="62935"/>
                  </a:cubicBezTo>
                  <a:cubicBezTo>
                    <a:pt x="1527" y="63212"/>
                    <a:pt x="1967" y="63311"/>
                    <a:pt x="2414" y="63311"/>
                  </a:cubicBezTo>
                  <a:cubicBezTo>
                    <a:pt x="3512" y="63311"/>
                    <a:pt x="4654" y="62718"/>
                    <a:pt x="4654" y="62718"/>
                  </a:cubicBezTo>
                  <a:lnTo>
                    <a:pt x="14179" y="57672"/>
                  </a:lnTo>
                  <a:lnTo>
                    <a:pt x="53844" y="8003"/>
                  </a:lnTo>
                  <a:cubicBezTo>
                    <a:pt x="53844" y="8003"/>
                    <a:pt x="51800" y="2045"/>
                    <a:pt x="42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8"/>
            <p:cNvGrpSpPr/>
            <p:nvPr/>
          </p:nvGrpSpPr>
          <p:grpSpPr>
            <a:xfrm>
              <a:off x="5315750" y="-256875"/>
              <a:ext cx="1263500" cy="1526650"/>
              <a:chOff x="5315750" y="-256875"/>
              <a:chExt cx="1263500" cy="1526650"/>
            </a:xfrm>
          </p:grpSpPr>
          <p:sp>
            <p:nvSpPr>
              <p:cNvPr id="85" name="Google Shape;85;p8"/>
              <p:cNvSpPr/>
              <p:nvPr/>
            </p:nvSpPr>
            <p:spPr>
              <a:xfrm>
                <a:off x="5315750" y="-256875"/>
                <a:ext cx="1263500" cy="1526650"/>
              </a:xfrm>
              <a:custGeom>
                <a:avLst/>
                <a:gdLst/>
                <a:ahLst/>
                <a:cxnLst/>
                <a:rect l="l" t="t" r="r" b="b"/>
                <a:pathLst>
                  <a:path w="50540" h="61066" extrusionOk="0">
                    <a:moveTo>
                      <a:pt x="44929" y="1"/>
                    </a:moveTo>
                    <a:lnTo>
                      <a:pt x="5785" y="49061"/>
                    </a:lnTo>
                    <a:cubicBezTo>
                      <a:pt x="5785" y="49061"/>
                      <a:pt x="1523" y="55020"/>
                      <a:pt x="1914" y="57499"/>
                    </a:cubicBezTo>
                    <a:cubicBezTo>
                      <a:pt x="2045" y="58543"/>
                      <a:pt x="1131" y="59847"/>
                      <a:pt x="0" y="61065"/>
                    </a:cubicBezTo>
                    <a:cubicBezTo>
                      <a:pt x="479" y="60935"/>
                      <a:pt x="914" y="60804"/>
                      <a:pt x="1349" y="60587"/>
                    </a:cubicBezTo>
                    <a:lnTo>
                      <a:pt x="10874" y="55541"/>
                    </a:lnTo>
                    <a:lnTo>
                      <a:pt x="50539" y="5872"/>
                    </a:lnTo>
                    <a:cubicBezTo>
                      <a:pt x="50539" y="5872"/>
                      <a:pt x="49365" y="2523"/>
                      <a:pt x="4492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8"/>
              <p:cNvSpPr/>
              <p:nvPr/>
            </p:nvSpPr>
            <p:spPr>
              <a:xfrm>
                <a:off x="5431000" y="-99200"/>
                <a:ext cx="962325" cy="1066700"/>
              </a:xfrm>
              <a:custGeom>
                <a:avLst/>
                <a:gdLst/>
                <a:ahLst/>
                <a:cxnLst/>
                <a:rect l="l" t="t" r="r" b="b"/>
                <a:pathLst>
                  <a:path w="38493" h="42668" extrusionOk="0">
                    <a:moveTo>
                      <a:pt x="26749" y="0"/>
                    </a:moveTo>
                    <a:lnTo>
                      <a:pt x="1" y="33490"/>
                    </a:lnTo>
                    <a:cubicBezTo>
                      <a:pt x="10091" y="36274"/>
                      <a:pt x="12701" y="42667"/>
                      <a:pt x="12701" y="42667"/>
                    </a:cubicBezTo>
                    <a:lnTo>
                      <a:pt x="38492" y="10352"/>
                    </a:lnTo>
                    <a:cubicBezTo>
                      <a:pt x="37144" y="4958"/>
                      <a:pt x="28097" y="261"/>
                      <a:pt x="2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6024675" y="-36150"/>
                <a:ext cx="328400" cy="282750"/>
              </a:xfrm>
              <a:custGeom>
                <a:avLst/>
                <a:gdLst/>
                <a:ahLst/>
                <a:cxnLst/>
                <a:rect l="l" t="t" r="r" b="b"/>
                <a:pathLst>
                  <a:path w="13136" h="11310" extrusionOk="0">
                    <a:moveTo>
                      <a:pt x="523" y="1"/>
                    </a:moveTo>
                    <a:lnTo>
                      <a:pt x="1" y="1871"/>
                    </a:lnTo>
                    <a:lnTo>
                      <a:pt x="88" y="1915"/>
                    </a:lnTo>
                    <a:cubicBezTo>
                      <a:pt x="1654" y="2523"/>
                      <a:pt x="3219" y="3306"/>
                      <a:pt x="4698" y="4133"/>
                    </a:cubicBezTo>
                    <a:cubicBezTo>
                      <a:pt x="4220" y="4220"/>
                      <a:pt x="3785" y="4437"/>
                      <a:pt x="3480" y="4829"/>
                    </a:cubicBezTo>
                    <a:cubicBezTo>
                      <a:pt x="2741" y="5785"/>
                      <a:pt x="3089" y="7395"/>
                      <a:pt x="4307" y="8352"/>
                    </a:cubicBezTo>
                    <a:cubicBezTo>
                      <a:pt x="4916" y="8852"/>
                      <a:pt x="5633" y="9102"/>
                      <a:pt x="6297" y="9102"/>
                    </a:cubicBezTo>
                    <a:cubicBezTo>
                      <a:pt x="6960" y="9102"/>
                      <a:pt x="7569" y="8852"/>
                      <a:pt x="7960" y="8352"/>
                    </a:cubicBezTo>
                    <a:cubicBezTo>
                      <a:pt x="8178" y="8047"/>
                      <a:pt x="8352" y="7612"/>
                      <a:pt x="8352" y="7221"/>
                    </a:cubicBezTo>
                    <a:cubicBezTo>
                      <a:pt x="9439" y="8482"/>
                      <a:pt x="10483" y="9874"/>
                      <a:pt x="11396" y="11309"/>
                    </a:cubicBezTo>
                    <a:lnTo>
                      <a:pt x="13136" y="10526"/>
                    </a:lnTo>
                    <a:cubicBezTo>
                      <a:pt x="8526" y="3524"/>
                      <a:pt x="5873" y="2393"/>
                      <a:pt x="610" y="88"/>
                    </a:cubicBezTo>
                    <a:lnTo>
                      <a:pt x="523"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5512550" y="610825"/>
                <a:ext cx="319700" cy="283800"/>
              </a:xfrm>
              <a:custGeom>
                <a:avLst/>
                <a:gdLst/>
                <a:ahLst/>
                <a:cxnLst/>
                <a:rect l="l" t="t" r="r" b="b"/>
                <a:pathLst>
                  <a:path w="12788" h="11352" extrusionOk="0">
                    <a:moveTo>
                      <a:pt x="1" y="0"/>
                    </a:moveTo>
                    <a:lnTo>
                      <a:pt x="44" y="2001"/>
                    </a:lnTo>
                    <a:cubicBezTo>
                      <a:pt x="1393" y="2305"/>
                      <a:pt x="9569" y="6742"/>
                      <a:pt x="10700" y="11352"/>
                    </a:cubicBezTo>
                    <a:lnTo>
                      <a:pt x="12788" y="11308"/>
                    </a:lnTo>
                    <a:cubicBezTo>
                      <a:pt x="12309" y="9264"/>
                      <a:pt x="10831" y="7351"/>
                      <a:pt x="9091" y="5698"/>
                    </a:cubicBezTo>
                    <a:cubicBezTo>
                      <a:pt x="9613" y="5654"/>
                      <a:pt x="10135" y="5393"/>
                      <a:pt x="10483" y="4958"/>
                    </a:cubicBezTo>
                    <a:cubicBezTo>
                      <a:pt x="11265" y="4002"/>
                      <a:pt x="10918" y="2392"/>
                      <a:pt x="9656" y="1436"/>
                    </a:cubicBezTo>
                    <a:cubicBezTo>
                      <a:pt x="9047" y="935"/>
                      <a:pt x="8341" y="685"/>
                      <a:pt x="7688" y="685"/>
                    </a:cubicBezTo>
                    <a:cubicBezTo>
                      <a:pt x="7036" y="685"/>
                      <a:pt x="6438" y="935"/>
                      <a:pt x="6046" y="1436"/>
                    </a:cubicBezTo>
                    <a:cubicBezTo>
                      <a:pt x="5698" y="1870"/>
                      <a:pt x="5568" y="2436"/>
                      <a:pt x="5655" y="2958"/>
                    </a:cubicBezTo>
                    <a:cubicBezTo>
                      <a:pt x="3132" y="1218"/>
                      <a:pt x="784" y="131"/>
                      <a:pt x="1"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4866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9"/>
        <p:cNvGrpSpPr/>
        <p:nvPr/>
      </p:nvGrpSpPr>
      <p:grpSpPr>
        <a:xfrm>
          <a:off x="0" y="0"/>
          <a:ext cx="0" cy="0"/>
          <a:chOff x="0" y="0"/>
          <a:chExt cx="0" cy="0"/>
        </a:xfrm>
      </p:grpSpPr>
      <p:sp>
        <p:nvSpPr>
          <p:cNvPr id="90" name="Google Shape;90;p9"/>
          <p:cNvSpPr/>
          <p:nvPr/>
        </p:nvSpPr>
        <p:spPr>
          <a:xfrm rot="-3970567">
            <a:off x="5198244" y="4543361"/>
            <a:ext cx="2424787" cy="3098091"/>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9"/>
          <p:cNvSpPr/>
          <p:nvPr/>
        </p:nvSpPr>
        <p:spPr>
          <a:xfrm>
            <a:off x="6096000" y="-167"/>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93" name="Google Shape;93;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94" name="Google Shape;94;p9"/>
          <p:cNvSpPr txBox="1">
            <a:spLocks noGrp="1"/>
          </p:cNvSpPr>
          <p:nvPr>
            <p:ph type="subTitle" idx="2"/>
          </p:nvPr>
        </p:nvSpPr>
        <p:spPr>
          <a:xfrm>
            <a:off x="6822133" y="1135867"/>
            <a:ext cx="4409600" cy="500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Tree>
    <p:extLst>
      <p:ext uri="{BB962C8B-B14F-4D97-AF65-F5344CB8AC3E}">
        <p14:creationId xmlns:p14="http://schemas.microsoft.com/office/powerpoint/2010/main" val="1608642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4"/>
        </a:solidFill>
        <a:effectLst/>
      </p:bgPr>
    </p:bg>
    <p:spTree>
      <p:nvGrpSpPr>
        <p:cNvPr id="1" name="Shape 95"/>
        <p:cNvGrpSpPr/>
        <p:nvPr/>
      </p:nvGrpSpPr>
      <p:grpSpPr>
        <a:xfrm>
          <a:off x="0" y="0"/>
          <a:ext cx="0" cy="0"/>
          <a:chOff x="0" y="0"/>
          <a:chExt cx="0" cy="0"/>
        </a:xfrm>
      </p:grpSpPr>
      <p:sp>
        <p:nvSpPr>
          <p:cNvPr id="96" name="Google Shape;96;p10"/>
          <p:cNvSpPr/>
          <p:nvPr/>
        </p:nvSpPr>
        <p:spPr>
          <a:xfrm>
            <a:off x="583433" y="4414833"/>
            <a:ext cx="8792800" cy="215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txBox="1">
            <a:spLocks noGrp="1"/>
          </p:cNvSpPr>
          <p:nvPr>
            <p:ph type="body" idx="1"/>
          </p:nvPr>
        </p:nvSpPr>
        <p:spPr>
          <a:xfrm>
            <a:off x="960400" y="5333433"/>
            <a:ext cx="7998400" cy="806800"/>
          </a:xfrm>
          <a:prstGeom prst="rect">
            <a:avLst/>
          </a:prstGeom>
        </p:spPr>
        <p:txBody>
          <a:bodyPr spcFirstLastPara="1" wrap="square" lIns="91425" tIns="91425" rIns="91425" bIns="91425" anchor="ctr" anchorCtr="0">
            <a:noAutofit/>
          </a:bodyPr>
          <a:lstStyle>
            <a:lvl1pPr marL="609600" lvl="0" indent="-304800">
              <a:lnSpc>
                <a:spcPct val="100000"/>
              </a:lnSpc>
              <a:spcBef>
                <a:spcPts val="0"/>
              </a:spcBef>
              <a:spcAft>
                <a:spcPts val="0"/>
              </a:spcAft>
              <a:buSzPts val="2800"/>
              <a:buFont typeface="Gochi Hand"/>
              <a:buNone/>
              <a:defRPr sz="3735">
                <a:latin typeface="Gochi Hand"/>
                <a:ea typeface="Gochi Hand"/>
                <a:cs typeface="Gochi Hand"/>
                <a:sym typeface="Gochi Hand"/>
              </a:defRPr>
            </a:lvl1pPr>
          </a:lstStyle>
          <a:p>
            <a:endParaRPr/>
          </a:p>
        </p:txBody>
      </p:sp>
      <p:sp>
        <p:nvSpPr>
          <p:cNvPr id="98" name="Google Shape;98;p10"/>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10"/>
          <p:cNvGrpSpPr/>
          <p:nvPr/>
        </p:nvGrpSpPr>
        <p:grpSpPr>
          <a:xfrm rot="891456">
            <a:off x="10552066" y="2406087"/>
            <a:ext cx="798012" cy="3162184"/>
            <a:chOff x="3608950" y="238125"/>
            <a:chExt cx="598550" cy="2371800"/>
          </a:xfrm>
        </p:grpSpPr>
        <p:sp>
          <p:nvSpPr>
            <p:cNvPr id="100" name="Google Shape;100;p10"/>
            <p:cNvSpPr/>
            <p:nvPr/>
          </p:nvSpPr>
          <p:spPr>
            <a:xfrm>
              <a:off x="3608950" y="1942450"/>
              <a:ext cx="423875" cy="667475"/>
            </a:xfrm>
            <a:custGeom>
              <a:avLst/>
              <a:gdLst/>
              <a:ahLst/>
              <a:cxnLst/>
              <a:rect l="l" t="t" r="r" b="b"/>
              <a:pathLst>
                <a:path w="16955" h="26699" extrusionOk="0">
                  <a:moveTo>
                    <a:pt x="8794" y="0"/>
                  </a:moveTo>
                  <a:cubicBezTo>
                    <a:pt x="7527" y="4912"/>
                    <a:pt x="2218" y="8279"/>
                    <a:pt x="1030" y="13191"/>
                  </a:cubicBezTo>
                  <a:cubicBezTo>
                    <a:pt x="0" y="17390"/>
                    <a:pt x="2179" y="21668"/>
                    <a:pt x="4278" y="25590"/>
                  </a:cubicBezTo>
                  <a:lnTo>
                    <a:pt x="4873" y="26699"/>
                  </a:lnTo>
                  <a:cubicBezTo>
                    <a:pt x="5150" y="25194"/>
                    <a:pt x="5784" y="23728"/>
                    <a:pt x="6695" y="22500"/>
                  </a:cubicBezTo>
                  <a:cubicBezTo>
                    <a:pt x="8398" y="20282"/>
                    <a:pt x="10933" y="18776"/>
                    <a:pt x="13310" y="17152"/>
                  </a:cubicBezTo>
                  <a:cubicBezTo>
                    <a:pt x="13944" y="16717"/>
                    <a:pt x="14538" y="16202"/>
                    <a:pt x="15053" y="15647"/>
                  </a:cubicBezTo>
                  <a:cubicBezTo>
                    <a:pt x="15528" y="15053"/>
                    <a:pt x="15885" y="14379"/>
                    <a:pt x="16083" y="13666"/>
                  </a:cubicBezTo>
                  <a:cubicBezTo>
                    <a:pt x="16954" y="11290"/>
                    <a:pt x="16875" y="8675"/>
                    <a:pt x="15885" y="6378"/>
                  </a:cubicBezTo>
                  <a:cubicBezTo>
                    <a:pt x="14696" y="3882"/>
                    <a:pt x="12478" y="2060"/>
                    <a:pt x="9824" y="1426"/>
                  </a:cubicBezTo>
                  <a:lnTo>
                    <a:pt x="87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3775625" y="238125"/>
              <a:ext cx="431875" cy="1686525"/>
            </a:xfrm>
            <a:custGeom>
              <a:avLst/>
              <a:gdLst/>
              <a:ahLst/>
              <a:cxnLst/>
              <a:rect l="l" t="t" r="r" b="b"/>
              <a:pathLst>
                <a:path w="17275" h="67461" extrusionOk="0">
                  <a:moveTo>
                    <a:pt x="12228" y="0"/>
                  </a:moveTo>
                  <a:lnTo>
                    <a:pt x="12228" y="0"/>
                  </a:lnTo>
                  <a:cubicBezTo>
                    <a:pt x="12281" y="230"/>
                    <a:pt x="12332" y="460"/>
                    <a:pt x="12383" y="690"/>
                  </a:cubicBezTo>
                  <a:lnTo>
                    <a:pt x="12383" y="690"/>
                  </a:lnTo>
                  <a:cubicBezTo>
                    <a:pt x="12489" y="473"/>
                    <a:pt x="12596" y="256"/>
                    <a:pt x="12704" y="40"/>
                  </a:cubicBezTo>
                  <a:lnTo>
                    <a:pt x="12228" y="0"/>
                  </a:lnTo>
                  <a:close/>
                  <a:moveTo>
                    <a:pt x="12383" y="690"/>
                  </a:moveTo>
                  <a:cubicBezTo>
                    <a:pt x="2393" y="21128"/>
                    <a:pt x="1" y="44170"/>
                    <a:pt x="1216" y="66707"/>
                  </a:cubicBezTo>
                  <a:lnTo>
                    <a:pt x="7633" y="67460"/>
                  </a:lnTo>
                  <a:cubicBezTo>
                    <a:pt x="14181" y="45857"/>
                    <a:pt x="17275" y="22935"/>
                    <a:pt x="12383" y="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3622800" y="2254675"/>
              <a:ext cx="309000" cy="355250"/>
            </a:xfrm>
            <a:custGeom>
              <a:avLst/>
              <a:gdLst/>
              <a:ahLst/>
              <a:cxnLst/>
              <a:rect l="l" t="t" r="r" b="b"/>
              <a:pathLst>
                <a:path w="12360" h="14210" extrusionOk="0">
                  <a:moveTo>
                    <a:pt x="6778" y="0"/>
                  </a:moveTo>
                  <a:cubicBezTo>
                    <a:pt x="6699" y="0"/>
                    <a:pt x="6618" y="9"/>
                    <a:pt x="6537" y="29"/>
                  </a:cubicBezTo>
                  <a:cubicBezTo>
                    <a:pt x="6260" y="147"/>
                    <a:pt x="6061" y="306"/>
                    <a:pt x="5863" y="504"/>
                  </a:cubicBezTo>
                  <a:cubicBezTo>
                    <a:pt x="5507" y="900"/>
                    <a:pt x="5230" y="1415"/>
                    <a:pt x="5071" y="1930"/>
                  </a:cubicBezTo>
                  <a:cubicBezTo>
                    <a:pt x="4992" y="2287"/>
                    <a:pt x="4873" y="2683"/>
                    <a:pt x="4715" y="3000"/>
                  </a:cubicBezTo>
                  <a:cubicBezTo>
                    <a:pt x="4517" y="3396"/>
                    <a:pt x="4120" y="3594"/>
                    <a:pt x="3724" y="3594"/>
                  </a:cubicBezTo>
                  <a:cubicBezTo>
                    <a:pt x="2972" y="3515"/>
                    <a:pt x="2734" y="2603"/>
                    <a:pt x="2179" y="2168"/>
                  </a:cubicBezTo>
                  <a:cubicBezTo>
                    <a:pt x="1915" y="2019"/>
                    <a:pt x="1623" y="1946"/>
                    <a:pt x="1333" y="1946"/>
                  </a:cubicBezTo>
                  <a:cubicBezTo>
                    <a:pt x="926" y="1946"/>
                    <a:pt x="522" y="2089"/>
                    <a:pt x="199" y="2366"/>
                  </a:cubicBezTo>
                  <a:cubicBezTo>
                    <a:pt x="1" y="6010"/>
                    <a:pt x="1863" y="9694"/>
                    <a:pt x="3685" y="13101"/>
                  </a:cubicBezTo>
                  <a:lnTo>
                    <a:pt x="4319" y="14210"/>
                  </a:lnTo>
                  <a:cubicBezTo>
                    <a:pt x="4596" y="12705"/>
                    <a:pt x="5230" y="11239"/>
                    <a:pt x="6141" y="10011"/>
                  </a:cubicBezTo>
                  <a:cubicBezTo>
                    <a:pt x="7646" y="8070"/>
                    <a:pt x="9785" y="6644"/>
                    <a:pt x="11924" y="5218"/>
                  </a:cubicBezTo>
                  <a:cubicBezTo>
                    <a:pt x="12083" y="4980"/>
                    <a:pt x="12201" y="4703"/>
                    <a:pt x="12281" y="4386"/>
                  </a:cubicBezTo>
                  <a:cubicBezTo>
                    <a:pt x="12360" y="3871"/>
                    <a:pt x="12083" y="3396"/>
                    <a:pt x="11607" y="3198"/>
                  </a:cubicBezTo>
                  <a:cubicBezTo>
                    <a:pt x="11471" y="3139"/>
                    <a:pt x="11336" y="3114"/>
                    <a:pt x="11202" y="3114"/>
                  </a:cubicBezTo>
                  <a:cubicBezTo>
                    <a:pt x="10516" y="3114"/>
                    <a:pt x="9853" y="3777"/>
                    <a:pt x="9191" y="4109"/>
                  </a:cubicBezTo>
                  <a:cubicBezTo>
                    <a:pt x="9063" y="4194"/>
                    <a:pt x="8913" y="4233"/>
                    <a:pt x="8759" y="4233"/>
                  </a:cubicBezTo>
                  <a:cubicBezTo>
                    <a:pt x="8625" y="4233"/>
                    <a:pt x="8488" y="4203"/>
                    <a:pt x="8359" y="4148"/>
                  </a:cubicBezTo>
                  <a:cubicBezTo>
                    <a:pt x="8240" y="4029"/>
                    <a:pt x="8161" y="3871"/>
                    <a:pt x="8121" y="3713"/>
                  </a:cubicBezTo>
                  <a:cubicBezTo>
                    <a:pt x="7923" y="3000"/>
                    <a:pt x="8240" y="2207"/>
                    <a:pt x="8161" y="1455"/>
                  </a:cubicBezTo>
                  <a:cubicBezTo>
                    <a:pt x="8125" y="776"/>
                    <a:pt x="7509" y="0"/>
                    <a:pt x="6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3790175" y="1723575"/>
              <a:ext cx="233725" cy="305050"/>
            </a:xfrm>
            <a:custGeom>
              <a:avLst/>
              <a:gdLst/>
              <a:ahLst/>
              <a:cxnLst/>
              <a:rect l="l" t="t" r="r" b="b"/>
              <a:pathLst>
                <a:path w="9349" h="12202" extrusionOk="0">
                  <a:moveTo>
                    <a:pt x="0" y="1"/>
                  </a:moveTo>
                  <a:lnTo>
                    <a:pt x="0" y="1"/>
                  </a:lnTo>
                  <a:cubicBezTo>
                    <a:pt x="40" y="3922"/>
                    <a:pt x="198" y="7804"/>
                    <a:pt x="476" y="11726"/>
                  </a:cubicBezTo>
                  <a:cubicBezTo>
                    <a:pt x="2298" y="11964"/>
                    <a:pt x="4160" y="12122"/>
                    <a:pt x="6021" y="12201"/>
                  </a:cubicBezTo>
                  <a:cubicBezTo>
                    <a:pt x="7447" y="8676"/>
                    <a:pt x="8557" y="5032"/>
                    <a:pt x="9349" y="1348"/>
                  </a:cubicBezTo>
                  <a:cubicBezTo>
                    <a:pt x="6259" y="793"/>
                    <a:pt x="3130" y="31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3958525" y="2079350"/>
              <a:ext cx="146575" cy="140300"/>
            </a:xfrm>
            <a:custGeom>
              <a:avLst/>
              <a:gdLst/>
              <a:ahLst/>
              <a:cxnLst/>
              <a:rect l="l" t="t" r="r" b="b"/>
              <a:pathLst>
                <a:path w="5863" h="5612" extrusionOk="0">
                  <a:moveTo>
                    <a:pt x="5031" y="2011"/>
                  </a:moveTo>
                  <a:lnTo>
                    <a:pt x="5110" y="2090"/>
                  </a:lnTo>
                  <a:lnTo>
                    <a:pt x="5205" y="2166"/>
                  </a:lnTo>
                  <a:lnTo>
                    <a:pt x="5205" y="2166"/>
                  </a:lnTo>
                  <a:lnTo>
                    <a:pt x="5248" y="2225"/>
                  </a:lnTo>
                  <a:lnTo>
                    <a:pt x="5248" y="2225"/>
                  </a:lnTo>
                  <a:cubicBezTo>
                    <a:pt x="5242" y="2220"/>
                    <a:pt x="5236" y="2215"/>
                    <a:pt x="5230" y="2210"/>
                  </a:cubicBezTo>
                  <a:lnTo>
                    <a:pt x="5230" y="2210"/>
                  </a:lnTo>
                  <a:lnTo>
                    <a:pt x="5256" y="2235"/>
                  </a:lnTo>
                  <a:lnTo>
                    <a:pt x="5258" y="2238"/>
                  </a:lnTo>
                  <a:lnTo>
                    <a:pt x="5258" y="2238"/>
                  </a:lnTo>
                  <a:cubicBezTo>
                    <a:pt x="5245" y="2226"/>
                    <a:pt x="5232" y="2213"/>
                    <a:pt x="5219" y="2201"/>
                  </a:cubicBezTo>
                  <a:lnTo>
                    <a:pt x="5219" y="2201"/>
                  </a:lnTo>
                  <a:cubicBezTo>
                    <a:pt x="5179" y="2168"/>
                    <a:pt x="5138" y="2136"/>
                    <a:pt x="5095" y="2106"/>
                  </a:cubicBezTo>
                  <a:lnTo>
                    <a:pt x="5095" y="2106"/>
                  </a:lnTo>
                  <a:lnTo>
                    <a:pt x="5058" y="2051"/>
                  </a:lnTo>
                  <a:lnTo>
                    <a:pt x="5058" y="2051"/>
                  </a:lnTo>
                  <a:cubicBezTo>
                    <a:pt x="5111" y="2098"/>
                    <a:pt x="5165" y="2148"/>
                    <a:pt x="5219" y="2201"/>
                  </a:cubicBezTo>
                  <a:lnTo>
                    <a:pt x="5219" y="2201"/>
                  </a:lnTo>
                  <a:cubicBezTo>
                    <a:pt x="5223" y="2204"/>
                    <a:pt x="5226" y="2207"/>
                    <a:pt x="5230" y="2210"/>
                  </a:cubicBezTo>
                  <a:lnTo>
                    <a:pt x="5230" y="2210"/>
                  </a:lnTo>
                  <a:lnTo>
                    <a:pt x="5110" y="2090"/>
                  </a:lnTo>
                  <a:lnTo>
                    <a:pt x="5054" y="2045"/>
                  </a:lnTo>
                  <a:lnTo>
                    <a:pt x="5054" y="2045"/>
                  </a:lnTo>
                  <a:lnTo>
                    <a:pt x="5058" y="2051"/>
                  </a:lnTo>
                  <a:lnTo>
                    <a:pt x="5058" y="2051"/>
                  </a:lnTo>
                  <a:cubicBezTo>
                    <a:pt x="5043" y="2038"/>
                    <a:pt x="5029" y="2026"/>
                    <a:pt x="5015" y="2014"/>
                  </a:cubicBezTo>
                  <a:lnTo>
                    <a:pt x="5015" y="2014"/>
                  </a:lnTo>
                  <a:lnTo>
                    <a:pt x="5054" y="2045"/>
                  </a:lnTo>
                  <a:lnTo>
                    <a:pt x="5054" y="2045"/>
                  </a:lnTo>
                  <a:lnTo>
                    <a:pt x="5031" y="2011"/>
                  </a:lnTo>
                  <a:close/>
                  <a:moveTo>
                    <a:pt x="5048" y="2257"/>
                  </a:moveTo>
                  <a:lnTo>
                    <a:pt x="5071" y="2288"/>
                  </a:lnTo>
                  <a:cubicBezTo>
                    <a:pt x="5066" y="2283"/>
                    <a:pt x="5061" y="2277"/>
                    <a:pt x="5056" y="2271"/>
                  </a:cubicBezTo>
                  <a:lnTo>
                    <a:pt x="5056" y="2271"/>
                  </a:lnTo>
                  <a:cubicBezTo>
                    <a:pt x="5053" y="2267"/>
                    <a:pt x="5050" y="2262"/>
                    <a:pt x="5048" y="2257"/>
                  </a:cubicBezTo>
                  <a:close/>
                  <a:moveTo>
                    <a:pt x="5459" y="2662"/>
                  </a:moveTo>
                  <a:lnTo>
                    <a:pt x="5459" y="2662"/>
                  </a:lnTo>
                  <a:cubicBezTo>
                    <a:pt x="5459" y="2662"/>
                    <a:pt x="5459" y="2663"/>
                    <a:pt x="5460" y="2663"/>
                  </a:cubicBezTo>
                  <a:lnTo>
                    <a:pt x="5460" y="2663"/>
                  </a:lnTo>
                  <a:cubicBezTo>
                    <a:pt x="5458" y="2667"/>
                    <a:pt x="5457" y="2670"/>
                    <a:pt x="5456" y="2673"/>
                  </a:cubicBezTo>
                  <a:lnTo>
                    <a:pt x="5456" y="2673"/>
                  </a:lnTo>
                  <a:cubicBezTo>
                    <a:pt x="5456" y="2672"/>
                    <a:pt x="5455" y="2671"/>
                    <a:pt x="5455" y="2670"/>
                  </a:cubicBezTo>
                  <a:lnTo>
                    <a:pt x="5455" y="2670"/>
                  </a:lnTo>
                  <a:cubicBezTo>
                    <a:pt x="5457" y="2667"/>
                    <a:pt x="5458" y="2664"/>
                    <a:pt x="5459" y="2662"/>
                  </a:cubicBezTo>
                  <a:close/>
                  <a:moveTo>
                    <a:pt x="5469" y="2696"/>
                  </a:moveTo>
                  <a:lnTo>
                    <a:pt x="5469" y="2696"/>
                  </a:lnTo>
                  <a:cubicBezTo>
                    <a:pt x="5482" y="2745"/>
                    <a:pt x="5494" y="2794"/>
                    <a:pt x="5506" y="2843"/>
                  </a:cubicBezTo>
                  <a:lnTo>
                    <a:pt x="5506" y="3239"/>
                  </a:lnTo>
                  <a:cubicBezTo>
                    <a:pt x="5506" y="3068"/>
                    <a:pt x="5483" y="2897"/>
                    <a:pt x="5462" y="2727"/>
                  </a:cubicBezTo>
                  <a:lnTo>
                    <a:pt x="5462" y="2727"/>
                  </a:lnTo>
                  <a:cubicBezTo>
                    <a:pt x="5465" y="2717"/>
                    <a:pt x="5467" y="2707"/>
                    <a:pt x="5469" y="2696"/>
                  </a:cubicBezTo>
                  <a:close/>
                  <a:moveTo>
                    <a:pt x="2875" y="0"/>
                  </a:moveTo>
                  <a:cubicBezTo>
                    <a:pt x="2571" y="0"/>
                    <a:pt x="2268" y="49"/>
                    <a:pt x="1981" y="149"/>
                  </a:cubicBezTo>
                  <a:cubicBezTo>
                    <a:pt x="911" y="506"/>
                    <a:pt x="159" y="1417"/>
                    <a:pt x="40" y="2486"/>
                  </a:cubicBezTo>
                  <a:cubicBezTo>
                    <a:pt x="0" y="3001"/>
                    <a:pt x="80" y="3516"/>
                    <a:pt x="317" y="3991"/>
                  </a:cubicBezTo>
                  <a:cubicBezTo>
                    <a:pt x="436" y="4229"/>
                    <a:pt x="555" y="4467"/>
                    <a:pt x="753" y="4665"/>
                  </a:cubicBezTo>
                  <a:cubicBezTo>
                    <a:pt x="1228" y="5180"/>
                    <a:pt x="1862" y="5497"/>
                    <a:pt x="2575" y="5576"/>
                  </a:cubicBezTo>
                  <a:cubicBezTo>
                    <a:pt x="2713" y="5600"/>
                    <a:pt x="2851" y="5612"/>
                    <a:pt x="2988" y="5612"/>
                  </a:cubicBezTo>
                  <a:cubicBezTo>
                    <a:pt x="3531" y="5612"/>
                    <a:pt x="4054" y="5429"/>
                    <a:pt x="4477" y="5132"/>
                  </a:cubicBezTo>
                  <a:lnTo>
                    <a:pt x="4477" y="5132"/>
                  </a:lnTo>
                  <a:cubicBezTo>
                    <a:pt x="4708" y="5056"/>
                    <a:pt x="4934" y="4953"/>
                    <a:pt x="5150" y="4823"/>
                  </a:cubicBezTo>
                  <a:cubicBezTo>
                    <a:pt x="5586" y="4546"/>
                    <a:pt x="5863" y="3991"/>
                    <a:pt x="5863" y="3476"/>
                  </a:cubicBezTo>
                  <a:cubicBezTo>
                    <a:pt x="5837" y="3119"/>
                    <a:pt x="5713" y="2777"/>
                    <a:pt x="5500" y="2495"/>
                  </a:cubicBezTo>
                  <a:lnTo>
                    <a:pt x="5500" y="2495"/>
                  </a:lnTo>
                  <a:cubicBezTo>
                    <a:pt x="5570" y="1819"/>
                    <a:pt x="5296" y="1123"/>
                    <a:pt x="4714" y="664"/>
                  </a:cubicBezTo>
                  <a:cubicBezTo>
                    <a:pt x="4199" y="230"/>
                    <a:pt x="3535" y="0"/>
                    <a:pt x="28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3699050" y="1743575"/>
              <a:ext cx="193575" cy="207050"/>
            </a:xfrm>
            <a:custGeom>
              <a:avLst/>
              <a:gdLst/>
              <a:ahLst/>
              <a:cxnLst/>
              <a:rect l="l" t="t" r="r" b="b"/>
              <a:pathLst>
                <a:path w="7743" h="8282" extrusionOk="0">
                  <a:moveTo>
                    <a:pt x="2955" y="0"/>
                  </a:moveTo>
                  <a:cubicBezTo>
                    <a:pt x="2043" y="0"/>
                    <a:pt x="1139" y="392"/>
                    <a:pt x="674" y="1102"/>
                  </a:cubicBezTo>
                  <a:cubicBezTo>
                    <a:pt x="1" y="2013"/>
                    <a:pt x="437" y="3320"/>
                    <a:pt x="1546" y="3677"/>
                  </a:cubicBezTo>
                  <a:cubicBezTo>
                    <a:pt x="1591" y="3692"/>
                    <a:pt x="1636" y="3706"/>
                    <a:pt x="1682" y="3719"/>
                  </a:cubicBezTo>
                  <a:lnTo>
                    <a:pt x="1682" y="3719"/>
                  </a:lnTo>
                  <a:cubicBezTo>
                    <a:pt x="1768" y="4003"/>
                    <a:pt x="1875" y="4289"/>
                    <a:pt x="2061" y="4548"/>
                  </a:cubicBezTo>
                  <a:cubicBezTo>
                    <a:pt x="2067" y="4559"/>
                    <a:pt x="2073" y="4569"/>
                    <a:pt x="2079" y="4580"/>
                  </a:cubicBezTo>
                  <a:lnTo>
                    <a:pt x="2079" y="4580"/>
                  </a:lnTo>
                  <a:cubicBezTo>
                    <a:pt x="1763" y="4950"/>
                    <a:pt x="1594" y="5433"/>
                    <a:pt x="1663" y="5960"/>
                  </a:cubicBezTo>
                  <a:lnTo>
                    <a:pt x="1663" y="5960"/>
                  </a:lnTo>
                  <a:cubicBezTo>
                    <a:pt x="1250" y="6329"/>
                    <a:pt x="1261" y="7027"/>
                    <a:pt x="1783" y="7321"/>
                  </a:cubicBezTo>
                  <a:cubicBezTo>
                    <a:pt x="2192" y="7598"/>
                    <a:pt x="2613" y="7763"/>
                    <a:pt x="3026" y="7835"/>
                  </a:cubicBezTo>
                  <a:lnTo>
                    <a:pt x="3026" y="7835"/>
                  </a:lnTo>
                  <a:cubicBezTo>
                    <a:pt x="3535" y="8124"/>
                    <a:pt x="4132" y="8282"/>
                    <a:pt x="4725" y="8282"/>
                  </a:cubicBezTo>
                  <a:cubicBezTo>
                    <a:pt x="5554" y="8282"/>
                    <a:pt x="6374" y="7973"/>
                    <a:pt x="6933" y="7282"/>
                  </a:cubicBezTo>
                  <a:cubicBezTo>
                    <a:pt x="7742" y="6315"/>
                    <a:pt x="7620" y="5120"/>
                    <a:pt x="6930" y="4237"/>
                  </a:cubicBezTo>
                  <a:lnTo>
                    <a:pt x="6930" y="4237"/>
                  </a:lnTo>
                  <a:cubicBezTo>
                    <a:pt x="6751" y="3812"/>
                    <a:pt x="6475" y="3406"/>
                    <a:pt x="6141" y="3043"/>
                  </a:cubicBezTo>
                  <a:cubicBezTo>
                    <a:pt x="5388" y="2211"/>
                    <a:pt x="5665" y="1142"/>
                    <a:pt x="4556" y="468"/>
                  </a:cubicBezTo>
                  <a:cubicBezTo>
                    <a:pt x="4087" y="150"/>
                    <a:pt x="3519" y="0"/>
                    <a:pt x="2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3973375" y="1405800"/>
              <a:ext cx="170350" cy="313350"/>
            </a:xfrm>
            <a:custGeom>
              <a:avLst/>
              <a:gdLst/>
              <a:ahLst/>
              <a:cxnLst/>
              <a:rect l="l" t="t" r="r" b="b"/>
              <a:pathLst>
                <a:path w="6814" h="12534" extrusionOk="0">
                  <a:moveTo>
                    <a:pt x="5013" y="0"/>
                  </a:moveTo>
                  <a:cubicBezTo>
                    <a:pt x="4645" y="0"/>
                    <a:pt x="4283" y="89"/>
                    <a:pt x="4001" y="273"/>
                  </a:cubicBezTo>
                  <a:cubicBezTo>
                    <a:pt x="2575" y="1184"/>
                    <a:pt x="2179" y="2531"/>
                    <a:pt x="1466" y="3918"/>
                  </a:cubicBezTo>
                  <a:cubicBezTo>
                    <a:pt x="872" y="5146"/>
                    <a:pt x="1" y="6572"/>
                    <a:pt x="40" y="7998"/>
                  </a:cubicBezTo>
                  <a:cubicBezTo>
                    <a:pt x="56" y="8836"/>
                    <a:pt x="375" y="9396"/>
                    <a:pt x="863" y="9714"/>
                  </a:cubicBezTo>
                  <a:lnTo>
                    <a:pt x="863" y="9714"/>
                  </a:lnTo>
                  <a:cubicBezTo>
                    <a:pt x="749" y="10308"/>
                    <a:pt x="749" y="10899"/>
                    <a:pt x="1030" y="11444"/>
                  </a:cubicBezTo>
                  <a:cubicBezTo>
                    <a:pt x="1354" y="11983"/>
                    <a:pt x="1938" y="12327"/>
                    <a:pt x="2576" y="12327"/>
                  </a:cubicBezTo>
                  <a:cubicBezTo>
                    <a:pt x="2641" y="12327"/>
                    <a:pt x="2707" y="12323"/>
                    <a:pt x="2773" y="12316"/>
                  </a:cubicBezTo>
                  <a:cubicBezTo>
                    <a:pt x="3061" y="12316"/>
                    <a:pt x="3236" y="12313"/>
                    <a:pt x="3359" y="12313"/>
                  </a:cubicBezTo>
                  <a:cubicBezTo>
                    <a:pt x="3727" y="12313"/>
                    <a:pt x="3615" y="12335"/>
                    <a:pt x="4596" y="12514"/>
                  </a:cubicBezTo>
                  <a:cubicBezTo>
                    <a:pt x="4668" y="12527"/>
                    <a:pt x="4740" y="12533"/>
                    <a:pt x="4810" y="12533"/>
                  </a:cubicBezTo>
                  <a:cubicBezTo>
                    <a:pt x="5579" y="12533"/>
                    <a:pt x="6154" y="11771"/>
                    <a:pt x="5863" y="11008"/>
                  </a:cubicBezTo>
                  <a:lnTo>
                    <a:pt x="5903" y="11008"/>
                  </a:lnTo>
                  <a:cubicBezTo>
                    <a:pt x="5584" y="10180"/>
                    <a:pt x="5118" y="9819"/>
                    <a:pt x="4528" y="9643"/>
                  </a:cubicBezTo>
                  <a:lnTo>
                    <a:pt x="4528" y="9643"/>
                  </a:lnTo>
                  <a:cubicBezTo>
                    <a:pt x="4730" y="9245"/>
                    <a:pt x="4916" y="8827"/>
                    <a:pt x="4914" y="8827"/>
                  </a:cubicBezTo>
                  <a:lnTo>
                    <a:pt x="4914" y="8827"/>
                  </a:lnTo>
                  <a:cubicBezTo>
                    <a:pt x="4914" y="8827"/>
                    <a:pt x="4913" y="8828"/>
                    <a:pt x="4912" y="8830"/>
                  </a:cubicBezTo>
                  <a:cubicBezTo>
                    <a:pt x="5225" y="8101"/>
                    <a:pt x="4899" y="7342"/>
                    <a:pt x="4201" y="6899"/>
                  </a:cubicBezTo>
                  <a:lnTo>
                    <a:pt x="4201" y="6899"/>
                  </a:lnTo>
                  <a:cubicBezTo>
                    <a:pt x="4665" y="6048"/>
                    <a:pt x="5391" y="5128"/>
                    <a:pt x="5665" y="4631"/>
                  </a:cubicBezTo>
                  <a:cubicBezTo>
                    <a:pt x="6339" y="3442"/>
                    <a:pt x="6814" y="2650"/>
                    <a:pt x="6735" y="1264"/>
                  </a:cubicBezTo>
                  <a:cubicBezTo>
                    <a:pt x="6680" y="443"/>
                    <a:pt x="5832" y="0"/>
                    <a:pt x="5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2135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4559982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3351200" y="4463633"/>
            <a:ext cx="548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5" name="Google Shape;135;p14"/>
          <p:cNvSpPr txBox="1">
            <a:spLocks noGrp="1"/>
          </p:cNvSpPr>
          <p:nvPr>
            <p:ph type="title" idx="2" hasCustomPrompt="1"/>
          </p:nvPr>
        </p:nvSpPr>
        <p:spPr>
          <a:xfrm>
            <a:off x="3700000" y="705344"/>
            <a:ext cx="47920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6" name="Google Shape;136;p14"/>
          <p:cNvSpPr/>
          <p:nvPr/>
        </p:nvSpPr>
        <p:spPr>
          <a:xfrm flipH="1">
            <a:off x="9394733" y="-6698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14"/>
          <p:cNvSpPr/>
          <p:nvPr/>
        </p:nvSpPr>
        <p:spPr>
          <a:xfrm rot="-6299960">
            <a:off x="-1008475" y="5147748"/>
            <a:ext cx="2931545" cy="2391361"/>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14"/>
          <p:cNvSpPr/>
          <p:nvPr/>
        </p:nvSpPr>
        <p:spPr>
          <a:xfrm rot="4226098">
            <a:off x="8742357" y="-778065"/>
            <a:ext cx="3563028" cy="2906484"/>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2586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334B10-1BAA-4F86-8112-CC1F1B123847}" type="datetimeFigureOut">
              <a:rPr lang="zh-CN" altLang="en-US" smtClean="0"/>
              <a:t>2023/12/1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189639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ullet list">
  <p:cSld name="Title and bullet list">
    <p:bg>
      <p:bgPr>
        <a:noFill/>
        <a:effectLst/>
      </p:bgPr>
    </p:bg>
    <p:spTree>
      <p:nvGrpSpPr>
        <p:cNvPr id="1" name="Shape 139"/>
        <p:cNvGrpSpPr/>
        <p:nvPr/>
      </p:nvGrpSpPr>
      <p:grpSpPr>
        <a:xfrm>
          <a:off x="0" y="0"/>
          <a:ext cx="0" cy="0"/>
          <a:chOff x="0" y="0"/>
          <a:chExt cx="0" cy="0"/>
        </a:xfrm>
      </p:grpSpPr>
      <p:sp>
        <p:nvSpPr>
          <p:cNvPr id="140" name="Google Shape;140;p15"/>
          <p:cNvSpPr/>
          <p:nvPr/>
        </p:nvSpPr>
        <p:spPr>
          <a:xfrm rot="2110842">
            <a:off x="10402981" y="-559991"/>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rot="-2902359">
            <a:off x="10804656" y="1170053"/>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txBox="1">
            <a:spLocks noGrp="1"/>
          </p:cNvSpPr>
          <p:nvPr>
            <p:ph type="subTitle" idx="1"/>
          </p:nvPr>
        </p:nvSpPr>
        <p:spPr>
          <a:xfrm>
            <a:off x="3994000" y="2849700"/>
            <a:ext cx="5089200" cy="33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865"/>
            </a:lvl1pPr>
            <a:lvl2pPr lvl="1" rtl="0">
              <a:spcBef>
                <a:spcPts val="2135"/>
              </a:spcBef>
              <a:spcAft>
                <a:spcPts val="0"/>
              </a:spcAft>
              <a:buSzPts val="1400"/>
              <a:buAutoNum type="alphaLcPeriod"/>
              <a:defRPr/>
            </a:lvl2pPr>
            <a:lvl3pPr lvl="2" rtl="0">
              <a:spcBef>
                <a:spcPts val="2135"/>
              </a:spcBef>
              <a:spcAft>
                <a:spcPts val="0"/>
              </a:spcAft>
              <a:buSzPts val="1400"/>
              <a:buAutoNum type="romanLcPeriod"/>
              <a:defRPr/>
            </a:lvl3pPr>
            <a:lvl4pPr lvl="3" rtl="0">
              <a:spcBef>
                <a:spcPts val="2135"/>
              </a:spcBef>
              <a:spcAft>
                <a:spcPts val="0"/>
              </a:spcAft>
              <a:buSzPts val="1400"/>
              <a:buAutoNum type="arabicPeriod"/>
              <a:defRPr/>
            </a:lvl4pPr>
            <a:lvl5pPr lvl="4" rtl="0">
              <a:spcBef>
                <a:spcPts val="2135"/>
              </a:spcBef>
              <a:spcAft>
                <a:spcPts val="0"/>
              </a:spcAft>
              <a:buSzPts val="1400"/>
              <a:buAutoNum type="alphaLcPeriod"/>
              <a:defRPr/>
            </a:lvl5pPr>
            <a:lvl6pPr lvl="5" rtl="0">
              <a:spcBef>
                <a:spcPts val="2135"/>
              </a:spcBef>
              <a:spcAft>
                <a:spcPts val="0"/>
              </a:spcAft>
              <a:buSzPts val="1400"/>
              <a:buAutoNum type="romanLcPeriod"/>
              <a:defRPr/>
            </a:lvl6pPr>
            <a:lvl7pPr lvl="6" rtl="0">
              <a:spcBef>
                <a:spcPts val="2135"/>
              </a:spcBef>
              <a:spcAft>
                <a:spcPts val="0"/>
              </a:spcAft>
              <a:buSzPts val="1400"/>
              <a:buAutoNum type="arabicPeriod"/>
              <a:defRPr/>
            </a:lvl7pPr>
            <a:lvl8pPr lvl="7" rtl="0">
              <a:spcBef>
                <a:spcPts val="2135"/>
              </a:spcBef>
              <a:spcAft>
                <a:spcPts val="0"/>
              </a:spcAft>
              <a:buSzPts val="1400"/>
              <a:buAutoNum type="alphaLcPeriod"/>
              <a:defRPr/>
            </a:lvl8pPr>
            <a:lvl9pPr lvl="8" rtl="0">
              <a:spcBef>
                <a:spcPts val="2135"/>
              </a:spcBef>
              <a:spcAft>
                <a:spcPts val="2135"/>
              </a:spcAft>
              <a:buSzPts val="1400"/>
              <a:buAutoNum type="romanLcPeriod"/>
              <a:defRPr/>
            </a:lvl9pPr>
          </a:lstStyle>
          <a:p>
            <a:endParaRPr/>
          </a:p>
        </p:txBody>
      </p:sp>
      <p:sp>
        <p:nvSpPr>
          <p:cNvPr id="143" name="Google Shape;143;p15"/>
          <p:cNvSpPr txBox="1">
            <a:spLocks noGrp="1"/>
          </p:cNvSpPr>
          <p:nvPr>
            <p:ph type="title"/>
          </p:nvPr>
        </p:nvSpPr>
        <p:spPr>
          <a:xfrm>
            <a:off x="3994000" y="1605000"/>
            <a:ext cx="5089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44" name="Google Shape;144;p15"/>
          <p:cNvSpPr/>
          <p:nvPr/>
        </p:nvSpPr>
        <p:spPr>
          <a:xfrm rot="5370777" flipH="1">
            <a:off x="-814144" y="437893"/>
            <a:ext cx="3763527" cy="2322252"/>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solidFill>
            <a:schemeClr val="accent1"/>
          </a:solidFill>
          <a:ln w="111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5370777" flipH="1">
            <a:off x="-1035807" y="281459"/>
            <a:ext cx="3812323" cy="2356183"/>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32167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noFill/>
        <a:effectLst/>
      </p:bgPr>
    </p:bg>
    <p:spTree>
      <p:nvGrpSpPr>
        <p:cNvPr id="1" name="Shape 146"/>
        <p:cNvGrpSpPr/>
        <p:nvPr/>
      </p:nvGrpSpPr>
      <p:grpSpPr>
        <a:xfrm>
          <a:off x="0" y="0"/>
          <a:ext cx="0" cy="0"/>
          <a:chOff x="0" y="0"/>
          <a:chExt cx="0" cy="0"/>
        </a:xfrm>
      </p:grpSpPr>
      <p:sp>
        <p:nvSpPr>
          <p:cNvPr id="147" name="Google Shape;147;p16"/>
          <p:cNvSpPr/>
          <p:nvPr/>
        </p:nvSpPr>
        <p:spPr>
          <a:xfrm rot="244223">
            <a:off x="395242" y="181923"/>
            <a:ext cx="6751029" cy="2961883"/>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6"/>
          <p:cNvSpPr/>
          <p:nvPr/>
        </p:nvSpPr>
        <p:spPr>
          <a:xfrm rot="-9783406" flipH="1">
            <a:off x="5752891" y="1175285"/>
            <a:ext cx="5266597" cy="7594960"/>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6"/>
          <p:cNvSpPr txBox="1">
            <a:spLocks noGrp="1"/>
          </p:cNvSpPr>
          <p:nvPr>
            <p:ph type="title"/>
          </p:nvPr>
        </p:nvSpPr>
        <p:spPr>
          <a:xfrm>
            <a:off x="7561667" y="2296837"/>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50" name="Google Shape;150;p16"/>
          <p:cNvSpPr txBox="1">
            <a:spLocks noGrp="1"/>
          </p:cNvSpPr>
          <p:nvPr>
            <p:ph type="subTitle" idx="1"/>
          </p:nvPr>
        </p:nvSpPr>
        <p:spPr>
          <a:xfrm>
            <a:off x="7561667" y="309555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51" name="Google Shape;151;p16"/>
          <p:cNvSpPr/>
          <p:nvPr/>
        </p:nvSpPr>
        <p:spPr>
          <a:xfrm>
            <a:off x="462068" y="187033"/>
            <a:ext cx="7909603" cy="6534584"/>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6"/>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6"/>
          <p:cNvSpPr/>
          <p:nvPr/>
        </p:nvSpPr>
        <p:spPr>
          <a:xfrm rot="2178021">
            <a:off x="1001092" y="542011"/>
            <a:ext cx="39165" cy="27565"/>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16"/>
          <p:cNvSpPr/>
          <p:nvPr/>
        </p:nvSpPr>
        <p:spPr>
          <a:xfrm rot="-2902359">
            <a:off x="10873916" y="1732390"/>
            <a:ext cx="102969" cy="79769"/>
          </a:xfrm>
          <a:custGeom>
            <a:avLst/>
            <a:gdLst/>
            <a:ahLst/>
            <a:cxnLst/>
            <a:rect l="l" t="t" r="r" b="b"/>
            <a:pathLst>
              <a:path w="3089" h="2393" extrusionOk="0">
                <a:moveTo>
                  <a:pt x="1566" y="0"/>
                </a:moveTo>
                <a:cubicBezTo>
                  <a:pt x="1" y="0"/>
                  <a:pt x="1" y="2392"/>
                  <a:pt x="1566" y="2392"/>
                </a:cubicBezTo>
                <a:cubicBezTo>
                  <a:pt x="3089" y="2392"/>
                  <a:pt x="3089" y="0"/>
                  <a:pt x="1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6"/>
          <p:cNvSpPr/>
          <p:nvPr/>
        </p:nvSpPr>
        <p:spPr>
          <a:xfrm rot="-2902359">
            <a:off x="12203514" y="1040395"/>
            <a:ext cx="165337" cy="165671"/>
          </a:xfrm>
          <a:custGeom>
            <a:avLst/>
            <a:gdLst/>
            <a:ahLst/>
            <a:cxnLst/>
            <a:rect l="l" t="t" r="r" b="b"/>
            <a:pathLst>
              <a:path w="4960" h="4970" extrusionOk="0">
                <a:moveTo>
                  <a:pt x="2480" y="1"/>
                </a:moveTo>
                <a:cubicBezTo>
                  <a:pt x="1828" y="44"/>
                  <a:pt x="1219" y="305"/>
                  <a:pt x="697" y="740"/>
                </a:cubicBezTo>
                <a:cubicBezTo>
                  <a:pt x="262" y="1218"/>
                  <a:pt x="1" y="1827"/>
                  <a:pt x="1" y="2480"/>
                </a:cubicBezTo>
                <a:lnTo>
                  <a:pt x="88" y="3132"/>
                </a:lnTo>
                <a:cubicBezTo>
                  <a:pt x="218" y="3567"/>
                  <a:pt x="436" y="3915"/>
                  <a:pt x="697" y="4219"/>
                </a:cubicBezTo>
                <a:lnTo>
                  <a:pt x="1219" y="4611"/>
                </a:lnTo>
                <a:cubicBezTo>
                  <a:pt x="1610" y="4828"/>
                  <a:pt x="2045" y="4959"/>
                  <a:pt x="2480" y="4959"/>
                </a:cubicBezTo>
                <a:cubicBezTo>
                  <a:pt x="2540" y="4966"/>
                  <a:pt x="2598" y="4970"/>
                  <a:pt x="2655" y="4970"/>
                </a:cubicBezTo>
                <a:cubicBezTo>
                  <a:pt x="2932" y="4970"/>
                  <a:pt x="3185" y="4885"/>
                  <a:pt x="3437" y="4741"/>
                </a:cubicBezTo>
                <a:cubicBezTo>
                  <a:pt x="3741" y="4654"/>
                  <a:pt x="4002" y="4480"/>
                  <a:pt x="4220" y="4263"/>
                </a:cubicBezTo>
                <a:cubicBezTo>
                  <a:pt x="4481" y="4045"/>
                  <a:pt x="4655" y="3741"/>
                  <a:pt x="4742" y="3437"/>
                </a:cubicBezTo>
                <a:cubicBezTo>
                  <a:pt x="4916" y="3176"/>
                  <a:pt x="4959" y="2828"/>
                  <a:pt x="4959" y="2480"/>
                </a:cubicBezTo>
                <a:lnTo>
                  <a:pt x="4872" y="1827"/>
                </a:lnTo>
                <a:cubicBezTo>
                  <a:pt x="4742" y="1436"/>
                  <a:pt x="4524" y="1044"/>
                  <a:pt x="4220" y="740"/>
                </a:cubicBezTo>
                <a:lnTo>
                  <a:pt x="3741" y="349"/>
                </a:lnTo>
                <a:cubicBezTo>
                  <a:pt x="3350" y="131"/>
                  <a:pt x="2915" y="1"/>
                  <a:pt x="248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16"/>
          <p:cNvSpPr/>
          <p:nvPr/>
        </p:nvSpPr>
        <p:spPr>
          <a:xfrm rot="-2902359">
            <a:off x="10834989" y="1351237"/>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2902359">
            <a:off x="10379112" y="1028548"/>
            <a:ext cx="39168" cy="27568"/>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a:off x="717600" y="5906800"/>
            <a:ext cx="81267" cy="62533"/>
          </a:xfrm>
          <a:custGeom>
            <a:avLst/>
            <a:gdLst/>
            <a:ahLst/>
            <a:cxnLst/>
            <a:rect l="l" t="t" r="r" b="b"/>
            <a:pathLst>
              <a:path w="2438" h="1876" extrusionOk="0">
                <a:moveTo>
                  <a:pt x="1250" y="1"/>
                </a:moveTo>
                <a:cubicBezTo>
                  <a:pt x="0" y="1"/>
                  <a:pt x="0" y="1876"/>
                  <a:pt x="1250" y="1876"/>
                </a:cubicBezTo>
                <a:cubicBezTo>
                  <a:pt x="2438" y="1813"/>
                  <a:pt x="2438" y="1"/>
                  <a:pt x="125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txBox="1">
            <a:spLocks noGrp="1"/>
          </p:cNvSpPr>
          <p:nvPr>
            <p:ph type="title" idx="2"/>
          </p:nvPr>
        </p:nvSpPr>
        <p:spPr>
          <a:xfrm>
            <a:off x="3256600" y="2296837"/>
            <a:ext cx="2854400" cy="75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160" name="Google Shape;160;p16"/>
          <p:cNvSpPr txBox="1">
            <a:spLocks noGrp="1"/>
          </p:cNvSpPr>
          <p:nvPr>
            <p:ph type="title" idx="3" hasCustomPrompt="1"/>
          </p:nvPr>
        </p:nvSpPr>
        <p:spPr>
          <a:xfrm>
            <a:off x="1805933"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1" name="Google Shape;161;p16"/>
          <p:cNvSpPr txBox="1">
            <a:spLocks noGrp="1"/>
          </p:cNvSpPr>
          <p:nvPr>
            <p:ph type="title" idx="4" hasCustomPrompt="1"/>
          </p:nvPr>
        </p:nvSpPr>
        <p:spPr>
          <a:xfrm>
            <a:off x="6111000"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2" name="Google Shape;162;p16"/>
          <p:cNvSpPr txBox="1">
            <a:spLocks noGrp="1"/>
          </p:cNvSpPr>
          <p:nvPr>
            <p:ph type="title" idx="5"/>
          </p:nvPr>
        </p:nvSpPr>
        <p:spPr>
          <a:xfrm>
            <a:off x="3256600"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63" name="Google Shape;163;p16"/>
          <p:cNvSpPr txBox="1">
            <a:spLocks noGrp="1"/>
          </p:cNvSpPr>
          <p:nvPr>
            <p:ph type="title" idx="6" hasCustomPrompt="1"/>
          </p:nvPr>
        </p:nvSpPr>
        <p:spPr>
          <a:xfrm>
            <a:off x="1805933"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4" name="Google Shape;164;p16"/>
          <p:cNvSpPr txBox="1">
            <a:spLocks noGrp="1"/>
          </p:cNvSpPr>
          <p:nvPr>
            <p:ph type="title" idx="7"/>
          </p:nvPr>
        </p:nvSpPr>
        <p:spPr>
          <a:xfrm>
            <a:off x="7561667"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65" name="Google Shape;165;p16"/>
          <p:cNvSpPr txBox="1">
            <a:spLocks noGrp="1"/>
          </p:cNvSpPr>
          <p:nvPr>
            <p:ph type="title" idx="8" hasCustomPrompt="1"/>
          </p:nvPr>
        </p:nvSpPr>
        <p:spPr>
          <a:xfrm>
            <a:off x="6111000"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6" name="Google Shape;166;p16"/>
          <p:cNvSpPr txBox="1">
            <a:spLocks noGrp="1"/>
          </p:cNvSpPr>
          <p:nvPr>
            <p:ph type="subTitle" idx="9"/>
          </p:nvPr>
        </p:nvSpPr>
        <p:spPr>
          <a:xfrm>
            <a:off x="3256600" y="3095555"/>
            <a:ext cx="2121600" cy="75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167" name="Google Shape;167;p16"/>
          <p:cNvSpPr txBox="1">
            <a:spLocks noGrp="1"/>
          </p:cNvSpPr>
          <p:nvPr>
            <p:ph type="subTitle" idx="13"/>
          </p:nvPr>
        </p:nvSpPr>
        <p:spPr>
          <a:xfrm>
            <a:off x="3256600"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68" name="Google Shape;168;p16"/>
          <p:cNvSpPr txBox="1">
            <a:spLocks noGrp="1"/>
          </p:cNvSpPr>
          <p:nvPr>
            <p:ph type="subTitle" idx="14"/>
          </p:nvPr>
        </p:nvSpPr>
        <p:spPr>
          <a:xfrm>
            <a:off x="7561667"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69" name="Google Shape;169;p16"/>
          <p:cNvSpPr/>
          <p:nvPr/>
        </p:nvSpPr>
        <p:spPr>
          <a:xfrm rot="2015395">
            <a:off x="6167732" y="1514811"/>
            <a:ext cx="4944" cy="4424"/>
          </a:xfrm>
          <a:custGeom>
            <a:avLst/>
            <a:gdLst/>
            <a:ahLst/>
            <a:cxnLst/>
            <a:rect l="l" t="t" r="r" b="b"/>
            <a:pathLst>
              <a:path w="38" h="34" extrusionOk="0">
                <a:moveTo>
                  <a:pt x="31" y="0"/>
                </a:moveTo>
                <a:cubicBezTo>
                  <a:pt x="27" y="0"/>
                  <a:pt x="19" y="9"/>
                  <a:pt x="0" y="34"/>
                </a:cubicBezTo>
                <a:lnTo>
                  <a:pt x="38" y="34"/>
                </a:lnTo>
                <a:cubicBezTo>
                  <a:pt x="25" y="34"/>
                  <a:pt x="38" y="0"/>
                  <a:pt x="31" y="0"/>
                </a:cubicBezTo>
                <a:close/>
              </a:path>
            </a:pathLst>
          </a:custGeom>
          <a:solidFill>
            <a:srgbClr val="3780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6"/>
          <p:cNvSpPr/>
          <p:nvPr/>
        </p:nvSpPr>
        <p:spPr>
          <a:xfrm rot="2015395">
            <a:off x="7563122" y="-586008"/>
            <a:ext cx="12361" cy="14703"/>
          </a:xfrm>
          <a:custGeom>
            <a:avLst/>
            <a:gdLst/>
            <a:ahLst/>
            <a:cxnLst/>
            <a:rect l="l" t="t" r="r" b="b"/>
            <a:pathLst>
              <a:path w="95" h="113" extrusionOk="0">
                <a:moveTo>
                  <a:pt x="20" y="1"/>
                </a:moveTo>
                <a:lnTo>
                  <a:pt x="20" y="1"/>
                </a:lnTo>
                <a:cubicBezTo>
                  <a:pt x="1" y="94"/>
                  <a:pt x="38" y="113"/>
                  <a:pt x="94" y="113"/>
                </a:cubicBezTo>
                <a:lnTo>
                  <a:pt x="94" y="57"/>
                </a:lnTo>
                <a:lnTo>
                  <a:pt x="2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6"/>
          <p:cNvSpPr txBox="1">
            <a:spLocks noGrp="1"/>
          </p:cNvSpPr>
          <p:nvPr>
            <p:ph type="title" idx="15"/>
          </p:nvPr>
        </p:nvSpPr>
        <p:spPr>
          <a:xfrm>
            <a:off x="980633" y="719328"/>
            <a:ext cx="5115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549930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ome big numbers">
  <p:cSld name="Some big numbers">
    <p:bg>
      <p:bgPr>
        <a:solidFill>
          <a:schemeClr val="accent1"/>
        </a:solidFill>
        <a:effectLst/>
      </p:bgPr>
    </p:bg>
    <p:spTree>
      <p:nvGrpSpPr>
        <p:cNvPr id="1" name="Shape 193"/>
        <p:cNvGrpSpPr/>
        <p:nvPr/>
      </p:nvGrpSpPr>
      <p:grpSpPr>
        <a:xfrm>
          <a:off x="0" y="0"/>
          <a:ext cx="0" cy="0"/>
          <a:chOff x="0" y="0"/>
          <a:chExt cx="0" cy="0"/>
        </a:xfrm>
      </p:grpSpPr>
      <p:sp>
        <p:nvSpPr>
          <p:cNvPr id="194" name="Google Shape;194;p19"/>
          <p:cNvSpPr/>
          <p:nvPr/>
        </p:nvSpPr>
        <p:spPr>
          <a:xfrm rot="-5400000">
            <a:off x="-50307"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9"/>
          <p:cNvSpPr txBox="1">
            <a:spLocks noGrp="1"/>
          </p:cNvSpPr>
          <p:nvPr>
            <p:ph type="title" hasCustomPrompt="1"/>
          </p:nvPr>
        </p:nvSpPr>
        <p:spPr>
          <a:xfrm>
            <a:off x="1873533" y="6249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6" name="Google Shape;196;p19"/>
          <p:cNvSpPr txBox="1">
            <a:spLocks noGrp="1"/>
          </p:cNvSpPr>
          <p:nvPr>
            <p:ph type="subTitle" idx="1"/>
          </p:nvPr>
        </p:nvSpPr>
        <p:spPr>
          <a:xfrm>
            <a:off x="1873344" y="1660500"/>
            <a:ext cx="5119600" cy="78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197" name="Google Shape;197;p19"/>
          <p:cNvSpPr txBox="1">
            <a:spLocks noGrp="1"/>
          </p:cNvSpPr>
          <p:nvPr>
            <p:ph type="title" idx="2" hasCustomPrompt="1"/>
          </p:nvPr>
        </p:nvSpPr>
        <p:spPr>
          <a:xfrm>
            <a:off x="1873533" y="24817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8" name="Google Shape;198;p19"/>
          <p:cNvSpPr txBox="1">
            <a:spLocks noGrp="1"/>
          </p:cNvSpPr>
          <p:nvPr>
            <p:ph type="subTitle" idx="3"/>
          </p:nvPr>
        </p:nvSpPr>
        <p:spPr>
          <a:xfrm>
            <a:off x="1873344" y="3517305"/>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99" name="Google Shape;199;p19"/>
          <p:cNvSpPr txBox="1">
            <a:spLocks noGrp="1"/>
          </p:cNvSpPr>
          <p:nvPr>
            <p:ph type="title" idx="4" hasCustomPrompt="1"/>
          </p:nvPr>
        </p:nvSpPr>
        <p:spPr>
          <a:xfrm>
            <a:off x="1873533" y="43385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200" name="Google Shape;200;p19"/>
          <p:cNvSpPr txBox="1">
            <a:spLocks noGrp="1"/>
          </p:cNvSpPr>
          <p:nvPr>
            <p:ph type="subTitle" idx="5"/>
          </p:nvPr>
        </p:nvSpPr>
        <p:spPr>
          <a:xfrm>
            <a:off x="1873344" y="5374111"/>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01" name="Google Shape;201;p19"/>
          <p:cNvSpPr/>
          <p:nvPr/>
        </p:nvSpPr>
        <p:spPr>
          <a:xfrm rot="-4849329">
            <a:off x="7948911"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9"/>
          <p:cNvSpPr/>
          <p:nvPr/>
        </p:nvSpPr>
        <p:spPr>
          <a:xfrm>
            <a:off x="11289951" y="1453252"/>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9"/>
          <p:cNvSpPr/>
          <p:nvPr/>
        </p:nvSpPr>
        <p:spPr>
          <a:xfrm>
            <a:off x="11602851" y="1289201"/>
            <a:ext cx="152100" cy="118767"/>
          </a:xfrm>
          <a:custGeom>
            <a:avLst/>
            <a:gdLst/>
            <a:ahLst/>
            <a:cxnLst/>
            <a:rect l="l" t="t" r="r" b="b"/>
            <a:pathLst>
              <a:path w="4563" h="3563" extrusionOk="0">
                <a:moveTo>
                  <a:pt x="2313" y="1"/>
                </a:moveTo>
                <a:cubicBezTo>
                  <a:pt x="0" y="1"/>
                  <a:pt x="0" y="3563"/>
                  <a:pt x="2313" y="3563"/>
                </a:cubicBezTo>
                <a:cubicBezTo>
                  <a:pt x="4562" y="3563"/>
                  <a:pt x="4562" y="1"/>
                  <a:pt x="231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9"/>
          <p:cNvSpPr/>
          <p:nvPr/>
        </p:nvSpPr>
        <p:spPr>
          <a:xfrm rot="-4135010">
            <a:off x="10762221" y="684374"/>
            <a:ext cx="1182959" cy="1538369"/>
          </a:xfrm>
          <a:custGeom>
            <a:avLst/>
            <a:gdLst/>
            <a:ahLst/>
            <a:cxnLst/>
            <a:rect l="l" t="t" r="r" b="b"/>
            <a:pathLst>
              <a:path w="35491" h="46154" extrusionOk="0">
                <a:moveTo>
                  <a:pt x="23893" y="1"/>
                </a:moveTo>
                <a:cubicBezTo>
                  <a:pt x="23735" y="1"/>
                  <a:pt x="23583" y="87"/>
                  <a:pt x="23530" y="281"/>
                </a:cubicBezTo>
                <a:lnTo>
                  <a:pt x="23573" y="281"/>
                </a:lnTo>
                <a:cubicBezTo>
                  <a:pt x="20703" y="11502"/>
                  <a:pt x="0" y="15243"/>
                  <a:pt x="4088" y="29030"/>
                </a:cubicBezTo>
                <a:cubicBezTo>
                  <a:pt x="5785" y="34728"/>
                  <a:pt x="11395" y="39077"/>
                  <a:pt x="16397" y="41817"/>
                </a:cubicBezTo>
                <a:cubicBezTo>
                  <a:pt x="20965" y="44339"/>
                  <a:pt x="26484" y="46154"/>
                  <a:pt x="31846" y="46154"/>
                </a:cubicBezTo>
                <a:cubicBezTo>
                  <a:pt x="32866" y="46154"/>
                  <a:pt x="33881" y="46088"/>
                  <a:pt x="34882" y="45949"/>
                </a:cubicBezTo>
                <a:cubicBezTo>
                  <a:pt x="35490" y="45862"/>
                  <a:pt x="35273" y="44949"/>
                  <a:pt x="34708" y="44905"/>
                </a:cubicBezTo>
                <a:cubicBezTo>
                  <a:pt x="28184" y="44253"/>
                  <a:pt x="22225" y="43252"/>
                  <a:pt x="16441" y="39903"/>
                </a:cubicBezTo>
                <a:cubicBezTo>
                  <a:pt x="11352" y="36902"/>
                  <a:pt x="4610" y="31509"/>
                  <a:pt x="5350" y="24898"/>
                </a:cubicBezTo>
                <a:cubicBezTo>
                  <a:pt x="6568" y="13764"/>
                  <a:pt x="22051" y="11415"/>
                  <a:pt x="24313" y="499"/>
                </a:cubicBezTo>
                <a:cubicBezTo>
                  <a:pt x="24365" y="188"/>
                  <a:pt x="24124" y="1"/>
                  <a:pt x="2389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86999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4"/>
        </a:solidFill>
        <a:effectLst/>
      </p:bgPr>
    </p:bg>
    <p:spTree>
      <p:nvGrpSpPr>
        <p:cNvPr id="1" name="Shape 213"/>
        <p:cNvGrpSpPr/>
        <p:nvPr/>
      </p:nvGrpSpPr>
      <p:grpSpPr>
        <a:xfrm>
          <a:off x="0" y="0"/>
          <a:ext cx="0" cy="0"/>
          <a:chOff x="0" y="0"/>
          <a:chExt cx="0" cy="0"/>
        </a:xfrm>
      </p:grpSpPr>
      <p:sp>
        <p:nvSpPr>
          <p:cNvPr id="214" name="Google Shape;214;p21"/>
          <p:cNvSpPr/>
          <p:nvPr/>
        </p:nvSpPr>
        <p:spPr>
          <a:xfrm rot="5400000" flipH="1">
            <a:off x="5020982"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1"/>
          <p:cNvSpPr/>
          <p:nvPr/>
        </p:nvSpPr>
        <p:spPr>
          <a:xfrm rot="4849329" flipH="1">
            <a:off x="4296658"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1"/>
          <p:cNvSpPr txBox="1">
            <a:spLocks noGrp="1"/>
          </p:cNvSpPr>
          <p:nvPr>
            <p:ph type="subTitle" idx="1"/>
          </p:nvPr>
        </p:nvSpPr>
        <p:spPr>
          <a:xfrm>
            <a:off x="7533300" y="1302896"/>
            <a:ext cx="2438400" cy="115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7" name="Google Shape;217;p21"/>
          <p:cNvSpPr txBox="1">
            <a:spLocks noGrp="1"/>
          </p:cNvSpPr>
          <p:nvPr>
            <p:ph type="subTitle" idx="2"/>
          </p:nvPr>
        </p:nvSpPr>
        <p:spPr>
          <a:xfrm>
            <a:off x="7533300" y="4472092"/>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8" name="Google Shape;218;p21"/>
          <p:cNvSpPr txBox="1">
            <a:spLocks noGrp="1"/>
          </p:cNvSpPr>
          <p:nvPr>
            <p:ph type="subTitle" idx="3"/>
          </p:nvPr>
        </p:nvSpPr>
        <p:spPr>
          <a:xfrm>
            <a:off x="7533300" y="2901959"/>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9" name="Google Shape;219;p21"/>
          <p:cNvSpPr txBox="1">
            <a:spLocks noGrp="1"/>
          </p:cNvSpPr>
          <p:nvPr>
            <p:ph type="title"/>
          </p:nvPr>
        </p:nvSpPr>
        <p:spPr>
          <a:xfrm>
            <a:off x="971333" y="1135033"/>
            <a:ext cx="3009200" cy="1492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5155535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254"/>
        <p:cNvGrpSpPr/>
        <p:nvPr/>
      </p:nvGrpSpPr>
      <p:grpSpPr>
        <a:xfrm>
          <a:off x="0" y="0"/>
          <a:ext cx="0" cy="0"/>
          <a:chOff x="0" y="0"/>
          <a:chExt cx="0" cy="0"/>
        </a:xfrm>
      </p:grpSpPr>
      <p:grpSp>
        <p:nvGrpSpPr>
          <p:cNvPr id="255" name="Google Shape;255;p26"/>
          <p:cNvGrpSpPr/>
          <p:nvPr/>
        </p:nvGrpSpPr>
        <p:grpSpPr>
          <a:xfrm>
            <a:off x="-1630265" y="-1051001"/>
            <a:ext cx="12138608" cy="9861172"/>
            <a:chOff x="-1230715" y="-1231603"/>
            <a:chExt cx="8198074" cy="6132956"/>
          </a:xfrm>
        </p:grpSpPr>
        <p:grpSp>
          <p:nvGrpSpPr>
            <p:cNvPr id="256" name="Google Shape;256;p26"/>
            <p:cNvGrpSpPr/>
            <p:nvPr/>
          </p:nvGrpSpPr>
          <p:grpSpPr>
            <a:xfrm>
              <a:off x="-1230715" y="-522827"/>
              <a:ext cx="7551223" cy="5424180"/>
              <a:chOff x="-1230715" y="-522827"/>
              <a:chExt cx="7551223" cy="5424180"/>
            </a:xfrm>
          </p:grpSpPr>
          <p:sp>
            <p:nvSpPr>
              <p:cNvPr id="257" name="Google Shape;257;p26"/>
              <p:cNvSpPr/>
              <p:nvPr/>
            </p:nvSpPr>
            <p:spPr>
              <a:xfrm>
                <a:off x="-25966" y="-522827"/>
                <a:ext cx="61338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 name="Google Shape;258;p26"/>
              <p:cNvGrpSpPr/>
              <p:nvPr/>
            </p:nvGrpSpPr>
            <p:grpSpPr>
              <a:xfrm>
                <a:off x="4938836" y="1647653"/>
                <a:ext cx="1381672" cy="1409497"/>
                <a:chOff x="4116874" y="2484200"/>
                <a:chExt cx="906728" cy="924988"/>
              </a:xfrm>
            </p:grpSpPr>
            <p:sp>
              <p:nvSpPr>
                <p:cNvPr id="259" name="Google Shape;259;p26"/>
                <p:cNvSpPr/>
                <p:nvPr/>
              </p:nvSpPr>
              <p:spPr>
                <a:xfrm rot="-2429030">
                  <a:off x="4342097" y="2519253"/>
                  <a:ext cx="456283" cy="80569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6"/>
                <p:cNvSpPr/>
                <p:nvPr/>
              </p:nvSpPr>
              <p:spPr>
                <a:xfrm rot="-1014702">
                  <a:off x="4651392" y="3209897"/>
                  <a:ext cx="181821" cy="177679"/>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1" name="Google Shape;261;p26"/>
              <p:cNvSpPr/>
              <p:nvPr/>
            </p:nvSpPr>
            <p:spPr>
              <a:xfrm rot="639678">
                <a:off x="-924070" y="606549"/>
                <a:ext cx="5451809" cy="3823509"/>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26"/>
            <p:cNvSpPr/>
            <p:nvPr/>
          </p:nvSpPr>
          <p:spPr>
            <a:xfrm rot="-200">
              <a:off x="1799259" y="-1231453"/>
              <a:ext cx="5168100" cy="4019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26"/>
          <p:cNvSpPr txBox="1">
            <a:spLocks noGrp="1"/>
          </p:cNvSpPr>
          <p:nvPr>
            <p:ph type="ctrTitle"/>
          </p:nvPr>
        </p:nvSpPr>
        <p:spPr>
          <a:xfrm>
            <a:off x="960400" y="514567"/>
            <a:ext cx="5135600" cy="1596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8400"/>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a:endParaRPr/>
          </a:p>
        </p:txBody>
      </p:sp>
      <p:sp>
        <p:nvSpPr>
          <p:cNvPr id="264" name="Google Shape;264;p26"/>
          <p:cNvSpPr txBox="1">
            <a:spLocks noGrp="1"/>
          </p:cNvSpPr>
          <p:nvPr>
            <p:ph type="subTitle" idx="1"/>
          </p:nvPr>
        </p:nvSpPr>
        <p:spPr>
          <a:xfrm>
            <a:off x="960400" y="2190921"/>
            <a:ext cx="3655600" cy="1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5"/>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265" name="Google Shape;265;p26"/>
          <p:cNvSpPr/>
          <p:nvPr/>
        </p:nvSpPr>
        <p:spPr>
          <a:xfrm>
            <a:off x="139133" y="272151"/>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6"/>
          <p:cNvSpPr/>
          <p:nvPr/>
        </p:nvSpPr>
        <p:spPr>
          <a:xfrm>
            <a:off x="11628467" y="272167"/>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6"/>
          <p:cNvSpPr/>
          <p:nvPr/>
        </p:nvSpPr>
        <p:spPr>
          <a:xfrm>
            <a:off x="11348268" y="463234"/>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6"/>
          <p:cNvSpPr/>
          <p:nvPr/>
        </p:nvSpPr>
        <p:spPr>
          <a:xfrm rot="3855602">
            <a:off x="8173115" y="-44359"/>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45304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2" userDrawn="1">
  <p:cSld name="Title and body 2">
    <p:bg>
      <p:bgPr>
        <a:noFill/>
        <a:effectLst/>
      </p:bgPr>
    </p:bg>
    <p:spTree>
      <p:nvGrpSpPr>
        <p:cNvPr id="1" name="Shape 270"/>
        <p:cNvGrpSpPr/>
        <p:nvPr/>
      </p:nvGrpSpPr>
      <p:grpSpPr>
        <a:xfrm>
          <a:off x="0" y="0"/>
          <a:ext cx="0" cy="0"/>
          <a:chOff x="0" y="0"/>
          <a:chExt cx="0" cy="0"/>
        </a:xfrm>
      </p:grpSpPr>
    </p:spTree>
    <p:extLst>
      <p:ext uri="{BB962C8B-B14F-4D97-AF65-F5344CB8AC3E}">
        <p14:creationId xmlns:p14="http://schemas.microsoft.com/office/powerpoint/2010/main" val="1971210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lt1"/>
        </a:solidFill>
        <a:effectLst/>
      </p:bgPr>
    </p:bg>
    <p:spTree>
      <p:nvGrpSpPr>
        <p:cNvPr id="1" name="Shape 287"/>
        <p:cNvGrpSpPr/>
        <p:nvPr/>
      </p:nvGrpSpPr>
      <p:grpSpPr>
        <a:xfrm>
          <a:off x="0" y="0"/>
          <a:ext cx="0" cy="0"/>
          <a:chOff x="0" y="0"/>
          <a:chExt cx="0" cy="0"/>
        </a:xfrm>
      </p:grpSpPr>
      <p:sp>
        <p:nvSpPr>
          <p:cNvPr id="288" name="Google Shape;288;p29"/>
          <p:cNvSpPr txBox="1">
            <a:spLocks noGrp="1"/>
          </p:cNvSpPr>
          <p:nvPr>
            <p:ph type="title"/>
          </p:nvPr>
        </p:nvSpPr>
        <p:spPr>
          <a:xfrm>
            <a:off x="965533"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89" name="Google Shape;289;p29"/>
          <p:cNvSpPr txBox="1">
            <a:spLocks noGrp="1"/>
          </p:cNvSpPr>
          <p:nvPr>
            <p:ph type="subTitle" idx="1"/>
          </p:nvPr>
        </p:nvSpPr>
        <p:spPr>
          <a:xfrm>
            <a:off x="965533"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0" name="Google Shape;290;p29"/>
          <p:cNvSpPr txBox="1">
            <a:spLocks noGrp="1"/>
          </p:cNvSpPr>
          <p:nvPr>
            <p:ph type="title" idx="2"/>
          </p:nvPr>
        </p:nvSpPr>
        <p:spPr>
          <a:xfrm>
            <a:off x="4674100"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1" name="Google Shape;291;p29"/>
          <p:cNvSpPr txBox="1">
            <a:spLocks noGrp="1"/>
          </p:cNvSpPr>
          <p:nvPr>
            <p:ph type="subTitle" idx="3"/>
          </p:nvPr>
        </p:nvSpPr>
        <p:spPr>
          <a:xfrm>
            <a:off x="4674100" y="4266492"/>
            <a:ext cx="28412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2" name="Google Shape;292;p29"/>
          <p:cNvSpPr txBox="1">
            <a:spLocks noGrp="1"/>
          </p:cNvSpPr>
          <p:nvPr>
            <p:ph type="title" idx="4"/>
          </p:nvPr>
        </p:nvSpPr>
        <p:spPr>
          <a:xfrm>
            <a:off x="8383051"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3" name="Google Shape;293;p29"/>
          <p:cNvSpPr txBox="1">
            <a:spLocks noGrp="1"/>
          </p:cNvSpPr>
          <p:nvPr>
            <p:ph type="subTitle" idx="5"/>
          </p:nvPr>
        </p:nvSpPr>
        <p:spPr>
          <a:xfrm>
            <a:off x="8383067"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4" name="Google Shape;294;p29"/>
          <p:cNvSpPr txBox="1">
            <a:spLocks noGrp="1"/>
          </p:cNvSpPr>
          <p:nvPr>
            <p:ph type="title" idx="6"/>
          </p:nvPr>
        </p:nvSpPr>
        <p:spPr>
          <a:xfrm>
            <a:off x="965533" y="719328"/>
            <a:ext cx="10258400" cy="7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5" name="Google Shape;295;p29"/>
          <p:cNvSpPr/>
          <p:nvPr/>
        </p:nvSpPr>
        <p:spPr>
          <a:xfrm>
            <a:off x="422551" y="5704218"/>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p:nvPr/>
        </p:nvSpPr>
        <p:spPr>
          <a:xfrm>
            <a:off x="528633" y="5241418"/>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29"/>
          <p:cNvSpPr/>
          <p:nvPr/>
        </p:nvSpPr>
        <p:spPr>
          <a:xfrm rot="2912351">
            <a:off x="-1317691" y="5040900"/>
            <a:ext cx="2687036" cy="3433160"/>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33980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1"/>
        </a:solidFill>
        <a:effectLst/>
      </p:bgPr>
    </p:bg>
    <p:spTree>
      <p:nvGrpSpPr>
        <p:cNvPr id="1" name="Shape 336"/>
        <p:cNvGrpSpPr/>
        <p:nvPr/>
      </p:nvGrpSpPr>
      <p:grpSpPr>
        <a:xfrm>
          <a:off x="0" y="0"/>
          <a:ext cx="0" cy="0"/>
          <a:chOff x="0" y="0"/>
          <a:chExt cx="0" cy="0"/>
        </a:xfrm>
      </p:grpSpPr>
      <p:sp>
        <p:nvSpPr>
          <p:cNvPr id="337" name="Google Shape;337;p34"/>
          <p:cNvSpPr txBox="1">
            <a:spLocks noGrp="1"/>
          </p:cNvSpPr>
          <p:nvPr>
            <p:ph type="title"/>
          </p:nvPr>
        </p:nvSpPr>
        <p:spPr>
          <a:xfrm>
            <a:off x="960400" y="719328"/>
            <a:ext cx="724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34"/>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4"/>
          <p:cNvSpPr/>
          <p:nvPr/>
        </p:nvSpPr>
        <p:spPr>
          <a:xfrm rot="-2902325">
            <a:off x="11614298" y="863527"/>
            <a:ext cx="287669" cy="222853"/>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4"/>
          <p:cNvSpPr/>
          <p:nvPr/>
        </p:nvSpPr>
        <p:spPr>
          <a:xfrm>
            <a:off x="200067" y="60388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4"/>
          <p:cNvSpPr/>
          <p:nvPr/>
        </p:nvSpPr>
        <p:spPr>
          <a:xfrm>
            <a:off x="119500" y="6651267"/>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4"/>
          <p:cNvSpPr/>
          <p:nvPr/>
        </p:nvSpPr>
        <p:spPr>
          <a:xfrm>
            <a:off x="677100" y="6651268"/>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4"/>
          <p:cNvSpPr/>
          <p:nvPr/>
        </p:nvSpPr>
        <p:spPr>
          <a:xfrm rot="2027983">
            <a:off x="247788" y="-621363"/>
            <a:ext cx="2635240" cy="2231468"/>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207634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73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34B10-1BAA-4F86-8112-CC1F1B123847}" type="datetimeFigureOut">
              <a:rPr lang="zh-CN" altLang="en-US" smtClean="0"/>
              <a:t>2023/12/1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37805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34B10-1BAA-4F86-8112-CC1F1B123847}" type="datetimeFigureOut">
              <a:rPr lang="zh-CN" altLang="en-US" smtClean="0"/>
              <a:t>2023/12/1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41854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34B10-1BAA-4F86-8112-CC1F1B123847}" type="datetimeFigureOut">
              <a:rPr lang="zh-CN" altLang="en-US" smtClean="0"/>
              <a:t>2023/12/1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2397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2023/12/1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8715174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32D36-3DA2-446F-8C54-4E107D51E6BD}" type="datetimeFigureOut">
              <a:rPr lang="en-US" smtClean="0"/>
              <a:t>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06478-B8B2-4522-9E0B-09D252B1B2CB}" type="slidenum">
              <a:rPr lang="en-US" smtClean="0"/>
              <a:t>‹#›</a:t>
            </a:fld>
            <a:endParaRPr lang="en-US"/>
          </a:p>
        </p:txBody>
      </p:sp>
    </p:spTree>
    <p:extLst>
      <p:ext uri="{BB962C8B-B14F-4D97-AF65-F5344CB8AC3E}">
        <p14:creationId xmlns:p14="http://schemas.microsoft.com/office/powerpoint/2010/main" val="29403911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Shape&#10;&#10;Description automatically generated with medium confidence"/>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71600" y="409380"/>
            <a:ext cx="1008259" cy="1008259"/>
          </a:xfrm>
          <a:prstGeom prst="rect">
            <a:avLst/>
          </a:prstGeom>
        </p:spPr>
      </p:pic>
    </p:spTree>
    <p:extLst>
      <p:ext uri="{BB962C8B-B14F-4D97-AF65-F5344CB8AC3E}">
        <p14:creationId xmlns:p14="http://schemas.microsoft.com/office/powerpoint/2010/main" val="2572035730"/>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588419556"/>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11.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9.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3.xml"/><Relationship Id="rId7" Type="http://schemas.openxmlformats.org/officeDocument/2006/relationships/diagramQuickStyle" Target="../diagrams/quickStyle2.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diagramLayout" Target="../diagrams/layout2.xml"/><Relationship Id="rId11" Type="http://schemas.openxmlformats.org/officeDocument/2006/relationships/image" Target="../media/image14.png"/><Relationship Id="rId5" Type="http://schemas.openxmlformats.org/officeDocument/2006/relationships/diagramData" Target="../diagrams/data2.xml"/><Relationship Id="rId10" Type="http://schemas.openxmlformats.org/officeDocument/2006/relationships/image" Target="../media/image13.png"/><Relationship Id="rId4" Type="http://schemas.openxmlformats.org/officeDocument/2006/relationships/image" Target="../media/image11.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4.xml"/><Relationship Id="rId7" Type="http://schemas.openxmlformats.org/officeDocument/2006/relationships/diagramQuickStyle" Target="../diagrams/quickStyle3.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diagramLayout" Target="../diagrams/layout3.xml"/><Relationship Id="rId11" Type="http://schemas.openxmlformats.org/officeDocument/2006/relationships/image" Target="../media/image16.png"/><Relationship Id="rId5" Type="http://schemas.openxmlformats.org/officeDocument/2006/relationships/diagramData" Target="../diagrams/data3.xml"/><Relationship Id="rId10" Type="http://schemas.openxmlformats.org/officeDocument/2006/relationships/image" Target="../media/image15.png"/><Relationship Id="rId4" Type="http://schemas.openxmlformats.org/officeDocument/2006/relationships/image" Target="../media/image11.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8" name="文本框 27"/>
          <p:cNvSpPr txBox="1"/>
          <p:nvPr/>
        </p:nvSpPr>
        <p:spPr>
          <a:xfrm>
            <a:off x="3513083" y="1585011"/>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p>
        </p:txBody>
      </p:sp>
      <p:sp>
        <p:nvSpPr>
          <p:cNvPr id="29" name="文本框 28"/>
          <p:cNvSpPr txBox="1"/>
          <p:nvPr/>
        </p:nvSpPr>
        <p:spPr>
          <a:xfrm>
            <a:off x="1586454" y="2636267"/>
            <a:ext cx="9592628" cy="1569660"/>
          </a:xfrm>
          <a:prstGeom prst="rect">
            <a:avLst/>
          </a:prstGeom>
          <a:noFill/>
        </p:spPr>
        <p:txBody>
          <a:bodyPr wrap="square" rtlCol="0">
            <a:spAutoFit/>
          </a:bodyPr>
          <a:lstStyle/>
          <a:p>
            <a:pPr algn="ctr"/>
            <a:r>
              <a:rPr lang="vi-VN" sz="4800" b="1" dirty="0">
                <a:solidFill>
                  <a:srgbClr val="002060"/>
                </a:solidFill>
                <a:latin typeface="Yeseva One" panose="00000500000000000000" charset="0"/>
                <a:ea typeface="Yeseva One" panose="00000500000000000000" charset="0"/>
                <a:sym typeface="Yeseva One" panose="00000500000000000000" charset="0"/>
              </a:rPr>
              <a:t>BÀI </a:t>
            </a:r>
            <a:r>
              <a:rPr lang="en-US" sz="4800" b="1" dirty="0">
                <a:solidFill>
                  <a:srgbClr val="002060"/>
                </a:solidFill>
                <a:latin typeface="Yeseva One" panose="00000500000000000000" charset="0"/>
                <a:ea typeface="Yeseva One" panose="00000500000000000000" charset="0"/>
                <a:sym typeface="Yeseva One" panose="00000500000000000000" charset="0"/>
              </a:rPr>
              <a:t>14</a:t>
            </a:r>
            <a:r>
              <a:rPr lang="vi-VN" sz="4800" b="1" dirty="0">
                <a:solidFill>
                  <a:srgbClr val="002060"/>
                </a:solidFill>
                <a:latin typeface="Yeseva One" panose="00000500000000000000" charset="0"/>
                <a:ea typeface="Yeseva One" panose="00000500000000000000" charset="0"/>
                <a:sym typeface="Yeseva One" panose="00000500000000000000" charset="0"/>
              </a:rPr>
              <a:t>. </a:t>
            </a:r>
            <a:r>
              <a:rPr lang="en-US" sz="4800" b="1" dirty="0">
                <a:solidFill>
                  <a:srgbClr val="002060"/>
                </a:solidFill>
                <a:latin typeface="Yeseva One" panose="00000500000000000000" charset="0"/>
                <a:ea typeface="Yeseva One" panose="00000500000000000000" charset="0"/>
                <a:sym typeface="Yeseva One" panose="00000500000000000000" charset="0"/>
              </a:rPr>
              <a:t>THỰC HÀNH</a:t>
            </a:r>
          </a:p>
          <a:p>
            <a:pPr algn="ctr"/>
            <a:r>
              <a:rPr lang="en-US" sz="4800" b="1" dirty="0">
                <a:solidFill>
                  <a:srgbClr val="002060"/>
                </a:solidFill>
                <a:latin typeface="Yeseva One" panose="00000500000000000000" charset="0"/>
                <a:ea typeface="Yeseva One" panose="00000500000000000000" charset="0"/>
                <a:sym typeface="Yeseva One" panose="00000500000000000000" charset="0"/>
              </a:rPr>
              <a:t>XÁC ĐỊNH KHỐI LƯỢNG RIÊNG</a:t>
            </a:r>
            <a:endParaRPr sz="4800" b="1" dirty="0">
              <a:solidFill>
                <a:srgbClr val="002060"/>
              </a:solidFill>
              <a:latin typeface="Yeseva One" panose="00000500000000000000" charset="0"/>
              <a:ea typeface="Yeseva One" panose="000005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5156815" y="-231117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hold" display="0">
                  <p:stCondLst>
                    <p:cond delay="indefinite"/>
                  </p:stCondLst>
                  <p:endCondLst>
                    <p:cond evt="onStopAudio" delay="0">
                      <p:tgtEl>
                        <p:sldTgt/>
                      </p:tgtEl>
                    </p:cond>
                  </p:endCondLst>
                </p:cTn>
                <p:tgtEl>
                  <p:spTgt spid="30"/>
                </p:tgtEl>
              </p:cMediaNode>
            </p:audio>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737" y="1685563"/>
            <a:ext cx="10603832" cy="1569660"/>
          </a:xfrm>
          <a:prstGeom prst="rect">
            <a:avLst/>
          </a:prstGeom>
        </p:spPr>
        <p:txBody>
          <a:bodyPr wrap="square">
            <a:spAutoFit/>
          </a:bodyPr>
          <a:lstStyle/>
          <a:p>
            <a:r>
              <a:rPr lang="vi-VN" sz="3200" dirty="0">
                <a:solidFill>
                  <a:srgbClr val="7030A0"/>
                </a:solidFill>
              </a:rPr>
              <a:t>Muốn xác định khối lượng riêng của một khối hình hộp chữ nhật thì ta xác định thể tích và khối lượng của khối hình hộp chữ nhật đó.</a:t>
            </a:r>
          </a:p>
        </p:txBody>
      </p:sp>
      <p:sp>
        <p:nvSpPr>
          <p:cNvPr id="3" name="TextBox 2"/>
          <p:cNvSpPr txBox="1"/>
          <p:nvPr/>
        </p:nvSpPr>
        <p:spPr>
          <a:xfrm>
            <a:off x="3821169" y="958060"/>
            <a:ext cx="4074695" cy="584775"/>
          </a:xfrm>
          <a:prstGeom prst="rect">
            <a:avLst/>
          </a:prstGeom>
          <a:noFill/>
        </p:spPr>
        <p:txBody>
          <a:bodyPr wrap="square" rtlCol="0">
            <a:spAutoFit/>
          </a:bodyPr>
          <a:lstStyle/>
          <a:p>
            <a:pPr algn="ctr"/>
            <a:r>
              <a:rPr lang="vi-VN" sz="3200" b="1" dirty="0">
                <a:solidFill>
                  <a:srgbClr val="002060"/>
                </a:solidFill>
              </a:rPr>
              <a:t>KẾT LUẬN</a:t>
            </a:r>
          </a:p>
        </p:txBody>
      </p:sp>
    </p:spTree>
    <p:extLst>
      <p:ext uri="{BB962C8B-B14F-4D97-AF65-F5344CB8AC3E}">
        <p14:creationId xmlns:p14="http://schemas.microsoft.com/office/powerpoint/2010/main" val="4001949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51"/>
          <p:cNvSpPr txBox="1"/>
          <p:nvPr/>
        </p:nvSpPr>
        <p:spPr>
          <a:xfrm>
            <a:off x="6194716" y="739978"/>
            <a:ext cx="5334930" cy="3004145"/>
          </a:xfrm>
          <a:prstGeom prst="rect">
            <a:avLst/>
          </a:prstGeom>
        </p:spPr>
        <p:txBody>
          <a:bodyPr vert="horz" lIns="91440" tIns="45720" rIns="91440" bIns="45720" rtlCol="0" anchor="b">
            <a:normAutofit fontScale="77500" lnSpcReduction="20000"/>
          </a:bodyPr>
          <a:lstStyle/>
          <a:p>
            <a:pPr algn="ctr" defTabSz="914400">
              <a:lnSpc>
                <a:spcPct val="170000"/>
              </a:lnSpc>
              <a:spcBef>
                <a:spcPct val="0"/>
              </a:spcBef>
              <a:spcAft>
                <a:spcPts val="600"/>
              </a:spcAft>
            </a:pPr>
            <a:r>
              <a:rPr lang="en-US" sz="5100" b="1" dirty="0">
                <a:latin typeface="Times New Roman" panose="02020603050405020304" pitchFamily="18" charset="0"/>
                <a:ea typeface="+mj-ea"/>
                <a:cs typeface="Times New Roman" panose="02020603050405020304" pitchFamily="18" charset="0"/>
              </a:rPr>
              <a:t>II. XÁC ĐỊNH KHỐI LƯỢNG RIÊNG CỦA MỘT LƯỢNG NƯỚC</a:t>
            </a:r>
            <a:endParaRPr lang="en-US" sz="5100" dirty="0">
              <a:latin typeface="Times New Roman" panose="02020603050405020304" pitchFamily="18" charset="0"/>
              <a:ea typeface="+mj-ea"/>
              <a:cs typeface="Times New Roman" panose="02020603050405020304" pitchFamily="18"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07AC42AF-90BD-FCD1-5AA3-A372503CFA4D}"/>
              </a:ext>
            </a:extLst>
          </p:cNvPr>
          <p:cNvPicPr>
            <a:picLocks noChangeAspect="1"/>
          </p:cNvPicPr>
          <p:nvPr/>
        </p:nvPicPr>
        <p:blipFill rotWithShape="1">
          <a:blip r:embed="rId2"/>
          <a:srcRect l="20716" r="1237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6837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51"/>
          <p:cNvSpPr txBox="1"/>
          <p:nvPr/>
        </p:nvSpPr>
        <p:spPr>
          <a:xfrm>
            <a:off x="6195396" y="158480"/>
            <a:ext cx="5996603" cy="160211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II. XÁC ĐỊNH KHỐI LƯỢNG RIÊNG CỦA MỘT LƯỢNG NƯỚC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7AC42AF-90BD-FCD1-5AA3-A372503CFA4D}"/>
              </a:ext>
            </a:extLst>
          </p:cNvPr>
          <p:cNvPicPr>
            <a:picLocks noChangeAspect="1"/>
          </p:cNvPicPr>
          <p:nvPr/>
        </p:nvPicPr>
        <p:blipFill rotWithShape="1">
          <a:blip r:embed="rId2"/>
          <a:srcRect l="20716" r="1237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 Down 4">
            <a:extLst>
              <a:ext uri="{FF2B5EF4-FFF2-40B4-BE49-F238E27FC236}">
                <a16:creationId xmlns:a16="http://schemas.microsoft.com/office/drawing/2014/main" id="{DF4D8A7D-EA5A-2D5C-E38A-8524DA1AD8A7}"/>
              </a:ext>
            </a:extLst>
          </p:cNvPr>
          <p:cNvSpPr/>
          <p:nvPr/>
        </p:nvSpPr>
        <p:spPr>
          <a:xfrm>
            <a:off x="6933236" y="1919072"/>
            <a:ext cx="3808070" cy="1819551"/>
          </a:xfrm>
          <a:prstGeom prst="downArrow">
            <a:avLst/>
          </a:prstGeom>
          <a:solidFill>
            <a:schemeClr val="accent1">
              <a:lumMod val="60000"/>
              <a:lumOff val="40000"/>
            </a:schemeClr>
          </a:solidFill>
          <a:ln>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p>
        </p:txBody>
      </p:sp>
      <p:pic>
        <p:nvPicPr>
          <p:cNvPr id="6" name="Picture 5">
            <a:extLst>
              <a:ext uri="{FF2B5EF4-FFF2-40B4-BE49-F238E27FC236}">
                <a16:creationId xmlns:a16="http://schemas.microsoft.com/office/drawing/2014/main" id="{3541FB98-A9F2-ED14-1653-0EFDD43E3060}"/>
              </a:ext>
            </a:extLst>
          </p:cNvPr>
          <p:cNvPicPr>
            <a:picLocks noChangeAspect="1"/>
          </p:cNvPicPr>
          <p:nvPr/>
        </p:nvPicPr>
        <p:blipFill>
          <a:blip r:embed="rId3"/>
          <a:stretch>
            <a:fillRect/>
          </a:stretch>
        </p:blipFill>
        <p:spPr>
          <a:xfrm>
            <a:off x="8786156" y="4245582"/>
            <a:ext cx="3273644" cy="2453938"/>
          </a:xfrm>
          <a:prstGeom prst="rect">
            <a:avLst/>
          </a:prstGeom>
        </p:spPr>
      </p:pic>
      <p:pic>
        <p:nvPicPr>
          <p:cNvPr id="7" name="Picture 6">
            <a:extLst>
              <a:ext uri="{FF2B5EF4-FFF2-40B4-BE49-F238E27FC236}">
                <a16:creationId xmlns:a16="http://schemas.microsoft.com/office/drawing/2014/main" id="{4165CB08-9599-C20D-7CF8-F268694D338A}"/>
              </a:ext>
            </a:extLst>
          </p:cNvPr>
          <p:cNvPicPr>
            <a:picLocks noChangeAspect="1"/>
          </p:cNvPicPr>
          <p:nvPr/>
        </p:nvPicPr>
        <p:blipFill>
          <a:blip r:embed="rId4"/>
          <a:stretch>
            <a:fillRect/>
          </a:stretch>
        </p:blipFill>
        <p:spPr>
          <a:xfrm>
            <a:off x="5550906" y="4070101"/>
            <a:ext cx="3235250" cy="2805675"/>
          </a:xfrm>
          <a:prstGeom prst="rect">
            <a:avLst/>
          </a:prstGeom>
        </p:spPr>
      </p:pic>
    </p:spTree>
    <p:extLst>
      <p:ext uri="{BB962C8B-B14F-4D97-AF65-F5344CB8AC3E}">
        <p14:creationId xmlns:p14="http://schemas.microsoft.com/office/powerpoint/2010/main" val="380226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C2E1D-A190-46A3-B80D-CDDE96F5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a:extLst>
              <a:ext uri="{FF2B5EF4-FFF2-40B4-BE49-F238E27FC236}">
                <a16:creationId xmlns:a16="http://schemas.microsoft.com/office/drawing/2014/main" id="{643DD4E4-2395-F5E4-A758-AE187EB28B40}"/>
              </a:ext>
            </a:extLst>
          </p:cNvPr>
          <p:cNvSpPr txBox="1"/>
          <p:nvPr/>
        </p:nvSpPr>
        <p:spPr>
          <a:xfrm>
            <a:off x="5055243" y="596624"/>
            <a:ext cx="6753828" cy="523220"/>
          </a:xfrm>
          <a:prstGeom prst="rect">
            <a:avLst/>
          </a:prstGeom>
          <a:noFill/>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☺Tìm </a:t>
            </a:r>
            <a:r>
              <a:rPr lang="en-US" sz="2800" dirty="0" err="1">
                <a:solidFill>
                  <a:srgbClr val="0070C0"/>
                </a:solidFill>
                <a:latin typeface="Times New Roman" panose="02020603050405020304" pitchFamily="18" charset="0"/>
                <a:cs typeface="Times New Roman" panose="02020603050405020304" pitchFamily="18" charset="0"/>
              </a:rPr>
              <a:t>hiểu</a:t>
            </a:r>
            <a:r>
              <a:rPr lang="en-US" sz="2800" dirty="0">
                <a:solidFill>
                  <a:srgbClr val="0070C0"/>
                </a:solidFill>
                <a:latin typeface="Times New Roman" panose="02020603050405020304" pitchFamily="18" charset="0"/>
                <a:cs typeface="Times New Roman" panose="02020603050405020304" pitchFamily="18" charset="0"/>
              </a:rPr>
              <a:t> GHĐ và ĐCNN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bình</a:t>
            </a:r>
            <a:r>
              <a:rPr lang="en-US" sz="2800" dirty="0">
                <a:solidFill>
                  <a:srgbClr val="0070C0"/>
                </a:solidFill>
                <a:latin typeface="Times New Roman" panose="02020603050405020304" pitchFamily="18" charset="0"/>
                <a:cs typeface="Times New Roman" panose="02020603050405020304" pitchFamily="18" charset="0"/>
              </a:rPr>
              <a:t> chia </a:t>
            </a:r>
            <a:r>
              <a:rPr lang="en-US" sz="2800" dirty="0" err="1">
                <a:solidFill>
                  <a:srgbClr val="0070C0"/>
                </a:solidFill>
                <a:latin typeface="Times New Roman" panose="02020603050405020304" pitchFamily="18" charset="0"/>
                <a:cs typeface="Times New Roman" panose="02020603050405020304" pitchFamily="18" charset="0"/>
              </a:rPr>
              <a:t>độ</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B978FB2-551E-4B85-5DA2-701F11A117E9}"/>
              </a:ext>
            </a:extLst>
          </p:cNvPr>
          <p:cNvSpPr txBox="1"/>
          <p:nvPr/>
        </p:nvSpPr>
        <p:spPr>
          <a:xfrm>
            <a:off x="5055243" y="1244807"/>
            <a:ext cx="6753828" cy="954107"/>
          </a:xfrm>
          <a:prstGeom prst="rect">
            <a:avLst/>
          </a:prstGeom>
          <a:noFill/>
        </p:spPr>
        <p:txBody>
          <a:bodyPr wrap="square">
            <a:spAutoFit/>
          </a:bodyPr>
          <a:lstStyle/>
          <a:p>
            <a:pPr algn="just"/>
            <a:r>
              <a:rPr lang="vi-VN" sz="2800" dirty="0">
                <a:solidFill>
                  <a:srgbClr val="0070C0"/>
                </a:solidFill>
                <a:latin typeface="+mj-lt"/>
              </a:rPr>
              <a:t>☺Dùng cân điện tử để cân khối lượng (m</a:t>
            </a:r>
            <a:r>
              <a:rPr lang="vi-VN" sz="2800" baseline="-25000" dirty="0">
                <a:solidFill>
                  <a:srgbClr val="0070C0"/>
                </a:solidFill>
                <a:latin typeface="+mj-lt"/>
              </a:rPr>
              <a:t>1</a:t>
            </a:r>
            <a:r>
              <a:rPr lang="vi-VN" sz="2800" dirty="0">
                <a:solidFill>
                  <a:srgbClr val="0070C0"/>
                </a:solidFill>
                <a:latin typeface="+mj-lt"/>
              </a:rPr>
              <a:t>) của bình chia độ</a:t>
            </a:r>
            <a:endParaRPr lang="en-US" sz="2800" dirty="0">
              <a:solidFill>
                <a:srgbClr val="0070C0"/>
              </a:solidFill>
              <a:latin typeface="+mj-lt"/>
            </a:endParaRPr>
          </a:p>
        </p:txBody>
      </p:sp>
      <p:sp>
        <p:nvSpPr>
          <p:cNvPr id="10" name="TextBox 9">
            <a:extLst>
              <a:ext uri="{FF2B5EF4-FFF2-40B4-BE49-F238E27FC236}">
                <a16:creationId xmlns:a16="http://schemas.microsoft.com/office/drawing/2014/main" id="{524585CA-E7B6-BF19-FA49-6643B0454670}"/>
              </a:ext>
            </a:extLst>
          </p:cNvPr>
          <p:cNvSpPr txBox="1"/>
          <p:nvPr/>
        </p:nvSpPr>
        <p:spPr>
          <a:xfrm>
            <a:off x="5055243" y="2466164"/>
            <a:ext cx="6753828" cy="954107"/>
          </a:xfrm>
          <a:prstGeom prst="rect">
            <a:avLst/>
          </a:prstGeom>
          <a:noFill/>
        </p:spPr>
        <p:txBody>
          <a:bodyPr wrap="square">
            <a:spAutoFit/>
          </a:bodyPr>
          <a:lstStyle/>
          <a:p>
            <a:pPr algn="just"/>
            <a:r>
              <a:rPr lang="vi-VN" sz="2800" dirty="0">
                <a:solidFill>
                  <a:srgbClr val="0070C0"/>
                </a:solidFill>
                <a:latin typeface="+mj-lt"/>
              </a:rPr>
              <a:t>☺Rót một lượng nước vào bình chia độ, xác định thể tích nước trong bình(V</a:t>
            </a:r>
            <a:r>
              <a:rPr lang="vi-VN" sz="2800" baseline="-25000" dirty="0">
                <a:solidFill>
                  <a:srgbClr val="0070C0"/>
                </a:solidFill>
                <a:latin typeface="+mj-lt"/>
              </a:rPr>
              <a:t>n1</a:t>
            </a:r>
            <a:r>
              <a:rPr lang="vi-VN" sz="2800" dirty="0">
                <a:solidFill>
                  <a:srgbClr val="0070C0"/>
                </a:solidFill>
                <a:latin typeface="+mj-lt"/>
              </a:rPr>
              <a:t>)</a:t>
            </a:r>
            <a:endParaRPr lang="en-US" sz="2800" dirty="0">
              <a:solidFill>
                <a:srgbClr val="0070C0"/>
              </a:solidFill>
              <a:latin typeface="+mj-lt"/>
            </a:endParaRPr>
          </a:p>
        </p:txBody>
      </p:sp>
      <p:sp>
        <p:nvSpPr>
          <p:cNvPr id="12" name="TextBox 11">
            <a:extLst>
              <a:ext uri="{FF2B5EF4-FFF2-40B4-BE49-F238E27FC236}">
                <a16:creationId xmlns:a16="http://schemas.microsoft.com/office/drawing/2014/main" id="{6C117FEF-F46E-F166-D091-E9CCC344A15E}"/>
              </a:ext>
            </a:extLst>
          </p:cNvPr>
          <p:cNvSpPr txBox="1"/>
          <p:nvPr/>
        </p:nvSpPr>
        <p:spPr>
          <a:xfrm>
            <a:off x="4974220" y="3716420"/>
            <a:ext cx="6753828" cy="954107"/>
          </a:xfrm>
          <a:prstGeom prst="rect">
            <a:avLst/>
          </a:prstGeom>
          <a:noFill/>
        </p:spPr>
        <p:txBody>
          <a:bodyPr wrap="square">
            <a:spAutoFit/>
          </a:bodyPr>
          <a:lstStyle/>
          <a:p>
            <a:pPr algn="just"/>
            <a:r>
              <a:rPr lang="vi-VN" sz="2800" dirty="0">
                <a:solidFill>
                  <a:srgbClr val="0070C0"/>
                </a:solidFill>
                <a:latin typeface="+mj-lt"/>
              </a:rPr>
              <a:t>☺Dùng cân điện tử để cân khối lượng (m</a:t>
            </a:r>
            <a:r>
              <a:rPr lang="vi-VN" sz="2800" baseline="-25000" dirty="0">
                <a:solidFill>
                  <a:srgbClr val="0070C0"/>
                </a:solidFill>
                <a:latin typeface="+mj-lt"/>
              </a:rPr>
              <a:t>2</a:t>
            </a:r>
            <a:r>
              <a:rPr lang="vi-VN" sz="2800" dirty="0">
                <a:solidFill>
                  <a:srgbClr val="0070C0"/>
                </a:solidFill>
                <a:latin typeface="+mj-lt"/>
              </a:rPr>
              <a:t>) của bình chia độ có đựng nước</a:t>
            </a:r>
            <a:endParaRPr lang="en-US" sz="2800" dirty="0">
              <a:solidFill>
                <a:srgbClr val="0070C0"/>
              </a:solidFill>
              <a:latin typeface="+mj-lt"/>
            </a:endParaRPr>
          </a:p>
        </p:txBody>
      </p:sp>
      <p:sp>
        <p:nvSpPr>
          <p:cNvPr id="14" name="TextBox 13">
            <a:extLst>
              <a:ext uri="{FF2B5EF4-FFF2-40B4-BE49-F238E27FC236}">
                <a16:creationId xmlns:a16="http://schemas.microsoft.com/office/drawing/2014/main" id="{F67EFC0D-AAFA-6C1E-1A54-3CEBFA75E478}"/>
              </a:ext>
            </a:extLst>
          </p:cNvPr>
          <p:cNvSpPr txBox="1"/>
          <p:nvPr/>
        </p:nvSpPr>
        <p:spPr>
          <a:xfrm>
            <a:off x="4974220" y="4937777"/>
            <a:ext cx="6753828" cy="954107"/>
          </a:xfrm>
          <a:prstGeom prst="rect">
            <a:avLst/>
          </a:prstGeom>
          <a:noFill/>
        </p:spPr>
        <p:txBody>
          <a:bodyPr wrap="square">
            <a:spAutoFit/>
          </a:bodyPr>
          <a:lstStyle/>
          <a:p>
            <a:pPr algn="just"/>
            <a:r>
              <a:rPr lang="vi-VN" sz="2800" dirty="0">
                <a:solidFill>
                  <a:srgbClr val="0070C0"/>
                </a:solidFill>
                <a:latin typeface="+mj-lt"/>
              </a:rPr>
              <a:t>☺Xác định khối lượng nước trong bình chia độ: m</a:t>
            </a:r>
            <a:r>
              <a:rPr lang="vi-VN" sz="2800" baseline="-25000" dirty="0">
                <a:solidFill>
                  <a:srgbClr val="0070C0"/>
                </a:solidFill>
                <a:latin typeface="+mj-lt"/>
              </a:rPr>
              <a:t>n</a:t>
            </a:r>
            <a:r>
              <a:rPr lang="vi-VN" sz="2800" dirty="0">
                <a:solidFill>
                  <a:srgbClr val="0070C0"/>
                </a:solidFill>
                <a:latin typeface="+mj-lt"/>
              </a:rPr>
              <a:t>=m</a:t>
            </a:r>
            <a:r>
              <a:rPr lang="vi-VN" sz="2800" baseline="-25000" dirty="0">
                <a:solidFill>
                  <a:srgbClr val="0070C0"/>
                </a:solidFill>
                <a:latin typeface="+mj-lt"/>
              </a:rPr>
              <a:t>2</a:t>
            </a:r>
            <a:r>
              <a:rPr lang="vi-VN" sz="2800" dirty="0">
                <a:solidFill>
                  <a:srgbClr val="0070C0"/>
                </a:solidFill>
                <a:latin typeface="+mj-lt"/>
              </a:rPr>
              <a:t>- m</a:t>
            </a:r>
            <a:r>
              <a:rPr lang="vi-VN" sz="2800" baseline="-25000" dirty="0">
                <a:solidFill>
                  <a:srgbClr val="0070C0"/>
                </a:solidFill>
                <a:latin typeface="+mj-lt"/>
              </a:rPr>
              <a:t>1</a:t>
            </a:r>
            <a:endParaRPr lang="en-US" sz="2800" baseline="-25000" dirty="0">
              <a:solidFill>
                <a:srgbClr val="0070C0"/>
              </a:solidFill>
              <a:latin typeface="+mj-lt"/>
            </a:endParaRPr>
          </a:p>
        </p:txBody>
      </p:sp>
    </p:spTree>
    <p:extLst>
      <p:ext uri="{BB962C8B-B14F-4D97-AF65-F5344CB8AC3E}">
        <p14:creationId xmlns:p14="http://schemas.microsoft.com/office/powerpoint/2010/main" val="172834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ppt_w</p:attrName>
                                        </p:attrNameLst>
                                      </p:cBhvr>
                                      <p:tavLst>
                                        <p:tav tm="0" fmla="#ppt_w*sin(2.5*pi*$)">
                                          <p:val>
                                            <p:fltVal val="0"/>
                                          </p:val>
                                        </p:tav>
                                        <p:tav tm="100000">
                                          <p:val>
                                            <p:fltVal val="1"/>
                                          </p:val>
                                        </p:tav>
                                      </p:tavLst>
                                    </p:anim>
                                    <p:anim calcmode="lin" valueType="num">
                                      <p:cBhvr>
                                        <p:cTn id="4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40DC9D-9112-A076-8A13-EDC9FD6F2BAF}"/>
              </a:ext>
            </a:extLst>
          </p:cNvPr>
          <p:cNvSpPr txBox="1"/>
          <p:nvPr/>
        </p:nvSpPr>
        <p:spPr>
          <a:xfrm>
            <a:off x="699714" y="353160"/>
            <a:ext cx="7091300" cy="89858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dirty="0" err="1">
                <a:solidFill>
                  <a:srgbClr val="FFFFFF"/>
                </a:solidFill>
                <a:latin typeface="+mj-lt"/>
                <a:ea typeface="+mj-ea"/>
                <a:cs typeface="+mj-cs"/>
              </a:rPr>
              <a:t>Tiến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hành</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đo</a:t>
            </a:r>
            <a:r>
              <a:rPr lang="en-US" sz="2800" dirty="0">
                <a:solidFill>
                  <a:srgbClr val="FFFFFF"/>
                </a:solidFill>
                <a:latin typeface="+mj-lt"/>
                <a:ea typeface="+mj-ea"/>
                <a:cs typeface="+mj-cs"/>
              </a:rPr>
              <a:t> 3 </a:t>
            </a:r>
            <a:r>
              <a:rPr lang="en-US" sz="2800" dirty="0" err="1">
                <a:solidFill>
                  <a:srgbClr val="FFFFFF"/>
                </a:solidFill>
                <a:latin typeface="+mj-lt"/>
                <a:ea typeface="+mj-ea"/>
                <a:cs typeface="+mj-cs"/>
              </a:rPr>
              <a:t>lần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sau</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đó</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ghi</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kết</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quả</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vào</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bảng</a:t>
            </a:r>
            <a:r>
              <a:rPr lang="en-US" sz="2800" dirty="0">
                <a:solidFill>
                  <a:srgbClr val="FFFFFF"/>
                </a:solidFill>
                <a:latin typeface="+mj-lt"/>
                <a:ea typeface="+mj-ea"/>
                <a:cs typeface="+mj-cs"/>
              </a:rPr>
              <a:t>:</a:t>
            </a:r>
          </a:p>
        </p:txBody>
      </p:sp>
      <p:pic>
        <p:nvPicPr>
          <p:cNvPr id="9" name="Picture 8">
            <a:extLst>
              <a:ext uri="{FF2B5EF4-FFF2-40B4-BE49-F238E27FC236}">
                <a16:creationId xmlns:a16="http://schemas.microsoft.com/office/drawing/2014/main" id="{04388E8C-E766-D605-3D44-DF4168AA4AE7}"/>
              </a:ext>
            </a:extLst>
          </p:cNvPr>
          <p:cNvPicPr>
            <a:picLocks noChangeAspect="1"/>
          </p:cNvPicPr>
          <p:nvPr/>
        </p:nvPicPr>
        <p:blipFill>
          <a:blip r:embed="rId3"/>
          <a:stretch>
            <a:fillRect/>
          </a:stretch>
        </p:blipFill>
        <p:spPr>
          <a:xfrm>
            <a:off x="247199" y="2442127"/>
            <a:ext cx="11697873" cy="4230725"/>
          </a:xfrm>
          <a:prstGeom prst="rect">
            <a:avLst/>
          </a:prstGeom>
        </p:spPr>
      </p:pic>
      <p:pic>
        <p:nvPicPr>
          <p:cNvPr id="6" name="Picture 5">
            <a:extLst>
              <a:ext uri="{FF2B5EF4-FFF2-40B4-BE49-F238E27FC236}">
                <a16:creationId xmlns:a16="http://schemas.microsoft.com/office/drawing/2014/main" id="{4819C6C7-865B-44E5-A66F-1E6438B37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0293" y="24804"/>
            <a:ext cx="2453874" cy="2453874"/>
          </a:xfrm>
          <a:prstGeom prst="rect">
            <a:avLst/>
          </a:prstGeom>
        </p:spPr>
      </p:pic>
    </p:spTree>
    <p:extLst>
      <p:ext uri="{BB962C8B-B14F-4D97-AF65-F5344CB8AC3E}">
        <p14:creationId xmlns:p14="http://schemas.microsoft.com/office/powerpoint/2010/main" val="13694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495" y="2541097"/>
            <a:ext cx="10331116" cy="1077218"/>
          </a:xfrm>
          <a:prstGeom prst="rect">
            <a:avLst/>
          </a:prstGeom>
        </p:spPr>
        <p:txBody>
          <a:bodyPr wrap="square">
            <a:spAutoFit/>
          </a:bodyPr>
          <a:lstStyle/>
          <a:p>
            <a:r>
              <a:rPr lang="vi-VN" sz="3200" dirty="0">
                <a:solidFill>
                  <a:srgbClr val="7030A0"/>
                </a:solidFill>
                <a:latin typeface="Times New Roman" panose="02020603050405020304" pitchFamily="18" charset="0"/>
                <a:ea typeface="Times New Roman" panose="02020603050405020304" pitchFamily="18" charset="0"/>
              </a:rPr>
              <a:t>Muốn xác định khối lượng riêng của nước thì ta xác định thể tích và khối lượng của nước.</a:t>
            </a:r>
            <a:endParaRPr lang="vi-VN" sz="3200" dirty="0">
              <a:latin typeface="Calibri" panose="020F0502020204030204" pitchFamily="34" charset="0"/>
              <a:ea typeface="Calibri" panose="020F0502020204030204" pitchFamily="34" charset="0"/>
            </a:endParaRPr>
          </a:p>
        </p:txBody>
      </p:sp>
      <p:sp>
        <p:nvSpPr>
          <p:cNvPr id="3" name="TextBox 2"/>
          <p:cNvSpPr txBox="1"/>
          <p:nvPr/>
        </p:nvSpPr>
        <p:spPr>
          <a:xfrm>
            <a:off x="2783307" y="1604213"/>
            <a:ext cx="6625389" cy="646331"/>
          </a:xfrm>
          <a:prstGeom prst="rect">
            <a:avLst/>
          </a:prstGeom>
          <a:noFill/>
        </p:spPr>
        <p:txBody>
          <a:bodyPr wrap="square" rtlCol="0">
            <a:spAutoFit/>
          </a:bodyPr>
          <a:lstStyle/>
          <a:p>
            <a:pPr algn="ctr"/>
            <a:r>
              <a:rPr lang="vi-VN" sz="3600" b="1" dirty="0">
                <a:solidFill>
                  <a:srgbClr val="002060"/>
                </a:solidFill>
              </a:rPr>
              <a:t>KẾT LUẬN</a:t>
            </a:r>
          </a:p>
        </p:txBody>
      </p:sp>
    </p:spTree>
    <p:extLst>
      <p:ext uri="{BB962C8B-B14F-4D97-AF65-F5344CB8AC3E}">
        <p14:creationId xmlns:p14="http://schemas.microsoft.com/office/powerpoint/2010/main" val="230284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a:ln>
            <a:solidFill>
              <a:schemeClr val="accent1">
                <a:lumMod val="40000"/>
                <a:lumOff val="60000"/>
              </a:schemeClr>
            </a:solidFill>
          </a:ln>
        </p:spPr>
      </p:pic>
      <p:sp>
        <p:nvSpPr>
          <p:cNvPr id="43" name="文本框 42"/>
          <p:cNvSpPr txBox="1"/>
          <p:nvPr/>
        </p:nvSpPr>
        <p:spPr>
          <a:xfrm>
            <a:off x="3060145" y="300942"/>
            <a:ext cx="6014407" cy="1384995"/>
          </a:xfrm>
          <a:prstGeom prst="rect">
            <a:avLst/>
          </a:prstGeom>
          <a:noFill/>
        </p:spPr>
        <p:txBody>
          <a:bodyPr wrap="square" rtlCol="0">
            <a:spAutoFit/>
          </a:bodyPr>
          <a:lstStyle/>
          <a:p>
            <a:r>
              <a:rPr lang="en-US" sz="2800" b="1" dirty="0">
                <a:solidFill>
                  <a:srgbClr val="002060"/>
                </a:solidFill>
              </a:rPr>
              <a:t>III. XÁC ĐỊNH KHỐI LƯỢNG RIÊNG CỦA MỘT VẬT CÓ HÌNH DẠNG BẤT KÌ KHÔNG THẤM NƯỚC</a:t>
            </a:r>
            <a:endParaRPr lang="vi-VN" sz="2800" dirty="0">
              <a:solidFill>
                <a:srgbClr val="002060"/>
              </a:solidFill>
            </a:endParaRPr>
          </a:p>
        </p:txBody>
      </p:sp>
      <p:sp>
        <p:nvSpPr>
          <p:cNvPr id="2" name="Sun 1">
            <a:extLst>
              <a:ext uri="{FF2B5EF4-FFF2-40B4-BE49-F238E27FC236}">
                <a16:creationId xmlns:a16="http://schemas.microsoft.com/office/drawing/2014/main" id="{DC261441-5686-0774-C321-14953C4C11CC}"/>
              </a:ext>
            </a:extLst>
          </p:cNvPr>
          <p:cNvSpPr/>
          <p:nvPr/>
        </p:nvSpPr>
        <p:spPr>
          <a:xfrm>
            <a:off x="0" y="1800147"/>
            <a:ext cx="3394571" cy="3351871"/>
          </a:xfrm>
          <a:prstGeom prst="sun">
            <a:avLst/>
          </a:prstGeom>
          <a:solidFill>
            <a:srgbClr val="B5DF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DỤNG CỤ THỰC HÀNH</a:t>
            </a:r>
          </a:p>
        </p:txBody>
      </p:sp>
      <p:pic>
        <p:nvPicPr>
          <p:cNvPr id="4" name="Picture 3">
            <a:extLst>
              <a:ext uri="{FF2B5EF4-FFF2-40B4-BE49-F238E27FC236}">
                <a16:creationId xmlns:a16="http://schemas.microsoft.com/office/drawing/2014/main" id="{D81A9A3B-B46C-E112-352F-F17F0A5ABE6B}"/>
              </a:ext>
            </a:extLst>
          </p:cNvPr>
          <p:cNvPicPr>
            <a:picLocks noChangeAspect="1"/>
          </p:cNvPicPr>
          <p:nvPr/>
        </p:nvPicPr>
        <p:blipFill>
          <a:blip r:embed="rId4"/>
          <a:stretch>
            <a:fillRect/>
          </a:stretch>
        </p:blipFill>
        <p:spPr>
          <a:xfrm>
            <a:off x="3563223" y="1848966"/>
            <a:ext cx="2093384" cy="1783253"/>
          </a:xfrm>
          <a:prstGeom prst="rect">
            <a:avLst/>
          </a:prstGeom>
        </p:spPr>
      </p:pic>
      <p:pic>
        <p:nvPicPr>
          <p:cNvPr id="5" name="Picture 4">
            <a:extLst>
              <a:ext uri="{FF2B5EF4-FFF2-40B4-BE49-F238E27FC236}">
                <a16:creationId xmlns:a16="http://schemas.microsoft.com/office/drawing/2014/main" id="{41288DF1-33F0-77F4-01BE-7EA041563A2C}"/>
              </a:ext>
            </a:extLst>
          </p:cNvPr>
          <p:cNvPicPr>
            <a:picLocks noChangeAspect="1"/>
          </p:cNvPicPr>
          <p:nvPr/>
        </p:nvPicPr>
        <p:blipFill>
          <a:blip r:embed="rId5"/>
          <a:stretch>
            <a:fillRect/>
          </a:stretch>
        </p:blipFill>
        <p:spPr>
          <a:xfrm>
            <a:off x="8449519" y="829396"/>
            <a:ext cx="3742481" cy="2805379"/>
          </a:xfrm>
          <a:prstGeom prst="rect">
            <a:avLst/>
          </a:prstGeom>
        </p:spPr>
      </p:pic>
      <p:pic>
        <p:nvPicPr>
          <p:cNvPr id="6" name="Picture 5">
            <a:extLst>
              <a:ext uri="{FF2B5EF4-FFF2-40B4-BE49-F238E27FC236}">
                <a16:creationId xmlns:a16="http://schemas.microsoft.com/office/drawing/2014/main" id="{5F91B895-809B-7EC8-675D-42A354153159}"/>
              </a:ext>
            </a:extLst>
          </p:cNvPr>
          <p:cNvPicPr>
            <a:picLocks noChangeAspect="1"/>
          </p:cNvPicPr>
          <p:nvPr/>
        </p:nvPicPr>
        <p:blipFill>
          <a:blip r:embed="rId6"/>
          <a:stretch>
            <a:fillRect/>
          </a:stretch>
        </p:blipFill>
        <p:spPr>
          <a:xfrm>
            <a:off x="3060145" y="3818570"/>
            <a:ext cx="3035855" cy="3039430"/>
          </a:xfrm>
          <a:prstGeom prst="rect">
            <a:avLst/>
          </a:prstGeom>
        </p:spPr>
      </p:pic>
      <p:pic>
        <p:nvPicPr>
          <p:cNvPr id="7" name="Picture 6">
            <a:extLst>
              <a:ext uri="{FF2B5EF4-FFF2-40B4-BE49-F238E27FC236}">
                <a16:creationId xmlns:a16="http://schemas.microsoft.com/office/drawing/2014/main" id="{384B51D2-ABDF-07AE-33B6-B1CDF21F964E}"/>
              </a:ext>
            </a:extLst>
          </p:cNvPr>
          <p:cNvPicPr>
            <a:picLocks noChangeAspect="1"/>
          </p:cNvPicPr>
          <p:nvPr/>
        </p:nvPicPr>
        <p:blipFill>
          <a:blip r:embed="rId7"/>
          <a:stretch>
            <a:fillRect/>
          </a:stretch>
        </p:blipFill>
        <p:spPr>
          <a:xfrm>
            <a:off x="6287132" y="3159889"/>
            <a:ext cx="3054310" cy="369811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C2E1D-A190-46A3-B80D-CDDE96F5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a:extLst>
              <a:ext uri="{FF2B5EF4-FFF2-40B4-BE49-F238E27FC236}">
                <a16:creationId xmlns:a16="http://schemas.microsoft.com/office/drawing/2014/main" id="{643DD4E4-2395-F5E4-A758-AE187EB28B40}"/>
              </a:ext>
            </a:extLst>
          </p:cNvPr>
          <p:cNvSpPr txBox="1"/>
          <p:nvPr/>
        </p:nvSpPr>
        <p:spPr>
          <a:xfrm>
            <a:off x="5055243" y="157075"/>
            <a:ext cx="6753828" cy="954107"/>
          </a:xfrm>
          <a:prstGeom prst="rect">
            <a:avLst/>
          </a:prstGeom>
          <a:noFill/>
        </p:spPr>
        <p:txBody>
          <a:bodyPr wrap="square">
            <a:spAutoFit/>
          </a:bodyPr>
          <a:lstStyle/>
          <a:p>
            <a:pPr lvl="0" algn="just"/>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Dùng cân điện tử để cân khối lượng (m</a:t>
            </a:r>
            <a:r>
              <a:rPr lang="vi-VN" sz="2800" baseline="-25000" dirty="0">
                <a:solidFill>
                  <a:srgbClr val="0070C0"/>
                </a:solidFill>
                <a:latin typeface="Times New Roman" panose="02020603050405020304" pitchFamily="18" charset="0"/>
                <a:cs typeface="Times New Roman" panose="02020603050405020304" pitchFamily="18" charset="0"/>
              </a:rPr>
              <a:t>s</a:t>
            </a:r>
            <a:r>
              <a:rPr lang="vi-VN" sz="2800" dirty="0">
                <a:solidFill>
                  <a:srgbClr val="0070C0"/>
                </a:solidFill>
                <a:latin typeface="Times New Roman" panose="02020603050405020304" pitchFamily="18" charset="0"/>
                <a:cs typeface="Times New Roman" panose="02020603050405020304" pitchFamily="18" charset="0"/>
              </a:rPr>
              <a:t>) của hòn sỏi</a:t>
            </a:r>
            <a:r>
              <a:rPr lang="en-US" sz="2800" dirty="0">
                <a:solidFill>
                  <a:srgbClr val="0070C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B978FB2-551E-4B85-5DA2-701F11A117E9}"/>
              </a:ext>
            </a:extLst>
          </p:cNvPr>
          <p:cNvSpPr txBox="1"/>
          <p:nvPr/>
        </p:nvSpPr>
        <p:spPr>
          <a:xfrm>
            <a:off x="5055243" y="1140996"/>
            <a:ext cx="6753828" cy="954107"/>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☺Rót một lượng nước vào bình chia độ, xác định thể tích nước trong bình</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1</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524585CA-E7B6-BF19-FA49-6643B0454670}"/>
              </a:ext>
            </a:extLst>
          </p:cNvPr>
          <p:cNvSpPr txBox="1"/>
          <p:nvPr/>
        </p:nvSpPr>
        <p:spPr>
          <a:xfrm>
            <a:off x="5136995" y="2304542"/>
            <a:ext cx="6753828" cy="1815882"/>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☺Buộc sợi chỉ vào hòn sỏi, thả từ từ cho nó ngập trong nước ở trong bình chia độ, xác định thể tích nước trong bình chia độ lúc này</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2" name="TextBox 11">
            <a:extLst>
              <a:ext uri="{FF2B5EF4-FFF2-40B4-BE49-F238E27FC236}">
                <a16:creationId xmlns:a16="http://schemas.microsoft.com/office/drawing/2014/main" id="{6C117FEF-F46E-F166-D091-E9CCC344A15E}"/>
              </a:ext>
            </a:extLst>
          </p:cNvPr>
          <p:cNvSpPr txBox="1"/>
          <p:nvPr/>
        </p:nvSpPr>
        <p:spPr>
          <a:xfrm>
            <a:off x="5136995" y="4431926"/>
            <a:ext cx="6753828" cy="523220"/>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☺Xác định thể tích của hòn sỏi: Vsỏi=V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 V</a:t>
            </a:r>
            <a:r>
              <a:rPr lang="vi-VN" sz="2800" baseline="-25000" dirty="0">
                <a:solidFill>
                  <a:srgbClr val="0070C0"/>
                </a:solidFill>
                <a:latin typeface="Times New Roman" panose="02020603050405020304" pitchFamily="18" charset="0"/>
              </a:rPr>
              <a:t>1</a:t>
            </a:r>
            <a:endParaRPr kumimoji="0" lang="en-US" sz="2800" b="0" i="0" u="none" strike="noStrike" kern="1200" cap="none" spc="0" normalizeH="0" baseline="-25000" noProof="0" dirty="0">
              <a:ln>
                <a:noFill/>
              </a:ln>
              <a:solidFill>
                <a:srgbClr val="0070C0"/>
              </a:solidFill>
              <a:effectLst/>
              <a:uLnTx/>
              <a:uFillTx/>
              <a:latin typeface="Calibri Light" panose="020F0302020204030204"/>
            </a:endParaRPr>
          </a:p>
        </p:txBody>
      </p:sp>
    </p:spTree>
    <p:extLst>
      <p:ext uri="{BB962C8B-B14F-4D97-AF65-F5344CB8AC3E}">
        <p14:creationId xmlns:p14="http://schemas.microsoft.com/office/powerpoint/2010/main" val="332489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vào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bảng</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a:t>
            </a:r>
          </a:p>
        </p:txBody>
      </p:sp>
      <p:pic>
        <p:nvPicPr>
          <p:cNvPr id="6" name="Picture 5">
            <a:extLst>
              <a:ext uri="{FF2B5EF4-FFF2-40B4-BE49-F238E27FC236}">
                <a16:creationId xmlns:a16="http://schemas.microsoft.com/office/drawing/2014/main" id="{DE626452-5B46-7FD5-22B5-203F34DC34DE}"/>
              </a:ext>
            </a:extLst>
          </p:cNvPr>
          <p:cNvPicPr>
            <a:picLocks noChangeAspect="1"/>
          </p:cNvPicPr>
          <p:nvPr/>
        </p:nvPicPr>
        <p:blipFill>
          <a:blip r:embed="rId3"/>
          <a:stretch>
            <a:fillRect/>
          </a:stretch>
        </p:blipFill>
        <p:spPr>
          <a:xfrm>
            <a:off x="-3" y="2189048"/>
            <a:ext cx="12192002" cy="4409436"/>
          </a:xfrm>
          <a:prstGeom prst="rect">
            <a:avLst/>
          </a:prstGeom>
        </p:spPr>
      </p:pic>
      <p:pic>
        <p:nvPicPr>
          <p:cNvPr id="7" name="Picture 6">
            <a:extLst>
              <a:ext uri="{FF2B5EF4-FFF2-40B4-BE49-F238E27FC236}">
                <a16:creationId xmlns:a16="http://schemas.microsoft.com/office/drawing/2014/main" id="{CD8B16A7-E2DF-BA14-5E4B-5ABFDB640005}"/>
              </a:ext>
            </a:extLst>
          </p:cNvPr>
          <p:cNvPicPr>
            <a:picLocks noChangeAspect="1"/>
          </p:cNvPicPr>
          <p:nvPr/>
        </p:nvPicPr>
        <p:blipFill>
          <a:blip r:embed="rId4"/>
          <a:stretch>
            <a:fillRect/>
          </a:stretch>
        </p:blipFill>
        <p:spPr>
          <a:xfrm>
            <a:off x="9601594" y="-125962"/>
            <a:ext cx="2456901" cy="2456901"/>
          </a:xfrm>
          <a:prstGeom prst="rect">
            <a:avLst/>
          </a:prstGeom>
        </p:spPr>
      </p:pic>
    </p:spTree>
    <p:extLst>
      <p:ext uri="{BB962C8B-B14F-4D97-AF65-F5344CB8AC3E}">
        <p14:creationId xmlns:p14="http://schemas.microsoft.com/office/powerpoint/2010/main" val="1898889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4" y="3152771"/>
            <a:ext cx="11181347" cy="1176797"/>
          </a:xfrm>
          <a:prstGeom prst="rect">
            <a:avLst/>
          </a:prstGeom>
        </p:spPr>
        <p:txBody>
          <a:bodyPr wrap="square">
            <a:spAutoFit/>
          </a:bodyPr>
          <a:lstStyle/>
          <a:p>
            <a:pPr algn="ctr">
              <a:lnSpc>
                <a:spcPct val="115000"/>
              </a:lnSpc>
              <a:spcAft>
                <a:spcPts val="1000"/>
              </a:spcAft>
            </a:pPr>
            <a:r>
              <a:rPr lang="vi-VN" sz="3200" dirty="0">
                <a:solidFill>
                  <a:srgbClr val="7030A0"/>
                </a:solidFill>
                <a:latin typeface="Arial" panose="020B0604020202020204" pitchFamily="34" charset="0"/>
                <a:ea typeface="Times New Roman" panose="02020603050405020304" pitchFamily="18" charset="0"/>
                <a:cs typeface="Arial" panose="020B0604020202020204" pitchFamily="34" charset="0"/>
              </a:rPr>
              <a:t>Muốn xác định khối lượng riêng của sỏi thì ta xác định thể tích và khối lượng của viên sỏi.	 </a:t>
            </a:r>
            <a:endParaRPr lang="vi-VN" sz="32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2759242" y="2149643"/>
            <a:ext cx="6625389" cy="646331"/>
          </a:xfrm>
          <a:prstGeom prst="rect">
            <a:avLst/>
          </a:prstGeom>
          <a:noFill/>
        </p:spPr>
        <p:txBody>
          <a:bodyPr wrap="square" rtlCol="0">
            <a:spAutoFit/>
          </a:bodyPr>
          <a:lstStyle/>
          <a:p>
            <a:pPr algn="ctr"/>
            <a:r>
              <a:rPr lang="vi-VN" sz="3600" b="1" dirty="0">
                <a:solidFill>
                  <a:srgbClr val="002060"/>
                </a:solidFill>
              </a:rPr>
              <a:t>KẾT LUẬN</a:t>
            </a:r>
          </a:p>
        </p:txBody>
      </p:sp>
    </p:spTree>
    <p:extLst>
      <p:ext uri="{BB962C8B-B14F-4D97-AF65-F5344CB8AC3E}">
        <p14:creationId xmlns:p14="http://schemas.microsoft.com/office/powerpoint/2010/main" val="11068822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42" eaLnBrk="1" hangingPunct="1">
              <a:spcBef>
                <a:spcPct val="0"/>
              </a:spcBef>
              <a:buNone/>
            </a:pPr>
            <a:endParaRPr lang="zh-CN" altLang="en-US" sz="1735" b="1">
              <a:solidFill>
                <a:srgbClr val="393939"/>
              </a:solidFill>
              <a:latin typeface="Yeseva One" panose="00000500000000000000" charset="0"/>
              <a:ea typeface="Yeseva One" panose="00000500000000000000" charset="0"/>
              <a:sym typeface="Yeseva One" panose="00000500000000000000" charset="0"/>
            </a:endParaRPr>
          </a:p>
        </p:txBody>
      </p:sp>
      <p:sp>
        <p:nvSpPr>
          <p:cNvPr id="7" name="Oval 10"/>
          <p:cNvSpPr>
            <a:spLocks noChangeArrowheads="1"/>
          </p:cNvSpPr>
          <p:nvPr/>
        </p:nvSpPr>
        <p:spPr bwMode="auto">
          <a:xfrm>
            <a:off x="4932071" y="2320099"/>
            <a:ext cx="755732" cy="52776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42" eaLnBrk="1" hangingPunct="1">
              <a:spcBef>
                <a:spcPct val="0"/>
              </a:spcBef>
              <a:buNone/>
            </a:pPr>
            <a:r>
              <a:rPr lang="vi-VN" altLang="zh-CN" sz="2400" dirty="0">
                <a:solidFill>
                  <a:srgbClr val="FFFFFF"/>
                </a:solidFill>
                <a:latin typeface="Yeseva One" panose="00000500000000000000" charset="0"/>
                <a:ea typeface="Yeseva One" panose="00000500000000000000" charset="0"/>
                <a:sym typeface="Yeseva One" panose="00000500000000000000" charset="0"/>
              </a:rPr>
              <a:t>01</a:t>
            </a: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42" eaLnBrk="1" hangingPunct="1">
              <a:spcBef>
                <a:spcPct val="0"/>
              </a:spcBef>
              <a:buNone/>
            </a:pPr>
            <a:endParaRPr lang="zh-CN" altLang="en-US" sz="1735" b="1">
              <a:solidFill>
                <a:srgbClr val="325F0B"/>
              </a:solidFill>
              <a:latin typeface="Yeseva One" panose="00000500000000000000" charset="0"/>
              <a:ea typeface="Yeseva One" panose="00000500000000000000" charset="0"/>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42" eaLnBrk="1" hangingPunct="1">
              <a:spcBef>
                <a:spcPct val="0"/>
              </a:spcBef>
              <a:buNone/>
            </a:pPr>
            <a:r>
              <a:rPr lang="en-US" altLang="zh-CN" sz="1800" b="1" dirty="0">
                <a:solidFill>
                  <a:srgbClr val="FFFFFF"/>
                </a:solidFill>
                <a:latin typeface="Yeseva One" panose="00000500000000000000" charset="0"/>
                <a:ea typeface="Yeseva One" panose="00000500000000000000" charset="0"/>
                <a:sym typeface="Yeseva One" panose="00000500000000000000" charset="0"/>
              </a:rPr>
              <a:t>Question</a:t>
            </a:r>
            <a:endParaRPr lang="zh-CN" altLang="en-US" sz="1800" b="1" dirty="0">
              <a:solidFill>
                <a:srgbClr val="FFFFFF"/>
              </a:solidFill>
              <a:latin typeface="Yeseva One" panose="00000500000000000000" charset="0"/>
              <a:ea typeface="Yeseva One" panose="00000500000000000000" charset="0"/>
              <a:sym typeface="Yeseva One" panose="00000500000000000000" charset="0"/>
            </a:endParaRPr>
          </a:p>
        </p:txBody>
      </p:sp>
      <p:sp>
        <p:nvSpPr>
          <p:cNvPr id="16" name="矩形 1"/>
          <p:cNvSpPr>
            <a:spLocks noChangeArrowheads="1"/>
          </p:cNvSpPr>
          <p:nvPr/>
        </p:nvSpPr>
        <p:spPr bwMode="auto">
          <a:xfrm>
            <a:off x="5921945" y="2080524"/>
            <a:ext cx="572801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Để xác định khối lượng riêng của một chất tạo nên vật ta phải xác định những đại lượng nào?</a:t>
            </a:r>
            <a:endParaRPr lang="vi-VN" sz="2800" dirty="0">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extLst>
              <p:ext uri="{D42A27DB-BD31-4B8C-83A1-F6EECF244321}">
                <p14:modId xmlns:p14="http://schemas.microsoft.com/office/powerpoint/2010/main" val="3195153769"/>
              </p:ext>
            </p:extLst>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7105D9B6-8B37-5C4D-8744-48E71878FAC0}"/>
              </a:ext>
            </a:extLst>
          </p:cNvPr>
          <p:cNvPicPr>
            <a:picLocks noChangeAspect="1"/>
          </p:cNvPicPr>
          <p:nvPr/>
        </p:nvPicPr>
        <p:blipFill>
          <a:blip r:embed="rId10"/>
          <a:stretch>
            <a:fillRect/>
          </a:stretch>
        </p:blipFill>
        <p:spPr>
          <a:xfrm>
            <a:off x="1743134" y="2514657"/>
            <a:ext cx="3151905" cy="259712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35" presetClass="path" presetSubtype="0" accel="50000" decel="50000" fill="hold" grpId="1" nodeType="withEffect">
                                  <p:stCondLst>
                                    <p:cond delay="0"/>
                                  </p:stCondLst>
                                  <p:childTnLst>
                                    <p:animMotion origin="layout" path="M -3.05556E-6 -1.97531E-6 L -0.17361 0.29043 " pathEditMode="relative" rAng="0" ptsTypes="AA">
                                      <p:cBhvr>
                                        <p:cTn id="23" dur="500" spd="-99900" fill="hold"/>
                                        <p:tgtEl>
                                          <p:spTgt spid="7"/>
                                        </p:tgtEl>
                                        <p:attrNameLst>
                                          <p:attrName>ppt_x</p:attrName>
                                          <p:attrName>ppt_y</p:attrName>
                                        </p:attrNameLst>
                                      </p:cBhvr>
                                      <p:rCtr x="-8681" y="14506"/>
                                    </p:animMotion>
                                  </p:childTnLst>
                                </p:cTn>
                              </p:par>
                            </p:childTnLst>
                          </p:cTn>
                        </p:par>
                        <p:par>
                          <p:cTn id="24" fill="hold">
                            <p:stCondLst>
                              <p:cond delay="2500"/>
                            </p:stCondLst>
                            <p:childTnLst>
                              <p:par>
                                <p:cTn id="25" presetID="2" presetClass="entr" presetSubtype="2" decel="533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7" grpId="1" animBg="1" autoUpdateAnimBg="0"/>
      <p:bldP spid="14" grpId="0" animBg="1" autoUpdateAnimBg="0"/>
      <p:bldP spid="15" grpId="0" autoUpdateAnimBg="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 name="TextBox 10"/>
          <p:cNvSpPr txBox="1"/>
          <p:nvPr/>
        </p:nvSpPr>
        <p:spPr>
          <a:xfrm>
            <a:off x="2682262" y="1938873"/>
            <a:ext cx="8549729" cy="28007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Báo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cáo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kết</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quả</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thực</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hành</a:t>
            </a:r>
            <a:endParaRPr kumimoji="0" lang="en-US" sz="8800" b="1" i="0" u="none" strike="noStrike" kern="1200" cap="none" spc="0" normalizeH="0" baseline="0" noProof="0" dirty="0">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endParaRPr>
          </a:p>
        </p:txBody>
      </p:sp>
      <p:pic>
        <p:nvPicPr>
          <p:cNvPr id="12"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86342" y="2621280"/>
            <a:ext cx="4585503" cy="42367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pic>
        <p:nvPicPr>
          <p:cNvPr id="405" name="Picture 404"/>
          <p:cNvPicPr>
            <a:picLocks noChangeAspect="1"/>
          </p:cNvPicPr>
          <p:nvPr/>
        </p:nvPicPr>
        <p:blipFill rotWithShape="1">
          <a:blip r:embed="rId3">
            <a:extLst>
              <a:ext uri="{28A0092B-C50C-407E-A947-70E740481C1C}">
                <a14:useLocalDpi xmlns:a14="http://schemas.microsoft.com/office/drawing/2010/main" val="0"/>
              </a:ext>
            </a:extLst>
          </a:blip>
          <a:srcRect b="45327"/>
          <a:stretch>
            <a:fillRect/>
          </a:stretch>
        </p:blipFill>
        <p:spPr>
          <a:xfrm>
            <a:off x="69785" y="155625"/>
            <a:ext cx="12192000" cy="6858000"/>
          </a:xfrm>
          <a:prstGeom prst="rect">
            <a:avLst/>
          </a:prstGeom>
        </p:spPr>
      </p:pic>
      <p:grpSp>
        <p:nvGrpSpPr>
          <p:cNvPr id="389" name="Google Shape;2661;p43"/>
          <p:cNvGrpSpPr/>
          <p:nvPr/>
        </p:nvGrpSpPr>
        <p:grpSpPr>
          <a:xfrm>
            <a:off x="-175922" y="-320445"/>
            <a:ext cx="12683415" cy="3428276"/>
            <a:chOff x="-131942" y="-240334"/>
            <a:chExt cx="9408147" cy="2571207"/>
          </a:xfrm>
        </p:grpSpPr>
        <p:grpSp>
          <p:nvGrpSpPr>
            <p:cNvPr id="390" name="Google Shape;2662;p43"/>
            <p:cNvGrpSpPr/>
            <p:nvPr/>
          </p:nvGrpSpPr>
          <p:grpSpPr>
            <a:xfrm rot="-1799975">
              <a:off x="-47704" y="459634"/>
              <a:ext cx="3113747" cy="1171270"/>
              <a:chOff x="0" y="539998"/>
              <a:chExt cx="3901889" cy="1467738"/>
            </a:xfrm>
          </p:grpSpPr>
          <p:sp>
            <p:nvSpPr>
              <p:cNvPr id="398"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9"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2">
                    <a:lumMod val="10000"/>
                  </a:schemeClr>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solidFill>
                      <a:srgbClr val="000000"/>
                    </a:solid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0"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1"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2"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91" name="Google Shape;2669;p43"/>
            <p:cNvGrpSpPr/>
            <p:nvPr/>
          </p:nvGrpSpPr>
          <p:grpSpPr>
            <a:xfrm rot="1799975" flipH="1">
              <a:off x="6078221" y="459634"/>
              <a:ext cx="3113747" cy="1171270"/>
              <a:chOff x="0" y="539998"/>
              <a:chExt cx="3901889" cy="1467738"/>
            </a:xfrm>
          </p:grpSpPr>
          <p:sp>
            <p:nvSpPr>
              <p:cNvPr id="392"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3"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1"/>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4"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5"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6"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7"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1614" name="Google Shape;1614;p59"/>
          <p:cNvSpPr/>
          <p:nvPr/>
        </p:nvSpPr>
        <p:spPr>
          <a:xfrm rot="543620">
            <a:off x="2491917" y="1199912"/>
            <a:ext cx="7975581" cy="4851687"/>
          </a:xfrm>
          <a:custGeom>
            <a:avLst/>
            <a:gdLst/>
            <a:ahLst/>
            <a:cxnLst/>
            <a:rect l="l" t="t" r="r" b="b"/>
            <a:pathLst>
              <a:path w="33522" h="21749" extrusionOk="0">
                <a:moveTo>
                  <a:pt x="29181" y="0"/>
                </a:moveTo>
                <a:cubicBezTo>
                  <a:pt x="23802" y="0"/>
                  <a:pt x="4022" y="2319"/>
                  <a:pt x="57" y="2496"/>
                </a:cubicBezTo>
                <a:cubicBezTo>
                  <a:pt x="1" y="5474"/>
                  <a:pt x="2548" y="20811"/>
                  <a:pt x="2604" y="21747"/>
                </a:cubicBezTo>
                <a:cubicBezTo>
                  <a:pt x="2612" y="21748"/>
                  <a:pt x="2624" y="21748"/>
                  <a:pt x="2640" y="21748"/>
                </a:cubicBezTo>
                <a:cubicBezTo>
                  <a:pt x="3908" y="21748"/>
                  <a:pt x="29281" y="19593"/>
                  <a:pt x="30076" y="19556"/>
                </a:cubicBezTo>
                <a:cubicBezTo>
                  <a:pt x="31274" y="19481"/>
                  <a:pt x="32398" y="19406"/>
                  <a:pt x="33522" y="18994"/>
                </a:cubicBezTo>
                <a:cubicBezTo>
                  <a:pt x="33259" y="18433"/>
                  <a:pt x="33241" y="17702"/>
                  <a:pt x="33091" y="17122"/>
                </a:cubicBezTo>
                <a:cubicBezTo>
                  <a:pt x="32567" y="15118"/>
                  <a:pt x="29907" y="492"/>
                  <a:pt x="29964" y="24"/>
                </a:cubicBezTo>
                <a:cubicBezTo>
                  <a:pt x="29755" y="8"/>
                  <a:pt x="29492" y="0"/>
                  <a:pt x="29181" y="0"/>
                </a:cubicBezTo>
                <a:close/>
              </a:path>
            </a:pathLst>
          </a:custGeom>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sym typeface="Arial" panose="020B0604020202020204"/>
            </a:endParaRPr>
          </a:p>
        </p:txBody>
      </p:sp>
      <p:grpSp>
        <p:nvGrpSpPr>
          <p:cNvPr id="1664" name="Google Shape;1664;p59"/>
          <p:cNvGrpSpPr/>
          <p:nvPr/>
        </p:nvGrpSpPr>
        <p:grpSpPr>
          <a:xfrm rot="1284240">
            <a:off x="12375331" y="2659849"/>
            <a:ext cx="2120647" cy="1817652"/>
            <a:chOff x="5976359" y="464530"/>
            <a:chExt cx="1259290" cy="1084761"/>
          </a:xfrm>
        </p:grpSpPr>
        <p:sp>
          <p:nvSpPr>
            <p:cNvPr id="1665" name="Google Shape;1665;p59"/>
            <p:cNvSpPr/>
            <p:nvPr/>
          </p:nvSpPr>
          <p:spPr>
            <a:xfrm rot="-1234409">
              <a:off x="6850947" y="1087983"/>
              <a:ext cx="222920" cy="159221"/>
            </a:xfrm>
            <a:custGeom>
              <a:avLst/>
              <a:gdLst/>
              <a:ahLst/>
              <a:cxnLst/>
              <a:rect l="l" t="t" r="r" b="b"/>
              <a:pathLst>
                <a:path w="8917" h="6369" extrusionOk="0">
                  <a:moveTo>
                    <a:pt x="2739" y="0"/>
                  </a:moveTo>
                  <a:lnTo>
                    <a:pt x="1" y="1720"/>
                  </a:lnTo>
                  <a:lnTo>
                    <a:pt x="8916" y="6369"/>
                  </a:lnTo>
                  <a:lnTo>
                    <a:pt x="2739" y="0"/>
                  </a:lnTo>
                  <a:close/>
                </a:path>
              </a:pathLst>
            </a:custGeom>
            <a:solidFill>
              <a:srgbClr val="34518C"/>
            </a:solidFill>
            <a:ln w="9525" cap="flat" cmpd="sng">
              <a:solidFill>
                <a:srgbClr val="34518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6" name="Google Shape;1666;p59"/>
            <p:cNvSpPr/>
            <p:nvPr/>
          </p:nvSpPr>
          <p:spPr>
            <a:xfrm rot="-1234409">
              <a:off x="6010556" y="660677"/>
              <a:ext cx="1190897" cy="410765"/>
            </a:xfrm>
            <a:custGeom>
              <a:avLst/>
              <a:gdLst/>
              <a:ahLst/>
              <a:cxnLst/>
              <a:rect l="l" t="t" r="r" b="b"/>
              <a:pathLst>
                <a:path w="47637" h="16431" extrusionOk="0">
                  <a:moveTo>
                    <a:pt x="1" y="0"/>
                  </a:moveTo>
                  <a:lnTo>
                    <a:pt x="39166" y="16431"/>
                  </a:lnTo>
                  <a:lnTo>
                    <a:pt x="47636" y="6369"/>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7" name="Google Shape;1667;p59"/>
            <p:cNvSpPr/>
            <p:nvPr/>
          </p:nvSpPr>
          <p:spPr>
            <a:xfrm rot="-1234409">
              <a:off x="6076523" y="723255"/>
              <a:ext cx="780131" cy="711658"/>
            </a:xfrm>
            <a:custGeom>
              <a:avLst/>
              <a:gdLst/>
              <a:ahLst/>
              <a:cxnLst/>
              <a:rect l="l" t="t" r="r" b="b"/>
              <a:pathLst>
                <a:path w="31206" h="28467" extrusionOk="0">
                  <a:moveTo>
                    <a:pt x="1" y="0"/>
                  </a:moveTo>
                  <a:lnTo>
                    <a:pt x="19998" y="28467"/>
                  </a:lnTo>
                  <a:lnTo>
                    <a:pt x="31206" y="21334"/>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8" name="Google Shape;1668;p59"/>
            <p:cNvSpPr/>
            <p:nvPr/>
          </p:nvSpPr>
          <p:spPr>
            <a:xfrm rot="-1234409">
              <a:off x="6066820" y="688895"/>
              <a:ext cx="979152" cy="692559"/>
            </a:xfrm>
            <a:custGeom>
              <a:avLst/>
              <a:gdLst/>
              <a:ahLst/>
              <a:cxnLst/>
              <a:rect l="l" t="t" r="r" b="b"/>
              <a:pathLst>
                <a:path w="39167" h="27703" extrusionOk="0">
                  <a:moveTo>
                    <a:pt x="1" y="0"/>
                  </a:moveTo>
                  <a:lnTo>
                    <a:pt x="31206" y="21334"/>
                  </a:lnTo>
                  <a:lnTo>
                    <a:pt x="37383" y="27703"/>
                  </a:lnTo>
                  <a:lnTo>
                    <a:pt x="39166" y="16431"/>
                  </a:lnTo>
                  <a:lnTo>
                    <a:pt x="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5" name="Google Shape;294;p39"/>
          <p:cNvGrpSpPr/>
          <p:nvPr/>
        </p:nvGrpSpPr>
        <p:grpSpPr>
          <a:xfrm flipH="1">
            <a:off x="13012701" y="572639"/>
            <a:ext cx="2063403" cy="729343"/>
            <a:chOff x="3555275" y="-36124"/>
            <a:chExt cx="3425242" cy="1046149"/>
          </a:xfrm>
        </p:grpSpPr>
        <p:sp>
          <p:nvSpPr>
            <p:cNvPr id="186" name="Google Shape;295;p39"/>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187" name="Google Shape;296;p39"/>
            <p:cNvPicPr preferRelativeResize="0"/>
            <p:nvPr/>
          </p:nvPicPr>
          <p:blipFill>
            <a:blip r:embed="rId4"/>
            <a:stretch>
              <a:fillRect/>
            </a:stretch>
          </p:blipFill>
          <p:spPr>
            <a:xfrm>
              <a:off x="6189775" y="317425"/>
              <a:ext cx="790742" cy="692600"/>
            </a:xfrm>
            <a:prstGeom prst="rect">
              <a:avLst/>
            </a:prstGeom>
            <a:noFill/>
            <a:ln>
              <a:noFill/>
            </a:ln>
          </p:spPr>
        </p:pic>
      </p:grpSp>
      <p:grpSp>
        <p:nvGrpSpPr>
          <p:cNvPr id="105" name="Google Shape;1850;p64"/>
          <p:cNvGrpSpPr/>
          <p:nvPr/>
        </p:nvGrpSpPr>
        <p:grpSpPr>
          <a:xfrm>
            <a:off x="228106" y="2707057"/>
            <a:ext cx="2881264" cy="3886507"/>
            <a:chOff x="4589615" y="1822130"/>
            <a:chExt cx="946935" cy="1477650"/>
          </a:xfrm>
        </p:grpSpPr>
        <p:sp>
          <p:nvSpPr>
            <p:cNvPr id="106" name="Google Shape;1851;p64"/>
            <p:cNvSpPr/>
            <p:nvPr/>
          </p:nvSpPr>
          <p:spPr>
            <a:xfrm>
              <a:off x="4980408" y="2418971"/>
              <a:ext cx="102909" cy="40837"/>
            </a:xfrm>
            <a:custGeom>
              <a:avLst/>
              <a:gdLst/>
              <a:ahLst/>
              <a:cxnLst/>
              <a:rect l="l" t="t" r="r" b="b"/>
              <a:pathLst>
                <a:path w="4468" h="1773" extrusionOk="0">
                  <a:moveTo>
                    <a:pt x="4468" y="1"/>
                  </a:moveTo>
                  <a:cubicBezTo>
                    <a:pt x="3258" y="189"/>
                    <a:pt x="2014" y="290"/>
                    <a:pt x="764" y="290"/>
                  </a:cubicBezTo>
                  <a:cubicBezTo>
                    <a:pt x="509" y="290"/>
                    <a:pt x="255" y="285"/>
                    <a:pt x="0" y="277"/>
                  </a:cubicBezTo>
                  <a:lnTo>
                    <a:pt x="0" y="277"/>
                  </a:lnTo>
                  <a:lnTo>
                    <a:pt x="276" y="503"/>
                  </a:lnTo>
                  <a:cubicBezTo>
                    <a:pt x="276" y="503"/>
                    <a:pt x="1568" y="1773"/>
                    <a:pt x="2746" y="1773"/>
                  </a:cubicBezTo>
                  <a:cubicBezTo>
                    <a:pt x="2819" y="1773"/>
                    <a:pt x="2891" y="1768"/>
                    <a:pt x="2962" y="1758"/>
                  </a:cubicBezTo>
                  <a:cubicBezTo>
                    <a:pt x="4317" y="1557"/>
                    <a:pt x="4468" y="202"/>
                    <a:pt x="4468"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852;p64"/>
            <p:cNvSpPr/>
            <p:nvPr/>
          </p:nvSpPr>
          <p:spPr>
            <a:xfrm>
              <a:off x="5256153" y="2730578"/>
              <a:ext cx="20246" cy="43370"/>
            </a:xfrm>
            <a:custGeom>
              <a:avLst/>
              <a:gdLst/>
              <a:ahLst/>
              <a:cxnLst/>
              <a:rect l="l" t="t" r="r" b="b"/>
              <a:pathLst>
                <a:path w="879" h="1883" extrusionOk="0">
                  <a:moveTo>
                    <a:pt x="0" y="0"/>
                  </a:moveTo>
                  <a:lnTo>
                    <a:pt x="0" y="0"/>
                  </a:lnTo>
                  <a:cubicBezTo>
                    <a:pt x="51" y="351"/>
                    <a:pt x="101" y="728"/>
                    <a:pt x="126" y="1029"/>
                  </a:cubicBezTo>
                  <a:cubicBezTo>
                    <a:pt x="151" y="1155"/>
                    <a:pt x="151" y="1255"/>
                    <a:pt x="151" y="1355"/>
                  </a:cubicBezTo>
                  <a:cubicBezTo>
                    <a:pt x="151" y="1355"/>
                    <a:pt x="226" y="1531"/>
                    <a:pt x="377" y="1882"/>
                  </a:cubicBezTo>
                  <a:cubicBezTo>
                    <a:pt x="879" y="1431"/>
                    <a:pt x="477" y="628"/>
                    <a:pt x="0"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853;p64"/>
            <p:cNvSpPr/>
            <p:nvPr/>
          </p:nvSpPr>
          <p:spPr>
            <a:xfrm>
              <a:off x="5120307" y="2468698"/>
              <a:ext cx="202824" cy="201166"/>
            </a:xfrm>
            <a:custGeom>
              <a:avLst/>
              <a:gdLst/>
              <a:ahLst/>
              <a:cxnLst/>
              <a:rect l="l" t="t" r="r" b="b"/>
              <a:pathLst>
                <a:path w="8806" h="8734" extrusionOk="0">
                  <a:moveTo>
                    <a:pt x="5723" y="0"/>
                  </a:moveTo>
                  <a:cubicBezTo>
                    <a:pt x="5698" y="1506"/>
                    <a:pt x="4919" y="2887"/>
                    <a:pt x="3665" y="3690"/>
                  </a:cubicBezTo>
                  <a:lnTo>
                    <a:pt x="4066" y="4543"/>
                  </a:lnTo>
                  <a:lnTo>
                    <a:pt x="4066" y="4568"/>
                  </a:lnTo>
                  <a:cubicBezTo>
                    <a:pt x="3740" y="4518"/>
                    <a:pt x="3539" y="4493"/>
                    <a:pt x="3539" y="4493"/>
                  </a:cubicBezTo>
                  <a:cubicBezTo>
                    <a:pt x="3539" y="4493"/>
                    <a:pt x="3715" y="3815"/>
                    <a:pt x="3062" y="3815"/>
                  </a:cubicBezTo>
                  <a:lnTo>
                    <a:pt x="2886" y="3866"/>
                  </a:lnTo>
                  <a:cubicBezTo>
                    <a:pt x="2912" y="3991"/>
                    <a:pt x="2937" y="4117"/>
                    <a:pt x="2962" y="4267"/>
                  </a:cubicBezTo>
                  <a:cubicBezTo>
                    <a:pt x="2962" y="4267"/>
                    <a:pt x="2337" y="4055"/>
                    <a:pt x="1735" y="4055"/>
                  </a:cubicBezTo>
                  <a:cubicBezTo>
                    <a:pt x="1434" y="4055"/>
                    <a:pt x="1138" y="4108"/>
                    <a:pt x="929" y="4267"/>
                  </a:cubicBezTo>
                  <a:cubicBezTo>
                    <a:pt x="828" y="4342"/>
                    <a:pt x="728" y="4468"/>
                    <a:pt x="678" y="4593"/>
                  </a:cubicBezTo>
                  <a:cubicBezTo>
                    <a:pt x="577" y="4794"/>
                    <a:pt x="527" y="4970"/>
                    <a:pt x="502" y="5171"/>
                  </a:cubicBezTo>
                  <a:cubicBezTo>
                    <a:pt x="377" y="5321"/>
                    <a:pt x="301" y="5497"/>
                    <a:pt x="276" y="5698"/>
                  </a:cubicBezTo>
                  <a:lnTo>
                    <a:pt x="301" y="5723"/>
                  </a:lnTo>
                  <a:cubicBezTo>
                    <a:pt x="226" y="5798"/>
                    <a:pt x="176" y="5873"/>
                    <a:pt x="126" y="5949"/>
                  </a:cubicBezTo>
                  <a:cubicBezTo>
                    <a:pt x="0" y="6175"/>
                    <a:pt x="628" y="6576"/>
                    <a:pt x="1029" y="6802"/>
                  </a:cubicBezTo>
                  <a:lnTo>
                    <a:pt x="1205" y="6928"/>
                  </a:lnTo>
                  <a:cubicBezTo>
                    <a:pt x="1933" y="7379"/>
                    <a:pt x="2686" y="7781"/>
                    <a:pt x="3464" y="8107"/>
                  </a:cubicBezTo>
                  <a:lnTo>
                    <a:pt x="3539" y="8157"/>
                  </a:lnTo>
                  <a:cubicBezTo>
                    <a:pt x="4141" y="8383"/>
                    <a:pt x="4794" y="8559"/>
                    <a:pt x="5447" y="8659"/>
                  </a:cubicBezTo>
                  <a:cubicBezTo>
                    <a:pt x="5771" y="8708"/>
                    <a:pt x="6078" y="8733"/>
                    <a:pt x="6366" y="8733"/>
                  </a:cubicBezTo>
                  <a:cubicBezTo>
                    <a:pt x="7856" y="8733"/>
                    <a:pt x="8806" y="8058"/>
                    <a:pt x="8785" y="6501"/>
                  </a:cubicBezTo>
                  <a:cubicBezTo>
                    <a:pt x="8734" y="4292"/>
                    <a:pt x="7454" y="1833"/>
                    <a:pt x="5723"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854;p64"/>
            <p:cNvSpPr/>
            <p:nvPr/>
          </p:nvSpPr>
          <p:spPr>
            <a:xfrm>
              <a:off x="5148038" y="2628244"/>
              <a:ext cx="111592" cy="149757"/>
            </a:xfrm>
            <a:custGeom>
              <a:avLst/>
              <a:gdLst/>
              <a:ahLst/>
              <a:cxnLst/>
              <a:rect l="l" t="t" r="r" b="b"/>
              <a:pathLst>
                <a:path w="4845" h="6502" extrusionOk="0">
                  <a:moveTo>
                    <a:pt x="1" y="1"/>
                  </a:moveTo>
                  <a:lnTo>
                    <a:pt x="1" y="26"/>
                  </a:lnTo>
                  <a:cubicBezTo>
                    <a:pt x="1" y="26"/>
                    <a:pt x="829" y="5623"/>
                    <a:pt x="2712" y="6501"/>
                  </a:cubicBezTo>
                  <a:cubicBezTo>
                    <a:pt x="3439" y="6325"/>
                    <a:pt x="4142" y="6074"/>
                    <a:pt x="4845" y="5798"/>
                  </a:cubicBezTo>
                  <a:cubicBezTo>
                    <a:pt x="4820" y="5698"/>
                    <a:pt x="4820" y="5598"/>
                    <a:pt x="4820" y="5497"/>
                  </a:cubicBezTo>
                  <a:cubicBezTo>
                    <a:pt x="3163" y="5397"/>
                    <a:pt x="2385" y="1808"/>
                    <a:pt x="2235" y="1180"/>
                  </a:cubicBezTo>
                  <a:cubicBezTo>
                    <a:pt x="1457" y="854"/>
                    <a:pt x="704" y="452"/>
                    <a:pt x="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855;p64"/>
            <p:cNvSpPr/>
            <p:nvPr/>
          </p:nvSpPr>
          <p:spPr>
            <a:xfrm>
              <a:off x="5200069" y="2655423"/>
              <a:ext cx="58986" cy="99454"/>
            </a:xfrm>
            <a:custGeom>
              <a:avLst/>
              <a:gdLst/>
              <a:ahLst/>
              <a:cxnLst/>
              <a:rect l="l" t="t" r="r" b="b"/>
              <a:pathLst>
                <a:path w="2561" h="4318" extrusionOk="0">
                  <a:moveTo>
                    <a:pt x="1" y="0"/>
                  </a:moveTo>
                  <a:lnTo>
                    <a:pt x="1" y="0"/>
                  </a:lnTo>
                  <a:cubicBezTo>
                    <a:pt x="126" y="628"/>
                    <a:pt x="904" y="4217"/>
                    <a:pt x="2561" y="4317"/>
                  </a:cubicBezTo>
                  <a:cubicBezTo>
                    <a:pt x="2536" y="3991"/>
                    <a:pt x="2486" y="3640"/>
                    <a:pt x="2435" y="3263"/>
                  </a:cubicBezTo>
                  <a:cubicBezTo>
                    <a:pt x="2260" y="1958"/>
                    <a:pt x="1984" y="527"/>
                    <a:pt x="1984" y="527"/>
                  </a:cubicBezTo>
                  <a:cubicBezTo>
                    <a:pt x="1331" y="427"/>
                    <a:pt x="678" y="251"/>
                    <a:pt x="51" y="25"/>
                  </a:cubicBezTo>
                  <a:lnTo>
                    <a:pt x="1"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856;p64"/>
            <p:cNvSpPr/>
            <p:nvPr/>
          </p:nvSpPr>
          <p:spPr>
            <a:xfrm>
              <a:off x="4953805" y="2415516"/>
              <a:ext cx="256121" cy="385265"/>
            </a:xfrm>
            <a:custGeom>
              <a:avLst/>
              <a:gdLst/>
              <a:ahLst/>
              <a:cxnLst/>
              <a:rect l="l" t="t" r="r" b="b"/>
              <a:pathLst>
                <a:path w="11120" h="16727" extrusionOk="0">
                  <a:moveTo>
                    <a:pt x="6326" y="0"/>
                  </a:moveTo>
                  <a:cubicBezTo>
                    <a:pt x="6100" y="50"/>
                    <a:pt x="5874" y="101"/>
                    <a:pt x="5623" y="151"/>
                  </a:cubicBezTo>
                  <a:cubicBezTo>
                    <a:pt x="5623" y="352"/>
                    <a:pt x="5472" y="1707"/>
                    <a:pt x="4117" y="1933"/>
                  </a:cubicBezTo>
                  <a:cubicBezTo>
                    <a:pt x="4046" y="1943"/>
                    <a:pt x="3974" y="1948"/>
                    <a:pt x="3901" y="1948"/>
                  </a:cubicBezTo>
                  <a:cubicBezTo>
                    <a:pt x="2723" y="1948"/>
                    <a:pt x="1431" y="678"/>
                    <a:pt x="1431" y="678"/>
                  </a:cubicBezTo>
                  <a:lnTo>
                    <a:pt x="1431" y="578"/>
                  </a:lnTo>
                  <a:cubicBezTo>
                    <a:pt x="954" y="578"/>
                    <a:pt x="478" y="552"/>
                    <a:pt x="1" y="502"/>
                  </a:cubicBezTo>
                  <a:lnTo>
                    <a:pt x="1" y="502"/>
                  </a:lnTo>
                  <a:cubicBezTo>
                    <a:pt x="929" y="2686"/>
                    <a:pt x="1557" y="4970"/>
                    <a:pt x="1933" y="7329"/>
                  </a:cubicBezTo>
                  <a:lnTo>
                    <a:pt x="1858" y="7329"/>
                  </a:lnTo>
                  <a:cubicBezTo>
                    <a:pt x="1983" y="7379"/>
                    <a:pt x="2109" y="7455"/>
                    <a:pt x="2184" y="7580"/>
                  </a:cubicBezTo>
                  <a:lnTo>
                    <a:pt x="2209" y="7731"/>
                  </a:lnTo>
                  <a:cubicBezTo>
                    <a:pt x="2247" y="7718"/>
                    <a:pt x="2285" y="7712"/>
                    <a:pt x="2322" y="7712"/>
                  </a:cubicBezTo>
                  <a:cubicBezTo>
                    <a:pt x="2360" y="7712"/>
                    <a:pt x="2398" y="7718"/>
                    <a:pt x="2435" y="7731"/>
                  </a:cubicBezTo>
                  <a:cubicBezTo>
                    <a:pt x="3188" y="8057"/>
                    <a:pt x="2611" y="9362"/>
                    <a:pt x="2234" y="9688"/>
                  </a:cubicBezTo>
                  <a:lnTo>
                    <a:pt x="2285" y="9688"/>
                  </a:lnTo>
                  <a:cubicBezTo>
                    <a:pt x="2285" y="9688"/>
                    <a:pt x="2561" y="14532"/>
                    <a:pt x="829" y="16591"/>
                  </a:cubicBezTo>
                  <a:cubicBezTo>
                    <a:pt x="1763" y="16681"/>
                    <a:pt x="2705" y="16726"/>
                    <a:pt x="3646" y="16726"/>
                  </a:cubicBezTo>
                  <a:cubicBezTo>
                    <a:pt x="4273" y="16726"/>
                    <a:pt x="4900" y="16706"/>
                    <a:pt x="5522" y="16666"/>
                  </a:cubicBezTo>
                  <a:cubicBezTo>
                    <a:pt x="7405" y="16565"/>
                    <a:pt x="9287" y="16239"/>
                    <a:pt x="11119" y="15762"/>
                  </a:cubicBezTo>
                  <a:cubicBezTo>
                    <a:pt x="9237" y="14859"/>
                    <a:pt x="8409" y="9262"/>
                    <a:pt x="8409" y="9262"/>
                  </a:cubicBezTo>
                  <a:lnTo>
                    <a:pt x="8208" y="9136"/>
                  </a:lnTo>
                  <a:cubicBezTo>
                    <a:pt x="7831" y="8885"/>
                    <a:pt x="7204" y="8509"/>
                    <a:pt x="7329" y="8258"/>
                  </a:cubicBezTo>
                  <a:cubicBezTo>
                    <a:pt x="7380" y="8182"/>
                    <a:pt x="7430" y="8107"/>
                    <a:pt x="7505" y="8057"/>
                  </a:cubicBezTo>
                  <a:lnTo>
                    <a:pt x="7480" y="8032"/>
                  </a:lnTo>
                  <a:cubicBezTo>
                    <a:pt x="7505" y="7831"/>
                    <a:pt x="7580" y="7630"/>
                    <a:pt x="7706" y="7480"/>
                  </a:cubicBezTo>
                  <a:cubicBezTo>
                    <a:pt x="7731" y="7279"/>
                    <a:pt x="7781" y="7103"/>
                    <a:pt x="7857" y="6928"/>
                  </a:cubicBezTo>
                  <a:cubicBezTo>
                    <a:pt x="7229" y="3941"/>
                    <a:pt x="6326" y="50"/>
                    <a:pt x="6326" y="50"/>
                  </a:cubicBezTo>
                  <a:lnTo>
                    <a:pt x="6326"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857;p64"/>
            <p:cNvSpPr/>
            <p:nvPr/>
          </p:nvSpPr>
          <p:spPr>
            <a:xfrm>
              <a:off x="4748010" y="2773349"/>
              <a:ext cx="663083" cy="324275"/>
            </a:xfrm>
            <a:custGeom>
              <a:avLst/>
              <a:gdLst/>
              <a:ahLst/>
              <a:cxnLst/>
              <a:rect l="l" t="t" r="r" b="b"/>
              <a:pathLst>
                <a:path w="28789" h="14079" extrusionOk="0">
                  <a:moveTo>
                    <a:pt x="22439" y="0"/>
                  </a:moveTo>
                  <a:cubicBezTo>
                    <a:pt x="22221" y="218"/>
                    <a:pt x="21800" y="358"/>
                    <a:pt x="21102" y="358"/>
                  </a:cubicBezTo>
                  <a:cubicBezTo>
                    <a:pt x="20916" y="358"/>
                    <a:pt x="20709" y="348"/>
                    <a:pt x="20481" y="327"/>
                  </a:cubicBezTo>
                  <a:cubicBezTo>
                    <a:pt x="20356" y="302"/>
                    <a:pt x="20205" y="276"/>
                    <a:pt x="20080" y="201"/>
                  </a:cubicBezTo>
                  <a:cubicBezTo>
                    <a:pt x="18247" y="703"/>
                    <a:pt x="16365" y="1004"/>
                    <a:pt x="14482" y="1105"/>
                  </a:cubicBezTo>
                  <a:cubicBezTo>
                    <a:pt x="13822" y="1147"/>
                    <a:pt x="13167" y="1167"/>
                    <a:pt x="12512" y="1167"/>
                  </a:cubicBezTo>
                  <a:cubicBezTo>
                    <a:pt x="11598" y="1167"/>
                    <a:pt x="10685" y="1128"/>
                    <a:pt x="9764" y="1055"/>
                  </a:cubicBezTo>
                  <a:cubicBezTo>
                    <a:pt x="9438" y="1481"/>
                    <a:pt x="8961" y="1782"/>
                    <a:pt x="8434" y="1908"/>
                  </a:cubicBezTo>
                  <a:cubicBezTo>
                    <a:pt x="7993" y="2013"/>
                    <a:pt x="7598" y="2059"/>
                    <a:pt x="7243" y="2059"/>
                  </a:cubicBezTo>
                  <a:cubicBezTo>
                    <a:pt x="6323" y="2059"/>
                    <a:pt x="5674" y="1747"/>
                    <a:pt x="5221" y="1331"/>
                  </a:cubicBezTo>
                  <a:lnTo>
                    <a:pt x="2410" y="6300"/>
                  </a:lnTo>
                  <a:lnTo>
                    <a:pt x="0" y="10517"/>
                  </a:lnTo>
                  <a:cubicBezTo>
                    <a:pt x="2561" y="12324"/>
                    <a:pt x="4317" y="12600"/>
                    <a:pt x="6049" y="12751"/>
                  </a:cubicBezTo>
                  <a:cubicBezTo>
                    <a:pt x="7204" y="12851"/>
                    <a:pt x="8358" y="12876"/>
                    <a:pt x="9764" y="13253"/>
                  </a:cubicBezTo>
                  <a:cubicBezTo>
                    <a:pt x="10567" y="13504"/>
                    <a:pt x="11420" y="13704"/>
                    <a:pt x="12274" y="13830"/>
                  </a:cubicBezTo>
                  <a:cubicBezTo>
                    <a:pt x="13107" y="13996"/>
                    <a:pt x="13957" y="14078"/>
                    <a:pt x="14810" y="14078"/>
                  </a:cubicBezTo>
                  <a:cubicBezTo>
                    <a:pt x="15757" y="14078"/>
                    <a:pt x="16708" y="13978"/>
                    <a:pt x="17645" y="13780"/>
                  </a:cubicBezTo>
                  <a:cubicBezTo>
                    <a:pt x="19552" y="13353"/>
                    <a:pt x="21209" y="12575"/>
                    <a:pt x="23142" y="11922"/>
                  </a:cubicBezTo>
                  <a:cubicBezTo>
                    <a:pt x="23568" y="11772"/>
                    <a:pt x="23970" y="11621"/>
                    <a:pt x="24346" y="11471"/>
                  </a:cubicBezTo>
                  <a:cubicBezTo>
                    <a:pt x="28036" y="9939"/>
                    <a:pt x="28789" y="8208"/>
                    <a:pt x="28789" y="8208"/>
                  </a:cubicBezTo>
                  <a:cubicBezTo>
                    <a:pt x="28789" y="8208"/>
                    <a:pt x="26103" y="5698"/>
                    <a:pt x="24823" y="3916"/>
                  </a:cubicBezTo>
                  <a:cubicBezTo>
                    <a:pt x="23920" y="2686"/>
                    <a:pt x="23116" y="1381"/>
                    <a:pt x="2243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858;p64"/>
            <p:cNvSpPr/>
            <p:nvPr/>
          </p:nvSpPr>
          <p:spPr>
            <a:xfrm>
              <a:off x="5210479" y="2761787"/>
              <a:ext cx="54357" cy="20176"/>
            </a:xfrm>
            <a:custGeom>
              <a:avLst/>
              <a:gdLst/>
              <a:ahLst/>
              <a:cxnLst/>
              <a:rect l="l" t="t" r="r" b="b"/>
              <a:pathLst>
                <a:path w="2360" h="876" extrusionOk="0">
                  <a:moveTo>
                    <a:pt x="2134" y="0"/>
                  </a:moveTo>
                  <a:cubicBezTo>
                    <a:pt x="1431" y="302"/>
                    <a:pt x="728" y="527"/>
                    <a:pt x="1" y="728"/>
                  </a:cubicBezTo>
                  <a:cubicBezTo>
                    <a:pt x="126" y="778"/>
                    <a:pt x="277" y="829"/>
                    <a:pt x="402" y="854"/>
                  </a:cubicBezTo>
                  <a:cubicBezTo>
                    <a:pt x="609" y="868"/>
                    <a:pt x="799" y="875"/>
                    <a:pt x="972" y="875"/>
                  </a:cubicBezTo>
                  <a:cubicBezTo>
                    <a:pt x="1701" y="875"/>
                    <a:pt x="2137" y="751"/>
                    <a:pt x="2360" y="527"/>
                  </a:cubicBezTo>
                  <a:cubicBezTo>
                    <a:pt x="2209" y="201"/>
                    <a:pt x="2134" y="0"/>
                    <a:pt x="2134"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859;p64"/>
            <p:cNvSpPr/>
            <p:nvPr/>
          </p:nvSpPr>
          <p:spPr>
            <a:xfrm>
              <a:off x="5100637" y="2408422"/>
              <a:ext cx="89044" cy="166087"/>
            </a:xfrm>
            <a:custGeom>
              <a:avLst/>
              <a:gdLst/>
              <a:ahLst/>
              <a:cxnLst/>
              <a:rect l="l" t="t" r="r" b="b"/>
              <a:pathLst>
                <a:path w="3866" h="7211" extrusionOk="0">
                  <a:moveTo>
                    <a:pt x="2002" y="0"/>
                  </a:moveTo>
                  <a:cubicBezTo>
                    <a:pt x="1572" y="0"/>
                    <a:pt x="1090" y="32"/>
                    <a:pt x="929" y="32"/>
                  </a:cubicBezTo>
                  <a:cubicBezTo>
                    <a:pt x="628" y="107"/>
                    <a:pt x="302" y="208"/>
                    <a:pt x="1" y="283"/>
                  </a:cubicBezTo>
                  <a:lnTo>
                    <a:pt x="1" y="333"/>
                  </a:lnTo>
                  <a:cubicBezTo>
                    <a:pt x="1" y="333"/>
                    <a:pt x="904" y="4224"/>
                    <a:pt x="1532" y="7210"/>
                  </a:cubicBezTo>
                  <a:lnTo>
                    <a:pt x="1557" y="7210"/>
                  </a:lnTo>
                  <a:cubicBezTo>
                    <a:pt x="1632" y="7060"/>
                    <a:pt x="1707" y="6959"/>
                    <a:pt x="1833" y="6859"/>
                  </a:cubicBezTo>
                  <a:cubicBezTo>
                    <a:pt x="2042" y="6708"/>
                    <a:pt x="2338" y="6658"/>
                    <a:pt x="2639" y="6658"/>
                  </a:cubicBezTo>
                  <a:cubicBezTo>
                    <a:pt x="3241" y="6658"/>
                    <a:pt x="3866" y="6859"/>
                    <a:pt x="3866" y="6859"/>
                  </a:cubicBezTo>
                  <a:cubicBezTo>
                    <a:pt x="3841" y="6708"/>
                    <a:pt x="3791" y="6583"/>
                    <a:pt x="3766" y="6457"/>
                  </a:cubicBezTo>
                  <a:cubicBezTo>
                    <a:pt x="3339" y="4349"/>
                    <a:pt x="3013" y="2241"/>
                    <a:pt x="2812" y="107"/>
                  </a:cubicBezTo>
                  <a:cubicBezTo>
                    <a:pt x="2636" y="57"/>
                    <a:pt x="2486" y="32"/>
                    <a:pt x="2310" y="7"/>
                  </a:cubicBezTo>
                  <a:cubicBezTo>
                    <a:pt x="2214" y="2"/>
                    <a:pt x="2110" y="0"/>
                    <a:pt x="200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860;p64"/>
            <p:cNvSpPr/>
            <p:nvPr/>
          </p:nvSpPr>
          <p:spPr>
            <a:xfrm>
              <a:off x="5164806" y="2410887"/>
              <a:ext cx="87892" cy="163047"/>
            </a:xfrm>
            <a:custGeom>
              <a:avLst/>
              <a:gdLst/>
              <a:ahLst/>
              <a:cxnLst/>
              <a:rect l="l" t="t" r="r" b="b"/>
              <a:pathLst>
                <a:path w="3816" h="7079" extrusionOk="0">
                  <a:moveTo>
                    <a:pt x="1" y="0"/>
                  </a:moveTo>
                  <a:cubicBezTo>
                    <a:pt x="176" y="2134"/>
                    <a:pt x="503" y="4242"/>
                    <a:pt x="954" y="6350"/>
                  </a:cubicBezTo>
                  <a:lnTo>
                    <a:pt x="1105" y="6325"/>
                  </a:lnTo>
                  <a:cubicBezTo>
                    <a:pt x="1116" y="6325"/>
                    <a:pt x="1128" y="6325"/>
                    <a:pt x="1139" y="6325"/>
                  </a:cubicBezTo>
                  <a:cubicBezTo>
                    <a:pt x="1752" y="6325"/>
                    <a:pt x="1582" y="7003"/>
                    <a:pt x="1582" y="7003"/>
                  </a:cubicBezTo>
                  <a:cubicBezTo>
                    <a:pt x="1582" y="7003"/>
                    <a:pt x="1808" y="7003"/>
                    <a:pt x="2159" y="7078"/>
                  </a:cubicBezTo>
                  <a:lnTo>
                    <a:pt x="2159" y="7053"/>
                  </a:lnTo>
                  <a:lnTo>
                    <a:pt x="1733" y="6200"/>
                  </a:lnTo>
                  <a:cubicBezTo>
                    <a:pt x="2987" y="5372"/>
                    <a:pt x="3766" y="3991"/>
                    <a:pt x="3816" y="2510"/>
                  </a:cubicBezTo>
                  <a:cubicBezTo>
                    <a:pt x="2636" y="1255"/>
                    <a:pt x="1281" y="302"/>
                    <a:pt x="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861;p64"/>
            <p:cNvSpPr/>
            <p:nvPr/>
          </p:nvSpPr>
          <p:spPr>
            <a:xfrm>
              <a:off x="5153243" y="2408583"/>
              <a:ext cx="11585" cy="2326"/>
            </a:xfrm>
            <a:custGeom>
              <a:avLst/>
              <a:gdLst/>
              <a:ahLst/>
              <a:cxnLst/>
              <a:rect l="l" t="t" r="r" b="b"/>
              <a:pathLst>
                <a:path w="503" h="101" extrusionOk="0">
                  <a:moveTo>
                    <a:pt x="1" y="0"/>
                  </a:moveTo>
                  <a:cubicBezTo>
                    <a:pt x="176" y="25"/>
                    <a:pt x="327" y="50"/>
                    <a:pt x="503" y="100"/>
                  </a:cubicBezTo>
                  <a:lnTo>
                    <a:pt x="503" y="75"/>
                  </a:lnTo>
                  <a:cubicBezTo>
                    <a:pt x="327" y="25"/>
                    <a:pt x="176" y="0"/>
                    <a:pt x="1"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862;p64"/>
            <p:cNvSpPr/>
            <p:nvPr/>
          </p:nvSpPr>
          <p:spPr>
            <a:xfrm>
              <a:off x="4843387" y="2750846"/>
              <a:ext cx="34134" cy="38718"/>
            </a:xfrm>
            <a:custGeom>
              <a:avLst/>
              <a:gdLst/>
              <a:ahLst/>
              <a:cxnLst/>
              <a:rect l="l" t="t" r="r" b="b"/>
              <a:pathLst>
                <a:path w="1482" h="1681" extrusionOk="0">
                  <a:moveTo>
                    <a:pt x="164" y="1"/>
                  </a:moveTo>
                  <a:cubicBezTo>
                    <a:pt x="88" y="1"/>
                    <a:pt x="30" y="15"/>
                    <a:pt x="1" y="49"/>
                  </a:cubicBezTo>
                  <a:cubicBezTo>
                    <a:pt x="26" y="300"/>
                    <a:pt x="76" y="576"/>
                    <a:pt x="151" y="827"/>
                  </a:cubicBezTo>
                  <a:cubicBezTo>
                    <a:pt x="427" y="1279"/>
                    <a:pt x="879" y="1605"/>
                    <a:pt x="1406" y="1680"/>
                  </a:cubicBezTo>
                  <a:lnTo>
                    <a:pt x="1482" y="1605"/>
                  </a:lnTo>
                  <a:lnTo>
                    <a:pt x="1431" y="1555"/>
                  </a:lnTo>
                  <a:cubicBezTo>
                    <a:pt x="1431" y="1555"/>
                    <a:pt x="1155" y="501"/>
                    <a:pt x="1130" y="375"/>
                  </a:cubicBezTo>
                  <a:cubicBezTo>
                    <a:pt x="1110" y="253"/>
                    <a:pt x="484" y="1"/>
                    <a:pt x="164"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863;p64"/>
            <p:cNvSpPr/>
            <p:nvPr/>
          </p:nvSpPr>
          <p:spPr>
            <a:xfrm>
              <a:off x="4891963" y="2424199"/>
              <a:ext cx="106387" cy="160145"/>
            </a:xfrm>
            <a:custGeom>
              <a:avLst/>
              <a:gdLst/>
              <a:ahLst/>
              <a:cxnLst/>
              <a:rect l="l" t="t" r="r" b="b"/>
              <a:pathLst>
                <a:path w="4619" h="6953" extrusionOk="0">
                  <a:moveTo>
                    <a:pt x="2152" y="1"/>
                  </a:moveTo>
                  <a:cubicBezTo>
                    <a:pt x="2069" y="1"/>
                    <a:pt x="1987" y="9"/>
                    <a:pt x="1908" y="25"/>
                  </a:cubicBezTo>
                  <a:cubicBezTo>
                    <a:pt x="1230" y="25"/>
                    <a:pt x="552" y="251"/>
                    <a:pt x="0" y="652"/>
                  </a:cubicBezTo>
                  <a:cubicBezTo>
                    <a:pt x="75" y="778"/>
                    <a:pt x="2033" y="4166"/>
                    <a:pt x="2610" y="6375"/>
                  </a:cubicBezTo>
                  <a:cubicBezTo>
                    <a:pt x="2661" y="6551"/>
                    <a:pt x="2711" y="6701"/>
                    <a:pt x="2736" y="6852"/>
                  </a:cubicBezTo>
                  <a:lnTo>
                    <a:pt x="2761" y="6902"/>
                  </a:lnTo>
                  <a:cubicBezTo>
                    <a:pt x="2987" y="6601"/>
                    <a:pt x="3313" y="6425"/>
                    <a:pt x="3690" y="6425"/>
                  </a:cubicBezTo>
                  <a:cubicBezTo>
                    <a:pt x="3966" y="6475"/>
                    <a:pt x="4217" y="6626"/>
                    <a:pt x="4392" y="6852"/>
                  </a:cubicBezTo>
                  <a:lnTo>
                    <a:pt x="4392" y="6927"/>
                  </a:lnTo>
                  <a:cubicBezTo>
                    <a:pt x="4443" y="6927"/>
                    <a:pt x="4493" y="6927"/>
                    <a:pt x="4543" y="6952"/>
                  </a:cubicBezTo>
                  <a:lnTo>
                    <a:pt x="4618" y="6952"/>
                  </a:lnTo>
                  <a:cubicBezTo>
                    <a:pt x="4242" y="4593"/>
                    <a:pt x="3614" y="2309"/>
                    <a:pt x="2686" y="125"/>
                  </a:cubicBezTo>
                  <a:cubicBezTo>
                    <a:pt x="2514" y="39"/>
                    <a:pt x="2331"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864;p64"/>
            <p:cNvSpPr/>
            <p:nvPr/>
          </p:nvSpPr>
          <p:spPr>
            <a:xfrm>
              <a:off x="4847441" y="2638655"/>
              <a:ext cx="165350" cy="182694"/>
            </a:xfrm>
            <a:custGeom>
              <a:avLst/>
              <a:gdLst/>
              <a:ahLst/>
              <a:cxnLst/>
              <a:rect l="l" t="t" r="r" b="b"/>
              <a:pathLst>
                <a:path w="7179" h="7932" extrusionOk="0">
                  <a:moveTo>
                    <a:pt x="6852" y="0"/>
                  </a:moveTo>
                  <a:lnTo>
                    <a:pt x="6802" y="51"/>
                  </a:lnTo>
                  <a:lnTo>
                    <a:pt x="6727" y="25"/>
                  </a:lnTo>
                  <a:cubicBezTo>
                    <a:pt x="6627" y="502"/>
                    <a:pt x="6401" y="929"/>
                    <a:pt x="6099" y="1306"/>
                  </a:cubicBezTo>
                  <a:cubicBezTo>
                    <a:pt x="5924" y="1908"/>
                    <a:pt x="5597" y="2460"/>
                    <a:pt x="5221" y="2937"/>
                  </a:cubicBezTo>
                  <a:cubicBezTo>
                    <a:pt x="5221" y="2937"/>
                    <a:pt x="4669" y="5597"/>
                    <a:pt x="3063" y="6325"/>
                  </a:cubicBezTo>
                  <a:cubicBezTo>
                    <a:pt x="2912" y="6401"/>
                    <a:pt x="2786" y="6451"/>
                    <a:pt x="2636" y="6476"/>
                  </a:cubicBezTo>
                  <a:cubicBezTo>
                    <a:pt x="2327" y="6562"/>
                    <a:pt x="2007" y="6600"/>
                    <a:pt x="1690" y="6600"/>
                  </a:cubicBezTo>
                  <a:cubicBezTo>
                    <a:pt x="1544" y="6600"/>
                    <a:pt x="1398" y="6592"/>
                    <a:pt x="1255" y="6576"/>
                  </a:cubicBezTo>
                  <a:cubicBezTo>
                    <a:pt x="728" y="6476"/>
                    <a:pt x="251" y="6175"/>
                    <a:pt x="0" y="5698"/>
                  </a:cubicBezTo>
                  <a:lnTo>
                    <a:pt x="0" y="5698"/>
                  </a:lnTo>
                  <a:cubicBezTo>
                    <a:pt x="151" y="6275"/>
                    <a:pt x="477" y="6777"/>
                    <a:pt x="904" y="7179"/>
                  </a:cubicBezTo>
                  <a:cubicBezTo>
                    <a:pt x="1358" y="7614"/>
                    <a:pt x="2008" y="7932"/>
                    <a:pt x="2932" y="7932"/>
                  </a:cubicBezTo>
                  <a:cubicBezTo>
                    <a:pt x="3285" y="7932"/>
                    <a:pt x="3679" y="7885"/>
                    <a:pt x="4117" y="7781"/>
                  </a:cubicBezTo>
                  <a:cubicBezTo>
                    <a:pt x="4644" y="7630"/>
                    <a:pt x="5121" y="7329"/>
                    <a:pt x="5447" y="6903"/>
                  </a:cubicBezTo>
                  <a:cubicBezTo>
                    <a:pt x="7179" y="4819"/>
                    <a:pt x="6928" y="0"/>
                    <a:pt x="69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865;p64"/>
            <p:cNvSpPr/>
            <p:nvPr/>
          </p:nvSpPr>
          <p:spPr>
            <a:xfrm>
              <a:off x="4880976" y="2705703"/>
              <a:ext cx="86142" cy="82111"/>
            </a:xfrm>
            <a:custGeom>
              <a:avLst/>
              <a:gdLst/>
              <a:ahLst/>
              <a:cxnLst/>
              <a:rect l="l" t="t" r="r" b="b"/>
              <a:pathLst>
                <a:path w="3740" h="3565" extrusionOk="0">
                  <a:moveTo>
                    <a:pt x="3740" y="1"/>
                  </a:moveTo>
                  <a:lnTo>
                    <a:pt x="3740" y="1"/>
                  </a:lnTo>
                  <a:cubicBezTo>
                    <a:pt x="2861" y="1080"/>
                    <a:pt x="1531" y="1984"/>
                    <a:pt x="151" y="2009"/>
                  </a:cubicBezTo>
                  <a:lnTo>
                    <a:pt x="151" y="2109"/>
                  </a:lnTo>
                  <a:lnTo>
                    <a:pt x="0" y="3239"/>
                  </a:lnTo>
                  <a:cubicBezTo>
                    <a:pt x="402" y="3364"/>
                    <a:pt x="778" y="3490"/>
                    <a:pt x="1180" y="3565"/>
                  </a:cubicBezTo>
                  <a:cubicBezTo>
                    <a:pt x="1305" y="3515"/>
                    <a:pt x="1456" y="3464"/>
                    <a:pt x="1607" y="3414"/>
                  </a:cubicBezTo>
                  <a:cubicBezTo>
                    <a:pt x="3213" y="2686"/>
                    <a:pt x="3740" y="1"/>
                    <a:pt x="3740" y="1"/>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866;p64"/>
            <p:cNvSpPr/>
            <p:nvPr/>
          </p:nvSpPr>
          <p:spPr>
            <a:xfrm>
              <a:off x="4679787" y="2654271"/>
              <a:ext cx="204667" cy="264206"/>
            </a:xfrm>
            <a:custGeom>
              <a:avLst/>
              <a:gdLst/>
              <a:ahLst/>
              <a:cxnLst/>
              <a:rect l="l" t="t" r="r" b="b"/>
              <a:pathLst>
                <a:path w="8886" h="11471" extrusionOk="0">
                  <a:moveTo>
                    <a:pt x="2724" y="5522"/>
                  </a:moveTo>
                  <a:cubicBezTo>
                    <a:pt x="2768" y="5522"/>
                    <a:pt x="2814" y="5538"/>
                    <a:pt x="2862" y="5572"/>
                  </a:cubicBezTo>
                  <a:cubicBezTo>
                    <a:pt x="3070" y="5556"/>
                    <a:pt x="3278" y="5548"/>
                    <a:pt x="3488" y="5548"/>
                  </a:cubicBezTo>
                  <a:cubicBezTo>
                    <a:pt x="4240" y="5548"/>
                    <a:pt x="4997" y="5652"/>
                    <a:pt x="5723" y="5848"/>
                  </a:cubicBezTo>
                  <a:cubicBezTo>
                    <a:pt x="5723" y="5848"/>
                    <a:pt x="6025" y="8559"/>
                    <a:pt x="5397" y="9738"/>
                  </a:cubicBezTo>
                  <a:cubicBezTo>
                    <a:pt x="5116" y="10277"/>
                    <a:pt x="4595" y="10466"/>
                    <a:pt x="4060" y="10466"/>
                  </a:cubicBezTo>
                  <a:cubicBezTo>
                    <a:pt x="3448" y="10466"/>
                    <a:pt x="2819" y="10219"/>
                    <a:pt x="2511" y="9964"/>
                  </a:cubicBezTo>
                  <a:cubicBezTo>
                    <a:pt x="1709" y="9281"/>
                    <a:pt x="2037" y="5522"/>
                    <a:pt x="2724" y="5522"/>
                  </a:cubicBezTo>
                  <a:close/>
                  <a:moveTo>
                    <a:pt x="5246" y="0"/>
                  </a:moveTo>
                  <a:cubicBezTo>
                    <a:pt x="5246" y="0"/>
                    <a:pt x="3741" y="1908"/>
                    <a:pt x="2686" y="2008"/>
                  </a:cubicBezTo>
                  <a:cubicBezTo>
                    <a:pt x="2511" y="3062"/>
                    <a:pt x="2360" y="3966"/>
                    <a:pt x="2235" y="4367"/>
                  </a:cubicBezTo>
                  <a:cubicBezTo>
                    <a:pt x="1607" y="6777"/>
                    <a:pt x="1" y="11420"/>
                    <a:pt x="5322" y="11470"/>
                  </a:cubicBezTo>
                  <a:lnTo>
                    <a:pt x="5372" y="11470"/>
                  </a:lnTo>
                  <a:lnTo>
                    <a:pt x="8183" y="6526"/>
                  </a:lnTo>
                  <a:cubicBezTo>
                    <a:pt x="7756" y="6099"/>
                    <a:pt x="7430" y="5597"/>
                    <a:pt x="7254" y="5020"/>
                  </a:cubicBezTo>
                  <a:cubicBezTo>
                    <a:pt x="7179" y="4769"/>
                    <a:pt x="7129" y="4518"/>
                    <a:pt x="7079" y="4267"/>
                  </a:cubicBezTo>
                  <a:cubicBezTo>
                    <a:pt x="7114" y="4226"/>
                    <a:pt x="7182" y="4209"/>
                    <a:pt x="7268" y="4209"/>
                  </a:cubicBezTo>
                  <a:cubicBezTo>
                    <a:pt x="7604" y="4209"/>
                    <a:pt x="8213" y="4468"/>
                    <a:pt x="8233" y="4568"/>
                  </a:cubicBezTo>
                  <a:cubicBezTo>
                    <a:pt x="8258" y="4694"/>
                    <a:pt x="8534" y="5773"/>
                    <a:pt x="8534" y="5773"/>
                  </a:cubicBezTo>
                  <a:lnTo>
                    <a:pt x="8585" y="5798"/>
                  </a:lnTo>
                  <a:lnTo>
                    <a:pt x="8735" y="5497"/>
                  </a:lnTo>
                  <a:lnTo>
                    <a:pt x="8886" y="4342"/>
                  </a:lnTo>
                  <a:lnTo>
                    <a:pt x="8886" y="4267"/>
                  </a:lnTo>
                  <a:cubicBezTo>
                    <a:pt x="8858" y="4268"/>
                    <a:pt x="8830" y="4268"/>
                    <a:pt x="8803" y="4268"/>
                  </a:cubicBezTo>
                  <a:cubicBezTo>
                    <a:pt x="7824" y="4268"/>
                    <a:pt x="6803" y="3834"/>
                    <a:pt x="5924" y="2736"/>
                  </a:cubicBezTo>
                  <a:cubicBezTo>
                    <a:pt x="5422" y="2108"/>
                    <a:pt x="5246" y="1129"/>
                    <a:pt x="529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867;p64"/>
            <p:cNvSpPr/>
            <p:nvPr/>
          </p:nvSpPr>
          <p:spPr>
            <a:xfrm>
              <a:off x="4801192" y="2531139"/>
              <a:ext cx="226064" cy="220928"/>
            </a:xfrm>
            <a:custGeom>
              <a:avLst/>
              <a:gdLst/>
              <a:ahLst/>
              <a:cxnLst/>
              <a:rect l="l" t="t" r="r" b="b"/>
              <a:pathLst>
                <a:path w="9815" h="9592" extrusionOk="0">
                  <a:moveTo>
                    <a:pt x="1331" y="0"/>
                  </a:moveTo>
                  <a:cubicBezTo>
                    <a:pt x="628" y="1707"/>
                    <a:pt x="176" y="3489"/>
                    <a:pt x="51" y="5346"/>
                  </a:cubicBezTo>
                  <a:cubicBezTo>
                    <a:pt x="1" y="6475"/>
                    <a:pt x="176" y="7454"/>
                    <a:pt x="678" y="8082"/>
                  </a:cubicBezTo>
                  <a:cubicBezTo>
                    <a:pt x="1535" y="9153"/>
                    <a:pt x="2504" y="9592"/>
                    <a:pt x="3458" y="9592"/>
                  </a:cubicBezTo>
                  <a:cubicBezTo>
                    <a:pt x="3510" y="9592"/>
                    <a:pt x="3563" y="9590"/>
                    <a:pt x="3615" y="9588"/>
                  </a:cubicBezTo>
                  <a:cubicBezTo>
                    <a:pt x="5020" y="9563"/>
                    <a:pt x="6351" y="8659"/>
                    <a:pt x="7229" y="7580"/>
                  </a:cubicBezTo>
                  <a:cubicBezTo>
                    <a:pt x="7605" y="7103"/>
                    <a:pt x="7932" y="6551"/>
                    <a:pt x="8107" y="5974"/>
                  </a:cubicBezTo>
                  <a:cubicBezTo>
                    <a:pt x="8409" y="5597"/>
                    <a:pt x="8635" y="5145"/>
                    <a:pt x="8735" y="4668"/>
                  </a:cubicBezTo>
                  <a:lnTo>
                    <a:pt x="8810" y="4693"/>
                  </a:lnTo>
                  <a:lnTo>
                    <a:pt x="8860" y="4668"/>
                  </a:lnTo>
                  <a:cubicBezTo>
                    <a:pt x="9237" y="4317"/>
                    <a:pt x="9814" y="3012"/>
                    <a:pt x="9061" y="2711"/>
                  </a:cubicBezTo>
                  <a:cubicBezTo>
                    <a:pt x="9008" y="2693"/>
                    <a:pt x="8967" y="2675"/>
                    <a:pt x="8921" y="2675"/>
                  </a:cubicBezTo>
                  <a:cubicBezTo>
                    <a:pt x="8902" y="2675"/>
                    <a:pt x="8882" y="2678"/>
                    <a:pt x="8860" y="2686"/>
                  </a:cubicBezTo>
                  <a:lnTo>
                    <a:pt x="8835" y="2560"/>
                  </a:lnTo>
                  <a:cubicBezTo>
                    <a:pt x="8735" y="2435"/>
                    <a:pt x="8635" y="2359"/>
                    <a:pt x="8484" y="2309"/>
                  </a:cubicBezTo>
                  <a:cubicBezTo>
                    <a:pt x="8434" y="2284"/>
                    <a:pt x="8409" y="2259"/>
                    <a:pt x="8358" y="2259"/>
                  </a:cubicBezTo>
                  <a:lnTo>
                    <a:pt x="8358" y="2209"/>
                  </a:lnTo>
                  <a:cubicBezTo>
                    <a:pt x="8183" y="1958"/>
                    <a:pt x="7932" y="1807"/>
                    <a:pt x="7631" y="1782"/>
                  </a:cubicBezTo>
                  <a:cubicBezTo>
                    <a:pt x="7608" y="1780"/>
                    <a:pt x="7586" y="1780"/>
                    <a:pt x="7564" y="1780"/>
                  </a:cubicBezTo>
                  <a:cubicBezTo>
                    <a:pt x="7235" y="1780"/>
                    <a:pt x="6915" y="1952"/>
                    <a:pt x="6727" y="2234"/>
                  </a:cubicBezTo>
                  <a:lnTo>
                    <a:pt x="6677" y="2209"/>
                  </a:lnTo>
                  <a:cubicBezTo>
                    <a:pt x="6652" y="2033"/>
                    <a:pt x="6627" y="1882"/>
                    <a:pt x="6576" y="1707"/>
                  </a:cubicBezTo>
                  <a:cubicBezTo>
                    <a:pt x="6461" y="1652"/>
                    <a:pt x="6358" y="1628"/>
                    <a:pt x="6266" y="1628"/>
                  </a:cubicBezTo>
                  <a:cubicBezTo>
                    <a:pt x="5562" y="1628"/>
                    <a:pt x="5522" y="3062"/>
                    <a:pt x="5522" y="3062"/>
                  </a:cubicBezTo>
                  <a:cubicBezTo>
                    <a:pt x="5522" y="3062"/>
                    <a:pt x="5271" y="3263"/>
                    <a:pt x="4895" y="3564"/>
                  </a:cubicBezTo>
                  <a:lnTo>
                    <a:pt x="4920" y="2510"/>
                  </a:lnTo>
                  <a:lnTo>
                    <a:pt x="4895" y="2510"/>
                  </a:lnTo>
                  <a:cubicBezTo>
                    <a:pt x="1983" y="2284"/>
                    <a:pt x="1356" y="0"/>
                    <a:pt x="1356"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868;p64"/>
            <p:cNvSpPr/>
            <p:nvPr/>
          </p:nvSpPr>
          <p:spPr>
            <a:xfrm>
              <a:off x="4875771" y="2780858"/>
              <a:ext cx="32384" cy="10249"/>
            </a:xfrm>
            <a:custGeom>
              <a:avLst/>
              <a:gdLst/>
              <a:ahLst/>
              <a:cxnLst/>
              <a:rect l="l" t="t" r="r" b="b"/>
              <a:pathLst>
                <a:path w="1406" h="445" extrusionOk="0">
                  <a:moveTo>
                    <a:pt x="226" y="1"/>
                  </a:moveTo>
                  <a:lnTo>
                    <a:pt x="76" y="302"/>
                  </a:lnTo>
                  <a:lnTo>
                    <a:pt x="0" y="402"/>
                  </a:lnTo>
                  <a:cubicBezTo>
                    <a:pt x="179" y="430"/>
                    <a:pt x="358" y="445"/>
                    <a:pt x="535" y="445"/>
                  </a:cubicBezTo>
                  <a:cubicBezTo>
                    <a:pt x="831" y="445"/>
                    <a:pt x="1123" y="405"/>
                    <a:pt x="1406" y="327"/>
                  </a:cubicBezTo>
                  <a:cubicBezTo>
                    <a:pt x="1004" y="227"/>
                    <a:pt x="628" y="126"/>
                    <a:pt x="226" y="1"/>
                  </a:cubicBezTo>
                  <a:close/>
                </a:path>
              </a:pathLst>
            </a:custGeom>
            <a:solidFill>
              <a:srgbClr val="31315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869;p64"/>
            <p:cNvSpPr/>
            <p:nvPr/>
          </p:nvSpPr>
          <p:spPr>
            <a:xfrm>
              <a:off x="5197190" y="2279072"/>
              <a:ext cx="339361" cy="371860"/>
            </a:xfrm>
            <a:custGeom>
              <a:avLst/>
              <a:gdLst/>
              <a:ahLst/>
              <a:cxnLst/>
              <a:rect l="l" t="t" r="r" b="b"/>
              <a:pathLst>
                <a:path w="14734" h="16145" extrusionOk="0">
                  <a:moveTo>
                    <a:pt x="2661" y="1"/>
                  </a:moveTo>
                  <a:cubicBezTo>
                    <a:pt x="2485" y="1607"/>
                    <a:pt x="1255" y="3088"/>
                    <a:pt x="0" y="4017"/>
                  </a:cubicBezTo>
                  <a:cubicBezTo>
                    <a:pt x="757" y="5752"/>
                    <a:pt x="2519" y="5851"/>
                    <a:pt x="2909" y="5851"/>
                  </a:cubicBezTo>
                  <a:cubicBezTo>
                    <a:pt x="2959" y="5851"/>
                    <a:pt x="2987" y="5849"/>
                    <a:pt x="2987" y="5849"/>
                  </a:cubicBezTo>
                  <a:lnTo>
                    <a:pt x="2987" y="5849"/>
                  </a:lnTo>
                  <a:cubicBezTo>
                    <a:pt x="2711" y="7932"/>
                    <a:pt x="5396" y="9488"/>
                    <a:pt x="5396" y="9488"/>
                  </a:cubicBezTo>
                  <a:cubicBezTo>
                    <a:pt x="5813" y="11652"/>
                    <a:pt x="7355" y="12017"/>
                    <a:pt x="8347" y="12017"/>
                  </a:cubicBezTo>
                  <a:cubicBezTo>
                    <a:pt x="8850" y="12017"/>
                    <a:pt x="9211" y="11923"/>
                    <a:pt x="9211" y="11923"/>
                  </a:cubicBezTo>
                  <a:lnTo>
                    <a:pt x="9211" y="11923"/>
                  </a:lnTo>
                  <a:cubicBezTo>
                    <a:pt x="9141" y="13946"/>
                    <a:pt x="11737" y="16145"/>
                    <a:pt x="12498" y="16145"/>
                  </a:cubicBezTo>
                  <a:cubicBezTo>
                    <a:pt x="12549" y="16145"/>
                    <a:pt x="12592" y="16135"/>
                    <a:pt x="12625" y="16114"/>
                  </a:cubicBezTo>
                  <a:cubicBezTo>
                    <a:pt x="13127" y="15788"/>
                    <a:pt x="12424" y="14985"/>
                    <a:pt x="12424" y="14985"/>
                  </a:cubicBezTo>
                  <a:lnTo>
                    <a:pt x="12424" y="14985"/>
                  </a:lnTo>
                  <a:cubicBezTo>
                    <a:pt x="12424" y="14985"/>
                    <a:pt x="12908" y="15388"/>
                    <a:pt x="13285" y="15388"/>
                  </a:cubicBezTo>
                  <a:cubicBezTo>
                    <a:pt x="13424" y="15388"/>
                    <a:pt x="13548" y="15334"/>
                    <a:pt x="13629" y="15186"/>
                  </a:cubicBezTo>
                  <a:cubicBezTo>
                    <a:pt x="13955" y="14659"/>
                    <a:pt x="13177" y="14508"/>
                    <a:pt x="13177" y="14508"/>
                  </a:cubicBezTo>
                  <a:lnTo>
                    <a:pt x="13177" y="14508"/>
                  </a:lnTo>
                  <a:cubicBezTo>
                    <a:pt x="13177" y="14508"/>
                    <a:pt x="13206" y="14509"/>
                    <a:pt x="13256" y="14509"/>
                  </a:cubicBezTo>
                  <a:cubicBezTo>
                    <a:pt x="13531" y="14509"/>
                    <a:pt x="14434" y="14473"/>
                    <a:pt x="14583" y="14006"/>
                  </a:cubicBezTo>
                  <a:cubicBezTo>
                    <a:pt x="14733" y="13454"/>
                    <a:pt x="13579" y="14006"/>
                    <a:pt x="12725" y="12174"/>
                  </a:cubicBezTo>
                  <a:cubicBezTo>
                    <a:pt x="12041" y="10704"/>
                    <a:pt x="10985" y="10559"/>
                    <a:pt x="10594" y="10559"/>
                  </a:cubicBezTo>
                  <a:cubicBezTo>
                    <a:pt x="10497" y="10559"/>
                    <a:pt x="10441" y="10568"/>
                    <a:pt x="10441" y="10568"/>
                  </a:cubicBezTo>
                  <a:cubicBezTo>
                    <a:pt x="10341" y="7982"/>
                    <a:pt x="7580" y="7455"/>
                    <a:pt x="7580" y="7455"/>
                  </a:cubicBezTo>
                  <a:cubicBezTo>
                    <a:pt x="7530" y="4845"/>
                    <a:pt x="5070" y="4343"/>
                    <a:pt x="5070" y="4343"/>
                  </a:cubicBezTo>
                  <a:cubicBezTo>
                    <a:pt x="6300" y="1256"/>
                    <a:pt x="2887" y="76"/>
                    <a:pt x="2661" y="1"/>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870;p64"/>
            <p:cNvSpPr/>
            <p:nvPr/>
          </p:nvSpPr>
          <p:spPr>
            <a:xfrm>
              <a:off x="5200069" y="3250260"/>
              <a:ext cx="136468" cy="45466"/>
            </a:xfrm>
            <a:custGeom>
              <a:avLst/>
              <a:gdLst/>
              <a:ahLst/>
              <a:cxnLst/>
              <a:rect l="l" t="t" r="r" b="b"/>
              <a:pathLst>
                <a:path w="5925" h="1974" extrusionOk="0">
                  <a:moveTo>
                    <a:pt x="4669" y="1"/>
                  </a:moveTo>
                  <a:cubicBezTo>
                    <a:pt x="3515" y="729"/>
                    <a:pt x="26" y="729"/>
                    <a:pt x="26" y="729"/>
                  </a:cubicBezTo>
                  <a:lnTo>
                    <a:pt x="1" y="729"/>
                  </a:lnTo>
                  <a:cubicBezTo>
                    <a:pt x="202" y="1381"/>
                    <a:pt x="377" y="1808"/>
                    <a:pt x="503" y="1858"/>
                  </a:cubicBezTo>
                  <a:cubicBezTo>
                    <a:pt x="664" y="1939"/>
                    <a:pt x="980" y="1974"/>
                    <a:pt x="1382" y="1974"/>
                  </a:cubicBezTo>
                  <a:cubicBezTo>
                    <a:pt x="2977" y="1974"/>
                    <a:pt x="5924" y="1421"/>
                    <a:pt x="5924" y="980"/>
                  </a:cubicBezTo>
                  <a:cubicBezTo>
                    <a:pt x="5924" y="453"/>
                    <a:pt x="4669" y="1"/>
                    <a:pt x="4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871;p64"/>
            <p:cNvSpPr/>
            <p:nvPr/>
          </p:nvSpPr>
          <p:spPr>
            <a:xfrm>
              <a:off x="4680363" y="1822130"/>
              <a:ext cx="648641" cy="404957"/>
            </a:xfrm>
            <a:custGeom>
              <a:avLst/>
              <a:gdLst/>
              <a:ahLst/>
              <a:cxnLst/>
              <a:rect l="l" t="t" r="r" b="b"/>
              <a:pathLst>
                <a:path w="28162" h="17582" extrusionOk="0">
                  <a:moveTo>
                    <a:pt x="14449" y="0"/>
                  </a:moveTo>
                  <a:cubicBezTo>
                    <a:pt x="9326" y="0"/>
                    <a:pt x="7982" y="2447"/>
                    <a:pt x="7982" y="2447"/>
                  </a:cubicBezTo>
                  <a:cubicBezTo>
                    <a:pt x="7982" y="2447"/>
                    <a:pt x="7929" y="2443"/>
                    <a:pt x="7830" y="2443"/>
                  </a:cubicBezTo>
                  <a:cubicBezTo>
                    <a:pt x="7137" y="2443"/>
                    <a:pt x="4220" y="2598"/>
                    <a:pt x="2285" y="5082"/>
                  </a:cubicBezTo>
                  <a:cubicBezTo>
                    <a:pt x="1" y="7968"/>
                    <a:pt x="76" y="14143"/>
                    <a:pt x="2009" y="17581"/>
                  </a:cubicBezTo>
                  <a:cubicBezTo>
                    <a:pt x="2235" y="17506"/>
                    <a:pt x="2511" y="17481"/>
                    <a:pt x="2762" y="17481"/>
                  </a:cubicBezTo>
                  <a:cubicBezTo>
                    <a:pt x="2963" y="17481"/>
                    <a:pt x="3163" y="17506"/>
                    <a:pt x="3364" y="17531"/>
                  </a:cubicBezTo>
                  <a:cubicBezTo>
                    <a:pt x="9739" y="13992"/>
                    <a:pt x="8836" y="6839"/>
                    <a:pt x="8836" y="6839"/>
                  </a:cubicBezTo>
                  <a:lnTo>
                    <a:pt x="8836" y="6839"/>
                  </a:lnTo>
                  <a:cubicBezTo>
                    <a:pt x="8836" y="6839"/>
                    <a:pt x="13802" y="13468"/>
                    <a:pt x="23226" y="13468"/>
                  </a:cubicBezTo>
                  <a:cubicBezTo>
                    <a:pt x="23348" y="13468"/>
                    <a:pt x="23471" y="13467"/>
                    <a:pt x="23594" y="13465"/>
                  </a:cubicBezTo>
                  <a:cubicBezTo>
                    <a:pt x="23795" y="13465"/>
                    <a:pt x="24020" y="13440"/>
                    <a:pt x="24221" y="13440"/>
                  </a:cubicBezTo>
                  <a:cubicBezTo>
                    <a:pt x="28162" y="13114"/>
                    <a:pt x="27760" y="10579"/>
                    <a:pt x="27559" y="10227"/>
                  </a:cubicBezTo>
                  <a:cubicBezTo>
                    <a:pt x="27469" y="10081"/>
                    <a:pt x="27258" y="10041"/>
                    <a:pt x="27053" y="10041"/>
                  </a:cubicBezTo>
                  <a:cubicBezTo>
                    <a:pt x="26800" y="10041"/>
                    <a:pt x="26555" y="10102"/>
                    <a:pt x="26555" y="10102"/>
                  </a:cubicBezTo>
                  <a:cubicBezTo>
                    <a:pt x="26555" y="10102"/>
                    <a:pt x="23870" y="916"/>
                    <a:pt x="16441" y="112"/>
                  </a:cubicBezTo>
                  <a:cubicBezTo>
                    <a:pt x="15721" y="35"/>
                    <a:pt x="15058" y="0"/>
                    <a:pt x="14449" y="0"/>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872;p64"/>
            <p:cNvSpPr/>
            <p:nvPr/>
          </p:nvSpPr>
          <p:spPr>
            <a:xfrm>
              <a:off x="5154994" y="3037532"/>
              <a:ext cx="156091" cy="112168"/>
            </a:xfrm>
            <a:custGeom>
              <a:avLst/>
              <a:gdLst/>
              <a:ahLst/>
              <a:cxnLst/>
              <a:rect l="l" t="t" r="r" b="b"/>
              <a:pathLst>
                <a:path w="6777" h="4870" extrusionOk="0">
                  <a:moveTo>
                    <a:pt x="6701" y="1"/>
                  </a:moveTo>
                  <a:cubicBezTo>
                    <a:pt x="6325" y="176"/>
                    <a:pt x="5923" y="327"/>
                    <a:pt x="5497" y="452"/>
                  </a:cubicBezTo>
                  <a:cubicBezTo>
                    <a:pt x="3564" y="1130"/>
                    <a:pt x="1908" y="1908"/>
                    <a:pt x="0" y="2310"/>
                  </a:cubicBezTo>
                  <a:lnTo>
                    <a:pt x="0" y="2385"/>
                  </a:lnTo>
                  <a:cubicBezTo>
                    <a:pt x="0" y="2385"/>
                    <a:pt x="251" y="3464"/>
                    <a:pt x="577" y="4870"/>
                  </a:cubicBezTo>
                  <a:cubicBezTo>
                    <a:pt x="577" y="4870"/>
                    <a:pt x="5070" y="4744"/>
                    <a:pt x="6701" y="3590"/>
                  </a:cubicBezTo>
                  <a:lnTo>
                    <a:pt x="6752" y="3590"/>
                  </a:lnTo>
                  <a:cubicBezTo>
                    <a:pt x="6777" y="2159"/>
                    <a:pt x="6752" y="804"/>
                    <a:pt x="6701" y="51"/>
                  </a:cubicBezTo>
                  <a:lnTo>
                    <a:pt x="6701" y="1"/>
                  </a:ln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873;p64"/>
            <p:cNvSpPr/>
            <p:nvPr/>
          </p:nvSpPr>
          <p:spPr>
            <a:xfrm>
              <a:off x="5168284" y="3120771"/>
              <a:ext cx="142226" cy="146279"/>
            </a:xfrm>
            <a:custGeom>
              <a:avLst/>
              <a:gdLst/>
              <a:ahLst/>
              <a:cxnLst/>
              <a:rect l="l" t="t" r="r" b="b"/>
              <a:pathLst>
                <a:path w="6175" h="6351" extrusionOk="0">
                  <a:moveTo>
                    <a:pt x="6124" y="1"/>
                  </a:moveTo>
                  <a:cubicBezTo>
                    <a:pt x="4493" y="1130"/>
                    <a:pt x="0" y="1256"/>
                    <a:pt x="0" y="1256"/>
                  </a:cubicBezTo>
                  <a:cubicBezTo>
                    <a:pt x="402" y="2937"/>
                    <a:pt x="954" y="5071"/>
                    <a:pt x="1381" y="6351"/>
                  </a:cubicBezTo>
                  <a:lnTo>
                    <a:pt x="1431" y="6351"/>
                  </a:lnTo>
                  <a:cubicBezTo>
                    <a:pt x="1431" y="6351"/>
                    <a:pt x="4895" y="6351"/>
                    <a:pt x="6049" y="5623"/>
                  </a:cubicBezTo>
                  <a:cubicBezTo>
                    <a:pt x="6049" y="5623"/>
                    <a:pt x="6149" y="2661"/>
                    <a:pt x="61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874;p64"/>
            <p:cNvSpPr/>
            <p:nvPr/>
          </p:nvSpPr>
          <p:spPr>
            <a:xfrm>
              <a:off x="5238809" y="2137445"/>
              <a:ext cx="84414" cy="130088"/>
            </a:xfrm>
            <a:custGeom>
              <a:avLst/>
              <a:gdLst/>
              <a:ahLst/>
              <a:cxnLst/>
              <a:rect l="l" t="t" r="r" b="b"/>
              <a:pathLst>
                <a:path w="3665" h="5648" extrusionOk="0">
                  <a:moveTo>
                    <a:pt x="849" y="0"/>
                  </a:moveTo>
                  <a:cubicBezTo>
                    <a:pt x="834" y="0"/>
                    <a:pt x="819" y="1"/>
                    <a:pt x="804" y="1"/>
                  </a:cubicBezTo>
                  <a:cubicBezTo>
                    <a:pt x="527" y="1"/>
                    <a:pt x="251" y="26"/>
                    <a:pt x="0" y="126"/>
                  </a:cubicBezTo>
                  <a:lnTo>
                    <a:pt x="226" y="3740"/>
                  </a:lnTo>
                  <a:cubicBezTo>
                    <a:pt x="628" y="4293"/>
                    <a:pt x="829" y="4945"/>
                    <a:pt x="854" y="5648"/>
                  </a:cubicBezTo>
                  <a:cubicBezTo>
                    <a:pt x="2410" y="5623"/>
                    <a:pt x="3665" y="4343"/>
                    <a:pt x="3665" y="2787"/>
                  </a:cubicBezTo>
                  <a:cubicBezTo>
                    <a:pt x="3640" y="1246"/>
                    <a:pt x="2385" y="0"/>
                    <a:pt x="849"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875;p64"/>
            <p:cNvSpPr/>
            <p:nvPr/>
          </p:nvSpPr>
          <p:spPr>
            <a:xfrm>
              <a:off x="4880400" y="3067013"/>
              <a:ext cx="150310" cy="88468"/>
            </a:xfrm>
            <a:custGeom>
              <a:avLst/>
              <a:gdLst/>
              <a:ahLst/>
              <a:cxnLst/>
              <a:rect l="l" t="t" r="r" b="b"/>
              <a:pathLst>
                <a:path w="6526" h="3841" extrusionOk="0">
                  <a:moveTo>
                    <a:pt x="301" y="1"/>
                  </a:moveTo>
                  <a:cubicBezTo>
                    <a:pt x="251" y="302"/>
                    <a:pt x="126" y="1356"/>
                    <a:pt x="0" y="2661"/>
                  </a:cubicBezTo>
                  <a:lnTo>
                    <a:pt x="25" y="2661"/>
                  </a:lnTo>
                  <a:cubicBezTo>
                    <a:pt x="25" y="2661"/>
                    <a:pt x="2173" y="3841"/>
                    <a:pt x="4434" y="3841"/>
                  </a:cubicBezTo>
                  <a:cubicBezTo>
                    <a:pt x="4872" y="3841"/>
                    <a:pt x="5315" y="3796"/>
                    <a:pt x="5748" y="3690"/>
                  </a:cubicBezTo>
                  <a:cubicBezTo>
                    <a:pt x="6099" y="2561"/>
                    <a:pt x="6425" y="1557"/>
                    <a:pt x="6526" y="1105"/>
                  </a:cubicBezTo>
                  <a:cubicBezTo>
                    <a:pt x="5672" y="954"/>
                    <a:pt x="4819" y="779"/>
                    <a:pt x="3991" y="528"/>
                  </a:cubicBezTo>
                  <a:cubicBezTo>
                    <a:pt x="2610" y="126"/>
                    <a:pt x="1456" y="101"/>
                    <a:pt x="301"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876;p64"/>
            <p:cNvSpPr/>
            <p:nvPr/>
          </p:nvSpPr>
          <p:spPr>
            <a:xfrm>
              <a:off x="4871141" y="3128303"/>
              <a:ext cx="141650" cy="138840"/>
            </a:xfrm>
            <a:custGeom>
              <a:avLst/>
              <a:gdLst/>
              <a:ahLst/>
              <a:cxnLst/>
              <a:rect l="l" t="t" r="r" b="b"/>
              <a:pathLst>
                <a:path w="6150" h="6028" extrusionOk="0">
                  <a:moveTo>
                    <a:pt x="402" y="0"/>
                  </a:moveTo>
                  <a:cubicBezTo>
                    <a:pt x="226" y="1707"/>
                    <a:pt x="26" y="3790"/>
                    <a:pt x="0" y="5145"/>
                  </a:cubicBezTo>
                  <a:lnTo>
                    <a:pt x="51" y="5145"/>
                  </a:lnTo>
                  <a:cubicBezTo>
                    <a:pt x="51" y="5145"/>
                    <a:pt x="3024" y="6028"/>
                    <a:pt x="4322" y="6028"/>
                  </a:cubicBezTo>
                  <a:cubicBezTo>
                    <a:pt x="4374" y="6028"/>
                    <a:pt x="4422" y="6027"/>
                    <a:pt x="4468" y="6024"/>
                  </a:cubicBezTo>
                  <a:cubicBezTo>
                    <a:pt x="4468" y="6024"/>
                    <a:pt x="5422" y="3263"/>
                    <a:pt x="6150" y="1029"/>
                  </a:cubicBezTo>
                  <a:lnTo>
                    <a:pt x="6150" y="1029"/>
                  </a:lnTo>
                  <a:cubicBezTo>
                    <a:pt x="5717" y="1135"/>
                    <a:pt x="5275" y="1180"/>
                    <a:pt x="4838" y="1180"/>
                  </a:cubicBezTo>
                  <a:cubicBezTo>
                    <a:pt x="2582" y="1180"/>
                    <a:pt x="452" y="0"/>
                    <a:pt x="45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877;p64"/>
            <p:cNvSpPr/>
            <p:nvPr/>
          </p:nvSpPr>
          <p:spPr>
            <a:xfrm>
              <a:off x="4870566" y="3246805"/>
              <a:ext cx="122003" cy="52975"/>
            </a:xfrm>
            <a:custGeom>
              <a:avLst/>
              <a:gdLst/>
              <a:ahLst/>
              <a:cxnLst/>
              <a:rect l="l" t="t" r="r" b="b"/>
              <a:pathLst>
                <a:path w="5297" h="2300" extrusionOk="0">
                  <a:moveTo>
                    <a:pt x="25" y="0"/>
                  </a:moveTo>
                  <a:cubicBezTo>
                    <a:pt x="0" y="728"/>
                    <a:pt x="25" y="1255"/>
                    <a:pt x="126" y="1356"/>
                  </a:cubicBezTo>
                  <a:cubicBezTo>
                    <a:pt x="517" y="1726"/>
                    <a:pt x="3391" y="2300"/>
                    <a:pt x="4550" y="2300"/>
                  </a:cubicBezTo>
                  <a:cubicBezTo>
                    <a:pt x="4804" y="2300"/>
                    <a:pt x="4975" y="2272"/>
                    <a:pt x="5020" y="2209"/>
                  </a:cubicBezTo>
                  <a:cubicBezTo>
                    <a:pt x="5296" y="1883"/>
                    <a:pt x="4493" y="879"/>
                    <a:pt x="4493" y="879"/>
                  </a:cubicBezTo>
                  <a:cubicBezTo>
                    <a:pt x="4447" y="882"/>
                    <a:pt x="4399" y="883"/>
                    <a:pt x="4347" y="883"/>
                  </a:cubicBezTo>
                  <a:cubicBezTo>
                    <a:pt x="3047" y="883"/>
                    <a:pt x="51" y="0"/>
                    <a:pt x="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3" name="Google Shape;1878;p64"/>
            <p:cNvSpPr/>
            <p:nvPr/>
          </p:nvSpPr>
          <p:spPr>
            <a:xfrm>
              <a:off x="4831825" y="2439217"/>
              <a:ext cx="120852" cy="174034"/>
            </a:xfrm>
            <a:custGeom>
              <a:avLst/>
              <a:gdLst/>
              <a:ahLst/>
              <a:cxnLst/>
              <a:rect l="l" t="t" r="r" b="b"/>
              <a:pathLst>
                <a:path w="5247" h="7556" extrusionOk="0">
                  <a:moveTo>
                    <a:pt x="2611" y="0"/>
                  </a:moveTo>
                  <a:cubicBezTo>
                    <a:pt x="2385" y="151"/>
                    <a:pt x="2184" y="327"/>
                    <a:pt x="1984" y="527"/>
                  </a:cubicBezTo>
                  <a:cubicBezTo>
                    <a:pt x="1607" y="954"/>
                    <a:pt x="1281" y="1406"/>
                    <a:pt x="1005" y="1908"/>
                  </a:cubicBezTo>
                  <a:cubicBezTo>
                    <a:pt x="628" y="2585"/>
                    <a:pt x="277" y="3288"/>
                    <a:pt x="1" y="3991"/>
                  </a:cubicBezTo>
                  <a:lnTo>
                    <a:pt x="26" y="3991"/>
                  </a:lnTo>
                  <a:cubicBezTo>
                    <a:pt x="26" y="3991"/>
                    <a:pt x="653" y="6275"/>
                    <a:pt x="3565" y="6501"/>
                  </a:cubicBezTo>
                  <a:lnTo>
                    <a:pt x="3590" y="6501"/>
                  </a:lnTo>
                  <a:lnTo>
                    <a:pt x="3565" y="7555"/>
                  </a:lnTo>
                  <a:cubicBezTo>
                    <a:pt x="3916" y="7254"/>
                    <a:pt x="4192" y="7078"/>
                    <a:pt x="4192" y="7078"/>
                  </a:cubicBezTo>
                  <a:cubicBezTo>
                    <a:pt x="4192" y="7078"/>
                    <a:pt x="4212" y="5626"/>
                    <a:pt x="4943" y="5626"/>
                  </a:cubicBezTo>
                  <a:cubicBezTo>
                    <a:pt x="5033" y="5626"/>
                    <a:pt x="5133" y="5648"/>
                    <a:pt x="5246" y="5698"/>
                  </a:cubicBezTo>
                  <a:cubicBezTo>
                    <a:pt x="4644" y="3489"/>
                    <a:pt x="2686" y="101"/>
                    <a:pt x="261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4" name="Google Shape;1879;p64"/>
            <p:cNvSpPr/>
            <p:nvPr/>
          </p:nvSpPr>
          <p:spPr>
            <a:xfrm>
              <a:off x="4589615" y="2339210"/>
              <a:ext cx="249166" cy="412282"/>
            </a:xfrm>
            <a:custGeom>
              <a:avLst/>
              <a:gdLst/>
              <a:ahLst/>
              <a:cxnLst/>
              <a:rect l="l" t="t" r="r" b="b"/>
              <a:pathLst>
                <a:path w="10818" h="17900" extrusionOk="0">
                  <a:moveTo>
                    <a:pt x="8509" y="0"/>
                  </a:moveTo>
                  <a:cubicBezTo>
                    <a:pt x="7995" y="432"/>
                    <a:pt x="7346" y="662"/>
                    <a:pt x="6673" y="662"/>
                  </a:cubicBezTo>
                  <a:cubicBezTo>
                    <a:pt x="6525" y="662"/>
                    <a:pt x="6375" y="650"/>
                    <a:pt x="6225" y="628"/>
                  </a:cubicBezTo>
                  <a:lnTo>
                    <a:pt x="6225" y="653"/>
                  </a:lnTo>
                  <a:cubicBezTo>
                    <a:pt x="6225" y="653"/>
                    <a:pt x="4543" y="2460"/>
                    <a:pt x="6099" y="4267"/>
                  </a:cubicBezTo>
                  <a:cubicBezTo>
                    <a:pt x="6099" y="4267"/>
                    <a:pt x="3941" y="5547"/>
                    <a:pt x="4744" y="8032"/>
                  </a:cubicBezTo>
                  <a:cubicBezTo>
                    <a:pt x="4744" y="8032"/>
                    <a:pt x="2335" y="9437"/>
                    <a:pt x="3088" y="11922"/>
                  </a:cubicBezTo>
                  <a:cubicBezTo>
                    <a:pt x="3088" y="11922"/>
                    <a:pt x="1657" y="12198"/>
                    <a:pt x="1456" y="14206"/>
                  </a:cubicBezTo>
                  <a:cubicBezTo>
                    <a:pt x="1280" y="16214"/>
                    <a:pt x="0" y="16089"/>
                    <a:pt x="327" y="16540"/>
                  </a:cubicBezTo>
                  <a:cubicBezTo>
                    <a:pt x="442" y="16699"/>
                    <a:pt x="647" y="16753"/>
                    <a:pt x="869" y="16753"/>
                  </a:cubicBezTo>
                  <a:cubicBezTo>
                    <a:pt x="1277" y="16753"/>
                    <a:pt x="1742" y="16573"/>
                    <a:pt x="1807" y="16540"/>
                  </a:cubicBezTo>
                  <a:lnTo>
                    <a:pt x="1807" y="16540"/>
                  </a:lnTo>
                  <a:cubicBezTo>
                    <a:pt x="1732" y="16590"/>
                    <a:pt x="1155" y="16967"/>
                    <a:pt x="1607" y="17343"/>
                  </a:cubicBezTo>
                  <a:cubicBezTo>
                    <a:pt x="1684" y="17416"/>
                    <a:pt x="1766" y="17446"/>
                    <a:pt x="1848" y="17446"/>
                  </a:cubicBezTo>
                  <a:cubicBezTo>
                    <a:pt x="2225" y="17446"/>
                    <a:pt x="2620" y="16828"/>
                    <a:pt x="2661" y="16766"/>
                  </a:cubicBezTo>
                  <a:lnTo>
                    <a:pt x="2661" y="16766"/>
                  </a:lnTo>
                  <a:cubicBezTo>
                    <a:pt x="2636" y="16867"/>
                    <a:pt x="2284" y="17745"/>
                    <a:pt x="2887" y="17896"/>
                  </a:cubicBezTo>
                  <a:cubicBezTo>
                    <a:pt x="2898" y="17898"/>
                    <a:pt x="2910" y="17899"/>
                    <a:pt x="2923" y="17899"/>
                  </a:cubicBezTo>
                  <a:cubicBezTo>
                    <a:pt x="3565" y="17899"/>
                    <a:pt x="5482" y="14770"/>
                    <a:pt x="4694" y="12801"/>
                  </a:cubicBezTo>
                  <a:cubicBezTo>
                    <a:pt x="4694" y="12801"/>
                    <a:pt x="7053" y="12600"/>
                    <a:pt x="7480" y="10542"/>
                  </a:cubicBezTo>
                  <a:cubicBezTo>
                    <a:pt x="7580" y="10115"/>
                    <a:pt x="7580" y="9663"/>
                    <a:pt x="7505" y="9237"/>
                  </a:cubicBezTo>
                  <a:cubicBezTo>
                    <a:pt x="7505" y="9237"/>
                    <a:pt x="9513" y="6902"/>
                    <a:pt x="8584" y="5020"/>
                  </a:cubicBezTo>
                  <a:cubicBezTo>
                    <a:pt x="8584" y="5020"/>
                    <a:pt x="10642" y="4418"/>
                    <a:pt x="10768" y="2259"/>
                  </a:cubicBezTo>
                  <a:lnTo>
                    <a:pt x="10818" y="2209"/>
                  </a:lnTo>
                  <a:cubicBezTo>
                    <a:pt x="9914" y="1657"/>
                    <a:pt x="9161" y="929"/>
                    <a:pt x="8559" y="50"/>
                  </a:cubicBezTo>
                  <a:lnTo>
                    <a:pt x="8509" y="0"/>
                  </a:ln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5" name="Google Shape;1880;p64"/>
            <p:cNvSpPr/>
            <p:nvPr/>
          </p:nvSpPr>
          <p:spPr>
            <a:xfrm>
              <a:off x="4741653" y="2483140"/>
              <a:ext cx="113320" cy="217381"/>
            </a:xfrm>
            <a:custGeom>
              <a:avLst/>
              <a:gdLst/>
              <a:ahLst/>
              <a:cxnLst/>
              <a:rect l="l" t="t" r="r" b="b"/>
              <a:pathLst>
                <a:path w="4920" h="9438" extrusionOk="0">
                  <a:moveTo>
                    <a:pt x="4920" y="1"/>
                  </a:moveTo>
                  <a:cubicBezTo>
                    <a:pt x="4794" y="51"/>
                    <a:pt x="1732" y="1055"/>
                    <a:pt x="979" y="3992"/>
                  </a:cubicBezTo>
                  <a:cubicBezTo>
                    <a:pt x="954" y="4092"/>
                    <a:pt x="929" y="4192"/>
                    <a:pt x="904" y="4318"/>
                  </a:cubicBezTo>
                  <a:cubicBezTo>
                    <a:pt x="603" y="5673"/>
                    <a:pt x="276" y="7756"/>
                    <a:pt x="0" y="9438"/>
                  </a:cubicBezTo>
                  <a:cubicBezTo>
                    <a:pt x="1055" y="9338"/>
                    <a:pt x="2586" y="7430"/>
                    <a:pt x="2586" y="7430"/>
                  </a:cubicBezTo>
                  <a:lnTo>
                    <a:pt x="2636" y="7430"/>
                  </a:lnTo>
                  <a:cubicBezTo>
                    <a:pt x="2862" y="4820"/>
                    <a:pt x="3640" y="2285"/>
                    <a:pt x="492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6" name="Google Shape;1881;p64"/>
            <p:cNvSpPr/>
            <p:nvPr/>
          </p:nvSpPr>
          <p:spPr>
            <a:xfrm>
              <a:off x="4719104" y="2781457"/>
              <a:ext cx="99454" cy="113734"/>
            </a:xfrm>
            <a:custGeom>
              <a:avLst/>
              <a:gdLst/>
              <a:ahLst/>
              <a:cxnLst/>
              <a:rect l="l" t="t" r="r" b="b"/>
              <a:pathLst>
                <a:path w="4318" h="4938" extrusionOk="0">
                  <a:moveTo>
                    <a:pt x="1016" y="0"/>
                  </a:moveTo>
                  <a:cubicBezTo>
                    <a:pt x="330" y="0"/>
                    <a:pt x="1" y="3757"/>
                    <a:pt x="779" y="4417"/>
                  </a:cubicBezTo>
                  <a:cubicBezTo>
                    <a:pt x="1086" y="4684"/>
                    <a:pt x="1714" y="4938"/>
                    <a:pt x="2328" y="4938"/>
                  </a:cubicBezTo>
                  <a:cubicBezTo>
                    <a:pt x="2868" y="4938"/>
                    <a:pt x="3397" y="4743"/>
                    <a:pt x="3690" y="4191"/>
                  </a:cubicBezTo>
                  <a:cubicBezTo>
                    <a:pt x="4317" y="3037"/>
                    <a:pt x="4016" y="326"/>
                    <a:pt x="4016" y="326"/>
                  </a:cubicBezTo>
                  <a:lnTo>
                    <a:pt x="4016" y="326"/>
                  </a:lnTo>
                  <a:cubicBezTo>
                    <a:pt x="3899" y="341"/>
                    <a:pt x="3380" y="578"/>
                    <a:pt x="2713" y="578"/>
                  </a:cubicBezTo>
                  <a:cubicBezTo>
                    <a:pt x="2238" y="578"/>
                    <a:pt x="1688" y="457"/>
                    <a:pt x="1155" y="50"/>
                  </a:cubicBezTo>
                  <a:cubicBezTo>
                    <a:pt x="1107" y="16"/>
                    <a:pt x="1061" y="0"/>
                    <a:pt x="101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7" name="Google Shape;1882;p64"/>
            <p:cNvSpPr/>
            <p:nvPr/>
          </p:nvSpPr>
          <p:spPr>
            <a:xfrm>
              <a:off x="4665922" y="1979626"/>
              <a:ext cx="592557" cy="448696"/>
            </a:xfrm>
            <a:custGeom>
              <a:avLst/>
              <a:gdLst/>
              <a:ahLst/>
              <a:cxnLst/>
              <a:rect l="l" t="t" r="r" b="b"/>
              <a:pathLst>
                <a:path w="25727" h="19481" extrusionOk="0">
                  <a:moveTo>
                    <a:pt x="9463" y="1"/>
                  </a:moveTo>
                  <a:cubicBezTo>
                    <a:pt x="9463" y="1"/>
                    <a:pt x="10366" y="7154"/>
                    <a:pt x="3991" y="10693"/>
                  </a:cubicBezTo>
                  <a:cubicBezTo>
                    <a:pt x="3790" y="10668"/>
                    <a:pt x="3590" y="10643"/>
                    <a:pt x="3389" y="10643"/>
                  </a:cubicBezTo>
                  <a:cubicBezTo>
                    <a:pt x="3138" y="10643"/>
                    <a:pt x="2862" y="10668"/>
                    <a:pt x="2636" y="10743"/>
                  </a:cubicBezTo>
                  <a:cubicBezTo>
                    <a:pt x="879" y="11220"/>
                    <a:pt x="0" y="13178"/>
                    <a:pt x="854" y="14784"/>
                  </a:cubicBezTo>
                  <a:cubicBezTo>
                    <a:pt x="1373" y="15762"/>
                    <a:pt x="2367" y="16293"/>
                    <a:pt x="3371" y="16293"/>
                  </a:cubicBezTo>
                  <a:cubicBezTo>
                    <a:pt x="4016" y="16293"/>
                    <a:pt x="4666" y="16074"/>
                    <a:pt x="5196" y="15612"/>
                  </a:cubicBezTo>
                  <a:lnTo>
                    <a:pt x="5271" y="15662"/>
                  </a:lnTo>
                  <a:cubicBezTo>
                    <a:pt x="5848" y="16541"/>
                    <a:pt x="6627" y="17269"/>
                    <a:pt x="7505" y="17821"/>
                  </a:cubicBezTo>
                  <a:cubicBezTo>
                    <a:pt x="8810" y="18599"/>
                    <a:pt x="10241" y="19101"/>
                    <a:pt x="11722" y="19302"/>
                  </a:cubicBezTo>
                  <a:cubicBezTo>
                    <a:pt x="11998" y="19302"/>
                    <a:pt x="12249" y="19327"/>
                    <a:pt x="12500" y="19402"/>
                  </a:cubicBezTo>
                  <a:cubicBezTo>
                    <a:pt x="12977" y="19452"/>
                    <a:pt x="13453" y="19477"/>
                    <a:pt x="13930" y="19477"/>
                  </a:cubicBezTo>
                  <a:cubicBezTo>
                    <a:pt x="14032" y="19479"/>
                    <a:pt x="14133" y="19480"/>
                    <a:pt x="14235" y="19480"/>
                  </a:cubicBezTo>
                  <a:cubicBezTo>
                    <a:pt x="15539" y="19480"/>
                    <a:pt x="16841" y="19332"/>
                    <a:pt x="18122" y="19076"/>
                  </a:cubicBezTo>
                  <a:cubicBezTo>
                    <a:pt x="18373" y="19026"/>
                    <a:pt x="18599" y="18950"/>
                    <a:pt x="18825" y="18900"/>
                  </a:cubicBezTo>
                  <a:cubicBezTo>
                    <a:pt x="19151" y="18825"/>
                    <a:pt x="19452" y="18724"/>
                    <a:pt x="19778" y="18649"/>
                  </a:cubicBezTo>
                  <a:cubicBezTo>
                    <a:pt x="20657" y="18373"/>
                    <a:pt x="21485" y="17997"/>
                    <a:pt x="22288" y="17545"/>
                  </a:cubicBezTo>
                  <a:cubicBezTo>
                    <a:pt x="22539" y="17369"/>
                    <a:pt x="22790" y="17193"/>
                    <a:pt x="23041" y="17018"/>
                  </a:cubicBezTo>
                  <a:cubicBezTo>
                    <a:pt x="24296" y="16064"/>
                    <a:pt x="25526" y="14608"/>
                    <a:pt x="25702" y="12977"/>
                  </a:cubicBezTo>
                  <a:cubicBezTo>
                    <a:pt x="25727" y="12801"/>
                    <a:pt x="25727" y="12651"/>
                    <a:pt x="25727" y="12475"/>
                  </a:cubicBezTo>
                  <a:cubicBezTo>
                    <a:pt x="25702" y="11797"/>
                    <a:pt x="25476" y="11145"/>
                    <a:pt x="25099" y="10567"/>
                  </a:cubicBezTo>
                  <a:lnTo>
                    <a:pt x="24873" y="6953"/>
                  </a:lnTo>
                  <a:lnTo>
                    <a:pt x="24848" y="6602"/>
                  </a:lnTo>
                  <a:cubicBezTo>
                    <a:pt x="24647" y="6602"/>
                    <a:pt x="24422" y="6627"/>
                    <a:pt x="24221" y="6627"/>
                  </a:cubicBezTo>
                  <a:cubicBezTo>
                    <a:pt x="24098" y="6629"/>
                    <a:pt x="23975" y="6630"/>
                    <a:pt x="23853" y="6630"/>
                  </a:cubicBezTo>
                  <a:cubicBezTo>
                    <a:pt x="14429" y="6630"/>
                    <a:pt x="9463" y="1"/>
                    <a:pt x="9463"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1883;p64"/>
            <p:cNvSpPr/>
            <p:nvPr/>
          </p:nvSpPr>
          <p:spPr>
            <a:xfrm>
              <a:off x="4745706" y="2782032"/>
              <a:ext cx="65919" cy="12737"/>
            </a:xfrm>
            <a:custGeom>
              <a:avLst/>
              <a:gdLst/>
              <a:ahLst/>
              <a:cxnLst/>
              <a:rect l="l" t="t" r="r" b="b"/>
              <a:pathLst>
                <a:path w="2862" h="553" extrusionOk="0">
                  <a:moveTo>
                    <a:pt x="636" y="1"/>
                  </a:moveTo>
                  <a:cubicBezTo>
                    <a:pt x="425" y="1"/>
                    <a:pt x="213" y="9"/>
                    <a:pt x="0" y="25"/>
                  </a:cubicBezTo>
                  <a:cubicBezTo>
                    <a:pt x="543" y="432"/>
                    <a:pt x="1099" y="553"/>
                    <a:pt x="1576" y="553"/>
                  </a:cubicBezTo>
                  <a:cubicBezTo>
                    <a:pt x="2246" y="553"/>
                    <a:pt x="2759" y="316"/>
                    <a:pt x="2861" y="301"/>
                  </a:cubicBezTo>
                  <a:cubicBezTo>
                    <a:pt x="2135" y="105"/>
                    <a:pt x="1393" y="1"/>
                    <a:pt x="636"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9" name="Google Shape;1884;p64"/>
            <p:cNvSpPr/>
            <p:nvPr/>
          </p:nvSpPr>
          <p:spPr>
            <a:xfrm>
              <a:off x="4911034" y="2553527"/>
              <a:ext cx="6956" cy="61036"/>
            </a:xfrm>
            <a:custGeom>
              <a:avLst/>
              <a:gdLst/>
              <a:ahLst/>
              <a:cxnLst/>
              <a:rect l="l" t="t" r="r" b="b"/>
              <a:pathLst>
                <a:path w="302" h="2650" extrusionOk="0">
                  <a:moveTo>
                    <a:pt x="173" y="0"/>
                  </a:moveTo>
                  <a:cubicBezTo>
                    <a:pt x="134" y="0"/>
                    <a:pt x="101" y="37"/>
                    <a:pt x="101" y="57"/>
                  </a:cubicBezTo>
                  <a:cubicBezTo>
                    <a:pt x="101" y="57"/>
                    <a:pt x="76" y="233"/>
                    <a:pt x="51" y="459"/>
                  </a:cubicBezTo>
                  <a:cubicBezTo>
                    <a:pt x="25" y="685"/>
                    <a:pt x="0" y="1011"/>
                    <a:pt x="0" y="1312"/>
                  </a:cubicBezTo>
                  <a:lnTo>
                    <a:pt x="0" y="1789"/>
                  </a:lnTo>
                  <a:lnTo>
                    <a:pt x="0" y="2190"/>
                  </a:lnTo>
                  <a:cubicBezTo>
                    <a:pt x="0" y="2416"/>
                    <a:pt x="25" y="2592"/>
                    <a:pt x="25" y="2592"/>
                  </a:cubicBezTo>
                  <a:cubicBezTo>
                    <a:pt x="25" y="2617"/>
                    <a:pt x="51" y="2642"/>
                    <a:pt x="101" y="2642"/>
                  </a:cubicBezTo>
                  <a:cubicBezTo>
                    <a:pt x="110" y="2647"/>
                    <a:pt x="119" y="2649"/>
                    <a:pt x="127" y="2649"/>
                  </a:cubicBezTo>
                  <a:cubicBezTo>
                    <a:pt x="160" y="2649"/>
                    <a:pt x="181" y="2612"/>
                    <a:pt x="201" y="2592"/>
                  </a:cubicBezTo>
                  <a:cubicBezTo>
                    <a:pt x="201" y="2592"/>
                    <a:pt x="226" y="2441"/>
                    <a:pt x="251" y="2190"/>
                  </a:cubicBezTo>
                  <a:cubicBezTo>
                    <a:pt x="251" y="2065"/>
                    <a:pt x="251" y="1939"/>
                    <a:pt x="276" y="1789"/>
                  </a:cubicBezTo>
                  <a:cubicBezTo>
                    <a:pt x="302" y="1638"/>
                    <a:pt x="302" y="1488"/>
                    <a:pt x="302" y="1337"/>
                  </a:cubicBezTo>
                  <a:cubicBezTo>
                    <a:pt x="302" y="1011"/>
                    <a:pt x="302" y="710"/>
                    <a:pt x="302" y="459"/>
                  </a:cubicBezTo>
                  <a:cubicBezTo>
                    <a:pt x="276" y="233"/>
                    <a:pt x="276" y="82"/>
                    <a:pt x="276" y="82"/>
                  </a:cubicBezTo>
                  <a:cubicBezTo>
                    <a:pt x="251" y="32"/>
                    <a:pt x="226" y="7"/>
                    <a:pt x="201" y="7"/>
                  </a:cubicBezTo>
                  <a:cubicBezTo>
                    <a:pt x="192" y="2"/>
                    <a:pt x="182" y="0"/>
                    <a:pt x="173" y="0"/>
                  </a:cubicBezTo>
                  <a:close/>
                </a:path>
              </a:pathLst>
            </a:custGeom>
            <a:solidFill>
              <a:srgbClr val="B74E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0" name="Google Shape;1885;p64"/>
            <p:cNvSpPr/>
            <p:nvPr/>
          </p:nvSpPr>
          <p:spPr>
            <a:xfrm>
              <a:off x="5189658" y="2555416"/>
              <a:ext cx="92522" cy="38741"/>
            </a:xfrm>
            <a:custGeom>
              <a:avLst/>
              <a:gdLst/>
              <a:ahLst/>
              <a:cxnLst/>
              <a:rect l="l" t="t" r="r" b="b"/>
              <a:pathLst>
                <a:path w="4017" h="1682" extrusionOk="0">
                  <a:moveTo>
                    <a:pt x="51" y="0"/>
                  </a:moveTo>
                  <a:cubicBezTo>
                    <a:pt x="26" y="25"/>
                    <a:pt x="26" y="25"/>
                    <a:pt x="1" y="50"/>
                  </a:cubicBezTo>
                  <a:cubicBezTo>
                    <a:pt x="1" y="75"/>
                    <a:pt x="26" y="101"/>
                    <a:pt x="51" y="101"/>
                  </a:cubicBezTo>
                  <a:cubicBezTo>
                    <a:pt x="126" y="101"/>
                    <a:pt x="202" y="126"/>
                    <a:pt x="252" y="151"/>
                  </a:cubicBezTo>
                  <a:cubicBezTo>
                    <a:pt x="327" y="176"/>
                    <a:pt x="377" y="226"/>
                    <a:pt x="403" y="301"/>
                  </a:cubicBezTo>
                  <a:cubicBezTo>
                    <a:pt x="428" y="352"/>
                    <a:pt x="428" y="427"/>
                    <a:pt x="428" y="502"/>
                  </a:cubicBezTo>
                  <a:cubicBezTo>
                    <a:pt x="428" y="552"/>
                    <a:pt x="428" y="628"/>
                    <a:pt x="403" y="703"/>
                  </a:cubicBezTo>
                  <a:cubicBezTo>
                    <a:pt x="403" y="753"/>
                    <a:pt x="428" y="828"/>
                    <a:pt x="503" y="828"/>
                  </a:cubicBezTo>
                  <a:lnTo>
                    <a:pt x="930" y="904"/>
                  </a:lnTo>
                  <a:lnTo>
                    <a:pt x="1155" y="954"/>
                  </a:lnTo>
                  <a:lnTo>
                    <a:pt x="1381" y="1004"/>
                  </a:lnTo>
                  <a:cubicBezTo>
                    <a:pt x="1657" y="1054"/>
                    <a:pt x="1959" y="1105"/>
                    <a:pt x="2235" y="1180"/>
                  </a:cubicBezTo>
                  <a:cubicBezTo>
                    <a:pt x="2536" y="1230"/>
                    <a:pt x="2812" y="1305"/>
                    <a:pt x="3088" y="1406"/>
                  </a:cubicBezTo>
                  <a:cubicBezTo>
                    <a:pt x="3239" y="1431"/>
                    <a:pt x="3364" y="1481"/>
                    <a:pt x="3515" y="1531"/>
                  </a:cubicBezTo>
                  <a:cubicBezTo>
                    <a:pt x="3665" y="1556"/>
                    <a:pt x="3791" y="1632"/>
                    <a:pt x="3941" y="1682"/>
                  </a:cubicBezTo>
                  <a:cubicBezTo>
                    <a:pt x="3992" y="1682"/>
                    <a:pt x="4017" y="1606"/>
                    <a:pt x="3992" y="1581"/>
                  </a:cubicBezTo>
                  <a:cubicBezTo>
                    <a:pt x="3866" y="1506"/>
                    <a:pt x="3716" y="1406"/>
                    <a:pt x="3590" y="1355"/>
                  </a:cubicBezTo>
                  <a:cubicBezTo>
                    <a:pt x="3465" y="1280"/>
                    <a:pt x="3314" y="1205"/>
                    <a:pt x="3188" y="1155"/>
                  </a:cubicBezTo>
                  <a:lnTo>
                    <a:pt x="2335" y="904"/>
                  </a:lnTo>
                  <a:cubicBezTo>
                    <a:pt x="2034" y="803"/>
                    <a:pt x="1733" y="753"/>
                    <a:pt x="1432" y="703"/>
                  </a:cubicBezTo>
                  <a:cubicBezTo>
                    <a:pt x="1356" y="703"/>
                    <a:pt x="1281" y="678"/>
                    <a:pt x="1206" y="678"/>
                  </a:cubicBezTo>
                  <a:lnTo>
                    <a:pt x="980" y="653"/>
                  </a:lnTo>
                  <a:lnTo>
                    <a:pt x="654" y="614"/>
                  </a:lnTo>
                  <a:lnTo>
                    <a:pt x="654" y="614"/>
                  </a:lnTo>
                  <a:cubicBezTo>
                    <a:pt x="654" y="570"/>
                    <a:pt x="654" y="524"/>
                    <a:pt x="654" y="477"/>
                  </a:cubicBezTo>
                  <a:cubicBezTo>
                    <a:pt x="628" y="377"/>
                    <a:pt x="603" y="276"/>
                    <a:pt x="553" y="201"/>
                  </a:cubicBezTo>
                  <a:cubicBezTo>
                    <a:pt x="503" y="126"/>
                    <a:pt x="403" y="50"/>
                    <a:pt x="327" y="25"/>
                  </a:cubicBezTo>
                  <a:cubicBezTo>
                    <a:pt x="227" y="0"/>
                    <a:pt x="126" y="0"/>
                    <a:pt x="51"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1" name="Google Shape;1886;p64"/>
            <p:cNvSpPr/>
            <p:nvPr/>
          </p:nvSpPr>
          <p:spPr>
            <a:xfrm>
              <a:off x="4955533" y="2232362"/>
              <a:ext cx="122003" cy="47562"/>
            </a:xfrm>
            <a:custGeom>
              <a:avLst/>
              <a:gdLst/>
              <a:ahLst/>
              <a:cxnLst/>
              <a:rect l="l" t="t" r="r" b="b"/>
              <a:pathLst>
                <a:path w="5297" h="2065" extrusionOk="0">
                  <a:moveTo>
                    <a:pt x="5105" y="1"/>
                  </a:moveTo>
                  <a:cubicBezTo>
                    <a:pt x="5046" y="1"/>
                    <a:pt x="4989" y="42"/>
                    <a:pt x="4970" y="96"/>
                  </a:cubicBezTo>
                  <a:cubicBezTo>
                    <a:pt x="4970" y="96"/>
                    <a:pt x="4920" y="172"/>
                    <a:pt x="4820" y="297"/>
                  </a:cubicBezTo>
                  <a:cubicBezTo>
                    <a:pt x="4694" y="448"/>
                    <a:pt x="4544" y="598"/>
                    <a:pt x="4393" y="749"/>
                  </a:cubicBezTo>
                  <a:cubicBezTo>
                    <a:pt x="4318" y="849"/>
                    <a:pt x="4192" y="925"/>
                    <a:pt x="4092" y="1000"/>
                  </a:cubicBezTo>
                  <a:cubicBezTo>
                    <a:pt x="3967" y="1100"/>
                    <a:pt x="3841" y="1176"/>
                    <a:pt x="3716" y="1226"/>
                  </a:cubicBezTo>
                  <a:cubicBezTo>
                    <a:pt x="3565" y="1301"/>
                    <a:pt x="3414" y="1351"/>
                    <a:pt x="3264" y="1401"/>
                  </a:cubicBezTo>
                  <a:cubicBezTo>
                    <a:pt x="3188" y="1401"/>
                    <a:pt x="3138" y="1452"/>
                    <a:pt x="3038" y="1452"/>
                  </a:cubicBezTo>
                  <a:lnTo>
                    <a:pt x="2310" y="1452"/>
                  </a:lnTo>
                  <a:cubicBezTo>
                    <a:pt x="2134" y="1427"/>
                    <a:pt x="1984" y="1401"/>
                    <a:pt x="1833" y="1351"/>
                  </a:cubicBezTo>
                  <a:cubicBezTo>
                    <a:pt x="1683" y="1326"/>
                    <a:pt x="1532" y="1276"/>
                    <a:pt x="1381" y="1226"/>
                  </a:cubicBezTo>
                  <a:cubicBezTo>
                    <a:pt x="1256" y="1176"/>
                    <a:pt x="1130" y="1100"/>
                    <a:pt x="1030" y="1050"/>
                  </a:cubicBezTo>
                  <a:cubicBezTo>
                    <a:pt x="829" y="950"/>
                    <a:pt x="653" y="849"/>
                    <a:pt x="503" y="724"/>
                  </a:cubicBezTo>
                  <a:cubicBezTo>
                    <a:pt x="453" y="674"/>
                    <a:pt x="403" y="623"/>
                    <a:pt x="377" y="598"/>
                  </a:cubicBezTo>
                  <a:lnTo>
                    <a:pt x="327" y="573"/>
                  </a:lnTo>
                  <a:lnTo>
                    <a:pt x="302" y="548"/>
                  </a:lnTo>
                  <a:cubicBezTo>
                    <a:pt x="271" y="517"/>
                    <a:pt x="230" y="496"/>
                    <a:pt x="186" y="496"/>
                  </a:cubicBezTo>
                  <a:cubicBezTo>
                    <a:pt x="159" y="496"/>
                    <a:pt x="130" y="504"/>
                    <a:pt x="101" y="523"/>
                  </a:cubicBezTo>
                  <a:cubicBezTo>
                    <a:pt x="26" y="573"/>
                    <a:pt x="1" y="674"/>
                    <a:pt x="51" y="749"/>
                  </a:cubicBezTo>
                  <a:lnTo>
                    <a:pt x="101" y="824"/>
                  </a:lnTo>
                  <a:cubicBezTo>
                    <a:pt x="126" y="849"/>
                    <a:pt x="177" y="900"/>
                    <a:pt x="227" y="975"/>
                  </a:cubicBezTo>
                  <a:cubicBezTo>
                    <a:pt x="377" y="1151"/>
                    <a:pt x="553" y="1326"/>
                    <a:pt x="754" y="1452"/>
                  </a:cubicBezTo>
                  <a:cubicBezTo>
                    <a:pt x="879" y="1552"/>
                    <a:pt x="1005" y="1627"/>
                    <a:pt x="1155" y="1703"/>
                  </a:cubicBezTo>
                  <a:cubicBezTo>
                    <a:pt x="1331" y="1803"/>
                    <a:pt x="1482" y="1853"/>
                    <a:pt x="1657" y="1903"/>
                  </a:cubicBezTo>
                  <a:cubicBezTo>
                    <a:pt x="1833" y="1979"/>
                    <a:pt x="2034" y="2004"/>
                    <a:pt x="2235" y="2029"/>
                  </a:cubicBezTo>
                  <a:cubicBezTo>
                    <a:pt x="2377" y="2047"/>
                    <a:pt x="2506" y="2064"/>
                    <a:pt x="2641" y="2064"/>
                  </a:cubicBezTo>
                  <a:cubicBezTo>
                    <a:pt x="2697" y="2064"/>
                    <a:pt x="2753" y="2061"/>
                    <a:pt x="2812" y="2054"/>
                  </a:cubicBezTo>
                  <a:lnTo>
                    <a:pt x="2988" y="2054"/>
                  </a:lnTo>
                  <a:lnTo>
                    <a:pt x="3113" y="2029"/>
                  </a:lnTo>
                  <a:cubicBezTo>
                    <a:pt x="3214" y="2029"/>
                    <a:pt x="3339" y="2004"/>
                    <a:pt x="3439" y="1979"/>
                  </a:cubicBezTo>
                  <a:cubicBezTo>
                    <a:pt x="3615" y="1929"/>
                    <a:pt x="3816" y="1828"/>
                    <a:pt x="3992" y="1753"/>
                  </a:cubicBezTo>
                  <a:cubicBezTo>
                    <a:pt x="4142" y="1652"/>
                    <a:pt x="4293" y="1552"/>
                    <a:pt x="4443" y="1427"/>
                  </a:cubicBezTo>
                  <a:cubicBezTo>
                    <a:pt x="4720" y="1151"/>
                    <a:pt x="4970" y="849"/>
                    <a:pt x="5146" y="498"/>
                  </a:cubicBezTo>
                  <a:cubicBezTo>
                    <a:pt x="5171" y="423"/>
                    <a:pt x="5196" y="372"/>
                    <a:pt x="5221" y="297"/>
                  </a:cubicBezTo>
                  <a:lnTo>
                    <a:pt x="5272" y="222"/>
                  </a:lnTo>
                  <a:cubicBezTo>
                    <a:pt x="5297" y="147"/>
                    <a:pt x="5272" y="46"/>
                    <a:pt x="5171" y="21"/>
                  </a:cubicBezTo>
                  <a:cubicBezTo>
                    <a:pt x="5150" y="7"/>
                    <a:pt x="5127" y="1"/>
                    <a:pt x="5105"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2" name="Google Shape;1887;p64"/>
            <p:cNvSpPr/>
            <p:nvPr/>
          </p:nvSpPr>
          <p:spPr>
            <a:xfrm>
              <a:off x="4795986" y="2258619"/>
              <a:ext cx="141074" cy="120506"/>
            </a:xfrm>
            <a:custGeom>
              <a:avLst/>
              <a:gdLst/>
              <a:ahLst/>
              <a:cxnLst/>
              <a:rect l="l" t="t" r="r" b="b"/>
              <a:pathLst>
                <a:path w="6125" h="5232" extrusionOk="0">
                  <a:moveTo>
                    <a:pt x="3473" y="0"/>
                  </a:moveTo>
                  <a:cubicBezTo>
                    <a:pt x="2833" y="0"/>
                    <a:pt x="2184" y="237"/>
                    <a:pt x="1657" y="763"/>
                  </a:cubicBezTo>
                  <a:cubicBezTo>
                    <a:pt x="1" y="2420"/>
                    <a:pt x="1180" y="5231"/>
                    <a:pt x="3489" y="5231"/>
                  </a:cubicBezTo>
                  <a:cubicBezTo>
                    <a:pt x="4945" y="5231"/>
                    <a:pt x="6125" y="4051"/>
                    <a:pt x="6125" y="2621"/>
                  </a:cubicBezTo>
                  <a:cubicBezTo>
                    <a:pt x="6108" y="1040"/>
                    <a:pt x="4813" y="0"/>
                    <a:pt x="3473" y="0"/>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3" name="Google Shape;1888;p64"/>
            <p:cNvSpPr/>
            <p:nvPr/>
          </p:nvSpPr>
          <p:spPr>
            <a:xfrm>
              <a:off x="5104691" y="2226235"/>
              <a:ext cx="141074" cy="120506"/>
            </a:xfrm>
            <a:custGeom>
              <a:avLst/>
              <a:gdLst/>
              <a:ahLst/>
              <a:cxnLst/>
              <a:rect l="l" t="t" r="r" b="b"/>
              <a:pathLst>
                <a:path w="6125" h="5232" extrusionOk="0">
                  <a:moveTo>
                    <a:pt x="3489" y="1"/>
                  </a:moveTo>
                  <a:cubicBezTo>
                    <a:pt x="2847" y="1"/>
                    <a:pt x="2192" y="237"/>
                    <a:pt x="1657" y="764"/>
                  </a:cubicBezTo>
                  <a:cubicBezTo>
                    <a:pt x="0" y="2420"/>
                    <a:pt x="1180" y="5232"/>
                    <a:pt x="3514" y="5232"/>
                  </a:cubicBezTo>
                  <a:cubicBezTo>
                    <a:pt x="4945" y="5232"/>
                    <a:pt x="6125" y="4052"/>
                    <a:pt x="6125" y="2621"/>
                  </a:cubicBezTo>
                  <a:cubicBezTo>
                    <a:pt x="6125" y="1041"/>
                    <a:pt x="4836" y="1"/>
                    <a:pt x="3489" y="1"/>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4" name="Google Shape;1889;p64"/>
            <p:cNvSpPr/>
            <p:nvPr/>
          </p:nvSpPr>
          <p:spPr>
            <a:xfrm>
              <a:off x="4837030" y="2179065"/>
              <a:ext cx="101182" cy="70295"/>
            </a:xfrm>
            <a:custGeom>
              <a:avLst/>
              <a:gdLst/>
              <a:ahLst/>
              <a:cxnLst/>
              <a:rect l="l" t="t" r="r" b="b"/>
              <a:pathLst>
                <a:path w="4393" h="3052" extrusionOk="0">
                  <a:moveTo>
                    <a:pt x="4192" y="1"/>
                  </a:moveTo>
                  <a:cubicBezTo>
                    <a:pt x="4092" y="1"/>
                    <a:pt x="3991" y="76"/>
                    <a:pt x="3991" y="177"/>
                  </a:cubicBezTo>
                  <a:cubicBezTo>
                    <a:pt x="3966" y="227"/>
                    <a:pt x="3941" y="302"/>
                    <a:pt x="3916" y="352"/>
                  </a:cubicBezTo>
                  <a:cubicBezTo>
                    <a:pt x="3866" y="503"/>
                    <a:pt x="3791" y="628"/>
                    <a:pt x="3715" y="779"/>
                  </a:cubicBezTo>
                  <a:cubicBezTo>
                    <a:pt x="3615" y="930"/>
                    <a:pt x="3464" y="1080"/>
                    <a:pt x="3289" y="1206"/>
                  </a:cubicBezTo>
                  <a:cubicBezTo>
                    <a:pt x="3213" y="1256"/>
                    <a:pt x="3113" y="1306"/>
                    <a:pt x="2987" y="1331"/>
                  </a:cubicBezTo>
                  <a:cubicBezTo>
                    <a:pt x="2887" y="1381"/>
                    <a:pt x="2762" y="1406"/>
                    <a:pt x="2636" y="1406"/>
                  </a:cubicBezTo>
                  <a:lnTo>
                    <a:pt x="2561" y="1432"/>
                  </a:lnTo>
                  <a:lnTo>
                    <a:pt x="2285" y="1432"/>
                  </a:lnTo>
                  <a:cubicBezTo>
                    <a:pt x="2184" y="1406"/>
                    <a:pt x="2084" y="1381"/>
                    <a:pt x="1958" y="1356"/>
                  </a:cubicBezTo>
                  <a:cubicBezTo>
                    <a:pt x="1783" y="1281"/>
                    <a:pt x="1582" y="1181"/>
                    <a:pt x="1406" y="1055"/>
                  </a:cubicBezTo>
                  <a:cubicBezTo>
                    <a:pt x="1281" y="955"/>
                    <a:pt x="1180" y="829"/>
                    <a:pt x="1080" y="729"/>
                  </a:cubicBezTo>
                  <a:lnTo>
                    <a:pt x="954" y="578"/>
                  </a:lnTo>
                  <a:lnTo>
                    <a:pt x="879" y="503"/>
                  </a:lnTo>
                  <a:cubicBezTo>
                    <a:pt x="841" y="458"/>
                    <a:pt x="793" y="440"/>
                    <a:pt x="746" y="440"/>
                  </a:cubicBezTo>
                  <a:cubicBezTo>
                    <a:pt x="605" y="440"/>
                    <a:pt x="465" y="604"/>
                    <a:pt x="578" y="754"/>
                  </a:cubicBezTo>
                  <a:cubicBezTo>
                    <a:pt x="603" y="829"/>
                    <a:pt x="653" y="904"/>
                    <a:pt x="678" y="980"/>
                  </a:cubicBezTo>
                  <a:cubicBezTo>
                    <a:pt x="754" y="1130"/>
                    <a:pt x="854" y="1281"/>
                    <a:pt x="954" y="1432"/>
                  </a:cubicBezTo>
                  <a:cubicBezTo>
                    <a:pt x="879" y="1582"/>
                    <a:pt x="779" y="1733"/>
                    <a:pt x="628" y="1833"/>
                  </a:cubicBezTo>
                  <a:cubicBezTo>
                    <a:pt x="302" y="2084"/>
                    <a:pt x="1" y="2059"/>
                    <a:pt x="1" y="2210"/>
                  </a:cubicBezTo>
                  <a:cubicBezTo>
                    <a:pt x="1" y="2258"/>
                    <a:pt x="132" y="2299"/>
                    <a:pt x="325" y="2299"/>
                  </a:cubicBezTo>
                  <a:cubicBezTo>
                    <a:pt x="628" y="2299"/>
                    <a:pt x="1083" y="2196"/>
                    <a:pt x="1406" y="1858"/>
                  </a:cubicBezTo>
                  <a:cubicBezTo>
                    <a:pt x="1481" y="1883"/>
                    <a:pt x="1532" y="1933"/>
                    <a:pt x="1607" y="1959"/>
                  </a:cubicBezTo>
                  <a:cubicBezTo>
                    <a:pt x="1557" y="2034"/>
                    <a:pt x="1481" y="2109"/>
                    <a:pt x="1406" y="2184"/>
                  </a:cubicBezTo>
                  <a:cubicBezTo>
                    <a:pt x="1080" y="2536"/>
                    <a:pt x="703" y="2611"/>
                    <a:pt x="729" y="2762"/>
                  </a:cubicBezTo>
                  <a:cubicBezTo>
                    <a:pt x="740" y="2790"/>
                    <a:pt x="799" y="2806"/>
                    <a:pt x="890" y="2806"/>
                  </a:cubicBezTo>
                  <a:cubicBezTo>
                    <a:pt x="1200" y="2806"/>
                    <a:pt x="1877" y="2625"/>
                    <a:pt x="2285" y="2159"/>
                  </a:cubicBezTo>
                  <a:cubicBezTo>
                    <a:pt x="2310" y="2172"/>
                    <a:pt x="2341" y="2178"/>
                    <a:pt x="2373" y="2178"/>
                  </a:cubicBezTo>
                  <a:cubicBezTo>
                    <a:pt x="2404" y="2178"/>
                    <a:pt x="2435" y="2172"/>
                    <a:pt x="2460" y="2159"/>
                  </a:cubicBezTo>
                  <a:lnTo>
                    <a:pt x="2661" y="2159"/>
                  </a:lnTo>
                  <a:cubicBezTo>
                    <a:pt x="2636" y="2235"/>
                    <a:pt x="2636" y="2285"/>
                    <a:pt x="2611" y="2335"/>
                  </a:cubicBezTo>
                  <a:cubicBezTo>
                    <a:pt x="2410" y="2737"/>
                    <a:pt x="2109" y="2963"/>
                    <a:pt x="2184" y="3038"/>
                  </a:cubicBezTo>
                  <a:cubicBezTo>
                    <a:pt x="2191" y="3047"/>
                    <a:pt x="2205" y="3052"/>
                    <a:pt x="2225" y="3052"/>
                  </a:cubicBezTo>
                  <a:cubicBezTo>
                    <a:pt x="2414" y="3052"/>
                    <a:pt x="3136" y="2621"/>
                    <a:pt x="3364" y="1984"/>
                  </a:cubicBezTo>
                  <a:cubicBezTo>
                    <a:pt x="3489" y="1933"/>
                    <a:pt x="3615" y="1858"/>
                    <a:pt x="3715" y="1783"/>
                  </a:cubicBezTo>
                  <a:cubicBezTo>
                    <a:pt x="3966" y="1582"/>
                    <a:pt x="4142" y="1331"/>
                    <a:pt x="4267" y="1030"/>
                  </a:cubicBezTo>
                  <a:cubicBezTo>
                    <a:pt x="4343" y="829"/>
                    <a:pt x="4368" y="628"/>
                    <a:pt x="4393" y="428"/>
                  </a:cubicBezTo>
                  <a:cubicBezTo>
                    <a:pt x="4393" y="352"/>
                    <a:pt x="4393" y="277"/>
                    <a:pt x="4393" y="202"/>
                  </a:cubicBezTo>
                  <a:cubicBezTo>
                    <a:pt x="4393" y="76"/>
                    <a:pt x="4318" y="1"/>
                    <a:pt x="4192"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890;p64"/>
            <p:cNvSpPr/>
            <p:nvPr/>
          </p:nvSpPr>
          <p:spPr>
            <a:xfrm>
              <a:off x="5086772" y="2151909"/>
              <a:ext cx="110832" cy="67370"/>
            </a:xfrm>
            <a:custGeom>
              <a:avLst/>
              <a:gdLst/>
              <a:ahLst/>
              <a:cxnLst/>
              <a:rect l="l" t="t" r="r" b="b"/>
              <a:pathLst>
                <a:path w="4812" h="2925" extrusionOk="0">
                  <a:moveTo>
                    <a:pt x="3591" y="0"/>
                  </a:moveTo>
                  <a:cubicBezTo>
                    <a:pt x="3528" y="0"/>
                    <a:pt x="3472" y="34"/>
                    <a:pt x="3439" y="101"/>
                  </a:cubicBezTo>
                  <a:lnTo>
                    <a:pt x="3414" y="201"/>
                  </a:lnTo>
                  <a:lnTo>
                    <a:pt x="3338" y="352"/>
                  </a:lnTo>
                  <a:cubicBezTo>
                    <a:pt x="3263" y="502"/>
                    <a:pt x="3188" y="653"/>
                    <a:pt x="3088" y="778"/>
                  </a:cubicBezTo>
                  <a:cubicBezTo>
                    <a:pt x="2962" y="954"/>
                    <a:pt x="2837" y="1130"/>
                    <a:pt x="2661" y="1255"/>
                  </a:cubicBezTo>
                  <a:cubicBezTo>
                    <a:pt x="2586" y="1305"/>
                    <a:pt x="2485" y="1356"/>
                    <a:pt x="2385" y="1406"/>
                  </a:cubicBezTo>
                  <a:cubicBezTo>
                    <a:pt x="2335" y="1431"/>
                    <a:pt x="2259" y="1456"/>
                    <a:pt x="2209" y="1481"/>
                  </a:cubicBezTo>
                  <a:lnTo>
                    <a:pt x="2033" y="1481"/>
                  </a:lnTo>
                  <a:cubicBezTo>
                    <a:pt x="1908" y="1506"/>
                    <a:pt x="1782" y="1506"/>
                    <a:pt x="1682" y="1506"/>
                  </a:cubicBezTo>
                  <a:cubicBezTo>
                    <a:pt x="1582" y="1506"/>
                    <a:pt x="1456" y="1481"/>
                    <a:pt x="1356" y="1456"/>
                  </a:cubicBezTo>
                  <a:cubicBezTo>
                    <a:pt x="1155" y="1406"/>
                    <a:pt x="979" y="1305"/>
                    <a:pt x="829" y="1180"/>
                  </a:cubicBezTo>
                  <a:cubicBezTo>
                    <a:pt x="703" y="1079"/>
                    <a:pt x="603" y="979"/>
                    <a:pt x="527" y="854"/>
                  </a:cubicBezTo>
                  <a:cubicBezTo>
                    <a:pt x="477" y="803"/>
                    <a:pt x="427" y="753"/>
                    <a:pt x="402" y="703"/>
                  </a:cubicBezTo>
                  <a:cubicBezTo>
                    <a:pt x="384" y="630"/>
                    <a:pt x="311" y="583"/>
                    <a:pt x="235" y="583"/>
                  </a:cubicBezTo>
                  <a:cubicBezTo>
                    <a:pt x="207" y="583"/>
                    <a:pt x="178" y="589"/>
                    <a:pt x="151" y="603"/>
                  </a:cubicBezTo>
                  <a:cubicBezTo>
                    <a:pt x="51" y="628"/>
                    <a:pt x="0" y="753"/>
                    <a:pt x="25" y="854"/>
                  </a:cubicBezTo>
                  <a:cubicBezTo>
                    <a:pt x="51" y="929"/>
                    <a:pt x="76" y="1004"/>
                    <a:pt x="101" y="1079"/>
                  </a:cubicBezTo>
                  <a:cubicBezTo>
                    <a:pt x="176" y="1280"/>
                    <a:pt x="276" y="1456"/>
                    <a:pt x="427" y="1607"/>
                  </a:cubicBezTo>
                  <a:cubicBezTo>
                    <a:pt x="603" y="1858"/>
                    <a:pt x="879" y="2033"/>
                    <a:pt x="1155" y="2134"/>
                  </a:cubicBezTo>
                  <a:cubicBezTo>
                    <a:pt x="1280" y="2184"/>
                    <a:pt x="1406" y="2209"/>
                    <a:pt x="1531" y="2234"/>
                  </a:cubicBezTo>
                  <a:cubicBezTo>
                    <a:pt x="1893" y="2716"/>
                    <a:pt x="2592" y="2925"/>
                    <a:pt x="2882" y="2925"/>
                  </a:cubicBezTo>
                  <a:cubicBezTo>
                    <a:pt x="2955" y="2925"/>
                    <a:pt x="3002" y="2912"/>
                    <a:pt x="3012" y="2887"/>
                  </a:cubicBezTo>
                  <a:cubicBezTo>
                    <a:pt x="3037" y="2786"/>
                    <a:pt x="2686" y="2661"/>
                    <a:pt x="2385" y="2334"/>
                  </a:cubicBezTo>
                  <a:cubicBezTo>
                    <a:pt x="2335" y="2284"/>
                    <a:pt x="2309" y="2234"/>
                    <a:pt x="2259" y="2184"/>
                  </a:cubicBezTo>
                  <a:lnTo>
                    <a:pt x="2435" y="2184"/>
                  </a:lnTo>
                  <a:cubicBezTo>
                    <a:pt x="2510" y="2159"/>
                    <a:pt x="2560" y="2134"/>
                    <a:pt x="2611" y="2109"/>
                  </a:cubicBezTo>
                  <a:cubicBezTo>
                    <a:pt x="2917" y="2279"/>
                    <a:pt x="3286" y="2336"/>
                    <a:pt x="3597" y="2336"/>
                  </a:cubicBezTo>
                  <a:cubicBezTo>
                    <a:pt x="3974" y="2336"/>
                    <a:pt x="4267" y="2253"/>
                    <a:pt x="4267" y="2184"/>
                  </a:cubicBezTo>
                  <a:cubicBezTo>
                    <a:pt x="4267" y="2058"/>
                    <a:pt x="3866" y="2083"/>
                    <a:pt x="3439" y="1883"/>
                  </a:cubicBezTo>
                  <a:cubicBezTo>
                    <a:pt x="3364" y="1832"/>
                    <a:pt x="3263" y="1782"/>
                    <a:pt x="3188" y="1707"/>
                  </a:cubicBezTo>
                  <a:cubicBezTo>
                    <a:pt x="3238" y="1657"/>
                    <a:pt x="3288" y="1607"/>
                    <a:pt x="3338" y="1556"/>
                  </a:cubicBezTo>
                  <a:cubicBezTo>
                    <a:pt x="3553" y="1667"/>
                    <a:pt x="3779" y="1708"/>
                    <a:pt x="3988" y="1708"/>
                  </a:cubicBezTo>
                  <a:cubicBezTo>
                    <a:pt x="4441" y="1708"/>
                    <a:pt x="4811" y="1517"/>
                    <a:pt x="4794" y="1431"/>
                  </a:cubicBezTo>
                  <a:cubicBezTo>
                    <a:pt x="4744" y="1305"/>
                    <a:pt x="4443" y="1431"/>
                    <a:pt x="4066" y="1280"/>
                  </a:cubicBezTo>
                  <a:cubicBezTo>
                    <a:pt x="3916" y="1205"/>
                    <a:pt x="3740" y="1105"/>
                    <a:pt x="3640" y="979"/>
                  </a:cubicBezTo>
                  <a:cubicBezTo>
                    <a:pt x="3690" y="803"/>
                    <a:pt x="3740" y="653"/>
                    <a:pt x="3765" y="477"/>
                  </a:cubicBezTo>
                  <a:cubicBezTo>
                    <a:pt x="3790" y="327"/>
                    <a:pt x="3765" y="251"/>
                    <a:pt x="3790" y="226"/>
                  </a:cubicBezTo>
                  <a:cubicBezTo>
                    <a:pt x="3815" y="151"/>
                    <a:pt x="3765" y="50"/>
                    <a:pt x="3690" y="25"/>
                  </a:cubicBezTo>
                  <a:cubicBezTo>
                    <a:pt x="3656" y="9"/>
                    <a:pt x="3623" y="0"/>
                    <a:pt x="3591"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 name="Google Shape;1891;p64"/>
            <p:cNvSpPr/>
            <p:nvPr/>
          </p:nvSpPr>
          <p:spPr>
            <a:xfrm>
              <a:off x="4980408" y="2171118"/>
              <a:ext cx="69973" cy="43232"/>
            </a:xfrm>
            <a:custGeom>
              <a:avLst/>
              <a:gdLst/>
              <a:ahLst/>
              <a:cxnLst/>
              <a:rect l="l" t="t" r="r" b="b"/>
              <a:pathLst>
                <a:path w="3038" h="1877" extrusionOk="0">
                  <a:moveTo>
                    <a:pt x="1534" y="1"/>
                  </a:moveTo>
                  <a:cubicBezTo>
                    <a:pt x="1462" y="1"/>
                    <a:pt x="1393" y="7"/>
                    <a:pt x="1330" y="20"/>
                  </a:cubicBezTo>
                  <a:cubicBezTo>
                    <a:pt x="1255" y="20"/>
                    <a:pt x="1180" y="45"/>
                    <a:pt x="1105" y="45"/>
                  </a:cubicBezTo>
                  <a:lnTo>
                    <a:pt x="904" y="120"/>
                  </a:lnTo>
                  <a:cubicBezTo>
                    <a:pt x="778" y="170"/>
                    <a:pt x="653" y="245"/>
                    <a:pt x="552" y="321"/>
                  </a:cubicBezTo>
                  <a:cubicBezTo>
                    <a:pt x="452" y="396"/>
                    <a:pt x="377" y="496"/>
                    <a:pt x="301" y="572"/>
                  </a:cubicBezTo>
                  <a:cubicBezTo>
                    <a:pt x="176" y="722"/>
                    <a:pt x="101" y="873"/>
                    <a:pt x="50" y="1024"/>
                  </a:cubicBezTo>
                  <a:cubicBezTo>
                    <a:pt x="25" y="1074"/>
                    <a:pt x="0" y="1124"/>
                    <a:pt x="0" y="1174"/>
                  </a:cubicBezTo>
                  <a:lnTo>
                    <a:pt x="0" y="1224"/>
                  </a:lnTo>
                  <a:lnTo>
                    <a:pt x="25" y="1275"/>
                  </a:lnTo>
                  <a:cubicBezTo>
                    <a:pt x="0" y="1350"/>
                    <a:pt x="50" y="1400"/>
                    <a:pt x="126" y="1425"/>
                  </a:cubicBezTo>
                  <a:cubicBezTo>
                    <a:pt x="176" y="1425"/>
                    <a:pt x="251" y="1375"/>
                    <a:pt x="251" y="1325"/>
                  </a:cubicBezTo>
                  <a:cubicBezTo>
                    <a:pt x="276" y="1275"/>
                    <a:pt x="326" y="1224"/>
                    <a:pt x="352" y="1174"/>
                  </a:cubicBezTo>
                  <a:cubicBezTo>
                    <a:pt x="427" y="1074"/>
                    <a:pt x="527" y="948"/>
                    <a:pt x="628" y="873"/>
                  </a:cubicBezTo>
                  <a:cubicBezTo>
                    <a:pt x="678" y="798"/>
                    <a:pt x="753" y="747"/>
                    <a:pt x="828" y="697"/>
                  </a:cubicBezTo>
                  <a:cubicBezTo>
                    <a:pt x="929" y="647"/>
                    <a:pt x="1004" y="597"/>
                    <a:pt x="1105" y="572"/>
                  </a:cubicBezTo>
                  <a:lnTo>
                    <a:pt x="1255" y="522"/>
                  </a:lnTo>
                  <a:lnTo>
                    <a:pt x="1406" y="496"/>
                  </a:lnTo>
                  <a:lnTo>
                    <a:pt x="1757" y="496"/>
                  </a:lnTo>
                  <a:cubicBezTo>
                    <a:pt x="1857" y="522"/>
                    <a:pt x="1958" y="547"/>
                    <a:pt x="2058" y="572"/>
                  </a:cubicBezTo>
                  <a:cubicBezTo>
                    <a:pt x="2159" y="622"/>
                    <a:pt x="2234" y="672"/>
                    <a:pt x="2309" y="722"/>
                  </a:cubicBezTo>
                  <a:cubicBezTo>
                    <a:pt x="2385" y="798"/>
                    <a:pt x="2460" y="873"/>
                    <a:pt x="2510" y="948"/>
                  </a:cubicBezTo>
                  <a:cubicBezTo>
                    <a:pt x="2560" y="1024"/>
                    <a:pt x="2610" y="1099"/>
                    <a:pt x="2636" y="1174"/>
                  </a:cubicBezTo>
                  <a:cubicBezTo>
                    <a:pt x="2686" y="1325"/>
                    <a:pt x="2736" y="1450"/>
                    <a:pt x="2761" y="1601"/>
                  </a:cubicBezTo>
                  <a:cubicBezTo>
                    <a:pt x="2786" y="1701"/>
                    <a:pt x="2786" y="1751"/>
                    <a:pt x="2786" y="1751"/>
                  </a:cubicBezTo>
                  <a:cubicBezTo>
                    <a:pt x="2786" y="1827"/>
                    <a:pt x="2836" y="1877"/>
                    <a:pt x="2912" y="1877"/>
                  </a:cubicBezTo>
                  <a:cubicBezTo>
                    <a:pt x="2987" y="1877"/>
                    <a:pt x="3037" y="1827"/>
                    <a:pt x="3037" y="1777"/>
                  </a:cubicBezTo>
                  <a:cubicBezTo>
                    <a:pt x="3037" y="1701"/>
                    <a:pt x="3037" y="1626"/>
                    <a:pt x="3037" y="1576"/>
                  </a:cubicBezTo>
                  <a:cubicBezTo>
                    <a:pt x="3037" y="1400"/>
                    <a:pt x="3012" y="1224"/>
                    <a:pt x="2987" y="1074"/>
                  </a:cubicBezTo>
                  <a:cubicBezTo>
                    <a:pt x="2937" y="923"/>
                    <a:pt x="2887" y="798"/>
                    <a:pt x="2811" y="697"/>
                  </a:cubicBezTo>
                  <a:cubicBezTo>
                    <a:pt x="2761" y="572"/>
                    <a:pt x="2661" y="471"/>
                    <a:pt x="2560" y="371"/>
                  </a:cubicBezTo>
                  <a:cubicBezTo>
                    <a:pt x="2460" y="271"/>
                    <a:pt x="2334" y="195"/>
                    <a:pt x="2184" y="120"/>
                  </a:cubicBezTo>
                  <a:lnTo>
                    <a:pt x="2058" y="95"/>
                  </a:lnTo>
                  <a:cubicBezTo>
                    <a:pt x="2033" y="70"/>
                    <a:pt x="2008" y="70"/>
                    <a:pt x="1983" y="70"/>
                  </a:cubicBezTo>
                  <a:lnTo>
                    <a:pt x="1883" y="45"/>
                  </a:lnTo>
                  <a:cubicBezTo>
                    <a:pt x="1832" y="20"/>
                    <a:pt x="1807" y="20"/>
                    <a:pt x="1757" y="20"/>
                  </a:cubicBezTo>
                  <a:cubicBezTo>
                    <a:pt x="1682" y="7"/>
                    <a:pt x="1606" y="1"/>
                    <a:pt x="1534"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892;p64"/>
            <p:cNvSpPr/>
            <p:nvPr/>
          </p:nvSpPr>
          <p:spPr>
            <a:xfrm>
              <a:off x="4644525" y="2602816"/>
              <a:ext cx="71124" cy="41067"/>
            </a:xfrm>
            <a:custGeom>
              <a:avLst/>
              <a:gdLst/>
              <a:ahLst/>
              <a:cxnLst/>
              <a:rect l="l" t="t" r="r" b="b"/>
              <a:pathLst>
                <a:path w="3088" h="1783" extrusionOk="0">
                  <a:moveTo>
                    <a:pt x="202" y="0"/>
                  </a:moveTo>
                  <a:lnTo>
                    <a:pt x="1" y="251"/>
                  </a:lnTo>
                  <a:cubicBezTo>
                    <a:pt x="1" y="251"/>
                    <a:pt x="51" y="301"/>
                    <a:pt x="101" y="377"/>
                  </a:cubicBezTo>
                  <a:cubicBezTo>
                    <a:pt x="202" y="452"/>
                    <a:pt x="302" y="552"/>
                    <a:pt x="402" y="628"/>
                  </a:cubicBezTo>
                  <a:cubicBezTo>
                    <a:pt x="528" y="753"/>
                    <a:pt x="678" y="854"/>
                    <a:pt x="829" y="979"/>
                  </a:cubicBezTo>
                  <a:cubicBezTo>
                    <a:pt x="1005" y="1080"/>
                    <a:pt x="1180" y="1180"/>
                    <a:pt x="1381" y="1280"/>
                  </a:cubicBezTo>
                  <a:cubicBezTo>
                    <a:pt x="1557" y="1381"/>
                    <a:pt x="1758" y="1481"/>
                    <a:pt x="1958" y="1556"/>
                  </a:cubicBezTo>
                  <a:cubicBezTo>
                    <a:pt x="2134" y="1607"/>
                    <a:pt x="2310" y="1682"/>
                    <a:pt x="2486" y="1707"/>
                  </a:cubicBezTo>
                  <a:cubicBezTo>
                    <a:pt x="2661" y="1757"/>
                    <a:pt x="2837" y="1782"/>
                    <a:pt x="3013" y="1782"/>
                  </a:cubicBezTo>
                  <a:lnTo>
                    <a:pt x="3088" y="1481"/>
                  </a:lnTo>
                  <a:cubicBezTo>
                    <a:pt x="2962" y="1406"/>
                    <a:pt x="2812" y="1305"/>
                    <a:pt x="2636" y="1255"/>
                  </a:cubicBezTo>
                  <a:cubicBezTo>
                    <a:pt x="2586" y="1230"/>
                    <a:pt x="2511" y="1180"/>
                    <a:pt x="2435" y="1130"/>
                  </a:cubicBezTo>
                  <a:cubicBezTo>
                    <a:pt x="2360" y="1105"/>
                    <a:pt x="2285" y="1054"/>
                    <a:pt x="2184" y="1004"/>
                  </a:cubicBezTo>
                  <a:cubicBezTo>
                    <a:pt x="2109" y="979"/>
                    <a:pt x="2009" y="929"/>
                    <a:pt x="1933" y="879"/>
                  </a:cubicBezTo>
                  <a:lnTo>
                    <a:pt x="1657" y="728"/>
                  </a:lnTo>
                  <a:cubicBezTo>
                    <a:pt x="1306" y="527"/>
                    <a:pt x="955" y="352"/>
                    <a:pt x="678" y="201"/>
                  </a:cubicBezTo>
                  <a:cubicBezTo>
                    <a:pt x="528" y="151"/>
                    <a:pt x="427" y="76"/>
                    <a:pt x="352" y="50"/>
                  </a:cubicBezTo>
                  <a:lnTo>
                    <a:pt x="202"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893;p64"/>
            <p:cNvSpPr/>
            <p:nvPr/>
          </p:nvSpPr>
          <p:spPr>
            <a:xfrm>
              <a:off x="5392574" y="2508015"/>
              <a:ext cx="58410" cy="60714"/>
            </a:xfrm>
            <a:custGeom>
              <a:avLst/>
              <a:gdLst/>
              <a:ahLst/>
              <a:cxnLst/>
              <a:rect l="l" t="t" r="r" b="b"/>
              <a:pathLst>
                <a:path w="2536" h="2636" extrusionOk="0">
                  <a:moveTo>
                    <a:pt x="2260" y="0"/>
                  </a:moveTo>
                  <a:lnTo>
                    <a:pt x="2134" y="100"/>
                  </a:lnTo>
                  <a:cubicBezTo>
                    <a:pt x="2084" y="151"/>
                    <a:pt x="1983" y="251"/>
                    <a:pt x="1883" y="351"/>
                  </a:cubicBezTo>
                  <a:cubicBezTo>
                    <a:pt x="1657" y="577"/>
                    <a:pt x="1381" y="879"/>
                    <a:pt x="1130" y="1180"/>
                  </a:cubicBezTo>
                  <a:lnTo>
                    <a:pt x="904" y="1406"/>
                  </a:lnTo>
                  <a:cubicBezTo>
                    <a:pt x="854" y="1481"/>
                    <a:pt x="779" y="1556"/>
                    <a:pt x="728" y="1631"/>
                  </a:cubicBezTo>
                  <a:cubicBezTo>
                    <a:pt x="653" y="1682"/>
                    <a:pt x="578" y="1757"/>
                    <a:pt x="528" y="1807"/>
                  </a:cubicBezTo>
                  <a:cubicBezTo>
                    <a:pt x="478" y="1882"/>
                    <a:pt x="427" y="1933"/>
                    <a:pt x="352" y="2008"/>
                  </a:cubicBezTo>
                  <a:cubicBezTo>
                    <a:pt x="227" y="2108"/>
                    <a:pt x="126" y="2234"/>
                    <a:pt x="1" y="2359"/>
                  </a:cubicBezTo>
                  <a:lnTo>
                    <a:pt x="201" y="2635"/>
                  </a:lnTo>
                  <a:cubicBezTo>
                    <a:pt x="352" y="2560"/>
                    <a:pt x="528" y="2485"/>
                    <a:pt x="678" y="2384"/>
                  </a:cubicBezTo>
                  <a:cubicBezTo>
                    <a:pt x="804" y="2284"/>
                    <a:pt x="979" y="2184"/>
                    <a:pt x="1130" y="2058"/>
                  </a:cubicBezTo>
                  <a:cubicBezTo>
                    <a:pt x="1256" y="1933"/>
                    <a:pt x="1431" y="1782"/>
                    <a:pt x="1582" y="1606"/>
                  </a:cubicBezTo>
                  <a:cubicBezTo>
                    <a:pt x="1732" y="1431"/>
                    <a:pt x="1858" y="1280"/>
                    <a:pt x="1983" y="1130"/>
                  </a:cubicBezTo>
                  <a:cubicBezTo>
                    <a:pt x="2084" y="979"/>
                    <a:pt x="2209" y="828"/>
                    <a:pt x="2285" y="678"/>
                  </a:cubicBezTo>
                  <a:cubicBezTo>
                    <a:pt x="2385" y="527"/>
                    <a:pt x="2435" y="402"/>
                    <a:pt x="2485" y="326"/>
                  </a:cubicBezTo>
                  <a:cubicBezTo>
                    <a:pt x="2485" y="276"/>
                    <a:pt x="2511" y="226"/>
                    <a:pt x="2536" y="176"/>
                  </a:cubicBezTo>
                  <a:lnTo>
                    <a:pt x="2260"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 name="Google Shape;1894;p64"/>
            <p:cNvSpPr/>
            <p:nvPr/>
          </p:nvSpPr>
          <p:spPr>
            <a:xfrm>
              <a:off x="4866512" y="2566978"/>
              <a:ext cx="87316" cy="95262"/>
            </a:xfrm>
            <a:custGeom>
              <a:avLst/>
              <a:gdLst/>
              <a:ahLst/>
              <a:cxnLst/>
              <a:rect l="l" t="t" r="r" b="b"/>
              <a:pathLst>
                <a:path w="3791" h="4136" extrusionOk="0">
                  <a:moveTo>
                    <a:pt x="3339" y="0"/>
                  </a:moveTo>
                  <a:cubicBezTo>
                    <a:pt x="3289" y="0"/>
                    <a:pt x="3238" y="25"/>
                    <a:pt x="3188" y="25"/>
                  </a:cubicBezTo>
                  <a:cubicBezTo>
                    <a:pt x="3138" y="50"/>
                    <a:pt x="3113" y="75"/>
                    <a:pt x="3063" y="101"/>
                  </a:cubicBezTo>
                  <a:cubicBezTo>
                    <a:pt x="3013" y="126"/>
                    <a:pt x="2987" y="176"/>
                    <a:pt x="2937" y="201"/>
                  </a:cubicBezTo>
                  <a:cubicBezTo>
                    <a:pt x="2887" y="276"/>
                    <a:pt x="2837" y="352"/>
                    <a:pt x="2787" y="452"/>
                  </a:cubicBezTo>
                  <a:cubicBezTo>
                    <a:pt x="2711" y="628"/>
                    <a:pt x="2636" y="778"/>
                    <a:pt x="2611" y="979"/>
                  </a:cubicBezTo>
                  <a:cubicBezTo>
                    <a:pt x="2567" y="1133"/>
                    <a:pt x="2542" y="1286"/>
                    <a:pt x="2537" y="1440"/>
                  </a:cubicBezTo>
                  <a:lnTo>
                    <a:pt x="2537" y="1440"/>
                  </a:lnTo>
                  <a:lnTo>
                    <a:pt x="2235" y="1682"/>
                  </a:lnTo>
                  <a:cubicBezTo>
                    <a:pt x="2109" y="1757"/>
                    <a:pt x="1984" y="1857"/>
                    <a:pt x="1858" y="1958"/>
                  </a:cubicBezTo>
                  <a:cubicBezTo>
                    <a:pt x="1632" y="2159"/>
                    <a:pt x="1381" y="2385"/>
                    <a:pt x="1155" y="2585"/>
                  </a:cubicBezTo>
                  <a:cubicBezTo>
                    <a:pt x="929" y="2811"/>
                    <a:pt x="729" y="3037"/>
                    <a:pt x="528" y="3288"/>
                  </a:cubicBezTo>
                  <a:cubicBezTo>
                    <a:pt x="427" y="3414"/>
                    <a:pt x="327" y="3539"/>
                    <a:pt x="252" y="3665"/>
                  </a:cubicBezTo>
                  <a:cubicBezTo>
                    <a:pt x="176" y="3790"/>
                    <a:pt x="76" y="3941"/>
                    <a:pt x="26" y="4066"/>
                  </a:cubicBezTo>
                  <a:cubicBezTo>
                    <a:pt x="1" y="4091"/>
                    <a:pt x="1" y="4116"/>
                    <a:pt x="26" y="4116"/>
                  </a:cubicBezTo>
                  <a:cubicBezTo>
                    <a:pt x="26" y="4129"/>
                    <a:pt x="32" y="4135"/>
                    <a:pt x="41" y="4135"/>
                  </a:cubicBezTo>
                  <a:cubicBezTo>
                    <a:pt x="51" y="4135"/>
                    <a:pt x="63" y="4129"/>
                    <a:pt x="76" y="4116"/>
                  </a:cubicBezTo>
                  <a:cubicBezTo>
                    <a:pt x="176" y="4016"/>
                    <a:pt x="252" y="3890"/>
                    <a:pt x="352" y="3765"/>
                  </a:cubicBezTo>
                  <a:lnTo>
                    <a:pt x="1356" y="2786"/>
                  </a:lnTo>
                  <a:cubicBezTo>
                    <a:pt x="1808" y="2385"/>
                    <a:pt x="2310" y="2008"/>
                    <a:pt x="2787" y="1632"/>
                  </a:cubicBezTo>
                  <a:cubicBezTo>
                    <a:pt x="2812" y="1606"/>
                    <a:pt x="2837" y="1556"/>
                    <a:pt x="2837" y="1506"/>
                  </a:cubicBezTo>
                  <a:cubicBezTo>
                    <a:pt x="2837" y="1355"/>
                    <a:pt x="2862" y="1180"/>
                    <a:pt x="2887" y="1029"/>
                  </a:cubicBezTo>
                  <a:cubicBezTo>
                    <a:pt x="2912" y="853"/>
                    <a:pt x="2937" y="703"/>
                    <a:pt x="3013" y="552"/>
                  </a:cubicBezTo>
                  <a:cubicBezTo>
                    <a:pt x="3038" y="477"/>
                    <a:pt x="3063" y="402"/>
                    <a:pt x="3113" y="352"/>
                  </a:cubicBezTo>
                  <a:cubicBezTo>
                    <a:pt x="3138" y="301"/>
                    <a:pt x="3163" y="301"/>
                    <a:pt x="3188" y="251"/>
                  </a:cubicBezTo>
                  <a:cubicBezTo>
                    <a:pt x="3213" y="226"/>
                    <a:pt x="3238" y="226"/>
                    <a:pt x="3264" y="201"/>
                  </a:cubicBezTo>
                  <a:cubicBezTo>
                    <a:pt x="3289" y="151"/>
                    <a:pt x="3339" y="151"/>
                    <a:pt x="3364" y="151"/>
                  </a:cubicBezTo>
                  <a:lnTo>
                    <a:pt x="3590" y="151"/>
                  </a:lnTo>
                  <a:lnTo>
                    <a:pt x="3715" y="201"/>
                  </a:lnTo>
                  <a:cubicBezTo>
                    <a:pt x="3740" y="201"/>
                    <a:pt x="3766" y="176"/>
                    <a:pt x="3791" y="151"/>
                  </a:cubicBezTo>
                  <a:cubicBezTo>
                    <a:pt x="3791" y="126"/>
                    <a:pt x="3766" y="101"/>
                    <a:pt x="3740" y="101"/>
                  </a:cubicBezTo>
                  <a:lnTo>
                    <a:pt x="3640" y="50"/>
                  </a:lnTo>
                  <a:cubicBezTo>
                    <a:pt x="3590" y="25"/>
                    <a:pt x="3540" y="0"/>
                    <a:pt x="3489"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0" name="Google Shape;1895;p64"/>
            <p:cNvSpPr/>
            <p:nvPr/>
          </p:nvSpPr>
          <p:spPr>
            <a:xfrm>
              <a:off x="4697131" y="2250028"/>
              <a:ext cx="68821" cy="40629"/>
            </a:xfrm>
            <a:custGeom>
              <a:avLst/>
              <a:gdLst/>
              <a:ahLst/>
              <a:cxnLst/>
              <a:rect l="l" t="t" r="r" b="b"/>
              <a:pathLst>
                <a:path w="2988" h="1764" extrusionOk="0">
                  <a:moveTo>
                    <a:pt x="1513" y="1"/>
                  </a:moveTo>
                  <a:cubicBezTo>
                    <a:pt x="1267" y="1"/>
                    <a:pt x="1039" y="57"/>
                    <a:pt x="829" y="183"/>
                  </a:cubicBezTo>
                  <a:cubicBezTo>
                    <a:pt x="603" y="283"/>
                    <a:pt x="402" y="434"/>
                    <a:pt x="252" y="634"/>
                  </a:cubicBezTo>
                  <a:cubicBezTo>
                    <a:pt x="151" y="760"/>
                    <a:pt x="51" y="911"/>
                    <a:pt x="26" y="1086"/>
                  </a:cubicBezTo>
                  <a:cubicBezTo>
                    <a:pt x="1" y="1162"/>
                    <a:pt x="1" y="1212"/>
                    <a:pt x="26" y="1262"/>
                  </a:cubicBezTo>
                  <a:lnTo>
                    <a:pt x="26" y="1312"/>
                  </a:lnTo>
                  <a:cubicBezTo>
                    <a:pt x="26" y="1387"/>
                    <a:pt x="101" y="1438"/>
                    <a:pt x="176" y="1438"/>
                  </a:cubicBezTo>
                  <a:cubicBezTo>
                    <a:pt x="227" y="1413"/>
                    <a:pt x="277" y="1387"/>
                    <a:pt x="302" y="1337"/>
                  </a:cubicBezTo>
                  <a:lnTo>
                    <a:pt x="302" y="1287"/>
                  </a:lnTo>
                  <a:cubicBezTo>
                    <a:pt x="302" y="1262"/>
                    <a:pt x="327" y="1237"/>
                    <a:pt x="327" y="1212"/>
                  </a:cubicBezTo>
                  <a:cubicBezTo>
                    <a:pt x="377" y="1111"/>
                    <a:pt x="478" y="1011"/>
                    <a:pt x="578" y="936"/>
                  </a:cubicBezTo>
                  <a:cubicBezTo>
                    <a:pt x="854" y="660"/>
                    <a:pt x="1231" y="509"/>
                    <a:pt x="1607" y="509"/>
                  </a:cubicBezTo>
                  <a:cubicBezTo>
                    <a:pt x="1707" y="509"/>
                    <a:pt x="1808" y="534"/>
                    <a:pt x="1908" y="584"/>
                  </a:cubicBezTo>
                  <a:cubicBezTo>
                    <a:pt x="1958" y="584"/>
                    <a:pt x="1984" y="609"/>
                    <a:pt x="2034" y="634"/>
                  </a:cubicBezTo>
                  <a:lnTo>
                    <a:pt x="2084" y="660"/>
                  </a:lnTo>
                  <a:lnTo>
                    <a:pt x="2159" y="710"/>
                  </a:lnTo>
                  <a:cubicBezTo>
                    <a:pt x="2209" y="760"/>
                    <a:pt x="2235" y="785"/>
                    <a:pt x="2285" y="810"/>
                  </a:cubicBezTo>
                  <a:cubicBezTo>
                    <a:pt x="2310" y="835"/>
                    <a:pt x="2335" y="860"/>
                    <a:pt x="2360" y="911"/>
                  </a:cubicBezTo>
                  <a:cubicBezTo>
                    <a:pt x="2435" y="961"/>
                    <a:pt x="2486" y="1036"/>
                    <a:pt x="2536" y="1111"/>
                  </a:cubicBezTo>
                  <a:cubicBezTo>
                    <a:pt x="2611" y="1262"/>
                    <a:pt x="2686" y="1438"/>
                    <a:pt x="2711" y="1613"/>
                  </a:cubicBezTo>
                  <a:cubicBezTo>
                    <a:pt x="2711" y="1689"/>
                    <a:pt x="2787" y="1764"/>
                    <a:pt x="2862" y="1764"/>
                  </a:cubicBezTo>
                  <a:cubicBezTo>
                    <a:pt x="2937" y="1764"/>
                    <a:pt x="2988" y="1689"/>
                    <a:pt x="2988" y="1613"/>
                  </a:cubicBezTo>
                  <a:cubicBezTo>
                    <a:pt x="2988" y="1563"/>
                    <a:pt x="2988" y="1488"/>
                    <a:pt x="2988" y="1413"/>
                  </a:cubicBezTo>
                  <a:cubicBezTo>
                    <a:pt x="2988" y="1262"/>
                    <a:pt x="2937" y="1086"/>
                    <a:pt x="2862" y="936"/>
                  </a:cubicBezTo>
                  <a:cubicBezTo>
                    <a:pt x="2837" y="810"/>
                    <a:pt x="2787" y="710"/>
                    <a:pt x="2711" y="609"/>
                  </a:cubicBezTo>
                  <a:cubicBezTo>
                    <a:pt x="2661" y="559"/>
                    <a:pt x="2636" y="509"/>
                    <a:pt x="2586" y="459"/>
                  </a:cubicBezTo>
                  <a:cubicBezTo>
                    <a:pt x="2536" y="409"/>
                    <a:pt x="2486" y="384"/>
                    <a:pt x="2435" y="333"/>
                  </a:cubicBezTo>
                  <a:lnTo>
                    <a:pt x="2360" y="283"/>
                  </a:lnTo>
                  <a:lnTo>
                    <a:pt x="2285" y="208"/>
                  </a:lnTo>
                  <a:cubicBezTo>
                    <a:pt x="2209" y="158"/>
                    <a:pt x="2159" y="133"/>
                    <a:pt x="2084" y="107"/>
                  </a:cubicBezTo>
                  <a:cubicBezTo>
                    <a:pt x="1958" y="32"/>
                    <a:pt x="1808" y="7"/>
                    <a:pt x="1657" y="7"/>
                  </a:cubicBezTo>
                  <a:cubicBezTo>
                    <a:pt x="1608" y="3"/>
                    <a:pt x="1560" y="1"/>
                    <a:pt x="1513"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896;p64"/>
            <p:cNvSpPr/>
            <p:nvPr/>
          </p:nvSpPr>
          <p:spPr>
            <a:xfrm>
              <a:off x="5242863" y="2164508"/>
              <a:ext cx="68222" cy="40030"/>
            </a:xfrm>
            <a:custGeom>
              <a:avLst/>
              <a:gdLst/>
              <a:ahLst/>
              <a:cxnLst/>
              <a:rect l="l" t="t" r="r" b="b"/>
              <a:pathLst>
                <a:path w="2962" h="1738" extrusionOk="0">
                  <a:moveTo>
                    <a:pt x="1516" y="1"/>
                  </a:moveTo>
                  <a:cubicBezTo>
                    <a:pt x="1259" y="1"/>
                    <a:pt x="1022" y="72"/>
                    <a:pt x="803" y="181"/>
                  </a:cubicBezTo>
                  <a:cubicBezTo>
                    <a:pt x="577" y="281"/>
                    <a:pt x="402" y="457"/>
                    <a:pt x="251" y="633"/>
                  </a:cubicBezTo>
                  <a:cubicBezTo>
                    <a:pt x="126" y="783"/>
                    <a:pt x="50" y="934"/>
                    <a:pt x="0" y="1110"/>
                  </a:cubicBezTo>
                  <a:cubicBezTo>
                    <a:pt x="0" y="1160"/>
                    <a:pt x="0" y="1235"/>
                    <a:pt x="0" y="1285"/>
                  </a:cubicBezTo>
                  <a:lnTo>
                    <a:pt x="0" y="1336"/>
                  </a:lnTo>
                  <a:cubicBezTo>
                    <a:pt x="0" y="1398"/>
                    <a:pt x="51" y="1443"/>
                    <a:pt x="111" y="1443"/>
                  </a:cubicBezTo>
                  <a:cubicBezTo>
                    <a:pt x="124" y="1443"/>
                    <a:pt x="137" y="1440"/>
                    <a:pt x="151" y="1436"/>
                  </a:cubicBezTo>
                  <a:cubicBezTo>
                    <a:pt x="226" y="1436"/>
                    <a:pt x="251" y="1386"/>
                    <a:pt x="276" y="1311"/>
                  </a:cubicBezTo>
                  <a:lnTo>
                    <a:pt x="276" y="1285"/>
                  </a:lnTo>
                  <a:cubicBezTo>
                    <a:pt x="276" y="1235"/>
                    <a:pt x="301" y="1235"/>
                    <a:pt x="301" y="1210"/>
                  </a:cubicBezTo>
                  <a:cubicBezTo>
                    <a:pt x="377" y="1085"/>
                    <a:pt x="452" y="1009"/>
                    <a:pt x="552" y="909"/>
                  </a:cubicBezTo>
                  <a:cubicBezTo>
                    <a:pt x="828" y="658"/>
                    <a:pt x="1205" y="507"/>
                    <a:pt x="1606" y="507"/>
                  </a:cubicBezTo>
                  <a:cubicBezTo>
                    <a:pt x="1682" y="507"/>
                    <a:pt x="1782" y="532"/>
                    <a:pt x="1882" y="583"/>
                  </a:cubicBezTo>
                  <a:cubicBezTo>
                    <a:pt x="1933" y="583"/>
                    <a:pt x="1958" y="608"/>
                    <a:pt x="2008" y="633"/>
                  </a:cubicBezTo>
                  <a:lnTo>
                    <a:pt x="2058" y="658"/>
                  </a:lnTo>
                  <a:lnTo>
                    <a:pt x="2133" y="708"/>
                  </a:lnTo>
                  <a:cubicBezTo>
                    <a:pt x="2184" y="733"/>
                    <a:pt x="2209" y="758"/>
                    <a:pt x="2259" y="809"/>
                  </a:cubicBezTo>
                  <a:cubicBezTo>
                    <a:pt x="2284" y="834"/>
                    <a:pt x="2309" y="859"/>
                    <a:pt x="2359" y="884"/>
                  </a:cubicBezTo>
                  <a:cubicBezTo>
                    <a:pt x="2410" y="959"/>
                    <a:pt x="2460" y="1034"/>
                    <a:pt x="2510" y="1110"/>
                  </a:cubicBezTo>
                  <a:cubicBezTo>
                    <a:pt x="2610" y="1260"/>
                    <a:pt x="2661" y="1436"/>
                    <a:pt x="2711" y="1612"/>
                  </a:cubicBezTo>
                  <a:cubicBezTo>
                    <a:pt x="2711" y="1687"/>
                    <a:pt x="2761" y="1737"/>
                    <a:pt x="2836" y="1737"/>
                  </a:cubicBezTo>
                  <a:cubicBezTo>
                    <a:pt x="2911" y="1737"/>
                    <a:pt x="2962" y="1687"/>
                    <a:pt x="2962" y="1612"/>
                  </a:cubicBezTo>
                  <a:cubicBezTo>
                    <a:pt x="2962" y="1562"/>
                    <a:pt x="2962" y="1486"/>
                    <a:pt x="2962" y="1411"/>
                  </a:cubicBezTo>
                  <a:cubicBezTo>
                    <a:pt x="2937" y="1135"/>
                    <a:pt x="2861" y="859"/>
                    <a:pt x="2686" y="633"/>
                  </a:cubicBezTo>
                  <a:cubicBezTo>
                    <a:pt x="2661" y="583"/>
                    <a:pt x="2610" y="532"/>
                    <a:pt x="2560" y="482"/>
                  </a:cubicBezTo>
                  <a:cubicBezTo>
                    <a:pt x="2510" y="432"/>
                    <a:pt x="2460" y="382"/>
                    <a:pt x="2410" y="332"/>
                  </a:cubicBezTo>
                  <a:lnTo>
                    <a:pt x="2359" y="281"/>
                  </a:lnTo>
                  <a:lnTo>
                    <a:pt x="2259" y="231"/>
                  </a:lnTo>
                  <a:cubicBezTo>
                    <a:pt x="2058" y="106"/>
                    <a:pt x="1857" y="31"/>
                    <a:pt x="1631" y="5"/>
                  </a:cubicBezTo>
                  <a:cubicBezTo>
                    <a:pt x="1593" y="2"/>
                    <a:pt x="1554" y="1"/>
                    <a:pt x="1516"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2" name="Group 151"/>
          <p:cNvGrpSpPr/>
          <p:nvPr/>
        </p:nvGrpSpPr>
        <p:grpSpPr>
          <a:xfrm>
            <a:off x="10032336" y="2895145"/>
            <a:ext cx="2410610" cy="3730536"/>
            <a:chOff x="6887886" y="2139378"/>
            <a:chExt cx="1082997" cy="2095499"/>
          </a:xfrm>
        </p:grpSpPr>
        <p:grpSp>
          <p:nvGrpSpPr>
            <p:cNvPr id="153" name="Google Shape;1897;p64"/>
            <p:cNvGrpSpPr/>
            <p:nvPr/>
          </p:nvGrpSpPr>
          <p:grpSpPr>
            <a:xfrm flipH="1">
              <a:off x="6887886" y="2139378"/>
              <a:ext cx="1082997" cy="2095499"/>
              <a:chOff x="4532955" y="3357039"/>
              <a:chExt cx="797201" cy="1542510"/>
            </a:xfrm>
          </p:grpSpPr>
          <p:sp>
            <p:nvSpPr>
              <p:cNvPr id="156" name="Google Shape;1898;p64"/>
              <p:cNvSpPr/>
              <p:nvPr/>
            </p:nvSpPr>
            <p:spPr>
              <a:xfrm>
                <a:off x="5161351" y="3551456"/>
                <a:ext cx="70549" cy="182118"/>
              </a:xfrm>
              <a:custGeom>
                <a:avLst/>
                <a:gdLst/>
                <a:ahLst/>
                <a:cxnLst/>
                <a:rect l="l" t="t" r="r" b="b"/>
                <a:pathLst>
                  <a:path w="3063" h="7907" extrusionOk="0">
                    <a:moveTo>
                      <a:pt x="1079" y="0"/>
                    </a:moveTo>
                    <a:cubicBezTo>
                      <a:pt x="728" y="201"/>
                      <a:pt x="377" y="377"/>
                      <a:pt x="0" y="502"/>
                    </a:cubicBezTo>
                    <a:lnTo>
                      <a:pt x="0" y="552"/>
                    </a:lnTo>
                    <a:cubicBezTo>
                      <a:pt x="1180" y="1205"/>
                      <a:pt x="1632" y="5622"/>
                      <a:pt x="1807" y="7906"/>
                    </a:cubicBezTo>
                    <a:cubicBezTo>
                      <a:pt x="2661" y="5120"/>
                      <a:pt x="3062" y="829"/>
                      <a:pt x="1079" y="25"/>
                    </a:cubicBezTo>
                    <a:lnTo>
                      <a:pt x="1079" y="0"/>
                    </a:ln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7" name="Google Shape;1899;p64"/>
              <p:cNvSpPr/>
              <p:nvPr/>
            </p:nvSpPr>
            <p:spPr>
              <a:xfrm>
                <a:off x="4621976" y="3357039"/>
                <a:ext cx="632449" cy="421633"/>
              </a:xfrm>
              <a:custGeom>
                <a:avLst/>
                <a:gdLst/>
                <a:ahLst/>
                <a:cxnLst/>
                <a:rect l="l" t="t" r="r" b="b"/>
                <a:pathLst>
                  <a:path w="27459" h="18306" extrusionOk="0">
                    <a:moveTo>
                      <a:pt x="14091" y="1"/>
                    </a:moveTo>
                    <a:cubicBezTo>
                      <a:pt x="13323" y="1"/>
                      <a:pt x="13109" y="957"/>
                      <a:pt x="11521" y="2794"/>
                    </a:cubicBezTo>
                    <a:cubicBezTo>
                      <a:pt x="9840" y="4752"/>
                      <a:pt x="7305" y="4827"/>
                      <a:pt x="5372" y="6233"/>
                    </a:cubicBezTo>
                    <a:cubicBezTo>
                      <a:pt x="3490" y="7613"/>
                      <a:pt x="4192" y="9270"/>
                      <a:pt x="4243" y="9370"/>
                    </a:cubicBezTo>
                    <a:cubicBezTo>
                      <a:pt x="4195" y="9334"/>
                      <a:pt x="3865" y="9123"/>
                      <a:pt x="3416" y="9123"/>
                    </a:cubicBezTo>
                    <a:cubicBezTo>
                      <a:pt x="2918" y="9123"/>
                      <a:pt x="2275" y="9382"/>
                      <a:pt x="1708" y="10424"/>
                    </a:cubicBezTo>
                    <a:cubicBezTo>
                      <a:pt x="1" y="13461"/>
                      <a:pt x="1482" y="17427"/>
                      <a:pt x="1482" y="17427"/>
                    </a:cubicBezTo>
                    <a:lnTo>
                      <a:pt x="1482" y="17452"/>
                    </a:lnTo>
                    <a:cubicBezTo>
                      <a:pt x="1509" y="17451"/>
                      <a:pt x="1536" y="17450"/>
                      <a:pt x="1563" y="17450"/>
                    </a:cubicBezTo>
                    <a:cubicBezTo>
                      <a:pt x="2287" y="17450"/>
                      <a:pt x="2981" y="17773"/>
                      <a:pt x="3465" y="18305"/>
                    </a:cubicBezTo>
                    <a:lnTo>
                      <a:pt x="3515" y="18280"/>
                    </a:lnTo>
                    <a:cubicBezTo>
                      <a:pt x="6878" y="15193"/>
                      <a:pt x="5899" y="9746"/>
                      <a:pt x="5899" y="9746"/>
                    </a:cubicBezTo>
                    <a:cubicBezTo>
                      <a:pt x="6384" y="9268"/>
                      <a:pt x="7179" y="9104"/>
                      <a:pt x="8206" y="9104"/>
                    </a:cubicBezTo>
                    <a:cubicBezTo>
                      <a:pt x="10451" y="9104"/>
                      <a:pt x="13808" y="9888"/>
                      <a:pt x="17474" y="9888"/>
                    </a:cubicBezTo>
                    <a:cubicBezTo>
                      <a:pt x="18816" y="9888"/>
                      <a:pt x="20200" y="9783"/>
                      <a:pt x="21586" y="9495"/>
                    </a:cubicBezTo>
                    <a:cubicBezTo>
                      <a:pt x="22213" y="9370"/>
                      <a:pt x="22841" y="9194"/>
                      <a:pt x="23468" y="8968"/>
                    </a:cubicBezTo>
                    <a:cubicBezTo>
                      <a:pt x="23820" y="8818"/>
                      <a:pt x="24171" y="8667"/>
                      <a:pt x="24522" y="8466"/>
                    </a:cubicBezTo>
                    <a:cubicBezTo>
                      <a:pt x="27459" y="6735"/>
                      <a:pt x="26455" y="3974"/>
                      <a:pt x="26053" y="3070"/>
                    </a:cubicBezTo>
                    <a:cubicBezTo>
                      <a:pt x="25591" y="1974"/>
                      <a:pt x="24821" y="1186"/>
                      <a:pt x="24294" y="1186"/>
                    </a:cubicBezTo>
                    <a:cubicBezTo>
                      <a:pt x="24278" y="1186"/>
                      <a:pt x="24262" y="1186"/>
                      <a:pt x="24246" y="1188"/>
                    </a:cubicBezTo>
                    <a:cubicBezTo>
                      <a:pt x="23067" y="1288"/>
                      <a:pt x="23619" y="2744"/>
                      <a:pt x="22991" y="4526"/>
                    </a:cubicBezTo>
                    <a:cubicBezTo>
                      <a:pt x="23343" y="3371"/>
                      <a:pt x="23493" y="1213"/>
                      <a:pt x="22339" y="661"/>
                    </a:cubicBezTo>
                    <a:cubicBezTo>
                      <a:pt x="22145" y="566"/>
                      <a:pt x="21970" y="524"/>
                      <a:pt x="21810" y="524"/>
                    </a:cubicBezTo>
                    <a:cubicBezTo>
                      <a:pt x="20997" y="524"/>
                      <a:pt x="20591" y="1612"/>
                      <a:pt x="20256" y="2367"/>
                    </a:cubicBezTo>
                    <a:cubicBezTo>
                      <a:pt x="19954" y="3070"/>
                      <a:pt x="19603" y="3748"/>
                      <a:pt x="19227" y="4400"/>
                    </a:cubicBezTo>
                    <a:cubicBezTo>
                      <a:pt x="19879" y="2618"/>
                      <a:pt x="19402" y="1087"/>
                      <a:pt x="18599" y="385"/>
                    </a:cubicBezTo>
                    <a:cubicBezTo>
                      <a:pt x="18330" y="149"/>
                      <a:pt x="18059" y="35"/>
                      <a:pt x="17800" y="35"/>
                    </a:cubicBezTo>
                    <a:cubicBezTo>
                      <a:pt x="17287" y="35"/>
                      <a:pt x="16825" y="487"/>
                      <a:pt x="16541" y="1338"/>
                    </a:cubicBezTo>
                    <a:cubicBezTo>
                      <a:pt x="16190" y="2217"/>
                      <a:pt x="15587" y="2970"/>
                      <a:pt x="14809" y="3497"/>
                    </a:cubicBezTo>
                    <a:cubicBezTo>
                      <a:pt x="15135" y="2819"/>
                      <a:pt x="15361" y="284"/>
                      <a:pt x="14357" y="33"/>
                    </a:cubicBezTo>
                    <a:cubicBezTo>
                      <a:pt x="14261" y="11"/>
                      <a:pt x="14173" y="1"/>
                      <a:pt x="14091" y="1"/>
                    </a:cubicBez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 name="Google Shape;1900;p64"/>
              <p:cNvSpPr/>
              <p:nvPr/>
            </p:nvSpPr>
            <p:spPr>
              <a:xfrm>
                <a:off x="4628932" y="3976314"/>
                <a:ext cx="169404" cy="212797"/>
              </a:xfrm>
              <a:custGeom>
                <a:avLst/>
                <a:gdLst/>
                <a:ahLst/>
                <a:cxnLst/>
                <a:rect l="l" t="t" r="r" b="b"/>
                <a:pathLst>
                  <a:path w="7355" h="9239" extrusionOk="0">
                    <a:moveTo>
                      <a:pt x="5027" y="1"/>
                    </a:moveTo>
                    <a:cubicBezTo>
                      <a:pt x="4848" y="1"/>
                      <a:pt x="4671" y="9"/>
                      <a:pt x="4493" y="27"/>
                    </a:cubicBezTo>
                    <a:cubicBezTo>
                      <a:pt x="4041" y="102"/>
                      <a:pt x="1406" y="931"/>
                      <a:pt x="251" y="6603"/>
                    </a:cubicBezTo>
                    <a:cubicBezTo>
                      <a:pt x="100" y="7481"/>
                      <a:pt x="0" y="8360"/>
                      <a:pt x="25" y="9238"/>
                    </a:cubicBezTo>
                    <a:lnTo>
                      <a:pt x="402" y="9238"/>
                    </a:lnTo>
                    <a:cubicBezTo>
                      <a:pt x="728" y="8134"/>
                      <a:pt x="1155" y="7055"/>
                      <a:pt x="1632" y="6026"/>
                    </a:cubicBezTo>
                    <a:lnTo>
                      <a:pt x="1606" y="6026"/>
                    </a:lnTo>
                    <a:cubicBezTo>
                      <a:pt x="1606" y="5147"/>
                      <a:pt x="1807" y="4319"/>
                      <a:pt x="2184" y="3541"/>
                    </a:cubicBezTo>
                    <a:lnTo>
                      <a:pt x="2184" y="3541"/>
                    </a:lnTo>
                    <a:lnTo>
                      <a:pt x="2133" y="3591"/>
                    </a:lnTo>
                    <a:cubicBezTo>
                      <a:pt x="2681" y="2583"/>
                      <a:pt x="4224" y="676"/>
                      <a:pt x="6378" y="676"/>
                    </a:cubicBezTo>
                    <a:cubicBezTo>
                      <a:pt x="6691" y="676"/>
                      <a:pt x="7016" y="716"/>
                      <a:pt x="7354" y="805"/>
                    </a:cubicBezTo>
                    <a:cubicBezTo>
                      <a:pt x="6902" y="579"/>
                      <a:pt x="6476" y="303"/>
                      <a:pt x="6049" y="27"/>
                    </a:cubicBezTo>
                    <a:lnTo>
                      <a:pt x="6024" y="77"/>
                    </a:lnTo>
                    <a:cubicBezTo>
                      <a:pt x="5683" y="29"/>
                      <a:pt x="5354" y="1"/>
                      <a:pt x="502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 name="Google Shape;1901;p64"/>
              <p:cNvSpPr/>
              <p:nvPr/>
            </p:nvSpPr>
            <p:spPr>
              <a:xfrm>
                <a:off x="4624302" y="4189088"/>
                <a:ext cx="105235" cy="312390"/>
              </a:xfrm>
              <a:custGeom>
                <a:avLst/>
                <a:gdLst/>
                <a:ahLst/>
                <a:cxnLst/>
                <a:rect l="l" t="t" r="r" b="b"/>
                <a:pathLst>
                  <a:path w="4569" h="13563" extrusionOk="0">
                    <a:moveTo>
                      <a:pt x="201" y="0"/>
                    </a:moveTo>
                    <a:cubicBezTo>
                      <a:pt x="201" y="2058"/>
                      <a:pt x="578" y="4016"/>
                      <a:pt x="377" y="6601"/>
                    </a:cubicBezTo>
                    <a:cubicBezTo>
                      <a:pt x="0" y="11370"/>
                      <a:pt x="1004" y="13453"/>
                      <a:pt x="3439" y="13554"/>
                    </a:cubicBezTo>
                    <a:cubicBezTo>
                      <a:pt x="3533" y="13560"/>
                      <a:pt x="3626" y="13563"/>
                      <a:pt x="3717" y="13563"/>
                    </a:cubicBezTo>
                    <a:cubicBezTo>
                      <a:pt x="3993" y="13563"/>
                      <a:pt x="4261" y="13535"/>
                      <a:pt x="4543" y="13478"/>
                    </a:cubicBezTo>
                    <a:cubicBezTo>
                      <a:pt x="4568" y="13177"/>
                      <a:pt x="4568" y="12976"/>
                      <a:pt x="4568" y="12976"/>
                    </a:cubicBezTo>
                    <a:cubicBezTo>
                      <a:pt x="4342" y="12926"/>
                      <a:pt x="4117" y="12801"/>
                      <a:pt x="3941" y="12650"/>
                    </a:cubicBezTo>
                    <a:cubicBezTo>
                      <a:pt x="3790" y="12424"/>
                      <a:pt x="4443" y="7329"/>
                      <a:pt x="4443" y="7329"/>
                    </a:cubicBezTo>
                    <a:lnTo>
                      <a:pt x="4443" y="7279"/>
                    </a:lnTo>
                    <a:cubicBezTo>
                      <a:pt x="753" y="6325"/>
                      <a:pt x="1707" y="577"/>
                      <a:pt x="1707" y="577"/>
                    </a:cubicBezTo>
                    <a:lnTo>
                      <a:pt x="1732" y="527"/>
                    </a:lnTo>
                    <a:cubicBezTo>
                      <a:pt x="1331" y="402"/>
                      <a:pt x="954" y="201"/>
                      <a:pt x="60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 name="Google Shape;1902;p64"/>
              <p:cNvSpPr/>
              <p:nvPr/>
            </p:nvSpPr>
            <p:spPr>
              <a:xfrm>
                <a:off x="4532955" y="3976337"/>
                <a:ext cx="199461" cy="527237"/>
              </a:xfrm>
              <a:custGeom>
                <a:avLst/>
                <a:gdLst/>
                <a:ahLst/>
                <a:cxnLst/>
                <a:rect l="l" t="t" r="r" b="b"/>
                <a:pathLst>
                  <a:path w="8660" h="22891" extrusionOk="0">
                    <a:moveTo>
                      <a:pt x="8660" y="1"/>
                    </a:moveTo>
                    <a:lnTo>
                      <a:pt x="8660" y="1"/>
                    </a:lnTo>
                    <a:cubicBezTo>
                      <a:pt x="7053" y="101"/>
                      <a:pt x="5522" y="628"/>
                      <a:pt x="4167" y="1507"/>
                    </a:cubicBezTo>
                    <a:cubicBezTo>
                      <a:pt x="1030" y="3464"/>
                      <a:pt x="904" y="6953"/>
                      <a:pt x="1030" y="8660"/>
                    </a:cubicBezTo>
                    <a:cubicBezTo>
                      <a:pt x="1381" y="13780"/>
                      <a:pt x="1" y="19327"/>
                      <a:pt x="2812" y="21661"/>
                    </a:cubicBezTo>
                    <a:cubicBezTo>
                      <a:pt x="4067" y="22737"/>
                      <a:pt x="5885" y="22890"/>
                      <a:pt x="6822" y="22890"/>
                    </a:cubicBezTo>
                    <a:cubicBezTo>
                      <a:pt x="7196" y="22890"/>
                      <a:pt x="7430" y="22866"/>
                      <a:pt x="7430" y="22866"/>
                    </a:cubicBezTo>
                    <a:lnTo>
                      <a:pt x="7430" y="22816"/>
                    </a:lnTo>
                    <a:cubicBezTo>
                      <a:pt x="4995" y="22690"/>
                      <a:pt x="3991" y="20607"/>
                      <a:pt x="4368" y="15838"/>
                    </a:cubicBezTo>
                    <a:cubicBezTo>
                      <a:pt x="4569" y="13278"/>
                      <a:pt x="4192" y="11320"/>
                      <a:pt x="4192" y="9237"/>
                    </a:cubicBezTo>
                    <a:cubicBezTo>
                      <a:pt x="4192" y="8359"/>
                      <a:pt x="4267" y="7480"/>
                      <a:pt x="4443" y="6602"/>
                    </a:cubicBezTo>
                    <a:cubicBezTo>
                      <a:pt x="5573" y="930"/>
                      <a:pt x="8233" y="101"/>
                      <a:pt x="8660" y="1"/>
                    </a:cubicBezTo>
                    <a:close/>
                  </a:path>
                </a:pathLst>
              </a:custGeom>
              <a:solidFill>
                <a:srgbClr val="56ACD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1" name="Google Shape;1903;p64"/>
              <p:cNvSpPr/>
              <p:nvPr/>
            </p:nvSpPr>
            <p:spPr>
              <a:xfrm>
                <a:off x="4665346" y="4019707"/>
                <a:ext cx="65919" cy="95401"/>
              </a:xfrm>
              <a:custGeom>
                <a:avLst/>
                <a:gdLst/>
                <a:ahLst/>
                <a:cxnLst/>
                <a:rect l="l" t="t" r="r" b="b"/>
                <a:pathLst>
                  <a:path w="2862" h="4142" extrusionOk="0">
                    <a:moveTo>
                      <a:pt x="2862" y="0"/>
                    </a:moveTo>
                    <a:lnTo>
                      <a:pt x="2862" y="0"/>
                    </a:lnTo>
                    <a:cubicBezTo>
                      <a:pt x="1607" y="251"/>
                      <a:pt x="803" y="1330"/>
                      <a:pt x="578" y="1657"/>
                    </a:cubicBezTo>
                    <a:cubicBezTo>
                      <a:pt x="201" y="2435"/>
                      <a:pt x="0" y="3263"/>
                      <a:pt x="25" y="4142"/>
                    </a:cubicBezTo>
                    <a:lnTo>
                      <a:pt x="51" y="4142"/>
                    </a:lnTo>
                    <a:cubicBezTo>
                      <a:pt x="1431" y="1205"/>
                      <a:pt x="2811" y="50"/>
                      <a:pt x="286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2" name="Google Shape;1904;p64"/>
              <p:cNvSpPr/>
              <p:nvPr/>
            </p:nvSpPr>
            <p:spPr>
              <a:xfrm>
                <a:off x="4678636" y="3991285"/>
                <a:ext cx="217381" cy="171799"/>
              </a:xfrm>
              <a:custGeom>
                <a:avLst/>
                <a:gdLst/>
                <a:ahLst/>
                <a:cxnLst/>
                <a:rect l="l" t="t" r="r" b="b"/>
                <a:pathLst>
                  <a:path w="9438" h="7459" extrusionOk="0">
                    <a:moveTo>
                      <a:pt x="34" y="2854"/>
                    </a:moveTo>
                    <a:cubicBezTo>
                      <a:pt x="31" y="2858"/>
                      <a:pt x="28" y="2862"/>
                      <a:pt x="26" y="2866"/>
                    </a:cubicBezTo>
                    <a:lnTo>
                      <a:pt x="1" y="2916"/>
                    </a:lnTo>
                    <a:cubicBezTo>
                      <a:pt x="11" y="2896"/>
                      <a:pt x="22" y="2875"/>
                      <a:pt x="34" y="2854"/>
                    </a:cubicBezTo>
                    <a:close/>
                    <a:moveTo>
                      <a:pt x="4236" y="0"/>
                    </a:moveTo>
                    <a:cubicBezTo>
                      <a:pt x="2110" y="0"/>
                      <a:pt x="589" y="1832"/>
                      <a:pt x="34" y="2854"/>
                    </a:cubicBezTo>
                    <a:lnTo>
                      <a:pt x="34" y="2854"/>
                    </a:lnTo>
                    <a:cubicBezTo>
                      <a:pt x="247" y="2537"/>
                      <a:pt x="1046" y="1482"/>
                      <a:pt x="2285" y="1234"/>
                    </a:cubicBezTo>
                    <a:cubicBezTo>
                      <a:pt x="2472" y="1202"/>
                      <a:pt x="2662" y="1185"/>
                      <a:pt x="2851" y="1185"/>
                    </a:cubicBezTo>
                    <a:cubicBezTo>
                      <a:pt x="3245" y="1185"/>
                      <a:pt x="3635" y="1257"/>
                      <a:pt x="3991" y="1410"/>
                    </a:cubicBezTo>
                    <a:cubicBezTo>
                      <a:pt x="6175" y="2339"/>
                      <a:pt x="6075" y="7057"/>
                      <a:pt x="6075" y="7057"/>
                    </a:cubicBezTo>
                    <a:cubicBezTo>
                      <a:pt x="6175" y="6781"/>
                      <a:pt x="6275" y="6580"/>
                      <a:pt x="6476" y="6530"/>
                    </a:cubicBezTo>
                    <a:cubicBezTo>
                      <a:pt x="6505" y="6522"/>
                      <a:pt x="6536" y="6518"/>
                      <a:pt x="6568" y="6518"/>
                    </a:cubicBezTo>
                    <a:cubicBezTo>
                      <a:pt x="6841" y="6518"/>
                      <a:pt x="7188" y="6808"/>
                      <a:pt x="7053" y="7459"/>
                    </a:cubicBezTo>
                    <a:cubicBezTo>
                      <a:pt x="7053" y="7459"/>
                      <a:pt x="7752" y="6288"/>
                      <a:pt x="8350" y="6288"/>
                    </a:cubicBezTo>
                    <a:cubicBezTo>
                      <a:pt x="8413" y="6288"/>
                      <a:pt x="8474" y="6301"/>
                      <a:pt x="8534" y="6329"/>
                    </a:cubicBezTo>
                    <a:cubicBezTo>
                      <a:pt x="8760" y="6505"/>
                      <a:pt x="8886" y="6781"/>
                      <a:pt x="8835" y="7082"/>
                    </a:cubicBezTo>
                    <a:cubicBezTo>
                      <a:pt x="8945" y="7004"/>
                      <a:pt x="9084" y="6965"/>
                      <a:pt x="9216" y="6965"/>
                    </a:cubicBezTo>
                    <a:cubicBezTo>
                      <a:pt x="9295" y="6965"/>
                      <a:pt x="9372" y="6979"/>
                      <a:pt x="9438" y="7007"/>
                    </a:cubicBezTo>
                    <a:cubicBezTo>
                      <a:pt x="9388" y="6530"/>
                      <a:pt x="8886" y="2389"/>
                      <a:pt x="6476" y="707"/>
                    </a:cubicBezTo>
                    <a:cubicBezTo>
                      <a:pt x="6100" y="431"/>
                      <a:pt x="5673" y="230"/>
                      <a:pt x="5221" y="130"/>
                    </a:cubicBezTo>
                    <a:cubicBezTo>
                      <a:pt x="4880" y="41"/>
                      <a:pt x="4552" y="0"/>
                      <a:pt x="42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3" name="Google Shape;1905;p64"/>
              <p:cNvSpPr/>
              <p:nvPr/>
            </p:nvSpPr>
            <p:spPr>
              <a:xfrm>
                <a:off x="5024331" y="4096589"/>
                <a:ext cx="43969" cy="63616"/>
              </a:xfrm>
              <a:custGeom>
                <a:avLst/>
                <a:gdLst/>
                <a:ahLst/>
                <a:cxnLst/>
                <a:rect l="l" t="t" r="r" b="b"/>
                <a:pathLst>
                  <a:path w="1909" h="2762" extrusionOk="0">
                    <a:moveTo>
                      <a:pt x="553" y="0"/>
                    </a:moveTo>
                    <a:cubicBezTo>
                      <a:pt x="176" y="854"/>
                      <a:pt x="1" y="1808"/>
                      <a:pt x="26" y="2761"/>
                    </a:cubicBezTo>
                    <a:lnTo>
                      <a:pt x="76" y="2761"/>
                    </a:lnTo>
                    <a:lnTo>
                      <a:pt x="1381" y="2460"/>
                    </a:lnTo>
                    <a:cubicBezTo>
                      <a:pt x="1381" y="2460"/>
                      <a:pt x="1908" y="1506"/>
                      <a:pt x="1858" y="1004"/>
                    </a:cubicBezTo>
                    <a:cubicBezTo>
                      <a:pt x="1858" y="954"/>
                      <a:pt x="1858" y="929"/>
                      <a:pt x="1858" y="879"/>
                    </a:cubicBezTo>
                    <a:cubicBezTo>
                      <a:pt x="1707" y="427"/>
                      <a:pt x="578" y="0"/>
                      <a:pt x="57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4" name="Google Shape;1906;p64"/>
              <p:cNvSpPr/>
              <p:nvPr/>
            </p:nvSpPr>
            <p:spPr>
              <a:xfrm>
                <a:off x="5077513" y="4191391"/>
                <a:ext cx="71124" cy="53205"/>
              </a:xfrm>
              <a:custGeom>
                <a:avLst/>
                <a:gdLst/>
                <a:ahLst/>
                <a:cxnLst/>
                <a:rect l="l" t="t" r="r" b="b"/>
                <a:pathLst>
                  <a:path w="3088" h="2310" extrusionOk="0">
                    <a:moveTo>
                      <a:pt x="1758" y="1"/>
                    </a:moveTo>
                    <a:cubicBezTo>
                      <a:pt x="1231" y="126"/>
                      <a:pt x="729" y="327"/>
                      <a:pt x="277" y="628"/>
                    </a:cubicBezTo>
                    <a:cubicBezTo>
                      <a:pt x="1" y="904"/>
                      <a:pt x="26" y="1833"/>
                      <a:pt x="26" y="2059"/>
                    </a:cubicBezTo>
                    <a:lnTo>
                      <a:pt x="51" y="2059"/>
                    </a:lnTo>
                    <a:cubicBezTo>
                      <a:pt x="51" y="2034"/>
                      <a:pt x="51" y="2034"/>
                      <a:pt x="51" y="2008"/>
                    </a:cubicBezTo>
                    <a:cubicBezTo>
                      <a:pt x="88" y="1815"/>
                      <a:pt x="216" y="1743"/>
                      <a:pt x="385" y="1743"/>
                    </a:cubicBezTo>
                    <a:cubicBezTo>
                      <a:pt x="788" y="1743"/>
                      <a:pt x="1428" y="2151"/>
                      <a:pt x="1657" y="2310"/>
                    </a:cubicBezTo>
                    <a:cubicBezTo>
                      <a:pt x="1381" y="2109"/>
                      <a:pt x="578" y="1481"/>
                      <a:pt x="829" y="1155"/>
                    </a:cubicBezTo>
                    <a:cubicBezTo>
                      <a:pt x="909" y="1052"/>
                      <a:pt x="1047" y="1012"/>
                      <a:pt x="1213" y="1012"/>
                    </a:cubicBezTo>
                    <a:cubicBezTo>
                      <a:pt x="1777" y="1012"/>
                      <a:pt x="2671" y="1473"/>
                      <a:pt x="2787" y="1532"/>
                    </a:cubicBezTo>
                    <a:cubicBezTo>
                      <a:pt x="2686" y="1456"/>
                      <a:pt x="2034" y="854"/>
                      <a:pt x="2511" y="528"/>
                    </a:cubicBezTo>
                    <a:cubicBezTo>
                      <a:pt x="2599" y="477"/>
                      <a:pt x="2693" y="452"/>
                      <a:pt x="2790" y="452"/>
                    </a:cubicBezTo>
                    <a:cubicBezTo>
                      <a:pt x="2887" y="452"/>
                      <a:pt x="2988" y="477"/>
                      <a:pt x="3088" y="528"/>
                    </a:cubicBezTo>
                    <a:lnTo>
                      <a:pt x="3088" y="452"/>
                    </a:lnTo>
                    <a:cubicBezTo>
                      <a:pt x="3038" y="452"/>
                      <a:pt x="2887" y="377"/>
                      <a:pt x="2686" y="277"/>
                    </a:cubicBezTo>
                    <a:cubicBezTo>
                      <a:pt x="2385" y="151"/>
                      <a:pt x="2084" y="51"/>
                      <a:pt x="1758"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5" name="Google Shape;1907;p64"/>
              <p:cNvSpPr/>
              <p:nvPr/>
            </p:nvSpPr>
            <p:spPr>
              <a:xfrm>
                <a:off x="5238809" y="4096589"/>
                <a:ext cx="37589" cy="67646"/>
              </a:xfrm>
              <a:custGeom>
                <a:avLst/>
                <a:gdLst/>
                <a:ahLst/>
                <a:cxnLst/>
                <a:rect l="l" t="t" r="r" b="b"/>
                <a:pathLst>
                  <a:path w="1632" h="2937" extrusionOk="0">
                    <a:moveTo>
                      <a:pt x="1130" y="0"/>
                    </a:moveTo>
                    <a:cubicBezTo>
                      <a:pt x="1130" y="0"/>
                      <a:pt x="0" y="753"/>
                      <a:pt x="76" y="1180"/>
                    </a:cubicBezTo>
                    <a:cubicBezTo>
                      <a:pt x="76" y="1180"/>
                      <a:pt x="76" y="1180"/>
                      <a:pt x="76" y="1205"/>
                    </a:cubicBezTo>
                    <a:cubicBezTo>
                      <a:pt x="176" y="1582"/>
                      <a:pt x="678" y="2736"/>
                      <a:pt x="753" y="2937"/>
                    </a:cubicBezTo>
                    <a:cubicBezTo>
                      <a:pt x="1130" y="2560"/>
                      <a:pt x="1431" y="2084"/>
                      <a:pt x="1632" y="1582"/>
                    </a:cubicBezTo>
                    <a:cubicBezTo>
                      <a:pt x="1531" y="1029"/>
                      <a:pt x="1381" y="502"/>
                      <a:pt x="1155"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 name="Google Shape;1908;p64"/>
              <p:cNvSpPr/>
              <p:nvPr/>
            </p:nvSpPr>
            <p:spPr>
              <a:xfrm>
                <a:off x="5109896" y="4072336"/>
                <a:ext cx="89619" cy="80982"/>
              </a:xfrm>
              <a:custGeom>
                <a:avLst/>
                <a:gdLst/>
                <a:ahLst/>
                <a:cxnLst/>
                <a:rect l="l" t="t" r="r" b="b"/>
                <a:pathLst>
                  <a:path w="3891" h="3516" extrusionOk="0">
                    <a:moveTo>
                      <a:pt x="1830" y="1"/>
                    </a:moveTo>
                    <a:cubicBezTo>
                      <a:pt x="1367" y="1"/>
                      <a:pt x="883" y="49"/>
                      <a:pt x="728" y="175"/>
                    </a:cubicBezTo>
                    <a:cubicBezTo>
                      <a:pt x="327" y="526"/>
                      <a:pt x="0" y="1857"/>
                      <a:pt x="101" y="2233"/>
                    </a:cubicBezTo>
                    <a:cubicBezTo>
                      <a:pt x="198" y="2624"/>
                      <a:pt x="1129" y="3515"/>
                      <a:pt x="1618" y="3515"/>
                    </a:cubicBezTo>
                    <a:cubicBezTo>
                      <a:pt x="1632" y="3515"/>
                      <a:pt x="1644" y="3514"/>
                      <a:pt x="1657" y="3513"/>
                    </a:cubicBezTo>
                    <a:cubicBezTo>
                      <a:pt x="2159" y="3463"/>
                      <a:pt x="3514" y="2810"/>
                      <a:pt x="3765" y="2208"/>
                    </a:cubicBezTo>
                    <a:cubicBezTo>
                      <a:pt x="3765" y="2183"/>
                      <a:pt x="3790" y="2133"/>
                      <a:pt x="3790" y="2108"/>
                    </a:cubicBezTo>
                    <a:cubicBezTo>
                      <a:pt x="3891" y="1505"/>
                      <a:pt x="3138" y="250"/>
                      <a:pt x="2761" y="100"/>
                    </a:cubicBezTo>
                    <a:lnTo>
                      <a:pt x="2711" y="75"/>
                    </a:lnTo>
                    <a:cubicBezTo>
                      <a:pt x="2545" y="30"/>
                      <a:pt x="2194" y="1"/>
                      <a:pt x="1830"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7" name="Google Shape;1909;p64"/>
              <p:cNvSpPr/>
              <p:nvPr/>
            </p:nvSpPr>
            <p:spPr>
              <a:xfrm>
                <a:off x="5087348" y="4020190"/>
                <a:ext cx="122579" cy="56176"/>
              </a:xfrm>
              <a:custGeom>
                <a:avLst/>
                <a:gdLst/>
                <a:ahLst/>
                <a:cxnLst/>
                <a:rect l="l" t="t" r="r" b="b"/>
                <a:pathLst>
                  <a:path w="5322" h="2439" extrusionOk="0">
                    <a:moveTo>
                      <a:pt x="3123" y="1"/>
                    </a:moveTo>
                    <a:cubicBezTo>
                      <a:pt x="2696" y="1"/>
                      <a:pt x="2233" y="48"/>
                      <a:pt x="1732" y="155"/>
                    </a:cubicBezTo>
                    <a:cubicBezTo>
                      <a:pt x="1130" y="280"/>
                      <a:pt x="553" y="481"/>
                      <a:pt x="0" y="808"/>
                    </a:cubicBezTo>
                    <a:lnTo>
                      <a:pt x="26" y="858"/>
                    </a:lnTo>
                    <a:lnTo>
                      <a:pt x="1707" y="2439"/>
                    </a:lnTo>
                    <a:cubicBezTo>
                      <a:pt x="1862" y="2298"/>
                      <a:pt x="2348" y="2252"/>
                      <a:pt x="2812" y="2252"/>
                    </a:cubicBezTo>
                    <a:cubicBezTo>
                      <a:pt x="3175" y="2252"/>
                      <a:pt x="3525" y="2280"/>
                      <a:pt x="3690" y="2313"/>
                    </a:cubicBezTo>
                    <a:lnTo>
                      <a:pt x="3841" y="2313"/>
                    </a:lnTo>
                    <a:lnTo>
                      <a:pt x="5321" y="506"/>
                    </a:lnTo>
                    <a:cubicBezTo>
                      <a:pt x="4730" y="202"/>
                      <a:pt x="4003" y="1"/>
                      <a:pt x="312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8" name="Google Shape;1910;p64"/>
              <p:cNvSpPr/>
              <p:nvPr/>
            </p:nvSpPr>
            <p:spPr>
              <a:xfrm>
                <a:off x="5024906" y="4153249"/>
                <a:ext cx="76906" cy="110418"/>
              </a:xfrm>
              <a:custGeom>
                <a:avLst/>
                <a:gdLst/>
                <a:ahLst/>
                <a:cxnLst/>
                <a:rect l="l" t="t" r="r" b="b"/>
                <a:pathLst>
                  <a:path w="3339" h="4794" extrusionOk="0">
                    <a:moveTo>
                      <a:pt x="1356" y="0"/>
                    </a:moveTo>
                    <a:lnTo>
                      <a:pt x="51" y="301"/>
                    </a:lnTo>
                    <a:lnTo>
                      <a:pt x="1" y="301"/>
                    </a:lnTo>
                    <a:cubicBezTo>
                      <a:pt x="76" y="2108"/>
                      <a:pt x="955" y="3815"/>
                      <a:pt x="2536" y="4593"/>
                    </a:cubicBezTo>
                    <a:cubicBezTo>
                      <a:pt x="2575" y="4565"/>
                      <a:pt x="2625" y="4553"/>
                      <a:pt x="2682" y="4553"/>
                    </a:cubicBezTo>
                    <a:cubicBezTo>
                      <a:pt x="2882" y="4553"/>
                      <a:pt x="3163" y="4696"/>
                      <a:pt x="3339" y="4794"/>
                    </a:cubicBezTo>
                    <a:cubicBezTo>
                      <a:pt x="2988" y="4593"/>
                      <a:pt x="2310" y="4116"/>
                      <a:pt x="2310" y="3715"/>
                    </a:cubicBezTo>
                    <a:lnTo>
                      <a:pt x="2285" y="3715"/>
                    </a:lnTo>
                    <a:cubicBezTo>
                      <a:pt x="2285" y="3489"/>
                      <a:pt x="2260" y="2560"/>
                      <a:pt x="2561" y="2259"/>
                    </a:cubicBezTo>
                    <a:cubicBezTo>
                      <a:pt x="2109" y="1556"/>
                      <a:pt x="1708" y="778"/>
                      <a:pt x="13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9" name="Google Shape;1911;p64"/>
              <p:cNvSpPr/>
              <p:nvPr/>
            </p:nvSpPr>
            <p:spPr>
              <a:xfrm>
                <a:off x="5037045" y="4038778"/>
                <a:ext cx="89642" cy="85013"/>
              </a:xfrm>
              <a:custGeom>
                <a:avLst/>
                <a:gdLst/>
                <a:ahLst/>
                <a:cxnLst/>
                <a:rect l="l" t="t" r="r" b="b"/>
                <a:pathLst>
                  <a:path w="3892" h="3691" extrusionOk="0">
                    <a:moveTo>
                      <a:pt x="2184" y="1"/>
                    </a:moveTo>
                    <a:cubicBezTo>
                      <a:pt x="1206" y="578"/>
                      <a:pt x="428" y="1456"/>
                      <a:pt x="1" y="2510"/>
                    </a:cubicBezTo>
                    <a:lnTo>
                      <a:pt x="26" y="2510"/>
                    </a:lnTo>
                    <a:cubicBezTo>
                      <a:pt x="26" y="2510"/>
                      <a:pt x="1155" y="2937"/>
                      <a:pt x="1306" y="3389"/>
                    </a:cubicBezTo>
                    <a:cubicBezTo>
                      <a:pt x="1306" y="3439"/>
                      <a:pt x="1306" y="3464"/>
                      <a:pt x="1306" y="3514"/>
                    </a:cubicBezTo>
                    <a:lnTo>
                      <a:pt x="1431" y="3514"/>
                    </a:lnTo>
                    <a:lnTo>
                      <a:pt x="3264" y="3690"/>
                    </a:lnTo>
                    <a:cubicBezTo>
                      <a:pt x="3163" y="3314"/>
                      <a:pt x="3490" y="1958"/>
                      <a:pt x="3891" y="1632"/>
                    </a:cubicBezTo>
                    <a:lnTo>
                      <a:pt x="2210" y="51"/>
                    </a:lnTo>
                    <a:lnTo>
                      <a:pt x="218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0" name="Google Shape;1912;p64"/>
              <p:cNvSpPr/>
              <p:nvPr/>
            </p:nvSpPr>
            <p:spPr>
              <a:xfrm>
                <a:off x="5173489" y="4032421"/>
                <a:ext cx="91923" cy="91370"/>
              </a:xfrm>
              <a:custGeom>
                <a:avLst/>
                <a:gdLst/>
                <a:ahLst/>
                <a:cxnLst/>
                <a:rect l="l" t="t" r="r" b="b"/>
                <a:pathLst>
                  <a:path w="3991" h="3967" extrusionOk="0">
                    <a:moveTo>
                      <a:pt x="1607" y="0"/>
                    </a:moveTo>
                    <a:lnTo>
                      <a:pt x="101" y="1808"/>
                    </a:lnTo>
                    <a:lnTo>
                      <a:pt x="0" y="1808"/>
                    </a:lnTo>
                    <a:cubicBezTo>
                      <a:pt x="377" y="1958"/>
                      <a:pt x="1130" y="3213"/>
                      <a:pt x="1029" y="3815"/>
                    </a:cubicBezTo>
                    <a:cubicBezTo>
                      <a:pt x="1029" y="3866"/>
                      <a:pt x="1004" y="3891"/>
                      <a:pt x="1004" y="3941"/>
                    </a:cubicBezTo>
                    <a:lnTo>
                      <a:pt x="1105" y="3966"/>
                    </a:lnTo>
                    <a:lnTo>
                      <a:pt x="2912" y="3966"/>
                    </a:lnTo>
                    <a:cubicBezTo>
                      <a:pt x="2836" y="3539"/>
                      <a:pt x="3966" y="2786"/>
                      <a:pt x="3966" y="2786"/>
                    </a:cubicBezTo>
                    <a:lnTo>
                      <a:pt x="3991" y="2786"/>
                    </a:lnTo>
                    <a:cubicBezTo>
                      <a:pt x="3966" y="2711"/>
                      <a:pt x="3916" y="2611"/>
                      <a:pt x="3890" y="2510"/>
                    </a:cubicBezTo>
                    <a:cubicBezTo>
                      <a:pt x="3439" y="1456"/>
                      <a:pt x="2610" y="553"/>
                      <a:pt x="1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1" name="Google Shape;1913;p64"/>
              <p:cNvSpPr/>
              <p:nvPr/>
            </p:nvSpPr>
            <p:spPr>
              <a:xfrm>
                <a:off x="5139378" y="4123169"/>
                <a:ext cx="116798" cy="89067"/>
              </a:xfrm>
              <a:custGeom>
                <a:avLst/>
                <a:gdLst/>
                <a:ahLst/>
                <a:cxnLst/>
                <a:rect l="l" t="t" r="r" b="b"/>
                <a:pathLst>
                  <a:path w="5071" h="3867" extrusionOk="0">
                    <a:moveTo>
                      <a:pt x="2485" y="1"/>
                    </a:moveTo>
                    <a:cubicBezTo>
                      <a:pt x="2234" y="578"/>
                      <a:pt x="879" y="1256"/>
                      <a:pt x="377" y="1306"/>
                    </a:cubicBezTo>
                    <a:lnTo>
                      <a:pt x="0" y="3239"/>
                    </a:lnTo>
                    <a:cubicBezTo>
                      <a:pt x="201" y="3339"/>
                      <a:pt x="352" y="3414"/>
                      <a:pt x="402" y="3414"/>
                    </a:cubicBezTo>
                    <a:lnTo>
                      <a:pt x="377" y="3490"/>
                    </a:lnTo>
                    <a:cubicBezTo>
                      <a:pt x="678" y="3565"/>
                      <a:pt x="954" y="3690"/>
                      <a:pt x="1230" y="3866"/>
                    </a:cubicBezTo>
                    <a:cubicBezTo>
                      <a:pt x="1230" y="3866"/>
                      <a:pt x="3615" y="3339"/>
                      <a:pt x="5070" y="1783"/>
                    </a:cubicBezTo>
                    <a:cubicBezTo>
                      <a:pt x="4970" y="1582"/>
                      <a:pt x="4468" y="428"/>
                      <a:pt x="4393" y="51"/>
                    </a:cubicBezTo>
                    <a:lnTo>
                      <a:pt x="4393" y="26"/>
                    </a:lnTo>
                    <a:lnTo>
                      <a:pt x="2586" y="26"/>
                    </a:lnTo>
                    <a:lnTo>
                      <a:pt x="248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2" name="Google Shape;1914;p64"/>
              <p:cNvSpPr/>
              <p:nvPr/>
            </p:nvSpPr>
            <p:spPr>
              <a:xfrm>
                <a:off x="5056138" y="4119714"/>
                <a:ext cx="91923" cy="86165"/>
              </a:xfrm>
              <a:custGeom>
                <a:avLst/>
                <a:gdLst/>
                <a:ahLst/>
                <a:cxnLst/>
                <a:rect l="l" t="t" r="r" b="b"/>
                <a:pathLst>
                  <a:path w="3991" h="3741" extrusionOk="0">
                    <a:moveTo>
                      <a:pt x="477" y="0"/>
                    </a:moveTo>
                    <a:cubicBezTo>
                      <a:pt x="527" y="502"/>
                      <a:pt x="0" y="1456"/>
                      <a:pt x="0" y="1456"/>
                    </a:cubicBezTo>
                    <a:cubicBezTo>
                      <a:pt x="326" y="2234"/>
                      <a:pt x="728" y="3012"/>
                      <a:pt x="1205" y="3740"/>
                    </a:cubicBezTo>
                    <a:cubicBezTo>
                      <a:pt x="1657" y="3439"/>
                      <a:pt x="2159" y="3238"/>
                      <a:pt x="2686" y="3113"/>
                    </a:cubicBezTo>
                    <a:cubicBezTo>
                      <a:pt x="3012" y="3163"/>
                      <a:pt x="3313" y="3263"/>
                      <a:pt x="3614" y="3389"/>
                    </a:cubicBezTo>
                    <a:lnTo>
                      <a:pt x="3991" y="1456"/>
                    </a:lnTo>
                    <a:lnTo>
                      <a:pt x="3991" y="1456"/>
                    </a:lnTo>
                    <a:cubicBezTo>
                      <a:pt x="3977" y="1457"/>
                      <a:pt x="3964" y="1458"/>
                      <a:pt x="3950" y="1458"/>
                    </a:cubicBezTo>
                    <a:cubicBezTo>
                      <a:pt x="3417" y="1458"/>
                      <a:pt x="2533" y="543"/>
                      <a:pt x="2435" y="176"/>
                    </a:cubicBezTo>
                    <a:lnTo>
                      <a:pt x="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3" name="Google Shape;1915;p64"/>
              <p:cNvSpPr/>
              <p:nvPr/>
            </p:nvSpPr>
            <p:spPr>
              <a:xfrm>
                <a:off x="5065950" y="4759649"/>
                <a:ext cx="139922" cy="96690"/>
              </a:xfrm>
              <a:custGeom>
                <a:avLst/>
                <a:gdLst/>
                <a:ahLst/>
                <a:cxnLst/>
                <a:rect l="l" t="t" r="r" b="b"/>
                <a:pathLst>
                  <a:path w="6075" h="4198" extrusionOk="0">
                    <a:moveTo>
                      <a:pt x="6075" y="1"/>
                    </a:moveTo>
                    <a:cubicBezTo>
                      <a:pt x="5180" y="373"/>
                      <a:pt x="4023" y="484"/>
                      <a:pt x="2957" y="484"/>
                    </a:cubicBezTo>
                    <a:cubicBezTo>
                      <a:pt x="1511" y="484"/>
                      <a:pt x="232" y="281"/>
                      <a:pt x="1" y="252"/>
                    </a:cubicBezTo>
                    <a:lnTo>
                      <a:pt x="1" y="252"/>
                    </a:lnTo>
                    <a:cubicBezTo>
                      <a:pt x="26" y="1431"/>
                      <a:pt x="101" y="2762"/>
                      <a:pt x="202" y="3791"/>
                    </a:cubicBezTo>
                    <a:cubicBezTo>
                      <a:pt x="293" y="3809"/>
                      <a:pt x="1695" y="4198"/>
                      <a:pt x="3224" y="4198"/>
                    </a:cubicBezTo>
                    <a:cubicBezTo>
                      <a:pt x="3801" y="4198"/>
                      <a:pt x="4396" y="4142"/>
                      <a:pt x="4945" y="3991"/>
                    </a:cubicBezTo>
                    <a:cubicBezTo>
                      <a:pt x="4945" y="3991"/>
                      <a:pt x="5523" y="2084"/>
                      <a:pt x="60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4" name="Google Shape;1916;p64"/>
              <p:cNvSpPr/>
              <p:nvPr/>
            </p:nvSpPr>
            <p:spPr>
              <a:xfrm>
                <a:off x="4771710" y="4744632"/>
                <a:ext cx="146279" cy="113020"/>
              </a:xfrm>
              <a:custGeom>
                <a:avLst/>
                <a:gdLst/>
                <a:ahLst/>
                <a:cxnLst/>
                <a:rect l="l" t="t" r="r" b="b"/>
                <a:pathLst>
                  <a:path w="6351" h="4907" extrusionOk="0">
                    <a:moveTo>
                      <a:pt x="1" y="0"/>
                    </a:moveTo>
                    <a:cubicBezTo>
                      <a:pt x="76" y="1355"/>
                      <a:pt x="151" y="3037"/>
                      <a:pt x="302" y="4192"/>
                    </a:cubicBezTo>
                    <a:lnTo>
                      <a:pt x="327" y="4192"/>
                    </a:lnTo>
                    <a:cubicBezTo>
                      <a:pt x="327" y="4192"/>
                      <a:pt x="2897" y="4906"/>
                      <a:pt x="4533" y="4906"/>
                    </a:cubicBezTo>
                    <a:cubicBezTo>
                      <a:pt x="4884" y="4906"/>
                      <a:pt x="5192" y="4874"/>
                      <a:pt x="5422" y="4794"/>
                    </a:cubicBezTo>
                    <a:lnTo>
                      <a:pt x="6351" y="753"/>
                    </a:lnTo>
                    <a:lnTo>
                      <a:pt x="6351" y="728"/>
                    </a:lnTo>
                    <a:cubicBezTo>
                      <a:pt x="5979" y="776"/>
                      <a:pt x="5590" y="797"/>
                      <a:pt x="5194" y="797"/>
                    </a:cubicBezTo>
                    <a:cubicBezTo>
                      <a:pt x="2915" y="797"/>
                      <a:pt x="428" y="107"/>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5" name="Google Shape;1917;p64"/>
              <p:cNvSpPr/>
              <p:nvPr/>
            </p:nvSpPr>
            <p:spPr>
              <a:xfrm>
                <a:off x="5071156" y="4846942"/>
                <a:ext cx="145704" cy="49750"/>
              </a:xfrm>
              <a:custGeom>
                <a:avLst/>
                <a:gdLst/>
                <a:ahLst/>
                <a:cxnLst/>
                <a:rect l="l" t="t" r="r" b="b"/>
                <a:pathLst>
                  <a:path w="6326" h="2160" extrusionOk="0">
                    <a:moveTo>
                      <a:pt x="1" y="1"/>
                    </a:moveTo>
                    <a:cubicBezTo>
                      <a:pt x="76" y="804"/>
                      <a:pt x="227" y="1406"/>
                      <a:pt x="402" y="1557"/>
                    </a:cubicBezTo>
                    <a:cubicBezTo>
                      <a:pt x="940" y="1992"/>
                      <a:pt x="2704" y="2159"/>
                      <a:pt x="4119" y="2159"/>
                    </a:cubicBezTo>
                    <a:cubicBezTo>
                      <a:pt x="5150" y="2159"/>
                      <a:pt x="5997" y="2071"/>
                      <a:pt x="6050" y="1933"/>
                    </a:cubicBezTo>
                    <a:cubicBezTo>
                      <a:pt x="6326" y="1180"/>
                      <a:pt x="4719" y="201"/>
                      <a:pt x="4719" y="201"/>
                    </a:cubicBezTo>
                    <a:cubicBezTo>
                      <a:pt x="4170" y="352"/>
                      <a:pt x="3575" y="408"/>
                      <a:pt x="2999" y="408"/>
                    </a:cubicBezTo>
                    <a:cubicBezTo>
                      <a:pt x="1470" y="408"/>
                      <a:pt x="74" y="19"/>
                      <a:pt x="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6" name="Google Shape;1918;p64"/>
              <p:cNvSpPr/>
              <p:nvPr/>
            </p:nvSpPr>
            <p:spPr>
              <a:xfrm>
                <a:off x="4778067" y="4841161"/>
                <a:ext cx="145128" cy="58387"/>
              </a:xfrm>
              <a:custGeom>
                <a:avLst/>
                <a:gdLst/>
                <a:ahLst/>
                <a:cxnLst/>
                <a:rect l="l" t="t" r="r" b="b"/>
                <a:pathLst>
                  <a:path w="6301" h="2535" extrusionOk="0">
                    <a:moveTo>
                      <a:pt x="1" y="1"/>
                    </a:moveTo>
                    <a:cubicBezTo>
                      <a:pt x="101" y="703"/>
                      <a:pt x="201" y="1180"/>
                      <a:pt x="302" y="1306"/>
                    </a:cubicBezTo>
                    <a:cubicBezTo>
                      <a:pt x="722" y="1726"/>
                      <a:pt x="3927" y="2535"/>
                      <a:pt x="5250" y="2535"/>
                    </a:cubicBezTo>
                    <a:cubicBezTo>
                      <a:pt x="5506" y="2535"/>
                      <a:pt x="5692" y="2504"/>
                      <a:pt x="5773" y="2435"/>
                    </a:cubicBezTo>
                    <a:cubicBezTo>
                      <a:pt x="6300" y="2008"/>
                      <a:pt x="5146" y="603"/>
                      <a:pt x="5146" y="603"/>
                    </a:cubicBezTo>
                    <a:cubicBezTo>
                      <a:pt x="4916" y="683"/>
                      <a:pt x="4608" y="715"/>
                      <a:pt x="4257" y="715"/>
                    </a:cubicBezTo>
                    <a:cubicBezTo>
                      <a:pt x="2621" y="715"/>
                      <a:pt x="51" y="1"/>
                      <a:pt x="5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7" name="Google Shape;1919;p64"/>
              <p:cNvSpPr/>
              <p:nvPr/>
            </p:nvSpPr>
            <p:spPr>
              <a:xfrm>
                <a:off x="4720831" y="4449217"/>
                <a:ext cx="550362" cy="258586"/>
              </a:xfrm>
              <a:custGeom>
                <a:avLst/>
                <a:gdLst/>
                <a:ahLst/>
                <a:cxnLst/>
                <a:rect l="l" t="t" r="r" b="b"/>
                <a:pathLst>
                  <a:path w="23895" h="11227" extrusionOk="0">
                    <a:moveTo>
                      <a:pt x="23845" y="1"/>
                    </a:moveTo>
                    <a:cubicBezTo>
                      <a:pt x="22389" y="879"/>
                      <a:pt x="19327" y="2134"/>
                      <a:pt x="14232" y="2711"/>
                    </a:cubicBezTo>
                    <a:cubicBezTo>
                      <a:pt x="12733" y="2887"/>
                      <a:pt x="11260" y="2961"/>
                      <a:pt x="9862" y="2961"/>
                    </a:cubicBezTo>
                    <a:cubicBezTo>
                      <a:pt x="5479" y="2961"/>
                      <a:pt x="1830" y="2240"/>
                      <a:pt x="402" y="1707"/>
                    </a:cubicBezTo>
                    <a:cubicBezTo>
                      <a:pt x="402" y="1707"/>
                      <a:pt x="377" y="1883"/>
                      <a:pt x="352" y="2209"/>
                    </a:cubicBezTo>
                    <a:cubicBezTo>
                      <a:pt x="277" y="3941"/>
                      <a:pt x="1" y="9613"/>
                      <a:pt x="453" y="10015"/>
                    </a:cubicBezTo>
                    <a:cubicBezTo>
                      <a:pt x="704" y="10241"/>
                      <a:pt x="1356" y="10467"/>
                      <a:pt x="2184" y="10642"/>
                    </a:cubicBezTo>
                    <a:cubicBezTo>
                      <a:pt x="3644" y="10967"/>
                      <a:pt x="5724" y="11226"/>
                      <a:pt x="7394" y="11226"/>
                    </a:cubicBezTo>
                    <a:cubicBezTo>
                      <a:pt x="8051" y="11226"/>
                      <a:pt x="8644" y="11186"/>
                      <a:pt x="9112" y="11094"/>
                    </a:cubicBezTo>
                    <a:cubicBezTo>
                      <a:pt x="9639" y="10994"/>
                      <a:pt x="10015" y="10843"/>
                      <a:pt x="10116" y="10592"/>
                    </a:cubicBezTo>
                    <a:cubicBezTo>
                      <a:pt x="10643" y="9463"/>
                      <a:pt x="11270" y="5271"/>
                      <a:pt x="11270" y="5271"/>
                    </a:cubicBezTo>
                    <a:cubicBezTo>
                      <a:pt x="11270" y="5271"/>
                      <a:pt x="12324" y="5171"/>
                      <a:pt x="13454" y="4945"/>
                    </a:cubicBezTo>
                    <a:lnTo>
                      <a:pt x="13454" y="4995"/>
                    </a:lnTo>
                    <a:cubicBezTo>
                      <a:pt x="13454" y="4995"/>
                      <a:pt x="13429" y="10366"/>
                      <a:pt x="13680" y="10668"/>
                    </a:cubicBezTo>
                    <a:cubicBezTo>
                      <a:pt x="13755" y="10793"/>
                      <a:pt x="14257" y="10893"/>
                      <a:pt x="14960" y="10944"/>
                    </a:cubicBezTo>
                    <a:cubicBezTo>
                      <a:pt x="15765" y="11006"/>
                      <a:pt x="16573" y="11037"/>
                      <a:pt x="17382" y="11037"/>
                    </a:cubicBezTo>
                    <a:cubicBezTo>
                      <a:pt x="18843" y="11037"/>
                      <a:pt x="20308" y="10937"/>
                      <a:pt x="21761" y="10743"/>
                    </a:cubicBezTo>
                    <a:cubicBezTo>
                      <a:pt x="22464" y="10642"/>
                      <a:pt x="22966" y="10492"/>
                      <a:pt x="23117" y="10316"/>
                    </a:cubicBezTo>
                    <a:cubicBezTo>
                      <a:pt x="23820" y="9463"/>
                      <a:pt x="23895" y="76"/>
                      <a:pt x="23895" y="76"/>
                    </a:cubicBezTo>
                    <a:lnTo>
                      <a:pt x="2384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8" name="Google Shape;1920;p64"/>
              <p:cNvSpPr/>
              <p:nvPr/>
            </p:nvSpPr>
            <p:spPr>
              <a:xfrm>
                <a:off x="4638168" y="4019269"/>
                <a:ext cx="182118" cy="203354"/>
              </a:xfrm>
              <a:custGeom>
                <a:avLst/>
                <a:gdLst/>
                <a:ahLst/>
                <a:cxnLst/>
                <a:rect l="l" t="t" r="r" b="b"/>
                <a:pathLst>
                  <a:path w="7907" h="8829" extrusionOk="0">
                    <a:moveTo>
                      <a:pt x="4555" y="1"/>
                    </a:moveTo>
                    <a:cubicBezTo>
                      <a:pt x="4391" y="1"/>
                      <a:pt x="4228" y="15"/>
                      <a:pt x="4067" y="44"/>
                    </a:cubicBezTo>
                    <a:cubicBezTo>
                      <a:pt x="3991" y="95"/>
                      <a:pt x="2611" y="1224"/>
                      <a:pt x="1231" y="4161"/>
                    </a:cubicBezTo>
                    <a:cubicBezTo>
                      <a:pt x="754" y="5215"/>
                      <a:pt x="327" y="6294"/>
                      <a:pt x="1" y="7398"/>
                    </a:cubicBezTo>
                    <a:cubicBezTo>
                      <a:pt x="352" y="7599"/>
                      <a:pt x="729" y="7775"/>
                      <a:pt x="1130" y="7925"/>
                    </a:cubicBezTo>
                    <a:cubicBezTo>
                      <a:pt x="2488" y="8432"/>
                      <a:pt x="3929" y="8685"/>
                      <a:pt x="5378" y="8685"/>
                    </a:cubicBezTo>
                    <a:cubicBezTo>
                      <a:pt x="5510" y="8685"/>
                      <a:pt x="5642" y="8683"/>
                      <a:pt x="5773" y="8678"/>
                    </a:cubicBezTo>
                    <a:lnTo>
                      <a:pt x="5799" y="8829"/>
                    </a:lnTo>
                    <a:cubicBezTo>
                      <a:pt x="6351" y="8352"/>
                      <a:pt x="6878" y="7825"/>
                      <a:pt x="7304" y="7223"/>
                    </a:cubicBezTo>
                    <a:cubicBezTo>
                      <a:pt x="7505" y="6796"/>
                      <a:pt x="7681" y="6344"/>
                      <a:pt x="7806" y="5892"/>
                    </a:cubicBezTo>
                    <a:cubicBezTo>
                      <a:pt x="7806" y="5892"/>
                      <a:pt x="7907" y="1149"/>
                      <a:pt x="5723" y="245"/>
                    </a:cubicBezTo>
                    <a:cubicBezTo>
                      <a:pt x="5350" y="85"/>
                      <a:pt x="4951" y="1"/>
                      <a:pt x="45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9" name="Google Shape;1921;p64"/>
              <p:cNvSpPr/>
              <p:nvPr/>
            </p:nvSpPr>
            <p:spPr>
              <a:xfrm>
                <a:off x="4711595" y="3993864"/>
                <a:ext cx="585624" cy="523229"/>
              </a:xfrm>
              <a:custGeom>
                <a:avLst/>
                <a:gdLst/>
                <a:ahLst/>
                <a:cxnLst/>
                <a:rect l="l" t="t" r="r" b="b"/>
                <a:pathLst>
                  <a:path w="25426" h="22717" extrusionOk="0">
                    <a:moveTo>
                      <a:pt x="19264" y="1"/>
                    </a:moveTo>
                    <a:cubicBezTo>
                      <a:pt x="18768" y="1"/>
                      <a:pt x="18473" y="93"/>
                      <a:pt x="18473" y="93"/>
                    </a:cubicBezTo>
                    <a:cubicBezTo>
                      <a:pt x="17118" y="746"/>
                      <a:pt x="15687" y="1223"/>
                      <a:pt x="14206" y="1499"/>
                    </a:cubicBezTo>
                    <a:cubicBezTo>
                      <a:pt x="14281" y="1800"/>
                      <a:pt x="14482" y="3507"/>
                      <a:pt x="12499" y="3783"/>
                    </a:cubicBezTo>
                    <a:cubicBezTo>
                      <a:pt x="12343" y="3805"/>
                      <a:pt x="12190" y="3815"/>
                      <a:pt x="12040" y="3815"/>
                    </a:cubicBezTo>
                    <a:cubicBezTo>
                      <a:pt x="9976" y="3815"/>
                      <a:pt x="8544" y="1853"/>
                      <a:pt x="8333" y="1549"/>
                    </a:cubicBezTo>
                    <a:cubicBezTo>
                      <a:pt x="7204" y="1348"/>
                      <a:pt x="6074" y="1047"/>
                      <a:pt x="5020" y="620"/>
                    </a:cubicBezTo>
                    <a:lnTo>
                      <a:pt x="5020" y="620"/>
                    </a:lnTo>
                    <a:cubicBezTo>
                      <a:pt x="7429" y="2302"/>
                      <a:pt x="7957" y="6418"/>
                      <a:pt x="8007" y="6920"/>
                    </a:cubicBezTo>
                    <a:cubicBezTo>
                      <a:pt x="8082" y="6945"/>
                      <a:pt x="8157" y="7020"/>
                      <a:pt x="8208" y="7096"/>
                    </a:cubicBezTo>
                    <a:cubicBezTo>
                      <a:pt x="8358" y="7347"/>
                      <a:pt x="8408" y="7673"/>
                      <a:pt x="8308" y="7974"/>
                    </a:cubicBezTo>
                    <a:lnTo>
                      <a:pt x="8358" y="7974"/>
                    </a:lnTo>
                    <a:cubicBezTo>
                      <a:pt x="8358" y="7974"/>
                      <a:pt x="8407" y="7950"/>
                      <a:pt x="8479" y="7950"/>
                    </a:cubicBezTo>
                    <a:cubicBezTo>
                      <a:pt x="8613" y="7950"/>
                      <a:pt x="8830" y="8035"/>
                      <a:pt x="8961" y="8526"/>
                    </a:cubicBezTo>
                    <a:cubicBezTo>
                      <a:pt x="9155" y="9257"/>
                      <a:pt x="5875" y="15874"/>
                      <a:pt x="1667" y="15874"/>
                    </a:cubicBezTo>
                    <a:cubicBezTo>
                      <a:pt x="1539" y="15874"/>
                      <a:pt x="1410" y="15868"/>
                      <a:pt x="1280" y="15855"/>
                    </a:cubicBezTo>
                    <a:cubicBezTo>
                      <a:pt x="1054" y="15830"/>
                      <a:pt x="854" y="15805"/>
                      <a:pt x="653" y="15755"/>
                    </a:cubicBezTo>
                    <a:lnTo>
                      <a:pt x="653" y="15780"/>
                    </a:lnTo>
                    <a:cubicBezTo>
                      <a:pt x="653" y="15780"/>
                      <a:pt x="0" y="20900"/>
                      <a:pt x="151" y="21126"/>
                    </a:cubicBezTo>
                    <a:cubicBezTo>
                      <a:pt x="327" y="21277"/>
                      <a:pt x="552" y="21402"/>
                      <a:pt x="778" y="21452"/>
                    </a:cubicBezTo>
                    <a:cubicBezTo>
                      <a:pt x="2216" y="21989"/>
                      <a:pt x="5911" y="22717"/>
                      <a:pt x="10350" y="22717"/>
                    </a:cubicBezTo>
                    <a:cubicBezTo>
                      <a:pt x="11722" y="22717"/>
                      <a:pt x="13164" y="22647"/>
                      <a:pt x="14633" y="22481"/>
                    </a:cubicBezTo>
                    <a:cubicBezTo>
                      <a:pt x="19703" y="21879"/>
                      <a:pt x="22765" y="20624"/>
                      <a:pt x="24221" y="19771"/>
                    </a:cubicBezTo>
                    <a:cubicBezTo>
                      <a:pt x="24898" y="19369"/>
                      <a:pt x="25225" y="19043"/>
                      <a:pt x="25275" y="18917"/>
                    </a:cubicBezTo>
                    <a:cubicBezTo>
                      <a:pt x="25425" y="18491"/>
                      <a:pt x="23794" y="12868"/>
                      <a:pt x="23794" y="12868"/>
                    </a:cubicBezTo>
                    <a:lnTo>
                      <a:pt x="23769" y="12818"/>
                    </a:lnTo>
                    <a:cubicBezTo>
                      <a:pt x="22672" y="13405"/>
                      <a:pt x="21477" y="13637"/>
                      <a:pt x="20363" y="13637"/>
                    </a:cubicBezTo>
                    <a:cubicBezTo>
                      <a:pt x="18188" y="13637"/>
                      <a:pt x="16321" y="12753"/>
                      <a:pt x="16089" y="11890"/>
                    </a:cubicBezTo>
                    <a:cubicBezTo>
                      <a:pt x="16013" y="11664"/>
                      <a:pt x="16038" y="11538"/>
                      <a:pt x="16139" y="11488"/>
                    </a:cubicBezTo>
                    <a:cubicBezTo>
                      <a:pt x="14532" y="10735"/>
                      <a:pt x="13679" y="9028"/>
                      <a:pt x="13604" y="7221"/>
                    </a:cubicBezTo>
                    <a:cubicBezTo>
                      <a:pt x="13554" y="6268"/>
                      <a:pt x="13729" y="5314"/>
                      <a:pt x="14106" y="4460"/>
                    </a:cubicBezTo>
                    <a:cubicBezTo>
                      <a:pt x="14558" y="3406"/>
                      <a:pt x="15311" y="2528"/>
                      <a:pt x="16289" y="1951"/>
                    </a:cubicBezTo>
                    <a:cubicBezTo>
                      <a:pt x="16842" y="1624"/>
                      <a:pt x="17419" y="1398"/>
                      <a:pt x="18046" y="1298"/>
                    </a:cubicBezTo>
                    <a:cubicBezTo>
                      <a:pt x="18538" y="1200"/>
                      <a:pt x="18995" y="1155"/>
                      <a:pt x="19419" y="1155"/>
                    </a:cubicBezTo>
                    <a:cubicBezTo>
                      <a:pt x="20293" y="1155"/>
                      <a:pt x="21027" y="1345"/>
                      <a:pt x="21635" y="1649"/>
                    </a:cubicBezTo>
                    <a:cubicBezTo>
                      <a:pt x="22664" y="2202"/>
                      <a:pt x="23468" y="3105"/>
                      <a:pt x="23919" y="4159"/>
                    </a:cubicBezTo>
                    <a:cubicBezTo>
                      <a:pt x="24120" y="4059"/>
                      <a:pt x="24296" y="3858"/>
                      <a:pt x="24396" y="3657"/>
                    </a:cubicBezTo>
                    <a:cubicBezTo>
                      <a:pt x="24421" y="3557"/>
                      <a:pt x="24472" y="3456"/>
                      <a:pt x="24497" y="3356"/>
                    </a:cubicBezTo>
                    <a:cubicBezTo>
                      <a:pt x="22440" y="453"/>
                      <a:pt x="20360" y="1"/>
                      <a:pt x="1926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0" name="Google Shape;1922;p64"/>
              <p:cNvSpPr/>
              <p:nvPr/>
            </p:nvSpPr>
            <p:spPr>
              <a:xfrm>
                <a:off x="5064799" y="4696632"/>
                <a:ext cx="157266" cy="74188"/>
              </a:xfrm>
              <a:custGeom>
                <a:avLst/>
                <a:gdLst/>
                <a:ahLst/>
                <a:cxnLst/>
                <a:rect l="l" t="t" r="r" b="b"/>
                <a:pathLst>
                  <a:path w="6828" h="3221" extrusionOk="0">
                    <a:moveTo>
                      <a:pt x="6827" y="1"/>
                    </a:moveTo>
                    <a:cubicBezTo>
                      <a:pt x="5379" y="194"/>
                      <a:pt x="3921" y="284"/>
                      <a:pt x="2465" y="284"/>
                    </a:cubicBezTo>
                    <a:cubicBezTo>
                      <a:pt x="1650" y="284"/>
                      <a:pt x="836" y="256"/>
                      <a:pt x="26" y="202"/>
                    </a:cubicBezTo>
                    <a:lnTo>
                      <a:pt x="26" y="202"/>
                    </a:lnTo>
                    <a:cubicBezTo>
                      <a:pt x="26" y="202"/>
                      <a:pt x="1" y="1457"/>
                      <a:pt x="51" y="2988"/>
                    </a:cubicBezTo>
                    <a:cubicBezTo>
                      <a:pt x="282" y="3017"/>
                      <a:pt x="1561" y="3220"/>
                      <a:pt x="3007" y="3220"/>
                    </a:cubicBezTo>
                    <a:cubicBezTo>
                      <a:pt x="4073" y="3220"/>
                      <a:pt x="5230" y="3109"/>
                      <a:pt x="6125" y="2737"/>
                    </a:cubicBezTo>
                    <a:cubicBezTo>
                      <a:pt x="6376" y="1808"/>
                      <a:pt x="6627" y="854"/>
                      <a:pt x="6827" y="26"/>
                    </a:cubicBezTo>
                    <a:lnTo>
                      <a:pt x="6827" y="1"/>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923;p64"/>
              <p:cNvSpPr/>
              <p:nvPr/>
            </p:nvSpPr>
            <p:spPr>
              <a:xfrm>
                <a:off x="4770559" y="4694905"/>
                <a:ext cx="160145" cy="68499"/>
              </a:xfrm>
              <a:custGeom>
                <a:avLst/>
                <a:gdLst/>
                <a:ahLst/>
                <a:cxnLst/>
                <a:rect l="l" t="t" r="r" b="b"/>
                <a:pathLst>
                  <a:path w="6953" h="2974" extrusionOk="0">
                    <a:moveTo>
                      <a:pt x="0" y="1"/>
                    </a:moveTo>
                    <a:lnTo>
                      <a:pt x="0" y="1"/>
                    </a:lnTo>
                    <a:cubicBezTo>
                      <a:pt x="0" y="1"/>
                      <a:pt x="25" y="929"/>
                      <a:pt x="76" y="2159"/>
                    </a:cubicBezTo>
                    <a:cubicBezTo>
                      <a:pt x="507" y="2288"/>
                      <a:pt x="3030" y="2973"/>
                      <a:pt x="5307" y="2973"/>
                    </a:cubicBezTo>
                    <a:cubicBezTo>
                      <a:pt x="5682" y="2973"/>
                      <a:pt x="6050" y="2955"/>
                      <a:pt x="6401" y="2912"/>
                    </a:cubicBezTo>
                    <a:lnTo>
                      <a:pt x="6953" y="477"/>
                    </a:lnTo>
                    <a:lnTo>
                      <a:pt x="6953" y="427"/>
                    </a:lnTo>
                    <a:cubicBezTo>
                      <a:pt x="6472" y="515"/>
                      <a:pt x="5858" y="553"/>
                      <a:pt x="5179" y="553"/>
                    </a:cubicBezTo>
                    <a:cubicBezTo>
                      <a:pt x="3517" y="553"/>
                      <a:pt x="1461" y="321"/>
                      <a:pt x="0"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2" name="Google Shape;1924;p64"/>
              <p:cNvSpPr/>
              <p:nvPr/>
            </p:nvSpPr>
            <p:spPr>
              <a:xfrm>
                <a:off x="4901775" y="4023737"/>
                <a:ext cx="143400" cy="58595"/>
              </a:xfrm>
              <a:custGeom>
                <a:avLst/>
                <a:gdLst/>
                <a:ahLst/>
                <a:cxnLst/>
                <a:rect l="l" t="t" r="r" b="b"/>
                <a:pathLst>
                  <a:path w="6226" h="2544" extrusionOk="0">
                    <a:moveTo>
                      <a:pt x="5974" y="1"/>
                    </a:moveTo>
                    <a:lnTo>
                      <a:pt x="5974" y="1"/>
                    </a:lnTo>
                    <a:cubicBezTo>
                      <a:pt x="4914" y="178"/>
                      <a:pt x="3846" y="266"/>
                      <a:pt x="2783" y="266"/>
                    </a:cubicBezTo>
                    <a:cubicBezTo>
                      <a:pt x="1883" y="266"/>
                      <a:pt x="987" y="203"/>
                      <a:pt x="101" y="76"/>
                    </a:cubicBezTo>
                    <a:cubicBezTo>
                      <a:pt x="95" y="75"/>
                      <a:pt x="90" y="74"/>
                      <a:pt x="85" y="74"/>
                    </a:cubicBezTo>
                    <a:cubicBezTo>
                      <a:pt x="1" y="74"/>
                      <a:pt x="177" y="279"/>
                      <a:pt x="113" y="279"/>
                    </a:cubicBezTo>
                    <a:cubicBezTo>
                      <a:pt x="110" y="279"/>
                      <a:pt x="106" y="278"/>
                      <a:pt x="101" y="277"/>
                    </a:cubicBezTo>
                    <a:lnTo>
                      <a:pt x="101" y="277"/>
                    </a:lnTo>
                    <a:cubicBezTo>
                      <a:pt x="288" y="581"/>
                      <a:pt x="1719" y="2543"/>
                      <a:pt x="3803" y="2543"/>
                    </a:cubicBezTo>
                    <a:cubicBezTo>
                      <a:pt x="3955" y="2543"/>
                      <a:pt x="4109" y="2533"/>
                      <a:pt x="4268" y="2511"/>
                    </a:cubicBezTo>
                    <a:cubicBezTo>
                      <a:pt x="6225" y="2235"/>
                      <a:pt x="6024" y="327"/>
                      <a:pt x="5974"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3" name="Google Shape;1925;p64"/>
              <p:cNvSpPr/>
              <p:nvPr/>
            </p:nvSpPr>
            <p:spPr>
              <a:xfrm>
                <a:off x="5078088" y="4078094"/>
                <a:ext cx="252068" cy="230026"/>
              </a:xfrm>
              <a:custGeom>
                <a:avLst/>
                <a:gdLst/>
                <a:ahLst/>
                <a:cxnLst/>
                <a:rect l="l" t="t" r="r" b="b"/>
                <a:pathLst>
                  <a:path w="10944" h="9987" extrusionOk="0">
                    <a:moveTo>
                      <a:pt x="8484" y="0"/>
                    </a:moveTo>
                    <a:cubicBezTo>
                      <a:pt x="8384" y="226"/>
                      <a:pt x="8233" y="402"/>
                      <a:pt x="8032" y="527"/>
                    </a:cubicBezTo>
                    <a:cubicBezTo>
                      <a:pt x="8058" y="603"/>
                      <a:pt x="8108" y="703"/>
                      <a:pt x="8133" y="778"/>
                    </a:cubicBezTo>
                    <a:cubicBezTo>
                      <a:pt x="8359" y="1280"/>
                      <a:pt x="8509" y="1807"/>
                      <a:pt x="8585" y="2360"/>
                    </a:cubicBezTo>
                    <a:cubicBezTo>
                      <a:pt x="8409" y="2861"/>
                      <a:pt x="8108" y="3338"/>
                      <a:pt x="7731" y="3740"/>
                    </a:cubicBezTo>
                    <a:cubicBezTo>
                      <a:pt x="6276" y="5271"/>
                      <a:pt x="3891" y="5798"/>
                      <a:pt x="3891" y="5798"/>
                    </a:cubicBezTo>
                    <a:cubicBezTo>
                      <a:pt x="3615" y="5647"/>
                      <a:pt x="3339" y="5522"/>
                      <a:pt x="3038" y="5422"/>
                    </a:cubicBezTo>
                    <a:cubicBezTo>
                      <a:pt x="2950" y="5384"/>
                      <a:pt x="2850" y="5365"/>
                      <a:pt x="2749" y="5365"/>
                    </a:cubicBezTo>
                    <a:cubicBezTo>
                      <a:pt x="2649" y="5365"/>
                      <a:pt x="2548" y="5384"/>
                      <a:pt x="2461" y="5422"/>
                    </a:cubicBezTo>
                    <a:cubicBezTo>
                      <a:pt x="1984" y="5773"/>
                      <a:pt x="2636" y="6350"/>
                      <a:pt x="2737" y="6426"/>
                    </a:cubicBezTo>
                    <a:cubicBezTo>
                      <a:pt x="2619" y="6386"/>
                      <a:pt x="1706" y="5919"/>
                      <a:pt x="1144" y="5919"/>
                    </a:cubicBezTo>
                    <a:cubicBezTo>
                      <a:pt x="986" y="5919"/>
                      <a:pt x="856" y="5956"/>
                      <a:pt x="779" y="6049"/>
                    </a:cubicBezTo>
                    <a:cubicBezTo>
                      <a:pt x="528" y="6375"/>
                      <a:pt x="1356" y="7028"/>
                      <a:pt x="1632" y="7229"/>
                    </a:cubicBezTo>
                    <a:cubicBezTo>
                      <a:pt x="1385" y="7070"/>
                      <a:pt x="740" y="6662"/>
                      <a:pt x="336" y="6662"/>
                    </a:cubicBezTo>
                    <a:cubicBezTo>
                      <a:pt x="165" y="6662"/>
                      <a:pt x="38" y="6734"/>
                      <a:pt x="1" y="6927"/>
                    </a:cubicBezTo>
                    <a:cubicBezTo>
                      <a:pt x="1" y="6927"/>
                      <a:pt x="1" y="6953"/>
                      <a:pt x="1" y="6978"/>
                    </a:cubicBezTo>
                    <a:cubicBezTo>
                      <a:pt x="1" y="7379"/>
                      <a:pt x="679" y="7831"/>
                      <a:pt x="1030" y="8057"/>
                    </a:cubicBezTo>
                    <a:cubicBezTo>
                      <a:pt x="847" y="7955"/>
                      <a:pt x="548" y="7804"/>
                      <a:pt x="348" y="7804"/>
                    </a:cubicBezTo>
                    <a:cubicBezTo>
                      <a:pt x="301" y="7804"/>
                      <a:pt x="260" y="7812"/>
                      <a:pt x="227" y="7831"/>
                    </a:cubicBezTo>
                    <a:cubicBezTo>
                      <a:pt x="151" y="7881"/>
                      <a:pt x="126" y="8007"/>
                      <a:pt x="177" y="8233"/>
                    </a:cubicBezTo>
                    <a:cubicBezTo>
                      <a:pt x="425" y="9109"/>
                      <a:pt x="2276" y="9986"/>
                      <a:pt x="4436" y="9986"/>
                    </a:cubicBezTo>
                    <a:cubicBezTo>
                      <a:pt x="5553" y="9986"/>
                      <a:pt x="6753" y="9752"/>
                      <a:pt x="7857" y="9161"/>
                    </a:cubicBezTo>
                    <a:cubicBezTo>
                      <a:pt x="7982" y="9086"/>
                      <a:pt x="8108" y="9011"/>
                      <a:pt x="8258" y="8935"/>
                    </a:cubicBezTo>
                    <a:cubicBezTo>
                      <a:pt x="10944" y="7229"/>
                      <a:pt x="10793" y="2711"/>
                      <a:pt x="8534" y="25"/>
                    </a:cubicBezTo>
                    <a:lnTo>
                      <a:pt x="8484"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4" name="Google Shape;1926;p64"/>
              <p:cNvSpPr/>
              <p:nvPr/>
            </p:nvSpPr>
            <p:spPr>
              <a:xfrm>
                <a:off x="4569370" y="3563018"/>
                <a:ext cx="677547" cy="471890"/>
              </a:xfrm>
              <a:custGeom>
                <a:avLst/>
                <a:gdLst/>
                <a:ahLst/>
                <a:cxnLst/>
                <a:rect l="l" t="t" r="r" b="b"/>
                <a:pathLst>
                  <a:path w="29417" h="20488" extrusionOk="0">
                    <a:moveTo>
                      <a:pt x="25702" y="0"/>
                    </a:moveTo>
                    <a:cubicBezTo>
                      <a:pt x="25100" y="226"/>
                      <a:pt x="24472" y="402"/>
                      <a:pt x="23820" y="527"/>
                    </a:cubicBezTo>
                    <a:cubicBezTo>
                      <a:pt x="22434" y="815"/>
                      <a:pt x="21051" y="920"/>
                      <a:pt x="19710" y="920"/>
                    </a:cubicBezTo>
                    <a:cubicBezTo>
                      <a:pt x="16048" y="920"/>
                      <a:pt x="12698" y="136"/>
                      <a:pt x="10450" y="136"/>
                    </a:cubicBezTo>
                    <a:cubicBezTo>
                      <a:pt x="9422" y="136"/>
                      <a:pt x="8624" y="300"/>
                      <a:pt x="8133" y="778"/>
                    </a:cubicBezTo>
                    <a:cubicBezTo>
                      <a:pt x="8133" y="778"/>
                      <a:pt x="9137" y="6225"/>
                      <a:pt x="5774" y="9312"/>
                    </a:cubicBezTo>
                    <a:lnTo>
                      <a:pt x="5723" y="9337"/>
                    </a:lnTo>
                    <a:cubicBezTo>
                      <a:pt x="5221" y="8785"/>
                      <a:pt x="4494" y="8484"/>
                      <a:pt x="3741" y="8484"/>
                    </a:cubicBezTo>
                    <a:cubicBezTo>
                      <a:pt x="3565" y="8484"/>
                      <a:pt x="3389" y="8509"/>
                      <a:pt x="3214" y="8509"/>
                    </a:cubicBezTo>
                    <a:cubicBezTo>
                      <a:pt x="854" y="8760"/>
                      <a:pt x="1" y="13528"/>
                      <a:pt x="2360" y="14959"/>
                    </a:cubicBezTo>
                    <a:cubicBezTo>
                      <a:pt x="2912" y="15299"/>
                      <a:pt x="3536" y="15471"/>
                      <a:pt x="4164" y="15471"/>
                    </a:cubicBezTo>
                    <a:cubicBezTo>
                      <a:pt x="4650" y="15471"/>
                      <a:pt x="5138" y="15368"/>
                      <a:pt x="5598" y="15160"/>
                    </a:cubicBezTo>
                    <a:cubicBezTo>
                      <a:pt x="6426" y="16264"/>
                      <a:pt x="7480" y="17218"/>
                      <a:pt x="8660" y="17971"/>
                    </a:cubicBezTo>
                    <a:cubicBezTo>
                      <a:pt x="9087" y="18247"/>
                      <a:pt x="9513" y="18498"/>
                      <a:pt x="9965" y="18749"/>
                    </a:cubicBezTo>
                    <a:lnTo>
                      <a:pt x="10191" y="18799"/>
                    </a:lnTo>
                    <a:cubicBezTo>
                      <a:pt x="10542" y="18925"/>
                      <a:pt x="10894" y="19100"/>
                      <a:pt x="11220" y="19326"/>
                    </a:cubicBezTo>
                    <a:cubicBezTo>
                      <a:pt x="12299" y="19753"/>
                      <a:pt x="13404" y="20079"/>
                      <a:pt x="14558" y="20255"/>
                    </a:cubicBezTo>
                    <a:cubicBezTo>
                      <a:pt x="14634" y="20280"/>
                      <a:pt x="14759" y="20305"/>
                      <a:pt x="14859" y="20330"/>
                    </a:cubicBezTo>
                    <a:cubicBezTo>
                      <a:pt x="15623" y="20435"/>
                      <a:pt x="16395" y="20487"/>
                      <a:pt x="17167" y="20487"/>
                    </a:cubicBezTo>
                    <a:cubicBezTo>
                      <a:pt x="18247" y="20487"/>
                      <a:pt x="19327" y="20385"/>
                      <a:pt x="20381" y="20180"/>
                    </a:cubicBezTo>
                    <a:cubicBezTo>
                      <a:pt x="21862" y="19929"/>
                      <a:pt x="23293" y="19452"/>
                      <a:pt x="24648" y="18774"/>
                    </a:cubicBezTo>
                    <a:cubicBezTo>
                      <a:pt x="26731" y="17720"/>
                      <a:pt x="28262" y="16239"/>
                      <a:pt x="28614" y="14633"/>
                    </a:cubicBezTo>
                    <a:cubicBezTo>
                      <a:pt x="29417" y="10968"/>
                      <a:pt x="27585" y="8760"/>
                      <a:pt x="27585" y="8760"/>
                    </a:cubicBezTo>
                    <a:cubicBezTo>
                      <a:pt x="27585" y="8760"/>
                      <a:pt x="27559" y="8208"/>
                      <a:pt x="27484" y="7379"/>
                    </a:cubicBezTo>
                    <a:cubicBezTo>
                      <a:pt x="27334" y="5120"/>
                      <a:pt x="26857" y="703"/>
                      <a:pt x="25702" y="25"/>
                    </a:cubicBezTo>
                    <a:lnTo>
                      <a:pt x="25702"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8" name="Google Shape;1927;p64"/>
              <p:cNvSpPr/>
              <p:nvPr/>
            </p:nvSpPr>
            <p:spPr>
              <a:xfrm>
                <a:off x="4674582" y="4345202"/>
                <a:ext cx="43969" cy="71677"/>
              </a:xfrm>
              <a:custGeom>
                <a:avLst/>
                <a:gdLst/>
                <a:ahLst/>
                <a:cxnLst/>
                <a:rect l="l" t="t" r="r" b="b"/>
                <a:pathLst>
                  <a:path w="1909" h="3112" extrusionOk="0">
                    <a:moveTo>
                      <a:pt x="385" y="0"/>
                    </a:moveTo>
                    <a:cubicBezTo>
                      <a:pt x="359" y="0"/>
                      <a:pt x="339" y="8"/>
                      <a:pt x="327" y="24"/>
                    </a:cubicBezTo>
                    <a:cubicBezTo>
                      <a:pt x="327" y="24"/>
                      <a:pt x="1" y="2157"/>
                      <a:pt x="1005" y="2860"/>
                    </a:cubicBezTo>
                    <a:lnTo>
                      <a:pt x="1908" y="3111"/>
                    </a:lnTo>
                    <a:cubicBezTo>
                      <a:pt x="1833" y="2408"/>
                      <a:pt x="1808" y="1680"/>
                      <a:pt x="1808" y="978"/>
                    </a:cubicBezTo>
                    <a:cubicBezTo>
                      <a:pt x="1808" y="978"/>
                      <a:pt x="682" y="0"/>
                      <a:pt x="38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928;p64"/>
              <p:cNvSpPr/>
              <p:nvPr/>
            </p:nvSpPr>
            <p:spPr>
              <a:xfrm>
                <a:off x="4684993" y="4240519"/>
                <a:ext cx="210448" cy="204460"/>
              </a:xfrm>
              <a:custGeom>
                <a:avLst/>
                <a:gdLst/>
                <a:ahLst/>
                <a:cxnLst/>
                <a:rect l="l" t="t" r="r" b="b"/>
                <a:pathLst>
                  <a:path w="9137" h="8877" extrusionOk="0">
                    <a:moveTo>
                      <a:pt x="9137" y="1"/>
                    </a:moveTo>
                    <a:lnTo>
                      <a:pt x="5849" y="980"/>
                    </a:lnTo>
                    <a:cubicBezTo>
                      <a:pt x="5849" y="980"/>
                      <a:pt x="5114" y="7302"/>
                      <a:pt x="1866" y="7302"/>
                    </a:cubicBezTo>
                    <a:cubicBezTo>
                      <a:pt x="1319" y="7302"/>
                      <a:pt x="700" y="7122"/>
                      <a:pt x="1" y="6702"/>
                    </a:cubicBezTo>
                    <a:lnTo>
                      <a:pt x="1" y="6702"/>
                    </a:lnTo>
                    <a:cubicBezTo>
                      <a:pt x="1" y="6703"/>
                      <a:pt x="522" y="8877"/>
                      <a:pt x="3024" y="8877"/>
                    </a:cubicBezTo>
                    <a:cubicBezTo>
                      <a:pt x="3479" y="8877"/>
                      <a:pt x="3999" y="8805"/>
                      <a:pt x="4594" y="8635"/>
                    </a:cubicBezTo>
                    <a:cubicBezTo>
                      <a:pt x="9137" y="7330"/>
                      <a:pt x="9137" y="1"/>
                      <a:pt x="913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0" name="Google Shape;1929;p64"/>
              <p:cNvSpPr/>
              <p:nvPr/>
            </p:nvSpPr>
            <p:spPr>
              <a:xfrm>
                <a:off x="4641646" y="4136666"/>
                <a:ext cx="280259" cy="223392"/>
              </a:xfrm>
              <a:custGeom>
                <a:avLst/>
                <a:gdLst/>
                <a:ahLst/>
                <a:cxnLst/>
                <a:rect l="l" t="t" r="r" b="b"/>
                <a:pathLst>
                  <a:path w="12168" h="9699" extrusionOk="0">
                    <a:moveTo>
                      <a:pt x="9906" y="1"/>
                    </a:moveTo>
                    <a:cubicBezTo>
                      <a:pt x="9308" y="1"/>
                      <a:pt x="8609" y="1172"/>
                      <a:pt x="8609" y="1172"/>
                    </a:cubicBezTo>
                    <a:cubicBezTo>
                      <a:pt x="8766" y="521"/>
                      <a:pt x="8421" y="231"/>
                      <a:pt x="8149" y="231"/>
                    </a:cubicBezTo>
                    <a:cubicBezTo>
                      <a:pt x="8117" y="231"/>
                      <a:pt x="8086" y="235"/>
                      <a:pt x="8057" y="243"/>
                    </a:cubicBezTo>
                    <a:cubicBezTo>
                      <a:pt x="7856" y="293"/>
                      <a:pt x="7756" y="494"/>
                      <a:pt x="7655" y="770"/>
                    </a:cubicBezTo>
                    <a:cubicBezTo>
                      <a:pt x="7505" y="1247"/>
                      <a:pt x="7354" y="1674"/>
                      <a:pt x="7128" y="2126"/>
                    </a:cubicBezTo>
                    <a:cubicBezTo>
                      <a:pt x="6702" y="2728"/>
                      <a:pt x="6200" y="3255"/>
                      <a:pt x="5622" y="3732"/>
                    </a:cubicBezTo>
                    <a:lnTo>
                      <a:pt x="5622" y="3581"/>
                    </a:lnTo>
                    <a:cubicBezTo>
                      <a:pt x="5491" y="3585"/>
                      <a:pt x="5360" y="3588"/>
                      <a:pt x="5229" y="3588"/>
                    </a:cubicBezTo>
                    <a:cubicBezTo>
                      <a:pt x="3779" y="3588"/>
                      <a:pt x="2337" y="3333"/>
                      <a:pt x="979" y="2803"/>
                    </a:cubicBezTo>
                    <a:lnTo>
                      <a:pt x="929" y="2853"/>
                    </a:lnTo>
                    <a:cubicBezTo>
                      <a:pt x="929" y="2853"/>
                      <a:pt x="0" y="8626"/>
                      <a:pt x="3665" y="9555"/>
                    </a:cubicBezTo>
                    <a:cubicBezTo>
                      <a:pt x="3891" y="9605"/>
                      <a:pt x="4091" y="9655"/>
                      <a:pt x="4292" y="9680"/>
                    </a:cubicBezTo>
                    <a:cubicBezTo>
                      <a:pt x="4422" y="9693"/>
                      <a:pt x="4551" y="9699"/>
                      <a:pt x="4679" y="9699"/>
                    </a:cubicBezTo>
                    <a:cubicBezTo>
                      <a:pt x="8910" y="9699"/>
                      <a:pt x="12167" y="3057"/>
                      <a:pt x="11972" y="2326"/>
                    </a:cubicBezTo>
                    <a:cubicBezTo>
                      <a:pt x="11843" y="1857"/>
                      <a:pt x="11630" y="1774"/>
                      <a:pt x="11495" y="1774"/>
                    </a:cubicBezTo>
                    <a:cubicBezTo>
                      <a:pt x="11421" y="1774"/>
                      <a:pt x="11370" y="1799"/>
                      <a:pt x="11370" y="1799"/>
                    </a:cubicBezTo>
                    <a:lnTo>
                      <a:pt x="11345" y="1799"/>
                    </a:lnTo>
                    <a:cubicBezTo>
                      <a:pt x="11420" y="1498"/>
                      <a:pt x="11395" y="1172"/>
                      <a:pt x="11219" y="896"/>
                    </a:cubicBezTo>
                    <a:cubicBezTo>
                      <a:pt x="11169" y="820"/>
                      <a:pt x="11094" y="770"/>
                      <a:pt x="11019" y="720"/>
                    </a:cubicBezTo>
                    <a:cubicBezTo>
                      <a:pt x="10943" y="692"/>
                      <a:pt x="10865" y="678"/>
                      <a:pt x="10786" y="678"/>
                    </a:cubicBezTo>
                    <a:cubicBezTo>
                      <a:pt x="10655" y="678"/>
                      <a:pt x="10526" y="717"/>
                      <a:pt x="10416" y="795"/>
                    </a:cubicBezTo>
                    <a:cubicBezTo>
                      <a:pt x="10441" y="494"/>
                      <a:pt x="10341" y="218"/>
                      <a:pt x="10090" y="42"/>
                    </a:cubicBezTo>
                    <a:cubicBezTo>
                      <a:pt x="10030" y="14"/>
                      <a:pt x="9968" y="1"/>
                      <a:pt x="9906"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930;p64"/>
              <p:cNvSpPr/>
              <p:nvPr/>
            </p:nvSpPr>
            <p:spPr>
              <a:xfrm>
                <a:off x="4764777" y="4134731"/>
                <a:ext cx="117949" cy="92383"/>
              </a:xfrm>
              <a:custGeom>
                <a:avLst/>
                <a:gdLst/>
                <a:ahLst/>
                <a:cxnLst/>
                <a:rect l="l" t="t" r="r" b="b"/>
                <a:pathLst>
                  <a:path w="5121" h="4011" extrusionOk="0">
                    <a:moveTo>
                      <a:pt x="4493" y="1"/>
                    </a:moveTo>
                    <a:cubicBezTo>
                      <a:pt x="4393" y="1"/>
                      <a:pt x="4317" y="26"/>
                      <a:pt x="4242" y="51"/>
                    </a:cubicBezTo>
                    <a:cubicBezTo>
                      <a:pt x="4167" y="101"/>
                      <a:pt x="4091" y="126"/>
                      <a:pt x="4041" y="177"/>
                    </a:cubicBezTo>
                    <a:cubicBezTo>
                      <a:pt x="3916" y="277"/>
                      <a:pt x="3790" y="377"/>
                      <a:pt x="3690" y="478"/>
                    </a:cubicBezTo>
                    <a:cubicBezTo>
                      <a:pt x="3601" y="578"/>
                      <a:pt x="3511" y="679"/>
                      <a:pt x="3426" y="781"/>
                    </a:cubicBezTo>
                    <a:lnTo>
                      <a:pt x="3426" y="781"/>
                    </a:lnTo>
                    <a:cubicBezTo>
                      <a:pt x="3417" y="742"/>
                      <a:pt x="3403" y="707"/>
                      <a:pt x="3389" y="679"/>
                    </a:cubicBezTo>
                    <a:lnTo>
                      <a:pt x="3364" y="553"/>
                    </a:lnTo>
                    <a:lnTo>
                      <a:pt x="3313" y="478"/>
                    </a:lnTo>
                    <a:cubicBezTo>
                      <a:pt x="3213" y="327"/>
                      <a:pt x="3087" y="227"/>
                      <a:pt x="2937" y="177"/>
                    </a:cubicBezTo>
                    <a:cubicBezTo>
                      <a:pt x="2887" y="177"/>
                      <a:pt x="2836" y="152"/>
                      <a:pt x="2786" y="152"/>
                    </a:cubicBezTo>
                    <a:lnTo>
                      <a:pt x="2686" y="152"/>
                    </a:lnTo>
                    <a:cubicBezTo>
                      <a:pt x="2611" y="177"/>
                      <a:pt x="2510" y="202"/>
                      <a:pt x="2435" y="277"/>
                    </a:cubicBezTo>
                    <a:cubicBezTo>
                      <a:pt x="2335" y="377"/>
                      <a:pt x="2259" y="503"/>
                      <a:pt x="2209" y="653"/>
                    </a:cubicBezTo>
                    <a:cubicBezTo>
                      <a:pt x="2159" y="779"/>
                      <a:pt x="2109" y="879"/>
                      <a:pt x="2084" y="1005"/>
                    </a:cubicBezTo>
                    <a:lnTo>
                      <a:pt x="1958" y="1356"/>
                    </a:lnTo>
                    <a:cubicBezTo>
                      <a:pt x="1933" y="1482"/>
                      <a:pt x="1883" y="1582"/>
                      <a:pt x="1858" y="1683"/>
                    </a:cubicBezTo>
                    <a:cubicBezTo>
                      <a:pt x="1807" y="1808"/>
                      <a:pt x="1757" y="1908"/>
                      <a:pt x="1707" y="2034"/>
                    </a:cubicBezTo>
                    <a:lnTo>
                      <a:pt x="1657" y="2109"/>
                    </a:lnTo>
                    <a:lnTo>
                      <a:pt x="1657" y="2134"/>
                    </a:lnTo>
                    <a:lnTo>
                      <a:pt x="1632" y="2159"/>
                    </a:lnTo>
                    <a:lnTo>
                      <a:pt x="1531" y="2310"/>
                    </a:lnTo>
                    <a:cubicBezTo>
                      <a:pt x="1456" y="2410"/>
                      <a:pt x="1406" y="2511"/>
                      <a:pt x="1331" y="2611"/>
                    </a:cubicBezTo>
                    <a:lnTo>
                      <a:pt x="1080" y="2887"/>
                    </a:lnTo>
                    <a:cubicBezTo>
                      <a:pt x="929" y="3063"/>
                      <a:pt x="753" y="3239"/>
                      <a:pt x="578" y="3414"/>
                    </a:cubicBezTo>
                    <a:cubicBezTo>
                      <a:pt x="402" y="3590"/>
                      <a:pt x="226" y="3741"/>
                      <a:pt x="51" y="3916"/>
                    </a:cubicBezTo>
                    <a:cubicBezTo>
                      <a:pt x="25" y="3941"/>
                      <a:pt x="0" y="3967"/>
                      <a:pt x="25" y="3992"/>
                    </a:cubicBezTo>
                    <a:cubicBezTo>
                      <a:pt x="38" y="4004"/>
                      <a:pt x="51" y="4010"/>
                      <a:pt x="63" y="4010"/>
                    </a:cubicBezTo>
                    <a:cubicBezTo>
                      <a:pt x="76" y="4010"/>
                      <a:pt x="88" y="4004"/>
                      <a:pt x="101" y="3992"/>
                    </a:cubicBezTo>
                    <a:cubicBezTo>
                      <a:pt x="201" y="3941"/>
                      <a:pt x="327" y="3866"/>
                      <a:pt x="402" y="3766"/>
                    </a:cubicBezTo>
                    <a:lnTo>
                      <a:pt x="703" y="3540"/>
                    </a:lnTo>
                    <a:cubicBezTo>
                      <a:pt x="879" y="3364"/>
                      <a:pt x="1080" y="3214"/>
                      <a:pt x="1255" y="3038"/>
                    </a:cubicBezTo>
                    <a:lnTo>
                      <a:pt x="1506" y="2762"/>
                    </a:lnTo>
                    <a:cubicBezTo>
                      <a:pt x="1607" y="2661"/>
                      <a:pt x="1682" y="2561"/>
                      <a:pt x="1757" y="2461"/>
                    </a:cubicBezTo>
                    <a:lnTo>
                      <a:pt x="1858" y="2285"/>
                    </a:lnTo>
                    <a:lnTo>
                      <a:pt x="1883" y="2260"/>
                    </a:lnTo>
                    <a:lnTo>
                      <a:pt x="1883" y="2235"/>
                    </a:lnTo>
                    <a:lnTo>
                      <a:pt x="1933" y="2159"/>
                    </a:lnTo>
                    <a:cubicBezTo>
                      <a:pt x="1983" y="2034"/>
                      <a:pt x="2058" y="1934"/>
                      <a:pt x="2109" y="1808"/>
                    </a:cubicBezTo>
                    <a:cubicBezTo>
                      <a:pt x="2134" y="1708"/>
                      <a:pt x="2209" y="1582"/>
                      <a:pt x="2234" y="1457"/>
                    </a:cubicBezTo>
                    <a:lnTo>
                      <a:pt x="2360" y="1105"/>
                    </a:lnTo>
                    <a:cubicBezTo>
                      <a:pt x="2410" y="879"/>
                      <a:pt x="2485" y="679"/>
                      <a:pt x="2636" y="528"/>
                    </a:cubicBezTo>
                    <a:cubicBezTo>
                      <a:pt x="2636" y="478"/>
                      <a:pt x="2686" y="503"/>
                      <a:pt x="2686" y="478"/>
                    </a:cubicBezTo>
                    <a:lnTo>
                      <a:pt x="2836" y="478"/>
                    </a:lnTo>
                    <a:cubicBezTo>
                      <a:pt x="2912" y="503"/>
                      <a:pt x="2987" y="553"/>
                      <a:pt x="3037" y="628"/>
                    </a:cubicBezTo>
                    <a:lnTo>
                      <a:pt x="3087" y="679"/>
                    </a:lnTo>
                    <a:lnTo>
                      <a:pt x="3087" y="754"/>
                    </a:lnTo>
                    <a:cubicBezTo>
                      <a:pt x="3113" y="804"/>
                      <a:pt x="3138" y="854"/>
                      <a:pt x="3138" y="904"/>
                    </a:cubicBezTo>
                    <a:cubicBezTo>
                      <a:pt x="3138" y="1005"/>
                      <a:pt x="3138" y="1105"/>
                      <a:pt x="3113" y="1206"/>
                    </a:cubicBezTo>
                    <a:lnTo>
                      <a:pt x="3113" y="1231"/>
                    </a:lnTo>
                    <a:cubicBezTo>
                      <a:pt x="3096" y="1328"/>
                      <a:pt x="3175" y="1395"/>
                      <a:pt x="3253" y="1395"/>
                    </a:cubicBezTo>
                    <a:cubicBezTo>
                      <a:pt x="3295" y="1395"/>
                      <a:pt x="3337" y="1375"/>
                      <a:pt x="3364" y="1331"/>
                    </a:cubicBezTo>
                    <a:cubicBezTo>
                      <a:pt x="3371" y="1319"/>
                      <a:pt x="3379" y="1306"/>
                      <a:pt x="3386" y="1294"/>
                    </a:cubicBezTo>
                    <a:lnTo>
                      <a:pt x="3386" y="1294"/>
                    </a:lnTo>
                    <a:lnTo>
                      <a:pt x="3414" y="1306"/>
                    </a:lnTo>
                    <a:cubicBezTo>
                      <a:pt x="3418" y="1281"/>
                      <a:pt x="3421" y="1257"/>
                      <a:pt x="3424" y="1233"/>
                    </a:cubicBezTo>
                    <a:lnTo>
                      <a:pt x="3424" y="1233"/>
                    </a:lnTo>
                    <a:cubicBezTo>
                      <a:pt x="3560" y="1021"/>
                      <a:pt x="3713" y="828"/>
                      <a:pt x="3866" y="653"/>
                    </a:cubicBezTo>
                    <a:cubicBezTo>
                      <a:pt x="3966" y="528"/>
                      <a:pt x="4066" y="453"/>
                      <a:pt x="4167" y="352"/>
                    </a:cubicBezTo>
                    <a:cubicBezTo>
                      <a:pt x="4217" y="327"/>
                      <a:pt x="4267" y="277"/>
                      <a:pt x="4317" y="252"/>
                    </a:cubicBezTo>
                    <a:cubicBezTo>
                      <a:pt x="4393" y="227"/>
                      <a:pt x="4443" y="202"/>
                      <a:pt x="4493" y="202"/>
                    </a:cubicBezTo>
                    <a:lnTo>
                      <a:pt x="4593" y="202"/>
                    </a:lnTo>
                    <a:cubicBezTo>
                      <a:pt x="4618" y="227"/>
                      <a:pt x="4669" y="227"/>
                      <a:pt x="4669" y="227"/>
                    </a:cubicBezTo>
                    <a:lnTo>
                      <a:pt x="4694" y="227"/>
                    </a:lnTo>
                    <a:lnTo>
                      <a:pt x="4744" y="252"/>
                    </a:lnTo>
                    <a:cubicBezTo>
                      <a:pt x="4769" y="277"/>
                      <a:pt x="4769" y="302"/>
                      <a:pt x="4794" y="302"/>
                    </a:cubicBezTo>
                    <a:cubicBezTo>
                      <a:pt x="4819" y="352"/>
                      <a:pt x="4869" y="402"/>
                      <a:pt x="4895" y="478"/>
                    </a:cubicBezTo>
                    <a:cubicBezTo>
                      <a:pt x="4920" y="528"/>
                      <a:pt x="4920" y="603"/>
                      <a:pt x="4945" y="653"/>
                    </a:cubicBezTo>
                    <a:cubicBezTo>
                      <a:pt x="4945" y="729"/>
                      <a:pt x="4970" y="779"/>
                      <a:pt x="4970" y="854"/>
                    </a:cubicBezTo>
                    <a:cubicBezTo>
                      <a:pt x="4970" y="930"/>
                      <a:pt x="4970" y="1005"/>
                      <a:pt x="4970" y="1080"/>
                    </a:cubicBezTo>
                    <a:cubicBezTo>
                      <a:pt x="4970" y="1130"/>
                      <a:pt x="4945" y="1206"/>
                      <a:pt x="4920" y="1281"/>
                    </a:cubicBezTo>
                    <a:cubicBezTo>
                      <a:pt x="4920" y="1331"/>
                      <a:pt x="4895" y="1406"/>
                      <a:pt x="4869" y="1482"/>
                    </a:cubicBezTo>
                    <a:cubicBezTo>
                      <a:pt x="4844" y="1482"/>
                      <a:pt x="4869" y="1507"/>
                      <a:pt x="4895" y="1532"/>
                    </a:cubicBezTo>
                    <a:cubicBezTo>
                      <a:pt x="4895" y="1532"/>
                      <a:pt x="4920" y="1532"/>
                      <a:pt x="4945" y="1507"/>
                    </a:cubicBezTo>
                    <a:cubicBezTo>
                      <a:pt x="4970" y="1432"/>
                      <a:pt x="4995" y="1381"/>
                      <a:pt x="5020" y="1306"/>
                    </a:cubicBezTo>
                    <a:cubicBezTo>
                      <a:pt x="5070" y="1231"/>
                      <a:pt x="5070" y="1155"/>
                      <a:pt x="5095" y="1080"/>
                    </a:cubicBezTo>
                    <a:cubicBezTo>
                      <a:pt x="5120" y="1005"/>
                      <a:pt x="5120" y="930"/>
                      <a:pt x="5120" y="854"/>
                    </a:cubicBezTo>
                    <a:cubicBezTo>
                      <a:pt x="5120" y="779"/>
                      <a:pt x="5120" y="704"/>
                      <a:pt x="5120" y="628"/>
                    </a:cubicBezTo>
                    <a:cubicBezTo>
                      <a:pt x="5120" y="453"/>
                      <a:pt x="5070" y="302"/>
                      <a:pt x="4970" y="177"/>
                    </a:cubicBezTo>
                    <a:cubicBezTo>
                      <a:pt x="4920" y="152"/>
                      <a:pt x="4895" y="101"/>
                      <a:pt x="4869" y="76"/>
                    </a:cubicBezTo>
                    <a:lnTo>
                      <a:pt x="4819" y="51"/>
                    </a:lnTo>
                    <a:lnTo>
                      <a:pt x="4794" y="26"/>
                    </a:lnTo>
                    <a:lnTo>
                      <a:pt x="4744" y="26"/>
                    </a:lnTo>
                    <a:cubicBezTo>
                      <a:pt x="4719" y="26"/>
                      <a:pt x="4669" y="1"/>
                      <a:pt x="4618"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931;p64"/>
              <p:cNvSpPr/>
              <p:nvPr/>
            </p:nvSpPr>
            <p:spPr>
              <a:xfrm>
                <a:off x="4880562" y="4148620"/>
                <a:ext cx="27017" cy="41643"/>
              </a:xfrm>
              <a:custGeom>
                <a:avLst/>
                <a:gdLst/>
                <a:ahLst/>
                <a:cxnLst/>
                <a:rect l="l" t="t" r="r" b="b"/>
                <a:pathLst>
                  <a:path w="1173" h="1808" extrusionOk="0">
                    <a:moveTo>
                      <a:pt x="420" y="0"/>
                    </a:moveTo>
                    <a:cubicBezTo>
                      <a:pt x="294" y="25"/>
                      <a:pt x="194" y="76"/>
                      <a:pt x="119" y="126"/>
                    </a:cubicBezTo>
                    <a:cubicBezTo>
                      <a:pt x="93" y="151"/>
                      <a:pt x="68" y="176"/>
                      <a:pt x="43" y="201"/>
                    </a:cubicBezTo>
                    <a:cubicBezTo>
                      <a:pt x="0" y="223"/>
                      <a:pt x="31" y="281"/>
                      <a:pt x="73" y="281"/>
                    </a:cubicBezTo>
                    <a:cubicBezTo>
                      <a:pt x="79" y="281"/>
                      <a:pt x="86" y="280"/>
                      <a:pt x="93" y="276"/>
                    </a:cubicBezTo>
                    <a:cubicBezTo>
                      <a:pt x="119" y="276"/>
                      <a:pt x="144" y="251"/>
                      <a:pt x="194" y="251"/>
                    </a:cubicBezTo>
                    <a:lnTo>
                      <a:pt x="420" y="251"/>
                    </a:lnTo>
                    <a:cubicBezTo>
                      <a:pt x="470" y="251"/>
                      <a:pt x="520" y="276"/>
                      <a:pt x="545" y="301"/>
                    </a:cubicBezTo>
                    <a:cubicBezTo>
                      <a:pt x="570" y="301"/>
                      <a:pt x="621" y="327"/>
                      <a:pt x="621" y="327"/>
                    </a:cubicBezTo>
                    <a:lnTo>
                      <a:pt x="696" y="377"/>
                    </a:lnTo>
                    <a:lnTo>
                      <a:pt x="721" y="452"/>
                    </a:lnTo>
                    <a:lnTo>
                      <a:pt x="746" y="502"/>
                    </a:lnTo>
                    <a:cubicBezTo>
                      <a:pt x="796" y="552"/>
                      <a:pt x="796" y="603"/>
                      <a:pt x="821" y="653"/>
                    </a:cubicBezTo>
                    <a:cubicBezTo>
                      <a:pt x="846" y="778"/>
                      <a:pt x="846" y="929"/>
                      <a:pt x="846" y="1054"/>
                    </a:cubicBezTo>
                    <a:cubicBezTo>
                      <a:pt x="846" y="1105"/>
                      <a:pt x="872" y="1180"/>
                      <a:pt x="846" y="1230"/>
                    </a:cubicBezTo>
                    <a:cubicBezTo>
                      <a:pt x="846" y="1305"/>
                      <a:pt x="846" y="1356"/>
                      <a:pt x="821" y="1406"/>
                    </a:cubicBezTo>
                    <a:cubicBezTo>
                      <a:pt x="821" y="1456"/>
                      <a:pt x="821" y="1531"/>
                      <a:pt x="821" y="1556"/>
                    </a:cubicBezTo>
                    <a:lnTo>
                      <a:pt x="771" y="1657"/>
                    </a:lnTo>
                    <a:cubicBezTo>
                      <a:pt x="771" y="1732"/>
                      <a:pt x="771" y="1757"/>
                      <a:pt x="771" y="1757"/>
                    </a:cubicBezTo>
                    <a:cubicBezTo>
                      <a:pt x="746" y="1782"/>
                      <a:pt x="771" y="1782"/>
                      <a:pt x="771" y="1807"/>
                    </a:cubicBezTo>
                    <a:lnTo>
                      <a:pt x="821" y="1807"/>
                    </a:lnTo>
                    <a:cubicBezTo>
                      <a:pt x="846" y="1782"/>
                      <a:pt x="872" y="1757"/>
                      <a:pt x="897" y="1707"/>
                    </a:cubicBezTo>
                    <a:cubicBezTo>
                      <a:pt x="947" y="1632"/>
                      <a:pt x="997" y="1556"/>
                      <a:pt x="1022" y="1456"/>
                    </a:cubicBezTo>
                    <a:cubicBezTo>
                      <a:pt x="1047" y="1406"/>
                      <a:pt x="1072" y="1356"/>
                      <a:pt x="1097" y="1280"/>
                    </a:cubicBezTo>
                    <a:cubicBezTo>
                      <a:pt x="1123" y="1205"/>
                      <a:pt x="1123" y="1155"/>
                      <a:pt x="1148" y="1080"/>
                    </a:cubicBezTo>
                    <a:cubicBezTo>
                      <a:pt x="1173" y="904"/>
                      <a:pt x="1173" y="753"/>
                      <a:pt x="1148" y="578"/>
                    </a:cubicBezTo>
                    <a:cubicBezTo>
                      <a:pt x="1123" y="502"/>
                      <a:pt x="1097" y="402"/>
                      <a:pt x="1047" y="327"/>
                    </a:cubicBezTo>
                    <a:lnTo>
                      <a:pt x="997" y="276"/>
                    </a:lnTo>
                    <a:cubicBezTo>
                      <a:pt x="997" y="251"/>
                      <a:pt x="972" y="251"/>
                      <a:pt x="947" y="226"/>
                    </a:cubicBezTo>
                    <a:cubicBezTo>
                      <a:pt x="922" y="201"/>
                      <a:pt x="897" y="151"/>
                      <a:pt x="846" y="126"/>
                    </a:cubicBezTo>
                    <a:lnTo>
                      <a:pt x="771" y="76"/>
                    </a:lnTo>
                    <a:cubicBezTo>
                      <a:pt x="721" y="50"/>
                      <a:pt x="671" y="50"/>
                      <a:pt x="646" y="25"/>
                    </a:cubicBezTo>
                    <a:cubicBezTo>
                      <a:pt x="570" y="0"/>
                      <a:pt x="495" y="0"/>
                      <a:pt x="420" y="0"/>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3" name="Google Shape;1932;p64"/>
              <p:cNvSpPr/>
              <p:nvPr/>
            </p:nvSpPr>
            <p:spPr>
              <a:xfrm>
                <a:off x="5053236" y="4115660"/>
                <a:ext cx="69973" cy="8130"/>
              </a:xfrm>
              <a:custGeom>
                <a:avLst/>
                <a:gdLst/>
                <a:ahLst/>
                <a:cxnLst/>
                <a:rect l="l" t="t" r="r" b="b"/>
                <a:pathLst>
                  <a:path w="3038" h="353" extrusionOk="0">
                    <a:moveTo>
                      <a:pt x="227" y="1"/>
                    </a:moveTo>
                    <a:cubicBezTo>
                      <a:pt x="1" y="1"/>
                      <a:pt x="1" y="327"/>
                      <a:pt x="227" y="327"/>
                    </a:cubicBezTo>
                    <a:lnTo>
                      <a:pt x="2837" y="352"/>
                    </a:lnTo>
                    <a:cubicBezTo>
                      <a:pt x="3038" y="352"/>
                      <a:pt x="3038" y="26"/>
                      <a:pt x="2837" y="26"/>
                    </a:cubicBezTo>
                    <a:lnTo>
                      <a:pt x="227" y="1"/>
                    </a:ln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4" name="Google Shape;1933;p64"/>
              <p:cNvSpPr/>
              <p:nvPr/>
            </p:nvSpPr>
            <p:spPr>
              <a:xfrm>
                <a:off x="5090825" y="4032375"/>
                <a:ext cx="42794" cy="52100"/>
              </a:xfrm>
              <a:custGeom>
                <a:avLst/>
                <a:gdLst/>
                <a:ahLst/>
                <a:cxnLst/>
                <a:rect l="l" t="t" r="r" b="b"/>
                <a:pathLst>
                  <a:path w="1858" h="2262" extrusionOk="0">
                    <a:moveTo>
                      <a:pt x="176" y="0"/>
                    </a:moveTo>
                    <a:cubicBezTo>
                      <a:pt x="146" y="0"/>
                      <a:pt x="120" y="8"/>
                      <a:pt x="100" y="28"/>
                    </a:cubicBezTo>
                    <a:cubicBezTo>
                      <a:pt x="25" y="78"/>
                      <a:pt x="0" y="178"/>
                      <a:pt x="75" y="253"/>
                    </a:cubicBezTo>
                    <a:lnTo>
                      <a:pt x="1531" y="2211"/>
                    </a:lnTo>
                    <a:cubicBezTo>
                      <a:pt x="1581" y="2236"/>
                      <a:pt x="1606" y="2261"/>
                      <a:pt x="1657" y="2261"/>
                    </a:cubicBezTo>
                    <a:cubicBezTo>
                      <a:pt x="1707" y="2261"/>
                      <a:pt x="1732" y="2261"/>
                      <a:pt x="1782" y="2236"/>
                    </a:cubicBezTo>
                    <a:cubicBezTo>
                      <a:pt x="1832" y="2186"/>
                      <a:pt x="1857" y="2086"/>
                      <a:pt x="1807" y="2035"/>
                    </a:cubicBezTo>
                    <a:lnTo>
                      <a:pt x="326" y="53"/>
                    </a:lnTo>
                    <a:cubicBezTo>
                      <a:pt x="280" y="22"/>
                      <a:pt x="224" y="0"/>
                      <a:pt x="176"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 name="Google Shape;1934;p64"/>
              <p:cNvSpPr/>
              <p:nvPr/>
            </p:nvSpPr>
            <p:spPr>
              <a:xfrm>
                <a:off x="5170011" y="4027768"/>
                <a:ext cx="38188" cy="54979"/>
              </a:xfrm>
              <a:custGeom>
                <a:avLst/>
                <a:gdLst/>
                <a:ahLst/>
                <a:cxnLst/>
                <a:rect l="l" t="t" r="r" b="b"/>
                <a:pathLst>
                  <a:path w="1658" h="2387" extrusionOk="0">
                    <a:moveTo>
                      <a:pt x="1471" y="1"/>
                    </a:moveTo>
                    <a:cubicBezTo>
                      <a:pt x="1417" y="1"/>
                      <a:pt x="1363" y="28"/>
                      <a:pt x="1331" y="77"/>
                    </a:cubicBezTo>
                    <a:lnTo>
                      <a:pt x="51" y="2135"/>
                    </a:lnTo>
                    <a:cubicBezTo>
                      <a:pt x="1" y="2210"/>
                      <a:pt x="26" y="2311"/>
                      <a:pt x="101" y="2361"/>
                    </a:cubicBezTo>
                    <a:cubicBezTo>
                      <a:pt x="126" y="2386"/>
                      <a:pt x="151" y="2386"/>
                      <a:pt x="201" y="2386"/>
                    </a:cubicBezTo>
                    <a:cubicBezTo>
                      <a:pt x="252" y="2386"/>
                      <a:pt x="302" y="2361"/>
                      <a:pt x="327" y="2311"/>
                    </a:cubicBezTo>
                    <a:lnTo>
                      <a:pt x="1607" y="253"/>
                    </a:lnTo>
                    <a:cubicBezTo>
                      <a:pt x="1657" y="177"/>
                      <a:pt x="1632" y="77"/>
                      <a:pt x="1557" y="27"/>
                    </a:cubicBezTo>
                    <a:cubicBezTo>
                      <a:pt x="1530" y="9"/>
                      <a:pt x="1500" y="1"/>
                      <a:pt x="1471"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935;p64"/>
              <p:cNvSpPr/>
              <p:nvPr/>
            </p:nvSpPr>
            <p:spPr>
              <a:xfrm>
                <a:off x="5134748" y="4149633"/>
                <a:ext cx="16791" cy="53919"/>
              </a:xfrm>
              <a:custGeom>
                <a:avLst/>
                <a:gdLst/>
                <a:ahLst/>
                <a:cxnLst/>
                <a:rect l="l" t="t" r="r" b="b"/>
                <a:pathLst>
                  <a:path w="729" h="2341" extrusionOk="0">
                    <a:moveTo>
                      <a:pt x="554" y="0"/>
                    </a:moveTo>
                    <a:cubicBezTo>
                      <a:pt x="478" y="0"/>
                      <a:pt x="423" y="49"/>
                      <a:pt x="402" y="132"/>
                    </a:cubicBezTo>
                    <a:lnTo>
                      <a:pt x="26" y="2065"/>
                    </a:lnTo>
                    <a:lnTo>
                      <a:pt x="26" y="2140"/>
                    </a:lnTo>
                    <a:cubicBezTo>
                      <a:pt x="1" y="2240"/>
                      <a:pt x="51" y="2316"/>
                      <a:pt x="151" y="2341"/>
                    </a:cubicBezTo>
                    <a:lnTo>
                      <a:pt x="176" y="2341"/>
                    </a:lnTo>
                    <a:cubicBezTo>
                      <a:pt x="252" y="2316"/>
                      <a:pt x="302" y="2265"/>
                      <a:pt x="327" y="2215"/>
                    </a:cubicBezTo>
                    <a:lnTo>
                      <a:pt x="728" y="182"/>
                    </a:lnTo>
                    <a:cubicBezTo>
                      <a:pt x="728" y="107"/>
                      <a:pt x="678" y="6"/>
                      <a:pt x="603" y="6"/>
                    </a:cubicBezTo>
                    <a:cubicBezTo>
                      <a:pt x="586" y="2"/>
                      <a:pt x="569" y="0"/>
                      <a:pt x="554"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7" name="Google Shape;1936;p64"/>
              <p:cNvSpPr/>
              <p:nvPr/>
            </p:nvSpPr>
            <p:spPr>
              <a:xfrm>
                <a:off x="5189658" y="4117871"/>
                <a:ext cx="54380" cy="9374"/>
              </a:xfrm>
              <a:custGeom>
                <a:avLst/>
                <a:gdLst/>
                <a:ahLst/>
                <a:cxnLst/>
                <a:rect l="l" t="t" r="r" b="b"/>
                <a:pathLst>
                  <a:path w="2361" h="407" extrusionOk="0">
                    <a:moveTo>
                      <a:pt x="138" y="0"/>
                    </a:moveTo>
                    <a:cubicBezTo>
                      <a:pt x="58" y="0"/>
                      <a:pt x="1" y="68"/>
                      <a:pt x="1" y="156"/>
                    </a:cubicBezTo>
                    <a:cubicBezTo>
                      <a:pt x="1" y="231"/>
                      <a:pt x="51" y="306"/>
                      <a:pt x="152" y="306"/>
                    </a:cubicBezTo>
                    <a:lnTo>
                      <a:pt x="2210" y="407"/>
                    </a:lnTo>
                    <a:cubicBezTo>
                      <a:pt x="2285" y="407"/>
                      <a:pt x="2360" y="331"/>
                      <a:pt x="2360" y="256"/>
                    </a:cubicBezTo>
                    <a:cubicBezTo>
                      <a:pt x="2360" y="156"/>
                      <a:pt x="2310" y="80"/>
                      <a:pt x="2210" y="80"/>
                    </a:cubicBezTo>
                    <a:lnTo>
                      <a:pt x="177" y="5"/>
                    </a:lnTo>
                    <a:cubicBezTo>
                      <a:pt x="163" y="2"/>
                      <a:pt x="151" y="0"/>
                      <a:pt x="13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8" name="Google Shape;1937;p64"/>
              <p:cNvSpPr/>
              <p:nvPr/>
            </p:nvSpPr>
            <p:spPr>
              <a:xfrm>
                <a:off x="5045290" y="4150278"/>
                <a:ext cx="42656" cy="63109"/>
              </a:xfrm>
              <a:custGeom>
                <a:avLst/>
                <a:gdLst/>
                <a:ahLst/>
                <a:cxnLst/>
                <a:rect l="l" t="t" r="r" b="b"/>
                <a:pathLst>
                  <a:path w="1852" h="2740" extrusionOk="0">
                    <a:moveTo>
                      <a:pt x="216" y="1"/>
                    </a:moveTo>
                    <a:cubicBezTo>
                      <a:pt x="109" y="1"/>
                      <a:pt x="1" y="109"/>
                      <a:pt x="70" y="229"/>
                    </a:cubicBezTo>
                    <a:cubicBezTo>
                      <a:pt x="95" y="229"/>
                      <a:pt x="772" y="1459"/>
                      <a:pt x="1525" y="2664"/>
                    </a:cubicBezTo>
                    <a:cubicBezTo>
                      <a:pt x="1550" y="2714"/>
                      <a:pt x="1601" y="2739"/>
                      <a:pt x="1651" y="2739"/>
                    </a:cubicBezTo>
                    <a:cubicBezTo>
                      <a:pt x="1776" y="2739"/>
                      <a:pt x="1852" y="2614"/>
                      <a:pt x="1801" y="2488"/>
                    </a:cubicBezTo>
                    <a:cubicBezTo>
                      <a:pt x="1023" y="1309"/>
                      <a:pt x="346" y="79"/>
                      <a:pt x="346" y="79"/>
                    </a:cubicBezTo>
                    <a:cubicBezTo>
                      <a:pt x="314" y="24"/>
                      <a:pt x="265" y="1"/>
                      <a:pt x="216"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9" name="Google Shape;1938;p64"/>
              <p:cNvSpPr/>
              <p:nvPr/>
            </p:nvSpPr>
            <p:spPr>
              <a:xfrm>
                <a:off x="4956707" y="3749167"/>
                <a:ext cx="71700" cy="53781"/>
              </a:xfrm>
              <a:custGeom>
                <a:avLst/>
                <a:gdLst/>
                <a:ahLst/>
                <a:cxnLst/>
                <a:rect l="l" t="t" r="r" b="b"/>
                <a:pathLst>
                  <a:path w="3113" h="2335" extrusionOk="0">
                    <a:moveTo>
                      <a:pt x="1305" y="0"/>
                    </a:moveTo>
                    <a:cubicBezTo>
                      <a:pt x="1155" y="25"/>
                      <a:pt x="1004" y="50"/>
                      <a:pt x="879" y="100"/>
                    </a:cubicBezTo>
                    <a:cubicBezTo>
                      <a:pt x="778" y="151"/>
                      <a:pt x="653" y="226"/>
                      <a:pt x="577" y="301"/>
                    </a:cubicBezTo>
                    <a:cubicBezTo>
                      <a:pt x="427" y="402"/>
                      <a:pt x="276" y="527"/>
                      <a:pt x="176" y="678"/>
                    </a:cubicBezTo>
                    <a:cubicBezTo>
                      <a:pt x="151" y="703"/>
                      <a:pt x="126" y="753"/>
                      <a:pt x="101" y="803"/>
                    </a:cubicBezTo>
                    <a:lnTo>
                      <a:pt x="75" y="853"/>
                    </a:lnTo>
                    <a:lnTo>
                      <a:pt x="25" y="904"/>
                    </a:lnTo>
                    <a:cubicBezTo>
                      <a:pt x="0" y="954"/>
                      <a:pt x="25" y="1029"/>
                      <a:pt x="101" y="1054"/>
                    </a:cubicBezTo>
                    <a:cubicBezTo>
                      <a:pt x="114" y="1061"/>
                      <a:pt x="129" y="1064"/>
                      <a:pt x="145" y="1064"/>
                    </a:cubicBezTo>
                    <a:cubicBezTo>
                      <a:pt x="187" y="1064"/>
                      <a:pt x="233" y="1041"/>
                      <a:pt x="251" y="1004"/>
                    </a:cubicBezTo>
                    <a:cubicBezTo>
                      <a:pt x="251" y="1004"/>
                      <a:pt x="301" y="954"/>
                      <a:pt x="377" y="879"/>
                    </a:cubicBezTo>
                    <a:cubicBezTo>
                      <a:pt x="502" y="778"/>
                      <a:pt x="628" y="703"/>
                      <a:pt x="753" y="628"/>
                    </a:cubicBezTo>
                    <a:cubicBezTo>
                      <a:pt x="853" y="577"/>
                      <a:pt x="929" y="527"/>
                      <a:pt x="1029" y="502"/>
                    </a:cubicBezTo>
                    <a:cubicBezTo>
                      <a:pt x="1130" y="477"/>
                      <a:pt x="1230" y="452"/>
                      <a:pt x="1355" y="452"/>
                    </a:cubicBezTo>
                    <a:lnTo>
                      <a:pt x="1506" y="452"/>
                    </a:lnTo>
                    <a:lnTo>
                      <a:pt x="1682" y="477"/>
                    </a:lnTo>
                    <a:cubicBezTo>
                      <a:pt x="1807" y="502"/>
                      <a:pt x="1908" y="527"/>
                      <a:pt x="2033" y="577"/>
                    </a:cubicBezTo>
                    <a:lnTo>
                      <a:pt x="2083" y="602"/>
                    </a:lnTo>
                    <a:lnTo>
                      <a:pt x="2184" y="653"/>
                    </a:lnTo>
                    <a:cubicBezTo>
                      <a:pt x="2209" y="678"/>
                      <a:pt x="2259" y="703"/>
                      <a:pt x="2259" y="703"/>
                    </a:cubicBezTo>
                    <a:lnTo>
                      <a:pt x="2334" y="753"/>
                    </a:lnTo>
                    <a:cubicBezTo>
                      <a:pt x="2410" y="803"/>
                      <a:pt x="2485" y="904"/>
                      <a:pt x="2535" y="979"/>
                    </a:cubicBezTo>
                    <a:cubicBezTo>
                      <a:pt x="2610" y="1054"/>
                      <a:pt x="2661" y="1155"/>
                      <a:pt x="2686" y="1255"/>
                    </a:cubicBezTo>
                    <a:cubicBezTo>
                      <a:pt x="2711" y="1355"/>
                      <a:pt x="2736" y="1431"/>
                      <a:pt x="2761" y="1531"/>
                    </a:cubicBezTo>
                    <a:cubicBezTo>
                      <a:pt x="2761" y="1682"/>
                      <a:pt x="2761" y="1832"/>
                      <a:pt x="2761" y="2008"/>
                    </a:cubicBezTo>
                    <a:cubicBezTo>
                      <a:pt x="2736" y="2108"/>
                      <a:pt x="2736" y="2159"/>
                      <a:pt x="2736" y="2159"/>
                    </a:cubicBezTo>
                    <a:cubicBezTo>
                      <a:pt x="2711" y="2234"/>
                      <a:pt x="2736" y="2309"/>
                      <a:pt x="2811" y="2334"/>
                    </a:cubicBezTo>
                    <a:cubicBezTo>
                      <a:pt x="2886" y="2334"/>
                      <a:pt x="2937" y="2309"/>
                      <a:pt x="2962" y="2234"/>
                    </a:cubicBezTo>
                    <a:cubicBezTo>
                      <a:pt x="2987" y="2184"/>
                      <a:pt x="3012" y="2108"/>
                      <a:pt x="3037" y="2058"/>
                    </a:cubicBezTo>
                    <a:cubicBezTo>
                      <a:pt x="3087" y="1882"/>
                      <a:pt x="3112" y="1682"/>
                      <a:pt x="3112" y="1506"/>
                    </a:cubicBezTo>
                    <a:cubicBezTo>
                      <a:pt x="3112" y="1380"/>
                      <a:pt x="3087" y="1255"/>
                      <a:pt x="3062" y="1155"/>
                    </a:cubicBezTo>
                    <a:cubicBezTo>
                      <a:pt x="3037" y="1004"/>
                      <a:pt x="2987" y="853"/>
                      <a:pt x="2912" y="753"/>
                    </a:cubicBezTo>
                    <a:cubicBezTo>
                      <a:pt x="2836" y="602"/>
                      <a:pt x="2711" y="477"/>
                      <a:pt x="2585" y="377"/>
                    </a:cubicBezTo>
                    <a:lnTo>
                      <a:pt x="2485" y="301"/>
                    </a:lnTo>
                    <a:cubicBezTo>
                      <a:pt x="2460" y="276"/>
                      <a:pt x="2435" y="276"/>
                      <a:pt x="2410" y="251"/>
                    </a:cubicBezTo>
                    <a:lnTo>
                      <a:pt x="2309" y="201"/>
                    </a:lnTo>
                    <a:cubicBezTo>
                      <a:pt x="2284" y="176"/>
                      <a:pt x="2234" y="151"/>
                      <a:pt x="2184" y="151"/>
                    </a:cubicBezTo>
                    <a:cubicBezTo>
                      <a:pt x="2058" y="100"/>
                      <a:pt x="1908" y="50"/>
                      <a:pt x="1757" y="25"/>
                    </a:cubicBezTo>
                    <a:lnTo>
                      <a:pt x="1531" y="0"/>
                    </a:ln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0" name="Google Shape;1939;p64"/>
              <p:cNvSpPr/>
              <p:nvPr/>
            </p:nvSpPr>
            <p:spPr>
              <a:xfrm>
                <a:off x="4887817" y="3811332"/>
                <a:ext cx="182210" cy="61980"/>
              </a:xfrm>
              <a:custGeom>
                <a:avLst/>
                <a:gdLst/>
                <a:ahLst/>
                <a:cxnLst/>
                <a:rect l="l" t="t" r="r" b="b"/>
                <a:pathLst>
                  <a:path w="7911" h="2691" extrusionOk="0">
                    <a:moveTo>
                      <a:pt x="207" y="0"/>
                    </a:moveTo>
                    <a:cubicBezTo>
                      <a:pt x="100" y="0"/>
                      <a:pt x="1" y="113"/>
                      <a:pt x="55" y="238"/>
                    </a:cubicBezTo>
                    <a:cubicBezTo>
                      <a:pt x="105" y="363"/>
                      <a:pt x="180" y="463"/>
                      <a:pt x="255" y="564"/>
                    </a:cubicBezTo>
                    <a:cubicBezTo>
                      <a:pt x="456" y="865"/>
                      <a:pt x="682" y="1141"/>
                      <a:pt x="933" y="1367"/>
                    </a:cubicBezTo>
                    <a:cubicBezTo>
                      <a:pt x="1310" y="1718"/>
                      <a:pt x="1736" y="2020"/>
                      <a:pt x="2188" y="2220"/>
                    </a:cubicBezTo>
                    <a:cubicBezTo>
                      <a:pt x="2715" y="2496"/>
                      <a:pt x="3267" y="2647"/>
                      <a:pt x="3870" y="2672"/>
                    </a:cubicBezTo>
                    <a:cubicBezTo>
                      <a:pt x="3945" y="2685"/>
                      <a:pt x="4020" y="2691"/>
                      <a:pt x="4095" y="2691"/>
                    </a:cubicBezTo>
                    <a:cubicBezTo>
                      <a:pt x="4171" y="2691"/>
                      <a:pt x="4246" y="2685"/>
                      <a:pt x="4321" y="2672"/>
                    </a:cubicBezTo>
                    <a:lnTo>
                      <a:pt x="4723" y="2647"/>
                    </a:lnTo>
                    <a:lnTo>
                      <a:pt x="5175" y="2597"/>
                    </a:lnTo>
                    <a:cubicBezTo>
                      <a:pt x="5325" y="2572"/>
                      <a:pt x="5451" y="2547"/>
                      <a:pt x="5576" y="2496"/>
                    </a:cubicBezTo>
                    <a:cubicBezTo>
                      <a:pt x="5852" y="2446"/>
                      <a:pt x="6103" y="2346"/>
                      <a:pt x="6354" y="2220"/>
                    </a:cubicBezTo>
                    <a:cubicBezTo>
                      <a:pt x="6455" y="2170"/>
                      <a:pt x="6555" y="2120"/>
                      <a:pt x="6656" y="2045"/>
                    </a:cubicBezTo>
                    <a:cubicBezTo>
                      <a:pt x="6756" y="1969"/>
                      <a:pt x="6856" y="1894"/>
                      <a:pt x="6957" y="1844"/>
                    </a:cubicBezTo>
                    <a:cubicBezTo>
                      <a:pt x="7107" y="1718"/>
                      <a:pt x="7258" y="1568"/>
                      <a:pt x="7383" y="1417"/>
                    </a:cubicBezTo>
                    <a:cubicBezTo>
                      <a:pt x="7484" y="1292"/>
                      <a:pt x="7584" y="1166"/>
                      <a:pt x="7685" y="1041"/>
                    </a:cubicBezTo>
                    <a:cubicBezTo>
                      <a:pt x="7760" y="915"/>
                      <a:pt x="7810" y="790"/>
                      <a:pt x="7860" y="639"/>
                    </a:cubicBezTo>
                    <a:cubicBezTo>
                      <a:pt x="7910" y="564"/>
                      <a:pt x="7885" y="489"/>
                      <a:pt x="7810" y="438"/>
                    </a:cubicBezTo>
                    <a:cubicBezTo>
                      <a:pt x="7781" y="419"/>
                      <a:pt x="7749" y="411"/>
                      <a:pt x="7717" y="411"/>
                    </a:cubicBezTo>
                    <a:cubicBezTo>
                      <a:pt x="7665" y="411"/>
                      <a:pt x="7615" y="432"/>
                      <a:pt x="7584" y="463"/>
                    </a:cubicBezTo>
                    <a:lnTo>
                      <a:pt x="7559" y="514"/>
                    </a:lnTo>
                    <a:lnTo>
                      <a:pt x="7509" y="589"/>
                    </a:lnTo>
                    <a:cubicBezTo>
                      <a:pt x="7484" y="639"/>
                      <a:pt x="7434" y="714"/>
                      <a:pt x="7358" y="790"/>
                    </a:cubicBezTo>
                    <a:cubicBezTo>
                      <a:pt x="7158" y="1041"/>
                      <a:pt x="6907" y="1267"/>
                      <a:pt x="6656" y="1417"/>
                    </a:cubicBezTo>
                    <a:lnTo>
                      <a:pt x="6379" y="1593"/>
                    </a:lnTo>
                    <a:cubicBezTo>
                      <a:pt x="6304" y="1618"/>
                      <a:pt x="6204" y="1668"/>
                      <a:pt x="6103" y="1718"/>
                    </a:cubicBezTo>
                    <a:cubicBezTo>
                      <a:pt x="5877" y="1794"/>
                      <a:pt x="5652" y="1869"/>
                      <a:pt x="5426" y="1944"/>
                    </a:cubicBezTo>
                    <a:cubicBezTo>
                      <a:pt x="5300" y="1944"/>
                      <a:pt x="5175" y="1995"/>
                      <a:pt x="5074" y="1995"/>
                    </a:cubicBezTo>
                    <a:lnTo>
                      <a:pt x="4698" y="2045"/>
                    </a:lnTo>
                    <a:lnTo>
                      <a:pt x="3895" y="2045"/>
                    </a:lnTo>
                    <a:cubicBezTo>
                      <a:pt x="3368" y="2020"/>
                      <a:pt x="2866" y="1894"/>
                      <a:pt x="2414" y="1693"/>
                    </a:cubicBezTo>
                    <a:cubicBezTo>
                      <a:pt x="1987" y="1518"/>
                      <a:pt x="1611" y="1292"/>
                      <a:pt x="1259" y="991"/>
                    </a:cubicBezTo>
                    <a:cubicBezTo>
                      <a:pt x="1008" y="790"/>
                      <a:pt x="757" y="564"/>
                      <a:pt x="557" y="338"/>
                    </a:cubicBezTo>
                    <a:cubicBezTo>
                      <a:pt x="381" y="162"/>
                      <a:pt x="306" y="62"/>
                      <a:pt x="306" y="62"/>
                    </a:cubicBezTo>
                    <a:lnTo>
                      <a:pt x="331" y="62"/>
                    </a:lnTo>
                    <a:cubicBezTo>
                      <a:pt x="295" y="19"/>
                      <a:pt x="250" y="0"/>
                      <a:pt x="207"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1" name="Google Shape;1940;p64"/>
              <p:cNvSpPr/>
              <p:nvPr/>
            </p:nvSpPr>
            <p:spPr>
              <a:xfrm>
                <a:off x="4723733" y="3801036"/>
                <a:ext cx="143377" cy="123293"/>
              </a:xfrm>
              <a:custGeom>
                <a:avLst/>
                <a:gdLst/>
                <a:ahLst/>
                <a:cxnLst/>
                <a:rect l="l" t="t" r="r" b="b"/>
                <a:pathLst>
                  <a:path w="6225" h="5353" extrusionOk="0">
                    <a:moveTo>
                      <a:pt x="3541" y="1"/>
                    </a:moveTo>
                    <a:cubicBezTo>
                      <a:pt x="2889" y="1"/>
                      <a:pt x="2224" y="243"/>
                      <a:pt x="1682" y="785"/>
                    </a:cubicBezTo>
                    <a:cubicBezTo>
                      <a:pt x="0" y="2467"/>
                      <a:pt x="1205" y="5353"/>
                      <a:pt x="3564" y="5353"/>
                    </a:cubicBezTo>
                    <a:cubicBezTo>
                      <a:pt x="5045" y="5328"/>
                      <a:pt x="6225" y="4148"/>
                      <a:pt x="6225" y="2667"/>
                    </a:cubicBezTo>
                    <a:cubicBezTo>
                      <a:pt x="6225" y="1069"/>
                      <a:pt x="4911" y="1"/>
                      <a:pt x="3541"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2" name="Google Shape;1941;p64"/>
              <p:cNvSpPr/>
              <p:nvPr/>
            </p:nvSpPr>
            <p:spPr>
              <a:xfrm>
                <a:off x="5081566" y="3798019"/>
                <a:ext cx="143377" cy="122855"/>
              </a:xfrm>
              <a:custGeom>
                <a:avLst/>
                <a:gdLst/>
                <a:ahLst/>
                <a:cxnLst/>
                <a:rect l="l" t="t" r="r" b="b"/>
                <a:pathLst>
                  <a:path w="6225" h="5334" extrusionOk="0">
                    <a:moveTo>
                      <a:pt x="3534" y="1"/>
                    </a:moveTo>
                    <a:cubicBezTo>
                      <a:pt x="2874" y="1"/>
                      <a:pt x="2202" y="245"/>
                      <a:pt x="1657" y="791"/>
                    </a:cubicBezTo>
                    <a:cubicBezTo>
                      <a:pt x="0" y="2447"/>
                      <a:pt x="1180" y="5333"/>
                      <a:pt x="3564" y="5333"/>
                    </a:cubicBezTo>
                    <a:cubicBezTo>
                      <a:pt x="5020" y="5333"/>
                      <a:pt x="6225" y="4129"/>
                      <a:pt x="6225" y="2673"/>
                    </a:cubicBezTo>
                    <a:cubicBezTo>
                      <a:pt x="6225" y="1062"/>
                      <a:pt x="4907" y="1"/>
                      <a:pt x="3534"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3" name="Google Shape;1942;p64"/>
              <p:cNvSpPr/>
              <p:nvPr/>
            </p:nvSpPr>
            <p:spPr>
              <a:xfrm>
                <a:off x="4627181" y="3794679"/>
                <a:ext cx="68245" cy="40054"/>
              </a:xfrm>
              <a:custGeom>
                <a:avLst/>
                <a:gdLst/>
                <a:ahLst/>
                <a:cxnLst/>
                <a:rect l="l" t="t" r="r" b="b"/>
                <a:pathLst>
                  <a:path w="2963" h="1739" extrusionOk="0">
                    <a:moveTo>
                      <a:pt x="1488" y="1"/>
                    </a:moveTo>
                    <a:cubicBezTo>
                      <a:pt x="1242" y="1"/>
                      <a:pt x="1014" y="56"/>
                      <a:pt x="804" y="183"/>
                    </a:cubicBezTo>
                    <a:cubicBezTo>
                      <a:pt x="578" y="283"/>
                      <a:pt x="402" y="434"/>
                      <a:pt x="252" y="634"/>
                    </a:cubicBezTo>
                    <a:cubicBezTo>
                      <a:pt x="126" y="760"/>
                      <a:pt x="51" y="910"/>
                      <a:pt x="1" y="1086"/>
                    </a:cubicBezTo>
                    <a:cubicBezTo>
                      <a:pt x="1" y="1161"/>
                      <a:pt x="1" y="1212"/>
                      <a:pt x="1" y="1262"/>
                    </a:cubicBezTo>
                    <a:lnTo>
                      <a:pt x="1" y="1312"/>
                    </a:lnTo>
                    <a:cubicBezTo>
                      <a:pt x="13" y="1387"/>
                      <a:pt x="76" y="1425"/>
                      <a:pt x="139" y="1425"/>
                    </a:cubicBezTo>
                    <a:cubicBezTo>
                      <a:pt x="202" y="1425"/>
                      <a:pt x="264" y="1387"/>
                      <a:pt x="277" y="1312"/>
                    </a:cubicBezTo>
                    <a:lnTo>
                      <a:pt x="277" y="1287"/>
                    </a:lnTo>
                    <a:cubicBezTo>
                      <a:pt x="277" y="1237"/>
                      <a:pt x="302" y="1237"/>
                      <a:pt x="302" y="1212"/>
                    </a:cubicBezTo>
                    <a:cubicBezTo>
                      <a:pt x="377" y="1086"/>
                      <a:pt x="453" y="1011"/>
                      <a:pt x="553" y="910"/>
                    </a:cubicBezTo>
                    <a:cubicBezTo>
                      <a:pt x="829" y="659"/>
                      <a:pt x="1206" y="509"/>
                      <a:pt x="1607" y="509"/>
                    </a:cubicBezTo>
                    <a:cubicBezTo>
                      <a:pt x="1682" y="509"/>
                      <a:pt x="1783" y="534"/>
                      <a:pt x="1883" y="584"/>
                    </a:cubicBezTo>
                    <a:cubicBezTo>
                      <a:pt x="1933" y="584"/>
                      <a:pt x="1959" y="609"/>
                      <a:pt x="2009" y="634"/>
                    </a:cubicBezTo>
                    <a:lnTo>
                      <a:pt x="2059" y="659"/>
                    </a:lnTo>
                    <a:lnTo>
                      <a:pt x="2134" y="710"/>
                    </a:lnTo>
                    <a:cubicBezTo>
                      <a:pt x="2184" y="735"/>
                      <a:pt x="2209" y="760"/>
                      <a:pt x="2260" y="810"/>
                    </a:cubicBezTo>
                    <a:cubicBezTo>
                      <a:pt x="2285" y="835"/>
                      <a:pt x="2310" y="860"/>
                      <a:pt x="2360" y="910"/>
                    </a:cubicBezTo>
                    <a:cubicBezTo>
                      <a:pt x="2410" y="961"/>
                      <a:pt x="2460" y="1036"/>
                      <a:pt x="2511" y="1111"/>
                    </a:cubicBezTo>
                    <a:cubicBezTo>
                      <a:pt x="2611" y="1262"/>
                      <a:pt x="2661" y="1437"/>
                      <a:pt x="2711" y="1613"/>
                    </a:cubicBezTo>
                    <a:cubicBezTo>
                      <a:pt x="2711" y="1688"/>
                      <a:pt x="2762" y="1739"/>
                      <a:pt x="2837" y="1739"/>
                    </a:cubicBezTo>
                    <a:cubicBezTo>
                      <a:pt x="2912" y="1739"/>
                      <a:pt x="2962" y="1688"/>
                      <a:pt x="2962" y="1613"/>
                    </a:cubicBezTo>
                    <a:cubicBezTo>
                      <a:pt x="2962" y="1563"/>
                      <a:pt x="2962" y="1488"/>
                      <a:pt x="2962" y="1412"/>
                    </a:cubicBezTo>
                    <a:cubicBezTo>
                      <a:pt x="2962" y="1262"/>
                      <a:pt x="2912" y="1086"/>
                      <a:pt x="2862" y="936"/>
                    </a:cubicBezTo>
                    <a:cubicBezTo>
                      <a:pt x="2812" y="810"/>
                      <a:pt x="2762" y="710"/>
                      <a:pt x="2686" y="609"/>
                    </a:cubicBezTo>
                    <a:cubicBezTo>
                      <a:pt x="2636" y="559"/>
                      <a:pt x="2611" y="509"/>
                      <a:pt x="2561" y="459"/>
                    </a:cubicBezTo>
                    <a:cubicBezTo>
                      <a:pt x="2511" y="408"/>
                      <a:pt x="2460" y="383"/>
                      <a:pt x="2410" y="333"/>
                    </a:cubicBezTo>
                    <a:lnTo>
                      <a:pt x="2360" y="283"/>
                    </a:lnTo>
                    <a:lnTo>
                      <a:pt x="2260" y="208"/>
                    </a:lnTo>
                    <a:cubicBezTo>
                      <a:pt x="2184" y="157"/>
                      <a:pt x="2134" y="132"/>
                      <a:pt x="2059" y="107"/>
                    </a:cubicBezTo>
                    <a:cubicBezTo>
                      <a:pt x="1933" y="32"/>
                      <a:pt x="1783" y="7"/>
                      <a:pt x="1632" y="7"/>
                    </a:cubicBezTo>
                    <a:cubicBezTo>
                      <a:pt x="1583" y="3"/>
                      <a:pt x="1535" y="1"/>
                      <a:pt x="1488" y="1"/>
                    </a:cubicBez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4" name="Google Shape;1943;p64"/>
              <p:cNvSpPr/>
              <p:nvPr/>
            </p:nvSpPr>
            <p:spPr>
              <a:xfrm>
                <a:off x="5074634" y="4227368"/>
                <a:ext cx="42794" cy="36737"/>
              </a:xfrm>
              <a:custGeom>
                <a:avLst/>
                <a:gdLst/>
                <a:ahLst/>
                <a:cxnLst/>
                <a:rect l="l" t="t" r="r" b="b"/>
                <a:pathLst>
                  <a:path w="1858" h="1595" extrusionOk="0">
                    <a:moveTo>
                      <a:pt x="477" y="1"/>
                    </a:moveTo>
                    <a:cubicBezTo>
                      <a:pt x="433" y="1"/>
                      <a:pt x="389" y="7"/>
                      <a:pt x="352" y="20"/>
                    </a:cubicBezTo>
                    <a:cubicBezTo>
                      <a:pt x="276" y="20"/>
                      <a:pt x="226" y="45"/>
                      <a:pt x="201" y="70"/>
                    </a:cubicBezTo>
                    <a:cubicBezTo>
                      <a:pt x="151" y="95"/>
                      <a:pt x="151" y="120"/>
                      <a:pt x="126" y="120"/>
                    </a:cubicBezTo>
                    <a:cubicBezTo>
                      <a:pt x="101" y="145"/>
                      <a:pt x="76" y="170"/>
                      <a:pt x="50" y="221"/>
                    </a:cubicBezTo>
                    <a:cubicBezTo>
                      <a:pt x="25" y="246"/>
                      <a:pt x="0" y="296"/>
                      <a:pt x="0" y="321"/>
                    </a:cubicBezTo>
                    <a:lnTo>
                      <a:pt x="0" y="346"/>
                    </a:lnTo>
                    <a:lnTo>
                      <a:pt x="0" y="396"/>
                    </a:lnTo>
                    <a:cubicBezTo>
                      <a:pt x="0" y="421"/>
                      <a:pt x="0" y="446"/>
                      <a:pt x="0" y="472"/>
                    </a:cubicBezTo>
                    <a:cubicBezTo>
                      <a:pt x="0" y="572"/>
                      <a:pt x="25" y="672"/>
                      <a:pt x="76" y="748"/>
                    </a:cubicBezTo>
                    <a:cubicBezTo>
                      <a:pt x="151" y="873"/>
                      <a:pt x="251" y="999"/>
                      <a:pt x="377" y="1124"/>
                    </a:cubicBezTo>
                    <a:cubicBezTo>
                      <a:pt x="628" y="1300"/>
                      <a:pt x="879" y="1450"/>
                      <a:pt x="1155" y="1576"/>
                    </a:cubicBezTo>
                    <a:cubicBezTo>
                      <a:pt x="1167" y="1588"/>
                      <a:pt x="1180" y="1595"/>
                      <a:pt x="1189" y="1595"/>
                    </a:cubicBezTo>
                    <a:cubicBezTo>
                      <a:pt x="1199" y="1595"/>
                      <a:pt x="1205" y="1588"/>
                      <a:pt x="1205" y="1576"/>
                    </a:cubicBezTo>
                    <a:cubicBezTo>
                      <a:pt x="1230" y="1551"/>
                      <a:pt x="1230" y="1526"/>
                      <a:pt x="1205" y="1501"/>
                    </a:cubicBezTo>
                    <a:cubicBezTo>
                      <a:pt x="1004" y="1325"/>
                      <a:pt x="778" y="1124"/>
                      <a:pt x="578" y="923"/>
                    </a:cubicBezTo>
                    <a:cubicBezTo>
                      <a:pt x="502" y="848"/>
                      <a:pt x="427" y="723"/>
                      <a:pt x="352" y="622"/>
                    </a:cubicBezTo>
                    <a:cubicBezTo>
                      <a:pt x="327" y="572"/>
                      <a:pt x="327" y="522"/>
                      <a:pt x="327" y="472"/>
                    </a:cubicBezTo>
                    <a:lnTo>
                      <a:pt x="327" y="446"/>
                    </a:lnTo>
                    <a:cubicBezTo>
                      <a:pt x="327" y="421"/>
                      <a:pt x="352" y="371"/>
                      <a:pt x="352" y="371"/>
                    </a:cubicBezTo>
                    <a:lnTo>
                      <a:pt x="552" y="296"/>
                    </a:lnTo>
                    <a:cubicBezTo>
                      <a:pt x="678" y="321"/>
                      <a:pt x="803" y="371"/>
                      <a:pt x="929" y="396"/>
                    </a:cubicBezTo>
                    <a:cubicBezTo>
                      <a:pt x="1205" y="522"/>
                      <a:pt x="1456" y="647"/>
                      <a:pt x="1707" y="773"/>
                    </a:cubicBezTo>
                    <a:lnTo>
                      <a:pt x="1807" y="823"/>
                    </a:lnTo>
                    <a:lnTo>
                      <a:pt x="1858" y="823"/>
                    </a:lnTo>
                    <a:cubicBezTo>
                      <a:pt x="1858" y="798"/>
                      <a:pt x="1858" y="773"/>
                      <a:pt x="1858" y="773"/>
                    </a:cubicBezTo>
                    <a:lnTo>
                      <a:pt x="1782" y="697"/>
                    </a:lnTo>
                    <a:cubicBezTo>
                      <a:pt x="1556" y="497"/>
                      <a:pt x="1305" y="321"/>
                      <a:pt x="1054" y="170"/>
                    </a:cubicBezTo>
                    <a:cubicBezTo>
                      <a:pt x="904" y="120"/>
                      <a:pt x="753" y="45"/>
                      <a:pt x="603" y="20"/>
                    </a:cubicBezTo>
                    <a:cubicBezTo>
                      <a:pt x="565" y="7"/>
                      <a:pt x="521" y="1"/>
                      <a:pt x="477"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54" name="Google Shape;1944;p64"/>
            <p:cNvSpPr/>
            <p:nvPr/>
          </p:nvSpPr>
          <p:spPr>
            <a:xfrm rot="9990638">
              <a:off x="7457289" y="2619038"/>
              <a:ext cx="131262" cy="41519"/>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5" name="Google Shape;1945;p64"/>
            <p:cNvSpPr/>
            <p:nvPr/>
          </p:nvSpPr>
          <p:spPr>
            <a:xfrm rot="10784792" flipH="1">
              <a:off x="7122897" y="2619040"/>
              <a:ext cx="131259" cy="41518"/>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07" name="TextBox 206"/>
          <p:cNvSpPr txBox="1"/>
          <p:nvPr/>
        </p:nvSpPr>
        <p:spPr>
          <a:xfrm>
            <a:off x="3738554" y="1979789"/>
            <a:ext cx="607323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Ý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kiến</a:t>
            </a: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của</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các</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nhóm</a:t>
            </a:r>
            <a:endPar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7037E-7 L -0.31771 -0.31821 " pathEditMode="relative" rAng="0" ptsTypes="AA">
                                      <p:cBhvr>
                                        <p:cTn id="6" dur="2000" fill="hold"/>
                                        <p:tgtEl>
                                          <p:spTgt spid="1664"/>
                                        </p:tgtEl>
                                        <p:attrNameLst>
                                          <p:attrName>ppt_x</p:attrName>
                                          <p:attrName>ppt_y</p:attrName>
                                        </p:attrNameLst>
                                      </p:cBhvr>
                                      <p:rCtr x="-15885" y="-15926"/>
                                    </p:animMotion>
                                  </p:childTnLst>
                                </p:cTn>
                              </p:par>
                              <p:par>
                                <p:cTn id="7" presetID="53" presetClass="entr" presetSubtype="16" fill="hold" nodeType="withEffect">
                                  <p:stCondLst>
                                    <p:cond delay="0"/>
                                  </p:stCondLst>
                                  <p:childTnLst>
                                    <p:set>
                                      <p:cBhvr>
                                        <p:cTn id="8" dur="1" fill="hold">
                                          <p:stCondLst>
                                            <p:cond delay="0"/>
                                          </p:stCondLst>
                                        </p:cTn>
                                        <p:tgtEl>
                                          <p:spTgt spid="405"/>
                                        </p:tgtEl>
                                        <p:attrNameLst>
                                          <p:attrName>style.visibility</p:attrName>
                                        </p:attrNameLst>
                                      </p:cBhvr>
                                      <p:to>
                                        <p:strVal val="visible"/>
                                      </p:to>
                                    </p:set>
                                    <p:anim calcmode="lin" valueType="num">
                                      <p:cBhvr>
                                        <p:cTn id="9" dur="1250" fill="hold"/>
                                        <p:tgtEl>
                                          <p:spTgt spid="405"/>
                                        </p:tgtEl>
                                        <p:attrNameLst>
                                          <p:attrName>ppt_w</p:attrName>
                                        </p:attrNameLst>
                                      </p:cBhvr>
                                      <p:tavLst>
                                        <p:tav tm="0">
                                          <p:val>
                                            <p:fltVal val="0"/>
                                          </p:val>
                                        </p:tav>
                                        <p:tav tm="100000">
                                          <p:val>
                                            <p:strVal val="#ppt_w"/>
                                          </p:val>
                                        </p:tav>
                                      </p:tavLst>
                                    </p:anim>
                                    <p:anim calcmode="lin" valueType="num">
                                      <p:cBhvr>
                                        <p:cTn id="10" dur="1250" fill="hold"/>
                                        <p:tgtEl>
                                          <p:spTgt spid="405"/>
                                        </p:tgtEl>
                                        <p:attrNameLst>
                                          <p:attrName>ppt_h</p:attrName>
                                        </p:attrNameLst>
                                      </p:cBhvr>
                                      <p:tavLst>
                                        <p:tav tm="0">
                                          <p:val>
                                            <p:fltVal val="0"/>
                                          </p:val>
                                        </p:tav>
                                        <p:tav tm="100000">
                                          <p:val>
                                            <p:strVal val="#ppt_h"/>
                                          </p:val>
                                        </p:tav>
                                      </p:tavLst>
                                    </p:anim>
                                    <p:animEffect transition="in" filter="fade">
                                      <p:cBhvr>
                                        <p:cTn id="11" dur="1250"/>
                                        <p:tgtEl>
                                          <p:spTgt spid="405"/>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07"/>
                                        </p:tgtEl>
                                        <p:attrNameLst>
                                          <p:attrName>style.visibility</p:attrName>
                                        </p:attrNameLst>
                                      </p:cBhvr>
                                      <p:to>
                                        <p:strVal val="visible"/>
                                      </p:to>
                                    </p:set>
                                    <p:anim calcmode="lin" valueType="num">
                                      <p:cBhvr>
                                        <p:cTn id="14" dur="500" fill="hold"/>
                                        <p:tgtEl>
                                          <p:spTgt spid="207"/>
                                        </p:tgtEl>
                                        <p:attrNameLst>
                                          <p:attrName>ppt_w</p:attrName>
                                        </p:attrNameLst>
                                      </p:cBhvr>
                                      <p:tavLst>
                                        <p:tav tm="0">
                                          <p:val>
                                            <p:fltVal val="0"/>
                                          </p:val>
                                        </p:tav>
                                        <p:tav tm="100000">
                                          <p:val>
                                            <p:strVal val="#ppt_w"/>
                                          </p:val>
                                        </p:tav>
                                      </p:tavLst>
                                    </p:anim>
                                    <p:anim calcmode="lin" valueType="num">
                                      <p:cBhvr>
                                        <p:cTn id="15" dur="500" fill="hold"/>
                                        <p:tgtEl>
                                          <p:spTgt spid="207"/>
                                        </p:tgtEl>
                                        <p:attrNameLst>
                                          <p:attrName>ppt_h</p:attrName>
                                        </p:attrNameLst>
                                      </p:cBhvr>
                                      <p:tavLst>
                                        <p:tav tm="0">
                                          <p:val>
                                            <p:fltVal val="0"/>
                                          </p:val>
                                        </p:tav>
                                        <p:tav tm="100000">
                                          <p:val>
                                            <p:strVal val="#ppt_h"/>
                                          </p:val>
                                        </p:tav>
                                      </p:tavLst>
                                    </p:anim>
                                    <p:animEffect transition="in" filter="fade">
                                      <p:cBhvr>
                                        <p:cTn id="16"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3750"/>
          <a:stretch>
            <a:fillRect/>
          </a:stretch>
        </p:blipFill>
        <p:spPr>
          <a:xfrm rot="5400000">
            <a:off x="-2338137" y="2338138"/>
            <a:ext cx="6857997" cy="2181728"/>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43750"/>
          <a:stretch>
            <a:fillRect/>
          </a:stretch>
        </p:blipFill>
        <p:spPr>
          <a:xfrm rot="5400000" flipH="1" flipV="1">
            <a:off x="7943852" y="2609851"/>
            <a:ext cx="6858000" cy="163829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9212797" y="6218702"/>
            <a:ext cx="2979204" cy="695716"/>
          </a:xfrm>
          <a:prstGeom prst="rect">
            <a:avLst/>
          </a:prstGeom>
        </p:spPr>
      </p:pic>
      <p:sp>
        <p:nvSpPr>
          <p:cNvPr id="11" name="Rectangle 10"/>
          <p:cNvSpPr/>
          <p:nvPr/>
        </p:nvSpPr>
        <p:spPr>
          <a:xfrm>
            <a:off x="1082842" y="1093819"/>
            <a:ext cx="10026316" cy="1953868"/>
          </a:xfrm>
          <a:prstGeom prst="rect">
            <a:avLst/>
          </a:prstGeom>
        </p:spPr>
        <p:txBody>
          <a:bodyPr wrap="square">
            <a:spAutoFit/>
          </a:bodyPr>
          <a:lstStyle/>
          <a:p>
            <a:pPr algn="just">
              <a:lnSpc>
                <a:spcPct val="150000"/>
              </a:lnSpc>
            </a:pPr>
            <a:r>
              <a:rPr lang="vi-VN" sz="2400" dirty="0"/>
              <a:t>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ề xuất phương án thí nghiệm và cách tiến hành thí nghiệm xác định khối lượng riêng của một chiếc chìa khóa bằng các dụng cụ có ở nhà</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687054" y="56418"/>
            <a:ext cx="6625389" cy="646331"/>
          </a:xfrm>
          <a:prstGeom prst="rect">
            <a:avLst/>
          </a:prstGeom>
          <a:noFill/>
        </p:spPr>
        <p:txBody>
          <a:bodyPr wrap="square" rtlCol="0">
            <a:spAutoFit/>
          </a:bodyPr>
          <a:lstStyle/>
          <a:p>
            <a:pPr algn="ctr"/>
            <a:r>
              <a:rPr lang="vi-VN" sz="3600" b="1" dirty="0">
                <a:solidFill>
                  <a:srgbClr val="002060"/>
                </a:solidFill>
              </a:rPr>
              <a:t>VẬN DỤNG</a:t>
            </a:r>
          </a:p>
        </p:txBody>
      </p:sp>
      <p:pic>
        <p:nvPicPr>
          <p:cNvPr id="6" name="Picture 5">
            <a:extLst>
              <a:ext uri="{FF2B5EF4-FFF2-40B4-BE49-F238E27FC236}">
                <a16:creationId xmlns:a16="http://schemas.microsoft.com/office/drawing/2014/main" id="{5A33C40E-DED0-A4F9-736A-CC96A999D095}"/>
              </a:ext>
            </a:extLst>
          </p:cNvPr>
          <p:cNvPicPr>
            <a:picLocks noChangeAspect="1"/>
          </p:cNvPicPr>
          <p:nvPr/>
        </p:nvPicPr>
        <p:blipFill>
          <a:blip r:embed="rId6"/>
          <a:stretch>
            <a:fillRect/>
          </a:stretch>
        </p:blipFill>
        <p:spPr>
          <a:xfrm>
            <a:off x="6343651" y="4224179"/>
            <a:ext cx="3143250" cy="1457325"/>
          </a:xfrm>
          <a:prstGeom prst="rect">
            <a:avLst/>
          </a:prstGeom>
        </p:spPr>
      </p:pic>
      <p:pic>
        <p:nvPicPr>
          <p:cNvPr id="7" name="Picture 6">
            <a:extLst>
              <a:ext uri="{FF2B5EF4-FFF2-40B4-BE49-F238E27FC236}">
                <a16:creationId xmlns:a16="http://schemas.microsoft.com/office/drawing/2014/main" id="{83B5D069-79D3-F306-7B5A-D4ECC7645D6A}"/>
              </a:ext>
            </a:extLst>
          </p:cNvPr>
          <p:cNvPicPr>
            <a:picLocks noChangeAspect="1"/>
          </p:cNvPicPr>
          <p:nvPr/>
        </p:nvPicPr>
        <p:blipFill>
          <a:blip r:embed="rId7"/>
          <a:stretch>
            <a:fillRect/>
          </a:stretch>
        </p:blipFill>
        <p:spPr>
          <a:xfrm>
            <a:off x="9451307" y="3912097"/>
            <a:ext cx="2190750" cy="2085975"/>
          </a:xfrm>
          <a:prstGeom prst="rect">
            <a:avLst/>
          </a:prstGeom>
        </p:spPr>
      </p:pic>
      <p:pic>
        <p:nvPicPr>
          <p:cNvPr id="8" name="Picture 7">
            <a:extLst>
              <a:ext uri="{FF2B5EF4-FFF2-40B4-BE49-F238E27FC236}">
                <a16:creationId xmlns:a16="http://schemas.microsoft.com/office/drawing/2014/main" id="{D13DAFA1-D155-D03E-6D18-053E2BFA6615}"/>
              </a:ext>
            </a:extLst>
          </p:cNvPr>
          <p:cNvPicPr>
            <a:picLocks noChangeAspect="1"/>
          </p:cNvPicPr>
          <p:nvPr/>
        </p:nvPicPr>
        <p:blipFill>
          <a:blip r:embed="rId8"/>
          <a:stretch>
            <a:fillRect/>
          </a:stretch>
        </p:blipFill>
        <p:spPr>
          <a:xfrm>
            <a:off x="1606097" y="2434960"/>
            <a:ext cx="4383404" cy="421879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655357" y="1880110"/>
            <a:ext cx="4397467" cy="4218412"/>
            <a:chOff x="1672" y="-2"/>
            <a:chExt cx="3733" cy="3581"/>
          </a:xfrm>
        </p:grpSpPr>
        <p:sp>
          <p:nvSpPr>
            <p:cNvPr id="8" name="Freeform 5"/>
            <p:cNvSpPr/>
            <p:nvPr/>
          </p:nvSpPr>
          <p:spPr bwMode="auto">
            <a:xfrm>
              <a:off x="3155" y="3311"/>
              <a:ext cx="811" cy="268"/>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9" name="Freeform 6"/>
            <p:cNvSpPr/>
            <p:nvPr/>
          </p:nvSpPr>
          <p:spPr bwMode="auto">
            <a:xfrm>
              <a:off x="4555" y="2365"/>
              <a:ext cx="599" cy="443"/>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0" name="Freeform 7"/>
            <p:cNvSpPr/>
            <p:nvPr/>
          </p:nvSpPr>
          <p:spPr bwMode="auto">
            <a:xfrm>
              <a:off x="4753" y="1426"/>
              <a:ext cx="652" cy="286"/>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1" name="Freeform 8"/>
            <p:cNvSpPr/>
            <p:nvPr/>
          </p:nvSpPr>
          <p:spPr bwMode="auto">
            <a:xfrm>
              <a:off x="4294" y="333"/>
              <a:ext cx="463" cy="578"/>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2" name="Freeform 9"/>
            <p:cNvSpPr/>
            <p:nvPr/>
          </p:nvSpPr>
          <p:spPr bwMode="auto">
            <a:xfrm>
              <a:off x="3465" y="-2"/>
              <a:ext cx="189" cy="645"/>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3" name="Freeform 10"/>
            <p:cNvSpPr/>
            <p:nvPr/>
          </p:nvSpPr>
          <p:spPr bwMode="auto">
            <a:xfrm>
              <a:off x="1923" y="2362"/>
              <a:ext cx="599" cy="442"/>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4" name="Freeform 11"/>
            <p:cNvSpPr/>
            <p:nvPr/>
          </p:nvSpPr>
          <p:spPr bwMode="auto">
            <a:xfrm>
              <a:off x="1672" y="1425"/>
              <a:ext cx="652" cy="284"/>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5" name="Freeform 12"/>
            <p:cNvSpPr/>
            <p:nvPr/>
          </p:nvSpPr>
          <p:spPr bwMode="auto">
            <a:xfrm>
              <a:off x="2320" y="329"/>
              <a:ext cx="464" cy="580"/>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6" name="Freeform 13"/>
            <p:cNvSpPr>
              <a:spLocks noEditPoints="1"/>
            </p:cNvSpPr>
            <p:nvPr/>
          </p:nvSpPr>
          <p:spPr bwMode="auto">
            <a:xfrm>
              <a:off x="2498" y="817"/>
              <a:ext cx="2100" cy="2567"/>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7" name="Oval 14"/>
            <p:cNvSpPr>
              <a:spLocks noChangeArrowheads="1"/>
            </p:cNvSpPr>
            <p:nvPr/>
          </p:nvSpPr>
          <p:spPr bwMode="auto">
            <a:xfrm>
              <a:off x="2907" y="1200"/>
              <a:ext cx="1343" cy="1343"/>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8" name="Oval 15"/>
            <p:cNvSpPr>
              <a:spLocks noChangeArrowheads="1"/>
            </p:cNvSpPr>
            <p:nvPr/>
          </p:nvSpPr>
          <p:spPr bwMode="auto">
            <a:xfrm>
              <a:off x="3040" y="1334"/>
              <a:ext cx="1076" cy="1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9" name="Oval 16"/>
            <p:cNvSpPr>
              <a:spLocks noChangeArrowheads="1"/>
            </p:cNvSpPr>
            <p:nvPr/>
          </p:nvSpPr>
          <p:spPr bwMode="auto">
            <a:xfrm>
              <a:off x="3155" y="1449"/>
              <a:ext cx="846" cy="846"/>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0" name="Oval 17"/>
            <p:cNvSpPr>
              <a:spLocks noChangeArrowheads="1"/>
            </p:cNvSpPr>
            <p:nvPr/>
          </p:nvSpPr>
          <p:spPr bwMode="auto">
            <a:xfrm>
              <a:off x="3280" y="1573"/>
              <a:ext cx="596" cy="5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1" name="Oval 18"/>
            <p:cNvSpPr>
              <a:spLocks noChangeArrowheads="1"/>
            </p:cNvSpPr>
            <p:nvPr/>
          </p:nvSpPr>
          <p:spPr bwMode="auto">
            <a:xfrm>
              <a:off x="3391" y="1684"/>
              <a:ext cx="373" cy="375"/>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2" name="Oval 19"/>
            <p:cNvSpPr>
              <a:spLocks noChangeArrowheads="1"/>
            </p:cNvSpPr>
            <p:nvPr/>
          </p:nvSpPr>
          <p:spPr bwMode="auto">
            <a:xfrm>
              <a:off x="3508" y="1803"/>
              <a:ext cx="139" cy="13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3" name="Freeform 20"/>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4" name="Freeform 21"/>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grpSp>
      <p:grpSp>
        <p:nvGrpSpPr>
          <p:cNvPr id="27" name="Group 26"/>
          <p:cNvGrpSpPr/>
          <p:nvPr/>
        </p:nvGrpSpPr>
        <p:grpSpPr>
          <a:xfrm>
            <a:off x="5120591" y="2200134"/>
            <a:ext cx="5270228" cy="3732242"/>
            <a:chOff x="6347157" y="3661050"/>
            <a:chExt cx="5270228" cy="1608362"/>
          </a:xfrm>
        </p:grpSpPr>
        <p:grpSp>
          <p:nvGrpSpPr>
            <p:cNvPr id="28" name="Group 344"/>
            <p:cNvGrpSpPr/>
            <p:nvPr/>
          </p:nvGrpSpPr>
          <p:grpSpPr>
            <a:xfrm>
              <a:off x="6347157" y="3661050"/>
              <a:ext cx="5270228" cy="666694"/>
              <a:chOff x="4450868" y="2662462"/>
              <a:chExt cx="5270228" cy="666694"/>
            </a:xfrm>
          </p:grpSpPr>
          <p:sp>
            <p:nvSpPr>
              <p:cNvPr id="44" name="Rectangle 43"/>
              <p:cNvSpPr/>
              <p:nvPr/>
            </p:nvSpPr>
            <p:spPr>
              <a:xfrm>
                <a:off x="5072066" y="2786064"/>
                <a:ext cx="4649030" cy="149902"/>
              </a:xfrm>
              <a:prstGeom prst="rect">
                <a:avLst/>
              </a:prstGeom>
            </p:spPr>
            <p:txBody>
              <a:bodyPr wrap="none">
                <a:spAutoFit/>
              </a:bodyPr>
              <a:lstStyle/>
              <a:p>
                <a:pPr>
                  <a:lnSpc>
                    <a:spcPts val="1651"/>
                  </a:lnSpc>
                  <a:spcAft>
                    <a:spcPts val="1500"/>
                  </a:spcAft>
                  <a:defRPr/>
                </a:pPr>
                <a:r>
                  <a:rPr lang="en-US" sz="2800" kern="0" dirty="0">
                    <a:solidFill>
                      <a:schemeClr val="tx1">
                        <a:lumMod val="75000"/>
                        <a:lumOff val="25000"/>
                      </a:schemeClr>
                    </a:solidFill>
                    <a:ea typeface="Yeseva One" panose="00000500000000000000" charset="0"/>
                    <a:sym typeface="Yeseva One" panose="00000500000000000000" charset="0"/>
                  </a:rPr>
                  <a:t>Hoàn </a:t>
                </a:r>
                <a:r>
                  <a:rPr lang="en-US" sz="2800" kern="0" dirty="0" err="1">
                    <a:solidFill>
                      <a:schemeClr val="tx1">
                        <a:lumMod val="75000"/>
                        <a:lumOff val="25000"/>
                      </a:schemeClr>
                    </a:solidFill>
                    <a:ea typeface="Yeseva One" panose="00000500000000000000" charset="0"/>
                    <a:sym typeface="Yeseva One" panose="00000500000000000000" charset="0"/>
                  </a:rPr>
                  <a:t>chỉnh</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báo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cáo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thực</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hành</a:t>
                </a:r>
                <a:endParaRPr lang="vi-VN" sz="2800" kern="0" dirty="0">
                  <a:solidFill>
                    <a:schemeClr val="tx1">
                      <a:lumMod val="75000"/>
                      <a:lumOff val="25000"/>
                    </a:schemeClr>
                  </a:solidFill>
                  <a:ea typeface="Yeseva One" panose="00000500000000000000" charset="0"/>
                  <a:sym typeface="Yeseva One" panose="00000500000000000000" charset="0"/>
                </a:endParaRPr>
              </a:p>
            </p:txBody>
          </p:sp>
          <p:grpSp>
            <p:nvGrpSpPr>
              <p:cNvPr id="45" name="Group 332"/>
              <p:cNvGrpSpPr/>
              <p:nvPr/>
            </p:nvGrpSpPr>
            <p:grpSpPr>
              <a:xfrm>
                <a:off x="4450868" y="2662462"/>
                <a:ext cx="651998" cy="276609"/>
                <a:chOff x="4450868" y="2662462"/>
                <a:chExt cx="651998" cy="276609"/>
              </a:xfrm>
            </p:grpSpPr>
            <p:sp>
              <p:nvSpPr>
                <p:cNvPr id="46" name="Oval 45"/>
                <p:cNvSpPr/>
                <p:nvPr/>
              </p:nvSpPr>
              <p:spPr>
                <a:xfrm>
                  <a:off x="4450868" y="2662462"/>
                  <a:ext cx="651998" cy="2766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47" name="Freeform 26"/>
                <p:cNvSpPr/>
                <p:nvPr/>
              </p:nvSpPr>
              <p:spPr bwMode="auto">
                <a:xfrm>
                  <a:off x="4735506" y="27470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9" name="Rectangle 43"/>
              <p:cNvSpPr/>
              <p:nvPr/>
            </p:nvSpPr>
            <p:spPr>
              <a:xfrm>
                <a:off x="5180488" y="3103681"/>
                <a:ext cx="4065537" cy="225475"/>
              </a:xfrm>
              <a:prstGeom prst="rect">
                <a:avLst/>
              </a:prstGeom>
            </p:spPr>
            <p:txBody>
              <a:bodyPr wrap="none">
                <a:spAutoFit/>
              </a:bodyPr>
              <a:lstStyle/>
              <a:p>
                <a:pPr lvl="0">
                  <a:defRPr/>
                </a:pPr>
                <a:r>
                  <a:rPr lang="vi-VN" altLang="zh-CN" sz="2800" kern="0" dirty="0">
                    <a:solidFill>
                      <a:schemeClr val="tx1">
                        <a:lumMod val="75000"/>
                        <a:lumOff val="25000"/>
                      </a:schemeClr>
                    </a:solidFill>
                    <a:ea typeface="Yeseva One" panose="00000500000000000000" charset="0"/>
                    <a:sym typeface="Yeseva One" panose="00000500000000000000" charset="0"/>
                  </a:rPr>
                  <a:t>Nghiên cứu trước bài </a:t>
                </a:r>
                <a:r>
                  <a:rPr lang="en-US" altLang="zh-CN" sz="2800" kern="0" dirty="0">
                    <a:solidFill>
                      <a:schemeClr val="tx1">
                        <a:lumMod val="75000"/>
                        <a:lumOff val="25000"/>
                      </a:schemeClr>
                    </a:solidFill>
                    <a:ea typeface="Yeseva One" panose="00000500000000000000" charset="0"/>
                    <a:sym typeface="Yeseva One" panose="00000500000000000000" charset="0"/>
                  </a:rPr>
                  <a:t>15</a:t>
                </a:r>
                <a:endParaRPr lang="zh-CN" alt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3" name="Freeform 105"/>
            <p:cNvSpPr/>
            <p:nvPr/>
          </p:nvSpPr>
          <p:spPr bwMode="auto">
            <a:xfrm>
              <a:off x="6638368" y="5164394"/>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9" name="Freeform 26"/>
            <p:cNvSpPr/>
            <p:nvPr/>
          </p:nvSpPr>
          <p:spPr bwMode="auto">
            <a:xfrm>
              <a:off x="6631795" y="4727590"/>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nvGrpSpPr>
            <p:cNvPr id="33" name="Group 333"/>
            <p:cNvGrpSpPr/>
            <p:nvPr/>
          </p:nvGrpSpPr>
          <p:grpSpPr>
            <a:xfrm>
              <a:off x="6347157" y="4102269"/>
              <a:ext cx="622418" cy="265752"/>
              <a:chOff x="4450868" y="3103681"/>
              <a:chExt cx="622418" cy="265752"/>
            </a:xfrm>
          </p:grpSpPr>
          <p:sp>
            <p:nvSpPr>
              <p:cNvPr id="34" name="Oval 33"/>
              <p:cNvSpPr/>
              <p:nvPr/>
            </p:nvSpPr>
            <p:spPr>
              <a:xfrm>
                <a:off x="4450868" y="3103681"/>
                <a:ext cx="622418" cy="2657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5" name="Freeform 105"/>
              <p:cNvSpPr/>
              <p:nvPr/>
            </p:nvSpPr>
            <p:spPr bwMode="auto">
              <a:xfrm>
                <a:off x="4739688" y="3176000"/>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grpSp>
      </p:gr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50" name="文本框 49"/>
          <p:cNvSpPr txBox="1"/>
          <p:nvPr/>
        </p:nvSpPr>
        <p:spPr>
          <a:xfrm>
            <a:off x="2935706" y="514372"/>
            <a:ext cx="3921266" cy="523220"/>
          </a:xfrm>
          <a:prstGeom prst="rect">
            <a:avLst/>
          </a:prstGeom>
          <a:noFill/>
        </p:spPr>
        <p:txBody>
          <a:bodyPr wrap="none" rtlCol="0">
            <a:spAutoFit/>
          </a:bodyPr>
          <a:lstStyle/>
          <a:p>
            <a:r>
              <a:rPr lang="vi-VN" altLang="zh-CN" sz="2800" b="1" dirty="0">
                <a:solidFill>
                  <a:schemeClr val="accent1"/>
                </a:solidFill>
                <a:ea typeface="Yeseva One" panose="00000500000000000000" charset="0"/>
                <a:sym typeface="Yeseva One" panose="00000500000000000000" charset="0"/>
              </a:rPr>
              <a:t>HƯỚNG DẪN VỀ NHÀ</a:t>
            </a:r>
            <a:endParaRPr lang="zh-CN" altLang="en-US" sz="2800" b="1" dirty="0">
              <a:solidFill>
                <a:schemeClr val="accent1"/>
              </a:solidFill>
              <a:ea typeface="Yeseva One" panose="00000500000000000000"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5" y="4004099"/>
            <a:ext cx="1637923" cy="38779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p:cNvSpPr txBox="1"/>
          <p:nvPr/>
        </p:nvSpPr>
        <p:spPr>
          <a:xfrm>
            <a:off x="3271836" y="1847483"/>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9" name="文本框 28"/>
          <p:cNvSpPr txBox="1"/>
          <p:nvPr/>
        </p:nvSpPr>
        <p:spPr>
          <a:xfrm>
            <a:off x="3780461" y="2436214"/>
            <a:ext cx="6853158" cy="1323439"/>
          </a:xfrm>
          <a:prstGeom prst="rect">
            <a:avLst/>
          </a:prstGeom>
          <a:noFill/>
        </p:spPr>
        <p:txBody>
          <a:bodyPr wrap="none" rtlCol="0">
            <a:spAutoFit/>
          </a:bodyPr>
          <a:lstStyle/>
          <a:p>
            <a:r>
              <a:rPr lang="en-US" altLang="zh-CN" sz="8000" b="1" dirty="0">
                <a:solidFill>
                  <a:srgbClr val="9AA4C1"/>
                </a:solidFill>
                <a:latin typeface="Yeseva One" panose="00000500000000000000" charset="0"/>
                <a:ea typeface="Yeseva One" panose="00000500000000000000" charset="0"/>
                <a:sym typeface="Yeseva One" panose="00000500000000000000" charset="0"/>
              </a:rPr>
              <a:t>THANKS!</a:t>
            </a:r>
          </a:p>
        </p:txBody>
      </p:sp>
      <p:grpSp>
        <p:nvGrpSpPr>
          <p:cNvPr id="3" name="组合 2"/>
          <p:cNvGrpSpPr/>
          <p:nvPr/>
        </p:nvGrpSpPr>
        <p:grpSpPr>
          <a:xfrm>
            <a:off x="4532631" y="3832230"/>
            <a:ext cx="3213100" cy="683260"/>
            <a:chOff x="7522" y="6286"/>
            <a:chExt cx="5060" cy="1076"/>
          </a:xfrm>
        </p:grpSpPr>
        <p:sp>
          <p:nvSpPr>
            <p:cNvPr id="4" name="矩形: 圆角 10"/>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p:cNvSpPr txBox="1"/>
            <p:nvPr/>
          </p:nvSpPr>
          <p:spPr>
            <a:xfrm>
              <a:off x="7750" y="6286"/>
              <a:ext cx="4401" cy="1076"/>
            </a:xfrm>
            <a:prstGeom prst="rect">
              <a:avLst/>
            </a:prstGeom>
            <a:noFill/>
          </p:spPr>
          <p:txBody>
            <a:bodyPr wrap="square" rtlCol="0">
              <a:spAutoFit/>
              <a:scene3d>
                <a:camera prst="orthographicFront"/>
                <a:lightRig rig="threePt" dir="t"/>
              </a:scene3d>
              <a:sp3d contourW="12700"/>
            </a:bodyPr>
            <a:lstStyle/>
            <a:p>
              <a:pPr algn="ctr">
                <a:lnSpc>
                  <a:spcPct val="120000"/>
                </a:lnSpc>
              </a:pPr>
              <a:r>
                <a:rPr sz="1600" dirty="0">
                  <a:solidFill>
                    <a:schemeClr val="bg1"/>
                  </a:solidFill>
                  <a:latin typeface="Yeseva One" panose="00000500000000000000" charset="0"/>
                  <a:ea typeface="Yeseva One" panose="00000500000000000000" charset="0"/>
                  <a:sym typeface="Yeseva One" panose="00000500000000000000" charset="0"/>
                </a:rPr>
                <a:t>Reporting Officer：XXX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02</a:t>
            </a:r>
          </a:p>
        </p:txBody>
      </p:sp>
      <p:sp>
        <p:nvSpPr>
          <p:cNvPr id="14" name="Oval 9"/>
          <p:cNvSpPr>
            <a:spLocks noChangeArrowheads="1"/>
          </p:cNvSpPr>
          <p:nvPr/>
        </p:nvSpPr>
        <p:spPr bwMode="auto">
          <a:xfrm>
            <a:off x="119592" y="4236334"/>
            <a:ext cx="1402260" cy="1497572"/>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2537185"/>
            <a:ext cx="6257727" cy="9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một số dụng cụ đo khối lượng mà em đã được học?</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322F5F2A-8E74-AF69-B890-1B3BC985CD42}"/>
              </a:ext>
            </a:extLst>
          </p:cNvPr>
          <p:cNvPicPr>
            <a:picLocks noChangeAspect="1"/>
          </p:cNvPicPr>
          <p:nvPr/>
        </p:nvPicPr>
        <p:blipFill>
          <a:blip r:embed="rId10"/>
          <a:stretch>
            <a:fillRect/>
          </a:stretch>
        </p:blipFill>
        <p:spPr>
          <a:xfrm>
            <a:off x="1533118" y="2199189"/>
            <a:ext cx="3283122" cy="2711565"/>
          </a:xfrm>
          <a:prstGeom prst="rect">
            <a:avLst/>
          </a:prstGeom>
        </p:spPr>
      </p:pic>
      <p:pic>
        <p:nvPicPr>
          <p:cNvPr id="5" name="Picture 4">
            <a:extLst>
              <a:ext uri="{FF2B5EF4-FFF2-40B4-BE49-F238E27FC236}">
                <a16:creationId xmlns:a16="http://schemas.microsoft.com/office/drawing/2014/main" id="{7EBCB63F-7BAA-5E54-245A-DAB602943DD6}"/>
              </a:ext>
            </a:extLst>
          </p:cNvPr>
          <p:cNvPicPr>
            <a:picLocks noChangeAspect="1"/>
          </p:cNvPicPr>
          <p:nvPr/>
        </p:nvPicPr>
        <p:blipFill>
          <a:blip r:embed="rId11"/>
          <a:stretch>
            <a:fillRect/>
          </a:stretch>
        </p:blipFill>
        <p:spPr>
          <a:xfrm>
            <a:off x="5370653" y="5167820"/>
            <a:ext cx="6821347" cy="203160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a:t>
            </a:r>
            <a:r>
              <a:rPr kumimoji="0" lang="en-US"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3</a:t>
            </a:r>
            <a:endPar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2537185"/>
            <a:ext cx="625772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dụng cụ đo thể tích vật rắn có hình dạng bất kì có kích thước nhỏ, dụng cụ đo thể tích chất lỏng?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0898E161-C770-D317-5E64-51DC64D32ACA}"/>
              </a:ext>
            </a:extLst>
          </p:cNvPr>
          <p:cNvPicPr>
            <a:picLocks noChangeAspect="1"/>
          </p:cNvPicPr>
          <p:nvPr/>
        </p:nvPicPr>
        <p:blipFill>
          <a:blip r:embed="rId10"/>
          <a:stretch>
            <a:fillRect/>
          </a:stretch>
        </p:blipFill>
        <p:spPr>
          <a:xfrm>
            <a:off x="1787063" y="2086474"/>
            <a:ext cx="2669190" cy="3231813"/>
          </a:xfrm>
          <a:prstGeom prst="rect">
            <a:avLst/>
          </a:prstGeom>
        </p:spPr>
      </p:pic>
      <p:pic>
        <p:nvPicPr>
          <p:cNvPr id="4" name="Picture 3">
            <a:extLst>
              <a:ext uri="{FF2B5EF4-FFF2-40B4-BE49-F238E27FC236}">
                <a16:creationId xmlns:a16="http://schemas.microsoft.com/office/drawing/2014/main" id="{9995CE27-ACC1-EB67-B427-60749AD48190}"/>
              </a:ext>
            </a:extLst>
          </p:cNvPr>
          <p:cNvPicPr>
            <a:picLocks noChangeAspect="1"/>
          </p:cNvPicPr>
          <p:nvPr/>
        </p:nvPicPr>
        <p:blipFill>
          <a:blip r:embed="rId11"/>
          <a:stretch>
            <a:fillRect/>
          </a:stretch>
        </p:blipFill>
        <p:spPr>
          <a:xfrm>
            <a:off x="5522606" y="4466527"/>
            <a:ext cx="6722428" cy="2686003"/>
          </a:xfrm>
          <a:prstGeom prst="rect">
            <a:avLst/>
          </a:prstGeom>
        </p:spPr>
      </p:pic>
    </p:spTree>
    <p:custDataLst>
      <p:tags r:id="rId1"/>
    </p:custDataLst>
    <p:extLst>
      <p:ext uri="{BB962C8B-B14F-4D97-AF65-F5344CB8AC3E}">
        <p14:creationId xmlns:p14="http://schemas.microsoft.com/office/powerpoint/2010/main" val="3865682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7">
            <a:extLst>
              <a:ext uri="{FF2B5EF4-FFF2-40B4-BE49-F238E27FC236}">
                <a16:creationId xmlns:a16="http://schemas.microsoft.com/office/drawing/2014/main" id="{2D74F73D-CBE0-458E-8DE4-9949A21DD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422899" y="576263"/>
            <a:ext cx="4251971" cy="2967606"/>
          </a:xfrm>
          <a:prstGeom prst="rect">
            <a:avLst/>
          </a:prstGeom>
        </p:spPr>
        <p:txBody>
          <a:bodyPr vert="horz" lIns="91440" tIns="45720" rIns="91440" bIns="45720" rtlCol="0" anchor="b">
            <a:normAutofit fontScale="62500" lnSpcReduction="20000"/>
          </a:bodyPr>
          <a:lstStyle/>
          <a:p>
            <a:pPr algn="just" defTabSz="914400">
              <a:lnSpc>
                <a:spcPct val="160000"/>
              </a:lnSpc>
              <a:spcBef>
                <a:spcPct val="0"/>
              </a:spcBef>
              <a:spcAft>
                <a:spcPts val="576"/>
              </a:spcAft>
            </a:pPr>
            <a:r>
              <a:rPr lang="en-US" altLang="zh-CN" sz="4800" b="1" kern="1200" dirty="0">
                <a:solidFill>
                  <a:schemeClr val="tx1"/>
                </a:solidFill>
                <a:latin typeface="Times New Roman" panose="02020603050405020304" pitchFamily="18" charset="0"/>
                <a:ea typeface="+mj-ea"/>
                <a:cs typeface="Times New Roman" panose="02020603050405020304" pitchFamily="18" charset="0"/>
                <a:sym typeface="Yeseva One" panose="00000500000000000000" charset="0"/>
              </a:rPr>
              <a:t>I. XÁC ĐỊNH KHỐI LƯỢNG RIÊNG CỦA MỘT KHỐI HÌNH HỘP CHỮ NHẬT</a:t>
            </a:r>
          </a:p>
        </p:txBody>
      </p:sp>
      <p:pic>
        <p:nvPicPr>
          <p:cNvPr id="12" name="Picture 11">
            <a:extLst>
              <a:ext uri="{FF2B5EF4-FFF2-40B4-BE49-F238E27FC236}">
                <a16:creationId xmlns:a16="http://schemas.microsoft.com/office/drawing/2014/main" id="{C0056205-2D97-215C-0B8D-290D296397E0}"/>
              </a:ext>
            </a:extLst>
          </p:cNvPr>
          <p:cNvPicPr>
            <a:picLocks noChangeAspect="1"/>
          </p:cNvPicPr>
          <p:nvPr/>
        </p:nvPicPr>
        <p:blipFill>
          <a:blip r:embed="rId3"/>
          <a:stretch>
            <a:fillRect/>
          </a:stretch>
        </p:blipFill>
        <p:spPr>
          <a:xfrm>
            <a:off x="5227991" y="2115805"/>
            <a:ext cx="6139305" cy="3069652"/>
          </a:xfrm>
          <a:prstGeom prst="rect">
            <a:avLst/>
          </a:prstGeom>
        </p:spPr>
      </p:pic>
      <p:sp>
        <p:nvSpPr>
          <p:cNvPr id="40" name="Rectangle 39">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2D74F73D-CBE0-458E-8DE4-9949A21DD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0" y="-1627064"/>
            <a:ext cx="9255381" cy="296760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20000"/>
              </a:lnSpc>
              <a:spcBef>
                <a:spcPct val="0"/>
              </a:spcBef>
              <a:spcAft>
                <a:spcPts val="576"/>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sym typeface="Yeseva One" panose="00000500000000000000" charset="0"/>
              </a:rPr>
              <a:t>I. XÁC ĐỊNH KHỐI LƯỢNG RIÊNG CỦA MỘT KHỐI HÌNH HỘP CHỮ NHẬT</a:t>
            </a:r>
          </a:p>
        </p:txBody>
      </p:sp>
      <p:pic>
        <p:nvPicPr>
          <p:cNvPr id="12" name="Picture 11">
            <a:extLst>
              <a:ext uri="{FF2B5EF4-FFF2-40B4-BE49-F238E27FC236}">
                <a16:creationId xmlns:a16="http://schemas.microsoft.com/office/drawing/2014/main" id="{C0056205-2D97-215C-0B8D-290D296397E0}"/>
              </a:ext>
            </a:extLst>
          </p:cNvPr>
          <p:cNvPicPr>
            <a:picLocks noChangeAspect="1"/>
          </p:cNvPicPr>
          <p:nvPr/>
        </p:nvPicPr>
        <p:blipFill>
          <a:blip r:embed="rId3"/>
          <a:stretch>
            <a:fillRect/>
          </a:stretch>
        </p:blipFill>
        <p:spPr>
          <a:xfrm>
            <a:off x="7220114" y="884433"/>
            <a:ext cx="3935391" cy="19676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0" name="Rectangle 39">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Arrow: Right 3">
            <a:extLst>
              <a:ext uri="{FF2B5EF4-FFF2-40B4-BE49-F238E27FC236}">
                <a16:creationId xmlns:a16="http://schemas.microsoft.com/office/drawing/2014/main" id="{06CF555A-8277-9408-75DE-F3CF277B2607}"/>
              </a:ext>
            </a:extLst>
          </p:cNvPr>
          <p:cNvSpPr/>
          <p:nvPr/>
        </p:nvSpPr>
        <p:spPr>
          <a:xfrm>
            <a:off x="1" y="2040254"/>
            <a:ext cx="4884516" cy="1388746"/>
          </a:xfrm>
          <a:prstGeom prst="rightArrow">
            <a:avLst/>
          </a:prstGeom>
          <a:solidFill>
            <a:schemeClr val="accent5">
              <a:lumMod val="20000"/>
              <a:lumOff val="80000"/>
            </a:schemeClr>
          </a:solidFill>
          <a:ln>
            <a:solidFill>
              <a:srgbClr val="B5DF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p>
        </p:txBody>
      </p:sp>
      <p:pic>
        <p:nvPicPr>
          <p:cNvPr id="5" name="Picture 4">
            <a:extLst>
              <a:ext uri="{FF2B5EF4-FFF2-40B4-BE49-F238E27FC236}">
                <a16:creationId xmlns:a16="http://schemas.microsoft.com/office/drawing/2014/main" id="{90E7E0BC-6239-04BF-C813-460C272BF3B8}"/>
              </a:ext>
            </a:extLst>
          </p:cNvPr>
          <p:cNvPicPr>
            <a:picLocks noChangeAspect="1"/>
          </p:cNvPicPr>
          <p:nvPr/>
        </p:nvPicPr>
        <p:blipFill>
          <a:blip r:embed="rId4"/>
          <a:stretch>
            <a:fillRect/>
          </a:stretch>
        </p:blipFill>
        <p:spPr>
          <a:xfrm>
            <a:off x="7307485" y="3017656"/>
            <a:ext cx="3848020" cy="2882301"/>
          </a:xfrm>
          <a:prstGeom prst="rect">
            <a:avLst/>
          </a:prstGeom>
        </p:spPr>
      </p:pic>
      <p:pic>
        <p:nvPicPr>
          <p:cNvPr id="8" name="Picture 7">
            <a:extLst>
              <a:ext uri="{FF2B5EF4-FFF2-40B4-BE49-F238E27FC236}">
                <a16:creationId xmlns:a16="http://schemas.microsoft.com/office/drawing/2014/main" id="{32F7795B-59F4-2F54-43B4-BEC25E7CE4B1}"/>
              </a:ext>
            </a:extLst>
          </p:cNvPr>
          <p:cNvPicPr>
            <a:picLocks noChangeAspect="1"/>
          </p:cNvPicPr>
          <p:nvPr/>
        </p:nvPicPr>
        <p:blipFill>
          <a:blip r:embed="rId5"/>
          <a:stretch>
            <a:fillRect/>
          </a:stretch>
        </p:blipFill>
        <p:spPr>
          <a:xfrm>
            <a:off x="4411400" y="3282522"/>
            <a:ext cx="2543180" cy="2543180"/>
          </a:xfrm>
          <a:prstGeom prst="rect">
            <a:avLst/>
          </a:prstGeom>
        </p:spPr>
      </p:pic>
    </p:spTree>
    <p:extLst>
      <p:ext uri="{BB962C8B-B14F-4D97-AF65-F5344CB8AC3E}">
        <p14:creationId xmlns:p14="http://schemas.microsoft.com/office/powerpoint/2010/main" val="418110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
          <p:cNvSpPr/>
          <p:nvPr/>
        </p:nvSpPr>
        <p:spPr bwMode="auto">
          <a:xfrm>
            <a:off x="2819173" y="3878116"/>
            <a:ext cx="7155932" cy="1476525"/>
          </a:xfrm>
          <a:prstGeom prst="rightArrow">
            <a:avLst>
              <a:gd name="adj1" fmla="val 87172"/>
              <a:gd name="adj2" fmla="val 52794"/>
            </a:avLst>
          </a:pr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2" name="AutoShape 3"/>
          <p:cNvSpPr/>
          <p:nvPr/>
        </p:nvSpPr>
        <p:spPr bwMode="auto">
          <a:xfrm>
            <a:off x="3621626" y="2043358"/>
            <a:ext cx="8147927" cy="1654021"/>
          </a:xfrm>
          <a:prstGeom prst="rightArrow">
            <a:avLst>
              <a:gd name="adj1" fmla="val 100000"/>
              <a:gd name="adj2" fmla="val 52794"/>
            </a:avLst>
          </a:pr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3" name="AutoShape 4"/>
          <p:cNvSpPr/>
          <p:nvPr/>
        </p:nvSpPr>
        <p:spPr bwMode="auto">
          <a:xfrm>
            <a:off x="2586700" y="810012"/>
            <a:ext cx="6129037" cy="841674"/>
          </a:xfrm>
          <a:prstGeom prst="rightArrow">
            <a:avLst>
              <a:gd name="adj1" fmla="val 100000"/>
              <a:gd name="adj2" fmla="val 52806"/>
            </a:avLst>
          </a:pr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4" name="AutoShape 8"/>
          <p:cNvSpPr/>
          <p:nvPr/>
        </p:nvSpPr>
        <p:spPr bwMode="auto">
          <a:xfrm rot="1824768">
            <a:off x="831407" y="3484878"/>
            <a:ext cx="2790868" cy="1412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6" name="AutoShape 10"/>
          <p:cNvSpPr/>
          <p:nvPr/>
        </p:nvSpPr>
        <p:spPr bwMode="auto">
          <a:xfrm>
            <a:off x="1327182" y="731247"/>
            <a:ext cx="1745671" cy="1744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1" y="0"/>
                </a:moveTo>
                <a:cubicBezTo>
                  <a:pt x="11528" y="0"/>
                  <a:pt x="8622" y="3300"/>
                  <a:pt x="8622" y="7373"/>
                </a:cubicBezTo>
                <a:cubicBezTo>
                  <a:pt x="8622" y="8639"/>
                  <a:pt x="8929" y="9812"/>
                  <a:pt x="9423" y="10853"/>
                </a:cubicBezTo>
                <a:lnTo>
                  <a:pt x="0" y="21600"/>
                </a:lnTo>
                <a:lnTo>
                  <a:pt x="11039" y="13079"/>
                </a:lnTo>
                <a:cubicBezTo>
                  <a:pt x="12155" y="14110"/>
                  <a:pt x="13561" y="14752"/>
                  <a:pt x="15111" y="14752"/>
                </a:cubicBezTo>
                <a:cubicBezTo>
                  <a:pt x="18694" y="14752"/>
                  <a:pt x="21600" y="11447"/>
                  <a:pt x="21600" y="7373"/>
                </a:cubicBezTo>
                <a:cubicBezTo>
                  <a:pt x="21600" y="3300"/>
                  <a:pt x="18694" y="0"/>
                  <a:pt x="15111" y="0"/>
                </a:cubicBezTo>
                <a:close/>
              </a:path>
            </a:pathLst>
          </a:cu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7" name="AutoShape 11"/>
          <p:cNvSpPr/>
          <p:nvPr/>
        </p:nvSpPr>
        <p:spPr bwMode="auto">
          <a:xfrm rot="1080792">
            <a:off x="1321504" y="1690303"/>
            <a:ext cx="2953889" cy="18056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2" name="AutoShape 16"/>
          <p:cNvSpPr/>
          <p:nvPr/>
        </p:nvSpPr>
        <p:spPr bwMode="auto">
          <a:xfrm>
            <a:off x="84248" y="2019159"/>
            <a:ext cx="1209614" cy="17441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0"/>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8"/>
                  <a:pt x="11878" y="6922"/>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outerShdw blurRad="63500" algn="ctr" rotWithShape="0">
              <a:prstClr val="black">
                <a:alpha val="40000"/>
              </a:prstClr>
            </a:outerShdw>
          </a:effectLst>
        </p:spPr>
        <p:txBody>
          <a:bodyPr lIns="19051" tIns="19051" rIns="19051" bIns="19051" anchor="ctr"/>
          <a:lstStyle/>
          <a:p>
            <a:pPr marL="0" marR="0" lvl="0" indent="0" algn="l" defTabSz="228594" rtl="0" eaLnBrk="1" fontAlgn="auto" latinLnBrk="0" hangingPunct="1">
              <a:lnSpc>
                <a:spcPct val="100000"/>
              </a:lnSpc>
              <a:spcBef>
                <a:spcPts val="0"/>
              </a:spcBef>
              <a:spcAft>
                <a:spcPts val="0"/>
              </a:spcAft>
              <a:buClrTx/>
              <a:buSzTx/>
              <a:buFontTx/>
              <a:buNone/>
              <a:tabLst/>
              <a:defRPr/>
            </a:pPr>
            <a:endParaRPr kumimoji="0" lang="vi-VN"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3" name="AutoShape 17"/>
          <p:cNvSpPr/>
          <p:nvPr/>
        </p:nvSpPr>
        <p:spPr bwMode="auto">
          <a:xfrm>
            <a:off x="4144956" y="2070351"/>
            <a:ext cx="7101266" cy="1078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thước đo chiều dài mỗi cạnh a, b, c của khối gỗ hình chữ nhật. Tính thể tích của khối gỗ hình hộp chữ nhật theo công thức V= a.b.c</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sp>
        <p:nvSpPr>
          <p:cNvPr id="45" name="AutoShape 19"/>
          <p:cNvSpPr/>
          <p:nvPr/>
        </p:nvSpPr>
        <p:spPr bwMode="auto">
          <a:xfrm>
            <a:off x="2636252" y="885358"/>
            <a:ext cx="6411495" cy="1109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ìm hiểu GHĐ và ĐCNN của thước.</a:t>
            </a:r>
            <a:endParaRPr kumimoji="0" lang="vi-VN"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endParaRPr>
          </a:p>
        </p:txBody>
      </p:sp>
      <p:sp>
        <p:nvSpPr>
          <p:cNvPr id="49" name="AutoShape 23"/>
          <p:cNvSpPr/>
          <p:nvPr/>
        </p:nvSpPr>
        <p:spPr bwMode="auto">
          <a:xfrm>
            <a:off x="2897723" y="4109738"/>
            <a:ext cx="6086236" cy="681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cân điện tử để cân khối lượng (m) của khối gỗ hình hộp chữ nhật</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22" name="文本框 26"/>
          <p:cNvSpPr txBox="1"/>
          <p:nvPr/>
        </p:nvSpPr>
        <p:spPr>
          <a:xfrm>
            <a:off x="1529741" y="30541"/>
            <a:ext cx="792506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Các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bước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tiến</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hành</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95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1+#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1+#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dissolve">
                                      <p:cBhvr>
                                        <p:cTn id="45" dur="500"/>
                                        <p:tgtEl>
                                          <p:spTgt spid="3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1+#ppt_w/2"/>
                                          </p:val>
                                        </p:tav>
                                        <p:tav tm="100000">
                                          <p:val>
                                            <p:strVal val="#ppt_x"/>
                                          </p:val>
                                        </p:tav>
                                      </p:tavLst>
                                    </p:anim>
                                    <p:anim calcmode="lin" valueType="num">
                                      <p:cBhvr additive="base">
                                        <p:cTn id="5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P spid="32" grpId="0" animBg="1" autoUpdateAnimBg="0"/>
      <p:bldP spid="33" grpId="0" animBg="1" autoUpdateAnimBg="0"/>
      <p:bldP spid="43" grpId="0" autoUpdateAnimBg="0"/>
      <p:bldP spid="45" grpId="0" autoUpdateAnimBg="0"/>
      <p:bldP spid="49" grpId="0" autoUpdateAnimBg="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vào</a:t>
            </a:r>
            <a:r>
              <a:rPr lang="en-US" altLang="zh-CN" sz="3700" b="1" kern="1200" dirty="0">
                <a:solidFill>
                  <a:srgbClr val="FFFFFF"/>
                </a:solidFill>
                <a:latin typeface="+mj-lt"/>
                <a:ea typeface="+mj-ea"/>
                <a:cs typeface="+mj-cs"/>
                <a:sym typeface="Yeseva One" panose="00000500000000000000" charset="0"/>
              </a:rPr>
              <a:t> </a:t>
            </a:r>
            <a:r>
              <a:rPr lang="en-US" altLang="zh-CN" sz="3700" b="1" kern="1200" dirty="0" err="1">
                <a:solidFill>
                  <a:srgbClr val="FFFFFF"/>
                </a:solidFill>
                <a:latin typeface="+mj-lt"/>
                <a:ea typeface="+mj-ea"/>
                <a:cs typeface="+mj-cs"/>
                <a:sym typeface="Yeseva One" panose="00000500000000000000" charset="0"/>
              </a:rPr>
              <a:t>bảng</a:t>
            </a:r>
            <a:r>
              <a:rPr lang="en-US" altLang="zh-CN" sz="3700" b="1" kern="1200" dirty="0">
                <a:solidFill>
                  <a:srgbClr val="FFFFFF"/>
                </a:solidFill>
                <a:latin typeface="+mj-lt"/>
                <a:ea typeface="+mj-ea"/>
                <a:cs typeface="+mj-cs"/>
                <a:sym typeface="Yeseva One" panose="00000500000000000000" charset="0"/>
              </a:rPr>
              <a:t>:</a:t>
            </a:r>
            <a:endPar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endParaRPr>
          </a:p>
        </p:txBody>
      </p:sp>
      <p:pic>
        <p:nvPicPr>
          <p:cNvPr id="3" name="Picture 2">
            <a:extLst>
              <a:ext uri="{FF2B5EF4-FFF2-40B4-BE49-F238E27FC236}">
                <a16:creationId xmlns:a16="http://schemas.microsoft.com/office/drawing/2014/main" id="{A63DF2A3-803B-F642-BBCF-A750CFA3BADA}"/>
              </a:ext>
            </a:extLst>
          </p:cNvPr>
          <p:cNvPicPr>
            <a:picLocks noChangeAspect="1"/>
          </p:cNvPicPr>
          <p:nvPr/>
        </p:nvPicPr>
        <p:blipFill>
          <a:blip r:embed="rId3"/>
          <a:stretch>
            <a:fillRect/>
          </a:stretch>
        </p:blipFill>
        <p:spPr>
          <a:xfrm>
            <a:off x="432225" y="2137158"/>
            <a:ext cx="11327549" cy="4110430"/>
          </a:xfrm>
          <a:prstGeom prst="rect">
            <a:avLst/>
          </a:prstGeom>
        </p:spPr>
      </p:pic>
      <p:pic>
        <p:nvPicPr>
          <p:cNvPr id="4" name="Picture 3">
            <a:extLst>
              <a:ext uri="{FF2B5EF4-FFF2-40B4-BE49-F238E27FC236}">
                <a16:creationId xmlns:a16="http://schemas.microsoft.com/office/drawing/2014/main" id="{33BCC76A-8FA5-860F-9802-737126EA6A5B}"/>
              </a:ext>
            </a:extLst>
          </p:cNvPr>
          <p:cNvPicPr>
            <a:picLocks noChangeAspect="1"/>
          </p:cNvPicPr>
          <p:nvPr/>
        </p:nvPicPr>
        <p:blipFill>
          <a:blip r:embed="rId4"/>
          <a:stretch>
            <a:fillRect/>
          </a:stretch>
        </p:blipFill>
        <p:spPr>
          <a:xfrm>
            <a:off x="10226628" y="81203"/>
            <a:ext cx="1775354" cy="1775354"/>
          </a:xfrm>
          <a:prstGeom prst="rect">
            <a:avLst/>
          </a:prstGeom>
        </p:spPr>
      </p:pic>
    </p:spTree>
    <p:extLst>
      <p:ext uri="{BB962C8B-B14F-4D97-AF65-F5344CB8AC3E}">
        <p14:creationId xmlns:p14="http://schemas.microsoft.com/office/powerpoint/2010/main" val="28153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872BF-773E-0EB2-7D6B-B2A534327D25}"/>
              </a:ext>
            </a:extLst>
          </p:cNvPr>
          <p:cNvPicPr>
            <a:picLocks noChangeAspect="1"/>
          </p:cNvPicPr>
          <p:nvPr/>
        </p:nvPicPr>
        <p:blipFill>
          <a:blip r:embed="rId3"/>
          <a:stretch>
            <a:fillRect/>
          </a:stretch>
        </p:blipFill>
        <p:spPr>
          <a:xfrm>
            <a:off x="0" y="0"/>
            <a:ext cx="5706319" cy="6858000"/>
          </a:xfrm>
          <a:prstGeom prst="rect">
            <a:avLst/>
          </a:prstGeom>
        </p:spPr>
      </p:pic>
      <p:pic>
        <p:nvPicPr>
          <p:cNvPr id="4" name="Picture 3">
            <a:extLst>
              <a:ext uri="{FF2B5EF4-FFF2-40B4-BE49-F238E27FC236}">
                <a16:creationId xmlns:a16="http://schemas.microsoft.com/office/drawing/2014/main" id="{6A938961-9F72-E4F9-788D-998FD1FFA046}"/>
              </a:ext>
            </a:extLst>
          </p:cNvPr>
          <p:cNvPicPr>
            <a:picLocks noChangeAspect="1"/>
          </p:cNvPicPr>
          <p:nvPr/>
        </p:nvPicPr>
        <p:blipFill>
          <a:blip r:embed="rId4"/>
          <a:stretch>
            <a:fillRect/>
          </a:stretch>
        </p:blipFill>
        <p:spPr>
          <a:xfrm>
            <a:off x="5706319" y="0"/>
            <a:ext cx="6400800" cy="7211028"/>
          </a:xfrm>
          <a:prstGeom prst="rect">
            <a:avLst/>
          </a:prstGeom>
        </p:spPr>
      </p:pic>
    </p:spTree>
    <p:extLst>
      <p:ext uri="{BB962C8B-B14F-4D97-AF65-F5344CB8AC3E}">
        <p14:creationId xmlns:p14="http://schemas.microsoft.com/office/powerpoint/2010/main" val="30291247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2-1031-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lor Choices Lesson by Slidesgo">
  <a:themeElements>
    <a:clrScheme name="Simple Light">
      <a:dk1>
        <a:srgbClr val="000000"/>
      </a:dk1>
      <a:lt1>
        <a:srgbClr val="FFFFFF"/>
      </a:lt1>
      <a:dk2>
        <a:srgbClr val="3B58A1"/>
      </a:dk2>
      <a:lt2>
        <a:srgbClr val="EEEEEE"/>
      </a:lt2>
      <a:accent1>
        <a:srgbClr val="FF73AB"/>
      </a:accent1>
      <a:accent2>
        <a:srgbClr val="212121"/>
      </a:accent2>
      <a:accent3>
        <a:srgbClr val="45A8DE"/>
      </a:accent3>
      <a:accent4>
        <a:srgbClr val="F7C42B"/>
      </a:accent4>
      <a:accent5>
        <a:srgbClr val="DDAB10"/>
      </a:accent5>
      <a:accent6>
        <a:srgbClr val="FCA0C5"/>
      </a:accent6>
      <a:hlink>
        <a:srgbClr val="F7C4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1313</TotalTime>
  <Words>861</Words>
  <Application>Microsoft Office PowerPoint</Application>
  <PresentationFormat>Widescreen</PresentationFormat>
  <Paragraphs>85</Paragraphs>
  <Slides>24</Slides>
  <Notes>18</Notes>
  <HiddenSlides>0</HiddenSlides>
  <MMClips>1</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24</vt:i4>
      </vt:variant>
    </vt:vector>
  </HeadingPairs>
  <TitlesOfParts>
    <vt:vector size="41" baseType="lpstr">
      <vt:lpstr>等线</vt:lpstr>
      <vt:lpstr>Amatic SC</vt:lpstr>
      <vt:lpstr>Arial</vt:lpstr>
      <vt:lpstr>Barlow Condensed Thin</vt:lpstr>
      <vt:lpstr>Calibri</vt:lpstr>
      <vt:lpstr>Calibri Light</vt:lpstr>
      <vt:lpstr>Gochi Hand</vt:lpstr>
      <vt:lpstr>Helvetica Neue Medium</vt:lpstr>
      <vt:lpstr>Nunito</vt:lpstr>
      <vt:lpstr>Nunito Black</vt:lpstr>
      <vt:lpstr>Open Sans</vt:lpstr>
      <vt:lpstr>Times New Roman</vt:lpstr>
      <vt:lpstr>Yeseva One</vt:lpstr>
      <vt:lpstr>2-1031-7</vt:lpstr>
      <vt:lpstr>1_Office Theme</vt:lpstr>
      <vt:lpstr>Children's Day by Slidesgo</vt:lpstr>
      <vt:lpstr>Color Choices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Tạ Thị Tuyết Sơn</cp:lastModifiedBy>
  <cp:revision>69</cp:revision>
  <dcterms:created xsi:type="dcterms:W3CDTF">2018-12-13T14:11:00Z</dcterms:created>
  <dcterms:modified xsi:type="dcterms:W3CDTF">2023-12-01T03:54:32Z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