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6"/>
  </p:notesMasterIdLst>
  <p:sldIdLst>
    <p:sldId id="256" r:id="rId2"/>
    <p:sldId id="257" r:id="rId3"/>
    <p:sldId id="259" r:id="rId4"/>
    <p:sldId id="313" r:id="rId5"/>
    <p:sldId id="314" r:id="rId6"/>
    <p:sldId id="315" r:id="rId7"/>
    <p:sldId id="260" r:id="rId8"/>
    <p:sldId id="262" r:id="rId9"/>
    <p:sldId id="316" r:id="rId10"/>
    <p:sldId id="261" r:id="rId11"/>
    <p:sldId id="283" r:id="rId12"/>
    <p:sldId id="263" r:id="rId13"/>
    <p:sldId id="268" r:id="rId14"/>
    <p:sldId id="317" r:id="rId15"/>
    <p:sldId id="318" r:id="rId16"/>
    <p:sldId id="335" r:id="rId17"/>
    <p:sldId id="336" r:id="rId18"/>
    <p:sldId id="319" r:id="rId19"/>
    <p:sldId id="320" r:id="rId20"/>
    <p:sldId id="321" r:id="rId21"/>
    <p:sldId id="323" r:id="rId22"/>
    <p:sldId id="322" r:id="rId23"/>
    <p:sldId id="258" r:id="rId24"/>
    <p:sldId id="324" r:id="rId25"/>
    <p:sldId id="325" r:id="rId26"/>
    <p:sldId id="326" r:id="rId27"/>
    <p:sldId id="327" r:id="rId28"/>
    <p:sldId id="330" r:id="rId29"/>
    <p:sldId id="331" r:id="rId30"/>
    <p:sldId id="328" r:id="rId31"/>
    <p:sldId id="332" r:id="rId32"/>
    <p:sldId id="334" r:id="rId33"/>
    <p:sldId id="333" r:id="rId34"/>
    <p:sldId id="290" r:id="rId35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Cambria Math" panose="02040503050406030204" pitchFamily="18" charset="0"/>
      <p:regular r:id="rId42"/>
    </p:embeddedFont>
    <p:embeddedFont>
      <p:font typeface="Hind Siliguri" panose="02000000000000000000" pitchFamily="2" charset="0"/>
      <p:regular r:id="rId43"/>
      <p:bold r:id="rId44"/>
    </p:embeddedFont>
    <p:embeddedFont>
      <p:font typeface="Hind Siliguri Medium" panose="02000000000000000000" pitchFamily="2" charset="0"/>
      <p:regular r:id="rId45"/>
      <p:bold r:id="rId46"/>
    </p:embeddedFont>
    <p:embeddedFont>
      <p:font typeface="Lilita One" panose="020B0604020202020204" charset="0"/>
      <p:regular r:id="rId47"/>
    </p:embeddedFont>
    <p:embeddedFont>
      <p:font typeface="Nunito Light" pitchFamily="2" charset="0"/>
      <p:regular r:id="rId48"/>
      <p:italic r:id="rId49"/>
    </p:embeddedFont>
    <p:embeddedFont>
      <p:font typeface="Roboto Condensed Light" panose="02000000000000000000" pitchFamily="2" charset="0"/>
      <p:regular r:id="rId50"/>
      <p: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816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0" Type="http://schemas.openxmlformats.org/officeDocument/2006/relationships/slide" Target="slides/slide19.xml"/><Relationship Id="rId41" Type="http://schemas.openxmlformats.org/officeDocument/2006/relationships/font" Target="fonts/font5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hydrogen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 </a:t>
            </a:r>
            <a:r>
              <a:rPr lang="en-US" sz="3200" i="1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i="1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64320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8598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8305061"/>
              </p:ext>
            </p:extLst>
          </p:nvPr>
        </p:nvGraphicFramePr>
        <p:xfrm>
          <a:off x="136642" y="-88837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171997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36782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367825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104660" y="2500210"/>
            <a:ext cx="893467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(ion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dương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 (ion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âm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hydrogen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 </a:t>
            </a: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97</TotalTime>
  <Words>1781</Words>
  <Application>Microsoft Office PowerPoint</Application>
  <PresentationFormat>On-screen Show (16:9)</PresentationFormat>
  <Paragraphs>198</Paragraphs>
  <Slides>34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Bebas Neue</vt:lpstr>
      <vt:lpstr>Hind Siliguri</vt:lpstr>
      <vt:lpstr>Roboto Condensed Light</vt:lpstr>
      <vt:lpstr>Loved by the King</vt:lpstr>
      <vt:lpstr>Nunito Light</vt:lpstr>
      <vt:lpstr>Cambria Math</vt:lpstr>
      <vt:lpstr>Lilita One</vt:lpstr>
      <vt:lpstr>Arial</vt:lpstr>
      <vt:lpstr>Times New Roman</vt:lpstr>
      <vt:lpstr>Mulish SemiBold</vt:lpstr>
      <vt:lpstr>Wingdings</vt:lpstr>
      <vt:lpstr>Calibri</vt:lpstr>
      <vt:lpstr>Hind Siliguri Medium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cp:lastModifiedBy>Tạ Thị Tuyết Sơn</cp:lastModifiedBy>
  <cp:revision>30</cp:revision>
  <dcterms:modified xsi:type="dcterms:W3CDTF">2023-10-16T03:37:01Z</dcterms:modified>
</cp:coreProperties>
</file>