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54" r:id="rId22"/>
    <p:sldId id="355" r:id="rId23"/>
    <p:sldId id="357" r:id="rId24"/>
    <p:sldId id="391" r:id="rId25"/>
    <p:sldId id="356" r:id="rId26"/>
    <p:sldId id="360" r:id="rId27"/>
    <p:sldId id="373" r:id="rId28"/>
    <p:sldId id="374" r:id="rId29"/>
    <p:sldId id="372" r:id="rId30"/>
    <p:sldId id="377" r:id="rId31"/>
    <p:sldId id="376" r:id="rId32"/>
    <p:sldId id="366" r:id="rId33"/>
    <p:sldId id="367" r:id="rId34"/>
    <p:sldId id="380" r:id="rId35"/>
    <p:sldId id="382" r:id="rId36"/>
    <p:sldId id="383" r:id="rId37"/>
    <p:sldId id="384" r:id="rId38"/>
    <p:sldId id="385" r:id="rId39"/>
    <p:sldId id="386" r:id="rId40"/>
    <p:sldId id="387" r:id="rId41"/>
    <p:sldId id="378" r:id="rId42"/>
    <p:sldId id="393"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66" d="100"/>
          <a:sy n="66" d="100"/>
        </p:scale>
        <p:origin x="6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9/29/2023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9/29/2023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microsoft.com/office/2007/relationships/hdphoto" Target="../media/hdphoto10.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microsoft.com/office/2007/relationships/hdphoto" Target="../media/hdphoto3.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microsoft.com/office/2007/relationships/hdphoto" Target="../media/hdphoto7.wdp"/><Relationship Id="rId7" Type="http://schemas.openxmlformats.org/officeDocument/2006/relationships/image" Target="../media/image25.wm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0.wmf"/><Relationship Id="rId3" Type="http://schemas.microsoft.com/office/2007/relationships/hdphoto" Target="../media/hdphoto4.wdp"/><Relationship Id="rId7" Type="http://schemas.openxmlformats.org/officeDocument/2006/relationships/image" Target="../media/image27.wmf"/><Relationship Id="rId12" Type="http://schemas.openxmlformats.org/officeDocument/2006/relationships/oleObject" Target="../embeddings/oleObject10.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29.wmf"/><Relationship Id="rId5" Type="http://schemas.microsoft.com/office/2007/relationships/hdphoto" Target="../media/hdphoto13.wdp"/><Relationship Id="rId10" Type="http://schemas.openxmlformats.org/officeDocument/2006/relationships/oleObject" Target="../embeddings/oleObject9.bin"/><Relationship Id="rId4" Type="http://schemas.openxmlformats.org/officeDocument/2006/relationships/image" Target="../media/image26.png"/><Relationship Id="rId9" Type="http://schemas.openxmlformats.org/officeDocument/2006/relationships/image" Target="../media/image28.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microsoft.com/office/2007/relationships/hdphoto" Target="../media/hdphoto13.wdp"/><Relationship Id="rId10" Type="http://schemas.openxmlformats.org/officeDocument/2006/relationships/oleObject" Target="../embeddings/oleObject14.bin"/><Relationship Id="rId4" Type="http://schemas.openxmlformats.org/officeDocument/2006/relationships/image" Target="../media/image26.png"/><Relationship Id="rId9"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4.wmf"/><Relationship Id="rId3" Type="http://schemas.microsoft.com/office/2007/relationships/hdphoto" Target="../media/hdphoto4.wdp"/><Relationship Id="rId7" Type="http://schemas.openxmlformats.org/officeDocument/2006/relationships/image" Target="../media/image31.wmf"/><Relationship Id="rId12" Type="http://schemas.openxmlformats.org/officeDocument/2006/relationships/oleObject" Target="../embeddings/oleObject18.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5.bin"/><Relationship Id="rId11" Type="http://schemas.openxmlformats.org/officeDocument/2006/relationships/image" Target="../media/image33.wmf"/><Relationship Id="rId5" Type="http://schemas.microsoft.com/office/2007/relationships/hdphoto" Target="../media/hdphoto13.wdp"/><Relationship Id="rId10" Type="http://schemas.openxmlformats.org/officeDocument/2006/relationships/oleObject" Target="../embeddings/oleObject17.bin"/><Relationship Id="rId4" Type="http://schemas.openxmlformats.org/officeDocument/2006/relationships/image" Target="../media/image26.png"/><Relationship Id="rId9" Type="http://schemas.openxmlformats.org/officeDocument/2006/relationships/image" Target="../media/image3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microsoft.com/office/2007/relationships/hdphoto" Target="../media/hdphoto13.wdp"/><Relationship Id="rId10" Type="http://schemas.openxmlformats.org/officeDocument/2006/relationships/oleObject" Target="../embeddings/oleObject22.bin"/><Relationship Id="rId4" Type="http://schemas.openxmlformats.org/officeDocument/2006/relationships/image" Target="../media/image26.png"/><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515705" y="981718"/>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515705" y="981718"/>
                <a:ext cx="8550166" cy="5306695"/>
              </a:xfrm>
              <a:prstGeom prst="rect">
                <a:avLst/>
              </a:prstGeom>
              <a:blipFill>
                <a:blip r:embed="rId4"/>
                <a:stretch>
                  <a:fillRect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a:solidFill>
                  <a:srgbClr val="002060"/>
                </a:solidFill>
                <a:effectLst/>
                <a:latin typeface="Times New Roman" panose="02020603050405020304" pitchFamily="18" charset="0"/>
                <a:ea typeface="Times New Roman" panose="02020603050405020304" pitchFamily="18" charset="0"/>
              </a:rPr>
              <a:t> 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526030" y="1280160"/>
            <a:ext cx="9315450"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3,1 gam Phosphorus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ta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7,1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diphosphorus</a:t>
            </a:r>
            <a:r>
              <a:rPr lang="en-US" sz="2800" dirty="0">
                <a:effectLst/>
                <a:latin typeface="Times New Roman" panose="02020603050405020304" pitchFamily="18" charset="0"/>
                <a:ea typeface="Times New Roman" panose="02020603050405020304" pitchFamily="18" charset="0"/>
              </a:rPr>
              <a:t> pentoxide (P</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5</a:t>
            </a:r>
            <a:r>
              <a:rPr lang="en-US" sz="28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042995"/>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Nung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CaCO</a:t>
            </a:r>
            <a:r>
              <a:rPr lang="vi-VN" sz="2800" baseline="-25000"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thu được 112 kg vôi sống (CaO) và 88 kg khí </a:t>
            </a:r>
            <a:r>
              <a:rPr lang="en-US" sz="2800" dirty="0">
                <a:effectLst/>
                <a:latin typeface="Times New Roman" panose="02020603050405020304" pitchFamily="18" charset="0"/>
                <a:ea typeface="Times New Roman" panose="02020603050405020304" pitchFamily="18" charset="0"/>
              </a:rPr>
              <a:t>carbon dioxide</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a:t>
            </a:r>
            <a:r>
              <a:rPr lang="vi-VN" sz="2800" baseline="-25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Viết phương trình chữ của phản ứng.</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Tính khối lượng của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đã phản ứng.</a:t>
            </a:r>
            <a:endParaRPr lang="en-US" sz="2800" dirty="0"/>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4"/>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a:t>
            </a:r>
            <a:r>
              <a:rPr lang="nl-NL" sz="2400" baseline="-25000" dirty="0">
                <a:latin typeface="Times New Roman" panose="02020603050405020304" pitchFamily="18" charset="0"/>
                <a:ea typeface="Times New Roman" panose="02020603050405020304" pitchFamily="18" charset="0"/>
              </a:rPr>
              <a:t>3</a:t>
            </a:r>
            <a:r>
              <a:rPr lang="nl-NL" sz="2400" dirty="0">
                <a:latin typeface="Times New Roman" panose="02020603050405020304" pitchFamily="18" charset="0"/>
                <a:ea typeface="Times New Roman" panose="02020603050405020304" pitchFamily="18" charset="0"/>
              </a:rPr>
              <a:t>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ứ</a:t>
                </a:r>
                <a:r>
                  <a:rPr lang="en-US" sz="2400" dirty="0" err="1">
                    <a:effectLst/>
                    <a:latin typeface="Times New Roman" panose="02020603050405020304" pitchFamily="18" charset="0"/>
                    <a:ea typeface="Segoe UI" panose="020B0502040204020203" pitchFamily="34" charset="0"/>
                  </a:rPr>
                  <a:t>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4"/>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r:id="rId6" imgW="431613" imgH="228501" progId="Equation.3">
                  <p:embed/>
                </p:oleObj>
              </mc:Choice>
              <mc:Fallback>
                <p:oleObj r:id="rId6"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r:id="rId6" imgW="2108200" imgH="254000" progId="Equation.DSMT4">
                  <p:embed/>
                </p:oleObj>
              </mc:Choice>
              <mc:Fallback>
                <p:oleObj r:id="rId6" imgW="2108200" imgH="254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r:id="rId8" imgW="1968500" imgH="254000" progId="Equation.DSMT4">
                  <p:embed/>
                </p:oleObj>
              </mc:Choice>
              <mc:Fallback>
                <p:oleObj r:id="rId8" imgW="1968500" imgH="254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r:id="rId10" imgW="1968500" imgH="254000" progId="Equation.DSMT4">
                  <p:embed/>
                </p:oleObj>
              </mc:Choice>
              <mc:Fallback>
                <p:oleObj r:id="rId10" imgW="1968500" imgH="2540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r:id="rId12" imgW="1968500" imgH="254000" progId="Equation.DSMT4">
                  <p:embed/>
                </p:oleObj>
              </mc:Choice>
              <mc:Fallback>
                <p:oleObj r:id="rId12" imgW="1968500" imgH="2540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4" imgW="1269449" imgH="253890" progId="Equation.DSMT4">
                  <p:embed/>
                </p:oleObj>
              </mc:Choice>
              <mc:Fallback>
                <p:oleObj r:id="rId4" imgW="126944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3567</Words>
  <Application>Microsoft Office PowerPoint</Application>
  <PresentationFormat>Widescreen</PresentationFormat>
  <Paragraphs>436</Paragraphs>
  <Slides>43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6"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Tạ Thị Tuyết Sơn</cp:lastModifiedBy>
  <cp:revision>30</cp:revision>
  <dcterms:created xsi:type="dcterms:W3CDTF">2023-07-12T15:22:11Z</dcterms:created>
  <dcterms:modified xsi:type="dcterms:W3CDTF">2023-09-29T01:17:18Z</dcterms:modified>
</cp:coreProperties>
</file>