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6" r:id="rId4"/>
    <p:sldId id="258" r:id="rId5"/>
    <p:sldId id="317" r:id="rId6"/>
    <p:sldId id="318" r:id="rId7"/>
    <p:sldId id="269" r:id="rId8"/>
    <p:sldId id="280" r:id="rId9"/>
    <p:sldId id="319" r:id="rId10"/>
    <p:sldId id="304" r:id="rId11"/>
    <p:sldId id="271" r:id="rId12"/>
    <p:sldId id="320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94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7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2107" y="126687"/>
            <a:ext cx="5675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BẢN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 CHI TIẾT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93" y="717286"/>
            <a:ext cx="10804692" cy="599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1.2. Trình tự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chế tạo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bản vẽ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về gia công,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7" y="1169550"/>
            <a:ext cx="10604720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8" y="1169550"/>
            <a:ext cx="4999986" cy="54786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26106"/>
              </p:ext>
            </p:extLst>
          </p:nvPr>
        </p:nvGraphicFramePr>
        <p:xfrm>
          <a:off x="5518675" y="1107995"/>
          <a:ext cx="6336252" cy="4572000"/>
        </p:xfrm>
        <a:graphic>
          <a:graphicData uri="http://schemas.openxmlformats.org/drawingml/2006/table">
            <a:tbl>
              <a:tblPr/>
              <a:tblGrid>
                <a:gridCol w="2112084">
                  <a:extLst>
                    <a:ext uri="{9D8B030D-6E8A-4147-A177-3AD203B41FA5}">
                      <a16:colId xmlns:a16="http://schemas.microsoft.com/office/drawing/2014/main" val="261927390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695805292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gối đỡ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(Hình 3.6)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chi tiết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Vật liệu chế tạo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 bản vẽ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Gối đỡ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Thép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lệ: 1 : 1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 các hình chiếu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chiếu đứng, hình chiếu bằng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kính 20 mm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lí bề mặt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tù cạnh, mạ kẽm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63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94" y="330078"/>
            <a:ext cx="7403491" cy="46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5" y="382832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55362" y="772609"/>
            <a:ext cx="46186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thông tin về bản vẽ: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Yêu cầu: làm tù cạnh và mạ kẽm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8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vẽ: 04/06, người vẽ Lê Thị A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kiểm tra: 04/06, người kiểm tra Trần Văn B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liệu: thép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Tờ số 3</a:t>
            </a: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10" y="1654763"/>
            <a:ext cx="10982086" cy="492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1" y="1720077"/>
            <a:ext cx="6326111" cy="492331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78082" y="1216224"/>
            <a:ext cx="5141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Tên gọi chi tiết: đầu côn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dạng: nón cụt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Kích thước: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Ø30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Ø20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khoét: Ø10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Chiều cao: 40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 dày đáy: 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kĩ thuật: làm tù cạnh, mạ kẽm.</a:t>
            </a:r>
          </a:p>
        </p:txBody>
      </p:sp>
    </p:spTree>
    <p:extLst>
      <p:ext uri="{BB962C8B-B14F-4D97-AF65-F5344CB8AC3E}">
        <p14:creationId xmlns:p14="http://schemas.microsoft.com/office/powerpoint/2010/main" val="6273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5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Nội dung của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Bản vẽ chi tiết là bản vẽ kỹ thuật thể hiện thông tin của một chi tiết, được sử dụng để chế tạo và kiểm tra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Bản vẽ chi tiết gồm các nội dung sau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Hình biểu diễn: gồm hình chiếu, hình cắt…diễn tả hình dạng, cấu tạo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thước: kích thước xác định độ lớn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Yêu cầu kỹ thuật: gồm chỉ dẫn về việc gia công, xử lý bề mặt….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+Khung tên: gồm thông tin về tên gọi chi tiết, vật liệu chế tạo, tỉ lệ vẽ, họ tên của những người có trách nhiệm đối với bản vẽ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1.Quan sát bảng 3.1. Trình bày trình tự đọc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Quan sát Hình 3.5 và cho biết trình tự đọc bản vẽ ống lót theo trình tự bảng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114840"/>
              </p:ext>
            </p:extLst>
          </p:nvPr>
        </p:nvGraphicFramePr>
        <p:xfrm>
          <a:off x="449765" y="1900803"/>
          <a:ext cx="694008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:a16="http://schemas.microsoft.com/office/drawing/2014/main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:a16="http://schemas.microsoft.com/office/drawing/2014/main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:a16="http://schemas.microsoft.com/office/drawing/2014/main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vòng đệm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liệu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lệ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2: Hình biểu diễn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Tên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 các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Các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hình chiếu khác(nếu có)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đứng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chung của chi tiết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 chi tiết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Đường kính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lỗ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dài 32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tù cạnh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Mạ kẽm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13" y="1900803"/>
            <a:ext cx="4318248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Các hình biểu diễn khác (nếu có)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thành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Gia công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0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508</TotalTime>
  <Words>938</Words>
  <Application>Microsoft Office PowerPoint</Application>
  <PresentationFormat>Widescreen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49</cp:revision>
  <dcterms:created xsi:type="dcterms:W3CDTF">2023-06-21T22:05:51Z</dcterms:created>
  <dcterms:modified xsi:type="dcterms:W3CDTF">2023-06-29T00:09:53Z</dcterms:modified>
</cp:coreProperties>
</file>