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 id="2147483970" r:id="rId6"/>
  </p:sldMasterIdLst>
  <p:notesMasterIdLst>
    <p:notesMasterId r:id="rId22"/>
  </p:notesMasterIdLst>
  <p:sldIdLst>
    <p:sldId id="321" r:id="rId7"/>
    <p:sldId id="259" r:id="rId8"/>
    <p:sldId id="305" r:id="rId9"/>
    <p:sldId id="306" r:id="rId10"/>
    <p:sldId id="307" r:id="rId11"/>
    <p:sldId id="308" r:id="rId12"/>
    <p:sldId id="310" r:id="rId13"/>
    <p:sldId id="312" r:id="rId14"/>
    <p:sldId id="265" r:id="rId15"/>
    <p:sldId id="314" r:id="rId16"/>
    <p:sldId id="316" r:id="rId17"/>
    <p:sldId id="318" r:id="rId18"/>
    <p:sldId id="322" r:id="rId19"/>
    <p:sldId id="319" r:id="rId20"/>
    <p:sldId id="320" r:id="rId21"/>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0" d="100"/>
          <a:sy n="80" d="100"/>
        </p:scale>
        <p:origin x="8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9/25/2021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9/25/2021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9/25/2021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9/25/2021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9/25/2021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9/25/2021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9/25/2021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9/25/2021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9/25/2021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9/25/2021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9/25/2021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9/25/2021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9/25/2021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01:03</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9/25/2021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9/25/2021</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9/25/2021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9/25/2021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9/25/2021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1143000"/>
            <a:ext cx="7696201" cy="2514600"/>
          </a:xfrm>
        </p:spPr>
        <p:txBody>
          <a:bodyPr>
            <a:normAutofit/>
          </a:bodyPr>
          <a:lstStyle/>
          <a:p>
            <a:pPr eaLnBrk="1" hangingPunct="1">
              <a:defRPr/>
            </a:pPr>
            <a:r>
              <a:rPr lang="en-US" sz="4600" b="1" dirty="0">
                <a:latin typeface="Times New Roman" pitchFamily="18" charset="0"/>
                <a:cs typeface="Times New Roman" pitchFamily="18" charset="0"/>
              </a:rPr>
              <a:t> NHIỆT LIỆT CHÀO MỪNG CÁC THẦY CÔ TỚI DỰ GIỜ LỚP 6</a:t>
            </a: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name="Clip" r:id="rId3" imgW="3535680" imgH="4450080" progId="">
                  <p:embed/>
                </p:oleObj>
              </mc:Choice>
              <mc:Fallback>
                <p:oleObj name="Clip" r:id="rId3" imgW="3535680" imgH="445008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3284751" y="4038600"/>
            <a:ext cx="5348452"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Nguyễn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Văn</a:t>
            </a:r>
            <a:r>
              <a:rPr lang="en-US" sz="3600" b="1" i="1">
                <a:solidFill>
                  <a:srgbClr val="FF0000"/>
                </a:solidFill>
                <a:latin typeface="Times New Roman" pitchFamily="18" charset="0"/>
                <a:cs typeface="Times New Roman" pitchFamily="18" charset="0"/>
              </a:rPr>
              <a:t> An</a:t>
            </a:r>
            <a:endParaRPr lang="en-US" sz="3600" b="1" i="1" dirty="0">
              <a:solidFill>
                <a:srgbClr val="FF0000"/>
              </a:solidFill>
              <a:latin typeface="Times New Roman" pitchFamily="18" charset="0"/>
              <a:cs typeface="Times New Roman" pitchFamily="18" charset="0"/>
            </a:endParaRP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01:03</a:t>
            </a:fld>
            <a:endParaRPr lang="en-US" dirty="0">
              <a:solidFill>
                <a:prstClr val="white">
                  <a:lumMod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872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4: </a:t>
            </a:r>
            <a:r>
              <a:rPr lang="en-US" dirty="0" err="1">
                <a:solidFill>
                  <a:srgbClr val="000000"/>
                </a:solidFill>
                <a:latin typeface="Times New Roman"/>
                <a:ea typeface="Calibri"/>
                <a:cs typeface="Times New Roman"/>
              </a:rPr>
              <a:t>Với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p>
          <a:p>
            <a:pPr lvl="0">
              <a:lnSpc>
                <a:spcPct val="150000"/>
              </a:lnSpc>
              <a:spcAft>
                <a:spcPts val="8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a)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b) </a:t>
            </a:r>
            <a:r>
              <a:rPr lang="en-US" dirty="0" err="1">
                <a:solidFill>
                  <a:srgbClr val="0000CC"/>
                </a:solidFill>
                <a:latin typeface="Times New Roman"/>
                <a:ea typeface="Calibri"/>
                <a:cs typeface="Times New Roman"/>
              </a:rPr>
              <a:t>Quan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sát</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a:solidFill>
                  <a:srgbClr val="0000CC"/>
                </a:solidFill>
                <a:latin typeface="Times New Roman"/>
                <a:ea typeface="Calibri"/>
                <a:cs typeface="Times New Roman"/>
              </a:rPr>
              <a:t>của</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hình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HKLM </a:t>
            </a:r>
            <a:r>
              <a:rPr lang="en-US" dirty="0" err="1">
                <a:solidFill>
                  <a:srgbClr val="0000CC"/>
                </a:solidFill>
                <a:latin typeface="Times New Roman"/>
                <a:ea typeface="Calibri"/>
                <a:cs typeface="Times New Roman"/>
              </a:rPr>
              <a:t>có</a:t>
            </a:r>
            <a:r>
              <a:rPr lang="en-US" dirty="0">
                <a:solidFill>
                  <a:srgbClr val="0000CC"/>
                </a:solidFill>
                <a:latin typeface="Times New Roman"/>
                <a:ea typeface="Calibri"/>
                <a:cs typeface="Times New Roman"/>
              </a:rPr>
              <a:t> 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không</a:t>
            </a:r>
            <a:r>
              <a:rPr lang="en-US" dirty="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c)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HL</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a:solidFill>
                  <a:srgbClr val="0000CC"/>
                </a:solidFill>
                <a:latin typeface="Times New Roman"/>
                <a:ea typeface="Calibri"/>
                <a:cs typeface="Times New Roman"/>
              </a:rPr>
              <a:t>d) </a:t>
            </a:r>
            <a:r>
              <a:rPr lang="en-US" dirty="0" err="1">
                <a:solidFill>
                  <a:srgbClr val="0000CC"/>
                </a:solidFill>
                <a:latin typeface="Times New Roman"/>
                <a:ea typeface="Calibri"/>
                <a:cs typeface="Times New Roman"/>
              </a:rPr>
              <a:t>Nêu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đặc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điểm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góc</a:t>
            </a:r>
            <a:r>
              <a:rPr lang="en-US" dirty="0">
                <a:solidFill>
                  <a:srgbClr val="0000CC"/>
                </a:solidFill>
                <a:latin typeface="Times New Roman"/>
                <a:ea typeface="Calibri"/>
                <a:cs typeface="Times New Roman"/>
              </a:rPr>
              <a:t> ở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đỉnh</a:t>
            </a:r>
            <a:r>
              <a:rPr lang="en-US" dirty="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đối</a:t>
            </a:r>
            <a:r>
              <a:rPr lang="en-US" dirty="0">
                <a:solidFill>
                  <a:srgbClr val="FF0000"/>
                </a:solidFill>
                <a:latin typeface="Times New Roman"/>
                <a:ea typeface="Calibri"/>
                <a:cs typeface="Times New Roman"/>
              </a:rPr>
              <a:t> HK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ML; HM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KL song </a:t>
            </a:r>
            <a:r>
              <a:rPr lang="en-US" dirty="0" err="1">
                <a:solidFill>
                  <a:srgbClr val="FF0000"/>
                </a:solidFill>
                <a:latin typeface="Times New Roman"/>
                <a:ea typeface="Calibri"/>
                <a:cs typeface="Times New Roman"/>
              </a:rPr>
              <a:t>song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với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đường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chéo</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ở </a:t>
            </a:r>
            <a:r>
              <a:rPr lang="en-US" dirty="0" err="1">
                <a:solidFill>
                  <a:srgbClr val="FF0000"/>
                </a:solidFill>
                <a:latin typeface="Times New Roman"/>
                <a:ea typeface="Calibri"/>
                <a:cs typeface="Times New Roman"/>
              </a:rPr>
              <a:t>các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đỉnh</a:t>
            </a:r>
            <a:r>
              <a:rPr lang="en-US" dirty="0">
                <a:solidFill>
                  <a:srgbClr val="FF0000"/>
                </a:solidFill>
                <a:latin typeface="Times New Roman"/>
                <a:ea typeface="Calibri"/>
                <a:cs typeface="Times New Roman"/>
              </a:rPr>
              <a:t>   H, K, L, M </a:t>
            </a:r>
            <a:r>
              <a:rPr lang="en-US" dirty="0" err="1">
                <a:solidFill>
                  <a:srgbClr val="FF0000"/>
                </a:solidFill>
                <a:latin typeface="Times New Roman"/>
                <a:ea typeface="Calibri"/>
                <a:cs typeface="Times New Roman"/>
              </a:rPr>
              <a:t>là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a:solidFill>
                  <a:srgbClr val="FF0000"/>
                </a:solidFill>
                <a:latin typeface="Times New Roman"/>
                <a:ea typeface="Calibri"/>
                <a:cs typeface="Times New Roman"/>
              </a:rPr>
              <a:t>Quan</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sát</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vuông</a:t>
            </a:r>
            <a:r>
              <a:rPr lang="en-US" b="1" i="1" dirty="0">
                <a:solidFill>
                  <a:srgbClr val="FF0000"/>
                </a:solidFill>
                <a:latin typeface="Times New Roman"/>
                <a:ea typeface="Calibri"/>
                <a:cs typeface="Times New Roman"/>
              </a:rPr>
              <a:t> ABCD  </a:t>
            </a:r>
            <a:r>
              <a:rPr lang="en-US" b="1" i="1" dirty="0" err="1">
                <a:solidFill>
                  <a:srgbClr val="FF0000"/>
                </a:solidFill>
                <a:latin typeface="Times New Roman"/>
                <a:ea typeface="Calibri"/>
                <a:cs typeface="Times New Roman"/>
              </a:rPr>
              <a:t>hãy</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nêu</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đặc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điểm</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về</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cạnh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đường</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chéo</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và</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các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góc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của</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a:solidFill>
                  <a:srgbClr val="FF0000"/>
                </a:solidFill>
                <a:latin typeface="Times New Roman"/>
                <a:ea typeface="Calibri"/>
                <a:cs typeface="Times New Roman"/>
              </a:rPr>
              <a:t>Nhận</a:t>
            </a:r>
            <a:r>
              <a:rPr lang="en-US" sz="2000" b="1" i="1" dirty="0">
                <a:solidFill>
                  <a:srgbClr val="FF0000"/>
                </a:solidFill>
                <a:latin typeface="Times New Roman"/>
                <a:ea typeface="Calibri"/>
                <a:cs typeface="Times New Roman"/>
              </a:rPr>
              <a:t> </a:t>
            </a:r>
            <a:r>
              <a:rPr lang="en-US" sz="2000" b="1" i="1" dirty="0" err="1">
                <a:solidFill>
                  <a:srgbClr val="FF0000"/>
                </a:solidFill>
                <a:latin typeface="Times New Roman"/>
                <a:ea typeface="Calibri"/>
                <a:cs typeface="Times New Roman"/>
              </a:rPr>
              <a:t>xét</a:t>
            </a:r>
            <a:r>
              <a:rPr lang="en-US" sz="2000" b="1" i="1" dirty="0">
                <a:solidFill>
                  <a:srgbClr val="FF0000"/>
                </a:solidFill>
                <a:latin typeface="Times New Roman"/>
                <a:ea typeface="Calibri"/>
                <a:cs typeface="Times New Roman"/>
              </a:rPr>
              <a:t>: </a:t>
            </a:r>
            <a:r>
              <a:rPr lang="en-US" sz="2000" i="1" dirty="0" err="1">
                <a:solidFill>
                  <a:srgbClr val="000000"/>
                </a:solidFill>
                <a:latin typeface="Times New Roman"/>
                <a:ea typeface="Calibri"/>
                <a:cs typeface="Times New Roman"/>
              </a:rPr>
              <a:t>Hình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r>
              <a:rPr lang="en-US" sz="2000" i="1" dirty="0">
                <a:solidFill>
                  <a:srgbClr val="000000"/>
                </a:solidFill>
                <a:latin typeface="Times New Roman"/>
                <a:ea typeface="Calibri"/>
                <a:cs typeface="Times New Roman"/>
              </a:rPr>
              <a:t> ABCD </a:t>
            </a:r>
            <a:r>
              <a:rPr lang="en-US" sz="2000" i="1" dirty="0" err="1">
                <a:solidFill>
                  <a:srgbClr val="000000"/>
                </a:solidFill>
                <a:latin typeface="Times New Roman"/>
                <a:ea typeface="Calibri"/>
                <a:cs typeface="Times New Roman"/>
              </a:rPr>
              <a:t>có</a:t>
            </a:r>
            <a:r>
              <a:rPr lang="en-US" sz="2000" i="1" dirty="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đối</a:t>
            </a:r>
            <a:r>
              <a:rPr lang="en-US" sz="2000" i="1" dirty="0">
                <a:solidFill>
                  <a:srgbClr val="000000"/>
                </a:solidFill>
                <a:latin typeface="Times New Roman"/>
                <a:ea typeface="Calibri"/>
                <a:cs typeface="Times New Roman"/>
              </a:rPr>
              <a:t> AB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CD; AD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BC song </a:t>
            </a:r>
            <a:r>
              <a:rPr lang="en-US" sz="2000" i="1" dirty="0" err="1">
                <a:solidFill>
                  <a:srgbClr val="000000"/>
                </a:solidFill>
                <a:latin typeface="Times New Roman"/>
                <a:ea typeface="Calibri"/>
                <a:cs typeface="Times New Roman"/>
              </a:rPr>
              <a:t>song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với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endParaRPr lang="en-US" sz="2000" i="1" dirty="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đường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cheo</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dirty="0">
                <a:ea typeface="Calibri"/>
                <a:cs typeface="Times New Roman"/>
              </a:rPr>
              <a:t>: AC= BD</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ở </a:t>
            </a:r>
            <a:r>
              <a:rPr lang="en-US" sz="2000" i="1" dirty="0" err="1">
                <a:solidFill>
                  <a:srgbClr val="000000"/>
                </a:solidFill>
                <a:latin typeface="Times New Roman"/>
                <a:ea typeface="Calibri"/>
                <a:cs typeface="Times New Roman"/>
              </a:rPr>
              <a:t>các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đỉnh</a:t>
            </a:r>
            <a:r>
              <a:rPr lang="en-US" sz="2000" i="1" dirty="0">
                <a:solidFill>
                  <a:srgbClr val="000000"/>
                </a:solidFill>
                <a:latin typeface="Times New Roman"/>
                <a:ea typeface="Calibri"/>
                <a:cs typeface="Times New Roman"/>
              </a:rPr>
              <a:t> A, B, C, D </a:t>
            </a:r>
            <a:r>
              <a:rPr lang="en-US" sz="2000" i="1" dirty="0" err="1">
                <a:solidFill>
                  <a:srgbClr val="000000"/>
                </a:solidFill>
                <a:latin typeface="Times New Roman"/>
                <a:ea typeface="Calibri"/>
                <a:cs typeface="Times New Roman"/>
              </a:rPr>
              <a:t>là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endParaRPr lang="en-US" sz="2000" i="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AB=7cm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A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AB,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AD=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BC=7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CD</a:t>
            </a: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G</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E</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H</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EG=7cm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E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EG,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EI=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GH=7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HI</a:t>
            </a: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a:solidFill>
                  <a:srgbClr val="FF0000"/>
                </a:solidFill>
                <a:latin typeface="Times New Roman" pitchFamily="18" charset="0"/>
                <a:ea typeface="Calibri"/>
                <a:cs typeface="Times New Roman" pitchFamily="18" charset="0"/>
              </a:rPr>
              <a:t>Luyện</a:t>
            </a:r>
            <a:r>
              <a:rPr lang="en-US" sz="2400" b="1" i="1" u="sng" dirty="0">
                <a:solidFill>
                  <a:srgbClr val="FF0000"/>
                </a:solidFill>
                <a:latin typeface="Times New Roman" pitchFamily="18" charset="0"/>
                <a:ea typeface="Calibri"/>
                <a:cs typeface="Times New Roman" pitchFamily="18" charset="0"/>
              </a:rPr>
              <a:t> </a:t>
            </a:r>
            <a:r>
              <a:rPr lang="en-US" sz="2400" b="1" i="1" u="sng" dirty="0" err="1">
                <a:solidFill>
                  <a:srgbClr val="FF0000"/>
                </a:solidFill>
                <a:latin typeface="Times New Roman" pitchFamily="18" charset="0"/>
                <a:ea typeface="Calibri"/>
                <a:cs typeface="Times New Roman" pitchFamily="18" charset="0"/>
              </a:rPr>
              <a:t>tập</a:t>
            </a:r>
            <a:r>
              <a:rPr lang="en-US" sz="2400" b="1" i="1" u="sng" dirty="0">
                <a:solidFill>
                  <a:srgbClr val="FF0000"/>
                </a:solidFill>
                <a:latin typeface="Times New Roman" pitchFamily="18" charset="0"/>
                <a:ea typeface="Calibri"/>
                <a:cs typeface="Times New Roman" pitchFamily="18" charset="0"/>
              </a:rPr>
              <a:t> 2</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Dùng</a:t>
            </a:r>
            <a:r>
              <a:rPr lang="en-US" sz="2400" b="1" i="1" dirty="0">
                <a:solidFill>
                  <a:srgbClr val="FF0000"/>
                </a:solidFill>
                <a:latin typeface="Times New Roman" pitchFamily="18" charset="0"/>
                <a:ea typeface="Calibri"/>
                <a:cs typeface="Times New Roman" pitchFamily="18" charset="0"/>
              </a:rPr>
              <a:t> ê </a:t>
            </a:r>
            <a:r>
              <a:rPr lang="en-US" sz="2400" b="1" i="1" dirty="0" err="1">
                <a:solidFill>
                  <a:srgbClr val="FF0000"/>
                </a:solidFill>
                <a:latin typeface="Times New Roman" pitchFamily="18" charset="0"/>
                <a:ea typeface="Calibri"/>
                <a:cs typeface="Times New Roman" pitchFamily="18" charset="0"/>
              </a:rPr>
              <a:t>ke</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vẽ</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hình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vuông</a:t>
            </a:r>
            <a:r>
              <a:rPr lang="en-US" sz="2400" b="1" i="1" dirty="0">
                <a:solidFill>
                  <a:srgbClr val="FF0000"/>
                </a:solidFill>
                <a:latin typeface="Times New Roman" pitchFamily="18" charset="0"/>
                <a:ea typeface="Calibri"/>
                <a:cs typeface="Times New Roman" pitchFamily="18" charset="0"/>
              </a:rPr>
              <a:t> EGHI </a:t>
            </a:r>
            <a:r>
              <a:rPr lang="en-US" sz="2400" b="1" i="1" dirty="0" err="1">
                <a:solidFill>
                  <a:srgbClr val="FF0000"/>
                </a:solidFill>
                <a:latin typeface="Times New Roman" pitchFamily="18" charset="0"/>
                <a:ea typeface="Calibri"/>
                <a:cs typeface="Times New Roman" pitchFamily="18" charset="0"/>
              </a:rPr>
              <a:t>có</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độ</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dài</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cạnh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bằng</a:t>
            </a:r>
            <a:r>
              <a:rPr lang="en-US" sz="2400" b="1" i="1" dirty="0">
                <a:solidFill>
                  <a:srgbClr val="FF0000"/>
                </a:solidFill>
                <a:latin typeface="Times New Roman" pitchFamily="18" charset="0"/>
                <a:ea typeface="Calibri"/>
                <a:cs typeface="Times New Roman" pitchFamily="18" charset="0"/>
              </a:rPr>
              <a:t> 6cm</a:t>
            </a: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 Chu vi </a:t>
            </a:r>
            <a:r>
              <a:rPr lang="en-US" sz="2400" b="1" dirty="0" err="1">
                <a:solidFill>
                  <a:prstClr val="black"/>
                </a:solidFill>
                <a:latin typeface="Times New Roman" pitchFamily="18" charset="0"/>
                <a:ea typeface="Calibri"/>
                <a:cs typeface="Times New Roman" pitchFamily="18" charset="0"/>
              </a:rPr>
              <a:t>và</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diện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của</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a:solidFill>
                  <a:srgbClr val="FF0000"/>
                </a:solidFill>
                <a:latin typeface="Times New Roman"/>
                <a:ea typeface="Calibri"/>
                <a:cs typeface="Times New Roman"/>
              </a:rPr>
              <a:t>- Chu 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a:solidFill>
                  <a:srgbClr val="000000"/>
                </a:solidFill>
                <a:latin typeface="Times New Roman"/>
                <a:ea typeface="Calibri"/>
              </a:rPr>
              <a:t>a.a</a:t>
            </a:r>
            <a:r>
              <a:rPr lang="en-US" sz="2800" dirty="0">
                <a:solidFill>
                  <a:srgbClr val="000000"/>
                </a:solidFill>
                <a:latin typeface="Times New Roman"/>
                <a:ea typeface="Calibri"/>
              </a:rPr>
              <a:t> =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III. LỤC GIÁC ĐỀU</a:t>
            </a: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4513800"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EG;</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VUÔNG</a:t>
            </a:r>
          </a:p>
          <a:p>
            <a:pPr lvl="0" algn="ctr">
              <a:lnSpc>
                <a:spcPct val="150000"/>
              </a:lnSpc>
              <a:spcBef>
                <a:spcPts val="600"/>
              </a:spcBef>
            </a:pPr>
            <a:r>
              <a:rPr lang="nl-NL" sz="2400" b="1" cap="all" dirty="0">
                <a:solidFill>
                  <a:srgbClr val="0000CC"/>
                </a:solidFill>
                <a:latin typeface="Times New Roman"/>
                <a:ea typeface="Times New Roman"/>
                <a:cs typeface="Times New Roman"/>
              </a:rPr>
              <a:t> 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VUÔNG</a:t>
            </a:r>
          </a:p>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 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a:solidFill>
                  <a:srgbClr val="FF0000"/>
                </a:solidFill>
                <a:latin typeface="Times New Roman" pitchFamily="18" charset="0"/>
                <a:ea typeface="Calibri"/>
                <a:cs typeface="Times New Roman" pitchFamily="18" charset="0"/>
              </a:rPr>
              <a:t>Qua </a:t>
            </a:r>
            <a:r>
              <a:rPr lang="en-US" b="1" dirty="0" err="1">
                <a:solidFill>
                  <a:srgbClr val="FF0000"/>
                </a:solidFill>
                <a:latin typeface="Times New Roman" pitchFamily="18" charset="0"/>
                <a:ea typeface="Calibri"/>
                <a:cs typeface="Times New Roman" pitchFamily="18" charset="0"/>
              </a:rPr>
              <a:t>hoạt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em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xét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gì</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về</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dài</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số</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đo</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a:solidFill>
                  <a:srgbClr val="000000"/>
                </a:solidFill>
                <a:latin typeface="Times New Roman"/>
                <a:ea typeface="Calibri"/>
                <a:cs typeface="Times New Roman"/>
              </a:rPr>
              <a:t>*</a:t>
            </a:r>
            <a:r>
              <a:rPr lang="en-US" b="1" i="1" u="sng" dirty="0" err="1">
                <a:solidFill>
                  <a:srgbClr val="000000"/>
                </a:solidFill>
                <a:latin typeface="Times New Roman"/>
                <a:ea typeface="Calibri"/>
                <a:cs typeface="Times New Roman"/>
              </a:rPr>
              <a:t>Chú</a:t>
            </a:r>
            <a:r>
              <a:rPr lang="en-US" b="1" i="1" u="sng" dirty="0">
                <a:solidFill>
                  <a:srgbClr val="000000"/>
                </a:solidFill>
                <a:latin typeface="Times New Roman"/>
                <a:ea typeface="Calibri"/>
                <a:cs typeface="Times New Roman"/>
              </a:rPr>
              <a:t> ý:</a:t>
            </a:r>
            <a:r>
              <a:rPr lang="en-US" b="1"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Trong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học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chung</a:t>
            </a:r>
            <a:r>
              <a:rPr lang="en-US" dirty="0">
                <a:solidFill>
                  <a:srgbClr val="000000"/>
                </a:solidFill>
                <a:latin typeface="Times New Roman"/>
                <a:ea typeface="Calibri"/>
                <a:cs typeface="Times New Roman"/>
              </a:rPr>
              <a:t>, tam </a:t>
            </a:r>
            <a:r>
              <a:rPr lang="en-US" dirty="0" err="1">
                <a:solidFill>
                  <a:srgbClr val="000000"/>
                </a:solidFill>
                <a:latin typeface="Times New Roman"/>
                <a:ea typeface="Calibri"/>
                <a:cs typeface="Times New Roman"/>
              </a:rPr>
              <a:t>giác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riêng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cạnh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haycác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góc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được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chỉ</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rõ</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hiệu</a:t>
            </a:r>
            <a:r>
              <a:rPr lang="en-US" dirty="0">
                <a:solidFill>
                  <a:srgbClr val="000000"/>
                </a:solidFill>
                <a:latin typeface="Times New Roman"/>
                <a:ea typeface="Calibri"/>
                <a:cs typeface="Times New Roman"/>
              </a:rPr>
              <a:t> (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4)</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A</a:t>
            </a:r>
            <a:endParaRPr lang="en-US" altLang="en-US" dirty="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2. </a:t>
            </a:r>
            <a:r>
              <a:rPr lang="en-US" sz="2400" b="1" dirty="0" err="1">
                <a:solidFill>
                  <a:srgbClr val="FF0000"/>
                </a:solidFill>
                <a:latin typeface="Times New Roman" pitchFamily="18" charset="0"/>
                <a:ea typeface="Calibri"/>
                <a:cs typeface="Times New Roman" pitchFamily="18" charset="0"/>
              </a:rPr>
              <a:t>Vẽ</a:t>
            </a:r>
            <a:r>
              <a:rPr lang="en-US" sz="2400" b="1" dirty="0">
                <a:solidFill>
                  <a:srgbClr val="FF0000"/>
                </a:solidFill>
                <a:latin typeface="Times New Roman" pitchFamily="18" charset="0"/>
                <a:ea typeface="Calibri"/>
                <a:cs typeface="Times New Roman" pitchFamily="18" charset="0"/>
              </a:rPr>
              <a:t> tam </a:t>
            </a:r>
            <a:r>
              <a:rPr lang="en-US" sz="2400" b="1" dirty="0" err="1">
                <a:solidFill>
                  <a:srgbClr val="FF0000"/>
                </a:solidFill>
                <a:latin typeface="Times New Roman" pitchFamily="18" charset="0"/>
                <a:ea typeface="Calibri"/>
                <a:cs typeface="Times New Roman" pitchFamily="18" charset="0"/>
              </a:rPr>
              <a:t>giác</a:t>
            </a:r>
            <a:r>
              <a:rPr lang="en-US" sz="2400" b="1" dirty="0">
                <a:solidFill>
                  <a:srgbClr val="FF0000"/>
                </a:solidFill>
                <a:latin typeface="Times New Roman" pitchFamily="18" charset="0"/>
                <a:ea typeface="Calibri"/>
                <a:cs typeface="Times New Roman" pitchFamily="18" charset="0"/>
              </a:rPr>
              <a:t> </a:t>
            </a:r>
            <a:r>
              <a:rPr lang="en-US" sz="2400" b="1" dirty="0" err="1">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3 cm</a:t>
            </a: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solidFill>
                  <a:srgbClr val="000000"/>
                </a:solidFill>
              </a:endParaRPr>
            </a:p>
          </p:txBody>
        </p:sp>
        <p:pic>
          <p:nvPicPr>
            <p:cNvPr id="143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a:solidFill>
                  <a:srgbClr val="000000"/>
                </a:solidFill>
              </a:endParaRPr>
            </a:p>
          </p:txBody>
        </p:sp>
        <p:pic>
          <p:nvPicPr>
            <p:cNvPr id="143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H</a:t>
            </a:r>
            <a:endParaRPr lang="en-US" dirty="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a:solidFill>
                  <a:srgbClr val="000000"/>
                </a:solidFill>
              </a:endParaRPr>
            </a:p>
          </p:txBody>
        </p:sp>
        <p:pic>
          <p:nvPicPr>
            <p:cNvPr id="143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1</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Dùng</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thước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và</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compa</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vẽ</a:t>
            </a:r>
            <a:r>
              <a:rPr lang="en-US" sz="2400" b="1" i="1" dirty="0">
                <a:solidFill>
                  <a:srgbClr val="FF0000"/>
                </a:solidFill>
                <a:latin typeface="Times New Roman"/>
                <a:ea typeface="Calibri"/>
                <a:cs typeface="Times New Roman"/>
              </a:rPr>
              <a:t> tam </a:t>
            </a:r>
            <a:r>
              <a:rPr lang="en-US" sz="2400" b="1" i="1" dirty="0" err="1">
                <a:solidFill>
                  <a:srgbClr val="FF0000"/>
                </a:solidFill>
                <a:latin typeface="Times New Roman"/>
                <a:ea typeface="Calibri"/>
                <a:cs typeface="Times New Roman"/>
              </a:rPr>
              <a:t>giác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đều</a:t>
            </a:r>
            <a:r>
              <a:rPr lang="en-US" sz="2400" b="1" i="1" dirty="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a:solidFill>
                  <a:srgbClr val="FF0000"/>
                </a:solidFill>
                <a:latin typeface="Times New Roman"/>
                <a:ea typeface="Calibri"/>
                <a:cs typeface="Times New Roman"/>
              </a:rPr>
              <a:t>có</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độ</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dài</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cạnh</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bằng</a:t>
            </a:r>
            <a:r>
              <a:rPr lang="en-US" sz="2400" b="1" i="1" dirty="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EG = 4 cm.</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1355</Words>
  <Application>Microsoft Office PowerPoint</Application>
  <PresentationFormat>On-screen Show (4:3)</PresentationFormat>
  <Paragraphs>179</Paragraphs>
  <Slides>15</Slides>
  <Notes>3</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Calibri Light</vt:lpstr>
      <vt:lpstr>Times New Roman</vt:lpstr>
      <vt:lpstr>Office Theme</vt:lpstr>
      <vt:lpstr>Default Design</vt:lpstr>
      <vt:lpstr>1_Default Design</vt:lpstr>
      <vt:lpstr>1_Office Theme</vt:lpstr>
      <vt:lpstr>2_Office Theme</vt:lpstr>
      <vt:lpstr>3_Office Theme</vt:lpstr>
      <vt:lpstr>Clip</vt:lpstr>
      <vt:lpstr> NHIỆT LIỆT CHÀO MỪNG CÁC THẦY CÔ TỚI DỰ GIỜ LỚP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352</cp:revision>
  <dcterms:created xsi:type="dcterms:W3CDTF">2020-08-05T03:57:15Z</dcterms:created>
  <dcterms:modified xsi:type="dcterms:W3CDTF">2021-09-25T09:04:31Z</dcterms:modified>
</cp:coreProperties>
</file>