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4"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67" autoAdjust="0"/>
    <p:restoredTop sz="94660"/>
  </p:normalViewPr>
  <p:slideViewPr>
    <p:cSldViewPr snapToGrid="0">
      <p:cViewPr varScale="1">
        <p:scale>
          <a:sx n="68" d="100"/>
          <a:sy n="68" d="100"/>
        </p:scale>
        <p:origin x="30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9/9/2022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E0FF87-64F0-4404-80E3-100412849691}"/>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B4DC34C4-4C77-4ECB-85CD-3B28331BA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AE2ADD-CD97-4902-BA43-224F999C9D45}"/>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C68D0-A503-4CA9-87EF-6E96CA01C4BE}"/>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30D90-7A50-45C9-A455-96F11F27C8B7}"/>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1BB49-F726-4B01-91D9-8A06273C00CD}"/>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B1EB07-70AF-411C-A837-CA77F738CD5A}"/>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8B19E-6984-4394-904B-B318A98466B7}"/>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6" name="Footer Placeholder 5">
            <a:extLst>
              <a:ext uri="{FF2B5EF4-FFF2-40B4-BE49-F238E27FC236}">
                <a16:creationId xmlns:a16="http://schemas.microsoft.com/office/drawing/2014/main"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57CDB-896B-4B95-BB3D-86DEB86FED53}"/>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8" name="Footer Placeholder 7">
            <a:extLst>
              <a:ext uri="{FF2B5EF4-FFF2-40B4-BE49-F238E27FC236}">
                <a16:creationId xmlns:a16="http://schemas.microsoft.com/office/drawing/2014/main"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765779-4D85-41D9-B062-D402D5C54244}"/>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4" name="Footer Placeholder 3">
            <a:extLst>
              <a:ext uri="{FF2B5EF4-FFF2-40B4-BE49-F238E27FC236}">
                <a16:creationId xmlns:a16="http://schemas.microsoft.com/office/drawing/2014/main"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57D5A-8CF3-4004-A44B-409DA435AC5B}"/>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3" name="Footer Placeholder 2">
            <a:extLst>
              <a:ext uri="{FF2B5EF4-FFF2-40B4-BE49-F238E27FC236}">
                <a16:creationId xmlns:a16="http://schemas.microsoft.com/office/drawing/2014/main"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C7799-57D4-472A-9A49-98669CFA6E16}"/>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6" name="Footer Placeholder 5">
            <a:extLst>
              <a:ext uri="{FF2B5EF4-FFF2-40B4-BE49-F238E27FC236}">
                <a16:creationId xmlns:a16="http://schemas.microsoft.com/office/drawing/2014/main"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9AB20-7242-4949-A3B0-E35EC4206C8B}"/>
              </a:ext>
            </a:extLst>
          </p:cNvPr>
          <p:cNvSpPr>
            <a:spLocks noGrp="1"/>
          </p:cNvSpPr>
          <p:nvPr>
            <p:ph type="dt" sz="half" idx="10"/>
          </p:nvPr>
        </p:nvSpPr>
        <p:spPr/>
        <p:txBody>
          <a:bodyPr/>
          <a:lstStyle/>
          <a:p>
            <a:fld id="{53A32D64-340F-454E-9BD6-4D1968DCD484}" type="datetimeFigureOut">
              <a:rPr lang="en-US" smtClean="0"/>
              <a:t>9/9/2022</a:t>
            </a:fld>
            <a:endParaRPr lang="en-US"/>
          </a:p>
        </p:txBody>
      </p:sp>
      <p:sp>
        <p:nvSpPr>
          <p:cNvPr id="6" name="Footer Placeholder 5">
            <a:extLst>
              <a:ext uri="{FF2B5EF4-FFF2-40B4-BE49-F238E27FC236}">
                <a16:creationId xmlns:a16="http://schemas.microsoft.com/office/drawing/2014/main"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9/9/2022</a:t>
            </a:fld>
            <a:endParaRPr lang="en-US"/>
          </a:p>
        </p:txBody>
      </p:sp>
      <p:sp>
        <p:nvSpPr>
          <p:cNvPr id="5" name="Footer Placeholder 4">
            <a:extLst>
              <a:ext uri="{FF2B5EF4-FFF2-40B4-BE49-F238E27FC236}">
                <a16:creationId xmlns:a16="http://schemas.microsoft.com/office/drawing/2014/main"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en4">
            <a:extLst>
              <a:ext uri="{FF2B5EF4-FFF2-40B4-BE49-F238E27FC236}">
                <a16:creationId xmlns:a16="http://schemas.microsoft.com/office/drawing/2014/main" id="{A8D29323-2021-4F61-9680-5B1C123C0743}"/>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485900" y="0"/>
            <a:ext cx="9144000" cy="6858000"/>
          </a:xfrm>
          <a:prstGeom prst="rect">
            <a:avLst/>
          </a:prstGeom>
          <a:solidFill>
            <a:srgbClr val="00FF00"/>
          </a:solidFill>
          <a:ln w="9525">
            <a:solidFill>
              <a:srgbClr val="FF0000"/>
            </a:solidFill>
            <a:miter lim="800000"/>
            <a:headEnd/>
            <a:tailEnd/>
          </a:ln>
        </p:spPr>
      </p:pic>
      <p:pic>
        <p:nvPicPr>
          <p:cNvPr id="4099" name="Picture 3" descr="8">
            <a:extLst>
              <a:ext uri="{FF2B5EF4-FFF2-40B4-BE49-F238E27FC236}">
                <a16:creationId xmlns:a16="http://schemas.microsoft.com/office/drawing/2014/main" id="{BBB17328-D97A-4F50-AF99-C0303958CE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6667" r="45732"/>
          <a:stretch>
            <a:fillRect/>
          </a:stretch>
        </p:blipFill>
        <p:spPr bwMode="auto">
          <a:xfrm>
            <a:off x="6972300" y="6019800"/>
            <a:ext cx="33909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8">
            <a:extLst>
              <a:ext uri="{FF2B5EF4-FFF2-40B4-BE49-F238E27FC236}">
                <a16:creationId xmlns:a16="http://schemas.microsoft.com/office/drawing/2014/main" id="{3FE6095C-9C6B-40A7-9723-343FDB39BB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3333" b="53659"/>
          <a:stretch>
            <a:fillRect/>
          </a:stretch>
        </p:blipFill>
        <p:spPr bwMode="auto">
          <a:xfrm>
            <a:off x="9906000" y="3429000"/>
            <a:ext cx="4953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a:extLst>
              <a:ext uri="{FF2B5EF4-FFF2-40B4-BE49-F238E27FC236}">
                <a16:creationId xmlns:a16="http://schemas.microsoft.com/office/drawing/2014/main" id="{9CF84FA5-1ACC-422A-BEDA-552C432227A1}"/>
              </a:ext>
            </a:extLst>
          </p:cNvPr>
          <p:cNvSpPr txBox="1">
            <a:spLocks noChangeArrowheads="1"/>
          </p:cNvSpPr>
          <p:nvPr/>
        </p:nvSpPr>
        <p:spPr bwMode="auto">
          <a:xfrm>
            <a:off x="4116388" y="466726"/>
            <a:ext cx="563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vi-VN" altLang="en-US" sz="2000">
              <a:latin typeface=".VnTime" panose="020B7200000000000000" pitchFamily="34" charset="0"/>
            </a:endParaRPr>
          </a:p>
        </p:txBody>
      </p:sp>
      <p:sp>
        <p:nvSpPr>
          <p:cNvPr id="4102" name="Line 6">
            <a:extLst>
              <a:ext uri="{FF2B5EF4-FFF2-40B4-BE49-F238E27FC236}">
                <a16:creationId xmlns:a16="http://schemas.microsoft.com/office/drawing/2014/main" id="{68DB47C3-D7B0-41AF-B74B-5066759553CE}"/>
              </a:ext>
            </a:extLst>
          </p:cNvPr>
          <p:cNvSpPr>
            <a:spLocks noChangeShapeType="1"/>
          </p:cNvSpPr>
          <p:nvPr/>
        </p:nvSpPr>
        <p:spPr bwMode="auto">
          <a:xfrm>
            <a:off x="1828800" y="381000"/>
            <a:ext cx="85344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7">
            <a:extLst>
              <a:ext uri="{FF2B5EF4-FFF2-40B4-BE49-F238E27FC236}">
                <a16:creationId xmlns:a16="http://schemas.microsoft.com/office/drawing/2014/main" id="{3D0DB0C8-2AE5-450C-A827-9FE23F27DB2A}"/>
              </a:ext>
            </a:extLst>
          </p:cNvPr>
          <p:cNvSpPr>
            <a:spLocks noChangeShapeType="1"/>
          </p:cNvSpPr>
          <p:nvPr/>
        </p:nvSpPr>
        <p:spPr bwMode="auto">
          <a:xfrm>
            <a:off x="10401300" y="381000"/>
            <a:ext cx="0" cy="32004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Line 8">
            <a:extLst>
              <a:ext uri="{FF2B5EF4-FFF2-40B4-BE49-F238E27FC236}">
                <a16:creationId xmlns:a16="http://schemas.microsoft.com/office/drawing/2014/main" id="{E2B09CF0-1F75-4360-A635-59AD6BC9157A}"/>
              </a:ext>
            </a:extLst>
          </p:cNvPr>
          <p:cNvSpPr>
            <a:spLocks noChangeShapeType="1"/>
          </p:cNvSpPr>
          <p:nvPr/>
        </p:nvSpPr>
        <p:spPr bwMode="auto">
          <a:xfrm>
            <a:off x="1828800" y="381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9">
            <a:extLst>
              <a:ext uri="{FF2B5EF4-FFF2-40B4-BE49-F238E27FC236}">
                <a16:creationId xmlns:a16="http://schemas.microsoft.com/office/drawing/2014/main" id="{E4601D55-C1B3-432B-8A10-235D37F99357}"/>
              </a:ext>
            </a:extLst>
          </p:cNvPr>
          <p:cNvSpPr>
            <a:spLocks noChangeShapeType="1"/>
          </p:cNvSpPr>
          <p:nvPr/>
        </p:nvSpPr>
        <p:spPr bwMode="auto">
          <a:xfrm>
            <a:off x="1828800" y="6477000"/>
            <a:ext cx="45720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6" name="Picture 10" descr="ngo%20dai">
            <a:extLst>
              <a:ext uri="{FF2B5EF4-FFF2-40B4-BE49-F238E27FC236}">
                <a16:creationId xmlns:a16="http://schemas.microsoft.com/office/drawing/2014/main" id="{CFE6AD58-35EB-443F-B273-CD3B5E2FED88}"/>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063132">
            <a:off x="1524000" y="5105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CHIP0102">
            <a:extLst>
              <a:ext uri="{FF2B5EF4-FFF2-40B4-BE49-F238E27FC236}">
                <a16:creationId xmlns:a16="http://schemas.microsoft.com/office/drawing/2014/main" id="{F9933BA5-6AC2-4037-8638-01978A2B4529}"/>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66900" y="341313"/>
            <a:ext cx="266700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8" name="WordArt 14">
            <a:extLst>
              <a:ext uri="{FF2B5EF4-FFF2-40B4-BE49-F238E27FC236}">
                <a16:creationId xmlns:a16="http://schemas.microsoft.com/office/drawing/2014/main" id="{4C7F9B39-1C2D-4011-B938-06BF1B6D961B}"/>
              </a:ext>
            </a:extLst>
          </p:cNvPr>
          <p:cNvSpPr>
            <a:spLocks noChangeArrowheads="1" noChangeShapeType="1" noTextEdit="1"/>
          </p:cNvSpPr>
          <p:nvPr/>
        </p:nvSpPr>
        <p:spPr bwMode="auto">
          <a:xfrm>
            <a:off x="2368550" y="2884488"/>
            <a:ext cx="7696200" cy="1447800"/>
          </a:xfrm>
          <a:prstGeom prst="rect">
            <a:avLst/>
          </a:prstGeom>
        </p:spPr>
        <p:txBody>
          <a:bodyPr wrap="none" fromWordArt="1">
            <a:prstTxWarp prst="textPlain">
              <a:avLst>
                <a:gd name="adj" fmla="val 50000"/>
              </a:avLst>
            </a:prstTxWarp>
          </a:bodyPr>
          <a:lstStyle/>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KÍNH CHÀO QUÝ THẦY, CÔ GIÁO </a:t>
            </a:r>
          </a:p>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VÀ CÁC EM HỌC SINH</a:t>
            </a:r>
          </a:p>
        </p:txBody>
      </p:sp>
      <p:sp>
        <p:nvSpPr>
          <p:cNvPr id="4109" name="WordArt 15">
            <a:extLst>
              <a:ext uri="{FF2B5EF4-FFF2-40B4-BE49-F238E27FC236}">
                <a16:creationId xmlns:a16="http://schemas.microsoft.com/office/drawing/2014/main" id="{7125FCB7-E3AB-4043-9ECC-DC2B2ED8CD07}"/>
              </a:ext>
            </a:extLst>
          </p:cNvPr>
          <p:cNvSpPr>
            <a:spLocks noChangeArrowheads="1" noChangeShapeType="1" noTextEdit="1"/>
          </p:cNvSpPr>
          <p:nvPr/>
        </p:nvSpPr>
        <p:spPr bwMode="auto">
          <a:xfrm>
            <a:off x="3763963" y="4646613"/>
            <a:ext cx="5029200" cy="1219200"/>
          </a:xfrm>
          <a:prstGeom prst="rect">
            <a:avLst/>
          </a:prstGeom>
        </p:spPr>
        <p:txBody>
          <a:bodyPr wrap="none" fromWordArt="1">
            <a:prstTxWarp prst="textPlain">
              <a:avLst>
                <a:gd name="adj" fmla="val 49681"/>
              </a:avLst>
            </a:prstTxWarp>
          </a:bodyPr>
          <a:lstStyle/>
          <a:p>
            <a:pPr algn="ct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GV : </a:t>
            </a: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Nguyễn</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Văn</a:t>
            </a:r>
            <a:r>
              <a:rPr lang="en-US" sz="3600" kern="10" dirty="0"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An</a:t>
            </a:r>
            <a:endPar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a:p>
            <a:pPr algn="ct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Lớp</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6A5</a:t>
            </a:r>
            <a:endPar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
        <p:nvSpPr>
          <p:cNvPr id="4110" name="WordArt 15">
            <a:extLst>
              <a:ext uri="{FF2B5EF4-FFF2-40B4-BE49-F238E27FC236}">
                <a16:creationId xmlns:a16="http://schemas.microsoft.com/office/drawing/2014/main" id="{1898A9F6-7431-4346-8AA3-684BCC402CC7}"/>
              </a:ext>
            </a:extLst>
          </p:cNvPr>
          <p:cNvSpPr>
            <a:spLocks noChangeArrowheads="1" noChangeShapeType="1" noTextEdit="1"/>
          </p:cNvSpPr>
          <p:nvPr/>
        </p:nvSpPr>
        <p:spPr bwMode="auto">
          <a:xfrm>
            <a:off x="5434014" y="423864"/>
            <a:ext cx="4816475" cy="676275"/>
          </a:xfrm>
          <a:prstGeom prst="rect">
            <a:avLst/>
          </a:prstGeom>
        </p:spPr>
        <p:txBody>
          <a:bodyPr wrap="none" fromWordArt="1">
            <a:prstTxWarp prst="textPlain">
              <a:avLst>
                <a:gd name="adj" fmla="val 50000"/>
              </a:avLst>
            </a:prstTxWarp>
          </a:bodyPr>
          <a:lstStyle/>
          <a:p>
            <a:pPr algn="ct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Trường</a:t>
            </a: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THCS LÊ QUÝ </a:t>
            </a:r>
            <a:r>
              <a:rPr lang="en-US" sz="3600" kern="10" dirty="0" smtClean="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ĐÔN</a:t>
            </a:r>
            <a:endPar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5000" fill="hold" nodeType="afterEffect">
                                  <p:stCondLst>
                                    <p:cond delay="0"/>
                                  </p:stCondLst>
                                  <p:childTnLst>
                                    <p:animClr clrSpc="hsl" dir="cw">
                                      <p:cBhvr override="childStyle">
                                        <p:cTn id="6" dur="500" fill="hold"/>
                                        <p:tgtEl>
                                          <p:spTgt spid="52238"/>
                                        </p:tgtEl>
                                        <p:attrNameLst>
                                          <p:attrName>style.color</p:attrName>
                                        </p:attrNameLst>
                                      </p:cBhvr>
                                      <p:by>
                                        <p:hsl h="-7200000" s="0" l="0"/>
                                      </p:by>
                                    </p:animClr>
                                    <p:animClr clrSpc="hsl" dir="cw">
                                      <p:cBhvr>
                                        <p:cTn id="7" dur="500" fill="hold"/>
                                        <p:tgtEl>
                                          <p:spTgt spid="52238"/>
                                        </p:tgtEl>
                                        <p:attrNameLst>
                                          <p:attrName>fillcolor</p:attrName>
                                        </p:attrNameLst>
                                      </p:cBhvr>
                                      <p:by>
                                        <p:hsl h="-7200000" s="0" l="0"/>
                                      </p:by>
                                    </p:animClr>
                                    <p:animClr clrSpc="hsl" dir="cw">
                                      <p:cBhvr>
                                        <p:cTn id="8" dur="500" fill="hold"/>
                                        <p:tgtEl>
                                          <p:spTgt spid="52238"/>
                                        </p:tgtEl>
                                        <p:attrNameLst>
                                          <p:attrName>stroke.color</p:attrName>
                                        </p:attrNameLst>
                                      </p:cBhvr>
                                      <p:by>
                                        <p:hsl h="-7200000" s="0" l="0"/>
                                      </p:by>
                                    </p:animClr>
                                    <p:set>
                                      <p:cBhvr>
                                        <p:cTn id="9" dur="500" fill="hold"/>
                                        <p:tgtEl>
                                          <p:spTgt spid="522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1 :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3"/>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chung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149697F0-2C78-4AE4-BB28-36D8085C7893}"/>
                  </a:ext>
                </a:extLst>
              </p:cNvPr>
              <p:cNvSpPr txBox="1"/>
              <p:nvPr/>
            </p:nvSpPr>
            <p:spPr>
              <a:xfrm>
                <a:off x="2034078" y="4325254"/>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034078" y="4325254"/>
                <a:ext cx="11614186" cy="620619"/>
              </a:xfrm>
              <a:prstGeom prst="rect">
                <a:avLst/>
              </a:prstGeom>
              <a:blipFill>
                <a:blip r:embed="rId4"/>
                <a:stretch>
                  <a:fillRect l="-945" b="-24752"/>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dung :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xmlns="">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648014"/>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3705775539"/>
              </p:ext>
            </p:extLst>
          </p:nvPr>
        </p:nvGraphicFramePr>
        <p:xfrm>
          <a:off x="734906" y="2156576"/>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3195545"/>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610018"/>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498079"/>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216217245"/>
              </p:ext>
            </p:extLst>
          </p:nvPr>
        </p:nvGraphicFramePr>
        <p:xfrm>
          <a:off x="3141968" y="4091685"/>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935046"/>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3122222961"/>
              </p:ext>
            </p:extLst>
          </p:nvPr>
        </p:nvGraphicFramePr>
        <p:xfrm>
          <a:off x="589844" y="5862828"/>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139660" y="5271959"/>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rgbClr val="FF0000"/>
                        </a:solidFill>
                        <a:latin typeface="Cambria Math" panose="02040503050406030204" pitchFamily="18" charset="0"/>
                      </a:rPr>
                      <m:t>𝑥</m:t>
                    </m:r>
                    <m:r>
                      <a:rPr lang="en-US" altLang="en-US" sz="2600" b="0" i="1" smtClean="0">
                        <a:solidFill>
                          <a:srgbClr val="FF0000"/>
                        </a:solidFill>
                        <a:latin typeface="Cambria Math" panose="02040503050406030204" pitchFamily="18" charset="0"/>
                      </a:rPr>
                      <m:t> ≥</m:t>
                    </m:r>
                    <m:r>
                      <a:rPr lang="en-US" altLang="en-US" sz="2600" b="0" i="1" smtClean="0">
                        <a:solidFill>
                          <a:srgbClr val="FF0000"/>
                        </a:solidFill>
                        <a:latin typeface="Cambria Math" panose="02040503050406030204" pitchFamily="18" charset="0"/>
                        <a:ea typeface="Cambria Math" panose="02040503050406030204" pitchFamily="18" charset="0"/>
                      </a:rPr>
                      <m:t>𝑎</m:t>
                    </m:r>
                    <m:r>
                      <a:rPr lang="en-US" altLang="en-US" sz="2600" b="0" i="1" smtClean="0">
                        <a:solidFill>
                          <a:srgbClr val="FF0000"/>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048000" y="1415519"/>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242549" y="283507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606568" y="277280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1636210"/>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173411" y="16889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smtClean="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 TIẾT</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041952" y="4108849"/>
            <a:ext cx="899988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smtClean="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smtClean="0">
                <a:solidFill>
                  <a:srgbClr val="0000CC"/>
                </a:solidFill>
                <a:latin typeface="Times New Roman" panose="02020603050405020304" pitchFamily="18" charset="0"/>
              </a:rPr>
              <a:t>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150070" y="5061793"/>
            <a:ext cx="9309208"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370788"/>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354747" y="4737284"/>
            <a:ext cx="9409045"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bỷ 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3000" dirty="0" err="1" smtClean="0">
                <a:solidFill>
                  <a:srgbClr val="002060"/>
                </a:solidFill>
                <a:latin typeface="Times New Roman" panose="02020603050405020304" pitchFamily="18" charset="0"/>
              </a:rPr>
              <a:t>Thầy</a:t>
            </a:r>
            <a:r>
              <a:rPr lang="en-US" altLang="en-US" sz="3000" dirty="0" smtClean="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n-US" altLang="en-US" sz="2800" dirty="0">
                <a:solidFill>
                  <a:srgbClr val="0070C0"/>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Tập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hợp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a:solidFill>
                  <a:schemeClr val="accent6">
                    <a:lumMod val="10000"/>
                  </a:schemeClr>
                </a:solidFill>
                <a:latin typeface="VNI-Meli" pitchFamily="2" charset="0"/>
                <a:cs typeface="Times New Roman" panose="02020603050405020304" pitchFamily="18" charset="0"/>
              </a:rPr>
              <a:t>N* </a:t>
            </a:r>
            <a:r>
              <a:rPr lang="en-US" altLang="en-US" sz="2800" dirty="0" err="1" smtClean="0">
                <a:solidFill>
                  <a:schemeClr val="accent6">
                    <a:lumMod val="10000"/>
                  </a:schemeClr>
                </a:solidFill>
                <a:latin typeface="VNI-Meli" pitchFamily="2" charset="0"/>
                <a:cs typeface="Times New Roman" panose="02020603050405020304" pitchFamily="18" charset="0"/>
              </a:rPr>
              <a:t>là</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tập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smtClean="0">
                <a:solidFill>
                  <a:schemeClr val="accent6">
                    <a:lumMod val="10000"/>
                  </a:schemeClr>
                </a:solidFill>
                <a:latin typeface="VNI-Meli" pitchFamily="2" charset="0"/>
                <a:cs typeface="Times New Roman" panose="02020603050405020304" pitchFamily="18" charset="0"/>
              </a:rPr>
              <a:t>mà</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bỏ</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đi</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một</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phần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tử</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là</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smtClean="0">
                <a:solidFill>
                  <a:schemeClr val="accent6">
                    <a:lumMod val="10000"/>
                  </a:schemeClr>
                </a:solidFill>
                <a:latin typeface="VNI-Meli" pitchFamily="2" charset="0"/>
                <a:cs typeface="Times New Roman" panose="02020603050405020304" pitchFamily="18" charset="0"/>
              </a:rPr>
              <a:t>số</a:t>
            </a:r>
            <a:r>
              <a:rPr lang="en-US" altLang="en-US" sz="2800" dirty="0" smtClean="0">
                <a:solidFill>
                  <a:schemeClr val="accent6">
                    <a:lumMod val="10000"/>
                  </a:schemeClr>
                </a:solidFill>
                <a:latin typeface="VNI-Meli" pitchFamily="2" charset="0"/>
                <a:cs typeface="Times New Roman" panose="02020603050405020304" pitchFamily="18" charset="0"/>
              </a:rPr>
              <a:t> </a:t>
            </a:r>
            <a:r>
              <a:rPr lang="en-US" altLang="en-US" sz="2800" dirty="0" smtClean="0">
                <a:solidFill>
                  <a:schemeClr val="accent6">
                    <a:lumMod val="10000"/>
                  </a:schemeClr>
                </a:solidFill>
                <a:latin typeface="VNI-Meli" pitchFamily="2" charset="0"/>
                <a:cs typeface="Times New Roman" panose="02020603050405020304" pitchFamily="18" charset="0"/>
              </a:rPr>
              <a:t>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wheel(4)">
                                      <p:cBhvr>
                                        <p:cTn id="27" dur="20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wheel(4)">
                                      <p:cBhvr>
                                        <p:cTn id="32" dur="20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4" fill="hold"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animEffect transition="in" filter="wheel(4)">
                                      <p:cBhvr>
                                        <p:cTn id="43" dur="2000"/>
                                        <p:tgtEl>
                                          <p:spTgt spid="10">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4" fill="hold" nodeType="clickEffect">
                                  <p:stCondLst>
                                    <p:cond delay="0"/>
                                  </p:stCondLst>
                                  <p:childTnLst>
                                    <p:set>
                                      <p:cBhvr>
                                        <p:cTn id="47" dur="1" fill="hold">
                                          <p:stCondLst>
                                            <p:cond delay="0"/>
                                          </p:stCondLst>
                                        </p:cTn>
                                        <p:tgtEl>
                                          <p:spTgt spid="11">
                                            <p:txEl>
                                              <p:pRg st="0" end="0"/>
                                            </p:txEl>
                                          </p:spTgt>
                                        </p:tgtEl>
                                        <p:attrNameLst>
                                          <p:attrName>style.visibility</p:attrName>
                                        </p:attrNameLst>
                                      </p:cBhvr>
                                      <p:to>
                                        <p:strVal val="visible"/>
                                      </p:to>
                                    </p:set>
                                    <p:animEffect transition="in" filter="wheel(4)">
                                      <p:cBhvr>
                                        <p:cTn id="48" dur="2000"/>
                                        <p:tgtEl>
                                          <p:spTgt spid="11">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1" presetClass="entr" presetSubtype="4" fill="hold" nodeType="clickEffect">
                                  <p:stCondLst>
                                    <p:cond delay="0"/>
                                  </p:stCondLst>
                                  <p:childTnLst>
                                    <p:set>
                                      <p:cBhvr>
                                        <p:cTn id="52" dur="1" fill="hold">
                                          <p:stCondLst>
                                            <p:cond delay="0"/>
                                          </p:stCondLst>
                                        </p:cTn>
                                        <p:tgtEl>
                                          <p:spTgt spid="12">
                                            <p:txEl>
                                              <p:pRg st="0" end="0"/>
                                            </p:txEl>
                                          </p:spTgt>
                                        </p:tgtEl>
                                        <p:attrNameLst>
                                          <p:attrName>style.visibility</p:attrName>
                                        </p:attrNameLst>
                                      </p:cBhvr>
                                      <p:to>
                                        <p:strVal val="visible"/>
                                      </p:to>
                                    </p:set>
                                    <p:animEffect transition="in" filter="wheel(4)">
                                      <p:cBhvr>
                                        <p:cTn id="53" dur="2000"/>
                                        <p:tgtEl>
                                          <p:spTgt spid="12">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4" fill="hold" nodeType="clickEffect">
                                  <p:stCondLst>
                                    <p:cond delay="0"/>
                                  </p:stCondLst>
                                  <p:childTnLst>
                                    <p:set>
                                      <p:cBhvr>
                                        <p:cTn id="57" dur="1" fill="hold">
                                          <p:stCondLst>
                                            <p:cond delay="0"/>
                                          </p:stCondLst>
                                        </p:cTn>
                                        <p:tgtEl>
                                          <p:spTgt spid="13">
                                            <p:txEl>
                                              <p:pRg st="0" end="0"/>
                                            </p:txEl>
                                          </p:spTgt>
                                        </p:tgtEl>
                                        <p:attrNameLst>
                                          <p:attrName>style.visibility</p:attrName>
                                        </p:attrNameLst>
                                      </p:cBhvr>
                                      <p:to>
                                        <p:strVal val="visible"/>
                                      </p:to>
                                    </p:set>
                                    <p:animEffect transition="in" filter="wheel(4)">
                                      <p:cBhvr>
                                        <p:cTn id="58" dur="2000"/>
                                        <p:tgtEl>
                                          <p:spTgt spid="13">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4">
                                            <p:txEl>
                                              <p:pRg st="0" end="0"/>
                                            </p:txEl>
                                          </p:spTgt>
                                        </p:tgtEl>
                                        <p:attrNameLst>
                                          <p:attrName>style.visibility</p:attrName>
                                        </p:attrNameLst>
                                      </p:cBhvr>
                                      <p:to>
                                        <p:strVal val="visible"/>
                                      </p:to>
                                    </p:set>
                                    <p:animEffect transition="in" filter="wheel(4)">
                                      <p:cBhvr>
                                        <p:cTn id="63" dur="2000"/>
                                        <p:tgtEl>
                                          <p:spTgt spid="14">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barn(inVertical)">
                                      <p:cBhvr>
                                        <p:cTn id="6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chin.</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 34 650</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2561567749"/>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trăm</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17798" y="4273313"/>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317798" y="5339076"/>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chin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2</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3</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4</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5</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6</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83462" y="3537410"/>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915</TotalTime>
  <Words>2804</Words>
  <Application>Microsoft Office PowerPoint</Application>
  <PresentationFormat>Widescreen</PresentationFormat>
  <Paragraphs>334</Paragraphs>
  <Slides>22</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.VnTime</vt:lpstr>
      <vt:lpstr>Arial</vt:lpstr>
      <vt:lpstr>Calibri</vt:lpstr>
      <vt:lpstr>Calibri Light</vt:lpstr>
      <vt:lpstr>Cambria Math</vt:lpstr>
      <vt:lpstr>Symbol</vt:lpstr>
      <vt:lpstr>Times New Roman</vt:lpstr>
      <vt:lpstr>VNI-Meli</vt:lpstr>
      <vt:lpstr>VNI-Times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Admin</cp:lastModifiedBy>
  <cp:revision>119</cp:revision>
  <dcterms:created xsi:type="dcterms:W3CDTF">2021-07-26T12:23:10Z</dcterms:created>
  <dcterms:modified xsi:type="dcterms:W3CDTF">2022-09-09T02:11:59Z</dcterms:modified>
</cp:coreProperties>
</file>