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notesSlides/notesSlide2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Nunito" panose="020B0604020202020204" pitchFamily="2" charset="0"/>
      <p:regular r:id="rId44"/>
      <p:bold r:id="rId45"/>
      <p:italic r:id="rId46"/>
      <p:boldItalic r:id="rId47"/>
    </p:embeddedFont>
    <p:embeddedFont>
      <p:font typeface="Odibee Sans" panose="020B0604020202020204" charset="0"/>
      <p:regular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33:28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12740 9274 1077 0,'0'0'289'0,"0"0"-149"16,0 0-36-16,0 0-43 15,0 0-7-15,0 0-53 16,5-13 39-16,-5 12 69 16,1 1 20-16,-1-2-11 0,0 2-21 15,0 0-29-15,0 0 28 16,0 0-56-16,0 0-1 15,0 0 7-15,0 0-36 16,0 0 8-16,0 0-18 16,0 0 1-16,0 0 8 15,0 0-9-15,0 0 0 16,0 0 12-16,0 0-5 16,0 5 26-16,0 3 13 15,0 3-34-15,0 2 40 0,0 1-29 16,0 1-22-16,0 1 26 15,0-2-25-15,0 2 18 16,2 0-20 0,0-1 8-16,0 0 29 0,-2 0-31 15,1-1 6-15,-1-1 17 16,0 1-20-16,2-1 32 16,-2-1-30-16,0 0-11 15,1 2 48-15,-1-2-40 16,0 0-8-16,2 0 15 15,-2 0-3-15,2-3 7 16,-2 0-19-16,0-1 0 16,0-3 10-16,0 0-10 15,0-1 0-15,0-1 0 16,0-3 16-16,0 0 0 0,0 0-16 16,0 0 0-16,0 0 11 15,0 0-11-15,0 0-13 16,0 0-8-16,0 0-64 15,0 0 2-15,0-9-119 16,0-10-66-16,-2 2-288 16,-1-1-1219-16</inkml:trace>
  <inkml:trace contextRef="#ctx0" brushRef="#br0" timeOffset="361.67">12666 9413 1803 0,'0'0'349'0,"0"0"-111"0,0 0 31 15,0 0-166-15,0 0-21 16,0 0-50-16,0 0-31 16,-8-16 42-16,8 16-25 15,10 0 14-15,1 0 4 16,5 0-18-16,2 0 47 15,2 0-65-15,2 3 1 16,-2 1 13-16,2 0-13 16,-2-1-1-16,-2 2 0 15,-3 0 6-15,-2-2-9 16,-1 0 3-16,-4 0-1 16,1 0-8-16,-4-2 9 15,-2 1-1-15,-1-1-23 0,-2 1-43 16,0-2 30-16,0 1-93 15,0-1-137-15,-5 0-114 16,-3 0-949-16</inkml:trace>
  <inkml:trace contextRef="#ctx0" brushRef="#br0" timeOffset="8134.12">13320 9270 1768 0,'0'0'346'0,"0"0"-196"15,0 0-18-15,0 0-21 16,0 0-90-16,0 0-13 15,16-23 7-15,-11 20-15 16,-1 2 73-16,-3-1-24 16,-1 2 6-16,0 0 35 15,0-1-32-15,0 1-13 16,0 0 19-16,0-1-38 16,0 1 32-16,0-2-42 15,0 2-8-15,0 0 19 0,0 0-26 16,0-1 9-16,0 1-10 15,0 0 1-15,0-2 20 16,-1 1-21-16,-4-1 0 16,-2 2 8-16,0 0-8 15,1 0-5-15,-3 0 4 16,-1 0 2-16,2 5 16 16,-2 3-17-16,-1 6 0 15,4 4 4-15,-3 3 10 16,3 4 17-16,0 2 1 15,4 2-13-15,3-3 56 16,0-2-45-16,0-4-12 16,11-4 28-16,8-2-14 15,4-5 1-15,6-3-33 16,1-3 16-16,-1-3-2 16,2 0-14-16,-4 0 0 0,-4-2-6 15,-1-5 6-15,-4-2-36 16,-1-2-41-16,0-1-71 15,-3 2 48-15,0-4-53 16,0 2-55-16,-1-7-32 16,-3 3-269-16,-4 2-503 0</inkml:trace>
  <inkml:trace contextRef="#ctx0" brushRef="#br0" timeOffset="9698.01">13615 9226 825 0,'0'0'665'0,"0"0"-512"15,0 0 67-15,0 0-28 16,0 0-83-16,0 0 19 15,0 0-52-15,0-10-21 16,0 10 4-16,-1 0-31 0,-3 0 26 16,1 0-39-1,-1 0-14-15,1 0 46 0,-2 0-33 16,2 4-13-16,-2 6 26 16,-2 3-15-16,3 2 46 15,-2 3-28-15,1 4 6 16,0 2 39-16,2 2-25 15,1-1-14-15,2-1 12 16,0 0-39-16,0-5 42 16,2-1-45-16,8-4 6 15,3-2 33-15,4-3-32 16,1-3 5-16,1-2-9 16,1-2-1-16,-2-2 23 15,-1 0-31-15,0 0 0 16,-2-6-3-16,-4-3 3 15,1-3 0-15,-2 0-1 0,0 0-16 16,-2-2-1-16,-1 1 17 16,0-1-27-16,0-2 27 15,-3 3-24-15,2-1-2 16,-3-2 5-16,-2 2-28 16,1 0 49-16,-2 2-29 15,0 1 1-15,0 2 23 16,0 2 6-16,0 2-9 15,0 0 2-15,0 1 5 16,-3 1-7-16,0 0 9 16,-1 0-1-16,1 2-1 0,0-1 3 15,1-1-1 1,1 2 0-16,-2-1 1 16,3 0 3-16,-1-1-4 15,1 2 0-15,0 1 8 0,0 0-7 16,0 0 5-16,0 0-6 15,0 0 0-15,-2 0 16 16,1 0-16-16,-1 1 0 16,-2 13 12-16,1 4 12 15,1 5 25-15,1 4-14 16,1-2-20-16,0 2 43 16,0-3-28-16,0-2-19 15,1-3 22-15,6-2-21 0,0-4 25 16,1-1-32-1,-1-1 4-15,1-2 21 0,-3-3-30 16,2-2 0-16,-2 1 3 16,0-4 4-16,0-1 15 15,0 0-22-15,3 0 1 16,2-6 27-16,-1-7-28 16,1-1 0-16,-2-1-2 15,0-1 14-15,-1-1 1 16,2 1-13-16,-3-3 0 15,1 2 0-15,3-7 0 16,-2 3-2-16,3-1-7 16,-4 1 18-16,0 3-12 15,0 3 3-15,-2 3 0 16,-2 1 3-16,2 4-3 0,-2 3-3 16,-1-1-3-1,2 4 12-15,-4 1-21 0,1 0 15 16,-1 1-15-16,0 12 15 15,0 4 0-15,0 3 2 16,0 1 2-16,0 0 11 16,0-1 9-16,0-1-24 15,0-3 0-15,-1 0 10 16,-3-5-10-16,1 0 0 16,1-2 0-16,1-3 6 15,1-1-2-15,0-2-4 16,0 0 0-16,0-2 2 15,0-1-2-15,0 0 0 0,0 0 0 16,0 0 9 0,0 0 3-16,0 0-12 0,8-10 0 15,2-7 1-15,2-2-1 16,0-4-6-16,-1 2-3 16,-1 0-3-16,0 2-9 15,1 3 21-15,-2 0-22 16,-1-1 22-16,2 3-20 15,-1 1 19-15,0 3-5 16,-3 2-3-16,-1 1-12 16,0 2 21-16,0 4-34 15,0 1 34-15,-1 0-16 0,-3 7 10 16,-1 11-6 0,0 8 12-16,0 4 6 15,0 2-6-15,-5 3 0 0,2-1 18 16,0-4-18-16,-1-3 21 15,2-5-21-15,1-5 0 16,1-4-1-16,-2-5 1 16,2-2-15-16,0-6-8 15,0 0-77-15,5 0-7 16,12-5-47-16,5-7-43 16,6-4-26-16,16-14-159 15,-8 3-243-15,-4 3-53 0</inkml:trace>
  <inkml:trace contextRef="#ctx0" brushRef="#br0" timeOffset="10214.95">14362 9306 142 0,'0'0'1266'0,"0"0"-770"0,0 0-205 16,0 0-20-16,0 0-69 15,0 0-6 1,-97 18-48-16,74 4-9 0,5 5 18 16,4-6-66-16,7 1-64 15,7-5-3-15,0-4-9 16,12-5-30-16,11-8 8 15,8 0-88-15,2-9-15 16,0-15-33-16,-1-8 3 16,-3-4 52-16,-6-1-5 15,-4 6 93-15,-9 6 7 16,-7 6 19-16,-3 9 75 16,0 7-8-16,0 3-14 0,-3 0-23 15,-9 12-55-15,2 9 65 16,0 10-33-16,3 7-12 15,4 8 28-15,3 2-24 16,0 7-5-16,0 2 5 16,0-1-17-16,0-4 8 15,0-4-16-15,0-2 0 16,-7-10 0-16,-1-6 0 16,-2-11-1-16,0-8-25 15,-2-11-46-15,2 0 71 16,2-15-35-16,1-9 21 15,2-4 15-15,5-1 39 0,0 2 49 16,0 3 9-16,9 2-41 16,5 1 38-16,5 4-58 15,3 1-35-15,1-2 30 16,2 3-25-16,0 2 3 16,-2-1-9-16,-2 2-40 15,-7 0 19-15,-5-1-172 16,-9-19-135-16,-12 5-185 15,-9-4-648-15</inkml:trace>
  <inkml:trace contextRef="#ctx0" brushRef="#br0" timeOffset="10403.94">13926 8932 2123 0,'0'0'499'16,"0"0"-358"-16,0 0 44 15,0 0-27-15,0 0-112 16,122-59-45-16,-67 59-2 16,0 2-10-16,-1 13-137 15,11 7-130-15,-13-4-355 16,-10-1-1331-16</inkml:trace>
  <inkml:trace contextRef="#ctx0" brushRef="#br0" timeOffset="11080.77">14810 9359 861 0,'0'0'1064'15,"0"0"-869"-15,0 0 63 16,0 0 2-16,0 0-117 0,0 0-48 16,0 0-66-16,25-35-12 15,-10 16-17-15,0-2 9 16,-1-2-6-16,-4 2-3 15,-6 1 0-15,2 2 23 16,-5 4 13-16,1 1 16 0,-2 6-1 16,1 1-9-1,-1 5 33-15,0-1-66 0,0 2 1 16,0 0-19-16,0 2 18 16,0 9-7-16,0 8-2 15,3 0 1-15,-2 4 60 16,2-3-48-16,0 0 7 15,-1-3 18-15,2-2-37 16,-4-2 23-16,0 1-24 16,0 0 2-16,0 0 11 15,0 2-13-15,0-1-1 16,0 0-11-16,0-3-5 16,0-3-50-16,0-2-66 15,0-4-41-15,3-3-74 16,0 0-264-16,-1-4-756 0</inkml:trace>
  <inkml:trace contextRef="#ctx0" brushRef="#br0" timeOffset="11576.67">14854 9099 1847 0,'0'0'482'0,"0"0"-302"15,0 0 58-15,0 0-138 16,0 0-18-16,0 0-56 16,0 0 17-16,52 90 48 15,-31-46-10-15,3 2 26 16,1-1-22-16,3 1-57 15,-1-3 50-15,1-2-69 0,-3-5-7 16,-5-3 26-16,-1-5-28 16,-6-4 6-16,-3-7-6 15,-3-7-51-15,-4-4 4 16,0-6-111-16,-3 0-4 16,0-7 15-16,0-37-174 15,0 5-292-15,0-4-1294 0</inkml:trace>
  <inkml:trace contextRef="#ctx0" brushRef="#br0" timeOffset="11770.1">15143 9166 1952 0,'0'0'498'0,"0"0"-378"0,0 0 110 16,0 0-51-16,-101 86-46 15,68-44-56-15,0 2-49 16,2-1 35-16,6-3-63 15,8-6-1-15,6-7-20 16,6-4-108-16,5-8-28 16,0-6-155-16,20-8-39 15,5-1-151-15,0 0-985 0</inkml:trace>
  <inkml:trace contextRef="#ctx0" brushRef="#br0" timeOffset="12711.07">15293 9204 1859 0,'0'0'481'0,"0"0"-358"16,0 0 78-16,0 0-52 16,0 0-9-16,-49 101-60 15,41-60 11-15,5-1 53 16,3-2-62-16,0-4-16 15,3-7-9-15,12-6-42 16,6-7 51-16,3-7-66 16,7-7 7-16,7 0-22 15,5-18-33-15,0-9-39 16,-1-4-64-16,-6-4-20 16,-13 2 137-16,-8 4 13 0,-8 8 21 15,-7 6 120-15,0 6 40 16,-9 6-22-16,-7 3-21 15,-1 0-50-15,2 10 40 16,3 7-71-16,6 1-26 16,6 1 34-16,0 2-35 15,10-1-2-15,12-3-7 16,4-5-40-16,7-6 11 16,6-6-106-16,4 0-87 15,2-9-32-15,0-7-30 16,-4-5-70-16,-10-1 52 15,-7-2 58-15,-9 2 244 16,-9-1 45-16,-6 4 160 0,0 3 90 16,-3 5-51-16,-14 6-56 15,-4 5-26 1,-1 0-27-16,2 6 37 0,3 11-69 16,7 2-43-16,7 2-3 15,3 1-55-15,0-5 8 16,18-4-10-16,6-5-76 15,2-8 10-15,3 0-105 16,-3-8-31-16,-4-8 99 16,-6 2 49-16,-9 3 54 15,-4 5 30-15,-3 6 35 16,-6 0 66-16,-8 1 3 16,-2 12-18-16,3-2-4 0,4 3-52 15,9 1 8-15,0-1-68 16,9-2 13-16,13-5-32 15,6-4 17-15,6-3-59 16,-1-1-31-16,2-20-100 16,-2-8 7-16,1-9 19 15,-6-10-60 1,-2-5 44-16,-7-1 19 0,-5 5 149 16,-8 5 14-16,-4 8 70 15,-2 6 46-15,0 7 14 16,0 8-36-16,0 9 27 15,-8 6-61-15,0 9-33 0,-4 21 35 16,0 11-14-16,-2 13 75 16,3 9-23-1,-1 5-47-15,4 3 8 0,0-3-50 16,4-7-1-16,4-5-10 16,0-11-114-16,0-9-76 15,0-17-49-15,0-10-249 16,0-9-194-16</inkml:trace>
  <inkml:trace contextRef="#ctx0" brushRef="#br0" timeOffset="12849.99">16069 9349 1620 0,'0'0'563'15,"0"0"-218"-15,0 0-41 16,0 0-96-16,0 0-104 16,0 0-86-16,0 0 23 0,76-41-41 15,-47 52-2-15,-3 3-4 16,-6 1-60-16,-20-1-83 15,0-3-322-15,-21-7-737 0</inkml:trace>
  <inkml:trace contextRef="#ctx0" brushRef="#br0" timeOffset="13007.53">15696 9151 2020 0,'0'0'303'0,"0"0"-92"16,0 0 23-16,0 0-121 15,0 0-89-15,97-48-18 16,-52 47-12-16,-4-1-24 16,5-4-201-16,-13 1-259 0,-8-5-1344 15</inkml:trace>
  <inkml:trace contextRef="#ctx0" brushRef="#br0" timeOffset="13149.9">15988 8875 2189 0,'0'0'496'15,"0"0"-311"-15,0 0 47 16,0 0-136-16,0 0-65 16,-95 103-31-16,55-28-85 15,5-10-267-15,6-11-1335 0</inkml:trace>
  <inkml:trace contextRef="#ctx0" brushRef="#br0" timeOffset="14760.32">16533 9244 1844 0,'0'0'499'0,"0"0"-376"16,0 0 66-16,0 0 8 15,-48 80-79-15,31-28-28 0,0 9 25 16,2 7 4-16,3 1-12 16,4 1-24-16,2-3-67 15,0-4 46-15,2-8-62 16,-2-6-1-16,0-10 0 15,0-10 1-15,3-13-36 16,-2-10-62-16,0-6-60 16,1-15 62-16,-2-19-100 15,5-25-48-15,1-27 46 16,8-20-17-16,12 9 67 16,2 19 148-16,-4 25 25 15,2 19 131-15,3-2-36 16,6 1 6-16,4 2 41 0,1 12-34 15,0 11-19-15,-2 10-47 16,-3 3-36-16,-7 18 67 16,-8 10-56-16,-7 3-11 15,-7 3 10-15,-7 3-31 16,-19-4 12-16,-7-3-22 16,-6-6-56-16,1-9 37 15,2-10-50-15,8-8-12 16,10-5 37-16,9-16-39 15,9-3 27-15,0 0 14 16,19 3 26-16,6 3 15 16,6 3 1-16,7 2 0 15,1 1 28-15,7 0-27 16,4-2 38-16,1-1-39 0,3-4 6 16,-4-1 25-1,-6-4-31-15,-8-7 0 16,-6-4-1-16,-8-8 14 0,-5-5-11 15,-9-5-2-15,-4 1 0 16,-4 2 12-16,0 8-12 16,-10 11 11-16,-3 10 20 15,-4 12-18-15,-1 9 43 16,-1 6-35-16,0 21 1 16,-1 12 61-16,2 10-7 15,1 5-6-15,2 8 28 0,3 2-47 16,2 0 43-1,2 0-67-15,1-4-25 0,2-6 35 16,0-8-36-16,4-8-1 16,-2-10 0-16,3-11-72 15,0-13 40-15,0-4-43 16,11-12 11 0,10-15-2-16,0-3 25 0,1-1 41 15,-3 5 2-15,-3 8 22 16,-6 7 112-16,-4 9-44 15,0 2-44-15,-3 0 9 16,0 13-23-16,1 7 7 16,-1 2-37-16,0 2 8 15,4 0 14-15,4-3-26 16,8-1-30-16,9-7 4 0,11-5-64 16,4-7-66-16,6-1-64 15,-6-1 1-15,-6-10 113 16,-14 1-15-16,-11-2 105 15,-10 1 16-15,-2 2 134 16,-9 0 26-16,-11 0 29 16,-1 2-33-16,-3-1 16 15,6 2-86-15,3 2-43 16,6 1 5-16,6 0-42 16,1 3 21-16,2-2-27 15,0 1-9-15,0 1-12 16,0 0 21-16,0 0-6 15,0 0 0-15,0 15 12 0,0 6 9 16,0 4-15-16,0 2 1 16,2-1 33-16,10-4-34 15,6-7 0-15,7-5-10 16,7-9-13-16,3-1 23 16,0-11-47-16,-3-8 5 15,-7-1 30-15,-8 4 12 16,-9 4 0-16,-5 6 33 15,-3 4-21-15,0 2 42 16,0 0-46-16,0 2-7 16,0 5 35-16,0 2-31 15,9 0-4-15,11-4-2 16,8-5 12-16,11 0-35 0,6-12-6 16,1-12-45-1,3-9 22-15,-3-12-52 16,6-21-61-16,-8-1-17 15,-5-3 56-15,-9 1 112 0,-14 18-3 16,-3 3 18-16,-9 14 69 16,-4 14 40-16,0 10 32 15,-12 10-24-15,-6 10-83 16,-2 20 74-16,-4 15-57 16,3 13-24-16,-1 8 30 15,3 5-30-15,5 0-7 16,0-5-20-16,6-8 15 15,-1-5-33-15,4-13 18 16,2-6-98-16,-6-18-119 0,3-8-292 16,-1-8-237-16</inkml:trace>
  <inkml:trace contextRef="#ctx0" brushRef="#br0" timeOffset="14902.58">17586 9377 1998 0,'0'0'618'0,"0"0"-282"16,0 0 28-16,0 0-131 15,0 0-162-15,0 0-44 16,112-42-1-16,-76 42-26 16,-1 0-18-16,-6 8-125 15,-9-8-219-15,-8 0-108 16,-11 0-695-16</inkml:trace>
  <inkml:trace contextRef="#ctx0" brushRef="#br0" timeOffset="15045.17">17644 8995 2282 0,'0'0'503'0,"0"0"-250"16,0 0 60-16,0 0-192 15,-102 19-37-15,66 12-84 16,-19 30-39-16,10-6-235 16,4-6-519-16</inkml:trace>
  <inkml:trace contextRef="#ctx0" brushRef="#br0" timeOffset="15944.99">18350 9029 1428 0,'0'0'367'16,"0"0"-171"-16,0 0 1 15,0 0-101-15,0 0-26 16,0 0-67-16,0 0 5 16,-44-45 2-16,42 45-9 15,2 0-1-15,0-1 11 16,0 1-4-16,-1 0 66 16,-1 0-24-16,-3 0-24 15,-2 0 21-15,0 3-23 16,-1 10 18-16,-1 9 34 15,-5 6-38-15,0 9 60 16,0 4-24-16,-3 7-7 16,0 2 34-16,2 1-16 0,0 2 11 15,4-1-22 1,0-2-31-16,6 0 57 0,2-5-54 16,3-3-21-1,0-6 1-15,0-5-24 0,10-11 23 16,5-7-24-16,3-6 1 15,4-7 5-15,5-5-6 16,1-17-36-16,4-10 5 16,-3-4-38-16,-6-3 39 15,-5 3-11-15,-8 7 41 16,-6 10 5-16,-4 8 37 16,0 10 7-16,-12 1 25 15,-4 4-34-15,2 13 49 0,2 2-40 16,7 4-29-1,5-1 34-15,0 2-42 0,8-4-12 16,15-4 0-16,8-5-1 16,4-11-10-16,2 0-41 15,-2-11-44-15,-4-11 52 16,-7-1-19-16,-9 2 41 16,-9 5 22-16,-6 5 24 15,0 5 81-15,-4 6-48 16,-9 0-27-16,1 3 40 15,2 9-35-15,3 3-11 16,7 3-9-16,0 0-3 0,7 0 10 16,9-3-22-1,3-4-55-15,1-7-4 0,0-4-67 16,-4-1-91-16,0-17-102 16,0-26-233-16,-6 5-181 15,-1 0-1060-15</inkml:trace>
  <inkml:trace contextRef="#ctx0" brushRef="#br0" timeOffset="16109.38">18682 9302 1211 0,'0'0'596'16,"0"0"-297"-16,0 0 86 16,0 0-92-16,67-85-124 15,-45 84-21-15,-1 1-58 16,-3 4-5-16,-4 16-21 16,-9 6-47-16,-5 3 38 15,-6 6-55-15,-23 2-14 16,-10 0-25-16,-6-2-146 15,-11-5-71-15,11-11-319 0,11-13-936 16</inkml:trace>
  <inkml:trace contextRef="#ctx0" brushRef="#br0" timeOffset="16266.6">18846 8965 2133 0,'0'0'363'0,"0"0"-1"15,0 0-152-15,0 0-163 16,0 0 12-16,0 0-59 16,0 0-16-16,58 124-79 15,-74-83-190-15,-4-6-369 0</inkml:trace>
  <inkml:trace contextRef="#ctx0" brushRef="#br0" timeOffset="16771.5">18129 9134 2284 0,'0'0'359'0,"0"0"-79"15,0 0-37-15,0 0-137 16,0 0-101-16,94-4-5 16,-56 16-21-16,7 12-176 15,-8-2-173-15,-11-4-384 16</inkml:trace>
  <inkml:trace contextRef="#ctx0" brushRef="#br0" timeOffset="17125.13">18609 8915 2242 0,'0'0'376'0,"0"0"-168"15,0 0 18-15,0 0-84 16,0 0-100-16,0 0-36 15,126 21-12-15,-84 5-115 0,5 13-183 16,-12-8-274-16,-9-4-1157 0</inkml:trace>
  <inkml:trace contextRef="#ctx0" brushRef="#br0" timeOffset="17812.98">18889 9544 2118 0,'0'0'337'0,"0"0"-159"16,0 0 98-1,0 0-175-15,0 0-77 0,0 0-24 16,110-72-11-16,-75 46-35 16,-4-1-34-16,-7-1 0 15,-7 4 79-15,-8 3 1 16,-6 7 12-16,-3 6 78 15,0 8-24-15,-6 0 14 16,-10 19-60-16,0 11-11 16,-1 8 55-16,2 6-38 15,4 0-7-15,4-1-19 16,4-4 9-16,3-4-25 16,0-5-38-16,0 0-132 15,0-9-75-15,1-5-413 0</inkml:trace>
  <inkml:trace contextRef="#ctx0" brushRef="#br0" timeOffset="18382.8">19579 9416 1639 0,'0'0'518'0,"0"0"-292"15,0 0 61-15,-85-43-90 16,53 43-88-16,-1 13 45 15,1 14-19-15,7 8-24 16,8 4-3-16,13-2-53 16,4-1-11-16,6-6-44 15,21-6-2-15,8-11-23 16,7-11-25-16,3-2-131 16,0-15-24-16,-4-19-14 15,-3-11-24-15,-3-23-30 0,-1-26-43 16,-2-22 5-16,-6-7-230 15,-12 20 288-15,-10 31 253 16,-4 33 197 0,0 13 439-16,-7 7-348 0,-7 5-109 15,-2 12 68-15,-9 19-113 16,-5 48 9 0,-2 37 14-16,5 19-42 0,9 2 70 15,10-13-34-15,6-16-61 16,2-20-12-16,0-18-52 15,0-15-25-15,0-11-2 16,0-1-97-16,0-3-87 16,0-19-110-16,0-7-236 0,0-7-24 15</inkml:trace>
  <inkml:trace contextRef="#ctx0" brushRef="#br0" timeOffset="19258.56">19547 9195 1661 0,'0'0'510'0,"0"0"-309"15,0 0 11-15,0 0-102 16,91-65-33-16,-47 65-61 16,2 4-15-16,2 13 10 15,-1 9-5-15,-3 6-6 16,-8 6 0-16,-7 9 6 16,-12 2 20-16,-11 2-14 15,-6-2-11-15,0-5 26 16,-11-7-3-16,-1-5 1 15,2-7 23-15,3-4-16 16,4-2 53-16,3-8-55 0,0-2-21 16,17-4 15-16,8-5-24 15,6-2 0-15,3-15 0 16,1-8-22-16,-5-2 10 16,-5-4 12-16,-7 1 0 15,-6 1 3-15,-8 4 19 16,-4 5 44-16,0 7 39 15,-19 5-30-15,-3 8 51 16,-2 0-57-16,-3 8-18 16,3 13 13-16,6 6-25 15,6 4 17-15,7 2-41 0,5 2-2 16,2-4 18-16,18-4-31 16,8-5-8-1,5-11 7-15,5-9-44 16,-2-2-12-16,-3-13-62 0,-4-12-22 15,-9 0 86-15,-7 1 17 16,-7 4 38-16,-6 5 33 16,0 6 36-16,-10 6 44 15,-6 3-46-15,0 0-35 16,2 9 38-16,4 3-49 16,5 2-12-16,5-1-9 15,0-2 17-15,17-4-32 16,8-4 15-16,7-3-74 15,3 0 31-15,-2-13-44 16,-6-1-5-16,-9 2 62 0,-8 3 30 16,-8 8 11-16,-2 1 11 15,-2 0-10-15,-11 9 87 16,-3 4-40-16,2 4-11 16,2 2-8-16,4-5-31 15,8-1 30-15,0-2-39 16,5-5-23-16,15-6 8 15,6 0-71-15,5-9-11 16,-3-9 31-16,-3-2-48 16,-6 2 105-16,-9 6 9 15,-7 8 1-15,-3 4 67 16,0 0-34-16,-10 18 53 0,-3 4 3 16,1 2-69-16,2 3 51 15,2-3-72-15,3-3 0 16,3-7 0-16,0-3 0 15,0-6-79-15,-1-5-107 16,-15-13-79-16,1-11-109 16,-1-4-480-16</inkml:trace>
  <inkml:trace contextRef="#ctx0" brushRef="#br0" timeOffset="19399.22">20218 9191 1805 0,'0'0'510'15,"0"0"-309"-15,0 0 54 16,90-32-158-16,-55 32-13 16,-3 3-83-16,-7 13-1 0,-13 16-30 15,-9-5-217-15,-3-3-391 0</inkml:trace>
  <inkml:trace contextRef="#ctx0" brushRef="#br0" timeOffset="19577.83">20545 9070 2390 0,'0'0'485'15,"0"0"-246"-15,0 0 35 16,0 0-190-16,0 0-83 16,0 0-2-16,55 85-61 15,-101-28-152-15,-3-9-106 0,-1-5-422 0</inkml:trace>
  <inkml:trace contextRef="#ctx0" brushRef="#br0" timeOffset="25625.78">12989 10117 1592 0,'0'0'286'0,"0"0"-103"16,0 0 28-16,0 0-99 15,0 0-72-15,0 0-32 16,14-30 38-16,-10 27-25 15,-2 1 1-15,-1 1 30 16,-1 1-22-16,0 0 4 16,0 7-9-16,0 14 33 15,0 8 44-15,2 6-51 16,1 6 4-16,1 3 14 16,-1-2-42-16,0-2 16 15,1-6-30-15,-1-6-7 16,2-5 35-16,-3-6-31 15,1-5-9-15,-1-6 21 16,-1-5-14-16,3-1 20 0,1-4-19 16,3-14 2-16,2-8 10 15,1-4-21-15,0-2 0 16,2 1-11-16,1 0 22 16,3 0-5-16,1 3-6 15,5 1 0-15,2 4-1 16,2 5 1-16,-2 4 0 15,0 8 17-15,-2 6-11 16,-3 3 24-16,-4 20-11 16,-6 9 3-16,-5 6 47 15,-5 3-22-15,0 1-11 16,0-1 16-16,-5-4-43 0,-2-5 42 16,0-6-51-1,2-7 2-15,4-5-8 0,1-6 6 16,0-5-116-16,0-3-57 15,0 0-52-15,15-8-68 16,-2-4-329-16,2-1-547 0</inkml:trace>
  <inkml:trace contextRef="#ctx0" brushRef="#br0" timeOffset="26111.98">13475 10282 1472 0,'0'0'495'0,"0"0"-229"0,0 0 32 15,0 0-19-15,-87-34-146 16,62 44-26-16,3 14 31 16,5 7-1-16,7 1-49 15,10 0-51-15,0-4-31 16,17-4 5-16,14-6-11 16,7-10-53-16,5-8-32 15,-1-1-59-15,-2-20 18 16,-5-8 32-16,-9-3 19 15,-9 0 59-15,-8 3 22 16,-7 7-6-16,-2 5 100 16,-4 10-12-16,-9 5 7 15,-4 2-25-15,2 7-37 16,0 17 43-16,2 6-28 0,4 10-12 16,6 6 11-16,3 7-37 15,0 3 14-15,0 1-24 16,5 3 9-16,2-2 24 15,-4-3-33-15,-3-4 0 16,0-7 0-16,0-7 12 16,-10-8-2-16,-5-12-10 15,-2-7 0-15,-2-10 21 16,-1 0-19-16,-1-16 4 16,6-5 0-16,2-4 9 15,6-2-30-15,4 1 15 16,3 4-83-16,0 2-56 15,1-1-83-15,11-9-102 16,0 3-262-16,-2-2-1518 0</inkml:trace>
  <inkml:trace contextRef="#ctx0" brushRef="#br0" timeOffset="26528.92">13783 10278 2085 0,'0'0'385'16,"0"0"-259"-16,0 0 86 15,0 0-36-15,0 0-85 0,-59 93-14 16,51-48 4-16,6-1-38 16,2-6 42-16,2-7-67 15,13-7-16-15,6-9 21 16,6-10-23-16,5-5-48 15,5-13-47-15,1-15-45 16,-3-9 54-16,-4-3-68 16,-14 3 48-16,-7 5 106 15,-10 11 49-15,0 10 93 16,-10 8-18-16,-7 3-55 16,-4 14 106-16,4 13-43 15,3 6-20-15,5 5-8 16,9 0-49-16,0-1-13 15,12-4-42-15,12-6 6 16,8-9-27-16,7-9-78 0,0-9-157 16,2-4-3-16,16-38-90 15,-10 1-159-15,-10 1-706 0</inkml:trace>
  <inkml:trace contextRef="#ctx0" brushRef="#br0" timeOffset="27075.95">14257 10335 1650 0,'0'0'493'0,"0"0"-264"15,0 0 81-15,0 0-78 16,0 0-76-16,-88 54 12 16,82-24-19-16,6 1-92 15,0 1 3-15,10-5-60 16,10-4 0-16,4-9-15 16,3-11-12-16,-2-3-66 0,-2-3-22 15,-3-15-10-15,-8-7 104 16,-5 0-6-16,-7-3 12 15,0 7 15-15,-5 4 18 16,-5 4 8-16,0 6 41 16,3 4-25-16,4 0 33 15,3 3-75-15,0 0-1 16,7 0-4-16,10 0 5 16,5 5 2-16,1 6-2 15,-1 5 10-15,-5 5-4 16,-4 3-6-16,-6 3 0 15,-4 0 23-15,-3-1-21 16,0-6 4-16,0-3-6 16,0-8 10-16,0-8-23 0,0-1 13 15,15-14-120-15,9-13 24 16,6-6 20-16,7-7 16 16,-1 6 48-16,-2 5 12 15,-6 11 60-15,-6 9 1 16,-5 9 25-16,-7 0 16 15,-2 19-26-15,-4 10-1 16,-4 5-17-16,0 6-56 16,0-2 56-16,-7-2-58 15,4-6 1-15,3-9-2 16,3-8 1-16,20-8-47 0,9-5-26 16,3-9-114-1,4-43-4-15,-9 3-400 0,-12-8-888 0</inkml:trace>
  <inkml:trace contextRef="#ctx0" brushRef="#br0" timeOffset="27364.11">14254 9965 2215 0,'0'0'279'0,"0"0"-67"15,97-78-43-15,-59 56-75 16,-7 7-88-16,-6 15 6 16,-8 5-18-16,-3 25 6 15,-4 10-1-15,-3 12-10 16,0 1-26-1,-1-2-2-15,5-6-95 0,6-6-79 16,-2-14-327-16,-3-12-1355 0</inkml:trace>
  <inkml:trace contextRef="#ctx0" brushRef="#br0" timeOffset="27550.79">14449 9911 2257 0,'0'0'340'16,"0"0"-239"-16,0 0 89 16,0 0-97-16,122 22-92 15,-72-1-1-15,2 7-45 16,20 14-136-16,-14-6-102 16,-11-5-711-16</inkml:trace>
  <inkml:trace contextRef="#ctx0" brushRef="#br0" timeOffset="28588.91">15224 10476 2023 0,'0'0'501'0,"0"0"-240"16,0 0 20-16,0 0 20 16,0 0-126-16,0 0-77 15,0 0-17-15,101-47-63 16,-73 47-17-16,5 0-1 16,3 0 14-16,4 0-38 15,3 5-27-15,6 3-150 16,33 0-82-16,-12 0-175 15,-5-2-208-15</inkml:trace>
  <inkml:trace contextRef="#ctx0" brushRef="#br0" timeOffset="29506.02">15983 10320 2119 0,'0'0'361'16,"0"0"-99"-16,-85-21 3 15,52 21-96-15,2 1-88 16,7 20 26-16,5 6-69 16,9 7-23-16,8-1 15 15,2-4-30-15,15-5 13 0,15-5-13 16,11-11-58 0,4-8 17-16,2 0-63 0,-6-16-18 15,-4-8-12 1,-9-3-2-16,-8-3 74 0,-10 1 19 15,-8 5 43-15,-2 6 67 16,-5 8 23-16,-12 9-11 16,-1 1 18-16,-2 8-47 15,3 18 11-15,2 10-10 16,4 7-4-16,4 9 44 16,5 3-49-16,2 4-24 15,0-2-2-15,0 0-7 16,0-7 8-16,0-5-17 15,0-5-32-15,-4-11 31 16,-9-6-65-16,0-11-11 0,-2-10 42 16,2-2 20-1,3-20 9-15,5-13 6 0,5-13-42 16,7-5 36-16,17-3 2 16,10 0 4-16,6 3-9 15,3-1 18-15,2 4-2 16,-3 1-7-16,-3 3 0 15,-11 6 5-15,-6 9-4 16,-11 7-1-16,-5 12 25 16,-6 10-11-16,-3 0 32 15,-16 19-28-15,-4 10 12 16,-1 10 30-16,6 2-29 16,6 1 7-16,8-4-28 0,4-2 5 15,7-9-6 1,13-11-9-16,5-11-31 0,1-5 22 15,-1-11-17-15,-5-14 11 16,-5-10 9-16,-5-2 5 16,-7-4-11-16,-3 2 12 15,0 7 0-15,0 8-3 16,-2 9 4-16,1 8-2 16,1 5-30-16,0 2-117 15,7 0-30-15,13 0-24 16,8 6 68-16,5-2 55 15,3 2 24-15,-5 1 53 16,-7-1 1-16,-10 1 1 16,-10 2 24-16,-4 4 84 15,-2 4 43-15,-13 7 39 0,2 3-45 16,1 4 29-16,7-1-57 16,5-3-71-16,2 0 22 15,19-3-68-15,9-9-3 16,8-6-69-16,0-9-105 15,0-2 21-15,-6-19-59 16,-5-34-54-16,-10 4-76 16,-11-1-499-16</inkml:trace>
  <inkml:trace contextRef="#ctx0" brushRef="#br0" timeOffset="29693.83">16307 10205 2038 0,'0'0'370'0,"0"0"-144"16,0 0-12-16,0 0-90 15,120-40-102-15,-81 40 29 16,-4 3-51-16,-8 16-35 16,-5 2-34-16,-7 12-135 15,-5-6-121-15,-3-8-540 0</inkml:trace>
  <inkml:trace contextRef="#ctx0" brushRef="#br0" timeOffset="29839.05">16760 10012 2061 0,'0'0'349'16,"0"0"-180"-16,0 0-39 15,-102 37-123-15,54 13-7 16,8-5-101-16,3-5-452 15</inkml:trace>
  <inkml:trace contextRef="#ctx0" brushRef="#br0" timeOffset="30479.29">17261 10385 2191 0,'0'0'518'0,"0"0"-328"15,0 0 139-15,0 0-74 16,0 0-89-16,0 0-119 16,0 0-35-16,103-35 18 15,-60 39-30-15,2 7 0 16,-1 1-45-16,-4 2-174 15,8-4-42-15,-13-2-275 16,-6-5-465-16</inkml:trace>
  <inkml:trace contextRef="#ctx0" brushRef="#br0" timeOffset="31592.73">17831 10180 2082 0,'0'0'298'16,"0"0"-63"-16,0 0-13 15,0 0-146-15,0 0-22 16,0 0-12-16,0 0 22 16,12 85 19-16,-14-48-23 15,-6-2 55-15,0-4-51 0,3-6-35 16,3-3 19-1,2-9-48-15,0-4 0 16,0-9-1-16,5 0-70 0,9-9 32 16,3-14-49-16,4-5 13 15,0-2 69-15,0-1-6 16,-4 2 12-16,-1 4 50 16,-5 1-3-16,1 6 74 15,-2 5-58-15,-1 3-38 16,-2 3 23-16,-1 7-42 15,1 0-6-15,-4 2 0 16,-1 14-12-16,-2 7 10 16,0 4 2-16,-8 4 0 15,-6-2 21-15,-1-3-21 16,3-5 1-16,4-6-1 0,5-7-3 16,3-8-15-16,0 0 0 15,13-8-36-15,10-11 19 16,7-5 4-16,2 1 17 15,2 1 13-15,-6 3 2 16,-3 6 31-16,-5 5 11 16,-5 7-4-16,-3 1 17 15,-2 0-17-15,-3 4-12 16,-2 13 10-16,-3 5-37 16,-2 1 49-16,0 1-49 15,0 3 0-15,0-6-12 16,8-3-7-16,8-3-100 15,12-4-153-15,8-7-16 16,7-4-42-16,2 0-206 16,-6-9 134-16,-9-9 4 0,-12 3 398 15,-9-2 390-15,-9 4 82 16,0 2-170-16,-20 4 35 16,-5 4-106-16,-5 3-36 15,-1 0 12-15,6 0-81 16,8 1-17-16,7 8-66 15,10 1-42-15,0 0 13 16,14 1-14-16,11-5-30 16,8-5-36-16,5-1-111 15,-5-3 5-15,-5-8 22 16,-10 1 96-16,-7 1 54 16,-10 6 45-16,-1 3 61 15,-6 0 6-15,-10 3-11 0,2 10 46 16,2 4-72-16,7 1-33 15,5 3 25 1,5-5-67-16,18 1 1 16,9-7-2-16,6-7-89 0,8-3-30 15,2-14-145-15,4-18 1 16,8-28 55-16,8-27 18 16,-9 1 70-16,-12 6 100 15,-19 13 21-15,-18 22 94 16,-5 2 69-16,-5 5-2 15,0 18 27-15,-4 13-5 16,-10 7-39-16,-3 21-35 0,-5 26-55 16,6 9 47-16,-1 10-74 15,5 6-26-15,6-12 23 16,-1 7-23-16,4-10 15 16,-1-6-16-16,1-7-78 15,-4-9 6 1,-1-8-189-16,-6-9-62 0,1-12-295 15,1-6-832-15</inkml:trace>
  <inkml:trace contextRef="#ctx0" brushRef="#br0" timeOffset="31729.44">18761 10318 2080 0,'0'0'378'0,"0"0"-49"16,0 0-142-16,0 0-122 0,88-42 0 15,-52 38-65-15,0 4-4 16,-3 0-16-16,-11 0-131 15,-10 0-196-15,-12 0-803 0</inkml:trace>
  <inkml:trace contextRef="#ctx0" brushRef="#br0" timeOffset="31908.96">18410 10034 2148 0,'0'0'376'15,"0"0"-140"-15,0 0-26 16,0 0-138-16,0 0 0 16,0 0-66-16,110 93-6 15,-60-69-19-15,22-1-137 0,-15-7-114 16,-11-3-492-16</inkml:trace>
  <inkml:trace contextRef="#ctx0" brushRef="#br0" timeOffset="32093.97">18396 10834 2711 0,'0'0'632'16,"0"0"-534"-1,0 0 74-15,0 0-172 16,0 0 0-16,110-51-190 0,-85 51-267 15,-5 0-314-15</inkml:trace>
  <inkml:trace contextRef="#ctx0" brushRef="#br0" timeOffset="32711.05">19446 9815 1957 0,'0'0'361'0,"0"0"-246"15,0 0 111-15,-37 112 23 16,15-50-115-1,-1 9-28-15,1 2-3 0,5-13-53 16,1 7-4-16,6-10-46 16,3-9-3-16,5-9-9 15,2-10-117-15,-1-13-76 16,-3-11-108-16,-1-5-202 16,-3-18-88-16,-2-14-70 15,0-4 673-15,2-3 308 16,4 5 240-16,4 7-180 15,0 3-37-15,2 7-59 0,16 1-54 16,9 6-125-16,6 2-74 16,4 7 29-16,2 1-48 15,-3 6 0-15,-4 13-1 16,-7 5 2-16,-11 5 23 16,-11 3-24-16,-3 0 1 15,-5-1 29-15,-12-4-29 16,1-6 0-16,2-6-1 15,6-10-34-15,4-5 32 16,4-5-8-16,0-19-44 16,12-8 48-16,9-6-12 15,7-2 9-15,2 1-6 16,-2 8-12-16,-1 8 6 0,-2 9 20 16,-5 7-99-16,0 7-35 15,0 0-85-15,6 15-100 16,-4 4 21-16,-3-3-588 0</inkml:trace>
  <inkml:trace contextRef="#ctx0" brushRef="#br0" timeOffset="32956.99">19730 10316 1565 0,'0'0'540'0,"0"0"-226"16,0 0 7-16,0 0-130 16,0 0-70-16,-74 89-19 0,74-75-33 15,12-2-21 1,13-4-48-16,5-5-13 0,0-3-20 15,-3 0-56 1,-7-19-14-16,-7-5 58 0,-10-6-1 16,-3-2 31-16,0-2-9 15,-16 4 15-15,-4 5 0 16,0 8 9-16,0 6-12 16,0 5 11-16,3 6-132 15,9 0-130-15,2 0-343 16,6-6-1178-16</inkml:trace>
  <inkml:trace contextRef="#ctx0" brushRef="#br0" timeOffset="33225.82">19967 10156 1530 0,'0'0'347'0,"0"0"-133"16,0 0 48 0,0 0-40-16,0 0-85 0,8 96-35 15,-22-67-59-15,-5 0-42 16,-3-2 21-16,2-6-22 15,0-4-52-15,5-6-39 16,7-8-45-16,5-3 57 16,3-1-69-16,0-10 9 15,11 2 99-15,6 3 21 16,-2 6 19-16,-2 0 54 16,-3 12 0-16,-3 6 51 15,-4 5-33-15,-1 1-34 16,0 0 9-16,-2-2-47 0,0 1-18 15,0-6-188 1,0-10-1001-16</inkml:trace>
  <inkml:trace contextRef="#ctx0" brushRef="#br0" timeOffset="33399.93">20201 10327 1805 0,'0'0'874'16,"0"0"-722"-16,0 0-27 16,0 0-66-16,0 0-59 15,0 0-193-15,0 0-346 0</inkml:trace>
  <inkml:trace contextRef="#ctx0" brushRef="#br0" timeOffset="33561.44">19899 9973 2271 0,'0'0'355'0,"0"0"-249"16,90-8 36-16,-35 8-36 16,28 22-106-16,-12 4-151 15,-11 1-362-15</inkml:trace>
  <inkml:trace contextRef="#ctx0" brushRef="#br0" timeOffset="34886.51">12610 11143 1833 0,'0'0'366'16,"0"0"-144"-16,0 0-16 16,0 0-125-16,0 0-23 0,0 0-49 15,0 0 19-15,13 52 44 16,-8-20-3-16,-2 1 15 16,0 3-11-16,-3-6-42 15,0 0 34-15,0-4-42 16,0-2-22-1,2-6 21-15,0-1-22 0,-1-4 0 16,3-4-20-16,-2-3-79 16,-2-5-23-16,0-1-158 15,-9 0-336-15</inkml:trace>
  <inkml:trace contextRef="#ctx0" brushRef="#br0" timeOffset="35053.19">12507 11248 2174 0,'0'0'482'16,"0"0"-320"-16,0 0 77 16,0 0-144-16,0 0-76 15,126-14-19-15,-73 14-25 16,6 12-77-16,23 2-182 16,-14-2-172-16,-11-5-503 0</inkml:trace>
  <inkml:trace contextRef="#ctx0" brushRef="#br0" timeOffset="40321.75">13527 11430 1737 0,'0'0'536'0,"0"0"-468"15,0 0 24-15,0 0 101 16,0 0-91-16,0 0-31 16,-3 0-56-16,3-5 2 15,3 2 11-15,-2 1-26 16,-1-4 27-16,0 1-9 15,0-1-1-15,0-4 47 16,-3 4-37-16,-7-4-8 16,-2 2 13-16,-1 2-27 15,-2 3 31-15,0 3-38 16,-4 0 0-16,-2 9 11 16,-1 12-5-16,-1 3 25 0,3 8 41 15,3 0-3-15,7 3 49 16,6-5-61-16,4-2-22 15,0-5 16-15,16-5-30 16,4-5-6-16,5-4-11 16,5-6 11-16,2-3 6 15,0 0-21-15,-1-7-45 16,-1-7-21-16,0-4-117 16,-1-3-34-16,3-19-91 15,-9 3-311-15,-3 2-692 0</inkml:trace>
  <inkml:trace contextRef="#ctx0" brushRef="#br0" timeOffset="40670.03">13631 10848 1540 0,'0'0'324'15,"0"0"-53"-15,0 0 2 16,0 0-87-16,0 0-77 16,0 0-26-16,0 0-30 15,-16 57 30-15,16 26 28 0,0 21-20 16,0-4 28-16,0-19-25 16,0-22-57-16,0-19 43 15,0 8-55-15,4-2-16 16,-1 5 16-1,0-4-24-15,-1-7 16 0,2-7-17 16,-3-6 8-16,1-7-32 16,-1-6-39-16,1-7-117 15,0-1-10-15,1-3-97 16,2-3-15-16,2 1-166 16,-4 1-424-16</inkml:trace>
  <inkml:trace contextRef="#ctx0" brushRef="#br0" timeOffset="41691.01">14013 11541 1209 0,'0'0'210'0,"0"0"-90"16,0 0 23-16,0 0-57 15,0 0-27-15,0 0 81 16,0 0 27-16,4-62-28 16,-4 53 26-16,-4 2-61 0,-2 1 4 15,-1-4-21-15,0 4-51 16,0-1 28-16,-1 3-49 15,2-2-14-15,-3 2 20 16,1 4-20-16,-1-3 5 16,-1 0-6-16,0-1 7 15,0 4-1-15,-2 0-6 16,-1 0 0-16,1 0 5 16,1 0-4-16,1 0-1 15,0 0 0-15,1 0 6 16,1 0-6-16,1 0 0 15,0 0-1-15,1 0 0 0,-2 0 2 16,1 7 3-16,-2-4-4 16,-1 10 0-1,2 1 23-15,-3 12-8 0,1 1 10 16,1 7 47-16,1 2-17 16,4-2 10-16,3-4-20 15,1-4-33-15,0-5 29 16,5-4-41-16,6-1 0 15,2-5 5-15,3-2-4 16,0-2 18-16,3-4-19 16,1-3 1-16,2 0-9 15,-1 0 8-15,3-10-46 16,-4-7 10-16,0-5-27 0,-4-2 37 16,0-3-8-1,-5-1 14-15,-1 3 14 0,-3-2 6 16,0 4 0-16,-4 2 8 15,1 4-8-15,-3 1 37 16,-1 5-28 0,0 3-9-16,0 3 33 0,0 2-19 15,0 3 4-15,0 0 4 16,0 13-22-16,0 13 67 16,-3 5 24-16,-1 7-17 15,3 1 11-15,1-4-53 16,0-6-14-16,0-2-15 15,8-11 9-15,2-2 1 16,3-11-13-16,3-3 0 16,3 0-25-16,5-20 13 0,3-7-86 15,1-10-23-15,-1 0-45 16,-2-3 101-16,-7 7 25 16,-5 4 40-1,-3 8 1-15,-4 7 40 0,-5 4 53 16,-1 7 72-16,0 3-79 15,0 0 15-15,0 3-67 16,0 15 10-16,0 4 25 16,0 5-26-16,3 0-23 15,7-1-20-15,2-2 23 16,5-8-48-16,2-5-31 16,-1-8-112-16,7-3-122 0,-7-14-64 15,-2-5-249-15</inkml:trace>
  <inkml:trace contextRef="#ctx0" brushRef="#br0" timeOffset="41831.99">14362 11444 1560 0,'0'0'893'0,"0"0"-772"16,0 0 19-16,0 0-57 15,0 0-83-15,0 0-161 16,0 0-146-16,-21 7-603 0</inkml:trace>
  <inkml:trace contextRef="#ctx0" brushRef="#br0" timeOffset="42030.91">13934 11081 2364 0,'0'0'455'0,"0"0"-381"15,0 0 48-15,0 0-52 16,142-10-69-16,-70 13-1 16,18 18-85-16,-9 3-186 15,24 13 0-15,-19-1-321 16,-25-10-1185-16</inkml:trace>
  <inkml:trace contextRef="#ctx0" brushRef="#br0" timeOffset="42477.45">14655 11642 1854 0,'0'0'531'0,"0"0"-355"16,0 0-28-16,0 0 10 16,0 0-53-16,0 0-32 15,8 90-12-15,-18-48-46 0,-12 6 5 16,-8 5-20-1,-23 20-139-15,8-9-136 0,4-13-605 0</inkml:trace>
  <inkml:trace contextRef="#ctx0" brushRef="#br0" timeOffset="44306.96">15068 11225 1152 0,'0'0'233'15,"0"0"-18"-15,0 0-44 16,0 0-95-16,0 0-23 16,0 0 22-16,0-79-28 15,0 71 23-15,0 2 2 16,0 2-31-16,0-2 35 16,0 6-19-16,0-3-8 0,0 3 0 15,0 0-36-15,0 12 8 16,0 16-7-16,0 14 6 15,0 14 46-15,0 10 5 16,0 4-7-16,0 0-1 16,0-6-51-16,0-6 25 15,0-9-37-15,6-12 1 16,1-10-6-16,1-10 5 16,0-4-13-16,1-7-7 15,2-6 20-15,3 0-2 16,3-6-10-16,0-14-31 15,0-4 19-15,1-5-22 16,-1-1 31-16,-4-1 3 16,-2-2 12-16,-1-2 24 15,-3 2-24-15,-3 0 0 16,-1 3 4-16,-2 0-3 16,1-1-1-16,0 4 0 0,0 0 1 15,-1 0 7-15,1 2-8 16,-1 1 0-16,-1-3 8 15,0 3-7-15,0 1 6 16,0-1-7-16,0 2 9 16,0-2-5-16,0 0-4 15,-3 5 0-15,0 4 15 16,-1 3-14-16,3 5-1 16,-1-1 0-16,1 3 9 15,-1 1 0-15,0 1-9 0,0-1 0 16,1 1 13-16,1 0-12 15,-2-2-2-15,-1 0 1 16,1 2-19-16,-3-1 19 16,2 1 0-16,-3-1-1 15,2 1 0-15,-2-4 1 16,2 4 12-16,-2 0-12 16,3 0 0-16,0 2 7 15,2-2-7-15,-2 3 0 16,2-1-10-16,1 1-11 15,-2 0 21-15,-1 0 0 16,1 4-4-16,0 13-15 16,1 11 19-16,1 27 0 0,0 29 40 15,0 24-10 1,0-2 39-16,0-21-30 0,0-28-26 16,0-18 45-16,0 5-47 15,5-4-11-15,0 3 6 16,2-12 4-16,-3-8 14 15,0-10-24-15,-1-5-3 16,0-8 3-16,4 0 6 16,2-20 0-16,2-8-6 15,3-7-15-15,4-3 15 16,2-2-47-16,2 2 43 16,3 7 4-16,-3 6 9 15,-2 12 6-15,-4 7 15 0,-4 6-18 16,0 12 28-1,-4 12 20-15,-1 9-6 0,-4 1 19 16,-3 6-34-16,0-6-31 16,0 2-7-16,0-9 0 15,0-4-2-15,0-5-116 16,0-6-27-16,10-7-125 16,2-5-113-16,-1 0-539 0</inkml:trace>
  <inkml:trace contextRef="#ctx0" brushRef="#br0" timeOffset="45485.88">15716 11473 1618 0,'0'0'334'15,"0"0"-192"-15,0 0 52 16,0 0-26-16,0 0-88 16,0 0-56-16,0 0 37 15,-55-32-45-15,46 32 7 16,1 0 26-16,-2 0-6 16,2 5 6-16,1 3-20 15,-2 1-28-15,5 4 55 16,-3-2-35-16,2 5-8 0,1 1 19 15,1 1-22-15,2 1 25 16,-1 1-26-16,2-1-2 16,0-3 23-1,0-2-30-15,0 0 1 0,0-4 25 16,0-2-25-16,0-2 13 16,9 1-14-16,-2-7 0 15,7 0 18-15,3 0-18 16,3-16-24-16,-2-2-17 15,-1-4-43-15,-3-2 40 16,-5 1-11-16,-4 5 55 16,-3 6 12-16,-2 4 25 15,0 4 40-15,0 4 18 0,0 0-66 16,0 15 25 0,-7 8 10-16,1 4 16 0,3 2 18 15,0 1-57-15,3-6-28 16,0-3-13-16,17-11-10 15,7-7-4 1,3-3-104-16,2-13-20 0,1-11 54 16,-4-7-37-16,-4-2 21 15,-9 7 60-15,-5 6 40 16,-6 9 97-16,-2 5 30 16,0 6-50-16,0 0-14 15,-4 6-17-15,-2 8 20 0,0-1-8 16,6 1-56-16,0-7 19 15,4-1-21-15,14-3-73 16,8-3 5-16,0 0-38 16,0-8 7-16,-5 3 15 15,-8-3-17-15,-6 3 74 16,-3 4 27-16,-4 1 9 16,0 0 64-16,0 1-9 15,-6 9 18-15,0-5-17 16,0 3-26-16,5-2 31 15,1-3-70-15,0-1-6 16,13-2 6-16,9 0-61 16,7-5-14-16,-1-9-37 15,0 1-71-15,-6-2 58 16,-7 4 30-16,-7 4 95 16,-6 4 28-16,-2 3 76 15,0 0 19-15,-7 0-16 0,-6 0-32 16,-1 10 30-16,1 7-21 15,1 5-8-15,2 8 18 16,4 8-35-16,4 3-7 16,2 6-50-16,0-1 13 15,0 1-5-15,0-1-10 16,0-5-15-16,0-1 14 16,0-6-50-16,-8-7 7 15,-6-5-36-15,1-11-1 16,-3-8 73-16,-1-3 1 15,2-6 7-15,1-15 4 16,4-4-2-16,7-2 41 16,3-4 20-16,0 4-14 0,11 0 34 15,11-2-50 1,4 4-12-16,5-1-6 0,6-1-8 16,2 0 7-16,0 0-14 15,2-3-13-15,-5 3-2 16,-6-2-70-16,-8 1-123 15,-22-14-44-15,0 5-275 16,-8 6-470-16</inkml:trace>
  <inkml:trace contextRef="#ctx0" brushRef="#br0" timeOffset="45725.6">15731 11047 1817 0,'0'0'384'0,"0"0"-233"16,0 0-10-16,0 0-20 15,0 0-4-15,0 0-27 16,40 96-47-16,-13-63 32 16,5-5-49-16,1-4-25 15,2-7-2-15,0-7-3 16,-3-5-102-16,-2-8-105 15,-8-12-315-15,-11-11-615 0</inkml:trace>
  <inkml:trace contextRef="#ctx0" brushRef="#br0" timeOffset="45883.8">15988 10857 1802 0,'0'0'506'15,"0"0"-404"-15,0 0 11 16,0 0-19-16,0 0-81 15,0 0-13-15,0 0-5 16,75 83-45-16,-91-49-19 16,-46 20-131-16,4-8-125 15,-3-6-630-15</inkml:trace>
  <inkml:trace contextRef="#ctx0" brushRef="#br0" timeOffset="46119.48">14890 11404 87 0,'0'0'1766'0,"0"0"-1524"15,0 0-80-15,91-69-48 16,-36 54-80-16,6 7 9 15,1 4-43-15,-3 4-53 16,8 7-137-16,-17 7-171 16,-12-1-633-16</inkml:trace>
  <inkml:trace contextRef="#ctx0" brushRef="#br0" timeOffset="56373.12">12752 12367 1635 0,'0'0'259'16,"0"0"-161"0,0 0 28-16,0 0-18 0,0 0-50 15,0 0-39-15,-2-17 61 16,2 17-2-16,0 0-3 15,0 0 66-15,0 0-50 16,0 0-28-16,0 0-21 16,2 14-27-16,-1 4 64 15,2 7-36-15,-1 5-16 16,2 0 21-16,-3 2-24 16,-1 1-5-16,0-3-19 15,0-4 12-15,0-2 2 16,0-5-14-16,0-3 0 0,0-1-14 15,2-5-34-15,1-3-59 16,1-4-147-16,-1-3-203 16,-3 0-523-16</inkml:trace>
  <inkml:trace contextRef="#ctx0" brushRef="#br0" timeOffset="56562.43">12626 12484 1965 0,'0'0'398'16,"0"0"-229"-16,0 0-41 16,0 0-4-16,0 0-109 15,114-42-6-15,-53 42-18 0,7 0-24 16,1 12-82 0,2 3-45-16,23 7-88 15,-18-2-84-15,-10-7-762 0</inkml:trace>
  <inkml:trace contextRef="#ctx0" brushRef="#br0" timeOffset="62068.13">13797 12458 1048 0,'0'0'332'0,"0"0"-160"15,0 0 31-15,0 0-3 16,0 0-103-16,0 0 18 16,0 0-30-16,7-13-27 15,-7 8 21-15,0 2-27 16,0 3 31-16,0-3-31 0,0-3-18 15,0 3 11-15,-5-1-29 16,-3 1 2-16,0-3 16 16,-4 1-33-1,2 2 47-15,-2-3-32 0,1 2 6 16,-3 1 20-16,2 0-41 16,0 3 7-16,-1 0-8 15,0 0 13-15,-3 0 1 16,2 10-14-16,-1 10 0 15,0 1 43-15,1 4-9 16,4 5 11-16,2 0 27 16,5-2-32-16,3-4 41 15,0-2-46-15,4-5-14 16,13-4 9-16,7-5-9 16,3-2-12-16,5-6-9 0,1 0 10 15,0-6-26-15,-3-13 2 16,-3-2-68-16,-6-3 25 15,-5-6-21-15,-7 0 8 16,-5 2 17-16,-4 2 32 16,0 5 21-16,0 5 0 15,0 5 1-15,0 2 26 16,-4 3-5-16,3 5 10 16,1 1-20-16,-2 0 5 15,1 1-3-15,-1 19-14 0,1 2 0 16,-1 8 15-1,2 5 1-15,0 2 14 16,0 3-6-16,0 1-23 0,6 1 57 16,1-2-44-16,-1-2-4 15,0-6 10-15,-2 1-20 16,0-5 12-16,-2-1-12 16,-1-7 6-16,-1-2-1 15,0-3-5-15,0-5 0 16,0-2 5-16,-3-2-4 15,-4-3 11-15,-1 1-12 16,-1-4 1-16,0 0 18 16,0 0-19-16,-1 0 0 0,2 0 17 15,1-7-10 1,1-2 27-16,2 1-11 16,1-5-8-16,0 2 51 15,3-2-27-15,0 1-21 16,0 1 21-16,0 1-32 0,0 0 25 15,0-1-32-15,4 5 0 16,3-7 3-16,3 5-3 16,2-5-12-16,3-1 10 15,2-2-58-15,-1-3-28 16,4-2-71-16,0-2-36 16,-1-1-56-16,6-20-80 15,-7 12-374-15,-3-2-1027 0</inkml:trace>
  <inkml:trace contextRef="#ctx0" brushRef="#br0" timeOffset="62274.39">14058 12397 1577 0,'0'0'522'16,"0"0"-392"-16,0 0-10 15,0 0 64-15,0 0-13 0,0 105-82 16,0-72 1-16,0-2-41 15,0-7-48-15,2-5 33 16,3-6-34-16,3-2-1 16,1-5-20-16,2-3-100 15,10-6-46-15,-5-14-118 16,-1-7-561-16</inkml:trace>
  <inkml:trace contextRef="#ctx0" brushRef="#br0" timeOffset="62433.41">14148 12404 1969 0,'0'0'362'16,"0"0"-252"-16,0 0 1 15,0 0-111-15,0 0-30 16,0 0-68-16,0 0-116 16,54 14-322-16,-32-8-870 0</inkml:trace>
  <inkml:trace contextRef="#ctx0" brushRef="#br0" timeOffset="62766.88">14300 12437 1669 0,'0'0'560'16,"0"0"-412"-16,0 0-26 15,0 0 89-15,0 0-95 16,0 0-44-16,0 0 13 15,-43 91-53-15,53-77 12 16,12 2-12-16,5-8-23 16,2-5 39-16,2-3-47 15,-3 0-1-15,-3-14 0 16,-6-2-25-16,-9-8 5 16,-6-3-11-16,-4 3-11 0,0-3 41 15,-6 8-12-15,-5 5 13 16,-2 5 7-16,0 8-7 15,0 1 0-15,0 0-27 16,-3 7-103-16,1 4-49 16,2 5-126-16,3-4-201 15,6-4-360-15</inkml:trace>
  <inkml:trace contextRef="#ctx0" brushRef="#br0" timeOffset="62979.99">14481 12264 1850 0,'0'0'476'15,"0"0"-364"-15,0 0-86 0,0 0 43 16,0 0-34-16,0 0-18 16,42 101 2-16,-42-62-18 15,0 2-2 1,-2-5-30-16,-8-5-76 0,-1-4-32 15,2-11-130-15,2-5-251 16,7-11-278-16</inkml:trace>
  <inkml:trace contextRef="#ctx0" brushRef="#br0" timeOffset="63147.47">14605 12502 1614 0,'0'0'504'0,"0"0"-306"0,0 0 29 16,0 0-7-16,-19 83-130 15,14-59-52-15,3-2-8 16,2-4-30-16,0-1-9 16,0-4-77-16,9-10-133 15,-1-3-101 1,1 0-440-16</inkml:trace>
  <inkml:trace contextRef="#ctx0" brushRef="#br0" timeOffset="63294.8">14675 12494 1790 0,'0'0'325'0,"0"0"-219"15,0 0-89-15,0 0-17 16,0 0-253-16,0 0-351 16,0 0-753-16</inkml:trace>
  <inkml:trace contextRef="#ctx0" brushRef="#br0" timeOffset="63459.71">14696 12140 1916 0,'0'0'372'0,"0"0"-266"16,0 0-7-16,0 0-28 15,0 0-63-15,0 0-8 0,-86 110-95 16,76-73-163-1,1-4-352-15</inkml:trace>
  <inkml:trace contextRef="#ctx0" brushRef="#br0" timeOffset="64537.91">14942 12628 1549 0,'0'0'277'15,"0"0"-122"-15,0 0 15 16,0 0-28-16,0 0-98 16,0 0-29-16,0 0 19 15,15-35-28-15,-3 24 12 16,1 1-3-16,4-4-5 0,1-2 6 15,4 2-16-15,0-3-1 16,-1 0-6-16,3-2 7 16,-4-2-15-16,-1-2 3 15,-5 2 12-15,-2-1-3 16,-4 1 3-16,-2 1 0 16,-5 4 6-16,-1-4-6 15,0 4-1-15,0 2 0 16,0 0 2-16,0 0 23 15,0 1-10-15,-1 2-12 16,-3-2 26-16,2 4-28 16,-1-2 1-16,-1 1 1 15,1 4 14-15,0-2 2 0,2 3-17 16,-1 2 11-16,0 0 13 16,2 1-16-16,-2 0 5 15,-1 1-14-15,2 1 9 16,-5-3 2-16,3 0-11 15,0 3 0-15,-2-3 1 16,0 2 0-16,-1 1-1 16,3-2 0-16,-2 2 1 15,0 0-7-15,2 0 6 16,-2 0 0-16,2 0-6 16,0 2 7-16,-3 5-2 15,3 7-7-15,-2-1 8 16,-2 9 7-16,0 2-7 15,3 3 0-15,-3 7 3 16,4-1 3-16,1 2 24 0,0 1-6 16,2-2-15-16,0 2 49 15,0-6-24-15,2 0-7 16,3-3 18-16,2 1-23 16,-3-3 8-16,2-1-20 15,-2-4-4-15,0-3 20 16,-1-4-26-16,-1-6 7 15,1 0-5-15,-1-7-1 16,2 0 19-16,0-3-20 16,5-14-7-16,4-13 6 15,2-3-45-15,3-7-11 16,1 6 17-16,-4 7 40 0,-1 7 16 16,-7 10 32-1,-1 10-20-15,-3 0 32 0,0 6-54 16,1 15 32-1,0 5 21-15,2 1-38 0,-3 3 14 16,0-3-35-16,2 0-6 16,0-4 5-16,1-3-66 15,-2-3-70-15,5-7-137 16,-2 0-287-16,-1-6-536 0</inkml:trace>
  <inkml:trace contextRef="#ctx0" brushRef="#br0" timeOffset="65600">15617 12491 1335 0,'0'0'295'16,"0"0"-107"-16,0 0 9 16,0 0-39-16,0 0-41 15,0 0-49-15,0 0-15 0,-65-66-11 16,55 59-41-16,-1-1 47 15,-1 2-38-15,-2 3-10 16,2-1 29-16,1 2-10 16,-1 1-6-16,0 1-10 15,2 0 3-15,-1 0 18 16,1 3-24-16,0 7 0 16,-2 4 22-16,3-1-16 15,-1 7 31-15,4-2 9 16,-1 4-4-16,4 2 36 15,2 0-38-15,1-4-4 16,0 0 24-16,0-4-39 0,4 1 9 16,3-4-12-16,2-2-10 15,-2-1 24-15,2-1-31 16,-1-5-1-16,3-3 11 16,0-1-4-16,4 0 3 15,2 0-10-15,2-14-9 16,-2-2-9-16,2-2 5 15,-4-4-10-15,-3-2 7 16,-4 0-24-16,-1 3 40 16,-4 5 0-16,-3 5 1 15,0 2 14-15,0 2 18 16,0 4-16-16,0 3 27 16,0 0-29-16,0 0 7 0,-2 10-11 15,-5 10 1-15,1 4 60 16,3 2-15-1,-1-2-16-15,4-5 10 16,0 0-40-16,0-3 17 0,13-7-28 16,3-2 0-16,6-7-10 15,1 0 7-15,4-3-79 16,-1-13 1-16,-2-2-27 16,-3-4 75-16,-5 1-6 15,-6 7 39-15,-4 1 3 16,-2 3 4-16,-4 4 22 15,0 5 65-15,0 1-20 16,0 0 27-16,0 0-57 16,0 0-23-16,0 4 34 15,0 6-29-15,-5 3-13 0,1-2-8 16,3-1 10-16,1-1-14 16,0-6-1-16,0-1-64 15,6-2-13 1,10 0-29-16,3-8-23 0,3-5 42 15,-2 2 50-15,-5 1 37 16,-1 4 1-16,-4 3 50 16,-2 3 70-16,0 0-25 15,-1 0-5-15,0 9-22 16,-2 5-49-16,-4 6 32 16,-1-1-52-16,0 2-15 15,0 4 14-15,-5-3-118 16,-10 2-116-16,-25 2-77 0,3-8-247 15,1-5-961-15</inkml:trace>
  <inkml:trace contextRef="#ctx0" brushRef="#br0" timeOffset="65743.66">15594 12816 1766 0,'0'0'756'15,"0"0"-599"-15,0 0 11 16,0 0-6-16,0 0-121 15,0 0-41-15,0 0-35 16,-5-6-170-16,12 6-129 16,-1 0-276-16</inkml:trace>
  <inkml:trace contextRef="#ctx0" brushRef="#br0" timeOffset="66738.3">16352 12415 1980 0,'0'0'335'16,"0"0"-159"-16,0 0 38 15,0 0-112-15,0 0-50 0,0 0-51 16,-16-81 27 0,21 72-28-16,9 1 0 0,2-1 12 15,4 5-11-15,2 4 9 16,-1 0-10-16,0 7 1 15,-7 13 20-15,-4 7-13 16,-6 3 1-16,-4 3 40 16,-4 0-20-16,-12 1-7 15,-1-7-22-15,1 0 6 16,2-10 7-16,8-4-13 16,6 0-23-16,0-5-10 15,13-3-21-15,15 3-3 16,12-5-46-16,7 0-28 15,8 2 77-15,22 0-81 16,-15-2-164-16,-7 0-718 0</inkml:trace>
  <inkml:trace contextRef="#ctx0" brushRef="#br0" timeOffset="67402.8">17549 12410 1041 0,'0'0'499'0,"0"0"-343"0,0 0 18 16,0 0-4-16,0 0-69 15,0 0 13-15,-67-87-39 16,53 78-23-16,1 2 16 16,-1 1-36-16,-2 6 35 15,-2 0-20-15,0 6 26 16,-4 15 30-16,2 6 2 15,0 3 4-15,5 3-14 0,3-3-32 16,7-3 45 0,5 0-54-16,0-5-29 0,13-4 11 15,11-5-25-15,4-6-11 16,4-3-14-16,3-4-80 16,-1-7-5-16,-3-13-97 15,-3-17-74-15,1-23-1 16,-3-24-116-16,-2-30-9 15,-4-7 81-15,-8 4 180 16,-6 26 135-16,-2 34 190 16,-2 17-68-16,-2 10 52 15,0 7-14-15,0 10 11 16,0 5 1-16,-7 11-95 0,-5 39 12 16,-1 30 32-1,1 33 19-15,4 8 20 0,4-3-44 16,4-9-11-16,0-30-29 15,2-14-52-15,3-17 33 16,2-7-57-16,-1 0 0 16,1 1-12-16,0-4-87 15,-7-12-100-15,0-9-175 16,-2-9-469-16</inkml:trace>
  <inkml:trace contextRef="#ctx0" brushRef="#br0" timeOffset="67576.44">17312 12150 2022 0,'0'0'358'0,"0"0"-171"15,0 0-47-15,0 0-104 16,120-6-1-16,-58 12-35 16,5 8-46-16,-4 2-65 15,12 14-141-15,-14-6-115 16,-15-1-651-16</inkml:trace>
  <inkml:trace contextRef="#ctx0" brushRef="#br0" timeOffset="68232.42">17944 12277 1751 0,'0'0'565'0,"0"0"-412"15,0 0 33-15,-94 0-16 16,64 24-63-1,1 6 17-15,3 3-44 0,5 0-32 16,7 1 3-16,7-7-42 16,7-7 12-16,0-7-21 15,11-5-45-15,11-8-17 16,7-5-32-16,-1-17-21 16,0-10 13-16,-6-1-23 15,-6 3 125-15,-9 8 0 16,-7 5 103-16,0 10 73 15,0 7-73-15,-4 0-17 16,-5 0 19-16,1 7-40 16,3 7 43-16,3 1-74 15,2 3-33-15,2-2 11 0,18-5-12 16,8-2-22-16,8-6-43 16,0-3-63-16,-1-3 36 15,-6-8-22 1,-9 2 49-16,-10 2 65 0,-7 4 25 15,-3 3 50-15,0 0 31 16,0 0-28-16,-3 0 31 16,-4 0-43-16,2 0-24 15,4 0 15-15,1 6-56 16,0 4 1-16,9-2-2 16,11-2-44-16,6-6 2 15,0 0-62-15,1 0-23 16,-5-6 52-16,-7-5 24 0,-8 2 51 15,-6 2 27-15,-1 1 51 16,0 1 66-16,0 2-59 16,-7 0-16-16,4 3 14 15,0 0-41-15,3 0-2 16,0 0-40-16,0 0 6 16,2 14-16-16,8 2 10 15,4 1-56-15,3 2-38 16,0-1-101-16,0-1-27 15,-4-1-129-15,-5-7-235 16,-4-4-651-16</inkml:trace>
  <inkml:trace contextRef="#ctx0" brushRef="#br0" timeOffset="68454.74">17889 12055 2199 0,'0'0'311'16,"0"0"-181"-16,0 0 22 16,0 0-112-16,113 0-40 15,-74 17-73-15,-3 10-171 0,-11-6-352 16,-11-8-1235-16</inkml:trace>
  <inkml:trace contextRef="#ctx0" brushRef="#br0" timeOffset="68618.66">18019 11952 2090 0,'0'0'475'0,"0"0"-355"16,0 0 5-16,0 0-122 15,88-10-3-15,-6 37-157 16,-10 0-227-16,-6-1-863 0</inkml:trace>
  <inkml:trace contextRef="#ctx0" brushRef="#br0" timeOffset="68794.12">18819 12655 2450 0,'0'0'359'15,"0"0"-304"-15,0 0-55 16,0 0-28-16,0 0-546 16,0 0-1535-16</inkml:trace>
  <inkml:trace contextRef="#ctx0" brushRef="#br0" timeOffset="127206.96">16204 12545 421 0,'0'0'237'0,"0"0"-115"16,0 0-67-16,0 0-6 16,0 0 3-16,0 0 35 15,0 0 24-15,0 0-41 16,0 0-38-16,-2 0 11 16,0 0-21-16,1 0 14 0,-1 0-7 15,1 0-20-15,1 0 30 16,0 0-22-16,0 0-4 15,0 0 60-15,0 0-35 16,0 0 11-16,-2 0 23 16,2 0-27-16,0-3 18 15,0 3-28-15,0 0 7 16,0 0 11-16,0 0-33 16,0 0-3-16,0 0-10 15,0 0 15-15,0 0-19 16,0-3-2-16,0-1 0 15,3-3 34-15,7-3-24 16,2 0 7-16,3-1 14 0,0-5-24 16,1-1 42-1,1 1-45-15,0-4-4 16,-2 2 14-16,0 2-15 16,-3-1 8-16,-2 1-8 0,0 2 0 15,-3-2 8-15,-1 2-8 16,1-2 0-16,-2 2 1 15,0 1 1-15,-2-1 2 16,1 1-4-16,-1 0 0 16,0 2 1-16,1 1-1 15,-2-1 0-15,1 3 0 16,0 0 0-16,-2-1 7 16,3 4-7-16,-2 0 0 15,-1 2-2-15,1-2 2 16,-2 3 0-16,0 2 1 0,0 0 0 15,0 0 8-15,0 0-9 16,0 0 0-16,0 0-7 16,0 0 7-1,0 0 0-15,0 0-2 0,1 0 8 16,2 0-6-16,-3 10 0 16,1 3 2-16,-1 6 35 15,0 3-21-15,0 7 6 16,0 2 27-16,-7 5-22 15,0 2 38-15,0 1-38 16,0-2-16-16,0-1 40 16,0-1-38-16,2-2 10 0,0-6 6 15,0 1-14-15,0-3 39 16,1-1-35-16,0 0-18 16,2-1 58-16,1-7-50 15,1-2-3 1,-2-7-6-16,2-4 20 0,0 0-14 15,0 0-6-15,0-3 0 16,0 0 13-16,0 0-13 16,0 0 0-16,0 0-1 15,0 0-24-15,0 0 17 16,-1 0-83-16,1 0-87 16,-4 0-9-16,-1 0-122 15,-7 0-193-15,1 0-28 0,-1 0-344 16</inkml:trace>
  <inkml:trace contextRef="#ctx0" brushRef="#br0" timeOffset="127511.98">16271 12743 424 0,'0'0'342'0,"0"0"4"16,0 0-68-16,0 0-50 15,0 0 8-15,0 0-104 16,0 0-22-16,-20 0 21 16,20 0-39-16,0 0-16 15,0-3-17-15,1 0-58 16,12-2 73-16,9-1-53 15,7-1-14-15,4 1 34 16,4-2-15-16,0 2 4 16,-1 3-27-16,0-3 5 15,-4 5 17-15,-4 1-25 16,-5-3 0-16,-6 3 0 16,-4 0 0-16,-6 0 9 0,-4 0-9 15,-1 0 0-15,-2 0-9 16,0 0 9-16,0 0-12 15,0 0 11-15,0 0-49 16,0 0-46-16,0 0-60 16,0 0-97-16,4 0-101 15,-1 0-795-15</inkml:trace>
  <inkml:trace contextRef="#ctx0" brushRef="#br0" timeOffset="127680.78">16644 12693 1657 0,'0'0'503'0,"0"0"-334"16,0 0 27-16,0 0-94 15,0 0-66 1,0 0-36-16,0 0-210 0,-39-21-46 16,39 28-127-16,0-4-979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54:42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9770 2917 1179 0,'0'0'304'16,"0"0"-169"-16,0 0 62 15,0 0-101-15,0 0-38 16,0 0-45-16,0 0 1 16,0 0 73-16,0 0-56 0,0 0 24 15,0 0 17 1,0 0 7-16,0 0 12 0,0 0-89 16,0 0 19-16,0 11 31 15,0 6-51-15,0 7 17 16,0 6 12-16,0 5-5 15,0 6 37-15,5 3-59 16,0 3 5-16,2-1 77 16,0 2-76-16,-1 2 18 15,3 1 2-15,1-1-29 16,-1-1 25-16,4-2-25 16,-2-2 0-16,1-1-1 15,-2-6 1-15,0-1 0 16,0-4 0-16,-4-4 7 15,1-2 4-15,-2-3-11 16,-1-3 0-16,-1-2 3 16,-1-1-2-16,1-1-1 0,1-1 0 15,-1-5 11-15,-2 2 4 16,2-4-15-16,1 2 0 16,-2-1-3-16,1-2 9 15,-2 0-6-15,3 0 0 16,-2-5 0-16,-1 0 9 15,1 1-9-15,0-4-18 16,-2 0 18-16,1 0 1 16,-1 0 18-16,0 0-19 15,2 0 6-15,-2 0 39 16,0 0-45-16,0 0 0 0,2 0 23 16,1 0-21-16,2 0 19 15,3-2-21-15,1-3 0 16,2 2-11-16,3 0 11 15,-2-1-10-15,0 4 2 16,1 0 16-16,0 0 4 16,2 0-12-16,5 0 0 15,5 0-6-15,6 4 6 16,5-1-2-16,7 0-5 16,8-3 14-16,0 3-14 15,5 1 2-15,-5 0 5 16,1 4-6-16,-3-1 6 0,-3 2-10 15,-2 2-8-15,-4-4 18 16,-4-1-15-16,-2 1 15 16,-4-4-3-16,-3-2-18 15,-4 1 21-15,-2-1-1 16,-7-1 1-16,-1 2 0 16,-2-2 2-16,-5 0-2 15,0 0-11-15,-3 0-7 16,0 0 18-16,0 0 0 15,0 0 0-15,0-5 2 16,0 2 19-16,-2-2-21 16,2 1 0-16,-2 1-5 15,-1-3 11-15,2 0-6 16,-2-3 0-16,0-4 2 16,0-6 7-16,0-5-9 0,0-8 0 15,0-10 3-15,0-3-3 16,0-1 13-16,0-1-13 15,0 4 0-15,0 1 38 16,0 5-38-16,0 1 21 16,0-1 14-16,0-4-19 15,0-3-2-15,1-2-14 16,6-4 0-16,1 3-27 16,1 1 27-16,-4 4-6 15,0 4 6-15,-4 5 1 16,-1 2 46-16,0 1-40 15,0 1-5-15,0 0 116 16,0 4-97-16,0 2-12 16,0 2 6-16,0 4-15 15,-1 4 27-15,1 2-27 0,-2 4 0 16,1 1 18-16,-1 2-10 16,2 0-2-16,-2 3 0 15,0-2 10-15,-1 1 5 16,1-1-21-16,-3 2 0 15,2-2-7-15,-2 0 8 16,0-2-1-16,-1 2 0 16,-1-1 6-16,-3 1-15 15,-1-1 9-15,-3-1-7 16,-5 0-5-16,-1 1 13 16,-5 1-1-16,-3 0 0 15,-3 1 7-15,-2 0-1 16,-3 2-6-16,-3 0-16 0,-5 0 7 15,-2 0 15-15,-3 0-7 16,1 0 1-16,-2 0 0 16,1 0-23-1,1 0 23-15,1 0-10 0,1 0 9 16,3 0 2-16,3 4-2 16,5 0-4-16,3 1 5 15,4 1 11-15,3 1-11 16,5 1-6-16,2 1 0 15,1 0 12-15,2 0-5 0,2 2-1 16,-3-3 0 0,0 2-3-16,-1-1 3 0,-2-1-7 15,3 2 7-15,-1-4 0 16,4-1 12-16,3-2-12 16,3-1 0-16,2-1 3 15,3-1-3-15,1 2-4 16,-1-2 2-16,2 0 4 15,0 0 13-15,0 0-15 16,0 0 0-16,0 0-45 16,0 0 25-16,0 0-112 15,3 0-38-15,26-3-201 16,-3-6-4-16,3 0-708 0</inkml:trace>
  <inkml:trace contextRef="#ctx0" brushRef="#br0" timeOffset="700.06">10743 2983 1445 0,'0'0'370'0,"0"0"-148"16,0 0 33-16,0 0-175 15,0 0-19-15,0 0-12 16,0 0-19-16,-14 0 44 16,14 0-51-16,0 0-16 15,0 0 102-15,0-1-79 16,2-2-11-16,8-4 27 16,5-4-35-16,9-2 29 0,4-3-40 15,7-2 0 1,8-2-15-16,6-1 15 0,9-5 0 15,8-1 0-15,20-6 7 16,21-7 10-16,20-6-17 16,5 1 0-1,-12 4-3-15,-13 8 3 0,-16 6 0 16,-16 2 0-16,-15 7 6 16,-13 5 7-16,-6-1-13 15,2-2 0-15,3 0 0 16,5-1 0-16,-6 1 13 15,-5 0-13-15,-5 3 14 16,-5 2 25-16,-5 3-39 16,-6 1 0-16,-9 4-2 15,-6 2 11-15,-2-1 6 0,-2 2-15 16,0 0 0-16,0 0 27 16,0 0-27-16,0 0-16 15,0 0-5-15,-6 0-76 16,-4 0-30-16,-7 0-181 15,2 0-235-15,2-4-179 0</inkml:trace>
  <inkml:trace contextRef="#ctx0" brushRef="#br0" timeOffset="965.43">12262 2324 1038 0,'0'0'534'0,"0"0"-171"16,0 0-75-16,0 0-2 15,0 0-111-15,0 0-95 16,0 0 32-16,33-13-33 0,-4 9-40 15,7 1 69-15,3 0-96 16,3 3 3-16,0 0-5 16,-4 0 5-16,-8 6-15 15,-10 8 0-15,-10 2-19 16,-10 3 2-16,0 4 31 16,-19 1-14-16,-4 2 0 15,-2-3 13 1,2-3 37-16,3-3-50 0,4-3-30 15,6-5 22-15,9-2-138 16,1-1-74-16,11-6-279 16,10 0-231-16,3 0-769 0</inkml:trace>
  <inkml:trace contextRef="#ctx0" brushRef="#br0" timeOffset="1961.62">13109 2165 2013 0,'0'0'479'16,"0"0"-243"-16,0 0-64 16,0 0-157-16,-97 26 10 15,74 5 38-15,3 6-62 16,6 4 15-16,6-3 18 15,6-3-25-15,2-6 30 16,5-8-39-16,12-7 0 0,8-7-7 16,5-7 7-16,5-2-51 15,4-17-36 1,-3-7-38-16,-4-4 95 0,-10-2-69 16,-8 4 49-16,-11 2 50 15,-3 8 44-15,0 7 58 16,-3 8 20-16,-10 3-65 15,2 0 57-15,-1 14-114 16,4 12 12-16,1 7 90 16,4 9-69-16,3 4 9 15,0 5-42-15,5 4 28 16,6-2 17-16,3-2-45 0,-4-3 0 16,-3-6-6-16,-6-5 7 15,-1-7-2-15,0-6-10 16,-4-11-45-16,-8-7 23 15,-1-6 13-15,0-8 5 16,3-16 6-16,4-12-16 16,4-6 11-16,2-5-2 15,4-4 16-15,14-1-12 16,7 1 12-16,7-5-6 16,4-1-2-16,5-2 16 15,-1 1-8-15,-5 4 0 16,-7 13 0-16,-10 10 4 15,-8 15-4-15,-8 13-13 0,-2 3 4 16,-5 18 9 0,-13 17 21-16,0 6-21 0,1 10 12 15,4-3 64-15,9-3-75 16,4-8 22-16,0-7-8 16,14-11-14-16,6-8 33 15,1-11-34-15,3 0 0 16,-3-16 30-16,-3-13-30 15,-2-6-1-15,-8-3 0 16,-6-2 2-16,-2 5-7 16,0 5 6-16,-9 9 0 15,1 8 16-15,2 7-10 16,2 4-1-16,2 2-5 16,2 0-34-16,0 0 25 0,17 0-152 15,6 0 43-15,11 0 79 16,-1 0-16-16,0 0 40 15,-9 0 0-15,-10 0 15 16,-11 11-6-16,-3 10 24 16,-9 6-12-16,-7 7 85 15,-1-2-30-15,2 0 17 16,8-7-37-16,7-4-20 16,2-5 37-16,23-6-58 15,13-9-13-15,9-1 13 16,6-4-69-16,-2-14 10 15,-9-5-111-15,-22-20-118 16,-12 4-90-16,-8 3-1102 0</inkml:trace>
  <inkml:trace contextRef="#ctx0" brushRef="#br0" timeOffset="2159.88">13353 2018 2034 0,'0'0'804'16,"0"0"-668"-16,0 0 78 15,0 0-19-15,0 0-195 16,110-71 3-16,-71 71-38 16,-4 0-86-16,-7 19-114 15,-10 12-140-15,-8-2-457 16,-4-7-886-16</inkml:trace>
  <inkml:trace contextRef="#ctx0" brushRef="#br0" timeOffset="2314.25">13721 1799 1109 0,'0'0'1173'15,"0"0"-1080"-15,0 0 50 16,-90 58-143-16,48 2-27 15,7-4-226-15,3-5-1097 0</inkml:trace>
  <inkml:trace contextRef="#ctx0" brushRef="#br0" timeOffset="5081.62">14287 2222 2367 0,'0'0'558'0,"0"0"-400"15,0 0 116-15,0 0-119 16,0 0-52-16,0 0-103 16,0 0 18-16,-5-10 5 15,7 9-23-15,4 1 0 16,1 0 4-16,3-2 4 16,3 2 31-16,6-3-39 15,3-2 0-15,6-1 4 0,2-2-4 16,2 0-12-1,1 0-34-15,-3 1-146 0,4-1-90 16,-9 4-392-16,-9-1-1111 0</inkml:trace>
  <inkml:trace contextRef="#ctx0" brushRef="#br0" timeOffset="5291.22">14345 2329 1279 0,'0'0'1322'16,"0"0"-1069"-16,0 0-64 15,0 0-28-15,0 0-147 16,0 0 25-16,87 0-78 0,-48 0 12 16,1 0-135-1,2 0-73-15,5 0-55 0,-13 3-304 16,-8 2-1218-16</inkml:trace>
  <inkml:trace contextRef="#ctx0" brushRef="#br0" timeOffset="5482.5">14456 2485 1149 0,'0'0'1348'0,"0"0"-1164"16,0 0-84-1,0 0 54-15,0 0-154 0,113-19 0 16,-65 16 0-16,-3 3-107 16,18 0-148-16,-11 0-339 15,-9 0-767-15</inkml:trace>
  <inkml:trace contextRef="#ctx0" brushRef="#br0" timeOffset="6063.56">15200 2120 1756 0,'0'0'494'16,"0"0"-289"-16,0 0 34 15,0 0-97-15,0 0-84 16,0 0-52-16,0 0 99 16,-81-60-97-16,65 62-8 15,-5 19 32-15,0 9 3 16,2 6 58-16,6 0-24 16,8 1-60-16,5-7 97 15,2-3-106-15,16-8-3 16,9-7-10-16,5-9 10 0,4-3-19 15,3-9-139 1,-4-18-89-16,-4-11 27 0,-5-9-134 16,-8-19 17-16,-8-21 88 15,-10-29-141-15,0-11 254 16,-2-4 139-16,-8 9 29 16,3 35 173-16,3 25-41 15,1 25-78-15,-1 17 205 16,1 5-104-16,0 7 48 15,-1 8-115-15,1 8-105 16,-2 37 44-16,3 33 28 16,2 35 23-16,0 13 20 15,3-3-24-15,11-13 93 16,-3-21-116-16,2-17-44 16,-1-13 44-16,0-14-74 15,0-5 6-15,3 1-12 0,0 4-64 16,0-2 9-16,-3-16-198 15,-5-14-124-15,-7-13-365 0</inkml:trace>
  <inkml:trace contextRef="#ctx0" brushRef="#br0" timeOffset="6248.67">15017 1946 1377 0,'0'0'982'0,"0"0"-673"16,0 0-87-1,0 0-93-15,0 0-71 0,121-64-46 16,-59 53-3-16,3 3-9 16,-3 6-88-16,-9 2 18 15,-5 5-248 1,-14 10-285-16,-14-1-719 0</inkml:trace>
  <inkml:trace contextRef="#ctx0" brushRef="#br0" timeOffset="7349.87">15531 1964 1758 0,'0'0'498'0,"0"0"-328"0,0 0-39 16,0 0-71-16,0 0-37 15,0 0-23-15,0 0 100 16,0 104-58-16,0-70 1 16,0 1 51-16,3-1-62 15,4-7-1-15,3-6-31 16,3-4 24-16,3-6 15 16,10-6-39-16,4-5 0 15,6-5-4-15,6-14 4 16,0-8-12-16,-2-3-30 15,-5-3-33-15,-8 0 48 0,-6 3 8 16,-7 2 16 0,-7 4 3-16,-6 3 37 0,-1 3 48 15,0 5-15-15,-5 5-40 16,-3-1 146-16,-1 6-113 16,2 1-19-16,0 2-11 15,0 0-32-15,-1 0 10 16,-1 3-11-16,-1 9 0 15,0 5 19-15,0 2-8 16,2 4-10-16,1 1 34 16,4 0-17-16,-1-2 25 15,4 2-43-15,0-3 0 16,0 0 9-16,2-3-9 16,8-4 0-16,3-1-1 15,4-6 1-15,3-3 2 16,4-4-2-16,2 0-9 0,1-9-32 15,2-8 40-15,-4-1-22 16,-4-4 23-16,-2 2 0 16,-4 1 7-16,-5 1-7 15,-3 1 0-15,-3 2 17 16,-2 3-16-16,0 0 21 16,-2 3-13-16,1 2 12 15,-1 2 49-15,0 1-70 16,0 4 0-16,0 0 14 15,0 0-8-15,0 0-11 16,0 0 5-16,0 0 0 0,0 6-40 16,0 10 40-16,-1 5 0 15,-3 6 3-15,1 2 12 16,2-2 14 0,1-3-29-16,0-8 0 0,0-4 8 15,0-9-8-15,9-3-9 16,11-7 1-16,7-16 16 15,5-5-13-15,0-4 5 16,-2 2 0-16,-8 6-4 16,-9 6 4-16,-4 8 0 15,-6 4 28-15,-3 3 8 16,0 3 9-16,0 0-45 16,0 0 0-16,0 13-15 0,0 2 17 15,-3 3-2 1,-1-1 4-16,1-2 8 0,3-6 2 15,0-3-14-15,0-6-12 16,1 0-21-16,11 0 34 16,3-6-1-16,0-3 0 15,0 1 13-15,-1 2 20 16,-3 2-33-16,1 4 0 16,0 0 33-16,-1 0-25 15,1 12-5-15,-2 3-3 16,-3 4 13-16,-6 4 2 15,-1-1-15-15,-5 3-61 16,-17-1 14-16,-27-5-185 16,5-3-339-16,2-13-772 0</inkml:trace>
  <inkml:trace contextRef="#ctx0" brushRef="#br0" timeOffset="7547.72">15846 1740 2467 0,'0'0'533'0,"0"0"-247"16,0 0-96-16,0 0-112 16,0 0-67-16,104-59-11 15,-75 59-32-15,-6 2-204 0,-8 12-40 16,-8-1-494-16</inkml:trace>
  <inkml:trace contextRef="#ctx0" brushRef="#br0" timeOffset="7715.45">16141 1543 1842 0,'0'0'869'15,"0"0"-749"-15,0 0 152 16,0 0-130-16,0 0-83 15,0 0-59-15,0 0-77 16,-6 114-67-16,-36-63-460 16,-1-6-1685-16</inkml:trace>
  <inkml:trace contextRef="#ctx0" brushRef="#br0" timeOffset="7873.86">16410 1786 1350 0,'0'0'1448'16,"0"0"-1203"-16,0 0-149 15,0 0-77-15,0 0-19 16,-123 48-561-16,68-29-1159 0</inkml:trace>
  <inkml:trace contextRef="#ctx0" brushRef="#br0" timeOffset="42007.79">18767 1322 1908 0,'0'0'477'0,"0"0"-299"15,0 0 20-15,0 0-1 16,0 0-159-16,0 0-29 15,0 0 34-15,74-41-43 16,-53 39 9-16,-1 2-9 16,1 0 0-16,-4 0-31 15,-1 0 31-15,1 0-133 16,5 0-71-16,-6 0-113 16,-1 0-474-16</inkml:trace>
  <inkml:trace contextRef="#ctx0" brushRef="#br0" timeOffset="42523.31">18782 1076 803 0,'0'0'531'0,"0"0"-303"16,0 0 1 0,0 0 13-16,0 0-100 0,0 0-42 15,0 0-39-15,0 0-60 16,0 18 66-16,0 9-9 16,0 8 43-16,3 12 24 15,1 5-44-15,-1 6-5 16,1-3-36-16,-1-1-30 0,-1-4 64 15,1-6-74-15,-1-4 0 16,-1-7 12-16,-1-4-12 16,0-6 12-16,0-7-12 15,0-5-84-15,0-6 20 16,-4-5-181-16,-7-11-61 16,1-5-609-16</inkml:trace>
  <inkml:trace contextRef="#ctx0" brushRef="#br0" timeOffset="42690.53">18729 1402 2018 0,'0'0'358'0,"0"0"-236"0,0 0 18 15,0 0-140-15,0 0-43 16,0 0-32-16,0 0-156 15,13 6-367-15,-6-6-1035 0</inkml:trace>
  <inkml:trace contextRef="#ctx0" brushRef="#br0" timeOffset="43067.55">19244 1049 1803 0,'0'0'499'0,"0"0"-402"15,0 0 29-15,0 0-3 16,0 0-53-16,0 0-6 15,0 0-64-15,0 0 1 16,-71 0 24-16,55 34-17 16,-3 10 40-16,6 2 28 15,4-1-6-15,9-3 27 0,0-6-77 16,4-7-11 0,13-5 46-16,6-6-46 0,4-9-18 15,2-7-9-15,3-2-73 16,0-21-39-16,1-33-196 15,-7 3-280-15,-10 1-1209 0</inkml:trace>
  <inkml:trace contextRef="#ctx0" brushRef="#br0" timeOffset="44006.44">19375 762 160 0,'0'0'1566'16,"0"0"-1198"-16,0 0-147 15,0 0 9-15,0 0-21 0,0 0-103 16,0 0-65-16,-13-45-41 16,13 65-23-16,0 13 23 15,0 12 28-15,0 12 26 16,2 8 40-16,-1 1-9 16,1 1 7-16,2-6-46 15,-1-4-35-15,0-6 47 16,2-6-58-16,-2-9 0 15,1-7 3-15,-1-11-2 16,-1-9-2-16,0-9-24 16,1-5 25-16,2-20-38 15,1-12 14-15,6-6-48 16,0 0 60-16,0 0 12 16,0 9-7-16,-2 9 7 15,-4 7 0-15,-2 9 112 0,-3 9-74 16,-1 0-25-16,0 3-13 15,0 19 0-15,0 7 73 16,0 3-23-16,0 3-40 16,0-2 69-16,0-6-78 15,6-4-1-15,6-12 0 16,2-11 1-16,6 0-18 16,5-22-16-16,1-10-99 15,-2 0 67-15,-6 2 0 16,-6 7 64-16,-7 9 1 15,-5 10 21-15,0 4 36 0,0 4-57 16,-5 15 0 0,-3 6 99-16,1 3-51 15,4-1-10-15,3-4-38 0,0-5 19 16,12-9-17-16,8-9-2 16,5 0-41-16,3-18-4 15,-3-6-40-15,-5-3 24 16,-8 3 22-16,-9 9 39 15,-3 7-11-15,0 8 11 16,-9 0 0-16,-7 11 5 16,-1 7 35-16,2 1 45 15,5-1-65-15,6-2 2 0,4-6-10 16,3-6-12 0,17-4 0-16,10 0 0 0,3-19-49 15,2-8-5 1,-4-3-30-16,-8 1 51 0,-10 7 15 15,-10 9 36-15,-3 6-7 16,0 7 16-16,-9 2-17 16,-7 17 46-1,2 8-3-15,2 10-15 0,3 6 59 16,9 5-80-16,0 3-2 16,2 1 12-16,10-3-26 15,2-4 46-15,-4-4-47 16,-3-8 0-16,-7-7 6 15,0-5-5-15,-14-7-1 16,-10-5 3-16,-3-4 12 0,0-5 10 16,4-1-25-1,3-20-63-15,8-11-33 16,11-33-232-16,1 8-197 0,0-1-270 0</inkml:trace>
  <inkml:trace contextRef="#ctx0" brushRef="#br0" timeOffset="44159.37">19935 859 2136 0,'0'0'522'0,"0"0"-452"16,0 0 55-16,0 0-40 16,0 0-85-16,-95 111 6 15,83-51-6-15,7-11-264 16,5-7-349-16</inkml:trace>
  <inkml:trace contextRef="#ctx0" brushRef="#br0" timeOffset="45021.41">20253 994 1936 0,'0'0'492'15,"0"0"-391"-15,0 0 48 0,-102 48 33 16,75-4-69 0,7 5 19-16,8 2-38 15,11-3-77-15,1-5 50 16,15-12-67-16,12-12 0 0,8-14-10 16,5-5 10-16,2-26-87 15,-3-16-70-15,-7-9-27 16,-9-4 61-16,-7-1-48 15,-10 10 103-15,-6 9 68 16,0 18 144-16,0 13 23 16,-12 6-98-16,-1 18-53 15,-1 19 74-15,0 8-36 16,6 13-10-16,2 3 24 16,6 4-26-16,0 0-2 15,0-6-38-15,4-8 22 0,-2-11 21 16,-2-10-45-16,0-13 0 15,0-11 4-15,-9-6-3 16,-4-17 22 0,-1-17-23-16,6-16-135 0,8-11 48 15,5-4-52-15,22-2 49 16,7 6 23-16,2 11 59 16,-3 12-6-16,-6 13 14 15,-6 13 0-15,-8 11 87 16,-3 1-86-16,-6 16 33 15,-2 11 44-15,-2 6 3 16,0 5 34-16,0 0-92 16,0-7-22-16,0-7 34 15,4-11-35-15,9-13-33 16,4 0-9-16,5-25-37 0,-3-14 50 16,-2-9-27-16,-10-4 53 15,-7-2 3-15,0 6 30 16,-7 12 79-16,-6 11 23 15,3 11-81-15,1 8 58 16,5 5-109-16,4 1-29 16,0 0 28-16,0 6-53 15,18 3-52-15,13 0-10 16,13 0 1-16,6-2 106 16,1 4-61-16,-10 1 28 15,-13 7 41-15,-14 4 2 16,-12 5 8-16,-2-1 76 15,-9 5-12-15,-6-3 105 0,3-4-101 16,4-5-1-16,6-6-21 16,2-8-49-16,16-6-12 15,15 0-9-15,11-13-131 16,6-12-54-16,3-25-87 16,-13 7-290-16,-17 0-1499 0</inkml:trace>
  <inkml:trace contextRef="#ctx0" brushRef="#br0" timeOffset="45212.09">20470 819 2299 0,'0'0'485'0,"0"0"-221"0,0 0-48 15,0 0-102-15,87-41-114 16,-47 39-11-16,0 2-10 15,-5 8-107-15,-10 13-127 16,-6 20-116-16,-11-4-254 16,-3-10-1218-16</inkml:trace>
  <inkml:trace contextRef="#ctx0" brushRef="#br0" timeOffset="45356.4">20830 654 2111 0,'0'0'260'0,"0"0"-235"0,0 0-4 16,-66 97-21-16,49-43-253 15,6-3-1118-15</inkml:trace>
  <inkml:trace contextRef="#ctx0" brushRef="#br0" timeOffset="45805.5">21524 1129 2492 0,'0'0'768'0,"0"0"-699"16,0 0 60-16,0 0 1 16,0 0-104-16,0 0-26 15,0 0-69-15,10 19-208 16,4-6-11-16,-1-2-376 15,-1-4-785-15</inkml:trace>
  <inkml:trace contextRef="#ctx0" brushRef="#br0" timeOffset="45973.09">21630 1325 2134 0,'0'0'709'0,"0"0"-594"0,0 0 156 16,0 0-63-16,0 0-121 15,0 0-87-15,0 0-147 16,0 0-155-16,8-5-404 16,1-4-1484-16</inkml:trace>
  <inkml:trace contextRef="#ctx0" brushRef="#br0" timeOffset="47057.05">22296 767 757 0,'0'0'219'16,"0"0"-161"0,0 0 22-16,0 0-7 0,0 0-54 15,0 0 0-15,0 0 1 16,0 0-4-16,0 0 13 15,0 0-6-15,0 0 51 16,0 0 57-16,0 0 0 16,0 0-11-16,0 0-22 15,0 0-40-15,0 0 50 16,0 0-90-16,0 0-18 16,0 0-1-16,0 0-9 15,0 0 1-15,0 0-72 0,-4 0-75 16,-2 0-32-1,3 0-538-15</inkml:trace>
  <inkml:trace contextRef="#ctx0" brushRef="#br0" timeOffset="47307.5">22296 767 224 0</inkml:trace>
  <inkml:trace contextRef="#ctx0" brushRef="#br0" timeOffset="47670.51">22296 767 224 0,'-32'-18'342'0,"32"18"-90"0,0 0-107 0,0-5-73 0,3 1 19 15,0-3-32-15,0 0 53 16,0 0 68-16,1-3-43 16,-3 2 84-16,-1 0-10 15,2 2-19-15,-2 1-41 16,0 1 8-16,0 2 4 15,0 1-55-15,0 1-65 0,0 0 63 16,0 0-106 0,-2 12-2-16,-8 10 2 0,-4 13 42 15,-6 13 107-15,-8 10-45 16,2 5 5-16,-3 3 39 16,3-3-86-16,4-3-25 15,4-6 5-15,5-6-34 16,2-7 43-16,3-5-51 15,2-9 0-15,3-8 6 16,2-6-6-16,1-7 0 16,0-3-1-16,0-3 7 15,0 0 12-15,0 0-18 16,0-6-46-16,7-12 45 0,4-7-131 16,6-11-102-16,10-26-39 15,-4 6-254-15,-4 2-225 0</inkml:trace>
  <inkml:trace contextRef="#ctx0" brushRef="#br0" timeOffset="47975.35">22253 716 1549 0,'0'0'480'16,"0"0"-279"-16,0 0 39 15,0 0-86-15,0 0-6 16,0 0-129-16,0 0 14 0,0 0 34 15,60 73-5-15,-43-36 20 16,-3 3-28 0,-3 5-9-16,-1 2 112 0,-2 2-108 15,-3 1 4-15,-2 1 13 16,1-3-29 0,-2-2 29-16,1-7-66 0,-1-6 0 15,1-6 0-15,-1-8 0 16,0-7 0-16,-1-4 0 15,-1-8-13-15,0 0 7 16,0-5-113-16,-5-29-227 16,-5 2-142-16,-2-1-312 0</inkml:trace>
  <inkml:trace contextRef="#ctx0" brushRef="#br0" timeOffset="48147.23">22026 1028 456 0,'0'0'1752'0,"0"0"-1424"16,0 0-71-16,0 0 50 16,0 0-183-16,0 0-82 15,105-28-42-15,-51 26 11 16,4 2-50-16,1 0 3 16,14 3-217-16,-13 6-119 15,-10-3-340-15</inkml:trace>
  <inkml:trace contextRef="#ctx0" brushRef="#br0" timeOffset="49255.93">22557 1010 1659 0,'0'0'283'0,"0"0"-136"16,0 0 90-16,0 0-81 16,0 0-46-16,0 0-59 15,0 0-41-15,-8-28 89 16,8 26-43-16,0-1-3 15,1 2-16-15,4-2-13 16,2 1 39-16,2 1-38 16,1 1-24-16,3 0 63 15,2 0-64-15,2 10 0 16,-3 8-6-16,0 5 15 16,-4 5 24-16,-5 2-33 15,-5 4 10-15,0 1 23 16,-5-1-32-16,-12-1 20 0,-3-3 3 15,0-3-23-15,2-6 50 16,4-5-51-16,7-5-18 16,1-4 12-16,6-7-83 15,0 0-14-15,0-13-55 16,29-24-424-16,-1 1 94 16,2-1-534-16</inkml:trace>
  <inkml:trace contextRef="#ctx0" brushRef="#br0" timeOffset="49469.03">22821 950 1577 0,'0'0'578'0,"0"0"-433"15,0 0 43-15,0 0-12 0,0 0-73 16,-95 71 52 0,80-41-118-16,5 2-11 0,7-4 11 15,3 1-4-15,0-3 2 16,11-3-35-16,10-3 0 15,3-3-32-15,8-9-54 16,19-8-129-16,-8 0-270 16,-4 0-374-16</inkml:trace>
  <inkml:trace contextRef="#ctx0" brushRef="#br0" timeOffset="49657.15">23092 1254 1612 0,'0'0'238'16,"0"0"7"-1,0 0-64-15,-5 111-49 0,0-71-13 16,0-1-91-16,0-3-15 16,0-8-13-16,-4-13-99 15,5-7-150-15,-2-8-660 0</inkml:trace>
  <inkml:trace contextRef="#ctx0" brushRef="#br0" timeOffset="49844.47">23164 1049 1302 0,'0'0'1049'0,"0"0"-888"16,0 0 33-16,0 0-78 15,0 0-56-15,0 0-60 16,0 0-139-16,20-28-31 16,-9 26-180-16,-2 2-418 0</inkml:trace>
  <inkml:trace contextRef="#ctx0" brushRef="#br0" timeOffset="51053.98">23699 674 720 0,'0'0'292'0,"0"0"-27"16,0 0 18-16,0 0-60 15,0 0-71-15,0 0-14 16,0 0 40-16,0-40-89 16,0 37 28-16,0 2-1 15,0 1-24-15,0 0 20 16,0 0-90-16,0 0-21 15,-2 3-1-15,-3 15 21 16,-2 12-21-16,-4 14 75 16,-5 7-14-16,0 8 96 15,0 1-82-15,2-3-3 16,2-2 28-16,0-3-50 16,2-6 2-16,0 0-17 15,2-8-35-15,1-1 91 0,1-6-91 16,0-6 9-16,3-6 18 15,1-9-27-15,1-4 24 16,1-4-24-16,0-2 1 16,0 0 30-16,0 0-31 15,0 0 0-15,0-8-1 16,0-3-17-16,0-8-18 16,0-2-66-16,5-6-118 15,3-3-11-15,5-27-149 16,0 8-161-16,0 1-141 0</inkml:trace>
  <inkml:trace contextRef="#ctx0" brushRef="#br0" timeOffset="51391.34">23719 618 1385 0,'0'0'623'16,"0"0"-450"-16,0 0 48 15,0 0-76-15,0 0-66 16,0 0 9-16,0 0 34 15,30 106 10-15,-20-57-56 16,0 5-16-16,-1 3 24 16,1-1-36-16,1-4-12 15,-3-4-9-15,-1-4-18 16,-1-7 61-16,0-7-70 16,-2-8 0-16,-2-6 28 15,0-6-21-15,0-7-5 0,-2-2-2 16,0-1 13-1,0 0 53-15,0 0-64 0,0 0-2 16,0 0 31-16,0 0-23 16,0 0-8-16,0 0-15 15,-2-3-86 1,-5-4 56-16,-4-4-176 0,-17-13-69 16,4 1-98-16,-1-1-611 0</inkml:trace>
  <inkml:trace contextRef="#ctx0" brushRef="#br0" timeOffset="51727.58">23540 932 2072 0,'0'0'344'0,"0"0"-136"16,0 0 28-16,0 0-35 15,0 0-145-15,0 0-47 16,98 0 70-16,-58 2-71 15,1 4-7-15,-3 0 6 16,-4 0-6-16,-6 0 5 16,-7-2-6-16,-5 1-43 15,-6-4 41-15,-4 1-38 16,-3-1 11-16,-3-1 1 16,0 0 17-16,0 2-21 15,0-2 30-15,0 0-49 16,0 0 38-16,0 0-49 0,0 0 41 15,0 0-19-15,0 0-97 16,-3 0 74-16,-2 0-94 16,-10 0-113-16,0 0-251 15,2 0-1103-15</inkml:trace>
  <inkml:trace contextRef="#ctx0" brushRef="#br0" timeOffset="52387.66">22290 1347 1551 0,'0'0'844'0,"0"0"-750"16,0 0-2-16,0 0-37 15,0 0-55-15,0 0-43 16,0 0-186-16,23 0-102 16,-8 0-740-16</inkml:trace>
  <inkml:trace contextRef="#ctx0" brushRef="#br0" timeOffset="52681.7">23872 1247 1943 0,'0'0'229'0,"0"0"-229"16,0 0 0-16,0 0-201 15,0 0-1246-15</inkml:trace>
  <inkml:trace contextRef="#ctx0" brushRef="#br0" timeOffset="55752.03">23957 934 929 0,'0'0'386'0,"0"0"-276"15,0 0 30-15,0 0-21 16,0 0-74-16,0 0 81 0,0 0-56 16,0 0 23-1,10 43-13-15,-8-23-25 16,0 2 12-16,-2 5 7 0,0 0-29 15,0 0 59-15,0 0-78 16,0-1 26-16,0-3-3 16,0-3-19-16,3-4 13 15,5-4-37-15,5-3 5 16,1-6 39-16,5-3-39 16,3 0-5-16,-1-9-5 15,1-8 5-15,-6-5-12 16,0-2-25-16,-6-3 4 0,-4 0 2 15,-2 3 25 1,-2 4 0-16,-2 6 12 0,0 8 49 16,0 3 33-16,0 3-94 15,-6 11-9-15,-2 16 9 16,0 16 31-16,-1 12 5 16,2 20 6-16,4-2-12 15,3 3 37-15,0 1-67 16,0-14 0-16,0 5 35 15,-1-6-34-15,-8-10-2 16,-4-8 0-16,-7-10 1 16,-2-9 1-16,-5-11-1 15,2-11 0-15,-1-3 40 0,2-21-23 16,6-10 11 0,6-7 41-16,10-1 12 0,2-1 84 15,14 3-95-15,8 4-28 16,6 1 5-16,3 2-37 15,3 3 7-15,3 3-17 16,-1 2 0-16,-2 0 6 16,-4 6-6-16,-7 1 0 15,-6 2 3-15,-4 6 3 16,-6 1 2-16,-4 4-8 16,-1 0 0-16,-2 2 12 15,0 0-12-15,0 0 0 16,0 0 1-16,0 0 5 15,0 0-1-15,0 0-5 16,0 0 0-16,0-1-14 0,0 1 14 16,0 0-54-16,0-3-49 15,-12-6-189-15,1-1-193 16,-1-4-837-16</inkml:trace>
  <inkml:trace contextRef="#ctx0" brushRef="#br0" timeOffset="55955.43">24206 1293 2304 0,'0'0'332'0,"0"0"-251"16,0 0-50-16,0 0 118 0,0 0-149 15,0 0-88-15,0 0-104 16,0-5-148-16,2-5-461 0</inkml:trace>
  <inkml:trace contextRef="#ctx0" brushRef="#br0" timeOffset="56133.58">24206 1293 1572 0,'-32'-9'488'0,"32"9"-415"16,0 0 66-16,0 0 72 16,0 0-118-16,0 0-23 15,0 0-70-15,0 0-157 16,-3-6-116 0,-4-3-884-16</inkml:trace>
  <inkml:trace contextRef="#ctx0" brushRef="#br0" timeOffset="56722.75">22640 1244 808 0,'0'0'1130'16,"0"0"-951"-16,0 0-118 15,0 0 81-15,0 0-5 16,0 0-137-16,0 0 17 0,0 3-35 15,0-3 18-15,0 0-107 16,0 0-16-16,7 0-93 16,0-2-75-16,0-7-831 0</inkml:trace>
  <inkml:trace contextRef="#ctx0" brushRef="#br0" timeOffset="57727.53">23999 1152 1800 0,'0'0'262'16,"0"0"-171"-16,0 0 12 0,0 0 68 15,0 0-113 1,0 0-49-16,0 0 72 0,0 0-54 16,0 0 4-16,0 0-2 15,0 0-17-15,0 0 50 16,0 0-62-16,0 0 0 16,0 0 52-16,0 0-37 15,0 0 3-15,0 0-4 16,0 0-7-16,0 0 16 15,0 0-23-15,0 0 0 16,0 0 21-16,0 0-21 16,0 0 10-16,0 0-10 0,0 0 15 15,0 0-7 1,0 0-8-16,0 0 0 0,0 0 8 16,0 0-7-16,0 0 4 15,0 0-5-15,0 0 0 16,0 0 15-16,0 0-15 15,0 0-4-15,0 0 4 16,0 0 1-16,0 0 4 16,0 0-5-16,0 0 0 15,0 0 3-15,0 0-3 16,0 0-5-16,0 0 4 16,0 0 2-16,0 0 3 15,0 0-4-15,0 0 0 16,0 0 0-16,0 0 0 15,0 0-3-15,0 0 2 0,0 0 2 16,0 0 12-16,0 0-13 16,0 0 0-16,0 0-6 15,0 0 6-15,0 0-10 16,0 0 10-16,0 0 0 16,0 0 12-16,0 0-12 15,0 0 0-15,0 0-3 16,0 0 3-16,0 0-4 15,0 0 2-15,0 0 4 16,0 0 7-16,0 0-9 16,0 0 0-16,0 0-6 15,0 0 6-15,0 0 0 16,0 0 0-16,0 0 2 0,0 0 7 16,0 0-9-16,0 0 0 15,0 0-6 1,0 0 6-16,0 0-1 15,0 0 1-15,0 0-19 0,0 0 10 16,0 0-82-16,0 0-82 16,-14 0-21-16,-5 0-335 15,-1 0-175-15</inkml:trace>
  <inkml:trace contextRef="#ctx0" brushRef="#br0" timeOffset="58901.71">20343 3722 1972 0,'0'0'365'0,"0"0"-245"15,0 0 99-15,0 0-198 16,0 0-5-16,-5 110 77 16,-18-19 26-16,-16 36 46 15,-7 6-15-15,-3-10-52 0,8-30 93 16,17-33-149-1,5-17-11-15,4-5 17 0,1 3-31 16,0 0 10-16,-1-3-27 16,6-11 0-16,3-10-29 15,4-11 29 1,2-6-76-16,0-20-16 0,15-34-231 16,19-50-50-16,-3 9-193 15,3-6-445-15</inkml:trace>
  <inkml:trace contextRef="#ctx0" brushRef="#br0" timeOffset="59102.95">20354 3815 1642 0,'0'0'498'0,"0"0"-349"15,0 0-7-15,31 95 104 0,-11-3-29 16,0 28-45-16,0 6 65 16,-7-20-125-16,-3-30-52 15,-3-28 9-15,0-8-54 16,0 1-1-16,1 4-14 15,-2-7-46-15,-2-12 40 16,-4-14-236-16,-10-13-122 16,-14-18-238-16,-2-6-570 0</inkml:trace>
  <inkml:trace contextRef="#ctx0" brushRef="#br0" timeOffset="59253.66">20111 4351 1691 0,'0'0'521'15,"0"0"-301"-15,0 0 111 16,0 0-182-16,0 0-85 0,88-24-26 16,-34 19-31-16,8 4-7 15,1-1-21-15,22 2-190 16,-16 0-66-16,-12 0-485 0</inkml:trace>
  <inkml:trace contextRef="#ctx0" brushRef="#br0" timeOffset="59509.35">20739 4309 1974 0,'0'0'468'0,"0"0"-390"16,0 0 41-1,0 0-56-15,0 0 40 16,0 0-82-16,62 105-21 0,-62-57 85 15,-6 3-55-15,-13 0-10 16,-6-3-20-16,0-7 12 16,3-11-42-16,5-12-45 15,7-13-83-15,8-5 55 16,8-48-152-16,15-1-366 16,6-4-631-16</inkml:trace>
  <inkml:trace contextRef="#ctx0" brushRef="#br0" timeOffset="59671.49">20868 4376 1187 0,'0'0'652'0,"0"0"-331"15,0 0-28-15,0 0-101 16,0 0-115-16,0 0 122 16,0 0-62-16,-7 93-18 15,7-52-50 1,0 0-47-16,3-2 7 0,16-6-29 16,4-6-62-16,4-8 10 15,3-9-146-15,16-10-71 16,-7-10-258-16,-4-7-1474 0</inkml:trace>
  <inkml:trace contextRef="#ctx0" brushRef="#br0" timeOffset="60784.58">20333 5147 1655 0,'0'0'382'0,"0"0"-250"0,0 0 28 15,0 0-68-15,0 0-45 16,0 0-47-16,0 0 0 15,-47 38 92-15,40-14-36 16,3 5 6-16,0 2 35 16,-1 4-10-16,2 4 49 15,-2 4-33-15,-3 8-22 16,-1 1 80-16,-4 5-98 16,-4 3 6-16,-2 2-9 15,-1-1-33-15,2-6 26 16,1-8-53-16,6-10 0 15,2-12 16-15,5-7-15 16,2-10-1-16,2-6 0 0,0-2 10 16,0 0-29-16,0-7-23 15,2-10-99-15,9-8 26 16,2-3-130-16,6-9-34 16,4-28-101-16,-3 7-268 15,-5 1-1039-15</inkml:trace>
  <inkml:trace contextRef="#ctx0" brushRef="#br0" timeOffset="61004.41">20358 5142 1847 0,'0'0'369'0,"0"0"-229"16,0 0 138-16,27 110-39 16,-10-53-70-16,3 4-59 15,-1 3 82-15,3-3-120 16,0-2-26-16,-2-5 7 15,-2-5-38-15,-3-3 14 16,-2-7-29-16,-6-6 0 0,-4-7-39 16,-3-7 39-16,0-4-152 15,-13-6-51-15,-22-9-92 16,4 0-198-16,-3-10-787 0</inkml:trace>
  <inkml:trace contextRef="#ctx0" brushRef="#br0" timeOffset="61152.31">20119 5534 1243 0,'0'0'900'16,"0"0"-737"-16,0 0 10 15,0 0-34-15,92-57-80 0,-42 51-1 16,5 3-58 0,4 3-50-16,16 0-23 0,-13 6-189 15,-12 3-473-15</inkml:trace>
  <inkml:trace contextRef="#ctx0" brushRef="#br0" timeOffset="61733.26">20782 5555 108 0,'0'0'1953'0,"0"0"-1739"16,0 0-40-16,0 80 9 15,0-34-65-15,0 6 0 16,0 2-55-16,0-3-5 16,0-7-55-16,4-12 23 15,8-11 17-15,4-15-43 16,4-6-1-16,5-25 1 16,2-15-94-16,-4-10-6 15,-2-6-29-15,-10 2-73 16,-6 9 202-16,-5 10 20 15,0 16 98-15,-2 11 59 16,-9 8-60-16,-1 8-29 16,-1 21-25-16,3 9 9 0,3 14 97 15,5 6-118 1,2 6-8-16,0 5 4 0,7 2-31 16,3 13 14-16,-3-11-30 15,-5 2 0-15,-2-8-13 16,-4-19 13-16,-14-5-36 15,-6-14-20-15,-2-17 17 16,-4-12 24-16,-2-9-7 16,0-23 22-16,3-6 13 15,8-6 22-15,9-2 53 16,9 2 5-16,3 3-51 16,10 3 57-16,16 7-99 15,10 1 0-15,3 4 6 16,6 2-6-16,-4 4-6 15,-2 3 5-15,-8 2-47 0,-7 0 37 16,-9 1-155-16,-15-10-195 16,0 4-182-16,-5-1-961 0</inkml:trace>
  <inkml:trace contextRef="#ctx0" brushRef="#br0" timeOffset="64023.06">19977 4152 1852 0,'0'0'470'0,"0"0"-294"16,0 0 13 0,0 0-21-16,0 0-168 15,0 0 24-15,0 0 4 0,-65 26-28 16,28-1 6-16,-6 3-6 15,-3 2 6-15,0-3 30 16,-2 3-36-16,-1-2 0 16,-2-1 31-16,3 0-13 15,0 2 14-15,-1-2-32 16,5 0 20-16,0-2 19 16,4 2-39-16,3-3 0 15,3-2 18-15,8-2-12 16,6-6 12-16,3 0-18 15,5-4 0-15,4 0 1 16,3-3-1-16,-2 0 0 0,2 1 3 16,0 0-2-16,-1-1 17 15,0-1-18-15,0 0 0 16,1 0-3-16,0-3 3 16,3 0 0-16,2-2-11 15,0-1 22-15,0 0-19 16,0 0 8-16,0 0 0 15,0 0 32-15,0 2-31 16,2 1-1-16,4 1 24 16,3 3-22-16,1 0 26 15,1 4-28-15,1 0 0 16,2 0 5-16,-1 5-4 16,2-2-1-16,0 5 0 0,0 0 14 15,2 2 4 1,1 0-18-16,1 2 0 15,1 1 20-15,3 0-19 16,0 0 16-16,3 1 0 0,0 2-9 16,1 0 65-16,-2 3-73 15,0-1 0-15,-2 3 24 16,1 0-22-16,1 1 2 16,-2 1-4-16,1-1 12 15,1-1 9-15,-2-3-21 16,1 1 0-16,-1-6 2 15,-1 0-1-15,-2-5 4 16,-2-2-5-16,-1-4 2 16,1-1 8-16,-1 0-10 15,0-1 0-15,0-2 1 0,-3 0 0 16,2 0 13-16,-3-2-14 16,0 1 0-16,-1-1-3 15,-1 1 3 1,0-1-5-16,-1 1-1 0,-2-2 12 15,-2-2 3-15,3 2-9 16,-2 0 0-16,1 0 0 16,-1 0 0-16,1-1-1 15,-1 1 0-15,1 1 2 16,0-1 20-16,1 2-21 16,-2-2 0-16,1 0 31 15,-1 1-31-15,0-4 0 0,-3 2 8 16,2 0 0-16,-3-2 17 15,0 0-25-15,1 0 0 16,-3-1 0-16,2 1 9 16,-1-3-9-16,-2 3 0 15,1-3 2-15,1 0 25 16,-2 2-27-16,0-2 0 16,2 0 6-16,-2 0 1 15,0 0-7-15,0 0 0 16,0 0 12-16,0 0 36 15,0 0-48-15,0 0 0 16,0 0 17-16,0 0-17 16,0 0 6-16,0 0-6 0,0 0 0 15,-4-2-51-15,-3-6 51 16,-6-4-135-16,-10-12-97 16,3 0-130-16,-2-1-359 0</inkml:trace>
  <inkml:trace contextRef="#ctx0" brushRef="#br0" timeOffset="65211.95">20254 4662 1724 0,'0'0'390'0,"0"0"-259"16,0 0 17-16,0 0 32 0,0 0-144 15,0 0-23-15,0 0-7 16,0 0-5-1,0 0-2-15,-1 0-82 0,-1 0-84 16,-5 9-49-16,0-1-258 16,3-1-546-16</inkml:trace>
  <inkml:trace contextRef="#ctx0" brushRef="#br0" timeOffset="65626.19">20299 5987 1594 0,'0'0'529'0,"0"0"-427"15,0 0-16-15,0 0 10 16,0 0-52-16,0 0-44 16,0 0-121-16,-3-22 51 15,3 14-108-15,0-11-46 16,0 2-74-16,0 0-454 0</inkml:trace>
  <inkml:trace contextRef="#ctx0" brushRef="#br0" timeOffset="66009">20370 4609 1360 0,'0'0'270'0,"0"0"-184"0,0 0 48 16,0 0-59-16,0 0-73 15,0 0-2-15,0 0-144 16,-9 11 51-16,6-5-233 16,2 0-517-16</inkml:trace>
  <inkml:trace contextRef="#ctx0" brushRef="#br0" timeOffset="66405.72">20390 5944 1420 0,'0'0'321'15,"0"0"-215"-15,0 0-39 16,0 0-67-16,0 0-9 16,0 0-207-16,0 0-59 15,-10-62-372-15</inkml:trace>
  <inkml:trace contextRef="#ctx0" brushRef="#br0" timeOffset="66729.99">20351 4580 523 0,'0'0'184'0,"0"0"-184"16,0 0-19-16,0 0-71 15,0 0-218-15</inkml:trace>
  <inkml:trace contextRef="#ctx0" brushRef="#br0" timeOffset="67088.5">20064 6034 1365 0,'0'0'0'0,"0"0"-61"16,0 0-30-16,0 0-78 0,0 0-511 0</inkml:trace>
  <inkml:trace contextRef="#ctx0" brushRef="#br0" timeOffset="67288.08">19989 5892 1440 0,'0'0'191'0,"0"0"-91"16,0 0-25-16,0 0-75 0,0 0-2 15,0 0-192-15,0 0-663 16</inkml:trace>
  <inkml:trace contextRef="#ctx0" brushRef="#br0" timeOffset="67452.64">19947 5794 1119 0,'0'0'152'0,"0"0"-152"16,0 0-84-16,0 0-228 0</inkml:trace>
  <inkml:trace contextRef="#ctx0" brushRef="#br0" timeOffset="71550.17">17325 4764 2038 0,'0'0'279'0,"0"0"-137"15,-7 86 77-15,7-41-85 16,0 0-45-16,0 0-65 16,7-3 0-16,0-4 17 15,-1-6-41-15,-2-5-2 16,-1-8 2-16,-1-3 0 0,-1-8 0 16,-1-5-39-16,0-3-83 15,0 0 71-15,0-22-229 16,0-2-248-16,-3-2-162 0</inkml:trace>
  <inkml:trace contextRef="#ctx0" brushRef="#br0" timeOffset="72747.59">17313 4789 1011 0,'0'0'557'16,"0"0"-304"-16,0 0-31 15,0 0-27-15,0 0-161 0,97-27-11 16,-63 43 37-1,-6 6-23-15,-6 5 13 16,-9 0-50-16,-10 1 0 16,-3-3-28-16,-11-2-15 0,-13-4 6 15,-6-5 1-15,2-7-57 16,0-7 62-16,3 0-66 16,6-9 12-16,9-7 19 15,7-2-104-15,3 0-47 16,5 3-160-16,15 1-141 15,2 5 300-15,2 2 218 16,3 2 13-16,2-1 77 16,-1-1 9-16,2-2 17 15,-1-4-41-15,-1-3-69 16,-3-3-6-16,-3-5-21 0,-6-1 14 16,-2-5 7-16,-6-1 173 15,-5-3 34-15,0 1-5 16,-3 4-88-16,0 2 87 15,-3 3-75-15,-4 7 3 16,-2 4 16-16,2 6-24 16,-1 4-22-16,1 2-37 15,-1 1-61-15,-1 0 81 16,1 17-70-16,0 7 15 16,-1 14 83-16,-1 23 6 15,0 21 8-15,0-1-30 16,4-5 5-16,1-12 91 15,5-16-139-15,0 2-24 0,0-1-12 16,1-12-14-16,8-13 10 16,-1-12-11-16,2-12-61 15,3-3 37-15,1-24-34 16,1-6-50-16,0-4 51 16,-4 4 57-16,-2 8 2 15,-2 10 8-15,-5 9 5 16,-1 4 84-1,-1 2-90-15,2 5 0 0,1 10 34 16,2 1-37-16,4 2 59 16,2-2-65-16,9-5-30 15,5-8 19-15,9-3-139 16,0-3 10-16,4-16 10 16,-9-1-57-16,-9 2 107 0,-6 3 3 15,-11 6 77-15,-3 6 47 16,0 3 84-16,-7 0-35 15,-6 0 4-15,0 8-44 16,0 1 115-16,3-3-110 16,3-3-4-16,5-2 3 15,2-1-51-15,0 0 0 16,0 0-9-16,0-10-88 16,5-2 71-16,0 0-31 15,-2 3 29-15,-3 4 10 16,0 5 18-16,0 0-18 15,0 2 1-15,0 10 8 16,0 1 95-16,0-1-85 16,3 0 1-16,9-4 2 15,5-5-12-15,3-3-1 0,4 0-78 16,-1-14-92-16,-5-2 135 16,-4-1-42-16,-6 4 44 15,-6 5 33-15,-2 7 7 16,0 1 69-16,-5 6-64 15,-3 12 22-15,1 3 101 16,3 1-83-16,4-1-5 16,0-3-29-16,12-4-5 15,10-8-26-15,3-4-73 16,3-2-144-16,-3-10-36 16,-5-7-79-16,-6-5 47 0,-8 3 61 15,-4 1 237-15,-2 4 43 16,0 8 191-16,0 5-22 15,-8 1-45 1,1 0-60-16,0 6 10 0,3 4-70 16,-2 1-31-16,3 1-32 15,-2-3-47-15,2-3-238 16,-4-5-410-16</inkml:trace>
  <inkml:trace contextRef="#ctx0" brushRef="#br0" timeOffset="72910.05">17886 4692 1850 0,'0'0'387'16,"0"0"-253"-16,0 0-42 16,0 0-92-16,0 0-92 15,0 0-184 1,0 0-558-16</inkml:trace>
  <inkml:trace contextRef="#ctx0" brushRef="#br0" timeOffset="73052.13">17889 4553 1433 0,'0'0'401'16,"0"0"-247"-16,0 0 43 16,0 0-115-16,0 0-67 15,0 0-6-15,23 127-9 0,-65-77-143 16,-11 1-453-16</inkml:trace>
  <inkml:trace contextRef="#ctx0" brushRef="#br0" timeOffset="74269.53">13684 5023 1870 0,'0'0'518'0,"0"0"-349"16,0 0 33-16,0 0-20 16,0 0-113-16,0 0-36 15,0 0-26-15,-5-9 9 16,15 9 19-16,7 0-35 15,6 0 0-15,6 4 1 16,3 2 8-16,7-1-9 16,4 1 0-16,8-1 2 15,5-1 14-15,8-1-16 16,3 1-10-16,5-4-1 16,3 0 11-16,0 0-7 0,0 0-13 15,-4 0 13-15,-8 0-26 16,-4 0 33-16,-8 0-9 15,-4 0 9-15,-7 0 2 16,-3 0 14-16,-5 0-16 16,-4 0 0-16,1-4 3 15,-3 1-3-15,1 0 0 16,1 0-1-16,1 0 2 16,0 0 28-16,-1 1-29 15,-1 1 0-15,-4-1 30 16,-3 2-30-16,-7 0 0 15,-4 0 10-15,-6 0-9 16,-2 0 40-16,1 0-41 16,-2 0 0-16,0 0 41 0,0 0-41 15,0-3-8-15,0 2-25 16,0-1-101-16,0-5-74 16,0-1-300-16,-3-1-760 0</inkml:trace>
  <inkml:trace contextRef="#ctx0" brushRef="#br0" timeOffset="74717.97">15003 4891 1979 0,'0'0'520'0,"0"0"-205"16,0 0-110-16,0 0-49 0,0 0-3 15,0 0-107-15,0 0-31 16,-14-5-15-16,22 5 0 15,9 8 13-15,7 2-13 16,4 4 0-16,6 2 12 16,5 1-11-16,4 2 18 15,8-1-19-15,-1 2 0 16,2-1 3-16,-5-3-3 16,-7-2-5-16,-12-4 4 15,-9-3 2-15,-9-3 1 16,-7-1-2-16,-3 0 0 15,0-3 21-15,0 2-11 16,-7 1-4-16,-4 2 41 16,-6 3-25-16,0 0 20 0,-3 3-42 15,-1 2 0-15,-5 2 3 16,0 3-3-16,-6 0 0 16,0 2-7-16,0-2 14 15,4-3-2-15,3-3-5 16,8-3-78-1,5-3 69-15,9-2-129 0,2 0-51 16,1-1-110-16,0-3-214 16,8 0 23-16,0 0-1091 0</inkml:trace>
  <inkml:trace contextRef="#ctx0" brushRef="#br0" timeOffset="76593.48">18058 6629 1925 0,'0'0'511'0,"0"0"-368"16,0 0 28-16,0 0-13 16,0 0 19-16,0 0-144 15,0 0-9-15,9 0 3 16,-6-3-26-16,1-1 59 15,-1 1-60-15,0 0 8 16,-1 0 99-16,0 0-75 16,-1-2 4-16,1 2 3 15,1 0-38-15,-1-1 40 16,0 1-41-16,1 0 0 16,-1 0-8-16,1 1 8 0,1-1 0 15,-3 0 0-15,2 0 2 16,-1 0-16-16,0 2 14 15,-2-2-75-15,2 3 11 16,-2 0-144-16,0-3-37 16,-7 0-124-16,-5-4-673 0</inkml:trace>
  <inkml:trace contextRef="#ctx0" brushRef="#br0" timeOffset="80649.17">9001 5543 1079 0,'0'0'513'0,"0"0"-335"15,0 0 27-15,0 0-92 16,0 0 27-16,0 0-96 16,0 0 18-16,7-13 11 15,-7 13-20-15,2 0 50 16,-2 0-35-16,0 0-26 15,0 0 92-15,0 0-99 16,0 0 21-16,0 0-11 0,0 0-25 16,0-2 29-1,-6 1-49-15,-3-1 0 16,-1 1 11-16,-2-1-4 0,-2-1-7 16,-2 2 0-16,-4-2 22 15,-3 1-20-15,-4-1-2 16,-3 2 0-16,-4-1 6 15,-1 2-6-15,2-1 0 16,-1-1 0-16,6 1 12 16,3-1 30-16,2-1-42 15,4 0 0-15,1 0 44 16,1 0-43-16,2-1 12 16,-2-1-13-16,-1 1 15 15,2-1 14-15,-5 1-29 16,1-1 0-16,0 1 16 0,2-2-10 15,-3 1 15-15,4-2-21 16,-2 1 17 0,-1 0 7-16,0 0-24 0,-1 0 0 15,2 3 3-15,0 0-3 16,1 1 12-16,3 1-12 16,4 1 0-16,-1 0 6 15,2 0-6-15,0 0 0 16,-2 0-2-16,0 0 8 15,-3 0 4-15,-2 0-10 16,-1 4 0-16,0-2 9 16,1 1-9-16,0 1 0 15,2-4 20-15,3 2-9 0,0-2 31 16,2 0-42-16,4 0 0 16,-1 0 28-16,3 0-28 15,0 0 0-15,1 0 16 16,-1 0-15-16,3 0 13 15,-1 0-14-15,0 0 0 16,0 0-6-16,-1 0 6 16,2 0 0-16,-3 0 0 15,1 0 1-15,1 0 11 16,-1 0-12-16,1 0 0 16,0 0-3-16,1 0 3 15,-1 0 0-15,1 0 0 0,-1 0 6 16,1 0-7-1,-2 0 1-15,2 0-2 0,1 0-13 16,-2 0 15-16,2 0 0 16,-1 0-1-16,1 0-43 15,0 0 29-15,0 0-94 16,0 0-42-16,0 0-44 16,0 1-136-16,0-1-143 15,1 0-330-15</inkml:trace>
  <inkml:trace contextRef="#ctx0" brushRef="#br0" timeOffset="81164.17">8210 5262 1746 0,'0'0'328'0,"0"0"-93"15,0 0-10-15,0 0-107 16,0 0-21-16,0 0-79 16,0 0-8-16,-72 6 66 15,43 5-70-15,1 0 17 16,-1 3 15-16,1-1-12 16,-2 3 33-16,0 0-59 15,-3 0 0-15,-1 2 38 16,0-2-30-16,1-2-8 15,5-1 24-15,3-4-22 16,7-3 76-16,5-1-60 0,7-2-8 16,5-3 64-16,1 1-68 15,0-1 4 1,0 0-10-16,0 0 21 0,0 2-10 16,0 1-11-16,0 1 0 15,3 2 19-15,7 3-17 16,1 2 6-16,4 1-8 15,2 0 14-15,5 3 17 16,1-2-31-16,0 2 0 16,1-1 2-16,0-2 4 15,-3 0-3-15,-1 1-3 16,-3-5-8-16,-4 1-33 16,-1-2-53-16,-4-1-112 0,-4 2-25 15,-2-3-126-15,-2-5-484 0</inkml:trace>
  <inkml:trace contextRef="#ctx0" brushRef="#br0" timeOffset="81326.92">7963 5633 1702 0,'0'0'544'15,"0"0"-458"-15,0 0 74 16,0 0-96-16,0 0-64 0,0 0-12 15,0 0-182 1,-6 27-192-16,1-22-954 0</inkml:trace>
  <inkml:trace contextRef="#ctx0" brushRef="#br0" timeOffset="81483.28">7963 5633 1859 0,'-7'32'334'0,"7"-32"-201"16,0 0 23-16,0 0-99 16,0 0-57-16,0 6-119 15,-4 1-186-15,-1-4-366 0</inkml:trace>
  <inkml:trace contextRef="#ctx0" brushRef="#br0" timeOffset="82701.28">7775 4420 1925 0,'0'0'335'16,"0"0"-102"-16,0 0-6 16,0 0-130-16,0 0-46 15,0 0 1-15,2 88-7 16,-1-42 102-16,1 5-114 16,-2 0 1-16,2-4-8 0,-1-7-20 15,3-5 10 1,-3-6-16-16,1-7-105 0,0-7 29 15,-2-10-208-15,0-5-247 16,0 0-338-16</inkml:trace>
  <inkml:trace contextRef="#ctx0" brushRef="#br0" timeOffset="83430.72">7695 4628 1502 0,'0'0'386'0,"0"0"-144"16,0 0-83-16,0 0-7 15,0 0-123-15,0 0-14 16,103-45-10-16,-76 63 6 16,-2 4 12-16,-5 5-23 15,-5 3 0-15,-5 1 15 0,-3-4-15 16,-4-3 0-16,-1-8-25 16,-2-8-51-16,0-8 76 15,0 0-27-15,0-17 10 16,0-9 9-16,0-7 6 15,0-3 1-15,0 1-4 16,7 3 5-16,3 3 67 16,3 7-60-16,2 3 14 15,0 8 15-15,2 7-35 16,1 4 1-16,4 0-2 16,3 0 0-16,2 4-46 15,3-1 21-15,3-3-85 16,1 0-32-16,-3 0-113 0,-3-3 66 15,-9-4 35-15,-9 1 154 16,-8 5 1-16,-2 1 136 16,-10 0 155-16,-11 17-30 15,-5 4-42-15,0 4-4 16,-2 4-92-16,5-4-51 16,7-1 63-16,6-6-133 15,6-5-3-15,4-5-10 16,0-5-33-16,4-3-23 15,7 0-28-15,1-9-9 16,-2-3 102-16,-2 1-14 16,-4 6 15-16,-3 3 30 15,1 2-22-15,-1 2 63 16,1 11-38-16,5 3 6 0,2 1 48 16,4-2-75-16,7-6-12 15,5-5-39-15,6-4-118 16,1-10-62-16,-3-12-93 15,-7-2 43-15,-11 1 197 16,-8 3 72-16,-3 9 129 16,0 4 114-16,0 7-87 15,-3 0 27-15,-2 8-116 16,0 7-15-16,5 3 21 16,0 2-46-16,0-3-12 15,7 0-15-15,9-5-75 16,13-12 5-16,-6 0-253 15,-2-2-385-15</inkml:trace>
  <inkml:trace contextRef="#ctx0" brushRef="#br0" timeOffset="83539.59">8439 4641 1029 0,'0'0'0'16,"0"0"-1029"-16</inkml:trace>
  <inkml:trace contextRef="#ctx0" brushRef="#br0" timeOffset="83705.97">8400 4191 2218 0,'0'0'292'0,"0"0"-216"15,0 0-66-15,-67 127-10 16,48-67-22 0,5-3-462-16</inkml:trace>
  <inkml:trace contextRef="#ctx0" brushRef="#br0" timeOffset="101961.64">19048 7114 1696 0,'0'0'370'0,"0"0"-149"15,0 0 24-15,0 0-125 16,0 0-39-16,0 0-81 15,0 3 22-15,0 11 48 16,0 8-20-16,0 6 44 16,0 5 63-16,0 3-24 15,3 2 20-15,2-1-69 16,0-1-78-16,4-5 100 16,-1-3-100-16,2-5-6 0,-2-5 17 15,2-5-16 1,-3-5-2-16,0-6-5 0,-2-2-130 15,-3-2 14-15,-2-28-328 16,-11 1-189-16,-6 1-1296 0</inkml:trace>
  <inkml:trace contextRef="#ctx0" brushRef="#br0" timeOffset="102121.04">18930 7283 1827 0,'0'0'529'0,"0"0"-344"15,0 0 64-15,0 0-145 16,0 0-42-16,120-9-44 16,-77 9 1-16,2 0-13 15,-3 0-6-15,12 0-194 0,-13 0-183 16,-6 0-704-16</inkml:trace>
  <inkml:trace contextRef="#ctx0" brushRef="#br0" timeOffset="103110.48">19475 7133 1371 0,'0'0'672'0,"0"0"-476"16,0 0-10-16,0 0-94 15,0 0 29-15,0 0-79 16,0 0 29-16,-78 84 47 15,73-42-16-15,5 0 28 16,0-1-52-16,0-5-63 0,17-7 78 16,3-11-93-16,5-9 0 15,3-9-6-15,1-3-41 16,-4-19-28-16,-3-12-68 16,-8-5-20-16,-5-3 127 15,-5 3-67-15,-4 6 100 16,0 9 3-16,0 9 74 15,-3 10 68-15,0 5-82 16,2 3-58-16,-1 17 113 16,2 10-42-16,0 7 11 0,0 7-11 15,9 7-23-15,2 6 56 16,2 4-100 0,1 1 2-16,-1 3 47 0,-3-1-53 15,-3-7-2-15,-2-8 0 16,-5-11 7-16,0-11-14 15,0-11 7-15,-12-10-64 16,-6-6 63-16,-6-7-49 16,1-22 2-16,1-10-18 15,7-9-22-15,7-4 74 16,6-2 1-16,2 1 13 16,7 3-6-16,13 2 6 15,5 4-1-15,5 2 0 16,0 1 1-16,0 5-8 15,-3 6 8-15,-7 5-19 0,-6 5 11 16,-8 8 16-16,-2 8-3 16,-4 4-5-16,0 0 0 15,0 16 65-15,-6 10-4 16,0 8 32-16,1-1 13 16,5 2-49-1,0-3 0-15,7-8-57 0,14-8 8 16,7-9 2-16,6-7-10 15,1-13-33-15,-3-16-12 16,-7-6-28-16,-10-8 22 16,-10 0-48-16,-5-1 35 15,-2 7 32-15,-13 8 32 16,-1 10 0-16,-1 8 18 0,3 7 6 16,1 4 15-1,5 0-39-15,1 9 0 0,5 6-25 16,2 0 25-16,6-2-74 15,14-1-19-15,6-3-5 16,6-1 72-16,-2-1-23 16,-5 2 23-16,-8 3 1 15,-7 5 25-15,-7 4 0 16,-3 3 60-16,0 6 28 16,0 2 106-16,-1 0-81 15,1-3-39-15,0-3 35 16,3-5-89-16,17-7-10 15,9-8-10-15,5-6-19 16,5-8 11-16,-2-13-149 16,-7-6-35-16,-17-13-35 0,-11 10-378 15,-2 3-291-15</inkml:trace>
  <inkml:trace contextRef="#ctx0" brushRef="#br0" timeOffset="103315.38">19715 7085 1906 0,'0'0'502'0,"0"0"-332"0,0 0-17 16,95-46 19 0,-57 44-154-16,-3 2-18 0,-3 10 12 15,-7 12-12 1,-3-1-49-16,-7 3-129 0,2-8-118 15,-4-5-211-15,-4-11-1033 0</inkml:trace>
  <inkml:trace contextRef="#ctx0" brushRef="#br0" timeOffset="103461.92">20114 6868 1134 0,'0'0'1065'16,"0"0"-899"-16,0 0-105 15,0 0 78-15,-53 77-139 16,34-20-1-16,4-7-200 0,2-5-405 0</inkml:trace>
  <inkml:trace contextRef="#ctx0" brushRef="#br0" timeOffset="103781.34">20784 7020 1870 0,'0'0'587'0,"0"0"-495"0,0 0 12 16,0 0 68-16,0 0-57 15,-47 110-10-15,30-60-26 16,-1 4-72-16,1-2 77 16,4-4-84-16,2-8 0 15,2-10-12-15,2-12-39 16,6-14-62-16,1-4-68 16,0-19-173-16,3-43-17 15,9 5-432-15,1-3-510 0</inkml:trace>
  <inkml:trace contextRef="#ctx0" brushRef="#br0" timeOffset="103930.01">20778 7053 1348 0,'0'0'607'16,"0"0"-444"-16,0 0 85 0,0 0 6 15,88 91-77-15,-68-49-3 16,-1 1-85-16,-4 4-60 16,-5-2 47-16,-2-3-76 15,-8-3-10-15,0-3-131 16,-20-7-123-16,-9-9-315 15,-1-13-1447-15</inkml:trace>
  <inkml:trace contextRef="#ctx0" brushRef="#br0" timeOffset="104080.39">20709 7318 669 0,'0'0'1420'15,"0"0"-1165"-15,0 0-98 16,0 0-55-16,105-24-17 15,-68 21-85-15,11 3-126 0,-7 0-43 16,-13 0-495-16</inkml:trace>
  <inkml:trace contextRef="#ctx0" brushRef="#br0" timeOffset="104241.26">20895 7385 1162 0,'0'0'1173'16,"0"0"-949"-16,0 0-71 16,0 0-50-16,0 0-103 0,0 0-58 15,0 0-272-15,-31 0-613 16</inkml:trace>
  <inkml:trace contextRef="#ctx0" brushRef="#br0" timeOffset="112041.4">19264 8296 1438 0,'0'0'490'15,"0"0"-282"-15,0 0-66 16,0 0-4-16,0 0-101 16,0 0-24-16,-2-27 69 0,2 24-48 15,0 0-11 1,0 1 33-16,0 0-22 0,0 1 60 16,0-1-70-16,-2 2-13 15,2 0 40-15,-2 0-41 16,2 0-10-16,-1 0 0 15,-2 0 0-15,-3 11 5 16,-2 10 1-16,-2 8-6 16,-4 7 71-16,0 9 12 15,-1 4 37-15,0 3-18 16,0-3-75-16,1-2 87 16,2-5-105-16,4-6-9 15,0-4 39-15,2-8-30 16,2-8 6-16,1-4-15 15,0-5 15-15,3-6 32 0,0-1-47 16,0 0 0-16,0 0 17 16,0 0-16-16,0 0 4 15,0 0-5-15,0 0-43 16,0-3 42-16,7-6-142 16,3-4-92-16,8-12 2 15,-4 2-221-15,-2-1-188 0</inkml:trace>
  <inkml:trace contextRef="#ctx0" brushRef="#br0" timeOffset="112361.96">19275 8267 1352 0,'0'0'693'0,"0"0"-481"16,0 0 19-16,0 0-61 15,0 0-145-15,0 0-13 16,0 0 9-16,45 36-11 16,-28-1 93-16,0 4-28 15,0 3-11-15,-1 3 89 16,0-2-42-16,-2-2-32 16,1-3-31-16,-3-5-36 15,-2-5 22-15,-2-5-34 16,-2-5 0-16,-2-5-7 15,-1-3 7-15,0-6-24 16,-3-3-42-16,0-1-90 16,0 0 38-16,-9 0-187 0,-8-4-357 15,1-2-1241-15</inkml:trace>
  <inkml:trace contextRef="#ctx0" brushRef="#br0" timeOffset="112548.85">19180 8562 2008 0,'0'0'486'15,"0"0"-324"-15,0 0-28 0,0 0-64 16,94-14-70 0,-61 14 9-16,-1 0-45 0,-3 6-15 15,7-2-150-15,-8-1-101 16,-8-3-582-16</inkml:trace>
  <inkml:trace contextRef="#ctx0" brushRef="#br0" timeOffset="113276.94">19608 8438 1631 0,'0'0'401'0,"0"0"-240"16,0 0-9-16,0 0-44 0,0 0 5 16,-7 94-16-1,9-57-31-15,6 0 35 0,2-2-75 16,3-3-25-16,3-8 48 16,0-6-49-16,4-7 1 15,3-10-1 1,3-1 15-16,-3-13-15 0,1-11 0 15,-4-8-77-15,-7-3 42 16,-3 0-11-16,-7 1 12 16,-1 6 26-16,-2 9 8 15,0 4 72-15,0 9-12 16,0 6-10-16,0 0 13 0,-3 6-43 16,-1 17 26-16,-1 9 33 15,3 9-34-15,1 8 87 16,1 8-97-16,0 8-6 15,0 3 7-15,3 1-34 16,1-5 15-16,-1-7-17 16,-1-7 0-16,-2-12-10 15,0-9 10-15,-4-10-72 16,-9-8-16-16,-5-11 5 16,-4 0 73-16,-1-11-14 15,1-8 24-15,3-2 22 16,6-3 53-16,6 5 52 15,7 0 2-15,0 0-40 16,9 0-4-16,12-2-85 16,10-2 12-16,4-1 29 0,5-1-41 15,-1 1 0-15,0 1 12 16,-4 2-1-16,-6 6 1 16,-9 3-12-16,-10 5 0 15,-5 4 9-15,-5 3-2 16,0 0-7-16,0 0 0 15,0 0 14-15,0 0-14 16,0 0 0-16,0 0 0 16,-2 0-6-16,-3 0 6 15,0 0-14-15,-2-2-31 16,-1-1-85-16,-2 0-29 16,-8-7-159-16,3-1-257 15,-2-3-625-15</inkml:trace>
  <inkml:trace contextRef="#ctx0" brushRef="#br0" timeOffset="114439.58">20082 8377 1768 0,'0'0'480'15,"0"0"-310"-15,0 0 38 16,0 0-93-16,0 0 1 16,0 0-77-16,0 0-23 15,0-24-13-15,0 42 6 16,0 10 50-16,0 8-17 15,3 6 22-15,3 2 68 16,2-1-72-16,4-6 1 16,1-5-7-16,3-7-54 0,3-7 75 15,1-9-75-15,0-7 0 16,1-2 32-16,-1-10-31 16,-2-13 9-1,-3-8-10-15,-3-3 14 0,-6-5-1 16,-4 2-13-16,-2-1 0 15,0 6 3-15,0 5 6 16,-4 6 0-16,0 6-9 16,1 6 21-16,0 3 5 15,3 4-26-15,0 2-27 16,0 0 15-16,3 0-72 16,11 9-57-16,5 2-88 15,4 1-57-15,3-2 55 16,5 1-109-16,19-4-151 15,-6-2 97-15,-4-2-405 0</inkml:trace>
  <inkml:trace contextRef="#ctx0" brushRef="#br0" timeOffset="114762.16">20617 8389 7 0,'0'0'1369'16,"0"0"-861"-16,0 0-166 16,0 0-104-16,0 0-56 15,0 0 46-15,-112 40-62 16,85-2 39-16,6 2-27 15,5 3-74-15,13-5-17 16,3-6-87-16,6-5 7 16,17-10 5-16,7-13-12 15,6-4-31-15,1-14-34 16,0-18-61-16,-7-4 71 0,-9 0-12 16,-10 6 67-16,-6 9 15 15,-5 11 52-15,0 7 11 16,0 3-17-16,-7 8-32 15,2 11 82-15,1 8-90 16,4-1-20-16,0 1 28 16,1 0-29-16,11-6-6 15,4-7-23-15,1-6-143 16,-4-8-66-16,-3-14-252 16,-8-7-150-16</inkml:trace>
  <inkml:trace contextRef="#ctx0" brushRef="#br0" timeOffset="114926.13">20507 8197 2256 0,'0'0'462'0,"0"0"-323"16,0 0-18-16,100-6-83 15,-46 6-38-15,22 14-187 16,-12 4-463-16,-12-2-1098 0</inkml:trace>
  <inkml:trace contextRef="#ctx0" brushRef="#br0" timeOffset="122887.32">21291 8189 1033 0,'0'0'295'0,"0"0"-91"16,0 0-59-1,0 0-91-15,0 0 40 0,0 0-65 16,0 0-1-16,0 0 30 15,0 0-15-15,0 0 8 16,0 0-4-16,0 0-9 16,0 0 48-16,0 0-55 15,0 0-3-15,0 0 1 16,0 0-15-16,0 0 11 16,0 0-25-16,0 0 0 15,0 0 21-15,0 0-21 16,0 0 0-16,0 0 18 15,0 0-9-15,0 0 38 16,0 0-37-16,0 0-9 16,0 0 46-16,0 0-34 0,0 0 6 15,0 0 3 1,0 0-21-16,0 0 47 0,0 0-48 16,0 0 0-16,0 0 30 15,0 0-28-15,0 0 16 16,0 0 10-16,0 0-28 15,0 0 76-15,0 0-75 16,0 0 0-16,0 0 39 16,0 0-33-16,0 0 2 15,0 0-9-15,0 0 11 16,0 0 20-16,0 0-31 16,0 0 0-16,0 0 24 0,0 0-22 15,0 0 13-15,0 0-15 16,0 0 20-16,0 0 23 15,0 0-42-15,0 0-1 16,0 0 10-16,0 0-4 16,0 0 0-16,0 0-6 15,0 0-1-15,0 0-23 16,0 12 24-16,0 8 0 16,0 7 33-16,0 7 1 15,-7 5 30-15,-3 3 4 16,-2 2-28-16,1-1 77 15,-1-2-94-15,2-2-7 16,1-3 18-16,1-4-11 0,2-5 11 16,0-5-34-16,1-4 0 15,4-6 17-15,-1-2-17 16,0-6 0-16,2 0-3 16,0-2 9-16,0-2 3 15,0 1-9-15,0-1 0 16,0 0 1-1,0 0-1-15,0 0 0 0,0 0 0 16,0 0 3-16,0 0-20 16,0 0-38-16,0 0-68 15,0-4 6-15,5-9-95 16,2-22-90-16,0 4-224 16,0-4-748-16</inkml:trace>
  <inkml:trace contextRef="#ctx0" brushRef="#br0" timeOffset="123224.26">21324 8157 1602 0,'0'0'487'16,"0"0"-273"-16,0 0-44 15,0 0-66-15,0 0-16 16,0 0 9-16,0 0-30 15,80 112-17-15,-60-70-25 16,-3 3 89-16,-2-2-67 16,-3 1 7-16,-1-1 24 15,-1-6-30-15,-1-2 2 16,-1-4-50-16,-1-5 24 16,0-7-5-16,-3-4-19 0,0-4 0 15,-2-6-9-15,-2-2-1 16,0-3-14-16,0 0-71 15,0 0-31-15,-2 0 74 16,-8 0-96-16,-12 0-80 16,2 0-89-16,1 0-519 0</inkml:trace>
  <inkml:trace contextRef="#ctx0" brushRef="#br0" timeOffset="123413.38">21210 8504 1918 0,'0'0'497'16,"0"0"-341"-16,0 0 65 16,0 0-102-16,0 0-37 15,0 0-82-15,100-12 0 16,-61 12 0-16,0 0 0 16,-3 2-37-16,1 3-45 15,10-5-132-15,-9 0-27 16,-4 0-418-16</inkml:trace>
  <inkml:trace contextRef="#ctx0" brushRef="#br0" timeOffset="123961.27">21732 8170 1332 0,'0'0'296'0,"0"0"-93"15,0 0 16-15,0 0-71 16,0 0-52-16,0 0-4 16,0 0-9-16,20-40-10 15,-20 40 50-15,0 0-65 16,0 0-19-16,0 0 15 15,0 0-38-15,0 0 11 0,0 0-27 16,0 5 0-16,2 6 54 16,1 7-41-16,0 4 31 15,1 4 16-15,0 4-4 16,2 6 49-16,-2 1-42 16,3 2-28-16,-2 0 65 15,2 0-64-15,-1-2-6 16,1-6 6-16,2-2-35 15,-5-5 47-15,3-6-48 16,-2-4 0-16,-1-6 12 16,-1-3-12-16,-3-2 0 15,2-3 0-15,-2 0 12 16,0 0 10-16,0 0-22 16,0 0 0-16,0 0-3 0,0 0 3 15,0 0-22-15,0 0-38 16,0 0-105-16,0-8-21 15,0-3-89-15,-11-13-63 16,3 0-2-16,0 0-453 0</inkml:trace>
  <inkml:trace contextRef="#ctx0" brushRef="#br0" timeOffset="124472.36">21799 8097 1510 0,'0'0'372'15,"0"0"-113"-15,0 0-64 16,0 0-39-16,0 0-44 16,0 0-54-16,0 0-3 15,26-72-55-15,-14 67 12 16,1 2 9-16,2 2-21 15,4 1 0-15,1 0 8 16,2 4-7-16,-2 12 15 16,-2 3-16-16,-3 4 0 15,-3 2 10-15,-6 2-1 0,-4 2-9 16,-2-4 0 0,0 1 1-16,-10-5-1 0,-5-3 0 15,-2-4-36-15,0-5 24 16,4 0-4-16,3-3 14 15,3 0 1 1,6 3 1-16,1 1 9 0,0 4-9 16,13 2 0-16,7 2 27 15,9 3-15-15,2 2 15 16,4-1 49-16,-4 1-31 16,-7 0 42-16,-10-1-87 15,-12-1 7-15,-2 1-7 16,-19-3 12-16,-13-1 6 15,-8-2-18-15,-5-4 18 0,-3-4-42 16,-1-6-49-16,-13-2-136 16,14-10-278-16,8-3-1648 0</inkml:trace>
  <inkml:trace contextRef="#ctx0" brushRef="#br0" timeOffset="127038.38">19417 9415 1714 0,'0'0'398'0,"0"0"-252"0,0 0-9 15,0 0-63-15,0 0-58 16,0 0 2-16,0 0-18 15,5-9 0-15,-5 14 7 16,0 15 39-16,0 7 59 16,-3 12 23-16,-12 8-3 15,-8 6 55-15,-4 1-68 16,-4-2-34-16,4-2 43 16,1-4-83-16,3-5-7 15,4-7-13-15,3-2-9 16,4-5 27-16,1-3-36 15,2-2 0-15,2-4-3 16,4-3 3-16,0-5 0 0,-1-1 0 16,4-4 8-16,0-4-40 15,0-1 32-15,0 0-75 16,2-15-13-16,10-12-162 16,10-30-79-16,-3 4-186 15,-2 4-785-15</inkml:trace>
  <inkml:trace contextRef="#ctx0" brushRef="#br0" timeOffset="127265.32">19384 9475 1629 0,'0'0'612'0,"0"0"-470"16,0 0 24-16,0 0 13 15,0 0-55-15,46 91 46 0,-29-46-74 16,-2 1-18-16,-2 2 18 15,0 0-34-15,-4-3-5 16,1-4-57-16,-1-6 14 16,-2-7-2-16,-1-6-12 15,-1-6-15-15,-2-7-36 16,-3-2-157-16,0-7-48 16,-10 0-234-16,-4 0-269 0</inkml:trace>
  <inkml:trace contextRef="#ctx0" brushRef="#br0" timeOffset="127457.47">19196 9812 1825 0,'0'0'484'16,"0"0"-263"-16,0 0-63 16,0 0-85-16,88-45 2 15,-43 42-60-15,1 1-9 16,-1 2-6-16,-1 0-49 15,-5 0-31-15,4 5-185 16,-11-1-68-16,-7-3-535 0</inkml:trace>
  <inkml:trace contextRef="#ctx0" brushRef="#br0" timeOffset="128092.34">19692 9679 1877 0,'0'0'360'16,"0"0"-250"-16,0 0 77 15,13 77-76-15,-5-38 12 16,-1 2-83-16,1-4-22 16,2-7 9-16,3-8-26 15,3-9 20-15,2-13-21 16,3 0 12-16,5-21-38 15,0-12 10-15,-2-8-89 16,-4-1-20-16,-5 2 18 0,-7 6 68 16,-4 10 39-16,-3 13 82 15,-1 5 97-15,0 6-94 16,0 0-52-16,0 13 11 16,0 11 27-16,0 7 54 15,0 11-63-15,0 8-32 16,0 6 63-16,0 4-65 15,5 2-5-15,2-2-4 16,0-3-18-16,-1-8 13 16,0-4-14-16,-6-8 0 15,0-9-31-15,0-7 27 16,-4-7-44-16,-9-8 10 16,-4-6 38-16,-3 0 0 15,-2-15 0-15,5-6 0 16,4-3 74-16,8-2 2 0,5-1-3 15,0-1-11-15,18-4-56 16,10-4 46-16,5-2-52 16,3-2 0-16,-2 4 29 15,-4 4-23-15,-5 8 1 16,-8 5-7-16,-6 6 11 16,-2 5-10-16,-6 5-1 15,-1 0-31-15,-2 3-14 16,0 0-86-16,0 0-75 15,0 0-4-15,0 0-112 16,5-2 45-16,1-4-275 0,4-5-474 16</inkml:trace>
  <inkml:trace contextRef="#ctx0" brushRef="#br0" timeOffset="128772.02">20283 9553 1652 0,'0'0'576'0,"0"0"-373"16,0 0-97-16,0 0 37 15,0 0 15-15,0 0-51 0,47 109 4 16,-30-69-48-16,-1-2-8 15,1-6 49 1,-2-6-83-16,0-8 3 0,0-8 2 16,-2-10-26-16,0 0 47 15,1-13-47-15,-4-12-19 16,-2-9 10-16,-6-2-21 16,-2 2-3-16,0 4 33 15,0 7 0-15,-3 8 36 16,-1 7-20-16,3 5-2 15,1 3 4-15,0 0-18 16,0 0-30-16,8 3 0 16,16 5-87-16,11-2 44 0,10-3-32 15,6-3-55 1,1 0-29-16,-7-3-14 0,-10-5 21 16,-13-2 65-16,-12 4 117 15,-8 1 49-15,-2 5 114 16,0 0 49-16,-12 0-12 15,-1 5-63-15,0 11 14 16,3 1 7-16,3 3-83 16,5-1 53-16,2 0-110 15,0-2-16-15,15-6-4 16,3-9-10-16,4-2-57 16,-2-6-29-16,-4-11-24 15,-7 0 122-15,-4 3-5 16,-5 8 5-16,0 6 92 15,0 0-44-15,-3 9 19 0,-4 10-4 16,6 2-51-16,1 2 45 16,0-4-57-16,11-2-12 15,8-9-18-15,3-8-159 16,1-4-121-16,-4-14-267 16,-10-6-574-16</inkml:trace>
  <inkml:trace contextRef="#ctx0" brushRef="#br0" timeOffset="128917.36">20724 9430 2252 0,'0'0'376'16,"0"0"-175"-16,0 0-69 16,0 0-98-16,97-12-34 15,-45 12-143-15,23 0-132 0,-14 0-246 16,-10 0-1405-16</inkml:trace>
  <inkml:trace contextRef="#ctx0" brushRef="#br0" timeOffset="131838.43">21619 9527 1001 0,'0'0'222'15,"0"0"-76"-15,0 0-37 16,0 0-16-16,0 0-74 16,0 0 1-16,0 0 21 15,7-18 3-15,-5 17 17 16,0-2 6-16,-1 0-14 15,1-2 69-15,0 1-60 0,-2-1-18 16,2 1-1-16,-1-2-27 16,-1 1 1-16,0 2 17 15,0 0-27-15,0 0 67 16,0 0-40-16,0-1 0 16,0 1 5-16,0 0 11 15,-5-2 5-15,-3 1-31 16,-2-1-14-16,-2 2 53 15,-2 0-62-15,1 3 8 16,-2 0 2-16,-2 0 4 16,-1 0 12-16,-2 11-27 15,-1 4 6-15,-1 4 40 16,2 8-34-16,0 5 32 16,3 5 35-16,3 5 16 15,4 3 50-15,7 1-47 0,3-3-34 16,0-3 45-16,20-5-76 15,8-6 3-15,13-5 3 16,7-8-22-16,7-8 41 16,4-6-58-16,-3-2 1 15,-5 0 21-15,-10-7-21 16,-9 2-1-16,-10-1 0 16,-9 1 10-16,-6 2-2 15,-4 1-8-15,-3 2 0 16,0 0 27-16,0 0-11 0,0 0 4 15,0 0-20-15,0 0 13 16,0 0 22-16,0 0-35 16,0 0 0-1,0 0 10-15,0 0-2 0,0 0 5 16,0-1-13-16,0 1 1 16,0-2 13-16,0 1-14 15,-1-2-15-15,-3 2 9 16,3 1 12-16,-1-1-12 15,0 1-2-15,-1-2-34 16,1 0 24-16,-1 1-6 16,-2-1-19-16,2-1 29 15,-3 1 13-15,2-1-10 16,0 0 11-16,1 0 0 16,0 2-4-16,1 1 4 0,-2 0-17 15,0 0 10-15,-3 0-49 16,-3 0-11-16,-2 0-102 15,-3 0-44-15,-2 3 84 16,-9-3-129-16,4-2-204 16,0-9-339-16</inkml:trace>
  <inkml:trace contextRef="#ctx0" brushRef="#br0" timeOffset="132423.91">21235 9487 1160 0,'0'0'392'0,"0"0"-239"15,0 0 72-15,0 0-34 16,0 0-91-16,0 0-39 16,0 0-38-16,-38 31 63 15,26 10 100-15,-5 11-67 16,-3 7-9-16,-5 6 8 15,1-1-40-15,-2 0 12 16,4-8-41-16,4-10-48 16,3-8 70-16,5-10-71 0,4-8 0 15,0-10-6-15,5-5 3 16,-1-5-26 0,2-8-38-16,0-14-143 0,0-11-34 15,3-5-9-15,14-24-81 16,0 11-221-16,-3 3-377 0</inkml:trace>
  <inkml:trace contextRef="#ctx0" brushRef="#br0" timeOffset="132634.35">21190 9481 643 0,'0'0'969'0,"0"0"-731"15,0 0 63-15,30 79-66 0,-17-35-29 16,1 3-63-16,-2-1-4 15,-2-1-85-15,-2-1-45 16,-3-7 22-16,-2-3-31 16,-3-7 0-16,0-6 0 15,0-4-97 1,-1-6-36-16,-26-6-156 0,3-5-317 16,-2 0-668-16</inkml:trace>
  <inkml:trace contextRef="#ctx0" brushRef="#br0" timeOffset="132771.69">21075 9895 1453 0,'0'0'534'0,"0"0"-343"16,0 0-31-16,0 0-59 0,0 0-72 15,110-48 43-15,-76 44-72 16,-4 4-41-16,-2 0-100 16,-6 0-363-16,-8 1-585 15</inkml:trace>
  <inkml:trace contextRef="#ctx0" brushRef="#br0" timeOffset="134352.81">19641 10580 1172 0,'0'0'365'0,"0"0"-159"16,0 0 15-16,0 0-30 15,0 0-64-15,0 0-43 16,0 0 21-16,-7-69-41 16,7 67 2-16,-1 2-11 15,1 0-40-15,-2 0 52 0,2 0-55 16,-1 0-6-16,-1 0 23 16,0 0-23-16,-1 3-5 15,-2 14 5-15,-2 12-6 16,-3 10 92-16,-5 7-36 15,-2 7 11-15,-3 4 53 16,-2 1-29-16,-1-4-26 16,0-3-40-16,3-3-16 15,1-5 47-15,6-6-56 0,1-7 0 16,5-9 5 0,3-5-4-16,2-8-2 0,2-5-2 15,0-3-5 1,0 0-23-16,0 0 3 0,0 0-49 15,2-17-50-15,6-7-50 16,4-5 6-16,6-27-121 16,-3 8-274-16,0 0-256 0</inkml:trace>
  <inkml:trace contextRef="#ctx0" brushRef="#br0" timeOffset="134600.2">19603 10516 1088 0,'0'0'392'15,"0"0"-127"-15,0 0-32 16,0 0-73-16,0 0-60 0,0 0 73 16,48 111 27-16,-29-57-63 15,0 3 9-15,0-2-13 16,1 0-22-16,-1-7-11 16,-3-4-80-16,1-7-19 15,-2-5 24-15,-2-7-25 16,-3-7 0-16,-3-4 0 15,-4-6-21-15,-3-3-18 16,0-2-132-16,-1-3-49 16,-31 0 35-16,4-8-284 15,-4-5-387-15</inkml:trace>
  <inkml:trace contextRef="#ctx0" brushRef="#br0" timeOffset="134779.73">19434 10923 1435 0,'0'0'641'0,"0"0"-450"16,0 0 0-16,0 0-23 16,0 0-97-16,103-36-23 15,-52 36-48-15,1 0 18 16,1 0-42-16,-5 3-4 16,-3 4-163-16,3-1-59 15,-15-3-252-15,-10-3-709 0</inkml:trace>
  <inkml:trace contextRef="#ctx0" brushRef="#br0" timeOffset="135427.64">19961 10819 1431 0,'0'0'567'0,"0"0"-433"16,0 0 60-1,0 91 11-15,0-56-27 0,0 3-84 16,4-3-53-16,3-9 20 15,3-4-60-15,2-11 13 16,6-11 5-16,3-6-19 16,7-21-1-16,0-10-144 15,-4-6-51-15,-8-2 5 16,-6 4 11-16,-6 9 180 16,-4 14 49-16,0 14 115 15,-3 4 10-15,-8 17-68 16,-2 15 10-16,-2 12 22 0,1 8-47 15,5 10 14-15,2 2-14 16,5 3-53-16,2-1 44 16,0-3-82-16,0-4 7 15,5-6 10-15,2-9-16 16,-3-4-1-16,-4-10 0 16,0-9 1-16,0-8 16 15,-14-8-17-15,-8-5 0 16,-3 0 27-16,-3-13-14 15,0-7 4-15,7-3 16 16,6-1-18-16,8 2 82 16,5 1-73-16,2 2-24 0,4 0 22 15,9 1-21-15,2 4 15 16,-2 3-16-16,-1 1 0 16,-2 4 8-16,-3 3-8 15,-2 0-3-15,-1 3-5 16,-3 0 16-16,-1 0-5 15,2-1-3-15,-2 1 0 16,0 0-5-16,0 0 5 16,1 0-4-16,3 0 3 15,1 0 2-15,2 0-2 16,-1 0-14-16,1 0-51 16,0 0 52-16,-2 0-104 15,2 0-92-15,-1 0-55 16,1-6-59-16,-3 1-158 0,0-1-475 0</inkml:trace>
  <inkml:trace contextRef="#ctx0" brushRef="#br0" timeOffset="136833.98">20383 10720 1333 0,'0'0'369'0,"0"0"-189"16,0 0 33-16,0 0-90 15,0 0-78-15,0 0 48 16,0 0 9-16,13 73 71 15,-4-38-90-15,1 0 2 16,-2-1 9-16,2-1-29 16,1-2 10-16,2-11-26 15,0 0-36-15,0-9 61 16,6-5-73-16,-1-6 5 16,2 0 15-16,1-14-21 15,-4-10 0-15,-3-3-41 0,-7-3-4 16,-7 0 30-16,0 3 0 15,0 5 12-15,-7 2 3 16,-3 7 19-16,2 5 40 16,2 3-39-16,3 3-19 15,2 2 39-15,1 0-40 16,0 0-23-16,4 0 11 16,15 4 12-16,8 2-18 15,8-1-18-15,5-5-43 16,4 0 48-16,-6-4-20 15,-7-3 28-15,-12 3 22 16,-9 1-5-16,-10 3-8 16,0 0 28-16,0 3 5 0,-13 15 80 15,-3 9 15 1,3-2-9-16,2 5-16 0,5-2-45 16,6-2 25-16,0-5-69 15,7-4-15-15,13-9 4 16,7-8-41-16,3 0-45 15,-1-13-40-15,-3-9-11 16,-6-5 115-16,-8 4-30 16,-5 5 63-16,-7 9 11 15,0 4 58-15,0 5-13 16,0 0-32-16,0 5-13 16,0 7 71-16,0 2-77 0,0-1 4 15,0-1-9-15,0-3 0 16,11-3-66-16,3-6-48 15,-1 0-89 1,-3-10-79-16,-5-10-368 0,-5-3-973 0</inkml:trace>
  <inkml:trace contextRef="#ctx0" brushRef="#br0" timeOffset="136997.99">20824 10654 1753 0,'0'0'470'0,"0"0"-360"15,0 0 28-15,0 0 33 16,0 0-128-16,0 0-43 0,104-11-51 16,-54 11-66-16,2 0 8 15,18 2-105-15,-13 7-285 16,-11 0-476-16</inkml:trace>
  <inkml:trace contextRef="#ctx0" brushRef="#br0" timeOffset="137798.31">21675 10454 854 0,'0'0'728'0,"0"0"-498"15,0 0 7-15,0 0-61 16,0 0-136-16,0 0 72 15,0 0 32-15,-40 122-17 16,14-62-3-16,0 3-21 16,-3 1-18-16,1-7-39 0,4-4-37 15,3-10 42 1,6-11-51-16,5-6-3 0,5-12-8 16,5-11 4-16,0-3-86 15,3-8-76-15,21-45-139 16,-1 1-252-16,-1-4-580 0</inkml:trace>
  <inkml:trace contextRef="#ctx0" brushRef="#br0" timeOffset="137993.28">21742 10436 1602 0,'0'0'318'16,"0"0"-58"-16,0 0 39 15,36 110-102-15,-22-61-62 16,-4 5 0-16,0-4-93 15,-2-2-6-15,-1-5-10 0,-4-3-26 16,-1-8 11-16,-2-5-11 16,0-8-97-16,-5-3-33 15,-29-6-136-15,2-6-231 16,-3-4-731-16</inkml:trace>
  <inkml:trace contextRef="#ctx0" brushRef="#br0" timeOffset="138159.48">21540 10757 163 0,'0'0'1699'0,"0"0"-1395"16,0 0-140-16,0 0 21 15,0 0-110-15,108-48-48 0,-70 45-27 16,1 3-18 0,-3 0-43-16,10 0-138 15,-9 0-301-15,-7 3-476 0</inkml:trace>
  <inkml:trace contextRef="#ctx0" brushRef="#br0" timeOffset="138406.31">22031 10673 1929 0,'0'0'304'0,"0"0"-178"16,0 0 74-16,0 0-137 0,0 0-62 15,0 0 43 1,93 68-43-16,-81-38-1 0,-8 2 18 16,-4 1 3-16,0-3-8 15,-16-2-13 1,0-3 12-16,0-9-24 0,5-6-32 16,8-10-114-16,3-15 9 15,0-9-468-15</inkml:trace>
  <inkml:trace contextRef="#ctx0" brushRef="#br0" timeOffset="138579.32">22228 10642 1756 0,'0'0'397'0,"0"0"-223"16,0 0 137-16,0 0-134 16,-52 108-44-16,47-71-24 0,5 0-61 15,0-3-4-15,5-3-44 16,12-6-29-16,6-4-22 15,8-6-137-15,15-7-55 16,-6-5-290-16,-5-3-1432 0</inkml:trace>
  <inkml:trace contextRef="#ctx0" brushRef="#br0" timeOffset="138738.04">22492 11004 2155 0,'0'0'385'16,"0"0"-319"-16,0 0-66 15,0 0-145-15,0 0-561 0</inkml:trace>
  <inkml:trace contextRef="#ctx0" brushRef="#br0" timeOffset="152158.42">13670 7996 1667 0,'0'0'361'0,"0"0"-196"16,0 0-69-16,0 0 22 15,0 0 58-15,0 0-96 16,-1 74-11-16,1-55-10 16,0 0-38-16,3 0 21 15,-1-1-42-15,0-1 0 16,-1-2-22-16,-1-1-4 16,0-1-117-16,0-2-120 15,-5-1-306-15,-9-4-476 0</inkml:trace>
  <inkml:trace contextRef="#ctx0" brushRef="#br0" timeOffset="152300.74">13534 8136 1408 0,'0'0'488'0,"0"0"-239"16,0 0-40-16,0 0-76 16,0 0-81-16,90-42-41 15,-53 39-10-15,11 1-1 16,-8 2-199-16,-10 0-372 0</inkml:trace>
  <inkml:trace contextRef="#ctx0" brushRef="#br0" timeOffset="153167.31">13941 7954 1607 0,'0'0'330'15,"0"0"-60"-15,0 0-97 16,0 0-115-16,0 0 89 16,-52 86-63-16,42-41 5 15,3 0-1-15,4-5-31 16,3-8 15-16,0-9-72 16,15-11 6-16,7-10 9 15,6-2-15-15,4-21-83 16,-2-14-72-16,-2-8-19 0,-7 0 89 15,-10 0-35 1,-4 6 63-16,-7 10 57 0,0 11 24 16,0 13 83-16,0 3-45 15,0 15-20-15,0 15 102 16,0 8-57-16,0 8-30 16,0 3 23-16,2 4-59 15,-2 3 2-15,0 0-23 16,0-1 19-16,0-2 7 15,-2-5-26-15,-8-8-6 16,-2-8 0-16,-1-10 6 16,2-11-15-16,-1-11-12 15,2-4-18-15,3-22 39 16,7-12-58-16,0-10-1 16,10-6 51-16,12-3 3 0,6 0 5 15,2 0 5-15,2 4 1 16,-4 7-2-16,-4 6 2 15,-9 10 0-15,-7 12 6 16,-8 10 14-16,0 8 29 16,-3 7-45-16,-14 20 5 15,0 8 79-15,3 2-58 16,4-1-1-16,8-9 10 16,2-7-23-16,6-11 12 15,16-9-28-15,5-3 0 16,-1-19-23-16,-1-10 12 15,-6-3-23-15,-9-2 32 16,-7 0 2-16,-3 7-1 16,0 6 1-16,-9 8 0 0,-1 8-9 15,1 8 9-15,4 0-11 16,2 5 10-16,3 10 1 16,0-2-21-16,1-2 17 15,16-5-37-15,3-5 31 16,0-1-21-16,-3 0 10 15,-6 0 20-15,-4 0 1 16,-5 10 12-16,-2 10 0 16,0 12 42-16,-2 5 55 15,-3 3-33-15,3-5 1 16,2-4-12-16,6-11-64 0,17-6 59 16,9-10-60-1,4-4-91-15,9-20-95 0,-8-8-162 16,-15 1-441-16</inkml:trace>
  <inkml:trace contextRef="#ctx0" brushRef="#br0" timeOffset="153355.44">14217 7853 1687 0,'0'0'531'16,"0"0"-381"-16,0 0 22 15,0 0-81-15,0 0 16 0,107-22-105 16,-82 22-2 0,-3 12-6-16,0 0-149 0,-6-2-160 15,-2-7-875-15</inkml:trace>
  <inkml:trace contextRef="#ctx0" brushRef="#br0" timeOffset="153516.25">14543 7647 1916 0,'0'0'325'16,"0"0"-149"-16,-59 79-21 15,34-34-122-15,2 9-33 0,-4 28-100 16,5-15-473 0,7-8-1272-16</inkml:trace>
  <inkml:trace contextRef="#ctx0" brushRef="#br0" timeOffset="154066.95">14832 7879 1840 0,'0'0'389'0,"0"0"-201"16,0 0-72-16,-29 82 24 15,25-29-19-15,1 11-24 16,3-2-22-16,0-3-59 16,3-9 90-16,7-11-95 15,1-10-11-15,0-11 18 0,-2-14-18 16,1-4-21-16,-3-15-88 16,0-18-165-16,-2-13 35 15,-5-5-112-15,0-5-143 16,0 2 262-16,0 6 232 15,0 11 129-15,0 12 143 16,5 9-20-16,10 6-37 16,6 6-139-16,8 4-35 15,1 0 19-15,1 0-23 16,-4 3 13-16,-8 8-50 16,-9 2 9-16,-10 2 10 15,0 3-18-15,-15 0-1 0,-6-3 5 16,1-2 4-1,7 0-18-15,7-3 7 16,6 2-9-16,1 0 11 0,20 3 38 16,5-2 34-16,6 1 28 15,-2-2-27-15,-4-1 33 16,-5-3-54-16,-10 0-14 16,-9 0 35-16,-2 0-73 15,-15 3 8-15,-14 2-8 16,-9 3-20-16,-5 1-53 15,-24 1-185-15,14-2-202 16,4-5-319-16</inkml:trace>
  <inkml:trace contextRef="#ctx0" brushRef="#br0" timeOffset="155668.21">14785 9079 1245 0,'0'0'379'0,"0"0"-157"0,0 0-1 16,0 0-81 0,0 0-69-16,0 0 45 0,0 0-69 15,0-33 17-15,0 30 19 16,0 1-22-16,0-1 21 15,0 2-28-15,-2-1-26 16,2 2 47-16,-1-3-57 16,-1 3 1-16,2-1 10 15,-1 1-28-15,1 0 46 16,0 0-47-16,0 0 0 16,0 0 5-16,0 0-5 15,0 0 0-15,0 12 11 16,0 10-10-16,0 9 109 15,0 8-38-15,0 6-9 16,0 5 40-16,0 1-29 16,0-2-14-16,0-2 0 0,0-3-59 15,0-5 89-15,0-5-82 16,0-4-8-16,1-4 33 16,4-5-21-16,0-5 3 15,1-4-15-15,-2-3 6 16,-1-3 16-16,1-4-22 15,-4-2 0-15,0 0 8 16,0 0-8-16,0 0 18 16,0 0-18-16,0 0 1 15,0 0-11-15,0 0 10 16,2-2-57-16,-2-7 4 0,0-1-34 16,1-4-40-16,-1-2-191 15,0-19-42-15,0 4-190 16,0-1-1003-16</inkml:trace>
  <inkml:trace contextRef="#ctx0" brushRef="#br0" timeOffset="156332.7">14820 9138 1144 0,'0'0'365'16,"0"0"-142"-16,0 0 57 15,0 0-114-15,0 0-64 0,0 0 32 16,0 0-61 0,-2-59-18-16,2 55 37 0,0-1-45 15,0 2-4-15,0-2-1 16,0 2-26-16,4-4 50 16,5 1-66-16,-2 1 0 15,5-1 10-15,0 0-4 16,2 2-6-16,0 0 0 15,2 0 6-15,-2 1-12 16,4 3 6-16,-4 0 0 16,-1 0 0-16,-2 9 0 15,-3 6-1-15,-3 6-5 16,-5 3 6-16,0 1 11 16,-2 1-11-16,-11-2 0 15,-4-2 1-15,2-4 8 0,0-3-1 16,0-3-8-16,3-3 7 15,4 0 15-15,2-2-20 16,2 3-2-16,4 1 27 16,0 5-9-16,4 2 34 15,10 1-30-15,5 0-21 16,1 3 72-16,2-3-62 16,-1 1 23-16,-3-3 14 15,-1 4-18-15,-5-3 26 16,-7 0-53-16,-3-2 4 15,-2 2 51-15,-4-3-44 16,-9-1 13-16,-3-5 12 16,-5-2-21-16,3-5 42 15,-1-2-36-15,3 0-23 0,2 0 65 16,5-3-53-16,2-2-4 16,4 2-9-16,0 0 11 15,2 2-31-15,-1-1 20 16,-1 1-114-16,2-1-37 15,-3 1-150-15,4-2-165 16,-2 0-96-16,2-2-582 0</inkml:trace>
  <inkml:trace contextRef="#ctx0" brushRef="#br0" timeOffset="157416.39">15273 9073 1318 0,'0'0'358'15,"0"0"-72"-15,0 0-71 16,0 0-16-16,0 0-96 16,0 0-32-16,0 0 5 0,6-20-51 15,-7 46 24-15,-12 11 72 16,-8 25-18-16,0 1 93 16,-1 7-67-16,0-1-32 15,6-13-4-15,1-1-40 16,5-8-13-16,3-10-40 15,3-7 21-15,3-10-13 16,1-7-8-16,0-5 0 16,0-6-2-16,0-2 3 15,0 0-2-15,0-7-41 0,0-3-59 16,0-4 88-16,1-1-122 16,6-3-57-1,4-1 20-15,9-22-96 0,-4 5-105 16,-1-3-475-16</inkml:trace>
  <inkml:trace contextRef="#ctx0" brushRef="#br0" timeOffset="157638.37">15282 9129 1564 0,'0'0'621'0,"0"0"-471"16,0 0 52-16,0 0 42 15,66 78-82-15,-39-35 7 16,0 5-67-16,-2 2-33 0,-1-1 23 15,-3-3-75 1,-3-4-1-16,-6-4-16 0,-4-5 12 16,-3-5-10-16,-5-5-2 15,0-5-100-15,0-5-77 16,-23-7-89-16,1-4-195 16,-1-2-296-16</inkml:trace>
  <inkml:trace contextRef="#ctx0" brushRef="#br0" timeOffset="157816.4">15159 9458 41 0,'0'0'1790'0,"0"0"-1416"16,0 0-121-16,0 0-53 16,0 0-84-16,101-64-86 0,-61 61 40 15,-2 3-70-15,-1 0-20 16,-5 0-63-16,-2 6-135 15,-9 1-108-15,-5-3-639 0</inkml:trace>
  <inkml:trace contextRef="#ctx0" brushRef="#br0" timeOffset="159101.9">15665 9340 1326 0,'0'0'406'0,"0"0"-159"16,0 0 18-16,0 0-35 15,0 0-76-15,0 0-91 16,0 0-2-16,61 25 99 16,-44 4-76-16,-1 1 11 15,1 1 4-15,0-4-46 16,-2-3-2-16,-2-4-51 15,0-7 0-15,1-5 24 16,1-8-23-16,1 0-2 0,3-20-4 16,-4-10-40-1,-1-6 9-15,-7-6-41 0,-1 1 14 16,-6 3 42-16,0 6 21 16,0 9 0-16,0 6 0 15,0 7 7-15,0 7-16 16,0 3 5-16,1 0-171 15,18 0 18-15,11 0-27 16,12 2 45-16,8-1-7 16,2-1 0-16,-7 0 15 15,-11 2 18-15,-15 2 64 16,-15 5 49-16,-4 3 183 16,-16 6 110-16,-8 5 16 0,-2 2-96 15,4 1 50 1,6-3-101-16,6-4-75 0,8-4-21 15,2-4-65 1,7-5 14-16,13-6-15 0,5 0-35 16,-1-9 28-16,-4-9-80 15,-7 2 36-15,-5 2 51 16,-6 6 12-16,-2 6 24 16,0 2-15-16,0 7-6 15,0 12 82-15,0 4-68 16,0-1-28-16,2-2 20 15,11-4-19-15,5-7-4 16,4-6-58-16,0-3-211 16,-7-12-14-16,-7-9-327 15,-8-3-466-15</inkml:trace>
  <inkml:trace contextRef="#ctx0" brushRef="#br0" timeOffset="159255.13">16062 9140 1960 0,'0'0'360'16,"0"0"-181"-16,0 0-15 16,0 0-123-16,0 0-33 15,93 7-8-15,-56 5-149 16,13 6-97-16,-10-2-343 16,-3-2-1064-16</inkml:trace>
  <inkml:trace contextRef="#ctx0" brushRef="#br0" timeOffset="159981.7">16720 9083 1964 0,'0'0'355'15,"0"0"-246"-15,0 0 80 16,0 0-95-16,-30 83 28 15,27-51-84-15,-2 0-22 16,2 1 21-16,-4 1-4 16,0 1 9-16,2-2-25 15,0-4-7-15,1-4 35 16,3-5-45-16,1-5 0 0,0-6-1 16,0-3 2-16,0-5-2 15,0-1-7-15,0 0-42 16,3-15 50-16,7-7-115 15,0-8-28-15,0-6-48 16,0 1-29-16,-1-3 19 16,-5 4-52-16,0 2 119 15,-4 3 134-15,0 5 15 16,0 4 108-16,0 0 39 16,0 3-35-16,5 2 15 15,8 3-62-15,6 2-49 16,6 4 39-16,2 3-60 15,3 3 2-15,-4 0 19 0,-4 6-14 16,-6 5 42 0,-10 3-59-16,-6 3 0 0,0 0 16 15,-18-1-6-15,-4-1-10 16,0-5-36-16,2 0 10 16,6-6 14-16,7 0 12 15,5 4-19-15,2 1 19 16,3 6 19-16,13 3 50 15,8 3-2-15,1 3-34 16,2 1 71-16,-3 0-67 16,-5-2-7-16,-5-3 15 15,-8-1-7-15,-6-4-10 16,0-2-28-16,-11-2 18 0,-16-2 30 16,-6-6-47-16,-3-3-1 15,3 0 0-15,3-2-30 16,8-5 13-16,9 1-20 15,7 1-36-15,6 1 31 16,0-2-155-16,3 0-61 16,25-9-104-16,-1 1-338 15,-1 1-667-15</inkml:trace>
  <inkml:trace contextRef="#ctx0" brushRef="#br0" timeOffset="160228.57">17123 9127 1317 0,'0'0'544'0,"0"0"-310"16,0 0-33-16,0 0 5 15,0 0-56-15,0 0-45 16,-89 98 36-16,75-52-15 16,5 4 24-16,9-1-50 15,0-6-55-15,13-7 54 16,14-6-90-16,3-7-8 15,3-7 29-15,-1-5-30 16,-2-5-1-16,-1-5-66 16,-9-1-186-16,-5 0-51 15,-10-7-455-15</inkml:trace>
  <inkml:trace contextRef="#ctx0" brushRef="#br0" timeOffset="162479.73">15017 10163 603 0,'0'0'506'0,"0"0"-370"15,0 0 34-15,0 0-54 16,0 0-42-16,0 0-39 16,0 0-34-16,0-15 57 15,0 15-36-15,0 0-13 16,2 0 43-16,-2 0-5 15,0-1 19-15,0 1-21 16,0 0-29-16,0-2 46 16,0 2-61-16,0-1 0 15,0 1 12-15,0-2-13 16,0 2 7-16,0 0-7 0,1 0 0 16,-1 0-15-16,0-1 15 15,2 1-19-15,-2 0 3 16,0 0-38-16,0 0-8 15,0 0-9 1,0 0-24-16,0 0 55 0,0 0-112 16,0 3-107-16,0 1-105 15,0-1-229-15</inkml:trace>
  <inkml:trace contextRef="#ctx0" brushRef="#br0" timeOffset="164398.5">14959 10207 212 0,'0'0'516'0,"0"0"-297"15,0 0-45-15,0 0 31 16,0 0-86-16,0 0 3 16,0 0-56-16,0-9-3 15,0 8 34-15,0-3-31 16,0 1-10-16,0 0 3 16,0 3-51-16,0-3 59 15,0 2-65-15,0-1 5 16,0 1 12-16,0-1-13 15,0 1 10-15,2-2-16 16,-1 2 0-16,-1-3 43 16,2 0-18-16,-2 1-2 15,0 1 14-15,0-2-6 16,0 1 39-16,0 1-9 0,0 2-23 16,0 0 75-16,0 0-41 15,0 0-10-15,0 9-25 16,1 15 35-16,3 9 119 15,-1 10-46-15,-1 4-28 16,1 0 27-16,2-2-60 16,-1-2-26-16,3-7-15 15,-3-5-42-15,2-5 45 16,-2-6-46-16,-1-5 0 16,1-9-8-16,-2 0 8 0,-2-6-22 15,0 0-14 1,0 0-60-16,0-15-9 0,0-6-181 15,0-6 50 1,0-7-19-16,0-2-20 0,0-4-3 16,0-1 47-16,0-3 137 15,-2 2 94-15,-2 3 2 16,3 4 120-16,1 5 53 16,0 3-24-16,0 3 11 15,7 5-11-15,9 4-39 16,8 6 31-16,6 7-89 15,3 2-5-15,-1 3 12 16,-1 14-15-16,-5 4 1 16,-8 0-46-16,-6 0 17 15,-9 1-9-15,-3-2-9 0,0-2 0 16,-17-2-7-16,0-3 13 16,-2-4-12-16,2-4-11 15,4-1 17-15,6 0-1 16,5 1 1-16,2 4 0 15,2 3 3-15,13 6 15 16,7 3 50-16,3 2-42 16,2 2-4-16,-2 1 67 15,-2-2-47-15,-6-2 0 16,-7-2-6-16,-8 0-36 16,-2-2 46-16,-12-2-46 15,-14 1 0-15,-7-6 23 16,-5-3-23-16,-2-3-6 0,3-5-19 15,7 0-21 1,7 0 28-16,7 0-3 0,8 0-36 16,5 0 6-16,3 0-44 15,0-5-29-15,0-1-100 16,11-3-104-16,11-4 35 16,-3-1-304-16,-1 2-398 0</inkml:trace>
  <inkml:trace contextRef="#ctx0" brushRef="#br0" timeOffset="164654.57">15440 10278 1711 0,'0'0'497'0,"0"0"-307"15,0 0 38-15,0 0-90 16,0 0-98-16,0 0-3 15,0 0 74-15,60 90-65 16,-48-60 6-16,-5 1-7 16,-4-2-28-16,-3 0 25 15,0-5-42-15,0-3-28 16,-10-7 13-16,0-8-126 16,1-6-66-16,3-30-58 15,1-4-311-15,5-5-414 0</inkml:trace>
  <inkml:trace contextRef="#ctx0" brushRef="#br0" timeOffset="164819.59">15525 10305 1026 0,'0'0'796'0,"0"0"-529"16,0 0-53-1,0 0 48-15,0 0-62 0,0 0-9 16,32 107-67-16,-27-76-49 16,2-1-60-16,-1-5 8 15,5-1-46-15,0-8 7 16,4-8-143-16,9-2 10 15,19-6-54-15,-5 0-82 16,-2-6-291-16</inkml:trace>
  <inkml:trace contextRef="#ctx0" brushRef="#br0" timeOffset="165446.47">15888 10254 1164 0,'0'0'1005'0,"0"0"-828"16,0 0-43-16,0 0 73 15,56 114-54-15,-40-78-60 16,-3 2-20-16,-1-9-73 16,-1-2 8-16,1-13 19 15,-2-7-27-15,4-7-1 16,-1-14-9-16,2-17-67 15,-3-7 35-15,-4-6-23 0,-5 0-37 16,-3 9 81 0,0 8 21-16,0 9 32 0,-3 12 53 15,-4 6-40-15,3 0 22 16,0 1-67-16,1 9 1 16,3 3 2-16,0-4-3 15,7 1-9-15,17-7-32 16,12-3-21-16,9 0 45 15,0-1-92-15,-6-6-38 16,-11 2 44-16,-15 5 44 16,-11 0 59-16,-2 10 33 15,-14 9 142-15,-2 0 71 16,-1 3-83-16,7-1 9 16,5-2-15-16,5-4-76 0,0-1-31 15,15-6-50-15,10-8 15 16,2 0-42-16,1-6-44 15,-3-11-84-15,-6 0 24 16,-8 3 39-16,-7 3 92 16,-4 8 3-16,0 3 12 15,-2 0 71-15,-10 15-36 16,4 3 8-16,2 3 5 16,2-5-34-16,4 0-25 15,0-5-4-15,13-8-72 16,4-3-30-16,0 0-148 15,-4-28-99-15,-4 0-253 16,-9-2-1227-16</inkml:trace>
  <inkml:trace contextRef="#ctx0" brushRef="#br0" timeOffset="165584.4">16261 10078 1847 0,'0'0'332'0,"0"0"-168"16,0 0-23-16,0 0-80 15,0 0-61-15,132-2-30 16,-46 14-10-16,-12 5-206 16,-7-2-406-16</inkml:trace>
  <inkml:trace contextRef="#ctx0" brushRef="#br0" timeOffset="166566.43">17046 10118 1520 0,'0'0'768'15,"0"0"-634"-15,0 0-17 16,0 0 83-16,-3 115 28 16,-1-64-99-16,-1 5-47 15,0-3 4-15,2-3-38 16,0-8 2-16,3-11-50 15,0-11 1-15,0-10-20 0,0-10 11 16,1-3-92-16,4-24-69 16,-1-13-63-16,-3-7 29 15,-1-5 20-15,0 4 62 16,0 5 121-16,0 8 59 16,0 8 61-16,0 7 40 15,5 6-26-15,9 4-1 16,4 4-90-16,9 5-43 15,3 1 33-15,2 0-27 16,-4 4-6-16,-6 6 0 16,-7 3 1-16,-12 1-16 15,-3 2 15-15,-8-2-32 16,-16 2 31-16,-4-4-52 16,0-5-4-16,2 0 36 15,10-6 21-15,6 2-1 0,10 1 1 16,0 1 0-1,7 6 21-15,12 3 11 0,5 3 12 16,1 4-1-16,-2 0-17 16,-1 0 77-16,-5 0-63 15,-7-3-13-15,-7 0 3 16,-3-1-18-16,-8-2 8 16,-19 0-20-16,-6-1 9 15,-6-7-33-15,3-4-21 16,2-3-63-16,10-4-16 15,13-13-66-15,11 1 23 16,0-3-20-16,11 1-120 16,15 2-11-16,6-3-280 15,9 1 329-15,6 1 180 16,5 0 89-16,-2 2 0 0,-5 3 91 16,-10 6 113-16,-13 6 143 15,-13 0-158-15,-8 16 143 16,-1 7-23-16,0 5-28 15,-7 6-25-15,0-2-79 16,3-2-31-16,4-3 6 16,0-9-97-16,4-4-28 15,16-11-15-15,7-3-5 16,4-8-14-16,0-19-110 16,-3-6-42-16,-6-2 52 0,-6 3-34 15,-10 5 98-15,-6 12 43 16,0 11 54-16,-8 4 55 15,-11 6-47 1,-1 16 45-16,2 7 40 16,5 3-62-16,4 5-12 0,7 1-37 15,2-1-25 1,0 1 40-16,9-2-51 0,3 0 0 16,-2-5 2-16,-7 1-2 15,-3-1 0-15,-6 2-43 16,-25 1-113-16,-48 12-30 15,8-12-197-15,-4-6-552 0</inkml:trace>
  <inkml:trace contextRef="#ctx0" brushRef="#br0" timeOffset="169181.35">15032 11282 1075 0,'0'0'302'16,"0"0"-107"-16,0 0-20 16,0 0-38-16,0 0-62 0,0 0-52 15,0 0 84-15,6-48-46 16,-6 42-5-16,0 3 12 15,0-4-5-15,0 2 4 16,0 4-30-16,0-2-21 16,0-2 71-16,0 2-61 15,0 2 0-15,0 1 6 16,0 0-11-16,0 0 18 16,0 0-30-16,0 0-8 15,0 0 48-15,0 0-48 0,0 0 17 16,0 0 7-1,0 0-16-15,0 0 21 0,0 0-30 16,0 1 0 0,0 16 3-16,3 8 9 15,0 10 39-15,2 7 34 16,0 4-20-16,2 5 75 0,0-5-75 16,1-3-29-16,0-2 35 15,2-7-44-15,-1-2-3 16,-1-5-19-16,-2-3 11 15,0-4 13-15,-3-6-29 16,-2-4 0-16,1-7 4 16,-2 0-4-16,0-3 6 15,0 0-6-15,0 0 11 0,0-6-32 16,0-7-9-16,0-5-114 16,0 1-46-16,0-1-25 15,-2-1-60-15,-2 0-34 16,-2-8-206-16,2 4-101 15,-2 3-549-15</inkml:trace>
  <inkml:trace contextRef="#ctx0" brushRef="#br0" timeOffset="169665.37">15068 11222 801 0,'0'0'727'15,"0"0"-443"-15,0 0 2 16,0 0-109-16,0 0 14 0,0 0-75 15,0 0-52 1,8-64-28-16,12 61-23 0,7 0 13 16,3 3-26-16,-1 0 0 15,2 3 20-15,-6 12-19 16,-7 4 4-16,-8 7 1 16,-8 1 1-16,-2 3 4 15,-8 0-11-15,-12-2 0 16,-3-2 7-16,0-8-7 15,4-2-25-15,3-3 25 16,8-2 0-16,5-1-7 16,3 2 7-16,0 1 0 15,15 4 7-15,8 1-6 16,4 1-1-16,1-2 18 16,1 1-17-16,-4-2 70 0,-7 1-47 15,-6 0 1-15,-10-1 26 16,-2 0-39-16,-9 1-3 15,-16-1-9-15,-6 2 17 16,-5-8-1-16,-1-3-16 16,3-4-25-16,6-3 2 15,7 0 4-15,8 0-2 16,8 0-37-16,3 0-39 16,2 0 6-16,14-10-131 15,7-7-296-15,1-3-225 0</inkml:trace>
  <inkml:trace contextRef="#ctx0" brushRef="#br0" timeOffset="169881.58">15509 11216 1744 0,'0'0'644'15,"0"0"-519"-15,-6 84 109 16,-4-32 5-16,-1 6-94 15,1 5-66-15,0 1-4 16,2-7-69-16,2-7-5 16,2-10-1-16,2-16-89 15,2-18-31-15,0-6-75 16,3-46-96-16,7-7-197 0,0-1-331 16</inkml:trace>
  <inkml:trace contextRef="#ctx0" brushRef="#br0" timeOffset="170069.47">15534 11285 1415 0,'0'0'630'0,"0"0"-467"16,0 0 28 0,0 0 38-16,92 41-104 0,-64-8 18 15,-5 3-63-15,0 5-25 16,-9 1 20-16,-4 0-57 16,-5-5-6-16,-3 0-12 15,-2-8-38-15,0 1-23 16,-10-6-100-16,-4-3-36 15,-9-11-74-15,4-4-266 0,2-6-540 16</inkml:trace>
  <inkml:trace contextRef="#ctx0" brushRef="#br0" timeOffset="170225.37">15489 11511 1684 0,'0'0'568'0,"0"0"-437"16,0 0 4-16,0 0-46 15,0 0-65-15,113-30-24 16,-64 27-21-16,3 1-47 16,14 2 5-16,-11 0-317 15,-11-3-1326-15</inkml:trace>
  <inkml:trace contextRef="#ctx0" brushRef="#br0" timeOffset="170844.29">15985 11350 1884 0,'0'0'328'16,"0"0"-37"-16,0 0-75 16,43 107-96-16,-30-74-13 15,0-3-63-15,-4-7-23 16,0-5-21-16,-1-12 12 15,2-6-2-15,0-3-10 16,5-24-55-16,1-10-23 16,-3-6 0-16,-2-4 26 0,-4 6 28 15,-2 8 24-15,-3 9 64 16,-2 11 10 0,0 5 5-16,0 7-1 0,0 1-61 15,1 0-17-15,6 3-8 16,5 6-38-16,8-3 37 15,12-2-79-15,9-4 19 16,8 0-20-16,-1-7-25 16,-7-2 25-16,-13 4 1 15,-14 5 54-15,-14 0 34 16,-6 15 69-16,-17 8 96 16,-6 4 30-16,3 0-21 0,6 0 5 15,4-3-56 1,10-4-68-16,6-5 24 0,0-6-79 15,8-5-5-15,13-4-1 16,5-4-64-16,0-14-33 16,-2-3-50-1,-7-1 33-15,-7 5 120 0,-7 7 0 16,-3 7 66-16,0 3 3 16,0 3-27-16,-2 13 78 15,1 2-68-15,1 4-34 16,0-5 15-16,7-2-33 15,7-3-30-15,7-9-99 16,-1-3-110-16,-2-17-56 16,-4-7-242-16,-8-1-488 0</inkml:trace>
  <inkml:trace contextRef="#ctx0" brushRef="#br0" timeOffset="170991.07">16398 11082 1820 0,'0'0'370'0,"0"0"-163"15,0 0 28-15,0 0-150 16,0 0-11-16,0 0-74 16,0 0-117-16,117 2-77 15,-56 12-84-15,-6-3-69 16,-6 2-363-16</inkml:trace>
  <inkml:trace contextRef="#ctx0" brushRef="#br0" timeOffset="171965.89">17013 11114 901 0,'0'0'205'15,"0"0"-128"-15,0 0 80 16,0 0-96-16,0 0-55 15,0 0 26-15,0 0-20 16,-9-16 57-16,9 16 54 16,0-3-14-16,0 3 45 15,0 0-58-15,0 0-24 16,0 0 24-16,0 0-37 16,0 0-10-16,0 0-21 15,-1 0-27-15,1 0 48 0,0 0-49 16,0 0 0-1,0 0 23-15,0 13-2 0,0 8 73 16,0 11 22-16,-2 11-39 16,0 8 81-1,1 6-68-15,1 0 6 0,0-1 25 16,0-5-49-16,0-10-23 16,0-5-47-16,5-9 19 15,2-8 1-15,-3-6-22 16,-1-7-30-16,0-6-57 15,-2-2-52-15,1-18-48 16,-2-9-128-16,0-11 11 16,0-3-23-16,-7 0 5 15,-2 2 322-15,3 4 47 0,1 7 162 16,5 6 37-16,0 6-32 16,0 5-42-16,5 5 5 15,10 7-123-15,8 1-33 16,4 0 0-16,2 0-20 15,-3 3 18-15,-1 4-19 16,-6 2-13-16,-8 2 4 16,-8-1-26-16,-3 2-21 15,-4 2 3-15,-18 0-16 16,-1 0 40-16,-1-3-36 16,6 2 62-16,6-7 3 15,7 4 28-15,5 1 29 16,2 5 16-16,16 0-35 0,5 3 49 15,6 0-50 1,-2 3 2-16,-2-5 31 0,-3 1-27 16,-6-5 23-16,-6 0-15 15,-3-3-41-15,-7-4 56 16,0 5-66-16,-9-6 0 16,-12 3 31-16,-4 0-31 15,-5 0-21-15,1-5-30 16,4 1-68-16,3 0 57 15,8 2-32-15,2-2-12 16,5 2-23-16,7-6-112 16,0 0-137-16,0 0-287 0</inkml:trace>
  <inkml:trace contextRef="#ctx0" brushRef="#br0" timeOffset="172270.21">17434 11330 1635 0,'0'0'335'0,"0"0"-147"16,0 0-30-16,0 0-42 15,0 0-85-15,0 0-19 16,0 0 52-16,47 44-12 15,-39-22 3-15,-3 4 12 16,-3 3-25-16,-2-1 46 0,0 1-66 16,-7 1-21-16,-5-4 20 15,2-4-21 1,0-7-50-16,5-9-112 0,5-9-115 16,0-18-26-16,5-6-846 0</inkml:trace>
  <inkml:trace contextRef="#ctx0" brushRef="#br0" timeOffset="172439.42">17578 11360 1684 0,'0'0'490'16,"0"0"-406"-16,0 0 189 15,0 0-37-15,0 81-32 16,-4-46-24-16,-1 3-107 16,1-2 20-16,4-3-92 0,0-4 0 15,6-7-2-15,14-3-121 16,12-8-122-16,20-7 5 15,-6-1-275-15,-9-3-765 0</inkml:trace>
  <inkml:trace contextRef="#ctx0" brushRef="#br0" timeOffset="172589.19">17665 11722 2365 0,'0'0'518'15,"0"0"-464"-15,0 0 82 16,0 0-136-16,0 0-150 16,0 0-325-16,0 0-342 0</inkml:trace>
  <inkml:trace contextRef="#ctx0" brushRef="#br0" timeOffset="178930.03">15831 12377 905 0,'0'0'361'0,"0"0"-176"15,0 0-2-15,0 0 41 16,0 0-72-16,0 0-74 16,0 0 22-16,0-6-37 15,0 3-6-15,0 3 3 16,0-3-24-16,0 2 10 15,0-5-46-15,0-5 0 16,0 2 15-16,0-1-15 16,-3-1 0-16,-4 2 14 0,0 5-7 15,-1 1 29-15,-4 3-24 16,0 0-3 0,-1 10 47-16,-3 13-17 15,1 8 17-15,1 11 32 0,3 5-8 16,4 1 30-16,4-2-42 15,3-6-24-15,0-6 30 16,1-7-47-16,11-1 1 16,5-5-5-16,5-1-23 15,4-4 31-15,3-2-31 16,1-4 0-16,2 1-15 16,-3-8 8-16,1-1-97 15,-1-2-24-15,-4 0-95 16,0-16-20-16,-8-3-357 15,-7 1-1244-15</inkml:trace>
  <inkml:trace contextRef="#ctx0" brushRef="#br0" timeOffset="179862.32">16186 12451 1672 0,'0'0'540'0,"0"0"-458"16,0 0 6-16,0 0 78 0,0 0-35 15,20 108-44-15,-9-74-44 16,3-5 33-16,-1-2-45 16,2-7-23-16,0-7 37 15,0-2-36-15,2-11-2 16,1 0-7-16,2-4 12 15,-2-16-27-15,-1-7-21 16,-5-3-38-16,-7-3 35 16,-5 2 7-16,0 1 23 15,-5 3 8-15,-8 8 2 16,1 5 91-16,1 7-41 16,2 1-12-16,4 6 15 0,1 0-47 15,3 0-7 1,1 9-12-16,0 1-34 0,16 1 28 15,14-8-64-15,14-3 8 16,9 0-2-16,8 0-64 16,-5 0 9-16,-8-3-1 15,-17 3 27-15,-16 0 97 16,-13 13 8-16,-2 7 63 16,-9-4 124-16,-6 5 27 15,0-4-30-15,6-3-63 16,0-2-41-16,8-4 45 15,1-3-95-15,0 0-29 16,11-5-1-16,7 0-6 16,8-5-57-16,-3-11-85 0,-5-3 23 15,-4 1 87-15,-8 2 7 16,-4 8 31 0,-2 5 79-16,0 3-13 0,0 3 12 15,-7 12-7-15,3 4-9 16,4-1 14-16,0 2-53 15,0-1-23-15,11-6 0 16,4-2-38-16,0-3-67 16,-1-6-97-16,-14-2-81 15,0 0-20-15,0-7-508 0</inkml:trace>
  <inkml:trace contextRef="#ctx0" brushRef="#br0" timeOffset="182828.6">15124 12374 907 0,'0'0'531'15,"0"0"-346"-15,0 0-6 16,0 0-15-16,0 0-17 16,0 0-69-16,0 0-37 0,-7-39 33 15,7 39-18-15,0 0-4 16,0 0 0-16,0 9-34 16,0 18 39-16,2 6 62 15,5 14-22-15,0 1 38 16,-1 1-37-16,0-1-4 15,-2-8-19-15,2-4-48 16,-2-3 36-16,2-6-56 16,-3-3 1-16,0-8 5 15,-2-5-12-15,2-5-1 16,-3-1 0-16,0-5 2 16,1 0-25-16,-1 0 19 15,0 0-85-15,2-2-48 16,-1-12-44-16,2 1-55 15,0-6-25-15,-3-18-130 0,0 10-181 16,0-3-109-16</inkml:trace>
  <inkml:trace contextRef="#ctx0" brushRef="#br0" timeOffset="183214.41">15151 12494 196 0,'0'0'684'0,"0"0"-325"16,0 0-108-16,-5-84-50 15,5 62 18-15,9-1-36 16,5 5-41-16,5 5-79 15,1 1-20-15,3 7 33 16,2 5-69-16,-3 0-1 16,-4 8-4-16,-3 8 10 0,-6 4 6 15,-4-1-18-15,-5 5 0 16,0-4-2-16,0 1 3 16,-5-8-1-1,-2 4 0-15,1-7 1 0,2 2 17 16,4 6-18-16,0-1 2 15,2 6 36-15,14-2 19 16,4 4 17-16,2-4-16 16,1-1-32-16,-4-4 42 15,-2 1-38-15,-5-6-7 16,-8-1 21-16,-4 0-38 16,-1 4 0-16,-21 1 14 15,-10 3-13-15,-8-4-14 16,-3-1-51-16,-1-4-74 15,1-1-45-15,5-3-98 0,1 2-95 16,10 0-11-16,9-3-383 16</inkml:trace>
  <inkml:trace contextRef="#ctx0" brushRef="#br0" timeOffset="187246.59">17245 12274 1698 0,'0'0'536'0,"0"0"-416"15,0 0-39-15,0 0 106 16,0 97 37-16,5-47-104 16,2-2-14-16,-3-2-1 15,3-2-32-15,-2-2 9 16,-1-7-50-16,1-5-31 15,-2-3 39-15,2-4-40 16,-3-7 0-16,-1-5-1 0,1-4-55 16,-1-4-69-16,-1-3-86 15,0-16-37-15,0-8-237 16,0-7-580-16</inkml:trace>
  <inkml:trace contextRef="#ctx0" brushRef="#br0" timeOffset="187995.86">17310 12304 1054 0,'0'0'616'16,"0"0"-329"-16,0 0-90 16,0 0 5-16,90-51-91 15,-65 51-56-15,-1 18-6 16,-8 6-37-16,-6 9-4 16,-10 0-8-16,0 0 18 15,-10-2-23-15,-6-5 5 0,-3-7-25 16,4-5-36-16,3-7 9 15,8-4 52-15,4-3-8 16,0 3 19-16,0 2-11 16,13 4 9-16,4 1 41 15,1 4 26-15,2 6-22 16,-3-3 4-16,-4 4-28 16,-3-2-18-16,-7 0 52 15,-3-1-43-15,-1-1-20 16,-16-1 0-16,-4-2 8 15,-5-5-9-15,1-5-26 16,2-4-60-16,3 0 31 0,7-16-97 16,9 2-66-1,4-3 1-15,7 0-49 0,16 0-78 16,11 1-156-16,6 0 328 16,5-1-70-16,2 7 99 15,-4-1 143-15,-6 8 289 16,-12 3 49-16,-10 3-60 15,-6 11 47-15,-6 10 14 16,-3 2-57-16,0-1-51 16,0 0-69-16,0-1-46 15,1-1-63-15,6-10 8 16,3-2-53-16,7-8-7 16,6-3-2-16,3-11-16 15,0-15-89-15,-4-8-34 16,-5-2-26-16,-7 0 69 15,-6 9 25-15,-4 6 72 0,0 11 140 16,0 10-27-16,0 3-19 16,-3 18 18-16,2 8-45 15,-2 9 24-15,3 1-61 16,0 2-13-16,4-4 7 16,6-1-18-16,0 1 1 15,-3-3-7-15,-6 2 0 16,-1-4-4-16,-3 1 4 15,-19-3-11-15,-2-3 10 16,-4-5-17-16,1-8-8 16,-1-7-28-16,2-7-47 0,-10-7-62 15,9-13-205 1,-1-4-555-16</inkml:trace>
  <inkml:trace contextRef="#ctx0" brushRef="#br0" timeOffset="188516.35">16424 12186 2131 0,'0'0'495'0,"0"0"-391"16,0 0 34-16,0 0-25 15,109-14-113-15,-62 14-1 16,21 24-43-16,-11 0-235 16,-8-4-349-16</inkml:trace>
  <inkml:trace contextRef="#ctx0" brushRef="#br0" timeOffset="-206574.6">8706 9309 1420 0,'0'0'321'16,"0"0"-81"-1,0 0-87-15,0 0-44 0,0 0-39 16,0 0-53-16,0-38 68 15,0 34-58-15,0 0-7 16,0-2 64-16,0 1-19 16,0 2 5-16,0 0 0 15,0 1-52-15,0 2 84 16,0 0-102-16,0 0 9 16,1 5-7-16,4 14-1 15,1 11 9-15,1 10 19 16,-1 5-11-16,2 2 97 15,-3-4-84-15,2-1 10 16,0-6 10-16,-1-6-32 16,0-3 11-16,0-4-30 0,-1-5 0 15,0-5 0-15,0-2 0 16,-2-2-17 0,-1-4 2-16,-2-5-99 0,0 0-4 15,-6-11-92-15,-10-8-296 16,-4-3-451-16</inkml:trace>
  <inkml:trace contextRef="#ctx0" brushRef="#br0" timeOffset="-206400.95">8625 9472 1403 0,'0'0'510'16,"0"0"-280"-16,0 0 33 15,0 0-117-15,0 0-100 0,0 0 44 16,0 0-79-16,109-27 0 15,-77 25-11-15,-2 1-17 16,-3 1-61-16,3 0-174 16,-5 0-234-16,-5 0-511 0</inkml:trace>
  <inkml:trace contextRef="#ctx0" brushRef="#br0" timeOffset="-205255.4">9204 9357 742 0,'0'0'322'0,"0"0"-66"16,0 0-29-16,0 0-28 15,0 0-44-15,0 0 24 16,0 0-79-16,-17-46-26 16,6 44 15-16,-3 2-37 15,-3 0 28-15,0 0-13 16,0 0-44-16,-2 7 74 16,2 7-77-16,2 7 6 15,4 9 27-15,0 10 12 16,6 3 46-16,4 5-32 0,1-3-21 15,0-5 56-15,11-9-100 16,9-8-5-16,4-9 3 16,4-9-11-16,4-5 5 15,0-3-6-15,0-16-88 16,-6-8 73-16,-4-7-85 16,-8-2 35-16,-10-1 19 15,-4 2 23-15,0 7 9 16,0 8 14-16,-4 8 0 15,-2 8 68-15,3 4-39 16,2 0-4-16,1 13 11 0,0 10-12 16,0 8 76-1,7 7-56-15,6 7-26 0,0 6 55 16,0 3-72 0,-3 3 5-16,-1 1-6 15,-3-3 13-15,-2-3-10 0,-3-8-3 16,-1-7-7-16,0-12-11 15,0-7-6-15,-1-10-20 16,-9-8 25-16,-6-5 19 16,0-20-38-16,-4-15 17 15,1-11-60-15,6-8 53 16,6-2-14-16,7-3 26 16,0 4 15-16,14 0 1 15,9 6-12-15,2 3 12 16,4 6-25-16,-3 7 24 0,-3 7-19 15,-4 10 7-15,-6 8 2 16,-3 10 11 0,-3 3-25-16,-2 17 25 0,0 17 0 15,0 5 54-15,-1 4 10 16,0-1 36-16,3-6-31 16,2-6-58-16,2-12 61 15,4-6-72-15,2-9-9 16,3-3 7-16,-3-6-8 15,-4-16 2-15,-6-10-17 16,-7-5 25-16,0-4-15 16,-17-1 15-16,-6 5-6 0,-1 7 6 15,3 9 9-15,2 10 39 16,7 5-48-16,5 4 0 16,6 2-22-16,1 0 22 15,0 3-18-15,8 7-9 16,11 0-62-16,4-3 58 15,6-2-36-15,3-3 5 16,1-2 56-16,-1 0-14 16,-3 0 8-16,-6 6 10 15,-9 4-5-15,-5 4-10 16,-6 8 31-16,-3 2-14 16,0 3 103-16,0-1-17 15,0-1 10-15,0-4-6 16,5-4-64-16,10-5 55 15,7-5-81-15,4-4 0 0,6-3-19 16,0 0 7-16,-5-15-96 16,-8-4-44-16,-19-22-97 15,-7 4-55-15,-18-1-914 0</inkml:trace>
  <inkml:trace contextRef="#ctx0" brushRef="#br0" timeOffset="-205053.21">9407 9247 1800 0,'0'0'335'15,"0"0"25"-15,0 0-177 16,0 0-107-16,0 0-25 0,91-83-27 16,-64 78-14-1,-3 5-10-15,-2 0-41 0,-5 13 40 16,-5 7-168-16,-1 5-51 15,-2-2-139-15,-4-8-541 0</inkml:trace>
  <inkml:trace contextRef="#ctx0" brushRef="#br0" timeOffset="-204554.22">9918 8832 1468 0,'0'0'766'0,"0"0"-648"16,0 0-35-16,0 0 58 15,0 0-63-15,-52 109-19 16,38-60-59-16,0 9-28 15,0 24-16-15,2-11-251 16,5-11-520-16</inkml:trace>
  <inkml:trace contextRef="#ctx0" brushRef="#br0" timeOffset="-204126.38">10317 9210 1243 0,'0'0'288'0,"0"0"-114"15,0 0 49-15,0 0-106 0,0 0-19 16,0 0 1-16,0 0-41 15,-9-65 19-15,1 65-15 16,-4 0-38-16,-1 13 81 16,-2 4-41-16,-2 7-1 15,2 8 26-15,1 4-23 16,5 5 19-16,4 2 16 16,5 0-19-16,0 0 81 15,11-5-96-15,13-4-23 16,6-5 14-16,7-5-37 15,8-8 9-15,3-5-30 0,6-7 6 16,-1-4-1 0,-3 0-5-16,-3-7-44 0,-7-5-102 15,-8-15-182-15,-12 4-252 16,-10-1-1664-16</inkml:trace>
  <inkml:trace contextRef="#ctx0" brushRef="#br0" timeOffset="-199246.67">10116 10727 631 0,'0'0'989'0,"0"0"-773"0,0 0 33 16,0 0-82-16,0 0-38 16,0 0-71-16,0 0-42 15,-22-31 85-15,22 28-62 16,0-3 11-16,9 1-9 15,4 4-22-15,6 1 33 16,4 0-29-16,2 9-22 16,2 12 72-16,-4 6-32 15,-3 4 13-15,-5 4 11 16,-8 2-37-16,-6-5 57 16,-1 0-76-16,-1-3-7 15,-12-2 43-15,0-8-45 16,-1-4 11-16,0-6-11 15,1-6 12-15,3-3 18 16,0 0-30-16,5-3-36 0,3-9-17 16,2-3-90-16,0-1-46 15,14-11-143-15,-1 4-303 16,0 2-886-16</inkml:trace>
  <inkml:trace contextRef="#ctx0" brushRef="#br0" timeOffset="-198643.91">10335 10633 591 0,'0'0'1160'15,"0"0"-921"-15,0 0-13 16,0 0-90-16,0 0 23 16,0 0-95-16,-86 39-21 0,77-5 45 15,5 4-19-15,3 5 26 16,1-3-28-16,1-2-52 16,15-10 82-16,4-5-74 15,6-9 1-15,6-6 33 16,7-6-21-16,1-2 7 15,0 0-43-15,-5-10-28 16,-7-6 22-16,-6-14-217 16,-9 0-129-16,-9 3-378 0</inkml:trace>
  <inkml:trace contextRef="#ctx0" brushRef="#br0" timeOffset="-197964.75">9659 10693 1275 0,'0'0'394'0,"0"0"-132"16,0 0-53-16,0 0-24 15,0 0-118-15,0 0-27 16,0 0 9-16,10-33-24 16,-10 25 14-16,0-1-39 15,0 0 7-15,0-1 27 16,-7-1-32-16,-3 4 2 0,-2-4 22 15,-1 5-6 1,-1 0 33-16,1 5-53 0,-2-1 10 16,-1 2 44-16,0 0-47 15,1 0 18-15,-2 10 5 16,0 7-13-16,3 4 48 16,0 11-44-16,4 7-1 15,3 7 79-15,6 7-10 16,1 3-8-16,0-2 12 15,13-4-47-15,7-7 49 16,5-7-80-16,5-5-14 16,7-7 40-16,5-11-40 15,5-3 8-15,-1-3-9 16,3-7 11-16,-4 0-37 16,-3 0-77-16,3-24-206 0,-12 3-181 15,-9-4-1034-15</inkml:trace>
  <inkml:trace contextRef="#ctx0" brushRef="#br0" timeOffset="-196647.17">10883 10649 1328 0,'0'0'317'16,"0"0"-130"-16,0 0 12 15,0 0-93-15,0 0-7 0,0 0-62 16,0 0-36 0,-3-64 67-16,3 62-22 15,0 1-2-15,0 1 14 0,0 0-12 16,0 0 35-16,0 0-62 15,0 0-10-15,0 0 18 16,0 7-15-16,0 13-11 16,10 11 50-16,1 8-2 15,2 8 73 1,0 1-59-16,0-2-12 0,0-6 16 16,4-7-46-16,-1-9 11 15,3-6-32-15,1-9 19 16,-1-8 19-16,-1-1-38 15,0-11 0-15,-2-17 23 16,-3-7-23-16,-7-6 0 0,-2-5-9 16,-4 3-21-16,0 4 2 15,0 9 28-15,0 10-11 16,0 10 4-16,0 7-17 16,0 3-67-16,0 0-57 15,8 3 0-15,10 6 60 16,3 0-80-16,6-3 36 15,-1-5 19-15,1-1 13 16,-4 0 88-16,-5 0-4 16,-9 0 16-16,-8-1 19 15,-1 1 55-15,-3 0 15 16,-14 15 51-16,-1 7 33 16,0 8 4-16,3 3-44 0,5-1-27 15,6-3 56 1,4-7-98-16,4-1-35 0,14-7-25 15,7-9 13 1,3-5-34-16,2 0 5 0,-4-13-73 16,-7-6 74-16,-3-2-38 15,-10 2 40-15,0 8 1 16,-6 8 16-16,1 3 16 16,-1 1-15-16,2 12 9 15,-1 3 48-15,6 0-36 16,2-2-21-16,4-2-9 15,2-3-30-15,3-6 28 16,-2-3-204-16,-5-3-48 16,-6-11-118-16,-5-5-499 0</inkml:trace>
  <inkml:trace contextRef="#ctx0" brushRef="#br0" timeOffset="-196498.29">11217 10556 811 0,'0'0'1307'0,"0"0"-1123"16,0 0-47-16,0 0-24 16,0 0-84-16,102-37-29 15,-59 35-76-15,19 2-177 16,-11 2-129-16,-9 8-539 0</inkml:trace>
  <inkml:trace contextRef="#ctx0" brushRef="#br0" timeOffset="-195009.63">12017 10393 1324 0,'0'0'367'16,"0"0"-235"-16,0 0-20 0,0 0 0 16,0 0-54-16,0 0-10 15,9-77-28-15,-9 71-11 16,0 1 83-16,0 2-58 16,0 0-3-16,-2 1 12 15,-5 0-9-15,-2 1 21 16,-1 1-54-16,-4 0 10 15,1 0 23-15,-2 0-33 16,-2 13-1-16,2 6 16 16,-2 11 14-16,3 12 62 15,0 7-13-15,4 10 3 16,5 3 59-16,5 0-43 0,0-5 13 16,10-6-21-1,10-6-34-15,9-8 36 16,4-6-92-16,5-7 11 0,4-7 13 15,1-9-23-15,-2-6-1 16,-6-2 0-16,-4-6-104 16,-5-14-56-16,-3-22-161 15,-8 4-222-15,-5-2-1202 0</inkml:trace>
  <inkml:trace contextRef="#ctx0" brushRef="#br0" timeOffset="-194197.23">12309 10329 816 0,'0'0'353'0,"0"0"-68"16,0 0 0-1,0 0-31-15,0 0-99 0,0 0-94 16,0 0 1-16,-7-3-9 16,7 31 80-16,0 7 22 15,2 10-34-15,3 5 49 16,1 4-62-16,0-2-7 16,0-3 15-16,1-4-77 15,0-6-14-15,-3-9-25 16,3-9 17-16,-2-5-8 15,-2-6-9-15,-1-10-33 16,-2 0 0-16,0-13-89 0,0-18-96 16,0-10-52-16,-5-7 11 15,0-4 82-15,0-1 50 16,2 3 95-16,3 9 32 16,0 4 57-16,0 7 27 15,4 8-9-15,10 4-11 16,4 5 57-16,4 7-83 15,4 6 5-15,-2 0 10 16,1 2-26-16,-6 13 6 16,-6 1-33-16,-8 4 9 15,-5 1-27-15,-1 2 18 16,-16-5-16-16,-2 0-20 16,-1-1-14-16,7-4 49 0,4 1-16 15,8 0 17 1,1 3 28-16,13 3-10 15,12 2 36-15,9 2 13 16,1 0 1-16,0-1 40 0,-4-2-35 16,-5-2-21-16,-10 2 54 15,-12 1-68-15,-4 0 5 16,-22 3 2-16,-15 1-43 16,-11-2-2-16,-7 0-32 15,-29-7-204-15,12-4-70 16,9-10-507-16</inkml:trace>
  <inkml:trace contextRef="#ctx0" brushRef="#br0" timeOffset="-192913.99">9924 11744 876 0,'0'0'377'15,"0"0"-180"-15,0 0-63 16,0 0 58-16,0 0-63 0,0 0-63 16,0 0 22-16,4-6-35 15,-4 3 10 1,0 2 10-16,1-1-26 0,-1 2 46 15,0-4-57-15,0 4-23 16,0-3 41-16,0-2-44 16,0-1 11-16,0 0-21 15,0-1 18-15,0 1 5 16,-4-1-23-16,1 3 0 16,-1-3 12-16,-2 1-3 15,0 3 9-15,0-4-10 16,-2 3 6-16,2 0 36 15,-4 1-49-15,0-2 0 16,-2 2 20-16,0-2-11 0,1 2 8 16,-3 0-10-16,2 0 1 15,1 1 55-15,-1 2-46 16,0 0 7-16,1 0 14 16,-1 0-15-16,-1 14 18 15,1 6-29-15,0 8-13 16,4 9 99-16,3 9-42 15,3 2 13-15,2 5 19 16,0 1-18-16,5-1 19 16,10-5-61-16,1-2-29 15,5-5 66-15,0-5-64 16,5-11 7-16,3-4-3 16,3-10-6-16,5-8 31 0,4-3-31 15,0-11 0-15,-1-11-22 16,-5-5-31-16,-5-7-164 15,-10-19-121-15,-6 10-371 16,-11 2-1403-16</inkml:trace>
  <inkml:trace contextRef="#ctx0" brushRef="#br0" timeOffset="-192376.15">10188 11882 796 0,'0'0'639'0,"0"0"-411"15,0 0-9-15,0 0-55 0,0 0-24 16,0 0-71-16,0 0-54 15,-20-57 40-15,20 47-49 16,0-1 10-16,7 2 27 16,1 3-19-16,6 5 26 15,0 1-50-15,6 0 1 16,2 7 65-16,0 16-13 16,0 4 11-16,-2 6 0 15,-7 4-35-15,-6 7 42 16,-6 0-59-16,-1-1-6 15,-7 4 28-15,-7-8-34 16,-5-1 0-16,1-12-42 16,1-6-82-16,3-13 6 0,0-7-44 15,0-29-102-15,6-9-283 16,5-5-921-16</inkml:trace>
  <inkml:trace contextRef="#ctx0" brushRef="#br0" timeOffset="-192189.72">10415 11858 1317 0,'0'0'369'0,"0"0"-182"16,0 0 109-16,0 0-32 16,16 90 3-16,-15-56-129 15,4 1-31-15,0-3-8 16,3 1-39-16,4-2-18 16,3-4-42-16,1-8 7 15,3-4-32-15,0-6-23 0,1-4-111 16,5-5-79-16,-5 0-219 15,-2-8-400-15</inkml:trace>
  <inkml:trace contextRef="#ctx0" brushRef="#br0" timeOffset="-191257.55">10875 11774 696 0,'0'0'717'0,"0"0"-512"16,0 0-6-16,0 0-31 0,0 0-14 16,0 0-70-16,0 0-63 15,0-36 28-15,10 56-49 16,3 7 63-16,0 10 60 16,3 7 0-16,-3 2 4 15,-1 1-53-15,1-10-32 16,1 0 36-16,-1-13-68 15,0-5 1-15,2-13 3 16,-1-6-13-16,1 0 33 16,0-25-34-16,-3-7 0 15,-2-13-17-15,-6-3 8 0,-4 1-18 16,0 4 14-16,0 7 13 16,-1 12-9-16,-5 10 9 15,5 5 0 1,1 9-2-16,0 0 2 0,4 0 0 15,12 9-1-15,9-1-52 16,9 1 16-16,7-6-44 16,9-3 8-16,4 0-21 15,-1-12-47-15,-6 0 36 16,-11 3 12-16,-15 1 62 16,-15 8 23-16,-6 0 16 15,-3 12 123-15,-13 14 105 16,-1 1-48-16,0 3-24 15,5 0-22-15,8-6-80 16,2-2 68-16,2-8-103 0,2-1-26 16,14-6 5-16,4-7-6 15,2 0-75-15,-1-10-70 16,-2-7-17-16,-6-2 110 16,-6 4-11-1,-5 6 63-15,-2 9 21 0,0 0 3 16,0 11 34-16,0 8 17 15,5 5-34-15,3-1 50 16,4-3-91-16,6-3 0 16,4-7-1-16,3-7-76 15,2-6-85-15,-5-13-193 0,-9-8-434 16</inkml:trace>
  <inkml:trace contextRef="#ctx0" brushRef="#br0" timeOffset="-191092.41">11403 11610 1315 0,'0'0'796'0,"0"0"-604"15,0 0-155-15,0 0-24 16,0 0 0-16,125-9-13 16,-73 9-168-16,27 3-72 15,-13 5-36-15,-5 0-629 0</inkml:trace>
  <inkml:trace contextRef="#ctx0" brushRef="#br0" timeOffset="-189229.36">12272 11714 879 0,'0'0'379'16,"0"0"-217"-16,0 0-22 15,0 0 42-15,0 0-90 16,0 0-23-16,0 0 1 15,10-16-3-15,-9 13 10 16,1-4-32-16,0 3-14 16,0-3 57-16,-1 1-46 15,-1 3 1-15,0-5 6 16,0 1-10-16,0 1-5 0,0-1-15 16,0-2-19-16,-7 1 55 15,1 1-54-15,-2 1 6 16,-2 0 21-16,1 0-13 15,2 4 28-15,-1 2-43 16,1 0 6-16,-1 0 31 16,0 2-37-16,0 12 0 15,-3 5 20-15,4 7-2 16,1 8 50-16,1 6-21 16,2 5 15-16,3 4 37 15,0-2-26-15,0-1 7 16,6-1-13-16,8-10-34 15,4-5 48-15,3-6-68 16,7-7-12-16,2-7 33 0,2-10-34 16,1 0 0-16,2-7-1 15,-3-16-126-15,-2-4-14 16,2-26-125-16,-9 7-216 16,-7-1-574-16</inkml:trace>
  <inkml:trace contextRef="#ctx0" brushRef="#br0" timeOffset="-188984.36">12658 11572 1844 0,'0'0'467'16,"0"0"-416"-16,0 0 142 15,-34 99 1-15,21-48-89 16,2 6 19-16,-3 0-90 15,0-2-25-15,3-7 5 16,1-7-14-16,4-9 6 16,0-11-6-16,3-15-96 15,3-6 9-15,0-22-134 16,0-53-277-16,10 5-241 16,3-4-616-16</inkml:trace>
  <inkml:trace contextRef="#ctx0" brushRef="#br0" timeOffset="-188830.38">12695 11551 1416 0,'0'0'504'16,"0"0"-306"-16,0 0 96 0,63 83-74 16,-43-40-95-16,-1 2 5 15,-2 1-75-15,-1-2-31 16,-3-5-22-16,-3-2 13 16,-3-7-30-16,-5-6-8 15,-2 0-163-15,-15-7 4 16,-7-4-446-16</inkml:trace>
  <inkml:trace contextRef="#ctx0" brushRef="#br0" timeOffset="-188679.38">12623 11855 1192 0,'0'0'890'0,"0"0"-604"16,0 0-116-16,0 0-68 15,0 0-41-15,0 0-55 16,118-34-6-16,-71 34-183 15,-10 1-150-15,-9 8-174 0</inkml:trace>
  <inkml:trace contextRef="#ctx0" brushRef="#br0" timeOffset="-187714.62">10207 12716 1048 0,'0'0'398'0,"0"0"-233"16,0 0-36-16,0 0 56 0,0 0-54 15,0 0-11-15,0 0-48 16,-52-71-28-16,42 68 59 15,0 3-50-15,-2 0-19 16,0 0 32-16,-3 3-23 16,0 7 19-16,-2 7-10 15,2 1-20-15,4 5 57 16,-1 4-45-16,5 5 0 16,6 1 46-16,1 5 0 15,0 2-8-15,0-6-14 16,7 2-58-16,3-1 72 15,4-5-71-15,3 3-11 16,3-3 20-16,1-6-13 16,8-1 10-16,3-6-17 15,7-10 0-15,4-7-3 0,5 0 3 16,3-14-97-16,-5-6-140 16,4-25-46-16,-13 9-247 15,-13-1-1348-15</inkml:trace>
  <inkml:trace contextRef="#ctx0" brushRef="#br0" timeOffset="-187128.88">10480 12874 1081 0,'0'0'350'16,"0"0"-213"-16,0 0-19 15,0 0 6-15,0 0-8 16,0 0-78-16,0 0 1 16,12-58 45-16,0 52 0 15,-1 5-3-15,3 1-43 16,1 0-37-16,0 4 95 16,0 12-25-16,0 5-2 15,-5 6-2-15,-2 0-23 0,-6 3 3 16,-2 0-47-16,0 0 13 15,0 0-10-15,-9-3-3 16,-2-8-73-16,1-8-54 16,-2-8-58-16,0-17-11 15,2-13-320-15,4-6-990 0</inkml:trace>
  <inkml:trace contextRef="#ctx0" brushRef="#br0" timeOffset="-186940.37">10741 12823 1416 0,'0'0'549'0,"0"0"-296"16,0 0-18-16,-10 94-14 15,8-64-127-15,2 3-42 16,0-3 5-16,12 0-48 0,5-6-8 16,1-1-1-16,3-6-74 15,-4-10 24-15,2 0-128 16,3-7-117-16,-4-3-219 15,-5-8-1053-15</inkml:trace>
  <inkml:trace contextRef="#ctx0" brushRef="#br0" timeOffset="-184681.75">11266 12740 1300 0,'0'0'376'15,"0"0"-187"-15,0 0-37 16,0 0-2-16,0 0-16 16,0 0-94-16,0 0-32 15,-2 3 17-15,12 13 22 0,3 8 66 16,1 2-35-16,-1 4-29 16,1-3 25-16,-1 0-45 15,1 0 3-15,0-3-12 16,3-1-14-16,0-7 19 15,1 1-25-15,-1-7 0 16,0-7 2-16,-4-3-2 16,0 0-1-16,-3-9 1 15,-1-9 0-15,-4-7-10 16,-5-2 10-16,0-3-9 16,0 3 1-16,-4-3 9 15,-6 6-1-15,4 0 0 16,-1 8 6-16,4 5-5 0,0 6-1 15,3 3-36 1,0 2-37-16,0 0-92 0,14 0-22 16,13 0-41-16,10 0-66 15,5 0 213-15,4 0-50 16,1 0 7-16,-3 0-25 16,-6 0-31-16,-8 0 116 15,-8 0 64-15,-12 0 32 16,-10 0-31-16,0 0 204 15,-8 0 99-15,-13 10 18 16,0 4-80-16,-4 10-40 16,2 3-19-16,2 4-60 0,8-1 10 15,3 0-78-15,8-8-20 16,2-1-16 0,0-7-17-16,14-8-4 0,4-6-29 15,2-8-60-15,2-17 32 16,-5-2-78-1,-6-3 40-15,-6 3 32 0,-5 10 65 16,0 10 24-16,0 7 73 16,-3 0-26-16,-2 13 53 15,4 8-41-15,1 2-17 16,0 4-28-16,13-3-38 16,7-5 20-16,3-2-20 15,2-10-86-15,-2-7-18 16,-3-7-135-16,-4-13-84 15,-10-1-405-15</inkml:trace>
  <inkml:trace contextRef="#ctx0" brushRef="#br0" timeOffset="-184539.64">11676 12647 980 0,'0'0'964'15,"0"0"-757"-15,0 0-173 16,0 0 5-16,0 0-39 15,94-2-28-15,-47 2-140 16,27 7-178-16,-13 3-13 16,-5 0-426-16</inkml:trace>
  <inkml:trace contextRef="#ctx0" brushRef="#br0" timeOffset="-184112.39">12554 12652 967 0,'0'0'505'16,"0"0"-385"-16,0 0 3 15,0 0 67-15,-37-80-18 0,24 66-36 16,2 1-9 0,-3 10-35-16,2 0 46 0,-3 3-60 15,1 0-35-15,-3 9 23 16,-1 12-25-16,2 6 12 16,5 5 12-16,2 6-14 15,4 1 73-15,5 2-61 16,0-1-6-16,0-3 23 15,14 0-46-15,7-4-6 16,4-3-26-16,7-9 17 16,3-7 2-16,4-5-21 15,2-9-22-15,1 0-54 0,0-9-145 16,8-12-37-16,-12 1-254 16,-9 4-312-16</inkml:trace>
  <inkml:trace contextRef="#ctx0" brushRef="#br0" timeOffset="-183645.47">12756 12823 715 0,'0'0'1288'0,"0"0"-1014"0,0 0-177 15,0 0 7-15,0 0 33 16,0 0 5-16,0 100-99 16,7-73-3-16,5 0-1 15,6-10-27-15,4-7 15 16,4-10-27-16,5-4-31 16,2-22-4-16,0-5-98 15,-4-5 25-15,-9 6-26 16,-10 3 24-16,-7 6 110 15,-3 15 62-15,-3 6 53 16,-12 0 48-16,-3 17-18 16,-1 9-33-16,4 4-9 15,3 8-53-15,6 2 50 16,6 7-73-16,0-1-25 16,3 2 28-16,9 1-30 0,-1-4 0 15,-4-2 0-15,-5 0-8 16,-2-6-16-16,-17-1-8 15,-18-5-35-15,-27 6 37 16,-35 1-33-16,-48-8-64 16,15-8-188-16,7-11-1150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00:2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9931 791 575 0,'0'0'192'0,"0"0"-25"16,0 0-51-16,0 0-84 15,0 0 59-15,0 0-85 16,-9-10 11-16,9 10 18 16,-1 0-6-16,1 0 14 15,0 0 1-15,-2 0-20 16,1 0 56-16,-1 0-62 15,2 0 2-15,-2 0 6 16,2 0-11-16,0 0 22 16,0 0-35-16,0 0 4 0,0 0 64 15,0-3-59 1,0 3 4-16,0 0 1 0,0 0-15 16,0 0 11-16,0 0-12 15,0 0 0-15,0 3 21 16,-3 8-13-16,1 2 15 15,-3 3 14-15,1 5-10 16,-2 2 32-16,1 2-59 16,-2 4 0-16,2-1 42 15,2 1-41-15,-1-2 0 16,3-2-1-16,-1-2 6 16,2-1 24-16,-1-3-30 15,1 0 2-15,0 1 16 16,-2-2-17-16,0 3 1 15,0 0 4-15,-1 0 7 0,2 1 24 16,-3 2-37-16,1 0 0 16,-1-1 22-1,3-1-21-15,-2 0 11 0,0-3-12 16,2 0 7-16,-1-1 4 16,1 1-11-16,-1 2 0 15,-2 0 6-15,3 3 0 16,-2 0-5-16,0 0-1 15,1 2 12-15,0-2 0 16,0 1-12-16,2 0 0 16,0-3 5-16,0-1-4 15,0 1 16-15,0-3-17 16,0-1 0-16,0 0 13 0,0-1-13 16,0-1-1-1,0-1 0-15,0 0 2 0,2-2 6 16,0 0-7-1,0-2 0-15,-1 2 1 0,1-2-1 16,-2 0 0-16,1 2-1 16,-1-3 2-16,0 4 7 15,0-3-8-15,2 2 0 16,-1-1 3-16,2 0-3 16,-2-2 0-16,-1 2-1 15,0-1 2-15,2 2 5 16,-2-2-6-16,0 1 0 0,0-2-6 15,0-1 6-15,0 0 0 16,0 0-1 0,0-3 2-16,0 0 4 0,1-3-5 15,-1 0-8-15,2-1-5 16,-2-1 13-16,1-1 0 16,-1 2 0-16,0-2 2 15,0 0-7-15,3 0 5 16,-2 0-13-16,1 0 12 15,-1 0 2-15,4 1-1 16,1 2 0-16,0 0 6 16,5 0 10-16,-2 2-16 15,3-1 0-15,1 1-3 16,2-1 3-16,-2 1 0 16,3-1-1-16,0 2 8 0,1 0-1 15,0 0-6-15,3 0-1 16,0 0-7-16,1 0 16 15,5-1-16-15,2 1 8 16,4-3 0-16,3 1-20 16,5-4 20-16,3 0 0 15,2 3 6-15,1-3-5 16,1 3 7-16,1-1-8 16,0 3 0-16,3-2 2 15,-2 1-2-15,3 0-5 16,0 2 5-16,0-3 0 15,0 2 0-15,0-2-2 16,2 0 2-16,-3 1-11 0,2-1 12 16,-1-3-1-1,2 3 1-15,-2-3 0 16,-2 0 9-16,0 0-10 0,-3 0 0 16,-1 0-3-16,-1 0 3 15,0 0-3-15,1 0 2 16,-3 0 1-16,1-3-2 15,-5-2 2-15,2 0 0 16,-4 1-4-16,-1 0 4 16,2 1 0-16,-4-3 0 15,1 2 6-15,0 0-9 16,1-1 3-16,-1 0 0 16,0 2-3-16,2-3 4 15,-2 3-1-15,0 0 0 0,-2 1 1 16,0 0 5-16,1 1-6 15,-3 1-2-15,4 0 1 16,-4 0 1-16,4 0 0 16,0 0 0-1,0-2 0-15,4 2 1 0,-1 0-1 16,2-2-1-16,0 2-1 16,4-1 4-16,-1-1-4 15,-1 2 2-15,0 0 0 16,-2 0 5-16,-2 0-5 15,-1 0-7-15,0 0 6 0,2 2 2 16,-3 1 3 0,3 0-4-16,0-1 0 0,2 0 1 15,-1 1-1-15,3-1-1 16,1 2 0-16,-1-1 2 16,2 0 2-16,-2-1-3 15,2 3 0-15,-1-2-6 16,2-2 6-16,0 2 0 15,1 1-1-15,3-4 2 16,0 3-2-16,4-3 1 16,1 0-11-16,0 0-18 15,0 0 29-15,-2 3-9 16,1-3 9-16,-4 3 0 16,0 1 13-16,0-1-13 15,1 1 0-15,-2-2-3 0,3 1 3 16,0-1-1-16,-1-2 0 15,1 3 2-15,-3-1 8 16,2-1-9-16,-3 1 0 16,2 0-19-16,-1-2 21 15,-3 1-3-15,2 2 1 16,0-1 0-16,0-1 10 16,2 1-10-16,-1-1 0 15,1 3-11-15,-2-1 11 16,2 0 0-16,2-1 0 15,0 1 1-15,1 0 3 16,2-1-4-16,-1 1-12 16,-1-2 12-16,1 3 1 15,-1-3 9-15,1 2-10 16,1-1 1-16,-2-1-7 0,2 0 6 16,3-1 0-16,-3 2-3 15,0-2 9-15,-2 0 1 16,-2 0-7-16,-3 0 0 15,-2 0 2-15,-2 0-2 16,0 0 0-16,-3-2 6 16,1 0-5-16,1 0 34 15,3-2-35-15,-1 0 0 16,3 0 16-16,-1-1-16 16,-2 0 0-16,0 0 0 15,-3 0 0-15,0 2 9 16,-4-1-9-16,-1 1 0 0,0-1 2 15,-2 1-2-15,2 0 0 16,1 0-1-16,2-1 2 16,2 0 19-16,3-3-20 15,0 4 0-15,-1-3-5 16,-2-1 6-16,-3 0-1 16,-3 0 0-16,-1 0 2 15,0-2 14-15,-2-2-16 16,0-1 0-16,-1 2 18 15,0-2-17-15,-2 0 7 16,-1 1-8-16,-1-1 1 16,0 2 14-16,0-1-15 15,-2-1-3-15,-1 2-4 0,0-2 14 16,0 0-6-16,0 0-1 16,0-3 1-16,-1 1 5 15,1-2-6-15,-4 1-6 16,2-2 5-16,-2-2 2 15,-1 0 6-15,-3-2-7 16,-1 0 0-16,-2-3 3 16,-1 2-3-16,-3-4 0 15,0 2 17-15,-3-1-10 16,-2-1 49-16,-2-3-35 16,-3 1-20-16,0-4 98 15,0 0-99-15,0 1 7 16,0-1 13-16,-3 1-10 0,-1 1 20 15,1 1-30-15,3 1 0 16,-1-1 26-16,1 0-26 16,0 2 0-16,-2 0 5 15,-3 0-4-15,-2 4 35 16,-3 1-36-16,-3 1 0 16,-4 0 38-16,-3 2-37 15,0-2 0-15,-2 4 20 16,0-1-21-16,1 1 28 15,-1 2-28-15,2 1 0 16,2-2-1-16,-1 1 2 16,2 0-1-16,-1 0 0 15,0 0 7-15,-2 1-23 16,0 2-6-16,-4 2 14 16,-1-1 8-16,-2 4 1 0,1-1 5 15,-1 1-6-15,2 1 2 16,-1 0 22-16,2 0-24 15,-1 0-2-15,2 0-14 16,-1 0 23-16,0 1-14 16,3 2 7-16,-4-1 0 15,2 1 10-15,-3-2-10 16,0 2-12-16,-2-1 12 16,1 1 8-16,-2 0-7 15,-1-2-2-15,-1 1 7 16,2-1-2-16,-3 1-4 15,0-1-6-15,2 1 6 0,0-1 0 16,0 2 6-16,0-2-6 16,0 2 0-16,0 0 13 15,0 1-13 1,-2-1-4-16,2 0 4 0,-4 0 1 16,-1 1 5-16,-1 1-6 15,-1-1 0-15,-1 0 3 16,-3 2-3-16,1 0-9 15,0 0-4-15,0 0 26 16,-3 0-26-16,-3 0 13 16,0 0 0-16,-1 0 12 15,0 0-12-15,2 0-2 16,5 4 1-16,0-3 1 0,3 1 16 16,2 1-16-16,-2-3-6 15,2 0-22-15,-2 0 24 16,0 3 4-16,-1-3-2 15,-1 4 14-15,1-3-9 16,0 1-3 0,-1-2 0-16,1 1 3 0,1 1-3 15,0-2 0-15,1 1 0 16,-3-1 1-16,3 2 16 16,-3 1-17-16,-1-1-13 15,-4-1 13-15,-1 1 0 16,-4 1 0-16,0-3-8 15,-2 4 8-15,-1-1 6 0,3-1-6 16,0 0-1 0,3 0 0-16,2-2 1 0,2 1 0 15,2-1-8-15,0 0 19 16,0 0-17-16,-2 0 6 16,-1 2-15-16,-1 0 15 15,-4-1 0-15,0 2-16 16,-4 2 1-16,1-2 15 15,-1 0 0-15,4 0 0 16,-1-2-16-16,4-1 15 16,-1 0 2-16,-1 0 17 15,-1 0-18-15,-3 2 0 16,-2-1-13-16,-1 0 13 16,-1 3 0-16,0-1 0 0,2-2 1 15,1 2 12-15,5-1-13 16,5-2 0-16,2 0-1 15,5 0 1-15,3 0 0 16,2 0-8-16,1 0 17 16,3 0-6-16,-1-2-3 15,-1 1 0-15,-1-1-10 16,-2 1 10-16,-1-1-13 16,-2 1 13-16,1-1 0 15,0 0 12-15,-2 1-12 16,-1-2 0-16,0 2-12 15,1-2 13-15,-2 0-1 16,0 0 0-16,0 1 0 16,1 1 0-16,-3 1 0 0,-1-2 0 15,0 1-5 1,0 1 5-16,-2-2 0 0,2 2-1 16,0-1-4-16,1-1-4 15,3 0 9-15,0 1 0 16,5-1 0-16,1 0 1 15,3 0 8-15,4 1-9 16,1-2 0-16,2-3 11 16,1 3-11-16,1-1-2 15,0 1-8-15,-1 2 20 16,1-1-3-16,1 1-7 16,-1-1 0-16,1 1-3 0,0 0 3 15,1-2-6 1,-3 3-1-16,-1 0 14 0,-3 0 5 15,-2-3-12-15,-4 3 0 16,-2-3 1-16,-3 1-1 16,-1-1-6-16,-2 0 6 15,-3-2 1-15,0 0 11 16,-1 2-12-16,-3-3 0 16,2 1 0-16,0 0 0 15,2 1 0-15,0-1 15 16,2 3-9-16,1-3 11 15,2 2-17-15,0-2 0 0,2 1 9 16,1 0-9 0,0 0 0-16,2 1 0 0,1 1 6 15,1-2 11-15,3 1-17 16,-2 0 0-16,0 1 0 16,2 1 2-16,-1-1-3 15,-3 2 1-15,1 0 0 16,0 0 15-16,-4 0-15 15,-1 0-1-15,-2 0 0 16,1 0 2-16,-1 0-1 16,-2 0 0-16,-2 0 22 15,1 0-1-15,-2 3-21 16,-2 1-6-16,-1-1 6 16,0 2 2-16,-3 0 20 15,1-1-22-15,-3 1 7 0,0 0-1 16,2-2-6-16,1 0 0 15,3-1 7-15,0-2-6 16,2 0 12-16,2 3-13 16,2-1 0-16,3 1-5 15,1 0 5-15,7 0-6 16,4 0 6-16,4-1 1 16,7-1 11-16,5 1-12 15,2 0 0-15,3-1-40 16,0 1 1-16,0 1-73 15,0 4-4-15,0 5-39 16,0 4-52-16,-2 16-142 16,2-3-264-16,-2 1-556 0</inkml:trace>
  <inkml:trace contextRef="#ctx0" brushRef="#br0" timeOffset="16802.33">11281 2744 889 0,'0'0'308'16,"0"0"-115"-16,0 0-74 16,0 0 57-16,0 0-110 15,-27-15-28-15,25 14 14 16,2-2-18-16,-1 1 23 15,-1 1 8-15,2-1-39 16,-1 1 110-16,-1-2-96 16,0 0 0-16,0 0 25 15,1-2-23-15,1 1 18 16,0-1-60-16,0-1 12 16,0-1-1-16,0-2-11 15,0 0 0-15,8-2-5 16,4-1 11-16,0 0-12 0,2 0-3 15,3-3 9-15,0 2 15 16,1-4-15-16,1 2-15 16,-4 0 5-16,0 0 20 15,-3-1-16-15,-1 3 6 16,-2-1 0-16,-3 0-3 16,3-2 3-16,-4 1 0 15,1-1 4-15,0-2-3 16,-3 0 14-16,0 2-15 15,-2-2 0-15,-1 2 5 0,0 2-5 16,0-2 0-16,0 5 6 16,0 0-6-16,0 1 28 15,0 2-28-15,0 2 0 16,-3 1 23-16,0 2-22 16,0 1-1-16,1 2 0 15,-1 0 0-15,1 0 8 16,1 0-8-16,-1 0 0 15,-2 0-12-15,1 0 12 16,0 0-9-16,-1 0 8 16,-2 7 1-16,-1 10-6 15,-3 11 6-15,1 11 0 16,-2 12 5-16,1 10 4 0,2 6 29 16,1-1-21-16,1-3-7 15,5-6 85 1,1-7-81-16,0-4-8 0,0-6 34 15,0-4-34-15,0-5 9 16,0-2-15-16,1-7 10 16,2-5 13-16,-2-5-23 15,-1-6-2-15,2-3 1 16,-2-3 2-16,1 0 10 16,1 0-11-16,2-1 0 15,-1-12 41-15,4-4-41 16,1-7 0-16,3-7 5 15,1 0-5-15,0-2 13 16,0 1-13-16,1 1 0 16,-1 2 2-16,-1 2-2 0,-1 4-5 15,-1 7-1-15,-3 4 12 16,-2 4-12-16,1 8 6 16,-1 0 0-16,2 9-38 15,-1 17 38-15,1 10 0 16,-2 8 7-16,-2 4 14 15,-1 0 26-15,1-4-47 16,1-4 0-16,2-8 10 16,5-7-10-16,2-5-21 15,3-9 14-15,3-5-31 16,4-6 16-16,3-8-54 16,4-22-63-16,1-10 59 15,2-8-114-15,-6-1 61 16,-4 8 99-16,-11 13 34 0,-7 12 49 15,-4 10 33-15,0 6-8 16,0 0 45-16,-8 14-70 16,-2 2 24-16,3 6-11 15,2-3-60-15,3-1 40 16,2-2-42-16,0-5-3 16,4-3-32-16,3-3 41 15,-1-5-6-15,-2 0 22 16,-3-8-21-16,-1-10 57 15,0-6-58-15,-5-1 0 16,-5-1-13-16,-2 4 25 0,3 8-12 16,5 1 0-16,1 7 13 15,3 2-14-15,0 3 1 16,0 1-40 0,10 0 28-16,5 0 12 0,2 11 0 15,-1 5 0-15,1 5 0 16,-4 3 12-16,-3 1-12 15,-1 1 0-15,-5-1 4 16,-1-4-4-16,0-4 0 16,-2-5-1-16,1-6-30 15,-1-6 12-15,3 0-2 16,-1-16-55-16,4-11-38 16,1-7 13-16,5-1 56 0,4 5 35 15,4 9 10-15,0 4 3 16,1 10-3-16,-2 4 0 15,2 3 18-15,-4 3 0 16,-1 12 20-16,-4 5-38 16,-2 4 19-16,-2 3-10 15,-2 2-9-15,-2 3 0 16,0-5-7-16,0-3-7 16,2-8-15-16,3-8-109 15,1-8-3-15,4 0 128 16,4-13-35-16,-3-6 34 15,0-2 14-15,-5 0 2 16,-6 4 41-16,-5 6 38 16,0 3-4-16,0 8 118 15,-8 0-125-15,-9 3-11 0,-5 13-8 16,-1 7-20-16,3-1 38 16,4 1-69-16,10-3 1 15,6-6-23-15,0-3 20 16,6-6-62-16,18-5 9 15,4-12 3-15,10-17 18 16,-1-10-77-16,-1-5-16 16,-8 2 117-16,-8 7-32 15,-10 8 42-15,-7 11 65 16,-3 8 19-16,0 5 72 16,0 3-105-16,-4 0-50 15,-5 16 52-15,-1 11-44 16,-1 9 9-16,-1 12 16 15,2 10-26-15,0 7 82 0,0 6-90 16,1-2 0-16,-1 0 29 16,2-3-29-16,1-7 0 15,-1-5 0-15,2-6-5 16,-1-11-27-16,0-12-5 16,0-12 4-16,0-11 32 15,-1-2 1-15,0-18-29 16,1-11 11-16,4-6 18 15,3-6 114-15,0-3-75 16,5 0-6-16,10-4 34 16,7 5-3-16,1-1-10 0,2 2-54 15,2 2 23-15,-4 0-17 16,-2 2-6-16,-8 3-100 16,-13-18-77-16,-6 10-293 15,-15 3-973-15</inkml:trace>
  <inkml:trace contextRef="#ctx0" brushRef="#br0" timeOffset="16995.43">11682 2636 1679 0,'0'0'316'0,"0"0"-125"16,0 0-108-16,0 0 43 15,85-39-116-15,-42 38 2 0,1 1-12 16,-2 4-48-16,1 19-108 16,-13-2-222-16,-8-6-509 0</inkml:trace>
  <inkml:trace contextRef="#ctx0" brushRef="#br0" timeOffset="17152.84">11877 2542 1600 0,'0'0'317'0,"0"0"-138"16,0 0-143-16,0 0-5 15,0 0-26-15,0 0-5 16,117 25-102-16,-65-5-220 0,-5-2-325 16</inkml:trace>
  <inkml:trace contextRef="#ctx0" brushRef="#br0" timeOffset="17963.53">11147 2814 743 0,'0'0'295'0,"0"0"-71"16,0 0-6-16,0 0-42 15,0 0-89-15,-20-77 49 16,15 60-57-16,0 2 8 16,0-1 50-16,-3 1-61 15,-3 0 83-15,0 3-98 16,-5 4-32-16,-3 5 19 15,-6 3-30-15,-5 6-17 16,-5 21-1-16,-2 12 16 16,2 8 48-16,6 7-64 15,11-1 0-15,15-2 33 16,3-6-33-16,20-4 0 0,18-7-11 16,12-9 11-16,24-6 37 15,-1-11-37-15,8-5-102 16,29-6-99-16,-32-14-127 15,-4-4-428-15</inkml:trace>
  <inkml:trace contextRef="#ctx0" brushRef="#br0" timeOffset="20085.18">12736 2911 110 0,'0'0'838'16,"0"0"-630"-16,0 0-23 15,0 0 7-15,0 0-70 16,0 0-55-16,0 0 75 16,-8 10-63-16,8-10-32 15,0 0 10-15,5-11-5 16,8-9 32-16,6-5-84 16,4-9 0-16,4-2-31 15,1-3 31-15,2 2-53 0,-3 1 19 16,0 3 9-1,-6 3-6-15,0 1 25 0,-7 4 6 16,0-1 5-16,-4 2-5 16,-3 1-1-16,-4 1-12 15,1 1 13-15,-3 1 39 16,-1 3-39-16,0 1 0 16,0 2 49-16,0 4-28 15,0-1 7-15,0 3-24 16,0 0 13-16,0 2 34 15,0 0-51-15,0 1 0 16,-3 1 8-16,1 1-8 16,-1-1 7-16,-1 0-7 15,1 0 6-15,-2 1-19 16,0 0 13-16,0 2-5 0,2-1 5 16,-3 1 2-16,3 1 11 15,-1 0-13-15,0 0 0 16,-1 0-3-1,0 0 3-15,-2 0 0 0,0 3-10 16,-1 5 20-16,0 5-13 16,-2 3 3-16,-2 5 0 15,1 7 10-15,-3 7-10 16,2 7 0-16,1 4 5 16,-1 6-5-16,3 2 40 15,3 3-40-15,2-1 1 16,3 0 63-16,1-4-63 15,0-4 11-15,0-3 10 0,8-5-4 16,4-7 9-16,1-7-27 16,3-4 0-16,-2-7 21 15,1-3-21-15,1-4 0 16,-2-4 28-16,2-3-19 16,0-1 23-16,3 0-32 15,2-8 0-15,1-12 27 16,3-8-26-16,-1-3-1 15,-1-2 1-15,-3-2 10 16,-5 4 5-16,-2 3-16 16,-6 2 0-16,-2 3 6 15,-4 2-6-15,-1 0 0 0,0 1 0 16,0 4 1-16,-6 1 19 16,-2 4-20-16,-1 4 0 15,1 5 44-15,-2 2-42 16,-2 2 5-16,-3 19-7 15,-3 9 0-15,-2 11 54 16,3 5-54-16,6 1 6 16,4-3 45-16,7-7-51 15,0-4 8-15,5-6-8 16,13-7 0-16,6-6 1 16,5-8-1-16,5-6 0 15,3-5 23-15,1-17-22 16,-2-5-2-16,-6 2-5 15,-12 5 6-15,-7 7 7 16,-7 10-7-16,-4 3-29 0,0 0 29 16,-1 18 15-16,-10 4 38 15,0 7-21-15,2 1-19 16,2-3 47-16,4-4-60 16,3-6-12-16,0-4 3 15,0-5-15-15,3-7-30 16,7-1-2-16,4-8 56 15,3-12 14-15,3-4-14 16,-4 0-1-16,-2 8-1 16,-5 8 4-16,-2 5-2 15,0 3 0-15,1 3 0 0,2 8 27 16,-1 2-27 0,-1 4-12-16,-5 2 10 0,-3-1 4 15,0 7-2-15,-11 5 0 16,-20 5-124-1,-28 14-35-15,1-8-328 0,7-13-287 16</inkml:trace>
  <inkml:trace contextRef="#ctx0" brushRef="#br0" timeOffset="20304.78">12974 2596 1694 0,'0'0'312'16,"0"0"-67"-16,0 0-185 15,0 0-38-15,93-47 30 0,-46 44-52 16,1 3-20-16,-3 6-67 16,-4 16-162-16,-10 25-30 15,-9-6-332 1,-10-1-528-16</inkml:trace>
  <inkml:trace contextRef="#ctx0" brushRef="#br0" timeOffset="22484.34">13821 2674 1445 0,'0'0'290'0,"0"0"-62"16,0 0-73-1,0 0-122-15,0 0 18 0,0 0-51 16,0 0 0-16,6 43 49 15,-4-13-28-15,-2 5 38 16,0 1-9-16,0 1-42 16,0 0 66-16,0-5-74 15,0-7 0-15,0-7-9 16,0-7 9-16,0-9-37 16,0-2-18-16,0-13 55 0,14-19-19 15,5-8 19-15,8-8-21 16,2 2 18-16,-2 3 6 15,-4 11 21-15,-6 13-8 16,-6 8-16-16,0 11 70 16,-5 0-70-16,1 18 0 15,-3 12 49-15,-1 10-33 16,-3 4 31-16,0 2-47 16,0-4 0-16,0-4 23 15,0-10-23-15,0-8-25 16,1-10 7-16,5-10-31 15,5 0 48-15,6-15-10 16,1-9-2-16,4-4-11 16,0-3 6-16,-5 1-11 15,0 1 12-15,-2 2 17 0,1-7-16 16,-3 0 16-16,-1-6 0 16,-2-3-12-16,-2-4 12 15,-2-1 0-15,-2 2 2 16,-4 3-1-16,0 5 26 15,0 6-27-15,-4 3 0 16,-3 4-3-16,-2 1 15 16,2 0-11-16,1 3 8 15,-1 0-3-15,4 5 22 16,-1 2-28-16,1 6 0 16,1 3 37-16,1 4-37 15,1 1-26-15,-2 0 17 16,0 3 9-16,-1 16 0 0,-3 25 9 15,-3 28-8-15,-3 23 94 16,1 0-40-16,2-17 11 16,4-23 0-16,5-13-65 15,0 4 59-15,0 0-60 16,0 3 0-16,11-9-13 16,0-8 14-16,0-10-2 15,-1-7-32-15,-1-12-10 16,-1-3 29-16,4-6 14 15,1-14 0-15,0 0-1 16,0 2 10-16,-6 5 3 16,-1 7-12-16,-2 6 16 0,2 0 11 15,2 11-26-15,2 8-1 16,4 4 39-16,-1 2-20 16,2 2 1-16,0-3-20 15,1-3 0-15,1-5-48 16,2-5 42-1,3-8-79-15,6-3 20 0,7-3-62 16,3-16-20-16,4-8-83 16,-3-3-41-16,-6-1 99 15,-6-1-87-15,-10 2 101 16,-9 1 158-16,-6 2 36 16,-2 2 183-16,0 1 4 15,-9 4-34-15,-4 3 69 16,-4 4-144-16,-2 5 19 15,-2 7-19-15,-4 1-50 0,-2 12 21 16,-1 12-43-16,1 8-20 16,3 3 86-16,8-1-107 15,8-2 10-15,6-4-11 16,2-5 10-16,6-6-25 16,14-4 8-1,8-10-20-15,6-3-11 0,3-9 25 16,0-14-50-16,-7 1 29 15,-8 2 34-15,-10 8 21 16,-11 7-21-16,-1 5 0 16,-1 0 87-16,-15 10-36 15,-2 6 31-15,0 0 1 16,5 1-44-16,6-2 10 0,7-4-49 16,0-3-12-1,7 0-22-15,9-5 26 0,7-3-26 16,3 0 23-16,0-6 5 15,0-6-31-15,-10 1 37 16,-5 7 0-16,-5 4-20 16,-6 0 20-16,0 0 0 15,0 9 8-15,0 2 5 16,-4-1 102-16,2 3-115 16,2-5 11-16,0 1-16 15,0-3 5-15,11-2-28 16,4-1-23-16,4-3-10 15,2 0 38-15,-3-13-26 16,-3 2-13-16,-5 3 61 0,-6 2 2 16,-3 4 7-16,-1 2-8 15,0 0 9-15,0 0 91 16,-1 0-79-16,-3 6 4 16,1 1 22-16,3 3-37 15,0 0-7-15,0 2-3 16,7-1-48-16,9 0 29 15,7-4-68-15,8-3-80 16,19-4-40-16,-5-11-161 16,-6-11-490-16</inkml:trace>
  <inkml:trace contextRef="#ctx0" brushRef="#br0" timeOffset="22602.38">15048 3065 1512 0,'0'0'328'0,"0"0"-312"16,0 0-16-16,0 0-536 0</inkml:trace>
  <inkml:trace contextRef="#ctx0" brushRef="#br0" timeOffset="51673.39">20151 5379 666 0,'0'0'247'0,"0"0"-122"16,0 0 24-16,0 0-86 15,0 0-13-15,0 0 68 0,0-9-30 16,0 9 36-16,0-1 3 15,0 0-69-15,0-2 71 16,0 3-80 0,0 0-26-16,0 0 40 0,0-3-29 15,0 3-9-15,0 0-25 16,0 0 15-16,0 0 14 16,0 0-29-16,0 0 0 15,0 0 6-15,0 0 0 16,0 0 9-16,0 0-15 15,0 0 10-15,0 0 59 16,0 0-68-16,0 0-1 16,0 0 19-16,0 0-18 0,0 0 16 15,0 0-17-15,0 0 0 16,0 0 24-16,0 0-24 16,0 0 0-16,0 0 7 15,0 0-5-15,0 0 11 16,0 0-13-16,0 0 0 15,0 0 0-15,0 0 0 16,0 0 0-16,0 0-2 16,0 0 4-16,0 0 5 15,0 3-7-15,0 4 0 16,0-1 21-16,0 0-14 16,0 2-7-16,0-1 23 15,0 1-8-15,0 1 5 16,0 0-20-16,0-2 8 0,0 2 38 15,0-1-45-15,0-2-1 16,0 1 6-16,0-1 9 16,0 0 34-16,0 2-49 15,0-1 0-15,0 1 34 16,0-1-34-16,0 1 0 16,0-2 6-16,0 1-5 15,0 1 11-15,0-1-12 16,0 1 0-16,0-2 2 15,0 1 8-15,0-1-10 16,0 2 0-16,0-2 0 16,0 2 32-16,0-3-32 15,2 1 0-15,-2 0 17 0,0 0-17 16,1 1 0 0,-1-3-2-16,0 3 4 0,0-2 8 15,0 1-10-15,2 0 0 16,-2 1 2-16,0-1-2 15,2-1 0-15,-2 3-8 16,0-2 17-16,0-1 0 16,0 2-9-16,0 0 0 15,0 1-1-15,0-1 10 16,0 1-9-16,0-2 0 16,0 2 12-16,0-3-11 15,0 1-1-15,0 1 0 16,0-1-7-16,0-1 14 15,0 3-4-15,0-2-3 16,0 1 0-16,0-2 16 0,0 1-16 16,0 0 0-1,0-1 5-15,0 0-5 0,0 0 6 16,0-1-6-16,0 1 0 16,0 0-3-16,0-1 3 15,0 0-3-15,0 1 3 16,0 0 7-16,0-2 5 15,0 0-12-15,0 1 0 16,0-1-2-16,0 0 2 16,0 0-1-16,0 1-9 0,0 0 20 15,0 0-13 1,0 1 3-16,0-1 0 0,0 0 6 16,0 0-6-16,-2-1 0 15,2 0 2-15,0 0-1 16,0 2 5-16,0-2-6 15,0 0 0-15,0 2-1 16,0 0 1-16,0-2-1 16,0 2 0-16,0-2 2 15,-2 3-4-15,2-4 3 16,0 3 0-16,-1-2-2 16,1 0 2-16,0 2 0 15,0-2 1-15,0 0 0 16,0 1 13-16,0-1-14 15,0 0 0-15,0 0-2 0,0 0 2 16,0 0-5 0,0 2 4-16,0-2 2 0,0 0 11 15,0 1-12-15,0-2 0 16,0 0-7-16,0 2 7 16,0-1 0-16,0 0-1 15,0 0 2-15,0 0 2 16,0 1-3-16,0 1 0 15,0-1-11-15,0 1 11 16,0-2 0-16,0 0 0 16,0 1 9-16,0-1 0 15,0 0-9-15,0 0 0 16,0 2-5-16,0-1 6 16,0 1-1-16,0-1 0 15,0 1 1-15,0-2 10 0,0 1-11 16,0 2 0-16,0-1-8 15,0-1 9-15,0 1-1 16,0-1 0-16,0-1 1 16,0 2 7-16,0 1-8 15,0-2-2-15,0 2-5 16,1 0 13-16,-1-1-6 16,0-1 0-16,0 1 1 15,0-1 2-15,0 0-3 16,0 0 0-16,0-1 0 15,0 1 1-15,0 2 5 0,0-1-6 16,0 0 0 0,0-2 18-16,0 1-18 0,0 0 0 15,0-1 1-15,0 2 0 16,0 0 10 0,0-2-11-16,0 0 0 0,0 1 11 15,0 0-11-15,0-1 0 16,0 0 3-16,0-1-2 15,0 1 17-15,0 2-18 16,0-1 0-16,0 1 17 16,-1 0-17-16,1-2 0 15,-2 1 8-15,2 0-7 0,0-2 12 16,0 1-13 0,0-1 0-16,0 1 6 0,-2-2-6 15,2 2 0-15,0-1 6 16,-2 0-6-16,2 0 21 15,0 1-21-15,-1-2 0 16,1 2 6-16,0 0-6 16,0-1 0-16,0 0 8 15,0-2-8-15,0 1 16 16,0-1-16-16,0 0 0 16,0 0-1-16,0 0 1 15,0 0 0-15,0 0-3 16,0 0 9-16,0 0 4 15,0 0-10-15,0 0 0 16,0 0-7-16,0 0 7 16,0 0 0-16,0 0-3 0,0 0 13 15,0 0-5-15,0 0-5 16,0 0 0-16,0 0 0 16,0 0 0-16,0 0 0 15,0 0 0-15,0 0-23 16,0 0 10-16,0 0-28 15,0 0-20-15,0 0 60 16,0 0-56-16,0 0 12 16,-2 0-1-16,1 0 3 15,-3 0 23-15,2 0-35 16,2-5-68-16,0-1 8 16,0-5-106-16,0-2-365 15,0 2-940-15</inkml:trace>
  <inkml:trace contextRef="#ctx0" brushRef="#br0" timeOffset="53495.16">20158 5759 871 0,'0'0'266'16,"0"0"-87"-16,0 0 27 15,0 0-78-15,0 0-31 16,0 0 23-16,0 0-56 15,0 0 69-15,0 0-80 0,0 0-17 16,0 0 24-16,0 0-38 16,0 0-1-16,3 0 0 15,5 0-11-15,2 2 57 16,3 1-67-16,3 0 10 16,0 0 15-16,4 1 8 15,0-1-12-15,1-2-21 16,-1 2 11-16,0-1 27 15,-2-1-38-15,2-1 0 16,-3 0 1-16,-1 0 12 16,-2 0-4-16,-2 0-9 15,-4 0 0-15,-3 0-3 16,-3 0 3-16,-1 0 0 16,-1 0 2-16,0 0-2 0,0 0 18 15,0 0-18-15,0 1-15 16,0-1-33-16,-1 2 29 15,-4-1-80-15,0 1-23 16,1-2-65-16,4 0-121 16,0 0-237-16,0 0-558 0</inkml:trace>
  <inkml:trace contextRef="#ctx0" brushRef="#br0" timeOffset="54260.7">20622 5698 884 0,'0'0'337'0,"0"0"-69"15,0 0-69-15,0 0-29 16,0 0-22-16,0 0-88 16,0 0 40-16,-44-30-66 15,28 48-8-15,-4 6 93 16,1 5-32-16,3 1 5 15,2-2-8-15,10 0-67 16,4-6 13-16,0-6-30 16,16-5 0-16,9-6 22 15,6-5-22-15,0 0-1 0,4-17-64 16,-3-4-66 0,-2-5 94-16,-8 1-45 0,-7 1 41 15,-7 4 40-15,-8 4 2 16,0 5 20-16,0 3 16 15,-8 7-28-15,-2 1 103 16,-2 0-89-16,0 9 3 16,2 9 41-16,2 6-33 15,3 6 0-15,3 5-4 16,2 1-15-16,0 3 56 16,4 1-47-16,6 0-3 15,0-2 28-15,0-4-41 16,-2-2 1-16,-1-7-9 15,-3-2 0-15,-4-7 9 16,0-4-9-16,0-4-4 0,-1-5-4 16,-11-3 16-16,-3 0-1 15,-3-11-7-15,-1-7-16 16,3-3-15-16,3 0 31 16,4 0-15-16,6 2 13 15,3-1 4-15,0 1 5 16,16-2-7-16,6-5 0 15,7-1-34-15,3-7 34 16,2 2-102-16,1-5 22 16,-3 6-44-16,-3 4 53 15,-11 7 6-15,-6 9 65 16,-9 6 6-16,-3 5 4 16,0 0-3-16,0 13 44 15,-1 7 32-15,-5 3 21 16,3 1-43-16,3-2-60 0,0-3 84 15,3-2-85-15,11-3 0 16,1-6-6-16,0-2-56 16,2-4-44-16,-4-2-141 15,-3-13-131-15,-7-6-607 0</inkml:trace>
  <inkml:trace contextRef="#ctx0" brushRef="#br0" timeOffset="54382.67">20928 5725 1407 0,'0'0'326'0,"0"0"-97"16,0 0-98 0,0 0-131-16,0 0-40 0,0 0-226 15,0 0-425-15</inkml:trace>
  <inkml:trace contextRef="#ctx0" brushRef="#br0" timeOffset="54691.13">21045 5756 1490 0,'0'0'325'15,"0"0"-100"-15,0 0-41 16,0 0-31-16,0 0-46 16,-29 80-70-16,29-61 51 15,9-4-88-15,10-5 1 0,4-5 29 16,2-5-28-16,-2 0 5 15,-3-9-7-15,-8-7 0 16,-7 1-11-16,-5-1 11 16,0-2-18-16,-10 1 11 15,-4 4-5-15,-1 1 2 16,1 4-36-16,0 4-29 16,4 4 37-16,2 0-178 15,6 0-102-15,2 0-233 16,0-4-444-16</inkml:trace>
  <inkml:trace contextRef="#ctx0" brushRef="#br0" timeOffset="54850.41">21195 5627 1294 0,'0'0'366'0,"0"0"-138"16,0 0-99-16,0 0-62 15,0 0-2-15,0 0-52 16,0 0-13-16,17 88-24 15,-35-53-138-15,-11 3-45 16,6-9-397-16,3-10-560 0</inkml:trace>
  <inkml:trace contextRef="#ctx0" brushRef="#br0" timeOffset="55039.59">21138 5477 1313 0,'0'0'279'16,"0"0"-205"-16,0 0-8 16,0 0 0-16,0 0-27 15,0 0-39-15,0 0-59 16,111 68-24-16,-76-58-310 16,-5-2-608-16</inkml:trace>
  <inkml:trace contextRef="#ctx0" brushRef="#br0" timeOffset="57793.92">20017 5041 781 0,'0'0'302'0,"0"0"-38"15,0 0-52-15,0 0-32 16,0 0-57-16,0 0-39 15,0 0 21-15,2-20-65 0,-2 17-14 16,0 0 48-16,0 2-56 16,0 0 5-16,-3 1-15 15,-1-2-2-15,-1 0 31 16,-2 2-37-16,1 0 0 16,-3 0-8-16,-1 0 14 15,-1 0-6-15,-4 0 0 16,0 2 1-16,-2 1 15 15,-3 0-16-15,0 1 0 16,-3-1 4-16,-1 2-4 16,0-2 0-16,3 1 0 15,-1 1 1-15,2-1 8 0,4-1-9 16,0 0 0-16,6-3 5 16,1 0-5-16,2 0 0 15,1 0 0 1,2 0 1-16,-1 0 5 0,1 0-6 15,1 0 0-15,1 0-10 16,2 0 10-16,0 0-1 16,0 0-6-16,0 0-45 15,0 0 43-15,0 0-88 16,0 0-38-16,0 0-15 16,0 0-75-16,2 0-155 15,3 0-423-15</inkml:trace>
  <inkml:trace contextRef="#ctx0" brushRef="#br0" timeOffset="58109.92">19671 5015 888 0,'0'0'375'0,"0"0"-79"16,0 0-98-16,0 0-135 15,0 0-52-15,0 0 74 16,0 0-83-16,-95 18 24 15,65-4 34-15,0-2-32 16,3 0 20-16,7-2-31 16,5-3-16-16,7 0 20 15,6 0-21-15,2-1 0 0,0 2 21 16,14 0-8 0,3 0 6-16,7-1-19 0,1 1 0 15,0-1 3-15,-2 0-3 16,0 2 0-16,-9 2-7 15,-3 1-17-15,-5 2-63 16,-6 5-87-16,0-4-315 16,0-3-275-16</inkml:trace>
  <inkml:trace contextRef="#ctx0" brushRef="#br0" timeOffset="58643.75">19020 5355 575 0,'0'0'339'0,"0"0"-139"0,0 0 34 16,0 0-9-16,0 0-76 16,0 0-89-16,0 0-15 15,10 20 12-15,-10 15 97 16,0 5-69-16,0 2-4 16,0 0 2-16,0-3-33 15,0-1-4-15,0-5-46 16,0-4 15-16,0-4-5 15,3-4-10-15,-2-5-13 16,2-5-12-16,-3-3-34 16,0-6-46-16,0-2-29 0,0-3-60 15,0-32-28-15,0 3-145 16,-3-4-246-16</inkml:trace>
  <inkml:trace contextRef="#ctx0" brushRef="#br0" timeOffset="59605.43">19148 5351 755 0,'0'0'349'16,"0"0"-21"-16,0 0-65 16,0 0-121-16,0 0-88 15,0 0 71-15,0 0-105 16,75 83-20-16,-78-55 1 16,-15 1 0-16,-7-5 21 15,-2-3-22-15,0-8-26 0,3-4 26 16,3-9-43-1,4 0 12-15,6-3 6 0,4-10-60 16,7-2 28-16,0 1-13 16,5 4 19-16,13 2 30 15,5 5 14 1,3 3 7-16,-3 0 12 0,0 0 11 16,-1 5 46-16,-2-1-68 15,-3-2 6-15,1-2 57 16,-1 0-47-16,2-2-16 15,-1-10 8-15,0-4 0 16,-3-4-9-16,-3-5-57 0,-2-3-15 16,-5-2 66-16,-3 1-13 15,-2 4 17-15,0 3 2 16,0 2 0-16,-2 6 43 16,-5 6-25-16,1 0-1 15,-3 6 14-15,2 2-24 16,-3 0-5-16,0 5 30 15,-1 16-19-15,-3 11 72 16,3 11-11-16,-2 13 3 16,-1 7 56-16,4 3-58 15,0-3 14-15,5-5-27 16,3-10-50-16,2-10 40 16,0-12-52-16,0-7 0 0,0-12-19 15,2-7 35 1,6-2-16-16,3-22 0 0,2-7-62 15,0-5 53-15,-1 2-53 16,-2 7 57-16,-5 10 5 16,-2 9 0-16,-1 8 12 15,-1 1-12-15,2 14 0 16,-2 5 90-16,1 1-90 16,2-5 8-16,2-2 6 15,4-4-13-15,1-9-2 16,6-1 0-16,1-4-36 15,1-14 12-15,-4-1-8 16,-4 3-39-16,-4 2 51 16,-4 9 21-16,-3 5 13 15,0 0-12-15,0 13-1 16,0 4 120-16,0 4-93 0,-1-4-15 16,1-5 18-16,0-3-29 15,0-7-2-15,10-2 0 16,5-2-69-16,0-12 67 15,-2-5-77-15,-3 0 27 16,-4 2 44-16,-5 7 9 16,-1 6 22-16,0 4-22 15,0 7 0-15,-8 12 104 16,2 5-54-16,2 0-7 0,4-1 5 16,0-5-41-1,0-5-5-15,14-3-2 0,8-9-52 16,0-1 43-16,2 0-144 15,-5-21-94-15,-5 2-148 16,-5-3-875-16</inkml:trace>
  <inkml:trace contextRef="#ctx0" brushRef="#br0" timeOffset="59795.21">19591 5447 1287 0,'0'0'486'16,"0"0"-265"-16,-9 114-18 16,5-63-107-16,-2-3-81 0,2 0 53 15,-1-6-68-15,0-7-71 16,1-6-52-16,-4-14-103 16,1-8-304-16,-1-7-872 0</inkml:trace>
  <inkml:trace contextRef="#ctx0" brushRef="#br0" timeOffset="59918.47">19504 5647 1390 0,'0'0'267'16,"0"0"-115"-16,0 0-95 16,0 0-57-16,94-9-158 15,-83 7-935-15</inkml:trace>
  <inkml:trace contextRef="#ctx0" brushRef="#br0" timeOffset="60079.75">19458 5440 1443 0,'0'0'217'15,"0"0"-41"-15,0 0-113 16,-32 91-63-16,25-58-136 15,1-6-458-15</inkml:trace>
  <inkml:trace contextRef="#ctx0" brushRef="#br0" timeOffset="82866.61">22264 4789 333 0,'0'0'91'15,"0"0"-40"-15,0 0 21 16,0 0-65-16,0 0-7 16,0 0 32-16,0 0 21 15,0 4 99-15,-1-4 63 16,-1 0-44-16,1 0 30 15,-5 0-32-15,3 0-113 16,2 0-22-16,-1 0-33 0,2-4-1 16,0 1-28-16,0 0 26 15,0 1-5-15,0 0 7 16,0 2-19-16,-1 0 18 16,1 0-35-16,0 0 7 15,0 0 2-15,0 0-47 16,0 0 53-16,0 0-65 15,0 0-23-15,0 0 27 16,0 0-90-16,0 0-29 16,1 0 107-16,2 0-28 15,-1 0 93-15,-2 0 29 16,0 0 13-16,0 0 114 16,0 0 65-16,0 0 19 0,0 0-45 15,0 0-27-15,0 0 17 16,0 0-91-16,0 0-32 15,0 0 2-15,0 0-17 16,0 0 5-16,0 0-23 16,0 0 12-16,0 0-19 15,0 0 7-15,0 0 0 16,1 0 0-16,6 0 26 16,2 0 3-16,-3 0-29 15,6 0 6-15,0 2 7 16,3 0-13-16,3-2-34 15,3 0 34-15,2 0 12 16,2 0 4-16,-1 0-16 0,4 0 7 16,-2 0-18-1</inkml:trace>
  <inkml:trace contextRef="#ctx0" brushRef="#br0" timeOffset="84087.43">22681 4794 0 0,'-25'0'0'0,"2"5"0"16,2-2 0-16,6-2 0 15,10 1 0-15,-12 0 0 16,11-2 0-16,2 0 0 16,0 0 0-16,2 0 0 15,-2 0 0-15,1 0 0 0,1 0 0 16,-2 0 0-16,-2 0 0 15,2 0 0-15,-3-2 0 16,0-3 0-16,1 1 0 16,-1 1 0-16,0-1 0 15,0 1 0-15,2 0 0 16,0 3 0-16,0-2 0 16,-1-1 0-16,-1 1 0 15,1-1 0-15,-5 2 0 16,1-1 0-16,-1 2 0 15,-1 0 0-15,0 0 0 16,0 0 0-16,2 0 0 16,0 0 0-16,2 0 0 15,3 3 0-15,-1 0 0 16,-1-1 0-16,2-1 0 0,0 1 166 16,5-2 6-16,0 0-81 15,0 0-16-15,0 0 10 16,0 0-26-16,0 0-33 15,0 0 45-15,-64 0 5 16,58 0 14-16,-1 0 34 16,1-2-13-16,3 2-27 15,2-1 0-15,1 1-42 16,0 0 35-16,0 0-49 16,0 0-2-16,0 0 5 15,0 0-18-15,0 0 3 16,0 0-16-16,0 0-29 15,0 0 28-15,3 0 2 0,7 0 18 16,3 0 16 0,4 0-14-16,3 0 28 15,4 3-49-15,0-1 12 16,5 1 27-16,1-3-39 0,2 0 0 16,0 0 0-16,0 0 1 15,-2 0-19-15,-4 0 18 16,1 0-46-16,-3 0 35 15,-1 0-38-15,-1 0-43 16,-1 0 40-16,-2 0-2 16,-4 0 53-16,-2 0-37 15,-2 3 11-15,-2 1 18 0,-1-3 2 16,-1 2 7-16,3-1-1 16,0-1-5-16,2 1 6 15,0-2-41-15,1 0 36 16,-1 0 5-16,-2 0 11 15,-4 0-9-15,-1 1 5 16,-3-1-6-16,-2 0 24 16,0 2-25-16,0-2 0 15,0 0 58-15,0 0-33 16,0 0 1-16,0 0-7 16,0 0-10-16,0 0 14 15,-7 0-23-15,2-3-19 16,-3 0-6-16,-2 0-138 0,0 1-121 15,2 0-114-15</inkml:trace>
  <inkml:trace contextRef="#ctx0" brushRef="#br0" timeOffset="84488.28">22699 4693 947 0,'0'0'328'16,"0"0"-49"-16,0 0-87 16,0 0-57-16,0 0-43 15,0 0-90-15,0 0 8 16,0-3-10-16,12 8 0 16,3 3 52-16,3 0-52 0,4 1 1 15,1 1 8-15,3-2-9 16,-1 3-5-16,-2-1 4 15,-1-4-7-15,-4 4-27 16,-3-2 35-16,-3-2-26 16,-4 1 15-16,-6 0 5 15,-2 0 6-15,-2 5 5 16,-14 1-5-16,-10 2 70 16,-2 2-46-16,-6 4-8 15,3-3 46-15,3-3-47 0,4-2-2 16,7-4-13-1,7-3 6-15,5-3-27 0,5 0-48 16,0-1-126-16,2-1-37 16,7-1-419-16</inkml:trace>
  <inkml:trace contextRef="#ctx0" brushRef="#br0" timeOffset="84630.62">22756 5043 1373 0,'0'0'242'0,"0"0"-135"16,0 0-34-16,0 0-73 15,0 0-61-15,0 0-702 0</inkml:trace>
  <inkml:trace contextRef="#ctx0" brushRef="#br0" timeOffset="94740.47">23139 4925 335 0,'0'0'111'16,"0"0"-27"-16,0 0-3 0,0 0-28 15,0 0 15-15,0 0 69 16,0-3 28-16,0 2-4 15,0 1 2-15,0-2-44 16,0 1-42-16,1 1-27 16,-1-2-41-16,0 2-8 15,0 0-1-15,0 0-55 16,2 0 2-16,-2 0-48 16,0-1 43-16,0 1 43 0,1 0 15 15,-1-2 9-15,0 2 39 16,0-1-24-16,0-1 26 15,0 1-23-15,0-1 7 16,0 1 7-16,2-1-18 16,-2 1 16-16,0-1 6 15,0 2-13-15,0 0 38 16,0 0-48-16,0 0-13 16,0 0 7-16,0 0-14 15,0 0 4-15,0 0-6 16,0 0 0-16,0 0 0 15,2 0 0-15,0 0 0 16,-1 0 14-16,1 0-14 16,1 0 19-16,-1 3-14 15,2 2 6-15,0-1-22 0,0-1 9 16,-1 0-2-16,-1 2-2 16,1-4 6-16,-1 2-2 15,0-1-3-15,-1-1 5 16,-1 1 2-16,2-2-2 15,-1 1-8-15,1-1-1 16,3 0-42-16,2 0-16 16,-1-1-142-16,0-7-408 0</inkml:trace>
  <inkml:trace contextRef="#ctx0" brushRef="#br0" timeOffset="95501.68">23233 4786 588 0,'0'0'160'0,"0"0"64"16,0 0-69-16,0 0-77 15,0 0 16-15,0 0 12 16,0 0-13-16,0-3-35 16,0 3-17-16,0 0 40 0,0 0-34 15,0 0-21 1,0 0 18-16,0 0-19 0,0 0 7 16,0 0-32-1,0 0 9-15,0 0 1 0,0 0-10 16,0 0 0-16,0 0 25 15,0 3-18-15,0 0 18 16,0 1-25-16,0 2 0 16,3 0 3-16,-2-1-3 15,2 4 0-15,1-2 6 16,-1 2 0-16,0 0 30 16,-1 1-16-16,2 1-19 15,-1 0 45-15,0-2-46 16,3 0 7-16,-3 1-4 15,0-2-3-15,2 1 14 0,-3 0-14 16,1-2 0-16,1 1 2 16,-3-1-2-16,2 1 0 15,-1-2 6-15,2 1-6 16,-3-1-10-16,1 2 4 16,-1-1 6-16,-1 1 10 15,0-2-10-15,2 1-26 16,-2-1 26-16,0 0 9 15,0 2 0-15,0-2-9 16,0-2 0-16,0 2 4 16,1 0-4-16,2-1 0 15,-3 0 2-15,1-1-2 16,-1 0 13-16,2 2-13 0,-2-3-1 16,0 2-18-16,0 0 19 15,0-2 0-15,0 2-6 16,0-2 6-16,0-3-7 15,0 3-14-15,0-3-41 16,0 0 22-16,0 0-43 16,0 0-58-16,-2-10-193 15,-5-2-405-15</inkml:trace>
  <inkml:trace contextRef="#ctx0" brushRef="#br0" timeOffset="97498.23">23185 4690 755 0,'0'0'245'0,"0"0"-16"15,0 0-84-15,0 0-49 16,0 0-75-16,0 0 6 16,0 0 42-16,-3 0-9 15,3 2 30-15,0 4-21 0,-1 0-9 16,1 1 27 0,0 2-49-16,-2 1-13 15,2 0 37-15,0 1-32 16,0 0 2-16,0 3-11 0,0-1-21 15,0 3 51-15,0-1-37 16,0-1-8-16,0 1 19 16,0-2-19-16,0 1 11 15,0-2-17-15,0 1 8 16,0-1 4-16,0 2-12 16,0-1 0-16,0 1 12 15,0-2-6-15,2 1 6 16,-2-1-12-16,0 0 1 15,0-1 8-15,1 2-9 16,-1-4 0-16,2 0 9 0,-2 0-9 16,1 2 9-16,-1-2-9 15,2-2 1-15,-2 3 16 16,1-1-17 0,2-1-3-16,-2 2 2 0,2 1 2 15,-1-3-1-15,0 3 0 16,1 0 1-16,-1-3 14 15,-1 2-15-15,1-2 0 16,0 0 4-16,-2 0-4 16,2 0 6-16,-2 0-6 15,1 1 2-15,-1-1 17 16,0-1-19-16,2 1 0 0,-2-1 12 16,2 0-11-1,-2 1 0-15,1 0-1 0,-1 0 1 16,2 1 6-16,-2 1-7 15,0-2 0-15,0 3-1 16,1-1 2-16,-1 1-1 16,3 2 0-16,-2-3 7 15,-1 2 7-15,2-1-14 16,-1 0 0-16,1-1 9 16,-1 2-3-16,2-3-6 15,-3 0 0-15,1-3 6 16,-1 1-1-16,2-1-5 15,-2-1 0-15,1 1 4 16,1 0-4-16,-2 0 1 16,0 0-1-16,1 0 13 0,-1 1 11 15,2 1-23-15,0 1-1 16,-2 0 21-16,2 1-21 16,-1-1 0-16,-1 0 0 15,0 0 8-15,2-3 2 16,-2 0-10-16,0 0 0 15,1-1 9-15,-1-1-9 16,0 1 0-16,0-1 0 16,0 1 6-16,0-1 0 15,0 1-6-15,0 1 0 16,0 1 14-16,0-2-14 16,0 3 11-16,0 0-11 15,0 1 14-15,0-2 4 16,0 0-18-16,0 0 0 15,0-1 3-15,-1 2-3 0,-1 0 1 16,1-1-1-16,-1 2 17 16,0-1 0-16,2 1-17 15,-2-2 0-15,1 0 7 16,-1-1-7-16,1-1 6 16,-2 3-6-16,0 0 12 15,0-1 12-15,0 2-24 16,-1 0 0-16,1 0 21 15,0-2-20-15,1 3 1 16,1-3-2-16,-1 0 13 0,0 0 5 16,0 0-18-16,2 2 0 15,-1 0 19-15,1 1-18 16,0 1 11 0,-2 2 0-16,2-2 2 0,-1 1 14 15,-1 1-28-15,0-2 0 16,2-1 9-16,-2-1-9 15,1-2 1-15,-1 1-1 16,1-1 16-16,1-1 0 16,0 2-16-16,-3-2 0 15,3 3 6-15,0-2-4 16,-1 4 4-16,1-2-6 16,0 1 12-16,-2 1-2 0,1-1-10 15,-1 1 0-15,1-1 12 16,-1 1-4-16,0-1-7 15,2 2 0-15,0-1 14 16,0 1 7-16,0-2-22 16,0 2 0-16,0-4 9 15,-2 2-9-15,2-1 0 16,0 1-1-16,-1-2 8 16,-1 1 2-16,2 2-9 15,0-3 0-15,0-1 16 16,0 1-16-16,0 0 1 15,0-1-2-15,0 0 15 16,0 1-4-16,0-2-10 0,0 1 0 16,0-1 24-1,0 2-23-15,0-2 17 0,0 1 5 16,0 3-22-16,0-3 35 16,0 0-36-16,0-1 0 15,0 1 7-15,0-3-7 16,0 1 0-16,0-3-6 15,0 3 17-15,0-1-4 16,0 1-7-16,0 1 0 16,0 0 18-16,0 1-17 15,0 1 8-15,0 1 17 16,0 0-26-16,0 0 42 16,0 0-41-16,0-3-1 15,0 0 44-15,0-1-36 16,0-2-7-16,0-1 7 15,0-2 2-15,0 0 15 16,0 0-25-16,0 0 0 0,0 0 4 16,0 0-4-16,0 0 1 15,0 0-1-15,0 0 15 16,0 0 3-16,0 0-18 16,0 0 0-16,0 0 6 15,0 0-6-15,0 0 0 16,0 0-6-16,0 0 17 15,0 0-5-15,0 0-6 16,0 0-65-16,0-18-39 16,-7 2-203-16,-3-2-353 0</inkml:trace>
  <inkml:trace contextRef="#ctx0" brushRef="#br0" timeOffset="100568.51">23326 4876 166 0,'0'0'290'0,"0"0"-92"16,0 0-6-16,0 0-38 16,0 0-39-16,0 0-23 15,0 0 18-15,0-32-21 16,0 28 14-16,0 1-20 15,0 1-22-15,0 1 34 16,-2 1-37-16,2-2-14 16,-1 2 12-16,1 0-39 0,-2 0 21 15,2 0-38-15,-2 0 1 16,2 0-8 0,-2 0 7-16,1 0 0 15,-1 5 12-15,2 7 5 0,0 1 24 16,0 2-3-16,0 3-32 15,0 2 54-15,0-1-42 16,7-1 1-16,-1 0 20 16,3 0-23-16,1-3 5 15,-2-1-21-15,1-2 0 16,-1-1 14-16,-1-4-14 16,1 0-12-16,-2-4 12 15,3 0 1-15,-1-1 17 16,2-2-18-16,1 0 0 15,-1-3-1-15,1-8 1 0,1-2-33 16,-2-4 11 0,0-2-37-16,-3-4 28 0,-2-1-28 15,-1-1 1-15,-1 2 46 16,0 2 2-16,-2 3 10 16,-1 6 4-16,2 5 2 15,-2 1 39-15,0 6-42 16,0 0 16-16,0 6-19 15,0 13 33-15,0 7 9 16,0 10 28-16,0 6-16 16,0 9 25-16,0 3 7 15,0 4-45-15,0 4 23 16,0 2-37-16,0-3-9 0,0-2 6 16,0-7-23-16,0-8 21 15,-5-11-22-15,0-9 7 16,-3-10 7-16,1-8-5 15,-3-6-9-15,0-3 39 16,-2-18-39-16,1-9-5 16,4-6-32-16,4-3 37 15,3 0 4-15,0 1-4 16,13 3 0-16,7 5 1 16,3 3-1-16,4 6-11 15,0 3-71-15,7 2-91 16,-5 3-84-16,-9 3-340 0</inkml:trace>
  <inkml:trace contextRef="#ctx0" brushRef="#br0" timeOffset="101463.38">23383 3850 872 0,'0'0'266'0,"0"0"-60"15,0 0-134 1,0 0 91-16,0 0-48 0,0 0-30 15,23 76 7-15,-13-49-45 16,2-3 56-16,0-4-54 16,-1 0-36-16,1-4 21 15,1-3-34-15,-1-3-8 16,-1-4-44-16,-1-6-71 16,-1 0 8-16,-2-6-75 15,-4-12-137-15,-3-8 36 16,0-1 30-16,0 1 212 15,0 7 49-15,-7 5 273 16,2 14 42-16,-2 0-120 16,1 11-66-16,-1 15 65 0,1 5-33 15,1 4-63-15,5 1-24 16,0-1-39-16,0-4-14 16,1-4-21-16,9-5-36 15,0-9 25-15,2-6-142 16,1-7-81-16,1-12-44 15,-2-11-119-15,-4-4-262 0</inkml:trace>
  <inkml:trace contextRef="#ctx0" brushRef="#br0" timeOffset="101584.59">23570 4038 876 0,'0'0'325'16,"0"0"-185"-16,0 0 36 0,0 0-32 16,0 0-74-1,0 0 6-15,0 0-74 16,0 59-2-16,8-49-104 15,2-4-199-15,1-6-292 0</inkml:trace>
  <inkml:trace contextRef="#ctx0" brushRef="#br0" timeOffset="101697.27">23570 4038 902 0,'-10'-7'398'16,"-3"5"-128"-16,-6 1-70 16,0 1-61-16,2 0-41 15,-2 11-98-15,-6 27 0 16,1-4-290-16,2-1-1361 0</inkml:trace>
  <inkml:trace contextRef="#ctx0" brushRef="#br0" timeOffset="123239.31">19371 1148 1380 0,'0'0'492'16,"0"0"-319"-16,0 0 53 15,0 0-108-15,0 0-76 16,0 0-41-16,0 0-1 15,45-7 46-15,-21 7-46 16,4 0-80-16,7 0-141 16,-5 4-274-16,-5-4-507 0</inkml:trace>
  <inkml:trace contextRef="#ctx0" brushRef="#br0" timeOffset="123900.57">19517 1007 1416 0,'0'0'401'0,"0"0"-253"16,0 0-86-16,0 0 24 15,0 0 21-15,-3 93-50 0,2-56-40 16,1 1-11-16,0-1 5 16,0-2-22-1,1-4-17-15,8-4-111 0,2-2-25 16,-2-9-203-16,-1-5-668 0</inkml:trace>
  <inkml:trace contextRef="#ctx0" brushRef="#br0" timeOffset="124462.03">19980 1006 985 0,'0'0'646'16,"0"0"-433"-16,0 0 50 15,0 0-128-15,0 0-13 16,0 0-50-16,0 0-35 16,-45-53-13-16,33 53 5 15,-1 0-27-15,-4 11 47 16,-5 11-30-16,1 7 33 15,1 7 26-15,3 2-13 16,7 0 4-16,3-1-67 16,7-4 10-16,0-4-8 15,7-4-4-15,12-4 0 16,1-6-1-16,6-4 1 16,3-9-15-16,4-2-44 15,1-12-63-15,-1-7-52 0,-3-5-119 16,1-18-48-16,-8 6-308 15,-7 1-523-15</inkml:trace>
  <inkml:trace contextRef="#ctx0" brushRef="#br0" timeOffset="125513.53">20137 716 1174 0,'0'0'383'0,"0"0"-128"16,0 0-78-16,0 0-42 15,0 0-18-15,0 0-32 0,0 0 0 16,-35-61-55 0,34 61 23-16,-1 0-53 15,0 0-13-15,-1 0 13 16,0 11 1-16,-1 8 14 0,1 7-2 16,0 6 20-16,1 3 47 15,2 8-47-15,0 2 1 16,0 3 18-16,0 0-13 15,3-3 0-15,6 0-39 16,-1-5 12-16,4-3 9 16,-2-4-21-16,0-4 0 15,-1-5 7-15,0-6-6 16,-2-4 2-16,-2-7-3 16,-1-3 0-16,-1-4 6 15,0 0-5-15,4-10 6 0,3-11 29 16,3-9-35-16,2-5-2 15,2 0-15-15,-3 2 16 16,-2 2-13 0,-2 4 13-16,-1 4 0 0,-2 4 1 15,-4 5-1-15,0 4 12 16,-3 2-12-16,0 7 0 16,0 1-6-16,0 0 6 15,0 13-25-15,0 11 25 16,0 11 20-16,-5 5 11 15,1 0-4-15,1-1-21 16,3-5 24-16,0-7-30 16,7-7-13-16,12-11 12 0,6-9-22 15,6-5 6 1,4-20-2-16,-1-8-18 0,-4-1 23 16,-8 5 14-16,-11 7 0 15,-5 12 36-15,-5 5 21 16,-1 5-20-16,0 0-37 15,0 11 0-15,-1 9 27 16,-5 2-13-16,3 2-13 16,3-1 20-16,0-6-21 15,0-6-8-15,12-6-21 16,5-5-37-16,1-2 60 16,0-11-21-16,-3-2 27 15,-7 3 0-15,-2 4 12 0,-5 5 0 16,-1 3 23-16,0 0-34 15,0 0 30-15,0 0-31 16,0 0-17-16,0 3 17 16,0 2 0-16,2-2-6 15,8-1-24-15,5-2-45 16,6 0 48-16,5-14-52 16,-3-1 16-16,-4-1 63 15,-9 3 1-15,-5 7 14 16,-5 3 46-16,0 3-48 15,0 0 52-15,-10 16-30 16,-1 6 24-16,0 7-2 0,1 6-19 16,5 6-20-1,3 4-18-15,2 3 11 16,0 1 12-16,0-1-23 16,4-3-6-16,-3-8-6 0,-1-7 12 15,0-6-6-15,-7-9-15 16,-9-6-27-16,-6-7 47 15,-3-2-31-15,0-5-26 16,5-16 9-16,5-3-51 16,8-3-145-16,7-12-41 15,12 6-279-15,6 3-605 0</inkml:trace>
  <inkml:trace contextRef="#ctx0" brushRef="#br0" timeOffset="126395.63">21147 1001 1685 0,'0'0'382'0,"0"0"-220"16,0 0 16-16,0 0 15 16,-106 61-80-16,87-26-38 15,3 6-23-15,8-3-44 16,8-4 20-16,0-7-28 15,15-7-18-15,10-11 9 16,5-9-48-16,4-8-19 16,-3-19-25-16,-4-10-5 0,-12-3 47 15,-6 3 26-15,-8 7 33 16,-1 10 97-16,0 10 4 16,0 10-22-16,-5 0-39 15,0 13-20-15,0 11 48 16,0 9-46-16,5 4-21 15,0 5 29-15,0 0-30 16,5 0 0-16,3-2 17 16,-1 0-16-16,-2-7 5 15,-5-4-6-15,0-8-1 16,0-6-17-16,-6-8 14 16,-10-7 4-16,0 0 4 15,-1-19 2-15,4-13-12 0,7-8-36 16,6-9 8-1,6-1 28-15,17 1-25 0,6 6 5 16,0 3 19-16,0 11 7 16,-6 5-6-16,-6 11 6 15,-7 9 0-15,-7 4-18 16,-1 3 13-16,-2 16 5 16,0 5 0-16,0 3 8 15,0-1 32-15,0-5-40 16,0-7-4-16,7-7-13 15,8-7 10-15,3 0 7 16,4-18 10-16,0-9-10 16,-5-4 25-16,-7-1-25 15,-6 2 0-15,-4 6 70 16,0 5-39-16,0 8 2 16,-3 4 4-16,-2 4-28 15,3 2 2-15,1 1-11 0,1 0-36 16,0 0-3-16,0 0-119 15,1 0-82-15,14 0-7 16,5 0 58-16,7 0 12 16,0 0 60-16,-3 0 41 15,-8 0 68-15,-9 4-3 16,-7 8 11-16,0 7 124 16,-10 1 68-16,-3 4 45 15,-1 0-73-15,5-2-45 16,6-2 32-16,3-4-122 0,0-1-28 15,20-5 19-15,11-4-3 16,5-6-17 0,6 0-22-16,-2-11-146 0,-8-25 6 15,-13 2-206-15,-15 2-861 16</inkml:trace>
  <inkml:trace contextRef="#ctx0" brushRef="#br0" timeOffset="126562.32">21269 947 1543 0,'0'0'323'15,"0"0"-222"-15,0 0 8 0,0 0 5 16,120-78-52 0,-78 71-62-16,-4 7-21 0,-1 0-163 15,-12 3-155-15,-8 3-1260 0</inkml:trace>
  <inkml:trace contextRef="#ctx0" brushRef="#br0" timeOffset="126712.54">21598 747 1989 0,'0'0'280'0,"0"0"-226"15,0 0 18-15,0 0-72 16,-96 79-8-16,41-9-112 15,6-8-392-15,0-7-1154 0</inkml:trace>
  <inkml:trace contextRef="#ctx0" brushRef="#br0" timeOffset="127364.28">19543 1666 1418 0,'0'0'482'15,"0"0"-371"-15,0 0-48 16,0 0 52-16,0 0 83 16,-52 114-75-16,36-66-27 15,5 1 17-15,1-3-71 0,3-5-16 16,4-3-11-16,1-7-14 15,2-4-2-15,0-6-156 16,0-12-162 0,0-6-23-16,-3-3-486 0</inkml:trace>
  <inkml:trace contextRef="#ctx0" brushRef="#br0" timeOffset="127504.01">19378 1876 1505 0,'0'0'312'15,"0"0"-208"-15,0 0-18 16,0 0-24-16,126-7-15 16,-79 7-47-16,15 0-95 0,-12 8-178 15,-8-4-631-15</inkml:trace>
  <inkml:trace contextRef="#ctx0" brushRef="#br0" timeOffset="130826.29">20156 1815 588 0,'0'0'352'16,"0"0"-97"-16,0 0-25 16,0 0-29-16,0 0-50 0,0 0-15 15,0 0-40 1,0-19-7-16,0 16 39 0,0-1-45 16,0 0-31-16,0 1 71 15,-2 0-63-15,1-1-16 16,-3 1 2-16,1-2-35 15,0 2 4-15,-1 0-15 16,1 1 0-16,0 2-14 16,1 0 14-16,-3 0 0 15,-2 2-6-15,-3 16 12 16,-3 6 9-16,-1 7-15 16,4 6 0-16,3-2 61 15,7-1-61-15,0-6-3 16,0-2 3-16,16-9 1 15,7-4 17-15,4-7-18 0,7-6-44 16,0 0 32-16,0-12-71 16,-3-6-65-16,-4-1 2 15,-7-2 5-15,-4 1 29 16,-8 2 60-16,-5 2 52 16,-1 3 32-16,-2-1-31 15,0 3 25-15,0 1 4 16,0 3 26-16,0 3 15 15,-3 4-17-15,-3 0-53 16,-2 10 72-16,0 11-44 16,-2 7 34-16,3 2 6 15,4 1-24-15,3-5-45 16,1-5 0-16,19-6 0 0,7-8-10 16,8-7-10-16,3 0-79 15,1-18 26-15,-5-6 17 16,-8-2 17-16,-9 1 1 15,-9 5 38-15,-6 6 95 16,-2 8 41-16,0 6-59 16,0 0-20-16,-7 3-11 15,-1 10 18-15,0 4-44 16,1 1-19-16,7-4 17 16,0-1-18-16,8-3-40 15,16-8 9-15,4-2-27 16,6-6-23-16,-1-11-39 0,-7-2 46 15,-7 1 67-15,-8 7 7 16,-7 3 0-16,-4 5 87 16,0 3-8-16,0 0-2 15,-4 2-32-15,-4 12-35 16,-4 6 73-16,2 6-60 16,4 7-14-16,1 5 13 15,3 2-8-15,2 5-7 16,0 0-7-16,0 0 0 15,6-4 27-15,-3-3-27 16,-3-5 0-16,0-8-13 16,-9-6-5-16,-7-8 2 15,-4-6-10-15,-7-5-7 0,0-6 20 16,0-14-24 0,5-7-61-16,6-4-26 0,8 0-3 15,8-17-8-15,0 8-165 16,0 2-490-16</inkml:trace>
  <inkml:trace contextRef="#ctx0" brushRef="#br0" timeOffset="130995.09">20338 1622 1661 0,'0'0'223'0,"0"0"-119"15,0 0-38-15,109-14-56 0,-59 14-10 16,5 7-43-16,29 14-154 16,-14-3-206-16,-10-4-935 0</inkml:trace>
  <inkml:trace contextRef="#ctx0" brushRef="#br0" timeOffset="132209.03">20916 1837 1510 0,'0'0'259'0,"0"0"-205"16,0 0-29-16,0 0-25 16,82-82-6-16,-45 44-73 15,-2-3 24-15,-8-3 37 0,-8 3 18 16,-7 5 12-16,-8 6 14 15,-4 4 93-15,0 4-2 16,-6 5 13-16,-4 4-74 16,-1 4 12-16,1 4 10 15,0 4-67-15,-2 1-4 16,0 3 26-16,-1 18-33 16,-2 9 1-16,-2 10 9 15,4 11-9-15,0 10 67 16,1 1-14-16,5 3-10 15,2-4 32-15,3-9-49 0,2-10-15 16,0-8-12 0,0-9 12-16,9-11-24 0,0-10 0 15,2-4-4 1,2-10-22-16,3-14 38 0,-3-3-35 16,-4 4 35-16,-5 6 19 15,-2 10 44-15,-2 5-50 16,0 2-4-16,0 3 3 15,0 10-11-15,0 4 14 16,0 1 13-16,7-2-28 16,4-4 6-16,6-5-6 15,4-7-40-15,8 0 38 0,0-10-101 16,-3-9 19 0,-4 2 17-16,-8 1 11 0,-8 8 56 15,-5 3 41-15,-1 5-26 16,0 0 21-16,0 8-7 15,-3 3 25-15,-1 5 2 16,1-3-27-16,3-2-15 16,0-1-14-16,3-6-25 15,10-4 18 1,3 0-62-16,4-3-8 0,-3-8-5 16,-3-2 19-16,-7 5 57 15,-4 5 6-15,-3 3 19 16,0 0 27-16,0 3-24 15,-6 10 32-15,3 2 2 16,2-1-28-16,1-2-17 0,0-2-11 16,14-5 0-1,10-4-17-15,6-1-45 0,5 0-46 16,-1-10 28-16,-6-2-28 16,-10 6 42-16,-8 2 32 15,-8 4 34-15,-2 0 6 16,0 0 13-16,-6 5 93 15,-3 4 3-15,1 1-38 16,1 0-9-16,4-1-51 16,3-2 2-16,0-1-32 15,0 0 13-15,10-3-9 16,8-1-46-16,4-2 3 16,1 0-25-16,-3-12 56 15,-3-6-81-15,-9 1 85 16,-6-1-60-16,-2-1 77 0,0 6 60 15,-10 5 11-15,0 5 8 16,-1 3 6-16,2 0-55 16,2 5 39-16,0 14-69 15,4 8 0-15,3 7 18 16,0 7-8-16,0 4 6 16,5 3 2-16,2 1-7 15,0-1 54-15,-4-7-58 16,-3-6-6-16,0-9 29 15,0-8-24-15,-10-9-5 16,-3-7 32-16,-4-2-4 16,-1-4 41-16,2-13-70 15,5-4 0-15,4-3 0 16,7-1 0-16,0-1-1 16,7-1 1-16,11 0-33 0,7-3 31 15,5-2-80-15,5-2-32 16,15-25-17-16,-8 11-152 15,-11-1-513-15</inkml:trace>
  <inkml:trace contextRef="#ctx0" brushRef="#br0" timeOffset="132412.72">21603 1553 1068 0,'0'0'739'16,"0"0"-578"-16,0 0-153 16,0 0 5-1,0 0 42-15,0 0-45 0,-73 90-10 16,42-36-79-16,8-11-161 16,6-8-370-16</inkml:trace>
  <inkml:trace contextRef="#ctx0" brushRef="#br0" timeOffset="133046.48">21434 1547 1382 0,'0'0'290'16,"0"0"-154"-16,0 0 66 0,0 0-96 15,0 0-69-15,0 0-12 16,0 0-15-16,75 11 2 15,-54 10-11-15,-5 9 0 16,-2 7 61-16,-6 4-40 16,-6 2-6-16,-2 0 6 15,0-1-16-15,-16-2-6 16,-5-3-71-16,-24 1-125 16,4-11-197-16,1-10-1195 0</inkml:trace>
  <inkml:trace contextRef="#ctx0" brushRef="#br0" timeOffset="133278.43">21625 1432 1352 0,'0'0'584'16,"0"0"-484"-16,0 0-69 15,0 0-3-15,-91 67-28 0,56-14 0 16,5-7-159 0,2-5-395-16</inkml:trace>
  <inkml:trace contextRef="#ctx0" brushRef="#br0" timeOffset="137326.68">19485 2581 889 0,'0'0'307'16,"0"0"-123"-16,0 0-19 15,0 0-31-15,0 0-49 0,0 0-43 16,0 0 61 0,0-53-15-16,0 50-23 0,0 1 35 15,0 2-11-15,0 0-8 16,0 0 25-16,0 0-83 15,0 2 1-15,0 13-24 16,0 11 0-16,0 7 31 16,0 7-14-16,0 1 12 15,0-1-21-15,0-2-1 16,6-6 14-16,-1-7-21 16,-2-2-10-16,1-6 10 15,-4-4-84-15,0-2-80 16,0-7-77-16,-6-3-240 0,-3-1-336 15</inkml:trace>
  <inkml:trace contextRef="#ctx0" brushRef="#br0" timeOffset="137465.32">19394 2714 1363 0,'0'0'336'0,"0"0"-105"0,0 0-74 15,0 0-73-15,0 0-46 16,0 0-37-16,0 0-1 15,143-9-38-15,-88 9-238 16,-1 0-381-16</inkml:trace>
  <inkml:trace contextRef="#ctx0" brushRef="#br0" timeOffset="140876.4">20010 2472 895 0,'0'0'324'15,"0"0"-50"-15,0 0-52 16,0 0-41-16,0 0-65 16,0 0 29-16,0 0-61 15,-10-70-11-15,10 65 42 16,0 4-60-16,0-1-6 15,-1 2 2-15,1 0-39 16,-2 0-5-16,1 10-7 16,-3 15 0-16,-3 12 21 15,2 9 4-15,0 9 13 16,2 1 8-16,2-2-18 16,1-5 18-16,0-1-46 0,0-8 0 15,3-4 14 1,1-5-14-16,2-5 0 0,-1-3 0 15,0-7-21-15,-2-4-50 16,-1-6-121-16,-2-6-81 16,0-2-1-16,0-12-359 0</inkml:trace>
  <inkml:trace contextRef="#ctx0" brushRef="#br0" timeOffset="141032.34">19883 2704 1388 0,'0'0'377'0,"0"0"-135"16,0 0-66-16,0 0-86 0,0 0-8 16,0 0-82-16,0 0 1 15,104-21-1-15,-67 21-73 16,11 3-134-16,-7 4-155 16,-7 1-452-16</inkml:trace>
  <inkml:trace contextRef="#ctx0" brushRef="#br0" timeOffset="141923.76">20403 2732 1373 0,'0'0'240'0,"0"0"-56"16,0 0-10-16,0 0-89 15,0 0-44-15,0 0-22 0,0 0-17 16,-17-76 77-16,11 65-28 16,-1 1 6-16,0 1 25 15,-1 1-24-15,1 2 1 16,-1 0-17-16,3 3-35 16,-2 2 50-16,4-1-57 15,-2 2 0-15,0 0-1 16,0 0 1-16,-2 0-1 15,2 5 1-15,-3 4 0 16,0 6-4-16,-1 3 4 16,1 4 0-16,-1 5 29 0,4 2-18 15,2-2 4-15,2 1 3 16,1-4-18 0,0-3 25-16,0-4-25 0,0-4 0 15,4-3 14-15,3-4-14 16,0-1-6-16,0-5 6 15,4 0 0-15,1-3 34 16,5-13-34-16,-1-5 6 16,-3-1 12-16,1-2-18 15,-6 0-3-15,-3 2-4 16,0 3 14-16,-3 4 29 16,-2 3-22-16,0 4-13 15,0 4 69-15,0 2-33 0,0 2-20 16,0 0-17-16,0 14-1 15,0 8-1-15,-5 8 2 16,0 2 0-16,1 3 38 16,4-5-38-16,0-3 0 15,0-4 4-15,16-9 2 16,2-3-12-16,7-9-11 16,6-2-63-16,-3-8 47 15,0-8-33-15,-6-3 15 16,-9 4 39-16,-4 6 12 15,-8 5 48-15,-1 3-7 16,0 1-27-16,0 0 37 16,0 3-34-16,0 11-3 0,0 3 17 15,0 1-20 1,0 2-11-16,3-4-5 0,14-2-20 16,3-9 24-16,1-5-77 15,-1 0 21-15,-5-14 37 16,-7-10 17-16,-6-5 1 15,-2 0 2-15,-6 2 0 16,-9 5 73-16,1 3-41 16,-2 8-8-16,5 4-4 15,2 0-8-15,3 5-12 16,0 2-52-16,3 0-133 16,-4 3-143-16,3 8-292 0,-2 1-614 15</inkml:trace>
  <inkml:trace contextRef="#ctx0" brushRef="#br0" timeOffset="142099.48">20455 3142 1748 0,'0'0'395'0,"0"0"-278"15,0 0-2-15,0 0 3 16,0 0-118-16,0 0-29 15,0 0-194-15,23 6-54 16,-11-6-531-16</inkml:trace>
  <inkml:trace contextRef="#ctx0" brushRef="#br0" timeOffset="142805.13">21057 2335 1536 0,'0'0'311'15,"0"0"-63"-15,0 0-85 16,0 0-108-16,0 0-28 15,0 91 44-15,0-32 85 0,0 8-67 16,0 4-31-16,0-4 1 16,0-5-40-16,0-5-6 15,0-9-13-15,3-5-19 16,-2-11 17-16,-1-8-139 16,0-10-82-16,-11-14-89 15,-8-8-170-15,-3-13-205 0</inkml:trace>
  <inkml:trace contextRef="#ctx0" brushRef="#br0" timeOffset="143891.38">20920 2764 712 0,'0'0'492'0,"0"0"-169"16,0 0-75-16,0 0-50 15,0 0-65-15,18-83-123 16,7 76 21-16,7 2-31 0,4 2-3 16,3 0-9-1,1 3-4-15,-5-1-46 0,-3-1-21 16,-9-1-68-16,-4-1 48 15,-8-2-13-15,-4-2 116 16,-2-1 5-16,-2-3 33 16,1-1 43-16,-1-4-8 15,2-2 17-15,2-4-8 16,0-3-53-16,0-1-14 16,0 0 17-16,0 0-32 15,-4 3 0-15,-3 3 18 16,0 3-1-16,0 4 57 15,0 3-27-15,-3 0-22 0,-5 3 39 16,1 4-52 0,2 0 3-16,-2 2-2 0,1 2 5 15,-2 2-8-15,-3 20-10 16,-2 12 0-16,-5 25 50 16,1 3 14-1,3 7 39-15,4 3-9 0,9-12-29 16,1 5 2-16,0-7-65 15,0-12 8-15,5-10-5 16,3-11-5-16,4-14-33 16,2-11-15-16,0-6 30 15,5-23 17-15,-3-5-67 0,0-1 53 16,-6 7 15 0,-6 11 33-16,-2 10 31 0,-2 7-23 15,0 0-40-15,0 8 5 16,1 12-6-16,3 3 0 15,1 1 12-15,5-2-12 16,7-5-15-16,5-7-28 16,8-10-93-16,3 0-8 15,4-11-58-15,-5-13-11 16,-9-3 62-16,-8 3-16 16,-8 3 167-16,-7 11 116 15,0 7 75-15,-5 3-45 16,-7 0-41-16,1 13-34 15,-2 0 54-15,6-2-78 16,1 2-38-16,6-4-9 0,0-4 0 16,2-3-24-16,13-2-71 15,4-2-24-15,0-14 14 16,-3-1-59-16,-6-1 45 16,-7 5 119-16,-3 7 103 15,0 6-12-15,-5 3-24 16,-7 16 20-16,4 4 41 15,1 2-73-15,6 0-33 16,1-2 15-16,0-5-25 16,16-7-12-16,8-6-9 15,5-5-33-15,3-10-11 16,0-16-63-16,-5-9 43 16,-5-3 34-16,-8-5 5 15,-5 1 34-15,-4-2 33 16,-5 2-1-16,0 0 69 15,0-1-60-15,0-2-11 16,-5-3 7-16,2 5-37 0,-3 4-11 16,2 9 10-16,-2 11-7 15,2 12-14-15,-3 7 10 16,-2 15 12-16,1 20 9 16,0 10 0-16,2 12 9 15,6 7 14-15,0 3-13 16,0-1 38-16,7-1-57 15,5-5 6-15,0-4 9 0,-1-6-15 16,-2-7-8-16,-4-8-41 16,-5-11-90-1,-5-23-87-15,-11-1-441 0,-6-11-671 0</inkml:trace>
  <inkml:trace contextRef="#ctx0" brushRef="#br0" timeOffset="144020.45">21421 2597 1478 0,'0'0'235'16,"0"0"-121"-16,0 0-24 16,0 0-62-16,0 0-28 15,110-19-32-15,-48 19-148 16,-10 3-381-16,-7 3-611 0</inkml:trace>
  <inkml:trace contextRef="#ctx0" brushRef="#br0" timeOffset="144774.35">21997 2596 735 0,'0'0'818'0,"0"0"-707"15,0 0-41-15,0 0 88 16,27 79-4-16,-24-40-47 16,-1 2-21-16,0-1-29 0,-2-5-45 15,0-6 34 1,0-9-46-16,0-7 0 0,2-5-3 16,-2-5 3-16,0-3 0 15,0 0 5-15,0-9 6 16,0-8 9-16,1-3-20 15,2-1 0-15,4 0 3 16,2-3 9-16,2 1 2 16,1 5-6-16,0-1 1 15,-2 7 41-15,-4 4-16 16,-1 7-14-16,0 1-20 16,-3 4 12-16,1 18-12 0,-1 6 41 15,0 3-14 1,-1 4 49-16,1-3-64 15,3-4-11-15,4-7 28 0,4-5-29 16,5-12-12-16,7-4-29 16,4-7-37-16,3-17 33 15,-4-5-53-15,-3 0 36 16,-10 5 62-16,-8 7 1 16,-7 7 77-16,0 6-3 15,0 4-23-15,-7 0 37 16,-3 0-32-16,0 11-13 15,1 0 37-15,3 2-58 16,4-2-23-16,2 0 0 16,2-3-8-16,14-5 1 15,10-3-54-15,2-2-60 0,0-12 39 16,-3-2-56-16,-8 2 98 16,-8 6 40-16,-8 5 94 15,-1 3-25 1,0 0-28-16,-3 0 10 0,-5 14 68 15,-1 2-59-15,2 5-15 16,7 1-15-16,0 1-29 16,2-3-2-16,16-3-55 15,16-16-160-15,-4-1-95 16,-5-2-656-16</inkml:trace>
  <inkml:trace contextRef="#ctx0" brushRef="#br0" timeOffset="144944.46">22519 2567 1573 0,'0'0'229'0,"0"0"-157"15,0 0 16-15,0 0-75 16,0 0-12-16,0 0 17 16,0 0-18-16,75 75-12 15,-75-39-64-15,-20 17-123 16,-4-10-179-16,4-10-931 0</inkml:trace>
  <inkml:trace contextRef="#ctx0" brushRef="#br0" timeOffset="145259.39">22766 2752 1542 0,'0'0'694'0,"0"0"-573"16,0 0-19-16,0 0 31 15,0 0-50-15,0 0-52 16,-65 86-31-16,72-71-18 16,18-6-110-16,5-8 11 15,3-1-141-15,-4-13-22 16,-7-6 144-16,-13 2 136 16,-7 7 122-16,-2 4 100 15,-7 6-72-15,-10 6 18 16,-1 12-54-16,5 5-38 15,3 6 4-15,8 1-62 16,2-2-7-16,7-4-11 0,13-7-70 16,13-17-57-16,-4-4-355 15,-7-19-781-15</inkml:trace>
  <inkml:trace contextRef="#ctx0" brushRef="#br0" timeOffset="145426.43">22684 2255 1706 0,'0'0'306'0,"0"0"-224"15,0 0-19-15,0 0-1 16,85-8-61-16,-66 29-1 0,-14 11-38 16,-23 26-139-16,-20-7-101 15,-5-5-634-15</inkml:trace>
  <inkml:trace contextRef="#ctx0" brushRef="#br0" timeOffset="145908.32">23314 2701 1408 0,'0'0'266'16,"0"0"-38"-16,0 0-43 16,0 0-4-16,0 0-83 0,0 0-74 15,0 0 51-15,-95 37-26 16,71-1 36-16,6 4 2 15,8-2-49-15,7-7-32 16,3-6-6-16,8-6 20 16,21-11-41-16,9-8 21 15,9-10-109-15,1-23-142 16,-3-12-49-16,-1-38-77 16,-16 9-367-16</inkml:trace>
  <inkml:trace contextRef="#ctx0" brushRef="#br0" timeOffset="146543.5">23464 2364 582 0,'0'0'342'15,"-28"-81"-20"-15,10 44 24 16,1 3-106-16,2 14-36 16,7 13-58-16,1 7-108 15,5 19-17-15,1 29-18 0,1 25 14 16,0 25 6-16,5 7 16 16,5-16-6-16,-4-23 32 15,1-23-65-15,3-3 9 16,2 0-10-16,6 3 1 15,6-5-57-15,6-12-76 16,6-15-73-16,19-18-82 16,-4-24-83-16,-12-2-226 15,-11 3 12-15,-27 21 585 16,-1 6 995-16,0 3-452 16,-12 0-339-16,-6 4 43 15,-5 14-55-15,-1 4-52 16,4 2-5-16,7 0-101 0,6-2-33 15,7-2-2 1,0-6-5-16,22-6-61 0,8-8-86 16,5-3-105-16,0-23 38 15,-5-7-29-15,-8-6 18 16,-10 3 231-16,-10 7 83 16,-2 12 258-16,-2 10-91 15,-15 7-119-15,-2 0 34 16,2 18-40-16,0 9-58 15,5 6 4-15,3 6-39 16,9 5-20-16,0 6-12 0,0 3 0 16,10-1 14-1,1 0-14-15,-5-1-2 0,-4-2 1 16,-2-2-5-16,-5-7-30 16,-12-8-9-16,0-11-7 15,-1-15 52 1,0-6 6-16,4-14 2 0,6-17 24 15,7-7-21-15,1-4 32 16,3 2 3-16,15 4-35 16,4 4 46-16,1 5-57 15,5 5-3-15,1 4-6 16,1-1 7-16,-1 2-72 16,0-10-111-16,-7 2-174 15,-8 0-365-15</inkml:trace>
  <inkml:trace contextRef="#ctx0" brushRef="#br0" timeOffset="146710.35">23625 2343 1866 0,'0'0'300'0,"0"0"-161"16,0 0-8-16,0 0-30 15,0 0-85-15,0 0-16 16,117 33-84-16,-65 1-177 15,-10-4-297-15,-16-5-699 0</inkml:trace>
  <inkml:trace contextRef="#ctx0" brushRef="#br0" timeOffset="146896.35">23266 2474 1594 0,'0'0'157'0,"0"0"-157"16,0 0 0-16,129 40 35 15,-39-18-35-15,17 0-93 16,-19-6-249-16,-21-5-980 0</inkml:trace>
  <inkml:trace contextRef="#ctx0" brushRef="#br0" timeOffset="148205.87">24265 2252 1091 0,'0'0'326'0,"0"0"-210"16,-27 88 54-16,14-34-15 16,0 9 40-16,3 3-88 15,1 2-43-15,6-6-15 0,3-7-30 16,0-10-4-16,0-11-15 16,8-10-2-1,0-12-13-15,1-10-60 16,1-2 15-16,0-11 30 0,0-12-29 15,-1 0 59-15,-5 2 2 16,-2 5 51-16,-1 4 66 16,2 3-15-16,0 1-6 15,5-2-30-15,7-2-68 16,7-3 12-16,8-6-12 16,6-3-69-16,5-6 29 15,-1-5-28-15,-5-3 16 16,-6-4 51-16,-9-2-19 0,-7-1 20 15,-9 2 12 1,-4 4-5-16,0 4 55 0,-6 12-22 16,-9 5-3-16,0 12 23 15,-4 6-49-15,-1 3-3 16,-1 21 1-16,-3 14 1 16,3 13 48-16,2 10-34 15,6 5 7-15,4 2 28 16,5-1-58-16,4-5 4 15,0-8-5-15,1-10 20 16,11-10-41-16,3-13 0 16,2-11-52-16,1-10 57 15,2 0-22-15,-5-18 28 0,-3 1 10 16,-4 4 13 0,-5 3 90-16,-3 7-31 0,0 3-54 15,0 0 38-15,0 10-54 16,0 4 25-16,4 4-11 15,8 1-15-15,6-6-1 16,12-6-6-16,10-5-57 16,5-2 17-16,2-12-63 15,-7-9 2-15,-7-2-12 16,-12 3 38-16,-13 5 81 16,-8 9 40-16,0 6-19 15,-15 0 63-15,-5 6-6 16,-2 12 14-16,1 2-30 15,7 0-45-15,8-1-11 16,6-2-6-16,0-5-14 0,16-3 1 16,13-7-36-16,4-2-55 15,6-7 6-15,-6-9-2 16,-5-4 31-16,-10 2-27 16,-9 7 96-16,-9 3 94 15,0 8-47-15,-13 0-14 16,-7 5 60-16,1 8 4 15,0 4-51-15,8-1-46 16,8 0 8-16,3-2-17 16,3-2 9-16,20-4-58 15,7-5 13-15,8-3-69 16,-2 0 25-16,-4-11-3 0,-9-4 19 16,-7-1 49-1,-10 6 24-15,-6 4 93 0,0 6 3 16,-13 0-29-1,-6 8 44-15,-1 11-7 0,0 7-64 16,3 9 3-16,4 5-25 16,5 6-18-16,1 4 40 15,2 2-39-15,2-4 0 16,-3-2 1-16,2-7 7 16,-8-6-13-16,2-7 4 15,-4-10-52-15,-1-13 25 16,1-3 13-16,-2-3 14 15,3-19 5-15,5-7 8 0,6-5-2 16,2-2 35 0,7 3 9-16,15 0 45 0,1 6-52 15,7 0-24-15,3 3-2 16,2-1-11-16,0 1 2 16,1 1-13-16,-3 2-45 15,-6-3-19-15,-9-16-145 16,-8 4-260-16,-10-1-450 15</inkml:trace>
  <inkml:trace contextRef="#ctx0" brushRef="#br0" timeOffset="148414.97">24795 2316 491 0,'0'0'1322'16,"0"0"-1153"-16,0 0-129 15,0 0 72-15,0 0-30 16,-21 78-22-16,25-51 32 16,16-1-91-16,7-4 1 15,5-6-2-15,2-9-9 16,5-10-145-16,-7-17-204 16,-14-5-1002-16</inkml:trace>
  <inkml:trace contextRef="#ctx0" brushRef="#br0" timeOffset="148571.51">24932 2147 1371 0,'0'0'237'0,"0"0"-117"0,0 0-5 15,0 0 14-15,0 0-38 16,85 18-46-16,-75 2-34 16,-10 4-11-16,-15 3-2 15,-64 18-100-15,3-7-136 16,-5-5-387-16</inkml:trace>
  <inkml:trace contextRef="#ctx0" brushRef="#br0" timeOffset="148819.91">23856 2615 1553 0,'0'0'395'0,"0"0"-269"16,0 0-35-16,0 0 39 16,126-16-77-16,-62 16-51 15,8 0-2-15,36 7-135 16,-17 1-251-16,-14-2-995 0</inkml:trace>
  <inkml:trace contextRef="#ctx0" brushRef="#br0" timeOffset="148978.48">24994 2804 2112 0,'0'0'332'15,"0"0"-231"-15,0 0-101 16,0 0-72-16,0 0-521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07:07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15838 5140 707 0,'0'0'165'0,"0"0"-48"16,0 0-54-16,0 0-9 16,0 0-24-16,0 0-8 15,13-19 49-15,-13 16 4 16,2 0 22-16,-2-1 12 15,0 1-24-15,0 0-1 16,0 0-31-16,0 1-30 16,0-1 44-16,0 0-32 15,0 1-1-15,0 1 0 0,0-1-17 16,0 1 20-16,0-3-24 16,0 4-11-1,0-6 57-15,0 3-44 16,-2 1-3-16,1-1 13 0,-1 0-18 15,0 0 24-15,0-1-20 16,-1 1-4-16,2 0 25 16,-3 0-31-16,1 3 0 15,1-3 22-15,-1 0-17 16,-2 2 17-16,2 0-23 16,-1-1 0-16,-1 1-4 15,2 1 4-15,-2-2-2 16,2 2 2-16,-1 0 0 15,-1 0 5-15,0 0-5 0,0 0 0 16,0 0-2-16,0 0 2 16,0 2 0-16,0 3-6 15,-1 4 12 1,0-1 3-16,1 3-9 0,2 0 1 16,1 0 32-16,1-1-33 15,1 3 0-15,0-2 5 16,0 2 6-16,0 1 8 15,0-1-19-15,3-1 0 16,2 0 11-16,2-1-10 16,-2-3-1-16,3-2 6 15,-2 1 3-15,4-4 20 0,1-2-29 16,0-1 1-16,3 0 20 16,-1 0-20-16,2-6 6 15,-3-3-7-15,-1-1 12 16,-2-3 12-16,-2 0-24 15,-4-2 0-15,0 0 13 16,-3-1-12-16,0-3 8 16,0 3-9-16,-5 0 12 15,-6 2 0-15,1 4-11 16,-4 0 0-16,3 3 11 16,-1 0-12-16,2 3 0 15,0 2 0-15,0 2 6 16,0 0-33-16,-2 0 27 15,1 3 0-15,-1 8 6 16,2 2-6-16,0 1 1 0,1 2-1 16,1 2 7-16,5-2 14 15,-1 1-21-15,4-1 0 16,0-3 4-16,0 0-4 16,0-3 1-16,5-1-1 15,4-1 8-15,1-4 10 16,1-1-18-16,1-3 0 15,1 0 10-15,0 0-9 16,1-6 12-16,-2-6-13 16,-6-1 8-16,0-3 4 15,-6 1-12-15,0 0 0 16,0 2 2-16,-4 0-1 16,-6 7-2-16,-2 1 1 0,0 3 0 15,1 2 8 1,-1 0-8-16,2 7 0 15,2 6-5-15,3 1 16 0,3-1-11 16,2 1 0-16,0-3 0 16,2-1 3-16,11-4-3 15,4-4 0-15,5-2 14 16,1 0-12-16,-1-2-2 16,0-12-5-16,-8-2-23 15,-5-5 7-15,-8 0 21 0,-1 1-18 16,0 3 11-1,-7 5-3-15,-9 4 9 16,0 5-20-16,-1 3 21 0,0 0-3 16,2 11 3-16,3 5 0 15,4-2-6-15,3 2 13 16,5-2 0-16,0-1-7 16,0-1 0-16,10-6 0 15,5-2 0-15,5-4 0 16,2 0 3-16,0 0-3 15,-2-14-18-15,-7 0-16 16,-5-4 2-16,-8 2 18 16,0 2 8-16,0 3-14 15,-11 5 19-15,-6 4-12 16,-1 2 7-16,-2 0 7 16,1 9-1-16,2 4 46 15,5-2-46-15,6 2 0 0,2-3-6 16,4-1 14-16,0-4-8 15,4 0 0-15,13-3 0 16,4-2 3-16,5 0-3 16,-1-7-40-16,-2-4-8 15,-8-2-18-15,-7 2 54 16,-6 2-3-16,-2 2 15 16,-5 4-19-16,-12 0 26 15,-2 3-7-15,-3 0 33 16,2 6-19-16,3 1 44 15,5 2-58-15,5-1 2 16,6-2-1-16,1 2-1 16,0 0 0-16,3-3-1 0,12 0 9 15,2-5-11-15,1 0 3 16,-1 0-30-16,-2 0 27 16,-4-7-4-16,-5-1 4 15,-6 1-5-15,0 0 16 16,-2 4-14-16,-12 0 6 15,-3 1 0-15,-2 2 16 16,-3 0-4-16,2 2 3 16,3 7-6-16,4 2-2 15,3 1 8-15,7-1-15 0,3 0 0 16,0-3 6 0,3 0-6-16,14-2 0 15,5-4 0-15,2-2-21 16,2 0 21-16,-4-6-49 0,-6-5 3 15,-8 1 45-15,-6-3-16 16,-2 3 15-16,-2 1 2 16,-13 3 0-16,-3 1-1 15,-4 5 1-15,2 0 0 16,0 0 33-16,3 1-21 16,4 6 0-16,7 1-12 15,3-2 1-15,3-1-17 16,0 0 16-16,14 1-41 15,6-3 18-15,2 0-33 16,1-3-29-16,-2 0-59 0,-5 0-27 16,-5 0 9-16,-5 0-125 15,-5 2-66 1,-1-1-304-16</inkml:trace>
  <inkml:trace contextRef="#ctx0" brushRef="#br0" timeOffset="6613.93">20165 5008 983 0,'0'0'307'15,"0"0"-59"-15,0 0-22 16,0 0-90-16,0 0-38 15,0 0 35-15,-6-15-48 16,5 15-20-16,-1-2 34 16,2 2-43-16,-2 0 7 15,2 0-28-15,0 0-33 16,0 0 56-16,0 0-46 16,0 0 0-16,0 0 16 0,0 0-16 15,0 0 16-15,0 0-28 16,0 0 1-1,0 0 15-15,0 0-16 0,2 0 0 16,7 0 26-16,2 0-20 16,5 0 14-16,5 5-20 15,3 2 0-15,5-1 15 16,3 2-15-16,-2-2 0 16,0 1-10-16,-2 1 20 15,-1-1-10-15,1 2 0 16,-1-3 0-16,4 2-1 15,-1-1 1-15,-1-1 0 0,5 2-1 16,-3-2 2-16,4 1 7 16,-6 1-8-16,-2-2 0 15,-4-1-8-15,-6 0 8 16,-7-2 0-16,-3-3-7 16,-6 1 17-16,-1-1-5 15,0 0-5-15,0 2 0 16,0-2 40-16,0 0-39 15,0 0 1-15,0 0 10 16,-6 0-5-16,-2 2 5 16,-3 3-12-16,-3 1 0 15,-5 2 6-15,-3-1-6 16,-1 2 0-16,-4 2-6 0,1-4 16 16,-3 2 1-16,3-3-11 15,2 0 0-15,2-2 11 16,4-1-10-16,3-1-1 15,1-1 2-15,3-1 12 16,1 0 18 0,0 0-32-16,1 0 1 0,1 0 31 15,3 0-31-15,-2 0 0 16,4 2-1-16,0-2 16 16,-3 1-10-16,3 1-6 15,-2 0 0-15,0-1 2 16,-2 1-2-16,2-1 0 0,-3 2 0 15,2-1 7 1,-1 0-1-16,0 0-6 0,1-1 0 16,-1 1 12-16,2-1-10 15,1 1 7-15,1-2-6 16,0 0 10-16,-1 1 26 16,2-1-39-16,2 0 1 15,-1 2 28-15,1-2-28 16,0 0 5-16,0 0-6 15,0 0 9-15,0 0 11 16,0 0-20-16,0 0 0 16,0 0 16-16,0 0-15 15,0 0 17-15,0 0-18 0,0 0 11 16,0 0 1 0,0 0-12-16,0 0-6 15,0 0 0-15,0 0 6 16,0 0 0-16,0 0 0 0,0 0-2 15,0 0-17 1,0 0 19-16,0 0-59 0,8 0-17 16,20 0-54-16,-2 0-113 15,2 0-381-15</inkml:trace>
  <inkml:trace contextRef="#ctx0" brushRef="#br0" timeOffset="8876.79">22736 5038 988 0,'0'0'297'16,"0"0"-104"-16,0 0-32 16,0 0-60-16,0 0-8 15,0 0 0-15,0 0-41 16,-6 0-7-16,6 0-12 15,0 0-5-15,0 0 54 16,0 0-34-16,0 0-25 0,0 0 44 16,0 0-1-1,0 0-18-15,0 0-20 16,0 0-25-16,0 0 37 0,0 0-40 16,1 0 16-16,8 0-10 15,2 3 11-15,2 1-16 16,2 2-2-16,2 0 3 15,2-3 26-15,-1 1-28 16,0 0 0-16,1-1 4 16,-3 1-3-16,3 2 4 15,-2-3-5-15,-2 1 0 16,2 0 6-16,-3-1-6 16,1 0 0-16,-3 1 1 0,-2-4 0 15,-2 3-1-15,-1-3 0 16,-2 3-4-16,-1-3 4 15,0 3 0-15,1 1 0 16,0 0-1-16,2 1 2 16,1 0 0-16,1 0-1 15,-1 0 0-15,-1 1 2 16,-1-2-2-16,-2 0-5 16,-1-3-2-16,-1 1 14 15,-2-2-14-15,2 1 7 16,-2 2 0-16,1 1-5 15,3 1 5-15,-1 1 0 16,-1-1 7-16,1-1-6 16,-2-1 6-16,2 0-7 15,-3-2 0-15,0-1 2 0,1 2-2 16,-1-2 0-16,0 0 9 16,0 0-3-16,0 0 19 15,0 0-25-15,0 0 10 16,0 0 13-16,0 0-23 15,0 0 0-15,0 0-9 16,0 0 18-16,0 0-6 16,0 0-3-16,0 0 0 15,0 0-18-15,0 0 18 16,-5 3 0-16,-10 0 38 16,-5 3-38-16,-5 1 35 0,-4 2-23 15,-2 1-10 1,-3 0 40-16,1 1-41 15,0-3 8-15,-1 1 10 16,2 1-13-16,2-2 10 0,3 0-16 16,1-2 0-16,1 1 9 15,1-2-9-15,5-2 0 16,3 0-9-16,4-1 23 16,2-2 2-16,3 1-16 15,3-1 0-15,-1 0 6 16,0 2-6-16,1-2 0 15,-1 0-1-15,2 0 8 16,-2 0 5-16,1 0-12 16,1 0 0-16,0 0-1 0,1 0 1 15,0 0 0-15,2 0-2 16,-1 0 8-16,1 0 3 16,0 0-9-1,0 0 0-15,0 0 2 0,0 0-2 16,0 0 0-1,0 0-2-15,0 0 8 0,0 0-4 16,0 0-2-16,0 0 0 16,0 0 5-16,0 0-5 15,0 0 0-15,0 0 0 16,0 0 7-16,0 0-4 16,0 0-3-16,0 0-1 15,0 0-1-15,0 0 2 16,0 0 0-16,0 0 0 15,0 0 1-15,0 0 2 0,0 0-3 16,0 0 0-16,0 0 10 16,0 0-8-16,0 0-2 15,0 0 0-15,0 0 7 16,0 0 10-16,0 0-17 16,0 0 0-16,0 0 6 15,0 0-6-15,0 0 7 16,0 0-7-16,0 0 2 15,0 0 10-15,0 0-12 16,0 0 0-16,0 0 7 16,0 0-7-16,0 0 10 15,0 0-10-15,0 0 6 16,0 0 15-16,0 0-21 0,0 0 0 16,0 0 4-16,0 0-3 15,0 0 16-15,0 0-17 16,0 0 0-16,0 0 3 15,0 0-3-15,0 0 0 16,0 0 4-16,0 0-2 16,0 0 1-16,0 0-3 15,0 0 0-15,0 0 0 16,0 0 0-16,0 0 0 16,0 0-1-16,0 0 2 15,0 0 5-15,0 0-6 16,0 0 0-16,0 0-4 15,0 0 4-15,0 0 0 0,0 0-11 16,0 0 24 0,0 0-26-16,0 0-44 15,0 0-134-15,-5 3-98 0,-2 0-78 16,3-3-516-16</inkml:trace>
  <inkml:trace contextRef="#ctx0" brushRef="#br0" timeOffset="9078.24">22477 5268 1405 0,'0'0'305'0,"0"0"-131"16,0 0-114-16,0 0-60 15,0 0-186 1,0 0-195-16,0 0-837 0</inkml:trace>
  <inkml:trace contextRef="#ctx0" brushRef="#br0" timeOffset="9245.1">22477 5268 821 0,'-32'-3'539'16,"31"3"-363"-16,1 0-176 15,0 0-3-15,0 0-557 0</inkml:trace>
  <inkml:trace contextRef="#ctx0" brushRef="#br0" timeOffset="9394.08">22419 5271 990 0,'0'0'220'0,"0"0"-138"16,0 0-82-16,0 0-346 0</inkml:trace>
  <inkml:trace contextRef="#ctx0" brushRef="#br0" timeOffset="12112.05">11117 2997 1317 0,'0'0'379'15,"0"0"-69"-15,0 0-24 16,0 0-56-16,0 0-55 16,0 0-52-16,0 0-23 15,-48-62 58-15,48 59-77 16,0 3-6-16,0 0-7 16,0 0-31-16,0 0 15 0,0 0-52 15,0 0 6 1,0 0-12-16,8 0 6 0,8-2 0 15,12-3 0-15,5-1 9 16,7-2-5-16,7 0-4 16,-1-1 0-16,2-2-3 15,-5 2 3-15,-5 0-11 16,-4 1 10-16,-6 4-25 16,-8 0 17-16,-5 2-26 15,-7 2-18-15,-2 0 28 16,-5 0-38-16,1 0-11 15,-1 0 6-15,1 0-54 16,0 6 54-16,-2 3-132 16,0 3-34-16,0 4 8 15,-10-2-303-15,-4-5-598 0</inkml:trace>
  <inkml:trace contextRef="#ctx0" brushRef="#br0" timeOffset="12414.57">11162 3139 1455 0,'0'0'334'0,"0"0"-8"0,0 0-109 16,0 0-100-1,0 0-18-15,0 0-15 16,0 0 12-16,59-11-7 15,-38 6-24-15,-1 1 33 16,2 1-63-16,-2 2-22 16,2-2 22-16,1 3-34 0,3 0 4 15,0 0-5-15,3 0-14 16,-3 0 2-16,1 6-75 16,-2 1-61-16,-3 2-74 15,-4 3-94-15,-6-3-214 16,-9-1-582-16</inkml:trace>
  <inkml:trace contextRef="#ctx0" brushRef="#br0" timeOffset="12617.1">11261 3314 1039 0,'0'0'807'0,"0"0"-566"15,0 0 62-15,0 0-84 16,0 0-151-16,0 0 8 15,0 0-62-15,58-21-14 16,-28 18 16-16,2 3-16 16,0 0-18-16,1 0-115 15,19 2-118-15,-7 5-96 16,-5-5-267-16</inkml:trace>
  <inkml:trace contextRef="#ctx0" brushRef="#br0" timeOffset="14222.15">12297 2938 221 0,'0'0'545'0,"0"0"-299"16,0 0-55 0,0 0-27-16,0 0-24 0,0 0-33 15,0 0-14-15,3-21 34 16,-1 18-60-16,0 2-11 16,-1-1 1-16,-1 1-21 15,0-1 3-15,0 2-10 16,0-1-5-1,0 1 50-15,0-2-43 0,0 1-12 16,0 0 24-16,0-2-27 16,0 1 11-16,0-1-23 15,0-2 3-15,0 2 39 16,-3-1-23-16,-2 0-14 16,-2-1 11-16,2-1-19 0,-3 1 23 15,1 1-24-15,0 0 9 16,-1 2 1-16,1-1-10 15,-1 2 1-15,2-1 7 16,-3 0-7-16,1 1 13 16,-1-1-14-16,1 2 0 15,-2 0-7-15,2 0 7 16,-1 0 0-16,2 0-1 16,1 0 11-16,-1 0-5 15,0 0-5-15,2 3 0 16,1 2-12-16,-2 0 12 15,-1 5-11-15,1 1 10 16,1 2 2-16,-1 2 3 16,-1 0-4-16,0 1 0 15,2 3 3-15,-2 0-3 0,2 4 0 16,2 1-6-16,-1 1 20 16,3 1 4-16,1 1-17 15,0-2 0-15,0-2 41 16,0 0-41-16,10-2 12 15,2-3 1-15,1 0-12 16,2-3 39-16,2-2-41 16,1-1 1-16,1-3 19 15,1-1-20-15,-2-4 1 0,2-2 14 16,0-2-8 0,2 0 35-16,1-2-37 0,3-10-4 15,-2-3 29-15,-2-3-28 16,-2-1 7-1,-5-4 13-15,-1-2-22 16,-8-4 59-16,0-5-49 0,-6 1-9 16,0-4 31-16,0 2-18 15,0 4 4-15,-11 3-3 16,-3 5-3-16,0 2-8 16,-5 4-4-16,-3 6-31 15,-1 1 30-15,0 6-64 16,-2 4-19-16,1 0-22 15,5 1-61-15,0 13 20 16,4 3-111-16,8 5-104 0,4-1-174 16,3-6-688-16</inkml:trace>
  <inkml:trace contextRef="#ctx0" brushRef="#br0" timeOffset="14653.19">12628 3149 614 0,'0'0'263'0,"0"0"-26"0,0 0-31 16,0 0-25-16,0 0-5 15,0 0-84-15,0 0 35 16,-12-13-74-16,9 11-9 16,1 1 9-16,1-1-25 15,-2 1 5-15,3-1-21 16,-1 0-10-16,1 2 46 15,0-1-42-15,0-1-5 0,-2 1 18 16,2 0-19 0,0 1 9-16,0 0-9 15,0 0 0-15,0 0-22 16,-1 0 21-16,1 0-69 0,-2 0-37 16,-5 0-175-16,3 0-260 15,-3 0-629-15</inkml:trace>
  <inkml:trace contextRef="#ctx0" brushRef="#br0" timeOffset="25219.52">12617 3199 615 0,'0'0'127'16,"0"0"25"-16,0 0-15 16,0 0-1-16,0 0-61 15,0 0 15-15,-6-14 31 16,6 13-34-16,-1-1-13 16,1 1 3-16,-3-2-45 15,3 1 38-15,0 1-56 16,0-2 2-16,0 1 25 15,0 1-34-15,0 1 3 16,0-2 25-16,0 2-34 16,0-1 55-16,0 1-43 15,-1-2-12-15,1 2 20 16,0 0-12-16,0 0 3 16,0 0-12-16,0 0 9 15,0 0 16-15,0 0-25 0,0 0-10 16,0 0 8-16,0 0-5 15,0 0-2-15,0 0 9 16,0 0 0-16,0 0 0 16,0 0 0-16,0 6-2 15,0 0 2-15,0 0 0 16,0 0 0-16,0 2-1 16,0-1 2-16,0-1 39 15,0 2-29-15,0-1-10 16,0 1 19-16,0-1-8 0,0-1-6 15,0 0-6-15,0-1 16 16,0-1-14-16,0-1-2 16,0 0-5-1,0 2 5-15,0-2 11 0,0 0 5 16,0 1-16-16,0 1 1 16,0-2 26-16,0 1-26 15,0 2-1-15,-2-1 32 16,-1-1-20-16,2 1 7 15,-1-2-17-15,0 0 10 16,2-2 19-16,0-1-31 16,0 3 0-16,0-3 11 15,0 0-11-15,0 0 12 0,0 0-12 16,0 0 0 0,0 0 1-16,0 0-1 0,0 0 0 15,0 0 5-15,0 0-5 16,0 0 24-1,0 0-8-15,0 0-15 0,0 0 78 16,0 0-52-16,0 0 4 16,0 0-4-16,0-9-26 15,0 3 22-15,4-3-23 16,0 0 0-16,3 0 4 16,-2-1-4-16,2 1 0 15,-2 0-1-15,0 0 2 16,-2 1-1-16,2 1 0 0,-1 1 0 15,-3 0-6 1,2 0 6-16,-1 1 0 0,0 1-4 16,1-1 14-16,-1 1-13 15,-1-1 3-15,3 1 0 16,-1-1-8-16,-1-1 8 16,1 2 0-16,1-1-5 15,-1 1 15-15,0-2-5 16,-1 1-5-16,1 1-6 15,1 1-14-15,-3 0 20 16,1 0 0-16,0 1-1 16,0 1 3-16,-2-1 2 15,1 2-4-15,-1 0 0 16,0 0-3-16,2 0 3 16,-2 0-17-16,0 0 16 15,0 0-17-15,1-1 16 0,1 1 1 16,-1 0 1-16,2 0 6 15,-2 0-6-15,1 0-2 16,-1 0-6-16,1 0 15 16,-1 0-19-16,3 0 12 15,-1 0-7-15,0 0 1 16,1 4 6-16,-1-2 0 16,0 4-1-16,-1-3 2 15,2 0 5-15,-1-1-6 16,0 3 0-16,-1 0-3 15,2-2 3-15,-1 1 0 16,0-1-2-16,-1 2 8 16,1-2-3-16,0 0-3 15,-1 1-10-15,2-1 8 16,-1 2 3-16,-2-1-2 0,2 1-10 16,0 1 8-16,-2-2 3 15,-1 2 0-15,0 2 3 16,0-2-3-16,0 1 0 15,0-1-5-15,0 0 4 16,0 0 2-16,0 0 5 16,0-1-6-16,0 1 0 15,0-2 4-15,0 2-4 16,0 0 0-16,-1-1-6 16,-2-1 15-16,2-1 5 15,1 2-14-15,-2-2-8 0,1 0 7 16,-1 0 1-1,1-2 0-15,1 2-6 0,0 0 16 16,0-3-4-16,0 3-6 16,0-3 0-16,0 0 0 15,0 0 0-15,0 0 0 16,0 0 0-16,0 0 12 16,0 0 12-16,0 0-24 15,0 0 0-15,0 0 8 16,0 0-7-16,0 0 6 15,0 0-7-15,0 0 14 16,0 0 14-16,0 0-28 16,0 0 0-16,0 0 23 0,0 0-17 15,0 0-5-15,0 0 2 16,0-3 13-16,0-4-7 16,1-2-9-16,4 1-1 15,2-2-1-15,0-1 2 16,-2 1 0-16,1 1 0 15,-1 0 0-15,1 0-9 16,-2 3 9-16,-1 0-1 16,1 1-1-16,-1 2 3 15,-1 0-1-15,-1-1 0 16,3 1 0-16,-2 0 0 16,1 0 0-16,-2 0-1 15,3 0 0-15,-2 0 2 16,1 0 8-16,-1 0-9 0,1 0 0 15,-1 0-14-15,1 0 14 16,-1 0-2-16,1 1 1 16,-1 1 2-16,0-1-1 15,1-1 0-15,0 0 0 16,1 2-7-16,-3-2 7 16,2 1 0-16,0 1-3 15,0-1 4-15,-2 2-1 16,1-1 0-16,-2 1 6 15,1 0-18-15,1 0 12 16,-2 0-4-16,2 0-8 0,-2 0 12 16,2 0 0-1,1 0-1-15,-2 0 1 16,3 0 0-16,-3 0 0 16,3 0 0-16,-2 0 6 0,-1 0-6 15,1 0-1-15,-1 0-6 16,2 0 7-16,-2 0-14 15,1 0 14-15,-2 0-3 16,1 0-3-16,1 1 12 16,1 2-4-16,-1 0-2 15,1 0 0-15,0 2-5 16,-1-2 5-16,2 1 0 16,-3-1-11-16,1 0 12 15,-2 2-2-15,1-2-7 16,-1 0 8-16,2 1 8 0,-2-1-8 15,0 0 0 1,2 2-1-16,-2-2 2 16,2 0 5-16,-2 0-6 15,0 0 0-15,0 1-13 0,0 1 13 16,0-1 0-16,0 1-8 16,0-1 20-16,0 2-13 15,0 0 1-15,0 0 0 16,0 0-5-16,0 0 5 15,0 2 0-15,0-2-7 16,-2 0 17-16,-2 1-8 16,1 3-2-16,-2-3 0 0,2 0 19 15,0 1-19-15,-1-2 0 16,1 0 9-16,0 1-8 16,1-4 18-16,1 1-19 15,-2 0 0-15,2-1 8 16,-1 2-8-1,1-3 0-15,-1 1 15 0,0 0-13 16,0-1 33-16,2-1-35 16,0 1 1-16,0-2 20 15,-1 0-21-15,1 0 0 16,0 0-1-16,0 0 14 16,0 0-4-16,0 0-9 15,0 0 0-15,0 0 0 16,0 0 0-16,0 0 0 15,0 0-7-15,0 0 4 0,-4 0-21 16,-7 3-119-16,-2 2-239 16,-3-4-361-16</inkml:trace>
  <inkml:trace contextRef="#ctx0" brushRef="#br0" timeOffset="99391.99">5268 4319 684 0,'0'0'293'15,"0"0"-142"-15,0 0 67 16,0 0-83-16,0 0-37 16,0 0-14-16,0-10-24 15,0 10 0-15,0-2-46 16,0 2-6-16,0-1 38 15,0-1-15-15,0 1-7 16,0-1 28-16,0 1-6 16,0-1 11-16,0-1-20 15,0 2-8-15,0-2 34 0,0 3-42 16,0 0-2 0,0 0 5-16,0 0-24 0,0 0 27 15,0 0-16-15,0 0-11 16,0 0 35-16,0 0-35 15,0 6 0-15,0 4 47 16,0 5 1-16,0 3 36 16,0 2-14-16,0-1-35 15,0-1 18-15,0 0-27 16,0-1-12-16,0-2 13 16,0-2-21-16,0-1 37 15,0-1-28-15,0-2-15 0,0-2 30 16,0 2-19-1,0-5-5-15,0 2 4 0,0 0-2 16,0-1 23-16,0-2-31 16,0 0 1-1,0 1 11-15,0-1-6 0,0-2-5 16,0 1 25-16,0-2-25 16,0 1 44-16,0 1-40 15,0-2-4-15,0 2 28 16,0-2-28-16,0 1 10 15,0-1-11-15,0 0 10 16,0 0 5-16,0 0-15 16,0 0-27-16,0 0-1 15,0 0-68-15,0 0-28 16,0-11-62-16,0-3-148 16,0 0-434-16</inkml:trace>
  <inkml:trace contextRef="#ctx0" brushRef="#br0" timeOffset="100015.59">5347 4277 352 0,'0'0'827'16,"0"0"-645"-16,0 0 36 15,0 0-82-15,0 0-75 16,0 0-22-16,0 0-30 15,0-3 47-15,0 3-6 16,0 0 10-16,0 0 39 16,0 0-15-16,0 0-22 15,0 0-6-15,0 8-14 16,0 4 45-16,0 3-41 0,0 3-7 16,0 1 14-16,0 4-12 15,-1-1 5-15,-3 2-10 16,2 0-20-1,-1 1 30-15,0-3-28 16,1-3-6-16,-1 2 13 0,-1-5-10 16,3-2 5-16,-1-4-16 15,0-1 5-15,2-3 18 16,0-2-27-16,0-1 1 16,0 0 5-16,0-3-6 15,0 0 7-15,0 0-7 16,0 0 10-16,0 0 11 15,0 0-20-15,0 0 0 16,0 0 23-16,0 0-22 0,-2 0-2 16,2 0-12-16,-3 0-69 15,0-6-10-15,-1-2-126 16,-2-13-76-16,-1 5-257 16,0-2-1041-16</inkml:trace>
  <inkml:trace contextRef="#ctx0" brushRef="#br0" timeOffset="100446.04">5168 4390 1375 0,'0'0'504'0,"0"0"-379"15,0 0 19-15,0 0-41 16,0 0-85-16,0 0 4 15,0 0 39-15,10 61-5 16,-3-37 17-16,-2 3-11 16,2-3-26-16,-3 0 29 15,2-4-38-15,-2-2-5 16,3-2 4-16,-2-6-11 16,2-1 6-16,-2-4-17 15,0-2 4-15,1-3 32 16,1 0-18-16,5 0 34 15,3-9 26-15,3-8-43 16,4-1 5-16,2-2-41 16,-1-1 14-16,-1 1-17 15,0-1 0-15,-4 2 0 16,-3 2-8-16,-3 2 8 0,-4 2-13 16,-2 2-27-16,-2 4-38 15,-2 1 30-15,-1 3-62 16,-1 1-86-16,0 2-63 15,-1 0-380-15,-8 0-976 0</inkml:trace>
  <inkml:trace contextRef="#ctx0" brushRef="#br0" timeOffset="101948.76">5156 4831 998 0,'0'0'512'15,"0"0"-359"-15,0 0 16 16,0 0-59-16,0 0-24 16,0 0-45-1,0 0 9-15,0-2 21 0,0 0 9 16,0 1-2-16,0-2 19 15,-3 0-44-15,-4-1 21 16,1 1-38-16,-2 0-14 16,-1 0 16-16,1 1-26 15,-1 0 17-15,3 2-29 16,-3 0 11-16,1 0-10 16,-2 10-1-16,-2 6 0 0,0 6 3 15,1 4 15-15,1 4 24 16,1 0-8-16,6-1-22 15,3-2 58-15,0-3-61 16,0-3-3-16,2-5-6 16,9-2 3-16,2-7-3 15,1-4 0-15,3-3 0 16,0 0-9-16,1-10 9 16,-3-7-22-16,0-7 13 15,-5 0-35-15,-2-1 4 16,-2 2-32-16,-5 4 60 15,-1 5 12-15,0 2 0 16,0 5 1-16,0 2 10 16,0 2 1-16,-1 2 15 15,-1 1-27-15,2 0 0 0,-2 0 0 16,0 0 0-16,-1 12 0 16,-2 9 11-16,0 7-10 15,0 8 45-15,0 8-19 16,2 2-18-16,-2 5 28 15,2-3-37-15,-1-3 8 16,2-5-3-16,2-4-4 16,0-5 21-16,-1-8-22 15,1-5-3-15,-2-5-3 16,-1-7 6-16,-1 0 0 16,-1-6-7-16,0 0 14 0,-3 0 25 15,-2-6-25 1,0-5-6-16,2-1 59 15,3-3-17-15,1-1-16 16,4-1 14-16,0-4-41 0,0-3 2 16,12-3-2-16,6-4-20 15,4-2 20-15,1-1-64 16,3 1-26-16,-3 1-7 16,-3 3-45-16,-2 2-26 15,-4 5-47-15,-4 1-14 16,-4 0 27-16,-3 3 36 15,0 1 85-15,-2 4 69 0,-1 1 12 16,0 6 86-16,0 3 49 16,0 3-18-16,0 0-6 15,-1 7-46-15,-5 13 26 16,0 7 37 0,-1 3-8-16,2 3 35 0,5-3-96 15,0-3-36-15,0-6-4 16,12-5-19-16,6-8-22 15,4-5 22-15,3-3-29 16,-2-3 28-16,-1-15-30 16,-7-2 3-16,-5-4 27 15,-9-3 1-15,-1 0 0 16,0 5-1-16,-10 2 14 16,0 7 30-16,-1 4-17 0,3 4-16 15,-2 2-8-15,3 3-2 16,2 0-100-16,0 0-86 15,5 5-107-15,0 2-270 16,3-2-550-16</inkml:trace>
  <inkml:trace contextRef="#ctx0" brushRef="#br0" timeOffset="102181.78">5476 4930 1041 0,'0'0'811'15,"0"0"-594"-15,0 0 28 0,0 0-42 16,-85 105-69 0,74-73-16-16,8-5-61 15,3-2-29-15,3-5-20 16,18-6 7-16,3-6-5 0,4-5-10 16,1-3-35-16,-2 0 4 15,-5-8-54-15,-5-5-79 16,-11-6-86-16,-4 3-324 15,-2 2-1085-15</inkml:trace>
  <inkml:trace contextRef="#ctx0" brushRef="#br0" timeOffset="102411.55">5304 4891 1490 0,'0'0'498'0,"0"0"-393"16,0 0 56 0,0 0-71-16,0 0-62 0,0 0-28 15,87-54-7-15,-71 54 6 16,-1 3-59-16,-5 8-112 16,0 3-84-16,-3-3-277 15,-2-5-532-15</inkml:trace>
  <inkml:trace contextRef="#ctx0" brushRef="#br0" timeOffset="102564.55">5538 4693 1647 0,'0'0'300'15,"0"0"-224"-15,0 0-43 16,-68 90-33-16,44-49-202 15,0-3-666-15</inkml:trace>
  <inkml:trace contextRef="#ctx0" brushRef="#br0" timeOffset="109255.15">5995 4775 907 0,'0'0'254'16,"0"0"-102"-16,0 0 31 15,0 0-45-15,0 0-68 0,0 0 15 16,4-10-2-16,-4 9-17 15,0-1 23-15,0-1-16 16,0 1 9-16,0 1 2 16,0-1-10-16,0 0 23 15,0 2-42-15,0-1-49 16,0 1 19-16,-2-2-25 16,-1 2-1-16,-2 0 0 15,1 0-8-15,-2 0 9 16,-1 0 8-16,-2 0-7 15,-1 0 13-15,3 7-14 0,-4-1 0 16,1 4-6-16,0 4 12 16,0 2-2-1,2 4-2-15,-1 1 7 0,1 3 28 16,3 3-3-16,0 1 3 16,3 1-7-16,0 1-5 15,2 0 26-15,0 0-12 16,0 0-18-16,2 1 24 15,7-3-20-15,1 1-4 16,1-4 0-16,2-2-12 16,1-4 18-16,0-3-12 15,-1 0-15-15,2-6 33 16,-2-2-26-16,2-4 4 0,2-1 20 16,-1-3-13-16,2 0 58 15,0-4-35-15,0-9-7 16,1-1 23-16,-2-4-42 15,-1-1-9-15,-1 0 18 16,-1-2-17-16,-3 2 34 16,-2-5-31-16,-3 2-10 15,-1-4 32-15,-3-1-11 16,-2-3-15-16,0-6 19 16,-5 0-23-16,-9 0 22 15,-2 3-24-15,-3 1-11 16,-1 7 10-16,2 6 1 15,0 3-7-15,2 5-1 16,3 4-14-16,0 4 14 0,0 3-73 16,0 0-146-16,0 0-5 15,3 16-98-15,4 0-219 16,2-5-410-16</inkml:trace>
  <inkml:trace contextRef="#ctx0" brushRef="#br0" timeOffset="110661.03">7392 4372 995 0,'0'0'346'16,"0"0"-198"-16,0 0-11 16,0 0-54-16,0 0 3 15,0 0-13-15,0 0 19 16,0-6 3-16,0 3-31 16,0 1 24-16,0 1 1 15,0-1 12-15,0 2 28 16,0 0-38-16,0 0-38 15,0 0 1-15,0 0-47 16,0 0-1-16,0 0-6 16,0 0 0-16,0 8 15 15,0 2-15-15,0 4 0 16,0 4 28-16,0 1 5 16,0 5 28-16,0 0-19 0,0-3-15 15,0 2 48-15,0-2-40 16,0-3-11-16,0 1 11 15,0-6-34-15,0 1 34 16,0-3-35-16,0 0 0 16,2-2 20-16,0-2-20 15,1 1 0-15,-1-3-2 16,-1-2 10-16,-1-2 2 16,2 0-10-16,-2-1 0 15,0 0 15-15,0 0-15 16,0 0 9-16,0 0-2 0,0 0-6 15,0 0 4-15,0 0-5 16,0 0 0 0,0 0-14-16,0 0 14 15,0 0-13-15,0 0-13 0,0 0-74 16,0 0-3-16,0 0-29 16,0 0-50-16,2-18-36 15,1-1-297-15,0-3-552 0</inkml:trace>
  <inkml:trace contextRef="#ctx0" brushRef="#br0" timeOffset="110965">7487 4400 1194 0,'0'0'554'15,"0"0"-367"-15,0 0-8 16,0 0-79-1,0 0-41-15,0 0-9 0,0 0-2 16,0 81 42-16,0-52-14 16,0 1 7-16,0-1-14 15,0-4-35-15,0-2 35 16,0-2-50-16,0-4-18 16,0-3 29-16,0 0-30 15,0-4 0-15,0-2-8 16,0-3 4-16,0-3 2 15,0 0-68-15,0-2-55 0,0 0-15 16,-11 0-72-16,-1-3-98 16,-1-6-439-16</inkml:trace>
  <inkml:trace contextRef="#ctx0" brushRef="#br0" timeOffset="111378.34">7309 4596 1303 0,'0'0'580'0,"0"0"-397"16,0 0 23-16,0 0-50 15,0 0-54-15,0 0-90 16,0 0 10-16,22 11 32 16,-7 4-20-16,-1 2 18 15,3 3 4-15,-2 1-36 0,-1-3 33 16,-1-3-46-16,0-3-5 15,-1-4 13-15,0-4-8 16,-1-3-5-16,2-1 14 16,-2 0-14-16,4-4 54 15,0-8-39-15,2-2-17 16,0-2 23-16,-1 1-14 16,-1 1-8-16,0 3-1 0,-3 0 2 15,-2 2 7 1,-1 2-9-16,-2 0-9 15,-1 1-3-15,-3 2 9 16,1 0-30-16,-3 2-11 0,1-1-50 16,-2 3-4-1,1 0-100-15,-1-1-97 0,0-1-246 16,0-1-707-16</inkml:trace>
  <inkml:trace contextRef="#ctx0" brushRef="#br0" timeOffset="111543.57">7653 4602 1154 0,'0'0'871'0,"0"0"-718"16,0 0-16 0,0 0-45-16,0 0-92 0,0 0-98 15,0 0-192-15,-10 21-235 16,2-12-549-16</inkml:trace>
  <inkml:trace contextRef="#ctx0" brushRef="#br0" timeOffset="112812.78">7390 5005 856 0,'0'0'332'0,"0"0"-113"15,0 0 34-15,0 0-66 16,0 0-55-16,0 0 34 15,0 0-35-15,-4-26 5 16,2 25 0-16,2 1-31 16,-2 0-14-16,2 0-30 0,0 0-38 15,0 0 13-15,0 0-36 16,0 10 6-16,0 7 17 16,0 7 15-16,0 4 37 15,0 1-17 1,0 1-24-16,0 1 19 15,0-6-29-15,4-1 6 0,0-3 21 16,3-3-23-16,-2-3 23 16,-1-2-15-16,1 0-21 15,-2-5 39-15,1 2-42 16,-3-1-6-16,2-1 19 16,1 2-25-16,-1-1 18 15,0-1-18-15,-1-1 0 16,2 0 10-16,-3-2-10 0,1 0 0 15,-2 1-1-15,1-2 12 16,-1-1-4-16,0 0-7 16,2-2 2-16,-2-1-23 15,0 0 21-15,2 0-39 16,-2 0 0-16,0 0-44 16,0 0 4-16,0-10-137 15,2-4-12-15,-1-3-39 16,2-12-86-16,-1 4-347 15,-2 3-768-15</inkml:trace>
  <inkml:trace contextRef="#ctx0" brushRef="#br0" timeOffset="113371.29">7449 5048 1189 0,'0'0'373'0,"0"0"-158"16,0 0 2-16,0 0-69 15,0 0-62-15,0 0-6 16,0 0-33-16,-17-45-5 16,17 41 33-16,0 1-27 15,0-2 2-15,0 1-30 16,0-2-13-16,12 0 18 16,1-2-25-16,6 2 0 15,-1 2-4-15,1 2 4 16,-1 2-1-16,-3 0 1 15,0 3-27-15,-5 11 27 16,-3 1-17-16,-4 3 4 0,-3 1 12 16,0 2 1-1,0 1-6-15,-7-3-6 0,-6 0 24 16,-2-5-1-16,2-3-11 16,3-2 0-16,1-5 21 15,6 0-13-15,3-3-1 16,0 2-7-16,0 0-33 15,3 2 32-15,11 2 2 16,4 4 29-16,4-1 18 16,0 1-26-16,1-1-1 0,-1 0 21 15,-5 0-29 1,-4-2 39-16,-7 1-32 0,-6-1-19 16,0 1 27-16,-1 2-16 15,-16 0 26 1,-3 0-15-16,-5-2-14 0,0-3 21 15,0-3-30-15,5-2 7 16,3-1-1-16,4 0-6 16,4 0-13-1,1 0-43-15,0-1-145 0,1-3-131 16,2-4-760-16</inkml:trace>
  <inkml:trace contextRef="#ctx0" brushRef="#br0" timeOffset="113526.94">7516 5271 1787 0,'0'0'481'15,"0"0"-388"-15,0 0-50 16,0 0-43-16,0 0-145 16,0 0-447-16,0 0-834 0</inkml:trace>
  <inkml:trace contextRef="#ctx0" brushRef="#br0" timeOffset="119496.72">8071 5113 1517 0,'0'0'557'0,"0"0"-425"16,0 0 120-16,0 0-48 16,0 0-89-16,0 0-8 15,-8 0-46-15,8 0 8 16,0 0 7-16,0 0-37 15,0 0 50-15,0 0-25 16,0 0-23-16,0 0 18 0,0 0-35 16,0 0-15-16,1 0-9 15,9 0 8-15,7 0 21 16,5-2-29-16,6 1 0 16,4-1 14-16,5-1-13 15,1 0 12-15,5 3-13 16,2-4 0-16,1 1 10 15,-3 0-10-15,-3 0-21 16,-4 0 20-16,-9 1 1 16,-5-1 0-16,-6 3 0 15,-5 0 6-15,-2 0 0 16,-3 0-6-16,-1 0 0 16,-1 0-9-16,-1 0 9 15,-2 0 0-15,1 0 0 16,-2 0 1-16,2 0-6 0,-2 0 5 15,0 0-19-15,0 0 8 16,0 0-70-16,0 0-59 16,0 0-70-16,0-7-77 15,-7 0-67-15,-1-1-446 0</inkml:trace>
  <inkml:trace contextRef="#ctx0" brushRef="#br0" timeOffset="119874.43">8473 4961 1294 0,'0'0'702'0,"0"0"-443"16,0 0 90-16,0 0-45 16,0 0-78-16,0 0-102 15,0 0-12-15,-23-10-101 0,23 10-11 16,7 0-15 0,9 0 15-16,10 6 9 15,3 3 4-15,5 1-11 16,1 4 28-16,-1-1-30 0,-4 4 0 15,-5-2 7-15,-7 1 1 16,-4 0-16-16,-10-2 8 16,-4 2 0-16,0-2 0 15,-1 2 6-15,-11-1-4 16,-3 0 26-16,0-2-2 16,0 0 10-16,2-3-32 15,3-2 5-15,1 0 11 0,5-2-20 16,0 0-2-1,1 1-4-15,1-1-16 0,1-4-31 16,1 0-62-16,0-2-122 16,0 0 19-16,1 0-60 15,21-13-23 1,-4-5-240-16,2-4-860 0</inkml:trace>
  <inkml:trace contextRef="#ctx0" brushRef="#br0" timeOffset="120208.53">9038 4635 1910 0,'0'0'532'0,"0"0"-324"16,0 0-2-16,0 0 13 15,0 0-105-15,0 0-77 16,0 0-37-16,-1-23-56 15,1 50 56-15,0 13 1 16,3 6 5-16,-1 10 62 16,1 0-25-16,1 4 17 15,0-3-15-15,2-5-26 16,0-4 23-16,1-5-42 16,0-8 9-16,-1-6-7 15,-1-6-2-15,-1-8-14 16,-3-6-19-16,2-6-68 15,3-3-18-15,2-4-59 0,20-31-142 16,1 2-246-16,1-1-491 16</inkml:trace>
  <inkml:trace contextRef="#ctx0" brushRef="#br0" timeOffset="120440.41">9261 4862 1741 0,'0'0'545'15,"0"0"-390"-15,0 0 75 16,-89-6-21-16,62 24-88 16,4 6-16-16,3 8-3 0,5 4-29 15,8 3-26 1,7-1-47-16,3-3 14 16,19-2-7-16,10-4-7 15,4-8-1-15,6-5-5 0,2-8-84 16,1-6-28-16,14-6-99 15,-11-13-119-15,-10-4-295 0</inkml:trace>
  <inkml:trace contextRef="#ctx0" brushRef="#br0" timeOffset="120775.76">9441 4652 1071 0,'0'0'1038'16,"0"0"-869"-16,0 0 59 16,0 0-46-1,0 0-94-15,0 0-82 0,0 0-5 16,-51 64 35-16,52-34-34 16,17-3 5-16,6-3-4 15,6-5-2-15,0-8-1 16,-2-6-76-16,-4-5-3 15,-7 0 70-15,-8-16-24 16,-9-4 33-16,0-4 16 16,-3-3-16-16,-13 1 33 15,-5 2-7-15,0 6-18 0,-2 7-8 16,1 7-21 0,-8 4-118-16,6 12-182 0,6 3-615 0</inkml:trace>
  <inkml:trace contextRef="#ctx0" brushRef="#br0" timeOffset="121190.26">9900 4781 1558 0,'0'0'507'0,"0"0"-341"15,0 0 62-15,0 0-80 16,0 0-65-16,0 0-70 15,0 0-5-15,-62 65 56 16,48-20 6-16,-1 3 39 16,8 0-28-16,7-6-24 15,0-6 7-15,15-6-40 16,9-9-13-16,5-5-10 0,3-11-1 16,1-5-30-1,-1 0-92-15,0-19-55 16,-3-8-63-16,1-29-85 0,-10 6-401 15,-5 2-796-15</inkml:trace>
  <inkml:trace contextRef="#ctx0" brushRef="#br0" timeOffset="122142.75">10046 4460 1139 0,'0'0'287'0,"0"0"10"15,0 0 8-15,0 0-109 16,0 0 7-16,0 0-56 0,0 0-66 16,-28-67-16-16,28 67-39 15,-2 18-16 1,0 10 21-16,-1 11 28 0,-1 12 36 16,3 5-27-16,-1 6 5 15,2-1 38-15,0 3-45 16,0-2-6-16,9-4-44 15,3-2-7-15,1-7 30 16,0-5-39-16,0-7-3 16,1-5-5-16,-1-7 16 15,-3-6-4-15,-1-7-4 16,-5-8-3-16,3-4 3 0,-2 0 0 16,4-16 1-1,2-6 8-15,1-8-9 0,1-2 6 16,-1-3-6-16,-4 3 1 15,1 2 11-15,-2 5-12 16,-4 2 0 0,0 4 17-16,-3 2 7 15,1 5 18-15,-1 5-7 16,0 4-34-16,0 3 39 0,0 0-40 16,0 10-18-16,0 13 18 15,0 8 22-15,0 5 31 16,0 3-25-16,4 0-26 15,5-6 32-15,2-3-34 16,4-11-9-16,5-7 9 0,7-12 0 16,3 0-10-16,5-18 1 15,-1-9-48-15,-6-5 57 16,-6 2-32-16,-12 4 32 16,-9 10 5-16,-1 7 14 15,-1 7 26-15,-14 2-3 16,-1 0-18-16,3 14 33 15,2 4-37-15,6 4-14 16,5 2 17-16,0-3-23 16,6-1 0-16,14-5-1 15,7-6-53-15,3-5 26 16,3-4-59-16,-3-2 3 16,-4-9 22-16,-10 0 21 15,-7 1 41-15,-9 4 2 16,0 1 8-16,-3 2 67 15,-13 3-32-15,-2 0-2 0,1 0 23 16,3 13-36-16,4 4 3 16,6 7-33-16,-70 267-2 140,74-301-193-124,4-14-300 0,16 3-116-16,2-4-667 0</inkml:trace>
  <inkml:trace contextRef="#ctx0" brushRef="#br0" timeOffset="123063.06">10967 4885 2067 0,'0'0'592'0,"0"0"-449"0,-85 31 76 16,55-4 41-16,8 5-88 15,10 2-113-15,12 1-37 16,0-1-22-16,25-2-10 16,10-7-5-1,10-6-60-15,5-12-46 16,4-7-29-16,-5-2 0 0,-11-22 47 16,-10-6-24-16,-9-4-6 15,-13-2 108-15,-6 4 25 16,0 7 98-16,-15 10 38 15,-3 7-24-15,-2 8 63 16,-1 0-37-16,7 18-69 16,1 12 21-16,7 10-57 0,6 8-15 15,0 6 18-15,12 3-36 16,9-1 26-16,3-3-26 16,39 82-58 30,-63-140 51-30,-11-20 5-16,-1-10-23 0,3-8 14 16,5-6-22-16,4 2 9 15,0 4 23-15,15 4-15 16,6 3 4-16,8 4 12 16,4 2-31-16,2 1 21 15,2 5-56-15,-3 2-11 16,-7 4 64-16,-8 6 13 15,-9 6-6-15,-8 6 6 0,-2 0-15 16,-3 15 15-16,-14 10 63 16,0 7-3-16,4 2 7 15,6-3-39-15,7-3 17 16,0-4-45-16,16-7 1 16,3-8 5-16,7-8-6 15,-1-1-27-15,-4-8 9 16,-2-14-9-16,-6-4 15 15,-8-4 12-15,-5 0 0 16,0 0 0-16,-2 6 18 16,-11 8-3-16,0 4 25 15,1 6-34-15,4 4 14 16,5 2-20-16,3 0-50 16,11 0-50-16,22 0-51 15,18 3 64-15,9-1-10 16,3-1 21-16,-6-1 76 15,-12 2-22-15,-18 1 22 0,-16 3 0 16,-11 3 31-16,-6 7 75 16,-18 5 68-16,-2 3 11 15,1 3-14-15,5 0-88 16,10-3-56-16,8-3-5 16,2-4-22-16,13-1-1 15,12-8-11-15,9-6-84 16,3-2-96-16,-4-23-137 0,-8-5-186 15,-12-6-743-15</inkml:trace>
  <inkml:trace contextRef="#ctx0" brushRef="#br0" timeOffset="123243.57">11458 4743 2023 0,'0'0'506'16,"0"0"-227"-16,0 0 5 15,0 0-131-15,0 0-122 16,111-48-29-16,-73 48-2 16,-5 0-23-16,-3 19-124 15,-8 1-234-15,-9-2-527 0</inkml:trace>
  <inkml:trace contextRef="#ctx0" brushRef="#br0" timeOffset="123384.15">11839 4669 2237 0,'0'0'568'16,"0"0"-471"-1,0 0 41-15,0 0-26 0,-92 4-112 16,35 42-63-16,5-1-218 16,0-1-613-16</inkml:trace>
  <inkml:trace contextRef="#ctx0" brushRef="#br0" timeOffset="159467.87">20809 2801 798 0,'0'0'330'16,"0"0"-129"-1,0 0-46-15,0 0-24 16,0 0-73-16,0 0-18 0,-7-3 17 16,6 0-15-16,1 3 11 15,0 0 17-15,0 0-14 16,0 0 71-16,0 0-47 15,0 0-12-15,0 0 38 16,0-1-21-16,0 1-27 16,0-1 4-16,0 1-42 15,0 0 50-15,0-2-51 16,0 2-7-16,0-1 23 0,0-2-34 16,3 0 9-16,2-1-10 15,6-2 6-15,0-1 1 16,4 0-7-16,2-3-1 15,3 1 1-15,-1 0 0 16,3 0 0-16,0 0 0 16,-2 0 9-1,0 2-1-15,2-2-8 0,-4 1-3 16,3 1 2-16,-5 1 1 16,3 0 0-16,-4 1 0 15,0 1 12-15,-1 1-11 16,2-2-1-16,-3 1 0 15,-1-1 1-15,-1 1-1 0,1-1 0 16,-3-1-1-16,1 2 2 16,-2-1 5-16,1 2-6 15,-3-1-2-15,-1 1 2 16,0 0 0-16,-2 1 0 16,-1 2 0-16,-2-1 0 15,2 1 18-15,-2 0-18 16,0 0 0-16,0 0-1 15,0 0 1-15,0 0 0 16,0 0-1-16,0 0 2 16,0 0-18-16,0 0 17 15,0 0-23-15,0 0 17 0,0 4 6 16,0 2 0 0,0 0 0-16,0 2 9 15,0-2-4-15,0-2-5 16,0 2-2-16,0-1-10 0,0-1 13 15,0-1-2-15,0 2 1 16,0 1 0-16,-4 1 16 16,-2 2-16-16,-3 2 0 15,-1 2 0-15,-4 4 1 16,-2-1 18-16,0 2-7 16,-3-1-1-16,1 1 21 15,1-2-32-15,-1 3 0 16,1-3 9-16,-1 3-2 0,-1 2 2 15,1-2-9 1,0 0 12-16,2 1 16 0,5-3-28 16,-1-4 1-1,3-2 17-15,3-4-17 16,1-1 17-16,2-3-6 16,-1 0-4-16,1 0 38 0,0 0-45 15,-3 2 0-15,3-1 34 16,-2 0-27-16,2 1 2 15,0-2-10-15,1 0 11 16,2-1 1-16,0-2-12 16,0 0 0-16,0 0 12 0,0 0-12 15,0 0 7 1,0 0-7-16,0 0 15 0,0 0 11 16,0 0-26-16,0 0 0 15,0 0-3-15,0 0 3 16,0 0 0-16,0 0-9 15,0 0-95-15,0 0 11 16,0 0-97-16,0-2-160 16,0-5-319-16</inkml:trace>
  <inkml:trace contextRef="#ctx0" brushRef="#br0" timeOffset="159636.82">20906 3031 1579 0,'0'0'312'15,"0"0"-173"-15,0 0-101 16,0 0-38-16,0 0-394 16,0 0-396-16</inkml:trace>
  <inkml:trace contextRef="#ctx0" brushRef="#br0" timeOffset="167099.6">22278 4662 150 0,'0'0'240'16,"0"0"-171"-16,0 0-30 16,0 0 58-16,0 0 17 15,0 0 46-15,-3 0-27 16,1 0 20-16,-1 0-24 16,0-2 23-16,-3 0-52 0,3-3-12 15,-1 1 37 1,3-1-47-16,-1-1 15 0,1 1 4 15,-1 3-28-15,1-3-18 16,1 2-30-16,-3 2-20 16,3-1 64-16,-1 0-54 15,1 1 14-15,-2 1-16 16,2 0-8-16,-1 0 45 16,1 0-46-16,0 0 0 15,0 0-3-15,0-2 3 16,0 2-11-16,0 0 10 15,0-1 1-15,0 1 8 16,0 0-8-16,0 0 0 16,0 0-12-16,0 0 12 0,0 0 0 15,0 0-16-15,0 0 15 16,0 8 0-16,0 9-7 16,0 6 8-16,0 7 31 15,-2 2-2-15,-1 1-3 16,3-4 17-16,0-2-42 15,0-6 48-15,0-6-49 16,0-6 7-16,0-5 7 16,0-2-14-16,2-2 0 15,2-3 64-15,5-14-56 16,1-5 27-16,0-4-35 16,0-5-26-16,-4 1 26 0,3 1-15 15,-2-1 15-15,1-1-1 16,2 3 14-16,2 1-17 15,0 3 4-15,1 1 0 16,-2 6-2-16,1 7 2 16,-2 6-21-16,-1 4 20 15,-3 4-22-15,1 20 11 16,-2 11 13-16,-3 7-1 16,-2 6 83-16,0 1-23 15,1-1-15-15,1-5 1 16,1-5-37-16,4-7 18 15,1-7-27-15,0-6-23 16,2-7 16-16,4-10-120 16,11-8-82-16,-3-14-138 0,-2-8-634 0</inkml:trace>
  <inkml:trace contextRef="#ctx0" brushRef="#br0" timeOffset="167548.46">22664 4628 1640 0,'0'0'539'16,"0"0"-372"-16,0 0 77 16,-89 58-67-16,60-25-89 15,3 0 12-15,10-2-77 16,7-4-22-16,9-5-2 16,7-8-18-16,21-11-43 15,13-3-39-15,5-17-91 16,3-13-34-16,-7-7 7 15,-10 2 53-15,-15 3 166 0,-10 8 30 16,-7 10 150-16,0 9 69 16,-3 5-71-16,-11 1-27 15,0 16-60-15,-1 8-13 16,3 5 31-16,4 6-67 16,6 2-23-16,2 0-13 15,3-2 9-15,12-3-1 16,2-3-14-16,-5-3-21 15,-4-6 19-15,-8-5-50 16,0-2 17-16,-15-4 34 16,-10-5 2-16,-4-2 35 0,3-3-36 15,3 0 1-15,7 0-22 16,8 0 21 0,8-6-129-16,0-2-38 15,8 0-129-15,29-17-25 0,-5 3-191 16,3-4-463-16</inkml:trace>
  <inkml:trace contextRef="#ctx0" brushRef="#br0" timeOffset="168397.99">23084 4529 1318 0,'0'0'361'15,"0"0"-123"-15,0 0-40 0,0 0-58 16,0 0-87-16,0 0-4 16,-97-33-22-16,81 33-26 15,0 2 45 1,-1 5-15-16,2 6 3 0,1 1 12 16,0 5-18-16,-3 7 53 15,2 5-38-15,0 6 14 16,4 2 37-16,4-1-60 15,3-4-28-15,4-7-6 16,2-8 13-16,14-8-26 16,8-8 13-16,6-3-18 15,5-17 17-15,2-12-43 0,-4-7-18 16,-4-1 42-16,-11 2 4 16,-10 8 15-16,-4 10 2 15,-4 8 28-15,0 9 55 16,-4 0-47-16,-9 9-9 15,-3 12 25-15,0 3-11 16,5 2 23-16,6-1-65 16,5-4-1-16,2-4-14 15,21-10 15-15,9-7-40 16,4 0-14-16,1-18-36 16,-5-4 59-16,-7-2-19 15,-10 5 33-15,-7 5 17 16,-8 8 10-16,0 6 6 15,0 2 11-15,-12 14 3 16,1 3 48-16,-1 4-53 0,5-1-25 16,7-1 16-16,0-5-16 15,9-5-7-15,14-8-8 16,6-3-58-16,-1-3 28 16,-3-11-46-16,-5-6 30 15,-10 2 55-15,-5 3 12 16,-5 6 4-16,0 7 45 15,-6 2-46-15,-10 5 43 16,2 14-13-16,0 1-21 16,6 3 20-16,8-1-38 15,0-3-13-15,12-3 13 16,11-5-14-16,5-5 13 16,0-4-20-16,-4 0 21 15,-7 1 0-15,-13 6 0 16,-4 5 0-16,0 4 25 0,-14 6-1 15,-8 3 70-15,-1 1-34 16,-2 1-27-16,1-2 18 16,4-2-38-16,3-7-12 15,6-2-1-15,2-5-92 16,2-5-27-16,-8-6-159 16,4 0-285-16,-4-14-737 0</inkml:trace>
  <inkml:trace contextRef="#ctx0" brushRef="#br0" timeOffset="168566.61">23515 4776 1852 0,'0'0'270'0,"0"0"-157"16,0 0-113-16,0 0-6 15,0 0-327-15,0 0-1474 0</inkml:trace>
  <inkml:trace contextRef="#ctx0" brushRef="#br0" timeOffset="168730.69">23605 4824 1602 0,'0'0'475'15,"0"0"-354"1,0 0 90-16,0 0-121 0,0 0-90 16,0 0-210-16,0 0-345 15,-87-1-1091-15</inkml:trace>
  <inkml:trace contextRef="#ctx0" brushRef="#br0" timeOffset="168952.84">21471 4047 755 0,'-176'-60'147'16,"23"7"-147"-16,34 12-410 0</inkml:trace>
  <inkml:trace contextRef="#ctx0" brushRef="#br0" timeOffset="171438.34">20457 2150 851 0,'0'0'318'15,"0"0"-131"-15,0 0-27 0,0 0-31 16,0 0-84-16,0 0-11 15,0 0-6-15,-7 0 27 16,5 0 64-16,1 0-5 16,-1 0-20-16,1 0 14 15,-2 0-27-15,0 0-5 16,2 0-7-16,1 0-43 0,0 0 33 16,0 0-43-16,0 0-16 15,0 0 21-15,0 0-20 16,0 0 6-16,0 0-7 15,0 0 9-15,0 0 19 16,0 0-28-16,0 0 1 16,0 0-9-16,0 0 7 15,3 0 1-15,5 2 1 16,4 4 11-16,3 1 13 16,3 2-25-16,2 1 0 15,0-3 17-15,4 3-16 16,-1-5-1-16,-1 3 0 15,-2-4 13-15,-2 0-4 16,-6-1-9-16,-3 0 0 16,-5-1 5-16,0-2-4 0,-2 1-1 15,-2-1 0-15,1 2 9 16,1 0-18-16,1-1 9 16,1 2-40-16,0 0-56 15,2 2-92-15,-2-3-89 16,-2-2-205-16,0 0-673 0</inkml:trace>
  <inkml:trace contextRef="#ctx0" brushRef="#br0" timeOffset="171647.11">20620 2018 1435 0,'0'0'380'15,"0"0"-279"-15,0 0-67 16,0 0 68-16,-26 81-14 16,12-34-15-16,-2 5-13 15,-1 5-47-15,2 1 19 16,-1-1-32-16,3 10-77 16,3-14-128-16,4-13-441 0</inkml:trace>
  <inkml:trace contextRef="#ctx0" brushRef="#br0" timeOffset="174119.32">20762 2008 411 0,'0'0'292'16,"0"0"-138"-16,0 0-25 16,0 0-11-16,0 0-42 15,0 0-1-15,0 0 25 16,0-10-17-16,0 10 21 15,0-1-21-15,0 0-13 16,0 1 2-16,0 0-12 16,0-2-3-16,0 2-25 15,0 0-20-15,0 0 15 0,0 0-27 16,0 0-13-16,0 4 13 16,0 9 0-1,0 6 25-15,0 1 0 0,-1 2-13 16,1 1 39-1,0-2-36-15,0 0-4 16,0-3 19-16,1 1-29 0,9-5 29 16,0-1-30-16,2-3 7 15,0-3 17-15,2-3-18 16,-1-4 1-16,3 0 11 16,1-4-9-16,2-10 2 15,1-3-11-15,-1-3 9 16,-2-3 2-16,0 1-11 0,-2-2 0 15,-3 0 0 1,-2 1 0-16,-2 2 11 0,-3 0-11 16,-1 0 1-16,-3 0 10 15,-1 1-10 1,0 3 0-16,0 1 45 16,0 5 3-16,-1 0 18 0,-5 3-36 15,2 1-22-15,0 2 50 16,1 1-58-16,0 2-1 15,-1 0 1-15,1 1 8 16,1 1-9-16,1 0 0 16,-3 0 0-16,1 0-15 15,-2 8 15-15,-4 10-11 16,1 6 11-16,-4 9 8 0,2 5 11 16,0 2 3-16,4-1-8 15,4 0 44-15,2-4-48 16,0-5-4-16,0-5 14 15,0-3-14-15,8-6 11 16,2-2-17-16,0-4 8 16,2-2 31-16,1-5-38 15,6-3 8-15,1 0 20 16,3-2-20-16,0-12 6 16,3-4-15-16,-4-4 2 15,-2-3 14-15,-4-1-16 16,-3-1 0-16,-3 1 4 15,-3 1-3-15,-2 1 9 16,-1 4-3-16,-3 2-5 16,1 6 44-16,-2 4-30 0,0 6 8 15,0 2-24-15,0 1-13 16,0 17 11-16,0 9 1 16,-2 6 1-16,-3 6 42 15,0-1-42-15,4-2 9 16,1-7-1-16,0-7-7 15,0-9-2-15,1-10-26 16,11-3-6-16,3-9 17 16,3-19 16-16,2-8-16 15,-1-5 16-15,-3 2 0 16,-4 9 20-16,-4 11 18 16,-2 8 10-16,-5 8 48 15,2 3-96-15,1 0-30 16,1 12 28-16,0 8 4 15,3 4 12-15,-1 1-14 0,-2 4-4 16,-2-2-14-16,-3 1-60 16,0-4-80-16,-19 2-82 15,-6-7-278-15,-2-13-407 0</inkml:trace>
  <inkml:trace contextRef="#ctx0" brushRef="#br0" timeOffset="174284.19">20978 1734 1833 0,'0'0'507'16,"0"0"-314"-1,0 0-21-15,59-79-49 0,-31 63-101 16,2 7-11-16,1 9-22 16,5 12-190-16,-8 12-346 15,-11 0-967-15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12:46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16830 4867 1324 0,'0'0'296'0,"0"0"-44"0,0 0-111 15,0 0-60-15,0 0-2 16,0 0-54-16,-5-35-10 16,4 32 47-16,-1 0-17 15,0 1 32-15,-1-2-34 16,-1 0-15-16,1 1 46 15,-1 0-55-15,-3-2-7 16,0 2 21-16,-1 0-33 16,-2 1 23-16,0 1-23 0,-4 1 0 15,-1 0-13 1,0 0 13-16,-3 9 0 16,-1 5 6-16,-1 4 0 15,4 6-3-15,-1 3-3 16,4 4 0-16,2 2 29 15,4 2-28-15,4-4 7 0,3-1-3 16,0 0 2-16,10-6 18 16,9-2-25-16,4-4 6 15,4-3 12-15,3-6-18 16,2-3 0-16,1-6 9 16,-1 0-8-16,0 0 18 15,-4-12-19-15,-1-5 0 16,-2 0-7-16,-3-7 7 15,-4 0 0-15,-3-3 0 0,-3-4 7 16,-4-2 1-16,-4 0-8 16,-3 0 0-16,-1 1 10 15,0 1-10 1,-8 4 0-16,-3 1-7 0,0 4 18 16,-2 6-21-16,1 5 10 15,2 1 0-15,-2 4-24 16,2 3 24-16,-1 1-74 15,1 2-19-15,1 0-76 16,1 5-53-16,4 11-151 16,3-5-285-16,1-2-451 0</inkml:trace>
  <inkml:trace contextRef="#ctx0" brushRef="#br0" timeOffset="340.05">17255 4647 1315 0,'0'0'319'0,"0"0"-133"15,0 0 41-15,0 0-163 16,0 0-18-16,0 0 26 15,-66 109-2-15,42-62 14 16,0 1-42-16,1-1-23 0,4-6 58 16,5-7-63-16,0-4-5 15,4-6 0-15,4-6-7 16,2-6-4-16,2-5 0 16,2-6-75-16,0-1 13 15,6-3-31-15,10-16-56 16,11-27-114-16,-4 3-107 15,-1 1-366-15</inkml:trace>
  <inkml:trace contextRef="#ctx0" brushRef="#br0" timeOffset="535.16">17235 4697 352 0,'0'0'527'16,"0"0"-257"-16,0 0 36 16,0 0-163-16,0 0-44 15,0 0 29-15,0 0 29 16,50 78-16-16,-39-37-40 15,1 5 0-15,0-2-42 16,2-2-59-16,-1-3 41 0,0-5-41 16,1-1-10-16,-1-9-54 15,-3-2-50-15,-4-12-125 16,0-7-261-16,-6-3-542 0</inkml:trace>
  <inkml:trace contextRef="#ctx0" brushRef="#br0" timeOffset="703.53">17247 4843 1031 0,'0'0'621'0,"0"0"-425"0,0 0-104 16,0 0-69 0,0 0 21-16,91-21-44 0,-49 19-29 15,13 2-94 1,-8 0-376-16,-10 0-702 0</inkml:trace>
  <inkml:trace contextRef="#ctx0" brushRef="#br0" timeOffset="903.47">17681 4967 1220 0,'0'0'274'0,"0"0"-4"0,5 80-118 16,-2-41-74-16,-1 1-17 16,-1 0-55-16,1-1-6 15,-2-2-82-15,0-8-218 16,0-14-622-16</inkml:trace>
  <inkml:trace contextRef="#ctx0" brushRef="#br0" timeOffset="1071.96">17772 4796 1375 0,'0'0'627'0,"0"0"-495"16,0 0-56-16,0 0-76 15,0 0-67-15,0 0-328 16,0 0-593-16</inkml:trace>
  <inkml:trace contextRef="#ctx0" brushRef="#br0" timeOffset="1530.27">18261 4647 1438 0,'0'0'291'0,"0"0"-101"16,0 0-15-16,-99 87-13 15,71-38-47-15,3 0-63 16,6-1 30-16,11-3-40 15,8-6-7-15,0-6-27 16,12-6 7-16,11-6 23 16,6-6-35-16,6-8 3 15,3-7 17-15,2 0-23 0,-3-19-29 16,-6-6 20 0,-7-8-31-16,-9-5 39 15,-9-2-8-15,-6-2 9 0,0 4-8 16,-16 3 10-1,-4 8-2-15,-5 6 10 0,-4 6-4 16,3 6 3-16,3 4-9 16,1 5-56-16,7 0-29 15,4 17-137-15,8 0-166 16,3-1-440-16</inkml:trace>
  <inkml:trace contextRef="#ctx0" brushRef="#br0" timeOffset="2194.26">18680 4653 1401 0,'0'0'366'16,"0"0"-274"-16,0 0 24 15,-42 85 33-15,27-34-10 16,2 7-58-16,3 1-45 16,7-5 29-16,3-6-65 15,0-5 12-15,0-10-14 0,3-6 8 16,3-6-12 0,1-6-1-16,0-8-5 0,0-5-1 15,0-2-2 1,-3-3-30-16,3-18-37 0,-4-6-51 15,0-7-10-15,-3-5-60 16,0-2 60-16,0 1 111 16,0 1 19-16,-4 4 13 15,2 2 27-15,2 5-5 16,0 5 44-16,3 3-9 16,11 6-18-16,4 6 56 15,4 5-64-15,3 3-19 16,2 0 10-16,0 1-21 15,-5 9 44-15,-6 6-9 16,-8-2-25-16,-8 5 16 16,0 0-14-16,-11 3 12 0,-13-4 11 15,1 1-36-15,-1-4 6 16,8-3-6-16,6 0-7 16,4-1-1-16,6 2-12 15,0 5-1-15,14 3 21 16,4 2 24-16,4 2 36 15,0-1-14-15,-1 0-14 16,-1 0 69-16,-4-3-52 16,-8-2 22-16,-6-3-26 15,-2 3-12-15,-10 0 43 16,-16 4-67-16,-2-1-3 0,-3-1-12 16,0-3-76-1,8-17-150-15,6-1-241 16,12-8-658-16</inkml:trace>
  <inkml:trace contextRef="#ctx0" brushRef="#br0" timeOffset="2325.84">18839 5145 1129 0,'0'0'828'16,"0"0"-627"-16,0 0-117 15,0 0-84-15,0 0-6 16,0 0-481-16,0 0-1182 0</inkml:trace>
  <inkml:trace contextRef="#ctx0" brushRef="#br0" timeOffset="25089.98">12827 7289 728 0,'0'0'926'16,"0"0"-739"-16,0 0 16 16,0 0-84-16,0 0-12 15,0 0-94-15,0-21-13 16,0 21 30-16,0 0-16 16,0 0 52-16,0 0-14 15,0 0-8-15,0 0 74 16,0 0-65-16,0 0-20 15,0 0-14-15,0 6-10 16,0 12 32-16,-2 7-18 16,1 6-15-16,-2 6 61 15,2 1-38-15,1 3-7 16,-2-2 18-16,2 0-26 16,0 0 46-16,0-3-51 0,0-1-9 15,0-4 53-15,0 0-55 16,2-7 2-16,2-3 7 15,0-5 3-15,-1-4 4 16,1-4-16-16,-1-4 0 16,0-4-27-16,1 0 12 15,1-1-77-15,0-14-28 16,0-8-84-16,2-4-20 16,-4-1-128-16,-3-2-31 15,0-3-217-15,0 4 208 0,0-1 168 16,-7 0 224-16,1 1 103 15,1 2 145-15,1 1 28 16,3 1-12-16,-1 1-64 16,2 1-42-1,0 2 42-15,0 1-35 0,8 4-70 16,4 2 9-16,2 3-67 16,2 1-30-16,3 4 50 15,1 3-47-15,0 3 9 16,-2 0-17-16,-3 5 20 15,-6 10 2-15,-8 3-24 16,-1 4 0-16,0 2 14 0,-15 3-13 16,-2-2-1-1,-1-2 0-15,5-4 8 0,3-1-2 16,4-1-6-16,6 1 0 16,0-1 15-1,6 1-1-15,14 1 31 0,3-1 19 16,3-2-37-16,2-2 77 15,-4-3-57-15,-4-1-10 16,-6 1 36-16,-7-2-35 16,-7 2 4-16,0 5-14 15,-17 3-15-15,-10 1 65 16,-5 1-78-16,-2-5 0 16,-2-4-12-16,3-6-12 15,5-3-67-15,2 0-50 0,-2 0-99 16,6 2-220-16,4-2-520 15</inkml:trace>
  <inkml:trace contextRef="#ctx0" brushRef="#br0" timeOffset="32428.22">16837 5695 1908 0,'0'0'388'0,"0"0"-226"16,0 0 13-16,0 0-60 16,0 0-82-16,0 0-33 15,-28-52 26-15,28 49-25 16,0-1-1-16,-2 1 20 15,2 3-10-15,-1-3 50 0,-3 0-6 16,1 3-11-16,1-4 39 16,-3 2-53-16,2 2-23 15,-4 0 7-15,-1 0-11 16,-6 17 1-16,-1 12-3 16,-2 12 0-16,-1 12 13 15,1 11-11-15,6 0 16 16,2 1 3-16,8-6-15 15,1-7 10-15,0-10-16 16,10-7 0-16,4-8-13 16,7-8 25-16,3-7-12 15,0-6 0-15,5-6 9 16,2-9 17-16,1-16-26 16,0-13 0-16,-2-11 8 15,-3-17-7-15,-9-22 4 16,-13-14-2-16,-5 6 4 15,0 20 34-15,-11 27-28 0,-1 20 11 16,-2 4 19-16,-1 2-34 16,-3 7-9-16,-2 10-18 15,0 6-53-15,-2 10-60 16,1 19-80-16,2 23-49 16,8-5-101-16,5-3-457 0</inkml:trace>
  <inkml:trace contextRef="#ctx0" brushRef="#br0" timeOffset="32911.53">17146 5935 2074 0,'0'0'497'0,"0"0"-327"16,0 0-15-16,0 0-73 16,0 0-82-16,0 0 15 15,0 0-18-15,84 48 5 16,-76-17-2-16,-5 1 0 16,-3-1 16-16,0-1-22 0,-6-3 6 15,-8-4 0-15,-1-5-9 16,2-5-24-16,3-6-13 15,5-7-20-15,5 0 0 16,0-20-45-16,10-12-95 16,12-8-35-16,6-8 89 15,4-2 101-15,0 7 51 16,-2 5 88-16,-7 12 61 16,-8 12 84-16,-6 9-68 15,-8 5-73-15,-1 8-2 16,-1 19-7-16,-13 7 13 15,-3 5-35-15,3 3-38 16,4-4 25-16,6-4-48 0,4-5-15 16,7-5 8-1,18-8-80-15,10-4-68 0,39-12-126 16,-8 0-45-16,-2 0-242 0</inkml:trace>
  <inkml:trace contextRef="#ctx0" brushRef="#br0" timeOffset="33606.03">17940 5962 747 0,'0'0'1314'16,"0"0"-1032"-16,0 0-116 0,0 0-20 16,0 0-94-16,0 0 36 15,0 0-37-15,24 105-30 16,-20-69 18-16,1-2-30 16,2-2-8-16,2-5-1 15,2-7 15-15,2-6-10 16,3-11-5-16,2-3 0 15,5-7-5-15,1-19 5 16,-1-8-12-16,-1-8 12 16,-3-3 0-16,-5 0 23 15,-4 6-23-15,-3 6 0 16,-2 12 31-16,-3 8-10 16,-1 7-10-16,5 6-11 15,4 0-48-15,7 2 42 16,14 7-54-16,11-1-33 0,8 0-14 15,3-3-58-15,-1-4-6 16,-12-1 57-16,-11 0 48 16,-16 0 66-16,-13 0 16 15,-2 0 99-15,-20 0 142 16,-8 10-38-16,0 4-11 16,1 5-12-16,3 0-66 15,11-1-16-15,8-3-114 0,7-3-2 16,7-4-5-1,18-8-43-15,11 0-32 0,2-8-44 16,2-11 24 0,-7-2 102-16,-9 1 0 0,-13 7 12 15,-7 10 58 1,-4 3 1-16,0 3-8 0,-12 18-8 16,2 4-19-16,2 4 25 15,6-1-61-15,2-1-7 16,8-7-7-16,18-7-174 15,12-13-140-15,-3-6-260 16,-8-12-898-16</inkml:trace>
  <inkml:trace contextRef="#ctx0" brushRef="#br0" timeOffset="33763.12">18554 5692 1086 0,'0'0'1054'0,"0"0"-720"16,0 0-60-16,0 0-80 15,0 0-191 1,0 0-3-16,0 0-27 0,116-22-155 16,-41 31-148-16,-11 3-213 15,-9 0-988-15</inkml:trace>
  <inkml:trace contextRef="#ctx0" brushRef="#br0" timeOffset="34123.68">19157 5664 2097 0,'0'0'477'15,"0"0"-334"-15,0 0-4 16,-117 68 67-16,83-16-63 16,7 9-68-16,13 3-35 15,12-5-40-15,2-5 0 16,20-11-16-16,13-11-5 15,7-14-84-15,6-14-15 16,2-4-19-16,-2-22 63 16,-5-14 1-16,-11-12 53 15,-12-10 22-15,-13-7 13 16,-5-4 38-16,-8 1 52 16,-16 4 11-16,0 11 34 15,-4 13-34-15,7 13-77 16,4 12-7-16,6 10-30 0,1 5-82 15,4 12-158-15,6 33-45 16,0-4-89-16,16-2-354 0</inkml:trace>
  <inkml:trace contextRef="#ctx0" brushRef="#br0" timeOffset="34511.57">19469 5879 367 0,'0'0'1722'0,"0"0"-1468"16,0 0-3-1,-42 95-37-15,31-55-132 16,5 2-14-16,6-3-47 16,0-4 3-16,14-7-24 0,13-10-41 15,10-10-31-15,6-8-1 16,5-11-15-16,-1-16-23 15,-7-7 18-15,-10-4 62 16,-11 2 31-16,-13 8 13 16,-6 10 169-16,0 12-40 15,-20 6 4-15,-5 16-40 16,-5 16-11-16,2 7 31 16,5 6-85-16,4 2-39 0,9-3 2 15,9-1-3-15,1-6-2 16,0-5-21-16,0-7-91 15,0-5 10 1,0-6-39-16,-7-7 6 16,-18-1-34-16,-39-6-46 0,4 0-171 15,-4 0-954-15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15:49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2752 7894 967 0,'0'0'553'16,"0"0"-424"-16,0 0 69 15,0 0-55-15,0 0-33 16,0 0-44-16,-17-21-23 16,15 19 22-16,2-1 11 15,-1 2-14-15,-1 1 17 16,1 0-35-16,1 0 1 15,-2 0-8-15,0 0-37 16,0 0 4-16,1 0-4 16,-1 7-13-16,1 12 13 15,1 9 10-15,-2 12-3 16,2 6 13-16,0 5-14 0,0 3 34 16,0 1-40-16,0-1 0 15,0-3 18-15,0-2-18 16,0-2 0-16,0-2-1 15,0-5 13 1,0 1-9-16,0-5-3 0,0-2 0 16,2-6-3-16,-1-4 11 15,1-4-8-15,-1-6 0 16,3-3 0-16,-2-4-6 16,-1-2 6-16,-1-4-14 15,2-1 14-15,-2 0 0 0,0 0 1 16,1 0 10-1,-1 0-10-15,0-4 31 16,2-8-32-16,2-5-9 0,0-2 3 16,2-2 6-16,2-3-1 15,0 0-13-15,4 0 14 16,2-1-12-16,2 4 12 16,-1 0-15-16,2 5 15 15,0 1 0-15,-1 3 0 16,0 6-2-16,-2 3-5 15,3 3-17-15,1 0 14 16,1 13-5-16,1 5 13 0,2 3 4 16,-2 3 7-16,-2 0-9 15,-4-2 0 1,-4-1-18-16,-4 0 13 16,-6-2 5-16,0 1 5 0,-5 0 52 15,-13-1 7 1,-4-3-5-16,-5-3 0 0,-4-6 27 15,-5-7-41-15,1 0-39 16,0 0 10-16,7-7-15 16,6-1-1-16,9 2 0 15,4 0-76-15,6 2-15 16,3-4-96-16,2-10-141 16,9 3-160-16,4-2-1212 0</inkml:trace>
  <inkml:trace contextRef="#ctx0" brushRef="#br0" timeOffset="150.94">3046 8637 1824 0,'0'0'327'16,"0"0"-135"-16,0 0-59 16,0 0-111-16,0 0-22 15,0 0-261-15,-50 93-384 16,46-67-580-16</inkml:trace>
  <inkml:trace contextRef="#ctx0" brushRef="#br0" timeOffset="21723.74">19182 5441 358 0,'0'0'253'0,"0"0"-19"16,0 0-9-16,0 0-24 16,0 0-14-16,0 0-69 15,-9-9 15-15,8 7-79 16,-1 1 3-16,2 1 1 16,-2-1-17-16,2 1 9 15,-1 0 16-15,1-2-25 16,-2 1 34-16,0-1-42 15,0-1-23-15,1 2 50 16,-1-2-43-16,1 3 5 16,1-3 15-16,0 3-31 0,0 0 46 15,0-2-36-15,0 2-15 16,0 0 46-16,0 0-23 16,0 0 16-1,-2-1 14-15,2 1-35 0,0 0 48 16,0 0-52-16,0 0-15 15,0 0 26-15,0 0-25 16,0 0 0-16,0-2-1 16,0 2 6-16,0-1 9 15,0-1-15-15,2-1 0 16,2 1-3-16,2 1 9 16,0 0 0-16,1-1-6 15,2 2 0-15,-2-1-1 16,3-2 1-16,2 3 0 0,0-3-2 15,0 3 4-15,0-3 8 16,-1 1-10-16,-1-1 0 16,0 1-6-1,1-1 6-15,-1 2 0 16,-3 1-9-16,3-2 21 16,1 2-10-16,-3 0-2 0,2 0-2 15,-1 0-8-15,-2 0 10 16,0 0 0-16,2 0-8 15,-2 0 19-15,-1 0-7 16,1 0-4-16,2 0 0 16,-2-1-1-16,2-1 1 15,-1 1 0-15,1 0-8 16,-3-2 17-16,1 3-6 0,0 0-3 16,-2 0 0-16,-1 0-3 15,2 0 3-15,1 0 0 16,-1 0-6-16,4 0 14 15,0 0-7-15,3 0-1 16,3 0 0-16,-1-3-4 16,2 3 4-1,0 0-1-15,0 0 1 0,-2 0 0 16,2 0 6-16,-2 0-6 16,-1 0-1-16,-1 0-1 15,-1 0 3-15,-1 0-1 16,1 0 0-16,-2 0 1 15,-1 0 2-15,-3 0-3 0,2 0 0 16,1 0-2-16,1 0 8 16,5 0-4-16,2 0-2 15,3 0 0-15,2-3-6 16,-2 3 6-16,-1 0 0 16,-2 0-7-16,0 0 16 15,-4 0-17-15,-1 0 8 16,0 0 0-16,-2 0-4 15,0 0 4-15,1 0 0 16,0 0-9-16,0 0 19 16,2 0-11-16,0 0 1 15,0 0 0-15,0 0-14 16,-1 0 14-16,1 0-12 16,0 0 12-16,3 0 0 15,0 0-16-15,1 0 16 16,-1 0-7-16,1 0-10 0,-2 3 17 15,-3-3-7-15,2 3-1 16,-4-3 16-16,1 3-13 16,1-3 5-16,-1 0-3 15,4 0-4-15,2 0 7 16,0 0 0-16,3 0-2 16,-2 0 8-16,1 0-7 15,-3 0 1-15,-2 0-14 16,-1 0 5-16,-1 0 7 0,1 0 1 15,0 0 1 1,1 0 0-16,-1 0 0 0,1 0 0 16,-1 1-4-16,-2-1-2 15,3 0 6 1,0 1 0-16,0-1 0 16,5 0 1-16,-1 0-3 0,4 0 2 15,0 0 0-15,0 0-7 16,1 0 14-16,-1 0-7 15,-2 0 0-15,-2 0-1 16,-1 0-22-16,0 0 23 16,-3 0-6-16,-2 0 0 15,0 0 12-15,-1 0-10 16,2 0 4-16,1 0 0 0,3 0-8 16,1 0 8-16,2 0 0 15,2 0-11-15,1 0 24 16,5 0-22-16,-2 0 9 15,-1 0 0-15,0 0-15 16,2 0 15-16,0 0-6 16,1 0-1-1,-1 0 14-15,-4 0-19 0,-3 0 12 16,-3 0-10-16,-2 0-2 16,0 0 12-16,-3 0 0 15,0 0-7-15,-1 0 14 16,3 0-1-16,-1 0-6 15,4 0-2-15,3 0-8 0,3 0 10 16,4-1 0 0,1 0 0-16,2-2 7 0,2 3-17 15,-4 0 10-15,1-3 0 16,-4 3 1-16,-4 0-1 16,-4 0-1-16,-5 0 1 15,-5 0 0-15,-1 0 2 16,0 0-2-16,0 0 0 15,4-3 0-15,4 3 1 16,2-2-1-16,3-1 0 16,1 1 0-16,0 2-2 15,2 0 2-15,3-1 0 16,-1 1-1-16,3 0 1 16,0 0 0-16,0 0 0 15,-2 0 0-15,0 0-3 16,2 0 3-16,-1 0-8 0,4 0 7 15,-1 0 2-15,-1 0-3 16,-1 0 2-16,-2 0 0 16,0 0-4-16,0 0 4 15,-2-2 0-15,1-2-6 16,-4 2 13-16,-2-1-7 16,3 1 0-16,0 2 0 15,6-3 2-15,0 3-2 16,3-2 0-16,-2 1-11 0,1 1 22 15,-3-2-8 1,1 0-3-16,-2 1 0 16,-2-1-5-16,-4 2 5 0,-6 0-1 15,-4 0 1 1,-3 0 0-16,-2 0 14 16,-1-1-14-16,2 1 0 15,4 0-3-15,4-2 3 0,5 2 0 16,4 0-1-16,3 0 2 15,4 0 4-15,2 0-5 16,1 0 0-16,2 0-6 16,-3 0 12-16,-1 0-6 15,-3 0 0-15,-1 0 1 16,-4 0 8-16,-2 0-9 16,-1 2-3-16,-5-2 3 0,0 0 0 15,0 0 6 1,-4 0-6-16,0 0 0 0,0 0 6 15,1 0-6-15,-1 0 0 16,2 0 2-16,0 0-1 16,2 0-2-1,4 0 0-15,2 0 1 0,3 0 21 16,0 0-21-16,0 0 0 16,1 0 6-16,-4 0-6 15,-3 0 16-15,-4 0-16 16,-3 0 0-16,-5 0 4 15,-1 0-3-15,-4 0-1 16,1 0 22-16,-1 0-7 16,0 0 31-16,0 0-44 15,0 0 7-15,0 0 25 0,0 0-32 16,0 0 6-16,0 0 21 16,0 0-28-16,0 0 56 15,0 0-30-15,0 0-6 16,0 0 56-16,0 0-47 15,0 0-15-15,0 0-13 16,0 0 14-16,0 0-32 16,0 0 16-16,-21 0-181 15,-3 0-111-15,-6 0-1025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17:20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5235 5209 1122 0,'0'0'502'0,"0"0"-343"16,0 0-41-16,0 0 20 0,-6 0-91 16,6 0-16-1,0 0 23-15,0 0 10 0,0 0 29 16,0 0-3 0,-2-1-11-16,0-2 49 0,0 2-62 15,-1-4-13-15,1 2-7 16,-1-3-25-16,1 0 19 15,0-3-40-15,1-3 0 16,1-2 3-16,0-3-3 16,0-4 0-16,0-1-1 15,0 0 10-15,0-2 1 16,0-1-10-16,0 1 0 16,0 2-7-16,0-1 7 15,0 2 0-15,0 2 0 16,0-1 14-16,0 2-16 0,0 1 2 15,0 3 0-15,0-2-4 16,0 2 4-16,0-2 0 16,0 3 0-16,0 2 6 15,0 3 17-15,0-2-22 16,0 4-1-16,0 0 24 16,-2 0-22-16,2 2 11 15,-1 1-13-15,1 1 1 16,0 2 17-16,0 0-18 15,0 0-2-15,0 0 2 16,0 0 0-16,0 0 0 16,0 0 0-16,0 0 0 15,0 0-21-15,0 0 21 16,0-1-15-16,0 1 15 16,10-2 0-16,3-1 6 0,6 0-6 15,0 0-1-15,7-2-32 16,-2 1 21-16,4 0-27 15,-2-1 18-15,-1 2-2 16,0 0 22-16,2 0-33 16,-2 0 2-16,2 0 13 15,1 0 4-15,0-1-21 16,6-3 17-16,3 0 19 16,5-2-5-16,3-2 5 15,1 3-10-15,4-1-6 16,1 1-7-16,-3 3-1 0,1 3 15 15,-4 0-11-15,-3 2 5 16,-4 0-3 0,-1 0 6-16,-2 0 5 15,-2 0 7-15,3 0-1 0,-3 0 0 16,2-3 2-16,1 0-1 16,5-2 0-16,-3-1-6 15,4 2 4-15,-2 1 2 16,0-1-1-16,0 0 1 15,-3 1 0-15,-2 3-24 16,-1 0 24-16,-2 0-28 16,-1 0 28-16,-1 0-18 0,0 0 18 15,0 0-3 1,2 0 3-16,0-1 0 0,-2-2 0 16,2-2-1-1,0 0-1-15,-1 0 4 0,-1 0-2 16,0 1 0-16,0-1 0 15,-3 2-21-15,0 3 21 16,-2-2-9-16,0 2 7 16,-2 0 4-16,-1 0 2 15,1 0-4-15,-1 0 0 16,-2 0-7-16,0 0 7 16,1-3 0-16,-4 3-1 15,0-3 2-15,0 3 5 16,-2-2-6-16,-2 2 0 15,1-2-1-15,-4 1 1 0,-2 1-5 16,-1 0 4-16,-4 0 2 16,-3 0 2-16,2 0-3 15,-2 0 0-15,0 0 9 16,0 0-2-16,0 0-7 16,0 0-7-1,0 0 7-15,0 0-15 0,0 0 15 16,0 0 0-16,0 0 1 15,0 0-1-15,0 0 0 16,0 0 0-16,0 0-10 16,0 0-6-16,0 0 11 15,0 0-20-15,0 0 25 16,0 1 0-16,0 3 9 16,0 4-9-16,0 3 7 0,0 0 33 15,-2 3-40-15,-1 0 0 16,2 1 19-16,-2 1-13 15,3 0 7-15,-1 0-13 16,1-1 17-16,0 2 12 16,-2-3-28-1,1 3 5-15,-2-2 15 0,0 1-20 16,2 0 19-16,-1-1-20 16,1-1 0-16,-1 0 30 15,2 2-30-15,-2-5 0 16,2 2 6-16,0-3 3 15,0 1 13-15,0-2-22 16,0-2 1-16,0 1 12 16,-2-1-13-16,2 1 0 15,0-1 15-15,-1 2-7 0,-1 0 23 16,0 2-31-16,1 1 0 16,-2 0 34-16,1 1-33 15,0-1 0-15,2 0 23 16,0-1-24-16,0-2 26 15,0 1-26-15,0-4 0 16,0 1 25-16,0-2-25 16,0 1 2-16,0-3-2 15,0 2 9-15,0 0 9 16,0-4-18-16,0 2 0 16,0-1 12-16,0-1-11 0,0-1 7 15,0 2-1-15,0-2 1 16,0 0 49-1,0 0-56-15,0 0 7 0,0 0 29 16,0 0-28-16,0 0 3 16,0 0-12-16,0 0 7 15,0 0-1-15,0 0-6 16,0 0-22-16,-2 0 7 16,-2 0-90-16,-3 0-45 15,-5-2-75-15,2-10-168 16,2-3-643-16</inkml:trace>
  <inkml:trace contextRef="#ctx0" brushRef="#br0" timeOffset="475.29">7354 4973 1126 0,'0'0'563'16,"0"0"-309"0,0 0-54-16,0 0-73 0,0 0-36 15,0 0-40-15,0 0 42 16,-8 54-55-16,8-33 8 15,0 1 0-15,0 0-22 16,0 1 20-16,0-1-44 16,1-3 2-16,3-3 35 15,-1-5-37-15,0-4 0 16,-1-4-1-16,2-3 1 16,-1 0 20-16,1 0-19 15,3-2 23-15,5-8 64 0,0-4-49 16,3 1-11-16,0-1-8 15,-2 3-14-15,-1-2 28 16,-1 5-34-16,-1 0 0 16,-3 2 11-16,0 1-10 15,-1 0 6-15,0-1 0 16,-1 2 2-16,-2 1 60 16,0 0-57-16,1 0-5 15,-3 2 32-15,-1-1-30 16,2 0 6-16,-2 2-15 15,0 0 20-15,2 0 11 16,-2 0-31-16,0 0 0 16,0 0 8-16,0 0-8 15,0 0 0-15,0 0-24 16,-2-1-124-16,-30-1 19 0,0 2-192 16,-11 0-321-16</inkml:trace>
  <inkml:trace contextRef="#ctx0" brushRef="#br0" timeOffset="1583.01">5133 5160 62 0,'0'0'228'15,"0"0"-88"-15,0 0 52 16,0 0 52-16,0 0-75 16,0 0 15-16,0 0-51 15,-23-62-10-15,23 53 8 16,0 1-29-16,0-3 14 15,0 0-45-15,0 0 0 16,0 3 65-16,0 0-90 16,0 3 50-16,0 1-15 15,0 2-35-15,0 2 50 16,0 0-96-16,0 0 0 16,0 0-1-16,0 6-31 0,0 7 32 15,6 6 15-15,4 6-14 16,4 4 57-16,-1 0-43 15,4-1-3-15,-2 0 21 16,0-5-27-16,0-3 7 16,-1-2-13-16,-4-4 9 15,-3-3 39-15,0-5-27 16,-4-1-3-16,1-2 20 16,-2-3-9-16,-1 0 11 15,-1 0 6-15,4 0-26 0,-1-6 72 16,4-6-75-1,3-5-16-15,1-4 23 16,5-1-23-16,-1-4 15 16,0 1-16-16,-2 1 0 0,0 0 15 15,-1 3-15-15,-2 2 0 16,-1 6 21-16,-5 2-9 16,2 2 12-16,-5 5-24 15,1 0 0-15,-2 2 11 16,0 2-11-16,0 0-9 15,0 0 7-15,0 0 4 16,0 0-8-16,0 0-40 16,0 0-38-16,0 0 23 0,0 0-96 15,-9 0-62 1,-4 0-382-16,-2 0-826 0</inkml:trace>
  <inkml:trace contextRef="#ctx0" brushRef="#br0" timeOffset="1771.22">5327 5054 1883 0,'0'0'361'16,"0"0"-189"-16,0 0-105 15,0 0-33-15,0 0-34 16,0 0-89-16,0 0-98 15,-5 17-42-15,5-7-114 0,0 0-465 0</inkml:trace>
  <inkml:trace contextRef="#ctx0" brushRef="#br0" timeOffset="9684.95">12014 5757 671 0,'0'0'1372'0,"0"0"-1092"16,0 0-54-16,0 0-61 16,0 0-40-16,0 0-23 15,-48-44-74-15,48 42 25 16,0 2-24-16,0 0 9 0,0 0 47 16,0 0-20-16,0 0 10 15,0 0 5-15,0 0-47 16,0 0 44-16,0 0-52 15,0 0-25-15,0 0 33 16,0-1-32-16,0 0 0 16,3 0-1-16,4-1 14 0,5-1-10 15,1 0-4 1,3 1-1-16,6-1 0 0,1-1 1 16,1 0 0-16,-2 1 0 15,-2 0 6 1,-3 1-3-16,-6-1-3 15,-2 1 0-15,-4 1 3 0,-2 1-3 16,-1 0 8-16,-2 0-8 16,1 0 0-16,-1 0 0 15,0 0 0-15,0 0-3 16,0 0 2-16,0 0 2 16,0 0 8-16,0 0-9 15,0 0 0-15,0 0-4 16,0 0 4-16,0 0-3 15,0 0-5-15,0 0 16 0,2 0-7 16,-2 0-1-16,2 0 0 16,-2 0 0-16,0 0 0 15,2 0 0-15,-2 0-9 16,0 0 21-16,1 0-10 16,2 0-2-16,1 0 0 15,1 0-2-15,-2 0 2 16,3 0-3-16,-3 0-7 15,2 0 20-15,0 0-5 16,-1 0-5-16,3 0 0 16,0 0-6-16,1 0 6 15,-1 0 0-15,2 0-8 16,-1 0 17-16,2 0-6 16,-2 0-3-16,2 1 0 15,2 1-4-15,-1-2 4 16,2 0 0-16,-2 2-2 0,1-2 8 15,-4 0 0-15,0 0-6 16,-1 0 0-16,-4 0 0 16,1 0 0-16,-2 0 0 15,-1 0-6-15,-1 0 12 16,0 0-4-16,2 0-2 16,-2 0-2-16,0 0 1 15,0 0 2-15,0 0 0 16,0 0-1-16,0 0 6 15,0 0-12-15,0 0 6 16,0 0-60-16,0 0-33 16,0 0-112-16,-3 1-9 0,-6 1-117 15,2-2-421-15</inkml:trace>
  <inkml:trace contextRef="#ctx0" brushRef="#br0" timeOffset="10096.18">12279 5528 1969 0,'0'0'612'0,"0"0"-358"15,0 0-48-15,0 0 23 16,0 0-72-16,0 0-76 16,0 0-81-16,-59-18-9 0,79 18 0 15,10 8 2-15,15 2 7 16,12 1 0-16,9-1 0 15,3 1-50-15,0-2 16 16,-6-2-48-16,-12 2 28 16,-18-1-36-1,-16-2-11-15,-17 3 89 0,-7 3 12 16,-25 4 9-16,-8 8 56 16,-4 0-11-16,1 5 34 15,7-2-41-15,7 0-31 16,11-3 33-16,6-1-43 15,5-5-5-15,7-1-1 16,0-6 9-16,0-1-15 0,0-4 6 16,0-3-15-1,0-3 1-15,0 1-59 0,4-1-117 16,9 0-132-16,-2 0-347 16,5-10-1330-16</inkml:trace>
  <inkml:trace contextRef="#ctx0" brushRef="#br0" timeOffset="11318.86">13100 5416 1572 0,'0'0'371'0,"0"0"-138"15,0 0-87-15,0 0 31 16,0 0-91-16,0 0-28 16,0 0 15-16,-11-70-16 15,6 69 45-15,0 1-41 16,0 0-40-16,0 0 41 16,-2 1-62-16,0 15-3 15,-1 6 3-15,0 10 1 16,1 7 42-16,4 3-11 15,3 3 19-15,0-2 58 16,0-1-62-16,10-5-28 16,8-6 5-16,6-7-23 15,5-6 13-15,7-7-14 16,4-8 0-16,3-3 2 16,4-11-2-16,-2-13-48 15,-6-3-46-15,-8-2-52 0,-9-4 36 16,-8 3-20-16,-8 0 36 15,-4 2 80-15,-2 1-8 16,0 0 8-16,0 1 13 16,-7 2 2-16,0 2 20 15,1 4-8-15,1 1 5 16,2 4 46-16,-1 3-32 16,2 4 10-16,1 3 11 15,-1 2-32-15,2 1 35 0,-2 1-56 16,-1 15 0-16,0 11 0 15,-2 9 49 1,-1 4 44-16,3 5 10 16,3 0-44-16,0-3 50 15,0-1-87-15,2-6-14 16,8-6 10-16,3-6-17 0,3-5-1 16,0-7 0-16,1-8 0 15,3-3 35-15,2-9-35 16,3-14 6-16,-1-7-12 15,0-5 9-15,-6 2-9 16,-4 0 6-16,-6 5 0 16,-4 2 20-16,-4 7-19 0,0 4 9 15,0 6 36 1,0 3-5-16,-2 6 10 0,-5 0-51 16,0 7 6-1,0 14-2-15,-3 8-2 0,1 7-2 16,6 1 26-16,3 2-25 15,0-4 7-15,3-6-8 16,13-8 0-16,4-9-14 16,6-12 14-16,0 0-30 15,3-18 9-15,-4-8-12 16,-5 0 21-16,-8 3 8 16,-8 6 4-16,-4 6 7 15,0 8-7-15,-6 3 0 16,-9 10-1-16,-3 12 7 15,1 7 26-15,4 1-32 0,6 0 1 16,7-4-5 0,0-9 4-16,15-6-9 0,8-11-30 15,6 0-57-15,0-20 43 16,2-8-44-16,-8-3 18 16,-6-3 5-16,-7 7 44 15,-8 6 30-15,-2 7 45 16,-2 11 2-16,-13 3 45 15,-2 8-75-15,-1 16 4 16,3 9 34-16,6 8-28 16,6 6 18-16,3 5-45 15,8 2 24-15,16-2-13 16,8 2-10-16,0-8-1 16,-6-2 33-16,-9-7-32 15,-12-4 23-15,-5-6-24 0,-22-3 1 16,-13-8 31-16,-5-5-32 15,-4-8-4-15,3-3-10 16,4 0 7-16,7-20-56 16,8-6-137-16,5-28-178 15,7 6-227-15,4-2-1579 0</inkml:trace>
  <inkml:trace contextRef="#ctx0" brushRef="#br0" timeOffset="11485.35">13520 5207 2148 0,'0'0'341'16,"0"0"-160"-16,0 0-99 16,125-51-79-16,-54 51-3 0,-11 0-235 15,-10 10-533-15</inkml:trace>
  <inkml:trace contextRef="#ctx0" brushRef="#br0" timeOffset="12534.64">14160 4972 1737 0,'0'0'393'0,"0"0"-161"16,0 0-145-16,-3 85 7 16,-7 7 115-1,1 24-63-15,5-5-31 0,0-23 6 16,4-31-65-16,0-21 40 16,0 3-89-16,7-2-7 15,3 0 2-15,-2-12-1 16,0-14-2-16,1-11-76 15,-1-4-4-15,2-24 81 0,-1-8-79 16,-1-3 43-16,-1 3 36 16,-2 6 0-16,-4 7 47 15,-1 8 46-15,0 9 2 16,0 6 42-16,0 0-134 16,0 14 3-16,0 8 18 15,0 5-1-15,0 0 12 16,0 0-35-16,18-12 0 15,9-6-30-15,8-9 27 16,9-7-61-16,-1-17-17 16,-3-3-6-16,-11 3 44 15,-14 6 7-15,-10 9 36 16,-5 7 67-16,-7 2-22 16,-13 17-10-16,-3 10 54 15,1 4-23-15,7 2 20 0,7-3-86 16,8-3 9-1,0-11-20-15,18-8 11 0,9-8-30 16,5-6-7-16,1-18-38 16,-3-7 51-16,-5 0-16 15,-8 2 40-15,-5 8 3 16,-8 10 22-16,-4 10 36 16,0 1-55-16,0 9 15 15,-4 10 24-15,-2 2-36 16,6 0-7-16,0-4 13 15,9-4-15-15,13-10 0 16,6-3-1-16,4-3-55 16,-3-16 46-16,-3-2-44 15,-10 3-6-15,-7 6 60 16,-9 7-12-16,0 5-1 0,-6 0 2 16,-10 18 11-1,-2 5 51-15,4 3-30 0,4-2-14 16,9-2 13-16,1-5-20 15,8-7-8-15,17-5-1 16,7-5-77-16,3-5 74 16,0-12-81-16,-5-4 13 15,-10 0 22-15,-10 5 37 16,-6 5 21-16,-4 5 34 16,0 6 47-16,-14 6 6 0,-1 15-52 15,1 9 25-15,3 7 14 16,11 3-27-1,0 3 22-15,15-3-57 0,14 0 0 16,0-8 54-16,2-4-65 16,-8-10 7-16,-8-4 6 15,-13-6-13 1,-2-3 19-16,-26 2-20 0,-16-1 0 16,-12 2 18-16,-5-1-18 15,1-2 0-15,9-2-1 16,9-2-11-16,14-1-6 15,11 0-155-15,15-28-171 16,0-5-235-16,0-5-1742 0</inkml:trace>
  <inkml:trace contextRef="#ctx0" brushRef="#br0" timeOffset="12701.88">14803 5341 1739 0,'0'0'174'15,"0"0"-174"-15,0 0-46 16,0 0-700-16</inkml:trace>
  <inkml:trace contextRef="#ctx0" brushRef="#br0" timeOffset="12971.42">14847 4982 1802 0,'0'0'387'16,"0"0"-198"-16,0 0-68 15,0 0-40-15,0 0-63 16,0 0-18-16,95-7-6 16,-86 35-67-16,-8 9 63 15,-1 7-15-15,-17 4-36 0,-9 3-9 16,-7 2-81 0,5-13-157-16,7-15-363 0</inkml:trace>
  <inkml:trace contextRef="#ctx0" brushRef="#br0" timeOffset="13152.49">14989 4797 1884 0,'0'0'285'0,"0"0"-183"16,0 0-22-16,-127 148-79 15,75-82-1-15,4-6-474 0</inkml:trace>
  <inkml:trace contextRef="#ctx0" brushRef="#br0" timeOffset="13325.69">14675 5126 2275 0,'0'0'334'0,"0"0"-214"0,0 0-114 15,0 0-6 1,-94 68-153-16,72-39-409 0</inkml:trace>
  <inkml:trace contextRef="#ctx0" brushRef="#br0" timeOffset="26312.96">5295 6706 916 0,'0'0'245'0,"0"0"-61"0,0 0-59 15,0 0-57 1,0 0-8-16,0 0-34 0,-3 0 3 15,2-2 34-15,1 2-12 16,0 0 43-16,-3-1-24 16,2 1-41-16,1-2 74 15,-2 2-58-15,2-1 4 16,-1-1 0-16,1 1-30 16,0-1 52-16,0-1-37 15,0 0-12-15,0-3 26 16,0-1-19-16,0-2 1 15,0-2 3-15,0-1-22 16,0-3 43-16,0 0-29 16,0-4-16-16,0-1 37 15,1-1-32-15,-1-2 2 0,2 3-16 16,-2-1 9-16,0 4 13 16,0 2-14-16,0 1-8 15,0 4 31-15,0 1-31 16,0 1 26-16,0 2-26 15,0 2 1-15,0 1 10 16,0 0-11-16,0-1 0 16,0 1 5-16,0 2 5 15,0 1 4-15,0-2-14 16,0 2 1-16,0 0 13 16,0 0-14-16,0 0 0 0,0 0-5 15,0 0 17 1,0 0-5-16,0 0-7 15,0 0 0-15,0 0-5 16,0 0 5-16,0 0-3 0,0 0-4 16,0 0 14-16,0 0-8 15,1 0 1-15,5 0-2 16,0-1-8-16,2 1 10 16,4-2 0-16,3 1-6 15,0 1 7-15,4-1-20 16,-1-1 19-16,2 1-34 15,2-2 32-15,2 1-19 16,-3-1 6-16,1 0-14 16,0 0-9-16,-5 1 25 0,1 2-12 15,0-1-16 1,-2 1 41-16,5-2-21 0,0 2 20 16,3-1 1-1,3-1-7-15,-1 0-16 0,3 0 17 16,1 1-15-16,0-1 20 15,-2 2-11-15,2 0-15 16,-3 0 2-16,0 0 5 16,-4 0 7-16,2 0 0 15,-3 2 10-15,2 1-12 16,-3-2 27-16,1 0-12 16,1 1 0-16,1-2 0 15,3 0 1-15,-1 0-1 0,4 0 0 16,-1 0-7-1,0 0 13-15,0 0-17 0,-3 0 11 16,-2 0-16-16,-2 0 6 16,-2 0 7-1,-5 0-6-15,-2 0 9 0,-1 0 0 16,-2 3-1-16,0 0 1 16,0-2 0-16,2 1-7 15,3-2 1-15,3 1 6 16,2-1-2-16,2 0 8 15,3 0 3-15,-1 0-9 16,-1 2-4-16,0 1-7 16,-3 2 11-16,1-1-7 15,-3 2 7-15,-2-2 0 16,3 3 7-16,0-3-7 0,0 0-13 16,1-1 5-16,2-1 8 15,0-2-13-15,-1 0 6 16,1 0 5-16,-2 0-18 15,-1 0 20-15,-3 0 0 16,0 0-3-16,-3 1 3 16,-2 1 0-16,-1-2 0 15,2 1 0-15,-3 1-9 16,1-2 9-16,0 2 0 16,0-1 3-16,1 1-3 15,-1-1 0-15,1 1-9 16,0-1 9-16,1-1 5 15,1 2-5-15,3-2-3 16,-2 0 1-16,1 0 4 0,2 0-4 16,-2 0 1-16,0 0 1 15,-2 0-8-15,-1 0 8 16,-2 0-11-16,-1 0-7 16,-3 1-7-16,1 0 25 15,-2 1 0-15,0-1-6 16,0-1-10-16,2 0 16 15,0 2 0-15,0-2-1 16,2 0 2-16,-2 0 5 16,0 0-6-16,-1 0 0 15,-1 1-1-15,-2-1 1 16,1 0 0-16,-1 0-6 16,2 0 19-16,0 0-16 0,3 0 3 15,2 0-6-15,2 0 5 16,0 0 2-16,-1 0 0 15,-1 0-1-15,-1 0 0 16,-2 0-3-16,-3 2 3 16,0 0-6-16,-2-2 5 15,-1 1 2-15,3-1 0 16,-3 0-1-16,3 0 0 16,-1 1 6-16,0-1-6 15,3 0-6-15,-3 0 5 16,0 0 2-16,2 0 9 0,0 0-10 15,-1 2 0 1,-1-2-8-16,-2 0 8 0,3 0 0 16,-2 0 2-16,-1 0-1 15,1 0 15-15,-1 0-16 16,1 0 2-16,-2 0-2 16,2 0 0-16,-2 0 0 15,0 0 12 1,0 0-3-16,0-2 16 0,0 2-19 15,0-1-6-15,0 0 43 16,0-1-37-16,0 0 1 16,0 1 17-16,0-1-23 15,0 1 44-15,0 1-45 16,0-2 6-16,0 2 27 16,0 0-18-16,0 0-14 0,0 0 5 15,0 0 12-15,0 0-8 16,-2 0-10-16,2 0 0 15,0 0 11-15,0 0-1 16,0 0-9-16,0 0-2 16,0 0 7-16,0 0 1 15,0 0-7-15,0 6 0 16,0 2 6-16,0 0-4 16,0 0 8-16,0 2-10 15,0-1 11-15,0-1 26 16,0 2-30-16,0 1-7 15,0 0 29-15,0 2-14 16,0-1 15-16,0 0 4 16,0 0-20-16,0 0 51 0,0-2-50 15,0-1-9-15,0-1 24 16,0-2-21-16,0 0 10 16,0-2-19-16,0 1 1 15,0 1 19-15,0-2-20 16,0 2 0-16,0-1 15 15,0-1-6-15,0 1 17 16,0-2-26-16,0 0 6 16,0-2 17-16,0 1-22 15,0-2 5-15,0 1 11 16,0-1-11-16,0 0 22 0,0 0-27 16,0 0 0-1,0 0 37-15,0 0-32 0,0 0-5 16,0 0 2-1,0 0 14-15,0 0-7 0,0 0-10 16,0 0-63-16,0-1-32 16,-6-7-119-16,-3 2-169 15,-1 0-929-15</inkml:trace>
  <inkml:trace contextRef="#ctx0" brushRef="#br0" timeOffset="26698.71">7392 6613 1527 0,'0'0'278'0,"0"0"25"16,0 0-173-16,0 0-88 16,0 0 0-1,0 0-16-15,0 0 9 0,24 28 19 16,-21-17-37-1,2-1 53-15,-1 2-19 0,-1-1-12 16,-2-2 14-16,2-2-20 16,1-1 16-16,-1-1-20 15,1-2-16-15,-1-2 62 16,2-1-65-16,2 0 21 16,3 0 11-16,3-7-18 0,2-5 18 15,2-3-42-15,-2 0 1 16,-1 3 6-16,-3 0-7 15,-3 4 0-15,-2 2-9 16,-3 2 21-16,-3 2-25 16,0 2-1-1,0 0-120-15,0 0-92 0,0 0-366 16,-9 0-327-16</inkml:trace>
  <inkml:trace contextRef="#ctx0" brushRef="#br0" timeOffset="26853.69">7559 6688 1270 0,'0'0'724'0,"0"0"-490"16,0 0-57-16,0 0-136 16,0 0-41-16,0 0-122 15,0 0-567-15</inkml:trace>
  <inkml:trace contextRef="#ctx0" brushRef="#br0" timeOffset="30064.04">11828 4957 1452 0,'0'0'561'15,"0"0"-373"-15,0 0-34 16,0 0 2-16,0 0-45 0,0 0-24 15,0 0-11 1,0-56-57-16,0 50 68 0,0 2-72 16,0-1 3-16,0 1 22 15,-4 1-22-15,-4 1 29 16,-6 2-34-16,-2 0 2 16,-6 17 28-16,-7 11-43 15,-1 13 6-15,1 9 39 16,3-1 8-16,13-1 16 15,7-9-48-15,6-5-11 16,6-12 24-16,16-6-33 16,6-6-1-16,6-10 22 15,4 0-11-15,0-22-11 16,3-9-14-16,-6-8-105 16,-5-9 47-16,-9-8-84 0,-6-18-23 15,-8-20 15-15,-7-22-27 16,0-4-15-1,-7 21-9-15,-1 29 70 0,3 34 145 16,0 15 34-16,0 4 136 16,2 8 7-16,-1 9-48 15,2 8-34-15,2 40-86 16,0 38 73-16,9 32 60 16,11 13-48-16,5-6 13 15,-2-30 1-15,-6-31-62 0,-4-18 32 16,-3-9-78-16,1 3 0 15,-3-3-16-15,-5-6 1 16,-3-11-68 0,-11-16-6-16,-21-4-26 0,-12-27 21 15,-16-30-47-15,-7-26 45 16,11-4 96-16,14 6 3 16,22 12 101-1,20 17 42-15,5-5-64 0,28-9 44 16,37-6-98-16,39-9-11 15,41-9 18-15,17 6-24 16,-1 15 1-16,-14 19-12 16,-35 19-76-16,-32 12-146 15,-29 8-494-15</inkml:trace>
  <inkml:trace contextRef="#ctx0" brushRef="#br0" timeOffset="35288">11576 6521 1452 0,'0'0'368'0,"0"0"-103"16,0 0-125-16,0 0-70 16,0 0 29-16,0 0-59 15,0-4-38-15,0 4 33 16,0 0-5-16,0-3 12 15,0 3 23-15,0-3-7 16,0-1 47-16,0 0-62 16,-4-4-33-16,-2 0 34 15,-1 0-32-15,-4-2-6 16,1 4-5-16,0-1 21 0,-1 4-4 16,1 3-18-16,-4 0 0 15,-1 10 11-15,0 14-11 16,0 9 14-16,3 4 5 15,6 2-17-15,4-3 74 16,2-4-55-16,5-7-9 16,12-5 22-16,5-7-32 15,1-2 26-15,5-7-28 16,-1-2 14-16,2-2 2 16,-4 0-16-16,-4-5-25 15,-2-5-11-15,-3-4-54 16,-3-1-31-16,-3-4-78 15,-3-5-137-15,-7-26-152 16,0 7-121-16,-5-2-136 0</inkml:trace>
  <inkml:trace contextRef="#ctx0" brushRef="#br0" timeOffset="35628.43">11638 6175 947 0,'0'0'312'0,"0"0"85"15,0 0-118-15,0 0-72 16,0 0-120-16,0 0 13 15,31 116 75-15,-20-5-42 16,-4 7-12-16,-2-16-9 16,-4-27-47-16,-1-31 12 15,2-10-77-15,0 3 1 16,0 1 5-16,-2-1-6 0,0-12-61 16,0-10-20-1,-12-12-74-15,-8-3 76 16,-7-17-104-16,-6-17-25 15,-5-14 9-15,0-11 37 16,5-6 117-16,8-4 45 0,8 5 129 16,14 4 126-16,3 7-116 15,15 7-47-15,18 8 6 16,13 3-63-16,11 5-13 16,5 4-22-16,4 8 12 15,4 7-31-15,22 11-17 16,-17 0-153-16,-14 0-404 0</inkml:trace>
  <inkml:trace contextRef="#ctx0" brushRef="#br0" timeOffset="35812.74">12020 6701 1920 0,'0'0'64'16,"0"0"-64"-16,0 0-680 0</inkml:trace>
  <inkml:trace contextRef="#ctx0" brushRef="#br0" timeOffset="38146.44">12578 6986 1482 0,'0'0'382'0,"0"0"-160"16,0 0-65-16,0 0-113 15,0 0-23-15,0 0 11 16,0 0-26-16,3-53 16 16,-3 41 8-16,0 0 1 0,0 1 81 15,-3 2-13 1,-4 5-17-16,-2 4 12 0,1 0-32 16,-4 10-27-16,1 19-23 15,-3 10-4-15,4 8 98 16,3-1-58-1,7-1-11-15,0-7 7 0,19-8-43 16,10-9 23-16,7-9-24 16,8-12 0-16,1 0-13 15,0-19-20-15,-5-10-21 16,-10-2 18-16,-8-2-13 16,-12 6 41-16,-9 6 8 15,-1 11 0-15,-3 10 26 16,-14 0 3-16,-1 15 6 15,0 9 31-15,3 4-24 0,6-3 33 16,9 1-75 0,0-7 21-16,19-7-26 15,13-7 5-15,9-5-13 16,8-12-13-16,-1-14-61 0,-2-5 69 16,-12-3-46-16,-9 6-11 15,-11 4 66-15,-9 7 9 16,-5 10 0-16,0 7 23 15,-12 0-21-15,-2 15 78 16,-2 10-45-16,3 10-5 16,4 7 27-16,9 6-20 15,0 3 14-15,10 2-36 16,14-1-3-16,4 2 58 0,-1-3-57 16,-2-2-12-1,-7-4 15-15,-9-5-15 0,-9-3 14 16,-2-10-15-1,-21-9 8-15,-9-8 18 16,-7-10-26-16,0 0-6 16,0-20 0-16,7-11 6 0,10-2-6 15,12-4-9-15,10-1 9 16,9 1-10-16,19-3 16 16,11 2 0-16,6-2 1 15,5 2 1-15,-2-1-4 16,-2 5-73-16,-11 1-98 15,-21-11-28-15,-10 7-300 16,-4 2-936-16</inkml:trace>
  <inkml:trace contextRef="#ctx0" brushRef="#br0" timeOffset="38318.9">12882 6683 1918 0,'0'0'376'0,"0"0"-128"15,0 0-150-15,0 0-56 16,0 0-20-16,123-30-14 16,-71 30-16-16,3 9-102 15,33 11-101-15,-13-5-140 16,-9-2-574-16</inkml:trace>
  <inkml:trace contextRef="#ctx0" brushRef="#br0" timeOffset="39229.56">13530 6572 1679 0,'0'0'323'0,"0"0"-96"16,0 0-192-16,0 0 84 15,0 80 26-15,0-29 12 16,0 7-20-16,0 3-42 15,0-4-20-15,0-4-22 16,2-10-53-16,3-6 56 16,2-10-56-16,1-10-12 15,0-10 0-15,4-7-73 16,2-16 43-16,0-13-78 0,-2-2-26 16,-3 1 122-16,-6 9 24 15,-3 11 37-15,0 8 69 16,0 2-43-16,-7 11 22 15,0 8-4-15,4 5-36 16,3 0 37-16,0-3-73 16,8-3-9-16,14-6 10 15,6-5-10-15,4-7 0 16,3-5-12-16,-2-14-69 16,-5-6 51-16,-8 1-45 15,-7 3 41-15,-10 6 34 16,-3 7 0-16,0 8 32 0,-10 0 2 15,-5 11-19-15,1 7 72 16,0 1-47 0,7 1-14-16,7 0-26 15,0-6 16-15,10-3-11 0,14-6-5 16,7-5-44-16,6-1 16 16,-2-17-62-16,-7 2 15 15,-9 2 15-15,-9 9 43 16,-10 3-9-16,0 2 52 15,-11 6-26-15,-7 11 73 16,0 0-19-16,3 1-4 16,7 1-23-16,4-4-21 15,4-3 6-15,7-4-12 0,15-8-21 16,8 0-6-16,8-3-43 16,0-15-23-16,-2-2 20 15,-10 0 8-15,-9 3 51 16,-10 7 5-1,-7 3 9-15,0 3 57 0,-3 4 40 16,-11 0-12-16,1 0-40 16,2 13-36-16,2 6 76 15,5 5-67-15,4 8 0 16,0 4 20-16,9 3-19 16,6 5 20-16,1 1-39 15,2 0 1-15,-7-5 18 0,-5-3-19 16,-6-9 0-16,-1-7 15 15,-22-8-9-15,-12-9 29 16,-9-4-35-16,-5 0 0 16,1-17-21-16,5-5 18 15,11-4-57-15,10-1-56 16,12 0-50-16,10-15-22 16,2 7-156-1,8 1-597-15</inkml:trace>
  <inkml:trace contextRef="#ctx0" brushRef="#br0" timeOffset="39430.97">13965 6629 1879 0,'0'0'314'0,"0"0"-72"15,0 0-104-15,0 0-77 16,0 0-48-16,0 0 2 15,0 0-30-15,53 44-19 16,-53-13-57-16,0 6 23 16,-30 12-92-16,1-9-209 15,3-10-474-15</inkml:trace>
  <inkml:trace contextRef="#ctx0" brushRef="#br0" timeOffset="39729.33">14141 6421 1964 0,'0'0'297'0,"0"0"-133"15,0 0-133-15,0 0-2 16,-68 106-29-16,45-51-128 16,0-3-459-16</inkml:trace>
  <inkml:trace contextRef="#ctx0" brushRef="#br0" timeOffset="39882.91">13988 7004 2129 0,'0'0'283'15,"0"0"-194"-15,0 0-89 16,0 0-168-16,0 0-159 0,-102 72-782 15</inkml:trace>
  <inkml:trace contextRef="#ctx0" brushRef="#br0" timeOffset="49972.87">5265 8191 1046 0,'0'0'248'0,"0"0"-73"15,0 0-19-15,0 0-12 16,0 0-62-16,0 0-37 15,-2-31 21-15,2 28 0 16,0 0 24-16,0 0-2 16,0 1-42-16,0-1 37 0,0 0-37 15,0-1-23-15,0-2 23 16,0 0-13-16,0-2-8 16,0-2 8-1,2-1-32-15,1-2 54 0,1-2-38 16,-1-1-4-16,0-4 27 15,1-1-20-15,-1-2 0 16,-1-3-11-16,-1 1-1 16,2-1 33-16,-2 2-41 15,-1 2 0-15,0 5 19 16,2 4-11-16,-2 5 4 16,0 4-12-16,0 2 7 15,0 2 8-15,0 0-15 16,0-1 0-16,0 1 1 15,0 0 0-15,0-2 7 0,0 2-8 16,0 0 0-16,1 0 4 16,1 0-4-16,1-1-9 15,4 1 8-15,1-2 2 16,6 2 2-16,1 0-3 16,4 0-1-16,2 0-5 15,4 0 6-15,0 0-15 16,4 0 9-16,0 0-25 15,3 0 31-15,1 0-27 16,3 0-25-16,-1-3 52 0,1 0-38 16,1 0-2-1,0 0 19-15,2 2-9 0,-3 1 21 16,3-2 0 0,-1 2 5-16,2-1-5 0,0-2 9 15,2 0-8-15,2-3 2 16,-1 0 5-16,2 0-17 15,-3 0 9-15,-2 1-19 16,-3 2 26-16,-4 2-8 16,-3 1 0-16,-3 0 8 15,-3 0-7-15,-1 0 3 16,-1 0 6-16,-1 1 0 16,4-1 11-16,4 0-11 15,-1 0 0-15,2 0-1 16,2 0 3-16,-1-1-1 0,-2-1-1 15,0 1-10-15,-4 1 4 16,-4 0 10-16,-1 0-4 16,-3 0 0-1,0 0-1-15,-4 0-16 16,2 0 17-16,0 0 0 0,4 0-1 16,-1 0 2-16,2 0-2 15,1 0 1-15,1 0 0 16,2 1-1-16,-1-1 1 15,2 0-12-15,-1 0 12 16,-4 0 0-16,-3 2 0 16,-4-1-15-16,-1 2 15 15,-2-1-12-15,-2 1 12 0,0-2-7 16,0 1 7-16,2-1 0 16,1 1 10-16,0-2-10 15,1 0 0-15,-1 0-7 16,1 0 7-16,-3 0-18 15,-2 0 12 1,-4 1 12-16,-2 1-12 0,2-2 5 16,-3 1 1-16,1-1-2 15,-1 0 2-15,2 0 0 16,-1 0 0-16,-1 0 12 16,2 0-4-16,-1 0-8 15,1 0 0-15,2 0-1 16,-3 0 1-16,2 0-1 0,1 0 1 15,-2 0 0-15,1 0-13 16,-2 0 13-16,1 0-3 16,-2 0-18-16,2 0 21 15,-2 0 0-15,0 0-6 16,0 0 16-16,0 0 9 16,2 0-19-16,-2 0 0 15,0 0 0-15,0 0 0 16,0 0-12-16,0 0-8 15,0 2 9-15,0-2-2 16,0 1 13-16,0-1 0 16,0 2 15-16,0-2-3 15,0 1-12-15,0 1 10 16,0-1-4-16,0 2 14 16,0 2-20-16,0 1 0 15,0 3 28-15,0 3-28 0,0 1 0 16,0 5 0-16,0 3 12 15,0 0 31-15,0 2-31 16,0 0 1-16,0-1 29 16,0 0-17-16,0-1 17 15,0-2-30-15,0-1-6 16,1-1 28-16,1-4-21 16,0-1-11-16,-1-2 10 15,-1 0-6-15,2-4 12 16,0-1-18-16,0-2 6 15,-1 0-2-15,1 1-4 16,-2-3 1-16,1 1 7 0,-1-1 3 16,0 1-3-16,0 1-8 15,0-2 0-15,0 0 21 16,0 2-20-16,0-1 1 16,0-1-2-16,0 1 15 15,0-2 10-15,0 1-25 16,0-1 0-16,0 0 3 15,0 0-3-15,0 0 0 16,0 2-6-16,0-2 18 16,0 0 14-16,0 0-26 15,0 0 0-15,0 0 20 16,0 0-10-16,0 0 4 0,0 0-10 16,0 0 7-1,0 0 26-15,0 0-37 0,0 0 0 16,0 0 12-16,0 0-11 15,0 0 9-15,0 0-10 16,0 0 9-16,0 0 3 16,0 0-12-16,0 0 0 15,0 0 10 1,0 0-9-16,0 0 8 0,0 0-9 16,0 0 0-16,0 0-5 15,0 0 5-15,0 0-4 16,0 0 2-16,0 0 4 15,0 0 4-15,0 0-6 16,0 0-1-16,0 0-10 0,0 0 11 16,0 0-27-16,0 0-10 15,0 0-32-15,0 0-10 16,0 0-98-16,0 0-142 16,-6 0-457-16,-4 0-654 0</inkml:trace>
  <inkml:trace contextRef="#ctx0" brushRef="#br0" timeOffset="50129.32">7173 8194 371 0,'0'0'829'0,"0"0"-614"16,0 0-26-16,0 0-93 16,0 0-30-16,0 0-66 15,0 0-46-15,-7 16-195 16,4-8-483-16</inkml:trace>
  <inkml:trace contextRef="#ctx0" brushRef="#br0" timeOffset="51756.88">11301 8540 1077 0,'0'0'386'16,"0"0"-120"-1,0 0-11-15,0 0-91 0,0 0-62 16,0 0-21-16,0 0-17 15,0-36-30-15,0 29 17 16,0-1-39-16,0 2 63 16,-4-4-36-16,1 1-24 15,-4 0 31-15,1 0-13 16,-2 1 9-16,-1 4-2 16,0 1-21-16,0 3 40 0,-3 0-38 15,-1 3-20 1,-2 13 31-16,-2 9-5 0,4 3 27 15,1 3-6-15,9-1-11 16,3-1 50-16,3-5-52 16,17-4-29-1,8-7 28-15,6-3-25 0,4-10 18 16,1 0-27-16,-1-8 12 16,-5-11-30-16,-3-7-10 15,-8-3-80-15,-5-5 2 16,-11-3-38-16,-6-5 31 15,0-1-29-15,-13-2 2 16,-7-2 97-16,-5 2 13 16,2 2 20-16,-3 3-3 15,7 5 26-15,4 7 18 0,3 5 18 16,7 8-12-16,1 6 88 16,4 8-64-16,0 1-37 15,0 9-6-15,6 20-7 16,4 12 104-16,3 14-27 15,-1 8-2 1,-1 5 57-16,-1 1-59 0,0-2-29 16,-1-3-15-16,1-8-29 15,0-7-2-15,0-9-9 16,0-8-12-16,-2-9 3 16,-2-9-63-16,-6-12-130 15,0-2 40-15,-6-12-54 16,-16-19-3-16,-6-13-57 15,-6-7 35-15,1-3 123 16,5 1 118-16,8 6 142 0,10 8 92 16,10 5-21-16,1 2 37 15,30 2-122-15,12-3-56 16,18 0 0-16,20-7-45 16,26-5-19-1,25-6-8-15,5 5-28 0,-15 3-31 16,-39 14-232-16,-35 8-542 0</inkml:trace>
  <inkml:trace contextRef="#ctx0" brushRef="#br0" timeOffset="64818.71">12506 8429 392 0,'0'0'161'15,"0"0"4"1,0 0-27-16,0 0-21 16,0 0-33-16,0-13 32 0,0 10 13 15,0-2 9-15,0 1 10 16,-2-1-74-16,2 1 60 15,-1-1-58-15,1 1-10 16,-3-2 57-16,2 1-64 16,1 2-10-16,0 0-16 15,0-1-32-15,0 1 26 16,0 0-27-16,0-2 0 16,0 1 13-16,0 1-12 15,0 0 19-15,0 1 2 0,0 2-22 16,0 0 59-16,1 0-58 15,3 6 14-15,1 11 47 16,3 2 5 0,3 5 4-16,-1 3-29 0,1 0-14 15,-2 2 53-15,1 0-36 16,-4 1-13-16,1-3 30 16,-4-2-35-16,1-2 25 15,-1-7-35-15,-1-2-16 16,-1-6 45-16,1-4-45 15,0-4 8-15,0 0 35 16,1-6-26-16,1-15 26 0,3-9-44 16,0-6-34-16,3-4 26 15,-2-3-44-15,2 1 24 16,0 3 26-16,0 4-7 16,0 5-6-16,-1 8 15 15,0 7 0-15,-5 9-9 16,3 6 9-16,-1 9-13 15,3 16 12-15,1 11 2 16,2 8 57-16,-1 1-49 16,3 1 0-16,-2-6 40 15,-1-4-34-15,-1-6-3 16,1-7-12-16,-5-7 13 16,1-7-16-16,-1-6 3 15,1-3-22-15,3-3 10 16,3-18-54-16,3-10-52 0,-2-11-66 15,-2 1-46 1,-3-2 105-16,-6 9 53 0,-3 7 72 16,0 13 37-16,-7 11 75 15,-10 3 61-15,-3 20-48 16,-1 14-1-16,-1 6 60 16,7 3-35-16,8 3-59 15,7-4-9-15,0-5-60 16,17-7 10-16,6-8-31 15,8-9 1-15,2-12-24 16,3-1 16-16,-1-24-116 16,-3-12-15-16,-8-7-22 15,-9-7 80-15,-10 2 18 0,-5 7 62 16,0 9 5-16,-12 14 55 16,-4 12 35-16,-3 6-5 15,0 18-6 1,3 15 34-16,6 11-55 0,8 8-23 15,2 3 41-15,9 5-57 16,14 0-13-16,2-2 4 16,2-1-3-16,-2-6 25 15,-6-8-34-15,-9-5 3 16,-10-10 14-16,0-5-19 0,-20-5 6 16,-14-2-7-1,-5-8 15-15,1-2-6 0,4-3-9 16,8-3-20-16,7 0 13 15,9-3-28-15,10-9-61 16,0-4-145-16,12-8-27 16,14-11 37-16,18-46-75 15,-6 7-254-15,0-4-749 16</inkml:trace>
  <inkml:trace contextRef="#ctx0" brushRef="#br0" timeOffset="65355.8">13214 8383 1842 0,'0'0'332'0,"0"0"-45"16,-35 106 18-16,28-51-121 0,7 0 1 15,0 1-38-15,18-8-92 16,8-8 2-16,7-11-57 16,6-12 9-16,4-15-34 15,4-4-8-15,-5-25-64 16,-7-13-11-16,-10-8-22 15,-13-3 43-15,-11 2-7 16,-1 9 94 0,-7 16 3-16,-10 13 71 0,-5 11 10 15,2 8-2-15,3 17-8 16,7 7 53-16,8 2-51 16,2-2-52-16,12-4 8 15,15-5-32-15,5-10 1 16,6-10-1-16,0-3-30 15,0-9-9-15,-6-12-90 0,-10-7-47 16,-14-2 17 0,-8-2-153-16,-3 2-250 0,-17 4-5 15,-5 5 8-15,0 4 373 16,3 3 186-16,4 0 98 16,4-1 207-16,11-2-11 15,3 1-51-15,0 2-8 16,19 4-23-16,6 7 15 15,2 3-80-15,-1 6 9 16,-1 15 30-16,-5 7-69 0,-7 6-35 16,-7 4-61-1,-6 5-9-15,-2 2-9 0,-17 1-3 16,-1 0-130 0,2-7-79-16,4-12-174 15,11-18-348-15</inkml:trace>
  <inkml:trace contextRef="#ctx0" brushRef="#br0" timeOffset="65588.11">13801 8537 1445 0,'0'0'625'16,"0"0"-350"-16,0 0-36 15,0 0-68-15,0 0-25 16,0 0-51-16,0 0-21 16,0 79-73-16,0-64 17 15,0-7-18-15,10-7-6 16,0-1 0-16,-2-10-13 0,-6-13-27 15,-2-6 26-15,-5-2-32 16,-18-1 32-16,-6 6-54 16,-1 4-19-1,2 8 41-15,4 7-48 0,8 6-34 16,5-9-157-16,8 3-347 16,3-8-858-16</inkml:trace>
  <inkml:trace contextRef="#ctx0" brushRef="#br0" timeOffset="65760.45">13783 8239 1872 0,'0'0'372'0,"0"0"-81"16,0 0-114-16,0 0 27 15,0 0-109-15,0 0-47 0,0 0-48 16,75 66 0-16,-75-24-25 16,0 6-42-16,-7 3-157 15,7-5-70-15,0-11-202 16,7-18-709-16</inkml:trace>
  <inkml:trace contextRef="#ctx0" brushRef="#br0" timeOffset="65906.82">14058 8399 1820 0,'0'0'388'0,"0"0"-67"16,0 0-129-16,0 0-74 15,-70 78-12-15,61-42-89 16,9-1 17-16,0 0-34 15,10-1-33-15,28 6-89 16,-5-12-193-16,-5-8-306 0</inkml:trace>
  <inkml:trace contextRef="#ctx0" brushRef="#br0" timeOffset="66065.63">13943 8986 2176 0,'0'0'462'15,"0"0"-210"-15,0 0-62 16,0 0-112-16,0 0-78 16,0 0-72-16,0 0-106 0,115-63-205 15,-80 37-284-15</inkml:trace>
  <inkml:trace contextRef="#ctx0" brushRef="#br0" timeOffset="67130.6">14513 7897 494 0,'0'0'1093'0,"0"0"-753"16,0 0-61-16,0 0-97 0,0 0 5 16,0 0-97-16,0 0-56 15,-15 1-1-15,15 35 22 16,0 12 45-16,-2 6-34 16,0 5-5-16,1 5 60 15,1-2-50-15,0-2-16 16,0-2-4-16,0-5-49 15,0-5 60-15,3-8-62 16,2-5 0-16,1-10-6 16,0-6 7-16,-2-11-2 15,2-6 0-15,-2-2 1 16,5-13 33-16,3-14-33 16,5-8-16-16,-3-3 7 15,3 1 7-15,-5 5 1 16,-3 8 1-16,-6 8 0 0,-3 7 68 15,0 9-16-15,0 0-35 16,0 13 19-16,-2 11 9 16,-2 6 18-16,4 2-45 15,0-4-8-15,14-2 19 16,9-10-29-16,8-5-2 16,7-11-16-16,2 0 5 15,0-19-10-15,-6-7-20 16,-11 0 16-16,-8 7 10 15,-10 5 17-15,-5 10 0 16,0 4 17-16,-12 1-8 16,-3 14 39-16,0 8-21 0,4 0-26 15,5 1 52-15,6-2-53 16,0-6 0-16,19-2-11 16,8-9 22-16,2-5-29 15,3-3 0-15,0-15-47 16,-7-4 55-16,-8 3-35 15,-7 4 33-15,-10 6 3 16,0 7 18-16,-2 2-2 16,-12 5-7-16,-2 11 0 15,3 5 52-15,4-1-37 16,8 0-5-16,1-3-10 16,10-6 9-16,15-3-15 0,10-6 6 15,5-2-61 1,3-8 37-16,-1-5-14 15,-6-1-5-15,-13 4-5 16,-11 2 24-16,-9 5 10 0,-3 1 14 16,0 2 0-16,-13 0 3 15,-4 2 9-15,0 9 21 16,0 5 8-16,7 5-32 16,4 6 66-16,6 5-59 15,0 2 1-15,12 5 19 16,8 0-24-16,5 2 13 15,1-2-25-15,-1-3 9 16,-4-4 8-16,-7-5-17 0,-8-9-2 16,-6-5-5-1,-6-5 14-15,-20-5-13 0,-8-3 6 16,-4 0-69 0,-4 0 6-16,3-12-135 15,6-2-64-15,7-4-17 0,7-19-56 16,7 4-234-16,9-5-668 0</inkml:trace>
  <inkml:trace contextRef="#ctx0" brushRef="#br0" timeOffset="67278.17">15218 8231 2022 0,'0'0'315'0,"0"0"-30"0,0 0-137 16,0 0-108-16,0 0-39 15,-104 62-1-15,81-23-207 16,0-5-503-16</inkml:trace>
  <inkml:trace contextRef="#ctx0" brushRef="#br0" timeOffset="67442.74">15201 8256 2114 0,'0'0'314'0,"0"0"-148"16,0 0-79-16,0 0-55 0,0 0-32 15,-107 61-235-15,81-34-338 16</inkml:trace>
  <inkml:trace contextRef="#ctx0" brushRef="#br0" timeOffset="72488.33">5230 9578 1272 0,'0'0'296'0,"0"0"-73"16,0 0-75-16,0 0-40 16,0 0-45-16,0 0 5 15,0 0-34-15,0 0-9 16,0 0 51-16,0 0-23 15,-1-3 5-15,1-1 12 16,-2 1-32-16,2-2 23 16,0-1-28-16,0-1-32 0,0-4 52 15,0 1-47-15,0-2-6 16,0-3 14-16,0 0-6 16,0-3 15-16,0 1-23 15,0-1 0-15,0 0 8 16,2-1-8-16,-2 2 0 15,0 1-6-15,0 0 17 16,0 1 7-16,0 1-18 16,0 4 0-16,0-1 12 0,0 4-11 15,0 1-1 1,0 2 0-16,0-1 12 16,0 2-3-16,0 0-9 15,0 1 0-15,-2 2 0 0,2-1 1 16,0 1-1-1,0 0 0-15,0 0 1 16,0 0 11-16,0 0-12 0,0 0-2 16,0 0 1-16,0 0 1 15,0 0-2-15,0 0-5 16,2 0 7-16,2 0 1 16,5 0-1-16,1 0 0 15,1 0 0-15,3 0 2 16,3 0 3-16,3 0-5 15,0 0 0-15,5 1-11 0,0 1 11 16,3-1-23-16,2 1 21 16,0-1-22-1,0 2 18-15,0 1-13 0,2-3-21 16,0 2 40-16,3-3-27 16,5 0-1-16,4 0 19 15,4 0-15-15,6 0 24 16,1-3-25-16,0-3-19 15,2 1 43-15,-4 2-36 16,-1 1-1-16,-4-1 6 16,-2 1-11-16,-4 2 42 15,-6-1-30-15,-1 1 6 16,-2 0 15-16,-1 0 2 16,0 0-9-16,0 0 15 15,-1 0 2-15,1 0-15 0,-2-2 15 16,1 2-23-16,-1 0 22 15,-2 0-26-15,2 0-2 16,-1 0 5 0,-1 0 15-16,-1 0 8 0,-1 0 1 15,-3 0-18-15,1 0 11 16,0 0 4-16,-3 0-14 16,3 0 3-16,-3-1-48 15,1-4 62-15,0 0-35 16,-5 2-12-16,-3 0-3 15,-3 1 31-15,-7 2-14 16,0 0 24-16,-4 0 9 16,2 0 36-16,-2 0-15 15,1 0-20-15,2-2 22 16,6 2-23-16,1-1 6 0,7-1-6 16,5-1 1-16,1 0 3 15,3 0-4-15,0 0 0 16,-1 1-1-16,-4 1 2 15,-4 1 0-15,-5 0-1 16,-3 0 0-16,-6 0 6 16,-3 0-6-16,1 0 0 15,-1 0 20-15,2 0-20 16,1 0 11-16,1 0-11 16,0 0 0-16,2 0-7 15,-2 0 7-15,2 0-2 16,-1 0-6-16,-2 0 16 0,2 0-5 15,-3 0-3-15,1 0 0 16,-2 0-3-16,-1 0 3 16,3 0 0-16,-2 0-10 15,1 1 22-15,1-1-14 16,1 2 2-16,0-1 0 16,2 1 6-16,-2-1-6 15,3-1 0-15,-2 0 0 16,-2 2 9-16,1-2-9 15,-2 0 0-15,-2 0 0 16,1 0 9-16,-1 0-9 0,0 0 7 16,0 0 18-1,0 0-23-15,0 0 49 0,0 2-35 16,0-2-10-16,0 0 39 16,0 0-21-16,0 0-9 15,0 1-5-15,0 1 6 16,0 1-16-16,0 4 1 15,0 3 27-15,0 7 36 16,2 3-27-16,-1 2 16 16,1 2-7-16,0 0-37 15,0 0 54-15,-1-2-53 16,2-4-10-16,-1-2 35 16,2-1-28-16,-3-1 18 15,2-4-8-15,-1 1-17 16,0-2 49-16,-2-3-49 0,2-2 0 15,-2 1 20 1,0-2-19-16,0-2 16 0,0 2-17 16,0-1 8-16,0 1 21 15,0 0-21-15,0 0-8 16,0 1 19-16,0-1-11 16,0 2 27-16,0-4-35 15,0 2 8-15,0-1 14 16,0-1-22-16,0-1 0 15,0 0-6-15,0 2 16 16,0-2-10-16,0 0 0 16,0 0 0-16,0 0-19 15,0 0 19-15,0 0-57 16,0 0-14-16,0 0-40 0,0 0 18 16,-4-3-140-16,-6-6-387 15,0-2-915-15</inkml:trace>
  <inkml:trace contextRef="#ctx0" brushRef="#br0" timeOffset="72789.98">7285 9518 1051 0,'0'0'387'0,"0"0"-201"16,0 0-20-16,0 0 5 16,0 0-42-16,0 0-30 15,0 0-12-15,24 42-48 16,-19-34 26-16,-2-1 12 15,1-1-49-15,-1 0 57 16,-2-1-64-16,3-4-15 16,-2-1 41-16,1 0-30 0,2 0 10 15,2-3 20-15,1-6-36 16,2-1 29-16,2-2-40 16,-2 1 0-16,0 1 5 15,0 2-4-15,-4 2 6 16,0 2-7-16,-3 2-13 15,-3 1 0-15,0 1-95 16,0-2-94-16,0 2-102 16,0-3-664-16</inkml:trace>
  <inkml:trace contextRef="#ctx0" brushRef="#br0" timeOffset="77340">11816 9742 760 0,'0'0'692'0,"0"0"-535"0,0 0-7 15,0 0-45-15,0 0-39 16,0 0 7-16,0 0-56 16,6-45 23-16,-6 40-21 15,0 0 26-15,0 0 28 16,0 1-27-16,0 1-2 16,-8 0 20-16,-4-1-13 15,0 4 21-15,-2 0-52 16,-2 0-12-16,1 0 33 15,1 4-28-15,0 6 6 16,2 5 8-16,2 5-5 16,2 5 43-16,4 4-28 15,4 2-4-15,0 3 35 16,9-2-29-16,8 2-9 0,5-4 7 16,2-2-23-16,0-2 55 15,-3-3-53-15,-4-4-16 16,-3-2 35-16,-7-5-33 15,-6-3 8-15,-1-2-10 16,0 1 1-16,-7-4 38 16,-6 1-39-16,-6-4-10 15,2-1-12-15,0 0-63 16,3 0-50-16,4 0-48 16,6 0-6-16,4-1 58 15,0-1-148-15,4 2-55 16,13-3 24-16,7-3 48 15,5-1-105-15,8-4-146 0,7-2 513 16,2-2 0 0,5-4 16-16,0 0-16 0,-2-3-1 15,-8 2 1-15,-6-1 26 16,-11 0 51-16,-12 2 24 16,-12 5 426-16,0 2-11 15,-14 6-178-15,-11 6-18 16,-5 0-114-16,-5 16-7 15,-1 10-35-15,4 2-52 16,5 4 29-16,12-5-68 0,10-3-32 16,5-6-37-16,7-4 10 15,16-8 6 1,7-6-20-16,3 0-57 0,1-15 12 16,-7-7-34-16,-8 3 17 15,-7 1 49-15,-7 6 13 16,-5 6 1-1,0 4 35-15,0 2 0 0,-5 5 37 16,-1 9-32-16,0 4 8 16,5 0-19-16,1-2-19 15,8-1 1-15,14-6-12 16,10-4-6-16,3-5-18 16,0-3-59-16,-4-12 6 15,-7 0 32-15,-11 3 22 16,-6 3 23-16,-7 6 0 0,0 3 2 15,0 0 50 1,-7 14-19-16,2 3 9 0,3 0-42 16,2 1 21-16,4-3-32 15,18-5 11-15,7-7-107 16,17-6-152-16,-6-13-395 16,-8-5-1286-16</inkml:trace>
  <inkml:trace contextRef="#ctx0" brushRef="#br0" timeOffset="77480.78">12494 9828 1438 0,'0'0'632'16,"0"0"-517"0,0 0-31-16,0 0-84 0,0 0-135 15,0 0-250-15</inkml:trace>
  <inkml:trace contextRef="#ctx0" brushRef="#br0" timeOffset="79489.84">13158 9542 1081 0,'0'0'844'0,"0"0"-633"15,0 0-38-15,0 0 5 16,0 0-98-16,0 0-52 16,0 0 65-16,33 45-32 15,-18-1 13-15,-2 4-11 16,-3 2-29-16,-1 1 53 0,-4-2-63 15,-3 0-3 1,-1-3 15-16,-1-2-24 16,0-5 6-16,0-3-18 15,0-7 0-15,0-7 0 0,0-7 0 16,0-6-55-16,3-7-35 16,4-2-98-16,13-27-31 15,-3-6-253-15,0-8-360 0</inkml:trace>
  <inkml:trace contextRef="#ctx0" brushRef="#br0" timeOffset="79680.81">13313 9732 1437 0,'0'0'406'0,"0"0"-105"16,0 0-66-16,0 0-56 16,-67 91 9-16,62-49-91 15,5-4-68 1,0-1 8-16,17-7-37 0,4-9 6 15,8-8-18-15,4-8-33 16,4-5-37-16,2-3-98 16,10-30-61-16,-8 3-264 15,-11-5-916-15</inkml:trace>
  <inkml:trace contextRef="#ctx0" brushRef="#br0" timeOffset="79971.28">13469 9503 1724 0,'0'0'366'0,"0"0"-193"15,0 0-18 1,0 0-45-16,-14 92-53 0,19-65 14 16,14-6-63-16,4-5-8 15,5-10 27-15,1-4-15 16,-5-2-12-16,-4-8-5 15,-6-10-35-15,-12-2 34 16,-2-6-10-16,-5 0-5 16,-16 1 20-16,0 4-41 15,-1 4 27-15,0 8-52 16,6 8-32-16,-1 1-24 16,4 12-196-16,6 0-506 0</inkml:trace>
  <inkml:trace contextRef="#ctx0" brushRef="#br0" timeOffset="81916.22">13949 9655 1001 0,'0'0'343'0,"0"0"-75"15,0 0-66-15,0 0-55 16,0 0 11-16,0 0-59 15,0 0-44-15,-51-38 1 16,41 53-44-16,-2 10 26 0,1 7 25 16,-2 8 12-1,4 5 52-15,2 0-56 0,7-1-26 16,0-9 1-16,3-4-40 16,14-8 32-16,5-8-38 15,4-9 0-15,4-6 27 16,1 0-18-16,0-8-8 15,-3-11-2-15,0-5-15 16,-5 0 8-16,-3-1-17 16,-3-2 11-16,-2 0 5 15,-2 0 9-15,-1-1 0 16,-2-4 0-16,-2 0 0 16,1-3 3-16,-3-2-3 0,1-2 0 15,-2 0-15 1,-2 1 14-16,-3 4-14 0,0 2 13 15,0 4 4 1,0 4 4-16,0 3-6 0,-5 4 0 16,0 1 3-16,-2 2-3 15,3 0 1-15,-3 0-22 16,0 3 39-16,-1-2-24 16,1 0 6-16,1 2 0 15,-1 2-6-15,0 2 6 16,1 3-8-16,0 2 7 15,2 2 2-15,-3 0-3 16,-2 8 2-16,1 16 0 0,-2 10 31 16,2 15 10-16,1 19 23 15,5 0 14-15,2 4-11 16,0-2 41-16,3-16-75 16,13 2-33-1,2-10 0-15,4-10 1 0,0-10-1 16,-1-12 0-16,1-10 12 15,-2-4-12-15,0-10 0 16,-3-9-52-16,-6-2 17 16,-2 5 19-16,-8 5 15 15,-1 9 1-15,0 2 0 16,-5 8 45-16,-4 12 3 16,0 3 26-16,4 3 3 15,5-2-65-15,0-3-10 0,17-4-2 16,9-10-2-16,10-7-17 15,0 0-18-15,1-18-56 16,-3-4 24-16,-9-2 6 16,-11 4 45-16,-7 6 0 15,-5 7 18 1,-2 5 76-16,-3 2-41 0,-13 2 4 16,0 12 21-16,-3 0-45 15,6 4 52-15,5-4-63 16,6-1 11-16,2-2-30 15,2-3 15-15,15-5-1 16,6-3-24-16,5 0 13 16,1-11-2-16,-5-4-53 15,-2-2-37-15,-6 1 67 16,-8 3 19-16,-5 2 18 0,-3 3-8 16,0 4 19-16,-1 2 35 15,-9 2-13-15,0 0-15 16,1 16 27-16,3 3-24 15,6 10 2-15,0 4-11 16,1 5 0-16,14 4 24 16,2 0-30-16,-2-2-6 15,-2-2 32-15,-6-5-20 16,-5-3 6-16,-2-10-18 16,-7-3 0-16,-15-3 21 15,-4-4-21-15,-6-4-6 16,-3-2 5-16,2-4-105 15,1 0-56-15,8-5-54 0,14-13-101 16,8 1-51-16,2 2-630 16</inkml:trace>
  <inkml:trace contextRef="#ctx0" brushRef="#br0" timeOffset="82770.8">14924 9754 2008 0,'0'0'380'15,"0"0"-144"-15,-70 80-31 16,54-44-78-16,13-1-55 0,3-5-14 16,15-6-57-16,15-10-1 15,7-10-27-15,1-4-85 16,1-18-7-16,-7-14-41 15,-10-5-7-15,-11-6 26 16,-9 5 26 0,-2 6 115-16,-5 9 19 0,-13 14 115 15,-4 9 62-15,0 8-67 16,4 19-39-16,6 12 13 16,9 9-21-16,3 9 21 15,3 5-14-15,17 0-70 16,3-4 29-16,2-4-39 0,1-10-7 15,-6-7 14 1,-5-8-14-16,-7-7-4 0,-6-7-20 16,-2-9-62-16,-2-6 73 15,-13 0-11-15,-3-23-55 16,1-10-14-16,2-10-34 16,10-9 20-16,5-2 47 15,0 0 58-15,21 0 10 16,9 7-10-16,7 5 1 15,3 4-7-15,2 9 14 16,-5 8-7-16,-7 13-1 16,-12 8 6-16,-8 1 2 15,-8 19-8-15,-2 4 26 16,0 0 35-16,-5-2-36 16,-2-6 12-16,6-5-37 0,1-8-14 15,0-3 14-15,3-3 0 16,9-16-25-16,-2-8-5 15,-2-3 21-15,-3-4 1 16,-5 6 8-16,0 4-11 16,0 7 11-16,-2 7 14 15,-2 6 13-15,2 2-1 16,2 2-14-16,0 0-24 16,0 0 10-16,13 3-68 15,12 0-31-15,8-2 62 16,8-1-73-16,-4 0 66 15,-8 3-19-15,-12 5 65 16,-14 5-23-16,-3 9 23 16,-10 4 161-16,-10 7 17 15,4 4-36-15,4 1 8 0,8-3-62 16,4-4 8-16,13-9-96 16,15-7 1-16,9-10-3 15,6-5-116-15,5-8-79 16,-4-14 28-16,-12-19-75 15,-14 4-85-15,-16 2-1691 16</inkml:trace>
  <inkml:trace contextRef="#ctx0" brushRef="#br0" timeOffset="82962.31">15214 9598 1590 0,'0'0'314'15,"0"0"-38"-15,0 0-113 16,0 0-40-16,106-81-37 16,-73 81-46-16,-1 0-40 15,-4 19-24-15,-1 17-56 16,-9-4-172-16,-4-7-422 0</inkml:trace>
  <inkml:trace contextRef="#ctx0" brushRef="#br0" timeOffset="83102.59">15594 9387 1609 0,'0'0'545'0,"0"0"-479"16,0 0 9-16,0 0-60 16,-91 125-15-16,70-78-184 15,1-5-1107-15</inkml:trace>
  <inkml:trace contextRef="#ctx0" brushRef="#br0" timeOffset="98995.88">1514 6761 121 0,'0'0'1220'16,"0"0"-842"-16,0 0-157 15,0 0-39-15,0 0-70 16,0 0 15-16,-2-63-62 16,2 56-22-16,0 1 30 0,0 0-22 15,0 1 2-15,0 1 13 16,0 2-32-16,0-1 38 15,0 0-64-15,0 2-7 16,0-4 15-16,0 1-15 16,0-1 5-16,0-1-6 15,0 0 1-15,0 0 21 16,0-1-22-16,-5-1 0 16,-5 1 6-16,-5 1-6 15,-3 1 14-15,-7 2-14 16,-2 3 0-16,-2 0-3 15,-1 0 3-15,3 12-2 16,1 2 2-16,2 1 0 0,2 3 9 16,4 1-9-16,4 2 0 15,5 5-12-15,5 2 12 16,4 2-10-16,7 0 10 16,18 0 0-16,10-1 0 15,5 0 0-15,5-4 0 16,1 2 9-1,-3-1-8-15,-6-1-1 0,-7 1 13 16,-8 1-11-16,-12 2 26 16,-10 1-19-16,0 3-8 15,-20 2 67-15,-11-2-56 16,-7-5-3-16,0-7-9 16,-3-9 1-16,5-9-7 15,4-3-44-15,-7-6-172 16,10-9-135-16,3 0-728 0</inkml:trace>
  <inkml:trace contextRef="#ctx0" brushRef="#br0" timeOffset="102786.08">6209 6098 1275 0,'0'0'276'15,"0"0"-85"-15,0 0-33 16,0 0-35-16,0 0-115 15,0 0-6-15,0 0-2 16,9-15 7-16,-8 14 51 16,-1-1-35-16,0-1 21 15,2 0 33-15,-2 0-19 16,0-1-14-16,0 1-11 16,0 0-33-16,0 0 55 15,0 1-55-15,0 1 0 0,0 1 4 16,0 0-4-1,0 0-26-15,4 3 16 0,-1 12 10 16,1 6 43-16,3 7-27 16,-2 4 13-16,2 1 20 15,-2 0-8 1,2-3-8-16,0-4-33 0,-3-2 6 16,3-5 3-16,-2-2-9 15,0-3-25-15,-2-4-48 16,0-3-53-16,1-4-31 15,-1-3-137-15,4-6 4 16,0-10-210-16,-2-3-659 0</inkml:trace>
  <inkml:trace contextRef="#ctx0" brushRef="#br0" timeOffset="103000.35">6383 6121 751 0,'0'0'388'0,"0"0"-45"16,0 0-66-16,0 0-99 15,0 0-135-15,0 0 48 16,0 0-56-16,-38 39-6 16,31-12 14-16,5 2-3 15,2-5 6-15,7-4-46 16,15-2 1-16,6-9 30 16,4-4-19-16,5-5 7 15,-1 0-19-15,8-7-145 16,-11-7-144-16,-11 0-553 0</inkml:trace>
  <inkml:trace contextRef="#ctx0" brushRef="#br0" timeOffset="103317.83">6490 6040 1358 0,'0'0'389'0,"0"0"-209"16,0 0-108-16,0 0-32 16,0 0-40-16,0 0 43 15,0 0-43-15,-2 72-5 0,18-65-2 16,3-7-2 0,3 0-5-16,2-6-34 15,-6-12-40-15,-4-3 77 16,-10 2-23-16,-4 1 34 0,0 3 0 15,-16 3 8-15,-3 7-25 16,-1 5 12-16,3 0-14 16,4 5 6-16,10 13-83 15,3-3-291-15,0-5-377 0</inkml:trace>
  <inkml:trace contextRef="#ctx0" brushRef="#br0" timeOffset="104594.14">6913 6044 1347 0,'0'0'309'0,"0"0"-62"15,0 0-56-15,0 0-125 16,0 0-48-16,0 0 13 16,0 0-31-16,-75 68 22 15,69-32 22-15,5 0-4 16,1-1 53-16,0-5-76 0,3-6-10 16,11-8 26-16,1-7-27 15,3-6 4-15,4-3-10 16,1-4 11-16,0-14-28 15,1-6-1-15,-4-4-54 16,-3 4 7-16,-6 3 23 16,-2 2 35-16,-6 4 5 15,-1 3 4-15,-2 0 33 16,0 0-34-16,0-2 5 16,0-1 12-16,0-3-11 15,0-3 1-15,0-1-8 16,0-4 0-16,-2 1-5 15,-3 0 5-15,2 1 0 16,-4 5 6-16,2 3 5 16,-2 0 23-16,1 4-34 0,-1 2 7 15,2 0 26-15,1 2-33 16,0 2 0-16,1 1 3 16,-3 0 4-16,3 2 6 15,0 1-13-15,-3 0 0 16,2 1 6-16,-3 1-6 15,2 0 0-15,-2 0 0 16,2 0 8-16,2 0-13 16,0 0 5-16,1 0 0 15,0 0-9-15,0 0 9 0,1 8-10 16,1 6 10-16,0 6 0 16,0 7-16-1,1 8 14-15,9 9 2 16,4 6 34-16,1 3-2 15,0 1-10-15,2-3 21 0,-3-5-31 16,3-3 48-16,-3-9-60 16,-1-5 0-16,-2-7 10 15,-2-8-9-15,-2-5-1 16,-4-6 0-16,3-3 1 16,-2-3 44-16,2-17-45 15,0-4-14-15,2-1 5 16,-3 2 0-16,0 9 9 15,-3 6 0-15,-2 8 1 0,1 0-1 16,1 14 0-16,2 10 32 16,2 1 32-16,3 2-29 15,4-3 0 1,2-3-35-16,3-9 1 16,4-6 6-16,2-6-7 0,-1-2-45 15,-4-15 13-15,-5-6-18 16,-5-1 30-16,-7 3-18 15,-2 4 38-15,0 8 0 16,0 5 36-16,-7 4-6 16,0 0-2-16,0 7-16 15,3 5 18-15,1 2-30 16,3 0 0-16,0-4 4 16,10-4-4-16,11-5 0 0,4-1-1 15,5-6-18-15,0-13-20 16,-3-5-73-16,-8 0 41 15,-5 3 48-15,-9 7-21 16,-5 6 44-16,0 8 26 16,-6 0 3-16,-8 3 42 15,1 8-47-15,0 5-6 16,4 5 41-16,6 4-48 16,3 4 10-16,0 5 4 15,12 2-25-15,6 1 37 16,2 3-37-16,-2-5 0 15,-2-1 5-15,-9-5-4 16,-1-4-1-16,-6-7 0 16,0-4 8-16,-16-5-28 15,-4-6 19-15,-3-3-84 0,3 0-39 16,3-15-165-16,7-3-364 16,7 1-927-16</inkml:trace>
  <inkml:trace contextRef="#ctx0" brushRef="#br0" timeOffset="105467.87">7666 6154 1553 0,'0'0'269'16,"0"0"-60"-16,0 0-10 15,0 0-78-15,-55 101 14 0,55-77-86 16,2-3-48-16,15-8 12 16,6-5 6-16,5-8-17 15,2 0-2-15,1-16-45 16,-8-8-35-16,-6-3-76 16,-11-2 25-16,-6 4 44 15,0 7 7-15,-8 6 80 16,-7 12 69-16,-1 0 18 15,-1 12 26-15,3 12-37 16,7 3-12-16,6 2 20 16,1 3-53-16,4 0-13 0,14-1-12 15,5-1 8 1,0 0 9-16,-1-3-23 0,-2-3 0 16,-5-2 8-1,-7-6-8-15,-4-2-12 0,-4-6 0 16,-2-5 12-16,-15-3-16 15,-3-1 16-15,-1-15-34 16,0-8 25-16,7-5-25 16,7-1 1-16,7-4-14 15,0 1 47-15,11-1-18 16,11-1 3-16,4 0-72 16,0 0 38-16,1 6 15 15,-5 5 33-15,-7 10 1 0,-7 11-7 16,-8 3 7-16,0 12 0 15,0 13 53 1,-7 2 24-16,-1 1-11 0,3-1 13 16,3-6-43-16,2-7-35 15,0-5 4-15,14-9 3 16,4 0-8-16,4-10 5 16,-4-12-4-16,-3-4-2 15,-6-1-17-15,-9-3 15 16,0 3-3-16,-12 6 6 15,-5 6 0-15,2 6 1 16,0 8 1-16,5 1-4 16,4 0 2-16,4 7-40 15,2 5 33-15,5-1-152 0,15-2-112 16,10-3 47-16,5-2 105 16,0-4 34-16,-3 0 17 15,-7 0 68-15,-9 5 46 16,-5 4 43-16,-10 4 91 15,-1 4 42-15,0 1-35 16,0 1-30-16,0-1-81 16,0-4-48-16,0-3-13 15,9-5-15-15,9-6-12 16,7 0-27-16,8-14-131 16,-4-5-73-16,-9-2-360 0</inkml:trace>
  <inkml:trace contextRef="#ctx0" brushRef="#br0" timeOffset="105675.23">7850 6019 1482 0,'0'0'266'0,"0"0"-140"16,0 0-3-16,0 0-90 15,0 0-27-15,104-47-12 16,-74 62-55-16,-6 6-236 16,-8-3-671-16</inkml:trace>
  <inkml:trace contextRef="#ctx0" brushRef="#br0" timeOffset="105814.51">8066 5925 1528 0,'0'0'182'0,"0"0"-144"0,0 0-38 15,-27 103-143-15,26-75-666 0</inkml:trace>
  <inkml:trace contextRef="#ctx0" brushRef="#br0" timeOffset="105985.1">8439 6408 1916 0,'0'0'228'16,"0"0"-228"-16,0 0-302 15,0 0-1436-15</inkml:trace>
  <inkml:trace contextRef="#ctx0" brushRef="#br0" timeOffset="152173.81">6440 2879 1098 0,'0'0'204'0,"0"0"-133"16,0 0 14-16,0 0 42 15,0 0-56-15,0 0-11 16,25-64 17-16,-25 61 24 15,0 0 23-15,0 3-35 16,0 0-35-16,0 0 14 16,0 0-51-16,0 3 6 15,0 13 1-15,-3 11-17 0,-3 10 30 16,3 8-28-16,-2 7-8 16,2 4 45-16,-2 0-26 15,-3 0 1-15,-1 1 15 16,-3 0-23-16,-1 1 47 15,-2 3-34-15,0-2 10 16,2-2 13-16,1-7-17 16,4-6-6-16,1-7 9 15,2-10-35-15,4-9 46 16,1-5-46-16,0-4 0 16,0-4-6-16,0-4 15 15,0 1-3-15,0-2-6 16,0 0-5-16,0 0-22 15,0 0 5-15,0-2-57 0,1-9-32 16,11-8-108-16,11-27-76 16,0 5-207-16,-4-3-757 0</inkml:trace>
  <inkml:trace contextRef="#ctx0" brushRef="#br0" timeOffset="152573.19">6569 2747 1315 0,'0'0'282'15,"0"0"-72"-15,0 0-36 16,0 0-10-16,0 0-112 16,0 0-52-1,0 0 0-15,-19 73 19 0,19 8 67 16,7 23-34-16,-1 7 4 15,-3-4 23-15,-3-26 1 16,0-21-4-16,0-13-36 16,0-2-6-16,-4 6 36 15,-3 4-38-15,-1 4 10 16,1-8 7-16,2-8-34 16,2-6 31-16,3-7-46 15,0-4 0-15,0-5 6 0,0-5-6 16,0-2-1-16,1-7 0 15,3-2-35-15,-4-4 29 16,0-1-44-16,0 0 0 16,0-12 5-16,-2-9-152 15,-22-24-87-15,3 5-203 16,-1 1-709-16</inkml:trace>
  <inkml:trace contextRef="#ctx0" brushRef="#br0" timeOffset="153071.95">6249 3260 72 0,'0'0'1711'0,"0"0"-1386"0,0 0-139 16,0 0-10-16,0 0-122 16,0 0-38-16,-10 101 27 15,32 4 18-15,7 12 5 16,-1-2-27-16,-3-28-39 15,-10-31 58-15,-3-14-51 16,-4-6-6-16,1 3 27 16,-2 0-1-16,0-1 28 15,-1-11-28-15,-2-9-11 16,0-8 52-16,1-8-39 16,1-2 7-16,7-8 24 15,10-17 2-15,9-14 32 16,11-11-66-16,5-5-26 15,4-4 43-15,-2 3-17 16,-3 4 10-16,-7 6 4 0,-8 8-21 16,-9 8 46-16,-6 9-53 15,-7 7-8-15,-5 3 19 16,-2 6-24-16,-3 3 0 16,2 0-1-16,-2 2 6 15,0 0-1-15,0 0-5 16,0 0-2-16,0 0-8 15,0 0 10-15,0 0 0 16,0 0-21-16,0-1-54 0,0-1 30 16,0-1-181-1,-12-11-234-15,0 3 79 16,1-5-725-16</inkml:trace>
  <inkml:trace contextRef="#ctx0" brushRef="#br0" timeOffset="153225.22">6822 3591 1798 0,'0'0'376'0,"0"0"-174"15,0 0-59-15,0 0-55 16,0 0-53-16,0 0-35 0,0 0-211 16,-73 16-255-1,56 3-367-15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22:02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14842 4052 1809 0,'0'0'511'16,"0"0"-329"-16,0 0-38 15,0 0-121-15,0 0-10 16,97-29-13-16,-55 29-101 16,15 0-144-16,-11 3-281 15,-9 3-346-15</inkml:trace>
  <inkml:trace contextRef="#ctx0" brushRef="#br0" timeOffset="636.6">14959 3913 1305 0,'0'0'536'0,"0"0"-315"0,0 0-25 16,0 0-66-16,0 0-128 16,0 0 38-16,0 0-25 15,-12 109 5-15,12-60 10 16,0 1-20-16,0-1-3 16,0-2-7-16,10-3-89 15,2 2-19-15,-2-10-188 16,-2-10-361-16</inkml:trace>
  <inkml:trace contextRef="#ctx0" brushRef="#br0" timeOffset="1763.11">15430 4009 232 0,'0'0'1038'15,"0"0"-759"-15,0 0-26 16,0 0-114-16,0 0 6 15,0 0-61-15,-40-77 2 16,32 74-8-16,-2 3-36 16,-4 0-2-16,-1 8-18 15,-3 16-9-15,-4 8 54 16,1 10-18-16,2 6 12 16,6 1 5-16,6-1-33 15,7-8-27-15,0-7-6 16,13-9 0-16,9-7 15 15,1-10-15-15,4-7-23 16,0 0-2-16,-2-15-2 16,-3-10 2-16,-6-9-12 0,-6-2 14 15,-4-1 13-15,-6 4 10 16,0 5 0-16,-4 6 11 16,-4 7 23-16,-1 6 48 15,4 4-38-15,2 5-19 16,0 0 9-16,3 10-34 15,0 15 0-15,0 11 16 16,0 9-10-16,0 7 42 16,6 5-35-16,4 0-12 15,2-2 19-15,-4-1-20 16,1-4 0-16,-5-4-1 16,-1-8 12-16,-3-6-20 15,0-6 9-15,0-10-14 0,-3-7 7 16,-4-9 7-1,-5 0 0-15,-2-11-24 0,3-14-3 16,0-8 11-16,5-9 4 16,6-8-3-16,0-6 9 15,10-5 6-15,10-2 0 16,4-2-6-16,1 4 3 16,-1 8-25-16,-4 13 27 15,-4 15-18-15,-8 16 18 16,-3 9-19-16,-2 7 13 15,1 20-9-15,-2 7 16 0,-1 3 31 16,1-2-21 0,2-5 1-16,5-11-4 0,1-8-7 15,3-9 9-15,3-2-9 16,-5-18 0-16,1-9 33 16,-9-6-33-16,-3-6 0 15,0 4 12-15,-12 2-12 16,-6 4 24-16,-2 10-13 15,3 6-1-15,3 8 19 16,4 3-29-16,3 2-6 16,5 0-3-16,2 0-27 15,0 7-8-15,9-2-91 16,8-4-5-16,9-1 78 0,-1 0-7 16,0 0 17-16,-7-3 24 15,-6 3 24-15,-7 0-21 16,-5 17 50-16,0 10-19 15,0 7 96-15,0 5 12 16,-1 1-8-16,1-5-21 16,0-5-78-16,16-8 28 15,11-7-23-15,8-11-12 16,3-4-12-16,1 0-93 16,-9-17-82-1,-20-13-15-15,-10 2-294 0,-1 1-1158 0</inkml:trace>
  <inkml:trace contextRef="#ctx0" brushRef="#br0" timeOffset="1928.32">15500 3929 1430 0,'0'0'403'0,"0"0"-240"16,0 0-15-16,86-57-74 15,-55 50-63-15,7 7-11 16,-9 0-224-16,-7 10-377 0</inkml:trace>
  <inkml:trace contextRef="#ctx0" brushRef="#br0" timeOffset="2097.17">15768 3655 1255 0,'0'0'703'16,"0"0"-580"-16,0 0-52 0,0 0-37 16,0 0-34-16,-44 127-69 15,39-73-325-15,0-6-1243 0</inkml:trace>
  <inkml:trace contextRef="#ctx0" brushRef="#br0" timeOffset="2372.87">16296 3760 1655 0,'0'0'316'0,"0"0"-110"15,0 0-87-15,-86 152 30 16,58-53-44-16,7-4-65 16,11-18-13-16,7-29-27 15,3-21-16-15,0-5-41 16,9-4-94-16,4-7-76 0,6-26-103 16,-2-18-195-1,-6-8-501-15</inkml:trace>
  <inkml:trace contextRef="#ctx0" brushRef="#br0" timeOffset="2527.59">16236 3857 821 0,'0'0'564'16,"0"0"-310"-16,0 0 96 16,0 0-136-16,0 0-127 15,0 0-47 1,0 0 5-16,46 29 32 0,-27 17-41 16,-1 4-30-16,0 7 20 15,0 2-26-15,-4-1-92 16,-4 7-78-16,-5-13-143 15,-5-15-442-15</inkml:trace>
  <inkml:trace contextRef="#ctx0" brushRef="#br0" timeOffset="2684.44">16234 4050 1483 0,'0'0'319'16,"0"0"-232"-16,0 0-8 15,0 0-79-15,122-30-3 16,-77 30-116-16,-9 0-453 0</inkml:trace>
  <inkml:trace contextRef="#ctx0" brushRef="#br0" timeOffset="2890.44">16784 3961 1787 0,'0'0'344'16,"0"0"-245"-16,0 0-49 16,0 0-50-16,0 0-108 15,0 0-283-15,0 0-1285 0</inkml:trace>
  <inkml:trace contextRef="#ctx0" brushRef="#br0" timeOffset="3031.32">16854 4244 1807 0,'0'0'387'16,"0"0"-235"-16,0 0-9 15,0 0-83 1,0 0-60-16,0 0-303 0,0 0-409 0</inkml:trace>
  <inkml:trace contextRef="#ctx0" brushRef="#br0" timeOffset="4796.18">17721 3722 851 0,'0'0'263'0,"0"0"11"16,0 0-97-1,0 0-69-15,0 0-16 16,0 0 13-16,0 0-43 0,2-34 14 16,-2 31 25-16,0 3-1 15,0-3 14-15,0 3-25 16,0 0-51-16,0 0-32 16,-3 16 23-16,-13 10-29 15,-2 14 43-15,-6 14-9 16,-2 11 37-16,1 2-7 15,3 0-46-15,5-7 42 16,4-7-53-16,5-8 11 16,1-10-10-16,4-8-2 15,1-8 13-15,0-5-19 0,2-7 0 16,-1-2 17-16,1-4-17 16,0-1-1-1,0 0 1-15,0 0-21 0,0 0 20 16,0 0-123-16,0 0-111 15,0-13-34-15,6-6-220 16,1-5-957-16</inkml:trace>
  <inkml:trace contextRef="#ctx0" brushRef="#br0" timeOffset="5146.38">17785 3588 1452 0,'0'0'348'16,"0"0"-57"-16,0 0-137 16,0 0-25-16,0 0-128 15,0 0 23-15,0 0 55 16,68 142 23-16,-56-75 9 16,-2 7-52-16,-2 1-16 15,1-12 25-15,1 4-47 16,0-9 7-16,0-9 2 15,0-8-18-15,0-7 27 16,-4-10-39-16,0-8 1 16,-3-5 26-16,-2-7-26 15,1-1-1-15,-2-1 0 16,0-2 9-16,0 0-18 0,0 0-85 16,-3 0-75-16,-9 0-108 15,-15 0-44-15,2-3-194 16,-2-3-696-16</inkml:trace>
  <inkml:trace contextRef="#ctx0" brushRef="#br0" timeOffset="5538.33">17594 4095 1627 0,'0'0'392'15,"0"0"-75"-15,0 0-100 16,0 0-91-16,0 0-84 15,87-59 49-15,-45 52-77 16,0 4-13-16,-1 3 12 16,-3 0-12-16,0 0 17 0,-8 2-18 15,-4 3 1-15,-6 0-5 16,-5-1 4-16,-5 0-7 16,-4-3 7-16,-5 1 2 15,-1-2 26-15,0 0-7 16,0 0 19-16,0 0 78 15,0 0-50-15,0 0-26 16,0 0-17-16,0 0-23 0,0 0 13 16,0 0-15-1,0 0 0-15,0 0-11 0,0 0 11 16,-1 0-12 0,-1 0-15-16,-2 0-58 0,1 0 18 15,-2 0-59-15,0 0-32 16,-4 0-43-16,-7 0-128 15,1 1-322-15,-2-1-833 16</inkml:trace>
  <inkml:trace contextRef="#ctx0" brushRef="#br0" timeOffset="6768.68">18197 3956 728 0,'0'0'315'16,"0"0"-138"-16,0 0-18 15,0 0-54-15,0 0 24 0,0 0-36 16,0 0-23 0,-25 0 25-16,22 0 12 0,-2 0-25 15,2-3-15-15,0 0-22 16,0 1 29-16,2 0-50 16,-1-1-1-16,2 2 16 15,0-2-30-15,0 1 3 16,0-1-12-16,0 1 8 15,0-1 15-15,0 0-22 16,0-1-1-16,3 2 9 16,3 2-3-16,2 0-12 15,2 0-2-15,3 12 8 16,1 6 11-16,-1 12-10 16,-3 4 16-16,-3 5 32 15,-4 1 1-15,-3 1 13 0,0-2-29 16,0-2-24-16,-5-10 62 15,-3-3-51-15,1-8 3 16,2-5 12-16,0-5-20 16,2-5 32-16,1-1-48 15,2 0 7-15,-1 0-1 16,1 0-6-16,0 0-16 16,0 0-28-16,0 0-78 15,0 0-45-15,0-13-129 16,6-5-240-16,2-2-166 0</inkml:trace>
  <inkml:trace contextRef="#ctx0" brushRef="#br0" timeOffset="7206.3">18321 3905 1023 0,'0'0'611'0,"0"0"-292"15,0 0-114-15,0 0-60 16,0 0-27-16,0 0-24 15,-77 102 0-15,70-59-29 16,6 0-41-16,1-1 45 16,5-5-69-16,13-6 1 15,4-7 26-15,5-4-12 16,-1-6 1-16,-1-5-16 16,-1-4 1-16,-6-3 21 0,-4-1-20 15,-6-1-2-15,-1 0 18 16,-4 0-11-1,-2 0 24-15,-1 0-20 16,0 0 4-16,0 0 45 0,0 0-36 16,0 0 7-16,0 0 15 15,0 0-11-15,0 0 29 16,0 0-40-16,0 0-12 16,0 0 47-16,0 0-52 15,0 0-1-15,0 0-6 16,0 0 9-16,0 0-25 15,0 0 16-15,0 0-96 16,0 0-41-16,0 2-51 0,-1 0-42 16,-9 2-253-1,2-2-377-15,-2 1-430 0</inkml:trace>
  <inkml:trace contextRef="#ctx0" brushRef="#br0" timeOffset="7436.52">19008 4301 1906 0,'0'0'375'0,"0"0"-249"16,-7 77 0-1,-3-32-5-15,-2 7-53 16,-1 5-1-16,-2-2-67 0,-2 0-4 15,-3-4-60-15,-13-7-118 16,4-12-89-16,3-18-417 0</inkml:trace>
  <inkml:trace contextRef="#ctx0" brushRef="#br0" timeOffset="7616.14">18827 3990 2000 0,'0'0'322'0,"0"0"-140"16,0 0-70-16,0 0 4 15,0 0-110-15,0 0-6 16,0 0-153-16,2 24-129 0,2-5-273 16,-3-3-1086-16</inkml:trace>
  <inkml:trace contextRef="#ctx0" brushRef="#br0" timeOffset="8651.29">19449 3656 1051 0,'0'0'265'15,"0"0"-110"-15,0 0 27 16,0 0-118-16,0 0-51 16,0 0 2-16,0 0 21 15,0 51 90-15,0-10 7 16,-5 7-27-16,-5 6 32 15,0 3-29-15,-1-3-41 16,1-3-16-16,1-7-29 16,4-5 3-16,1-7-26 0,3-5 12 15,1-6-9-15,-2-5-3 16,2-7-32-16,0-4-31 16,-1-5-29-16,1 0 17 15,0-9-100-15,0-29-146 16,0 4-171-16,0-4-649 0</inkml:trace>
  <inkml:trace contextRef="#ctx0" brushRef="#br0" timeOffset="8882.95">19514 3626 1341 0,'0'0'207'0,"0"0"-9"16,0 0 21-16,27 102-29 15,-14-57-68-15,4 3-52 16,0 3 14-16,-1-3-60 16,0 1-24-16,0-7 22 15,-2-4-22-15,-3-7 0 16,-2-4-15-16,-6-7-98 16,-3-6-5-16,-8-7-211 15,-13-7-151-15,-5 0-462 0</inkml:trace>
  <inkml:trace contextRef="#ctx0" brushRef="#br0" timeOffset="9058.12">19367 3985 1215 0,'0'0'308'0,"0"0"-98"0,0 0 13 16,0 0-151-16,0 0-34 15,0 0 51-15,97-32-58 16,-58 32-27-16,1 0-4 15,5 0-172-15,-9 0-129 16,-9 3-560-16</inkml:trace>
  <inkml:trace contextRef="#ctx0" brushRef="#br0" timeOffset="9786.19">19855 3641 816 0,'0'0'315'16,"0"0"-115"-16,0 0 9 16,0 0-52-16,0 0-74 15,0 0 39-15,0 0-78 0,-1-12-25 16,1 12 13-16,0 0-4 15,0 0 13-15,0 0-41 16,0 0 6-16,0 2 48 16,0 8-22-16,0 5 13 15,0 6 29-15,0 4-6 16,0 7 19-16,0 3-26 16,4 4-13-16,3 1 26 15,-1 0-44-15,1-2 6 16,-2 0-2-16,2-1-28 15,-1-5 42-15,-2 0-37 16,-1-4-10-16,1-4 35 0,-1-6-25 16,-1-2-2-1,-1-8-9-15,-1-2 10 0,2-2 4 16,-2-4-14-16,0 0-5 16,0 0 4-16,0-11-46 15,-2-7-75-15,-4-6-109 16,-4-21-132-16,2 5-285 15,-1 0-768-15</inkml:trace>
  <inkml:trace contextRef="#ctx0" brushRef="#br0" timeOffset="10197.1">19785 3668 715 0,'0'0'720'0,"0"0"-516"16,0 0-26-16,0 0 1 0,60-86-112 15,-31 74-32-15,0 4-1 16,-2 8-21-16,-3 0-4 16,-6 11-9-16,-8 12-12 15,-8 7 12-15,-2 5 0 16,-9 1-3-16,-9 0 3 16,-2-3 7-16,2-6-7 15,4-6-4-15,8-6 4 16,3-3-8-16,3 0 8 15,0 1 0-15,7 5 7 16,10 3 17-16,3 0 50 16,2 3-34-16,1 3-5 15,-1-3 35-15,-3 0-27 16,-5-2 9-16,-2 0-6 0,-5-2-22 16,-4-1 35-16,-3 3-59 15,0-1-12-15,-13 1 6 16,-6 1-1-16,-2-2 1 15,-4-4-46-15,2-4-67 16,-1-5 12-16,-1-7-96 16,9-1-361-16,3 0-139 0</inkml:trace>
  <inkml:trace contextRef="#ctx0" brushRef="#br0" timeOffset="10386.59">20308 4170 1347 0,'0'0'319'0,"0"0"-127"15,0 0 19-15,0 85-110 16,0-49-58-16,-7 6-22 16,-9 0-21-16,-13 3-207 15,6-14-415-15,-1-13-758 0</inkml:trace>
  <inkml:trace contextRef="#ctx0" brushRef="#br0" timeOffset="10554.14">20368 3844 1698 0,'0'0'263'16,"0"0"-181"-1,0 0-82-15,0 0-185 0,0 0-156 16,0 0-834-16</inkml:trace>
  <inkml:trace contextRef="#ctx0" brushRef="#br0" timeOffset="10878.25">20944 3554 1428 0,'0'0'317'0,"0"0"-171"15,0 0 71-15,-31 77-20 16,3-10-25-16,-6 19-38 15,4-5-66-15,4-9-1 16,9-13-67-16,8-20 11 16,2 0-16-16,1-5 5 15,2-10-36-15,1-13-65 16,1-11-91-16,1-2 87 16,1-50-172-16,0 1-203 0,0-7-178 0</inkml:trace>
  <inkml:trace contextRef="#ctx0" brushRef="#br0" timeOffset="11077.71">20875 3617 1249 0,'0'0'360'16,"0"0"-200"-16,0 0 29 15,0 0 15-15,0 0-56 16,95 98 36-16,-77-46-65 16,-3 8-57-16,0 5-22 15,-3 1-16-15,2-1-13 16,-1-4-11-16,-2-7-25 15,1-9 10-15,-3-13-118 16,-5-10-86-16,-4-19-89 16,-10-3-439-16,-8-8-540 0</inkml:trace>
  <inkml:trace contextRef="#ctx0" brushRef="#br0" timeOffset="11237.43">20802 3958 1318 0,'0'0'366'15,"0"0"-139"-15,0 0-14 16,0 0-107-16,0 0-93 16,0 0 42-16,91-39-55 15,-50 39-29-15,5 0-16 16,12 7-194-16,-9 4-332 16,-10-2-789-16</inkml:trace>
  <inkml:trace contextRef="#ctx0" brushRef="#br0" timeOffset="11802.92">21257 3939 1577 0,'0'0'346'16,"0"0"-238"-16,0 0 4 16,-17 90-28-16,17-54 24 15,0 0-82-15,2-3-24 16,13-8 18-16,9-9-19 15,4-10-2-15,5-6-32 0,4-12-79 16,-3-16 82 0,-4-6-51-16,-7-5-49 0,-10 3 24 15,-6 5 106-15,-7 10 104 16,0 8 63-16,-13 10-40 16,-4 3 42-16,0 10-82 15,-1 12-6-15,3 11-11 16,3 7-38-16,6 8 8 15,6 7-28-15,0 0-11 16,0 3 16-16,7-3-3 16,5-2-14-16,-3-2 12 15,-5-3-12-15,-4-5 0 16,0-6-6-16,-3-10-63 16,-10-14 29-16,-2-10-2 15,-3-3 32-15,1-19-8 0,3-11 18 16,6-4 58-1,5 0 25-15,3 2 18 0,0 4 91 16,10 2-55-16,7 4-50 16,5-1-26-16,2 1-45 15,4 1 32-15,-2 0-48 16,-1 3 0-16,-7 0-15 16,-6 4-7-16,-5 4-35 15,-7 1-39-15,0 6-118 16,-7 1 47-16,-12 2-45 15,-4 0-62-15,-13 21-18 16,2-1-318-16,4-4-771 0</inkml:trace>
  <inkml:trace contextRef="#ctx0" brushRef="#br0" timeOffset="13369.99">15176 4861 1360 0,'0'0'326'0,"0"0"-14"15,0 0-135 1,0 0-60-16,0 0-68 0,0 0-42 16,0 0 23-16,-30 25-11 15,30 7 2-15,2 2 55 16,6 4-35-16,2-1 7 15,-1-5-14-15,-2 0-25 16,0-7 13-16,0-2-22 16,-2-3-19-16,1-5 6 15,-5-2-118-15,-1-2-43 0,0-5-75 16,-14-6-117 0,-5 0-31-16,-1-2-772 0</inkml:trace>
  <inkml:trace contextRef="#ctx0" brushRef="#br0" timeOffset="13509.61">15039 5100 971 0,'0'0'361'0,"0"0"-82"16,0 0-52-16,0 0-101 15,0 0-82-15,0 0-6 16,0 0-29-16,116-38 9 16,-78 38-18-16,15 0-156 15,-7 0-126-15,-8 0-451 0</inkml:trace>
  <inkml:trace contextRef="#ctx0" brushRef="#br0" timeOffset="14700.18">15905 5030 1154 0,'0'0'360'15,"0"0"-139"-15,0 0-22 16,0 0-54-16,0 0-63 16,0 0-24-16,-14-81-34 15,2 69 33-15,-2 5 16 16,-3 5-23-16,-5 2 23 15,-1 17-49-15,-2 14 19 16,0 16 18-16,6 8-4 0,8 1 50 16,9 1-74-16,2-6-20 15,15-10-1-15,17-14-12 16,8-15-22-16,3-12-33 16,1-12-10-16,-8-19 33 15,-7-9-41 1,-13-3 64-16,-9-2 9 0,-7 2 6 15,0 8 16-15,-3 7-12 16,-7 10 11-16,-2 11 79 16,1 7-63-16,2 4 2 15,4 20-4-15,3 12 0 16,2 12 30-16,0 8-35 16,12 6-18-16,5 4 28 15,2 1-40-15,-5-7 0 0,-1-5 0 16,-4-11-24-16,-4-10 22 15,-5-7-52-15,0-13 7 16,-2-7 46-16,-11-7-10 16,-2 0 5-16,-2-16-7 15,4-10-17-15,4-8 11 16,9-8 17-16,0-6-5 16,14-8-4-16,11-6 11 15,5-2 0-15,1-4 0 16,1 3 6-16,-5 6-27 15,-5 11 16-15,-7 11-35 16,-5 13 39-16,-5 13-7 16,-3 11 1-16,-2 8-44 15,0 20 51-15,0 13 9 16,-6 7 18-16,2 3 4 0,2-3 8 16,2-7-23-16,0-10 0 15,6-9-16-15,6-12 0 16,2-10 20-16,-1-2-20 15,-4-20 1-15,-5-8 16 16,-4-6-11-16,0-2 7 16,-8 3-13-16,-7 4 0 15,-2 8 7-15,2 7-6 16,4 8-1-16,5 4 0 16,5 4-4-16,1 0-2 0,1 0-63 15,19 0-49-15,9 0-4 16,11 0-10-1,5-11-17-15,2-4 90 16,-5 0 8-16,-10 5 33 16,-12 7-3-16,-13 3 21 0,-7 12 16 15,-6 16 113-15,-10 7 71 16,-1 5-39-16,2-1-61 16,7-5 24-16,6-4-80 15,2-6-43-15,9-6 24 16,14-8-25-16,5-7-15 15,4-3-21-15,-4-1-48 16,-6-14 5-16,-10-3-91 0,-12-12-79 16,-14 5-135-16,-7-1-769 15</inkml:trace>
  <inkml:trace contextRef="#ctx0" brushRef="#br0" timeOffset="14886.28">16165 4951 1652 0,'0'0'360'0,"0"0"-212"15,0 0 10-15,0 0-68 16,0 0-84-16,116-54-6 16,-88 54-47-16,-1 0-167 15,-11 4-316-15,-3-2-1039 0</inkml:trace>
  <inkml:trace contextRef="#ctx0" brushRef="#br0" timeOffset="15026.92">16396 4684 1820 0,'0'0'335'0,"0"0"-214"16,0 0-4-16,0 0-83 15,0 0-34-15,-20 102-46 16,20-53-250-16,0-7-517 0</inkml:trace>
  <inkml:trace contextRef="#ctx0" brushRef="#br0" timeOffset="15651.75">16855 4781 1463 0,'0'0'315'15,"0"0"-188"-15,0 0 44 16,-25 101-7-16,22-43-7 16,3 7-38-16,0 0-60 15,0-3 26-15,8-9-77 16,6-9-7-16,-1-13-1 15,-1-11-2-15,-4-13-62 16,-4-7-80-16,-4-11 9 16,0-23-10-16,0-9-22 0,-5-9 46 15,-4-7 50 1,2 0 31-16,6 3 40 0,1 7 41 16,0 7 35-16,11 7 21 15,11 7-46-15,5 5 12 16,5 8 11-16,0 7-36 15,-3 8 22-15,-2 5-43 16,-8 16-3-16,-7 9 36 16,-12 3-38-16,0 5 1 15,-10-4-11-15,-9-2 4 16,-1-7-2-16,5-8-4 0,3-7-9 16,7-5 9-16,5-1 0 15,0-1-9-15,4 5 9 16,12 2 1-1,6 4 84-15,5 2-23 16,3 1 5-16,-2-1 11 16,-3 0-23-16,-5-3-9 0,-7 0-40 15,-9-2 9-15,-4 2-14 16,-8 0 0-16,-16 2-1 16,-6 0 0-16,-3 0-23 15,0-3-48-15,2-4-89 16,8-8-51-16,6 0-103 15,8-2-303-15</inkml:trace>
  <inkml:trace contextRef="#ctx0" brushRef="#br0" timeOffset="15884.12">17468 4925 1874 0,'0'0'287'16,"0"0"-287"0,0 0-41-16,0 0-43 0,0 0-245 15,0 0-1312-15</inkml:trace>
  <inkml:trace contextRef="#ctx0" brushRef="#br0" timeOffset="16028.75">17546 5184 1866 0,'0'0'389'0,"0"0"-139"0,0 0-156 15,0 0 3-15,0 0-97 16,0 0-127-16,0 0-231 15,-10 12-660-15</inkml:trace>
  <inkml:trace contextRef="#ctx0" brushRef="#br0" timeOffset="19010.21">18304 5170 829 0,'0'0'280'0,"0"0"-45"15,0 0-49-15,0 0-71 16,0 0-32-16,0 0 29 15,0 0-31-15,-16-59 1 16,14 50 15-16,0 2-49 16,0 1 35-16,-1-2-40 15,0 2-5-15,-1 2 51 0,3 0-50 16,-2 1 5 0,1 1-5-16,2 2-26 15,0 0 50-15,-1 0-63 0,1 19 0 16,-3 8 24-16,2 14 50 15,1 6 1-15,0 7 1 16,0-1-33-16,0-2 58 16,8-5-59-16,2-8-20 15,-1-6 20-15,1-7-20 16,-4-5-2-16,0-5-14 16,-3-3 1-16,-2-3 44 15,1-3-51-15,0-2 0 16,-2-2 5-16,2-2-5 0,-2 0 0 15,0 0-44 1,0 0-75-16,0 0 44 16,0-11-75-16,0-7-54 15,0-6-66-15,-9-6-82 16,-1-7-144-16,-3-4 90 16,-3-4 101-16,0-3 195 0,1 1 110 15,4 2 107-15,4 5 17 16,3 2 70-16,4 4-12 15,0 7-28-15,5 0-32 16,12 6 25-16,7 2-47 16,5 4-13-16,4 4-12 15,3 8 10-15,-1 3-4 16,-5 0-43-16,-7 15-8 16,-8 8-2-16,-9 8-27 15,-6-1-1-15,-2 5 12 16,-20 0-12-16,-1-3 23 15,-1-7-23-15,6-4-9 0,3-6 3 16,8-3 6-16,5-2 0 16,2 4 0-16,6 2 0 15,12 4 45-15,5 2-11 16,4 2 18-16,1-3 34 16,-1-1-12-16,0-1 12 15,-5-3-27-15,-8-2-33 16,-4-2 40-16,-8 0-66 15,-2 0 1-15,-12 0 10 16,-11 0 8-16,-9-2 7 0,1-2-26 16,-1-4 1-16,7-4 11 15,6 0-12-15,8 0-2 16,5 0-10-16,3 0-39 16,3 0-71-16,0 0-154 15,12 2-230 1,2-1-5-16</inkml:trace>
  <inkml:trace contextRef="#ctx0" brushRef="#br0" timeOffset="19299.16">18709 5249 1423 0,'0'0'262'0,"0"0"66"16,0 0-227-16,0 0-76 16,0 0 19-16,0 0 11 15,0 0 7-15,73 97 4 16,-63-62-24-16,-6 0 16 16,-4-1-58-16,0-2 0 15,0-5 0-15,-9-6-57 16,1-8-57-16,4-10-72 15,4-10-39-15,0-16-111 0,2-7-535 16</inkml:trace>
  <inkml:trace contextRef="#ctx0" brushRef="#br0" timeOffset="19465.07">18833 5298 763 0,'0'0'773'16,"0"0"-465"-16,0 0-32 16,0 0-114-16,0 0 35 15,0 0-21-15,-36 88-47 16,36-52-79-16,0 0-49 15,20-5 48-15,10-1-49 16,8-6-1-16,4-6-101 16,2-3-111-16,8-7-81 15,-12-5-268-15,-10-3-1078 0</inkml:trace>
  <inkml:trace contextRef="#ctx0" brushRef="#br0" timeOffset="20287.68">19359 5284 1332 0,'0'0'635'0,"0"0"-497"15,0 0 17-15,0 0-46 16,0 0-42-16,0 0 88 16,0 0-96-16,12 71-11 15,-2-48 4-15,0-2-22 16,-1 0 6-16,0-1-36 16,1-1 0-16,-2-1 19 15,-1 0-19-15,-1-3 0 16,-2 0-1-16,-1-4 9 0,-1-4 4 15,0-2-12-15,-2-4 0 16,0-1 15-16,0 0-6 16,0 0 5-16,0 0-9 15,0-1 7-15,0-2 7 16,0 0-19-16,-2 1-7 16,0 1 6-16,1 1 1 15,1 0-2-15,0 0 2 16,0 0 0-16,0 0-7 15,0 0 7-15,0 0 0 16,0 0-1-16,0 0 2 16,0 0-2-16,0 0-6 15,0 0 6-15,0 0-11 16,0 4 12-16,0 2 0 16,0 2 1-16,0-1-1 0,0 1 13 15,0 1-13-15,0 0 0 16,-2 0 5-16,0-2-5 15,-1 1 0-15,1-2 13 16,-1 1-12-16,-1-1 16 16,1-1-17-16,-4 4 0 15,-3 1-3-15,-3 6 3 16,-3 0 0-16,-3 3-4 16,-1-2 16-16,1-2-24 15,-1 1-14-15,1-3-101 16,-1-2 28-16,-10-8-185 0,5-3-284 15,3 0-900-15</inkml:trace>
  <inkml:trace contextRef="#ctx0" brushRef="#br0" timeOffset="20967.16">19968 4873 1071 0,'0'0'616'16,"0"0"-455"-16,0 0 67 15,0 0-138-15,0 0 40 16,-36 112 17-16,17-50-21 15,-1 7-2-15,4 2-57 16,6-14-7-16,0 2-56 16,4-11 11-16,3-13 3 15,3-8-18-15,0-12-19 16,0-8-13-16,0-5-32 16,0-2 25-16,0-2-17 15,0-8-10-15,0-2 60 0,0-2-34 16,0 1-15-16,0-3-4 15,0 1-36-15,7-2 6 16,3-5-8-16,-1-2-79 16,-1-5 2-16,-3-20-63 15,-2 7-156-15,-3 2-516 0</inkml:trace>
  <inkml:trace contextRef="#ctx0" brushRef="#br0" timeOffset="21376.02">19889 5009 605 0,'0'0'316'0,"0"0"-41"16,0 0-81-16,0 0-66 0,20-88 4 15,-2 68-2 1,6 2-72-16,2 2 2 0,3 3 36 16,-2 6-48-1,-2 7 3-15,-5 0-5 0,-7 12-24 16,-7 11 28 0,-6 7-38-16,0 4 4 0,-15 5-8 15,-9 3-8-15,-2-9-3 16,4-2-8-16,6-11 22 15,6-7-23-15,4-5 12 16,6-6-19-16,0 1 18 16,2 3 2-16,12 5 7 15,4 5 47-15,6 4-15 16,1 4 54-16,-2 0-46 16,-1 1-20-16,-4-1 24 0,-5-1-27 15,-6-1-7-15,-7-3-9 16,0 0-3-16,-17 0 55 15,-11 2-53 1,-7-3-7-16,-2-3 19 0,-1-6-7 16,4-6-13-16,9-3-13 15,7 0-30-15,8 0 29 16,7 0-112-16,3 0-77 16,14-15-77-16,13-2-268 15,1-4-380-15</inkml:trace>
  <inkml:trace contextRef="#ctx0" brushRef="#br0" timeOffset="21593.16">20420 4999 1322 0,'0'0'758'0,"0"0"-627"16,-57 114 148-16,27-49-95 15,0 4-74-15,3 1-51 16,4-1-3-16,4-3-56 15,6-12 0 1,6-12-53-16,4-14-79 0,3-14-75 16,0-14-105-16,0-9 65 15,22-62-25-15,-1 4-135 16,3-8-250-16</inkml:trace>
  <inkml:trace contextRef="#ctx0" brushRef="#br0" timeOffset="21758.34">20473 4985 626 0,'0'0'796'0,"0"0"-548"0,0 0-46 15,0 0 62-15,0 0-71 16,30 123 20-16,-30-61-88 16,0 4-34-16,0 4-24 15,-4-4-46-15,-2-4-21 16,0-8-5-16,-1-8-138 16,-8-10-54-16,1-12-349 15,1-15-795-15</inkml:trace>
  <inkml:trace contextRef="#ctx0" brushRef="#br0" timeOffset="21905.16">20241 5308 1768 0,'0'0'182'16,"0"0"-82"-16,0 0-30 0,0 0-32 15,107-13-16-15,-69 16-22 16,4 23-100-16,-12-2-263 15,-10-3-750-15</inkml:trace>
  <inkml:trace contextRef="#ctx0" brushRef="#br0" timeOffset="22232.86">19536 5170 1998 0,'0'0'368'16,"0"0"-191"-16,0 0-87 16,0 0-40-16,0 0-31 15,0 0-19-15,0 0-207 16,39 5-77-16,-16 14-296 0,-3 1-946 0</inkml:trace>
  <inkml:trace contextRef="#ctx0" brushRef="#br0" timeOffset="22573.47">21085 5473 1587 0,'0'0'201'0,"0"0"-63"16,0 0-5-16,2 84-54 15,-7-56 57-15,-12 3-69 16,-7 0-45-16,-2-2-22 16,-16 0-96-16,7-9-137 15,5-9-435-15</inkml:trace>
  <inkml:trace contextRef="#ctx0" brushRef="#br0" timeOffset="22756.15">20982 5274 1798 0,'0'0'329'0,"0"0"-244"15,0 0 47-15,0 0-6 16,0 0-126-16,0 0-103 16,0 0-78-16,34-6-347 15,-24 14-1055-15</inkml:trace>
  <inkml:trace contextRef="#ctx0" brushRef="#br0" timeOffset="23877.6">21439 4969 1461 0,'0'0'526'0,"0"0"-404"16,0 0 59-16,-45 120 23 0,32-66-12 15,4 5-70 1,8-1-27-16,1-2-44 0,0-7-51 16,8-9 48-16,2-8-48 15,-1-11-12-15,-3-9-44 16,-1-11-90-16,-3-1 7 15,-2-19-12-15,0-14-131 16,-2-11 198 0,-12-4-57-16,1 1 119 0,0 5 22 15,3 8 98-15,5 5 42 16,5 3-17-16,0 6-36 16,8 1-1-16,15 1-65 15,8 4-19-15,6 3 15 16,-1 3-16-16,-4 6 10 15,-9 2-11-15,-10 0-36 0,-13 10 11 16,0 7-80 0,-19 4 38-16,-10 1-53 0,-1-1-21 15,5-3 82-15,8-3 33 16,11-2 26-16,6 2 6 16,0 2 42-16,12 4 53 15,8 3 29-15,2 1-8 16,1 3 54-16,-1-4-83 15,-4 0-7-15,-3-4 10 16,-3-4-44-16,-7 1 2 16,-5-4-50-16,0 1 14 15,-9 1-6-15,-11 0-12 16,-8-2-36-16,0-1-19 16,-1-4-61-16,7-7-10 15,8-1-33-15,5 0-7 0,9-10 14 16,0-5-109-16,18-6 71 15,11-2-27-15,5-5-85 16,7-2 78-16,-1 3 58 16,0 0 166-16,-3 6 10 15,-9 8 95-15,-6 10 179 16,-10 3-77-16,-11 13 13 16,-1 17 64-16,-1 8-46 15,-15 5-55-15,3-4-6 16,2-3-73-16,6-8-55 0,5-7-12 15,0-7-37 1,16-10 15-16,9-4-15 0,5-10-11 16,2-16 11-1,0-7-19-15,-7-3-26 16,-8 2 13-16,-7 5 32 16,-9 9 13-16,-1 9-1 15,0 11 13-15,-11 0 18 0,-4 21-8 16,-1 12-2-16,5 4 11 15,2 7-18-15,8 2 54 16,1 2-38-16,0 1-16 16,11 0 28-16,-1 1-32 15,-3-2-16-15,-5-2-6 16,-2-2 12-16,-5-5-35 16,-12-9 23-16,-1-8-73 0,0-12 22 15,-1-10 2-15,2 0 39 16,5-21-2-1,4-6 12-15,5-6 0 0,3-2 31 16,0 1 23-16,11 0 24 16,10 3-13-16,6 0-17 15,11-2-48-15,14-2 9 16,21-8-37-16,3 6-25 16,27-26-148-16,-16 7-399 15,-32 10-1514-15</inkml:trace>
  <inkml:trace contextRef="#ctx0" brushRef="#br0" timeOffset="24016.78">22082 5603 2015 0,'0'0'197'0,"0"0"31"16,0 0-228-1,0 0 0-15,0 0-27 0,0 0-316 16,0 0-949-16</inkml:trace>
  <inkml:trace contextRef="#ctx0" brushRef="#br0" timeOffset="117560.14">13057 4415 1352 0,'0'0'300'15,"0"0"-113"-15,0 0 39 16,0 0-122-1,0 0-55-15,0 0 13 16,-16-57 9-16,16 51 30 0,-2 2-46 16,0-1-10-16,0 1 23 15,1 1-26-15,-1-2 1 16,-1 1 5-16,-1-1-10 16,1-1 42-16,-2 2-40 15,-2-4 0-15,0 2 19 16,1-1-28-16,-2-1 23 15,-2 0-9-15,1 1-32 0,-1 0 58 16,0-1-43-16,-2 0-8 16,2 3 16-16,-3-1-23 15,0 6 2-15,-4 0-15 16,1 0 10 0,-3 0 8-16,0 9-18 0,-1 7 0 15,2 3 0-15,1 6 0 16,6 2 12-16,2 1-12 15,8 1 1-15,1-2 29 16,0-3-30-16,3-3-6 16,11-5 0-16,2-2 9 15,3-5-14-15,2-5 11 16,4-4 0-16,2 0-27 16,5-19 27-16,-2-5-46 15,0-8 12-15,-5-4-22 16,-7-3 37-16,-5 3 1 15,-7 3 18-15,-5 8 24 0,-1 7-2 16,0 10 34-16,0 8-13 16,0 2-28-16,-7 20 16 15,-2 8-25-15,0 5 0 16,6 1 51-16,3-3-42 16,0-6 0-16,5-3-9 15,11-6 0-15,0-5 3 16,2-4-9-16,4-4-49 15,0-5-32-15,1 0-136 16,2-27-60-16,-7-2-359 16,-7-2-1078-16</inkml:trace>
  <inkml:trace contextRef="#ctx0" brushRef="#br0" timeOffset="117728.51">13248 3943 1918 0,'0'0'506'15,"0"0"-403"-15,0 0 69 16,0 0-16-16,0 0-79 16,63 131-21-16,-63-38-56 15,-17 31-89-15,-15-13-239 16,-7-19-604-16</inkml:trace>
  <inkml:trace contextRef="#ctx0" brushRef="#br0" timeOffset="120227.41">11510 7832 1422 0,'0'0'345'0,"0"0"-102"15,0 0-98-15,0 0-48 16,0 0 6-16,0 0-41 16,0 0 8-16,-6-27 28 15,6 27-27-15,-3 0-14 16,3 8-57-16,-1 14 21 16,1 11 55-16,0 9-11 15,0 6-9-15,0 1 7 0,0-1-34 16,0-3 17-1,0-6-36-15,-2-6-10 0,2-9 26 16,-1-5-20-16,1-9-6 16,0-6 3-16,0-4 8 15,0 0 16-15,0-14-27 16,1-7 9-16,9-6-11 16,3 2 2-16,3 1-10 15,2 6 10-15,2 6 0 16,2 8 11-16,-1 4-2 15,-1 0 4-15,-3 11 32 16,-3 5-39-16,-7 3 6 16,-6 0 26-16,-1 4-19 15,-1-1 54-15,-15 2-40 16,-4 0-13-16,-5-3 19 16,-2-2-20-16,1-5 11 15,-1-5 2-15,3-5-22 0,4-4 47 16,5 0-57-16,5 0 2 15,3-1-2-15,6-7 1 16,1 2-2-16,0-1-20 16,0-2-69-16,0 0-3 15,5-2-166-15,11-13-37 16,2 3-196-16,-5-3-422 0</inkml:trace>
  <inkml:trace contextRef="#ctx0" brushRef="#br0" timeOffset="120581.63">11766 7807 1655 0,'0'0'483'15,"0"0"-309"-15,0 0 6 16,0 0-63-16,0 0 7 16,0 0-27-16,68 109-35 15,-58-56 45-15,-5 6-37 16,-5 4-10-16,0 3 18 15,-7-2-30-15,-11 0 50 16,-4-5-53-16,-1-7-18 0,-2-5 24 16,2-10-30-1,2-4 9-15,3-12-16 0,5-8-7 16,4-7 32-16,1-6-29 16,3 0-9-16,-2 0 10 15,2-6-11-15,-2-4 0 16,3-1-1-1,0 0-42-15,1 3 11 0,0 0-64 16,1 0-107-16,2 3-25 16,0-2-54-16,0 3-220 15,-2-1-458-15</inkml:trace>
  <inkml:trace contextRef="#ctx0" brushRef="#br0" timeOffset="122246.05">12600 7680 1704 0,'0'0'559'0,"0"0"-374"15,0 0-26-15,0 0-44 16,0 0-87-16,0 0-19 16,0 0 51-16,7 110 50 15,0-48 61-15,-1 4-51 16,-2 1-11-16,0-8-28 15,-1-5-51-15,0-6 9 16,-1-6-39-16,1-9 9 16,-1-3-5-16,-2-6-4 15,0-6-31-15,0-6-98 0,0-6-145 16,-13-6-26-16,-5-9-83 16,-4-10-536-16</inkml:trace>
  <inkml:trace contextRef="#ctx0" brushRef="#br0" timeOffset="122404.92">12441 8061 1117 0,'0'0'487'0,"0"0"-186"16,0 0 25-16,0 0-80 15,-6-84-75-15,25 68-95 16,6 5-14-16,3 1-50 16,4 7-10-16,0 0-4 15,0 3-27-15,-2 0-98 16,3 13-98-16,-6 1-289 15,-7-6-636-15</inkml:trace>
  <inkml:trace contextRef="#ctx0" brushRef="#br0" timeOffset="122731.16">12768 7991 479 0,'0'0'1517'0,"0"0"-1245"16,0 0-110-16,0 0 52 15,20 96-102-15,-11-59-45 16,-3-1-12-16,1-2-33 16,-2-3-2-16,-2-7-20 0,0-9-34 15,0-10 26-15,-3-5-40 16,0-11 11 0,0-18-3-16,0-9 32 15,1-5 8-15,2 0 0 0,6 1 2 16,1 4 77-16,3 6-27 15,4 8 3-15,-1 8-1 16,1 7-53-16,0 5 3 16,0 4-4-16,-1 0-100 15,1 10 0-15,-1-2-162 16,12-5-63-16,-7-3-256 16,-2 0-301-16</inkml:trace>
  <inkml:trace contextRef="#ctx0" brushRef="#br0" timeOffset="123360.45">13057 7964 1490 0,'0'0'525'16,"0"0"-333"-1,0 0 15-15,-12 83-66 0,12-56-68 16,0-3-13-16,0-3-47 16,9-5 32-16,1-8-45 15,3-8-21-15,3 0-7 16,-2-11-39-16,0-12-54 15,-4 1 28-15,-2 2 93 16,-5 7 3-16,-3 8 114 16,0 5 10-16,0 5-10 15,0 15 28-15,-4 7 6 16,0 4-50-16,4-3-58 0,0-2 5 16,10-8-48-16,11-7-28 15,5-11-68-15,2 0-19 16,1-19 11-1,-6-10-26-15,-6-2 25 0,-7 4 90 16,-7 5 15-16,-1 9 23 16,-2 10 59-16,0 3-31 15,-2 10 24-15,-6 10-12 16,3 6-18-16,2-2 29 16,3 0-62-16,0-5-12 15,11-9-7-15,7-9-66 16,4-1 22-16,-2-14-46 15,-3-11 17-15,-7-1 65 16,-8 2 15-16,-2 3 9 0,0 10 24 16,-7 5 50-16,-3 6 45 15,-2 1-54-15,2 18-24 16,2 8 34-16,3 7-15 16,5 4-11-16,0 4-27 15,7 2-23-15,9-1 38 16,3-3-46-16,-3-4-5 15,-2-6 4-15,-6-6 1 16,-8-5-2-16,0-5-20 16,-15-6-43-16,-14-3 34 15,-6-5-107-15,-6-5-77 16,-21-37-90-16,10 0-230 16,9-3-866-16</inkml:trace>
  <inkml:trace contextRef="#ctx0" brushRef="#br0" timeOffset="123514.68">13122 7741 1955 0,'0'0'368'16,"0"0"-245"-16,0 0-56 16,0 0-67-16,123 39-95 15,-75-14-252-15,-5-2-565 0</inkml:trace>
  <inkml:trace contextRef="#ctx0" brushRef="#br0" timeOffset="124772.52">13610 7947 1765 0,'0'0'322'15,"0"0"-43"-15,0 0-35 16,0 116-89-16,4-74-54 16,-1-2-59-16,-1-4-21 15,0-7-21-15,-1-11 9 16,-1-9-26-16,3-9-1 0,1-6-19 16,1-23-24-16,3-9-33 15,2-10 21-15,0 5 51 16,2 6 22-16,-3 8 74 15,-2 10 18-15,3 13-5 16,-1 6-12-16,1 3-15 16,0 18 43-16,0 6-46 15,-1 5-44-15,-2 1 20 16,0-4-33-16,3-7-12 16,2-9-37-16,5-13-65 15,6 0 65-15,2-23-66 16,4-8-51-16,-1-9 18 15,-7 0-16-15,-3 0 53 16,-8-1 68-16,-7 4 43 16,-3 0 43-16,0-1 10 0,-5 1-8 15,-8-5 13-15,-3 0-21 16,0 1-13-16,-1 7 5 16,2 10 28-16,4 11 68 15,1 13-62-15,1 8-35 16,4 27 14-16,2 25 13 15,3 22 27-15,0-1 15 16,0-7-31-16,5-10 24 16,4-20-61-16,5 4-29 15,1-3 12-15,0-11-12 16,2-17-17-16,-3-14-80 16,0-3-29-16,1-23 71 15,-3-12-17-15,-2 2 66 16,-5 5 6-16,-3 10 6 15,-2 12 55-15,0 6-1 0,0 3-30 16,3 14 64-16,0 6-56 16,6 2-19-16,4-1-13 15,5-6-6-15,9-10-33 16,8-8-66-16,7-5 11 16,3-19-12-16,-5-5-63 15,-8-7-5-15,-12 1 28 16,-10 5 50-16,-10 7 90 0,0 10 79 15,-8 8 109 1,-11 5-21-16,-1 6-49 0,0 12-2 16,-2 2 29-16,5 1-56 15,3-1 6-15,4-6-50 16,5-1-44 0,5-8-1-16,0-3-27 15,0-2-71-15,3 0 39 16,5 0 11-16,-1 0 38 0,-2 0 4 15,1 0-9-15,-3 1 15 16,-2 12 28-16,2 0 25 16,1 1 4-16,1-3-44 15,3-1 16-15,2-7-29 16,5-3-33-16,4-2-29 16,-1-13-37-16,-3-5 7 0,-3 1 33 15,-5 3 38-15,-6 3 21 16,-1 9 9-16,0 4 44 15,0 3 1-15,0 16 5 16,-1 6 45-16,1 1-28 16,0 0-43-16,3-3 33 15,12-7-66 1,9-8-18-16,2-8-43 0,3 0-83 16,-2-22 30-16,-5-5-22 15,-5-1 76-15,-8 1 47 16,-6 6 26-16,-3 7 5 15,0 11 79-15,0 3 2 16,-5 5-30-16,-2 13-30 16,3 4-3-16,1 1 27 15,3-2-57-15,0-4 0 0,4-5-6 16,11-7-43-16,2-5-40 16,-1 0-60-16,1-13-92 15,-5-4-87-15,-6 4-262 16,-2 4-1196-16</inkml:trace>
  <inkml:trace contextRef="#ctx0" brushRef="#br0" timeOffset="125888.05">15051 7971 1714 0,'0'0'389'0,"0"0"-108"15,-89 20-64-15,56 9 5 0,4 9-98 16,8 2-29-16,7 4 11 15,9-5-61-15,5-7-35 16,0-11-10-16,16-13-32 16,10-8 4-16,6-11-41 15,1-23-48-15,0-7 11 16,-6-6 37-16,-8 2 23 16,-9 4 33-16,-7 9 13 15,-3 12 70-15,0 13 20 0,0 7 16 16,-5 13-11-1,-3 19 10-15,3 8 33 0,0 8-45 16,5 4-62-16,0 1 34 16,0-2-60-16,5-2-4 15,3-7-2 1,-1-11-2-16,-2-8-55 0,-4-13-126 16,-1-10-35-1,0-7 152-15,0-22-120 0,-3-11 39 16,0-7 54-16,3-4 84 15,0 3 10-15,13 1 31 16,14 3-5-16,6 6 39 16,6 4-23-16,1 7-11 15,0 9 6-15,-6 8-25 16,-8 6 12-16,-7 4-24 0,-9 7 0 16,-9 10 17-1,-1 7 28-15,0-2 2 0,-7 1 7 16,-1-6-30-16,3-4 27 15,2-8-51-15,3-5-5 16,0 0 5-16,2-4 7 16,8-14-7-16,0-5 0 15,-4-1 0 1,-2 0 21-16,-4 0-21 0,0 3 1 16,-6 1 30-16,-5 6-22 15,-2 1-9-15,3 6 0 16,1 3-18-16,4 4 17 15,4 0-105-15,1 0-72 16,0 2-9-16,0 7 24 0,16 0-102 16,6 1 2-16,5-5 10 15,2-5-18-15,2 0 77 16,-4 0 125-16,-7 0 69 16,-7 0 102-16,-7 3 157 15,-3 13 35-15,-3 3-14 16,0 8 3-16,0 3-48 15,0 1-89-15,-3-1-19 16,3-5-43 0,0-4-8-16,13-8-70 0,4-5 6 15,7-8-8-15,1-1-4 0,0-19-76 16,-6-5-40-16,-9-5-71 16,-10-17-87-1,-14 6-270-15,-8 7-1241 0</inkml:trace>
  <inkml:trace contextRef="#ctx0" brushRef="#br0" timeOffset="126046.52">15250 7843 1835 0,'0'0'372'16,"0"0"-155"-16,0 0-95 15,0 0-67-15,87-74-24 16,-52 73-31-16,-2 1-67 15,-3 16-83-15,-7 4-119 0,-9-2-383 16</inkml:trace>
  <inkml:trace contextRef="#ctx0" brushRef="#br0" timeOffset="126188.07">15602 7613 1031 0,'0'0'996'0,"0"0"-816"15,0 0-136-15,0 0-42 16,-58 126-2-16,53-84-319 16,1-6-1460-16</inkml:trace>
  <inkml:trace contextRef="#ctx0" brushRef="#br0" timeOffset="126461.09">16028 7738 1810 0,'0'0'386'16,"0"0"-148"-16,-52 81-55 15,27-29-26-15,1 11 1 16,0 5-86-16,4 0-63 15,5-6 6-15,6-10-15 16,8-13-66-16,1-17-55 16,0-16-109-16,23-29 10 0,-1-14-294 15,0-11-423-15</inkml:trace>
  <inkml:trace contextRef="#ctx0" brushRef="#br0" timeOffset="126616.09">16022 7816 1602 0,'0'0'613'16,"0"0"-407"-16,0 0-35 15,0 0 30-15,0 0-26 16,53 105-94-16,-39-62-80 16,-3 3 46-16,-2-1-47 15,-5 1-72-15,-4-2-75 16,-1 2-87-16,-14-9-108 16,-3-14-580-16</inkml:trace>
  <inkml:trace contextRef="#ctx0" brushRef="#br0" timeOffset="126744.34">15947 8054 1798 0,'0'0'370'0,"0"0"-89"15,0 0-195-15,0 0-55 16,0 0-31-16,126-32-83 16,-74 26-176-16,-5 0-468 0</inkml:trace>
  <inkml:trace contextRef="#ctx0" brushRef="#br0" timeOffset="126934.72">16660 8009 2125 0,'0'0'355'15,"0"0"-296"-15,0 0-59 16,0 0-148-16,0 0-135 16,0 0-1003-16</inkml:trace>
  <inkml:trace contextRef="#ctx0" brushRef="#br0" timeOffset="127069.41">16657 8148 2060 0,'0'0'374'15,"0"0"-215"-15,0 0-3 16,0 0-123-16,0 0-33 16,0 0-179-16,0 0-513 0</inkml:trace>
  <inkml:trace contextRef="#ctx0" brushRef="#br0" timeOffset="128462.03">17866 7883 1380 0,'0'0'354'16,"0"0"-116"-16,0 0-97 15,0 0 30-15,0 0-81 16,0 0-18-16,0 0 14 16,14-72-3-16,-14 68-3 0,0 2-12 15,0 1-27-15,0 1 39 16,0 0-60-16,-7 0 3 16,-5 0-1-16,-2 9-21 15,-3 7 11-15,-2 8-12 16,3 6 0-16,-1 7 63 15,0 7-18-15,2 5 22 16,2 2 50-16,0 0-38 16,1-2 2-16,0-3-34 15,4-5-38-15,-1-9 43 16,2-4-52-16,4-7 2 0,0-6 5 16,-1-6 1-1,3-5 7-15,1-2-15 16,0-2-8-16,0 0-2 15,0-3-38-15,0-11-57 0,0-2-49 16,1-7-47-16,12-2 53 16,-2-7-83-16,7-18-155 15,-4 7-280-15,-2 1-865 0</inkml:trace>
  <inkml:trace contextRef="#ctx0" brushRef="#br0" timeOffset="128696.93">17827 7802 1179 0,'0'0'550'15,"0"0"-224"1,0 0-75-16,0 0-68 0,0 0-35 16,0 0 12-16,46 102-21 15,-27-52-3-15,1 2 17 16,0-1-51-16,2-3-64 16,-4-5 21-16,0-5-59 15,-5-6 1-15,-1-8 2 16,-4-5-3-16,-4-8-11 15,-4-2-107-15,0-5-119 16,-2-2 28-16,-28-2-76 16,3-5-243-16,-1-8-515 0</inkml:trace>
  <inkml:trace contextRef="#ctx0" brushRef="#br0" timeOffset="128879.8">17723 8136 1612 0,'0'0'651'0,"0"0"-372"15,0 0-29-15,0 0-74 16,0 0-132-16,0 0-25 16,97-38-17-16,-54 35 11 15,2 2-9-15,-5 1-4 16,-1 0-44-16,-6 0-15 16,-2 7-104-16,5-2-148 15,-7-3-179-15,-8-2-686 0</inkml:trace>
  <inkml:trace contextRef="#ctx0" brushRef="#br0" timeOffset="129645.53">18239 7823 1702 0,'0'0'505'0,"0"0"-332"15,0 0 39-15,0 0-113 16,0 0 18-16,4 84 22 16,2-37 15-16,1 8 59 15,-1 1-83-15,3-2-53 16,-1-6-31-16,1-7-31 16,-1-7 6-16,-1-12-21 15,0-7-27-15,-6-9 17 0,-1-6-124 16,0-6-50-1,-1-21-133-15,-15-10-150 0,0-8 84 16,-4-4-455-16,1-2-181 16,1 3 1019-16,6 8 809 15,6 5-277-15,4 8-221 16,2 4-27-16,6 6-25 16,16 7-107-16,5 1-82 15,6 6 10-15,4 3-29 16,-4 0-12-16,-4 3-6 15,-7 10-33-15,-9 2 22 16,-9 6-22-16,-4-3-13 16,-4 2 11-16,-14-2 2 0,-4-2-49 15,2-5 12-15,1-2 31 16,8-1 0 0,8-1 6-16,3 2 0 0,1 2 10 15,21 2 36-15,4 4 16 16,8 1 17-16,3 0-4 15,-1 0 52-15,-2-1-7 16,-9-1-43-16,-10-1-17 16,-12 0-45-16,-3-2 5 15,-15 3 6-15,-13-4-25 16,-9-2 40-16,-2 0-41 16,1-6 0-16,7-2 18 0,6-2-10 15,8 0 17 1,8 0-16-16,6 0-9 0,2 0 42 15,1 0-42-15,0 0 0 16,0 0 14-16,0 0-13 16,0-6 9-16,0 3-10 15,3-2-32 1,-2 0 8-16,2 2-75 0,1-1-48 16,-2 0-47-16,1 1-25 15,-2 0-22-15,2-5-76 16,-2 2-321-16,-1-1-1025 0</inkml:trace>
  <inkml:trace contextRef="#ctx0" brushRef="#br0" timeOffset="130501.46">18920 7855 1610 0,'0'0'473'16,"0"0"-285"-16,0 0 18 15,0 0-1-15,38 76-89 16,-23-43-4-16,1 2-61 16,1-3-31-16,0-6-16 15,1-7 8-15,-1-7-24 0,-2-9 12 16,-2-3-51 0,-3-6 32-16,-3-14-45 0,-7-4 19 15,0-1 24 1,0 0 16-16,-11 5 5 15,-3 5 33-15,1 3 32 16,2 2 62-16,3 7 12 0,6-1-10 16,2 1-64-16,0-1-54 15,21-3-22-15,12-8-36 16,14-3-79-16,10-4-6 16,6-4-1-16,1 2-6 15,-11 3-41-15,-13 8-6 0,-15 8 111 16,-18 5-14-16,-7 6 89 15,-10 15 167-15,-12 5 74 16,-3 4-20 0,2 1-24-16,4 1-32 0,6-2-14 15,8-4-110 1,5-7-41-16,0-5-29 0,15-9-48 16,5-5-31-16,2-10-27 15,-3-12 18-15,-8-2 99 16,-6 2 18-16,-5 4 9 15,0 8 135-15,-5 10 22 16,-3 0-28-16,-2 15-62 16,3 9-14-16,4 5 20 15,3 1-67-15,4-1-14 16,16-9-1-16,9-6-39 0,1-11-63 16,8-9-211-16,-6-14-241 15,-13-5 52-15</inkml:trace>
  <inkml:trace contextRef="#ctx0" brushRef="#br0" timeOffset="130667.11">19306 7598 2111 0,'0'0'548'16,"0"0"-399"-16,0 0-35 15,0 0-36-15,108-12-78 16,-44 12-38-16,7 0-128 15,23 5-114-15,-19 12-184 16,-10 0-650-16</inkml:trace>
  <inkml:trace contextRef="#ctx0" brushRef="#br0" timeOffset="131078">20288 7575 2129 0,'0'0'379'16,"0"0"-51"-16,-106 104-39 15,57-18-74-15,3 17-99 0,10-7-34 16,14-19-67-16,13-27-15 16,8-19 0-16,1-2-49 15,0-10-55-15,5-9-207 16,13-12 7-16,5-34-42 15,6-28-153 1,6-34 276-16,4-27-121 0,-6 9 13 16,-8 24 331-16,-8 35 260 15,-7 31 102-15,0 4-1 16,3 7-32-16,4 9-87 16,3 7-108-16,2 28-14 15,3 16 19-15,0 12-60 16,-2 7-19-16,-1 2-11 15,-5-3-34-15,-4-5-12 0,-5-4-3 16,-6-6-141-16,-7-2-45 16,-13-14-274-16,-6-13-306 0</inkml:trace>
  <inkml:trace contextRef="#ctx0" brushRef="#br0" timeOffset="131230.88">20208 7942 1565 0,'0'0'569'15,"0"0"-380"-15,0 0 62 16,0 0-161-16,0 0-32 16,123-69-49-16,-72 60-9 15,2 4-77-15,-3 4-56 16,9 1-79-16,-13 0-294 16,-9 0-717-16</inkml:trace>
  <inkml:trace contextRef="#ctx0" brushRef="#br0" timeOffset="131693.32">20716 7915 1685 0,'0'0'394'0,"0"0"-35"16,0 0-60-16,-31 113-93 15,27-76-52-15,4-2-11 16,0-5-112-16,10-9-31 16,13-10-47-16,9-11-71 15,3-6-36-15,0-21 22 16,-5-11-5-16,-8-1 72 15,-9 1 20-15,-9 9 45 16,-4 8 115-16,0 13 50 16,-16 8-9-16,1 2-29 0,1 23-27 15,0 8 39-15,6 6-76 16,4 6-45-16,4 4 5 16,0 6-13-16,12 2 3 15,2 5-13-15,-1 1 0 16,-7 1-26-16,-6-1 22 15,0-9-65-15,-12-8 18 16,-8-12-27-16,-1-13-15 16,1-18 30-16,2-3 63 15,2-28 9-15,10-13 20 16,6-7 68-16,0-3 38 0,18 1-36 16,6 7-9-1,4 4-56-15,3 4-28 16,5 4 23-16,-1-2-29 15,1 3-14-15,-2 0-22 0,-4-1-115 16,-10-11-198 0,-8 6-312-16,-12 1-1534 0</inkml:trace>
  <inkml:trace contextRef="#ctx0" brushRef="#br0" timeOffset="134998.75">12438 8975 1620 0,'0'0'482'0,"0"0"-355"16,0 0-11-16,0 0-1 16,0 0-60-16,0 0-55 15,0 0 41-15,6 0-26 16,4 0 11-16,3 0 2 16,3 0-18-16,4 0 23 15,3 0-33-15,7 0 8 16,5 2 4-16,5-2-12 15,7 1 0-15,3-1 0 16,4 2 10-16,4-1-8 16,1 2-2-16,2 0-12 0,1-1 3 15,3-2 3-15,6 0-6 16,2 0 6-16,6-2-16 16,1-4 11-16,0 0 4 15,0 3-27-15,-5 3-2 16,-4 0 3-16,-6 0-11 15,-5 5 8-15,-7 2-8 16,-4 1 42-16,-3-4-10 16,-2 1 8-16,-1-4 3 15,3 1 1-15,-1-2 0 16,1 1 0-16,-1 2 0 16,3-3 0-16,-3 5 0 15,0-1 0-15,-2 1 0 0,-1-1 2 16,-2-1 7-16,-2 0-9 15,1-3 0-15,-3 0-5 16,3 0 5-16,1 0 0 16,2 0 26-16,2 0-23 15,-1-3 16-15,2 3-19 16,-2 0 12-16,1 0-3 16,-5 0-9-16,-3 0 0 15,-4 2-1-15,-2 2 2 16,-7 1-1-16,-3-2 0 15,-6 0 0-15,-6-3 2 16,-3 0 0-16,-1 0-1 16,-3 0 36-16,2 0-15 15,0 0 32-15,0-1-54 0,0-4-1 16,0 3-10-16,1-1 11 16,0 3-20-16,1 0 8 15,2 0-10-15,2-3 12 16,2 3-4-16,2-3-2 15,3 0 15-15,0 0-5 16,3-1 6-16,-1-1 0 16,2 1 0-16,4-1-7 15,-1 2 7-15,-1 0 0 16,-2 2-6-16,-5 1 2 16,-5 0 4-16,-3 0 0 15,-4 0 1-15,-3 0 21 16,1 0-16-16,-1 0 7 15,0 0 10-15,2 0-23 16,2 0 10-16,-3-2-10 16,2 2-1-16,1 0-9 0,-1 0 10 15,1 0-6-15,-1 0 4 16,-1 0-17-16,1 0-35 16,-3 0-109-16,0 0-179 15,0-1-555-15</inkml:trace>
  <inkml:trace contextRef="#ctx0" brushRef="#br0" timeOffset="135301.22">15631 8598 1763 0,'0'0'354'0,"0"0"-114"16,8 102-44-16,1-46-15 16,-2 3-85-16,3 1-28 15,0-6-42-15,-1-8-8 16,0-7 5-16,-1-10-23 16,-3-7 0-16,-2-9 0 15,-1-5 0-15,-2-5-14 0,0-3-45 16,0-6-48-16,0-12-105 15,-2-6-121 1,-11-22-195-16,1 4-260 0</inkml:trace>
  <inkml:trace contextRef="#ctx0" brushRef="#br0" timeOffset="135677.54">15655 8690 662 0,'0'0'408'16,"0"0"109"-16,0 0-292 15,0 0-15-15,56-81-49 16,-33 78-86-16,4 3 16 15,-4 0-53-15,-3 14-7 16,-4 5-1-16,-10 3-29 16,-6 4 6-16,0-1-7 15,-12 3-36-15,-8-6 5 16,1-1-22-16,2-4 25 0,3-2 17 16,9-3 7-16,5 0 4 15,2 3 12-15,19 1 8 16,8 2 66-16,6 0-22 15,2 0 25-15,0-1 10 16,-6-4-34-16,-5-1 49 16,-8-1-47-16,-10-2-31 15,-8 1 15-15,0 2-23 16,-18 2 18-16,-9-1-46 16,-6 1 18-16,-6-1-37 15,1-7-53-15,1-1-47 16,5-3 27-16,7-2-54 15,10 0-25-15,10 0-15 16,5 0-169-16,0-3-432 0</inkml:trace>
  <inkml:trace contextRef="#ctx0" brushRef="#br0" timeOffset="136337.42">16528 8845 2015 0,'0'0'506'0,"0"0"-299"16,0 0-33-16,0 0 48 15,0 0-171-15,0 0-50 16,0 0-1-16,6 3-146 16,1-3-28-16,-4 0-126 15,-1 0-376-15,-2 0-1121 0</inkml:trace>
  <inkml:trace contextRef="#ctx0" brushRef="#br0" timeOffset="136492.82">16625 9014 2356 0,'0'0'642'16,"0"0"-333"-16,0 0-89 15,0 0-67-15,0 0-114 0,0 0-39 16,0 0-9-16,3 21-132 16,-3-4-321-16,-1-2-263 0</inkml:trace>
  <inkml:trace contextRef="#ctx0" brushRef="#br0" timeOffset="141420.66">17692 8674 702 0,'0'0'206'16,"0"0"18"0,0 0-47-16,0 0-57 0,0 0 14 15,0 0-7-15,0 0-31 16,11-30 37-16,-11 27-39 16,0 1-2-16,0 0-15 15,0-1-22-15,0 2-2 16,0-2-4-16,0 1-24 15,0 0 43-15,0 1-31 16,0-1-3-16,0 2 11 16,0 0-11-16,0 0 6 0,0 0-11 15,0 0-17-15,0 0 40 16,0 0-30-16,0 0-8 16,0 0 13-16,0 0-25 15,0 7 8 1,1 10 14-16,3 9 9 0,-1 7 84 15,0 4-1-15,3 4-3 16,-3-1-7-16,2-1-34 16,0-3-3-16,2-3-42 15,-3-3-17-15,2-5 40 16,-3-1-29-16,2-4 0 16,-3-2 6-16,1-5-26 0,-1-2 35 15,-1-3-36 1,1-3 1-16,-2-2 13 0,0-3-14 15,0 2 0-15,0-2-1 16,0 0 2-16,0 0 14 16,0 0-15-16,0 0-9 15,0 0-1-15,0 0 7 16,0 1-23-16,0-1-11 16,0 0-56-16,0 0 7 15,0 0-134-15,0-1-30 16,-5-11-24-16,-5-18-80 15,1 4-293-15,3-1-343 0</inkml:trace>
  <inkml:trace contextRef="#ctx0" brushRef="#br0" timeOffset="141989.43">17694 8657 760 0,'0'0'615'16,"0"0"-282"-16,0 0-33 15,0 0-104-15,0 0-44 16,-9-77 13-16,9 66-89 16,3 3-20-16,8-2-11 15,6 3-39-15,3 0 12 16,4 4-18-16,1 3 1 16,-2 0-1-16,-1 3 0 15,-5 10 0-15,-4 6 20 16,-7 5-11-16,-6 5 34 15,0 3-11-15,-3-1-20 16,-12 0 33-16,-3-2-35 0,3-4 6 16,-1-4-16-16,6-5 11 15,6-2-1-15,4-3-10 16,0 2 0-16,1 3 12 16,16-1-3-16,3 0 0 15,5 0 12-15,2-1-21 16,0-1 43-16,-2 1-19 15,-4-4-8-15,-4 1 41 16,-3-2-16-16,-8 0-10 16,-6 0-14-16,0 4-11 0,-8 0 69 15,-14 1-31-15,-6 0-11 16,-3 2 12 0,3-5-10-16,1-1 5 0,7-2-7 15,5-3-24-15,7-2 42 16,3-2-51-16,3-1 0 15,2 0-5 1,0 0 5-16,0 0-6 0,0 0-48 16,0 0-75-16,0-7-55 15,0-3-57-15,2-4-41 16,10-7-95-16,-2 1-394 16,0 0-715-16</inkml:trace>
  <inkml:trace contextRef="#ctx0" brushRef="#br0" timeOffset="142575.6">18226 8575 1121 0,'0'0'516'15,"0"0"-248"-15,0 0-53 16,0 0-45-16,0 0-47 16,0 0-64-16,0 0-25 15,-5 3 42-15,-2 28 32 16,-3 9-26-16,0 9 80 0,-2 9 9 16,-1 4-38-1,2-1-16-15,1-4-54 0,-1-6-18 16,4-10-33-16,3-10-5 15,1-9 10-15,2-7-17 16,1-8-9-16,0-5 9 16,0-2-41-16,0-6-19 15,0-17-185-15,0-7-29 16,7-6-48-16,3-5-219 16,0-1 190-16,3 0-341 0,0 2-24 15,1 0 660 1,1 5 56-16,-2 1 284 0,0 6 212 15,3 7-83 1,-3 5-70-16,2 10-14 16,0 6-115-16,4 3-15 15,-1 21-33-15,2 10-30 16,0 10 39-16,-1 4-18 0,-3 6-27 16,-2 0-22-16,-4-2-75 15,-2-5 13-15,-4-7-46 16,-3-8-9-16,-1-6 8 15,0-9-97-15,0-9-157 16,-8-5 15-16,-16-4-122 16,1-14-207-16,-2-4-1209 0</inkml:trace>
  <inkml:trace contextRef="#ctx0" brushRef="#br0" timeOffset="142728.24">18164 8993 1450 0,'0'0'398'16,"0"0"94"-16,0 0-330 15,0 0-16-15,0 0-96 16,0 0-33-16,101-73-4 16,-63 67-13-16,-1 3-58 15,9 3-104-15,-9 0-155 16,-7 0-580-16</inkml:trace>
  <inkml:trace contextRef="#ctx0" brushRef="#br0" timeOffset="143461.06">18765 8767 1579 0,'0'0'366'16,"0"0"-135"-16,0 0-29 16,0 0-19-16,0 0 33 15,14 97-110-15,-2-62 64 16,1 1-41-16,0-2-39 16,0-5-17-16,1-6-44 15,1-9-11-15,0-8-18 0,-1-6 1 16,1-1 20-16,-2-23-20 15,-2-9-1 1,-2-11 0-16,-2-2-7 0,-4 1 5 16,-3 4 2-16,0 11 0 15,0 10 15-15,0 8-15 16,0 7 1-16,0 5-2 16,0 0-42-16,0 0-120 15,7 0-15-15,9 2 3 16,10 4 12-16,6-3 41 15,6-3-71-15,5 0 12 0,-1 0 77 16,-5-3-5-16,-9-5 89 16,-13 4 20-1,-11 1 4-15,-4 3 177 16,-12 0 42-16,-11 7 28 0,-6 15-39 16,-1 7 28-16,3 4-22 15,9 2-78-15,8 2-27 16,10-6-70-16,3-5-26 15,21-8-17-15,9-8-15 16,5-10-21-16,2-1-132 16,-5-22-69-16,-8-5 85 15,-10-1 75-15,-9 4 76 16,-8 7 1-16,0 9 96 16,-7 9 88-16,-6 3-69 0,0 16-15 15,3 5-5-15,3 3-38 16,7 0-20-16,0-4-37 15,14-5 8 1,8-8-31-16,4-5-44 16,1-5-124-16,-5-3-74 0,-9-26-54 15,-6 2-182-15,-7-1-332 0</inkml:trace>
  <inkml:trace contextRef="#ctx0" brushRef="#br0" timeOffset="143612">19120 8623 1928 0,'0'0'530'0,"0"0"-399"0,0 0 9 15,0 0-126-15,0 0-14 16,148-48-145-16,-91 47-221 16,-4 1-546-16</inkml:trace>
  <inkml:trace contextRef="#ctx0" brushRef="#br0" timeOffset="146190.1">19919 8647 803 0,'0'0'261'15,"0"0"-6"-15,0 0-34 16,0 0-48-16,0 0-6 0,0 0-44 16,0 0-41-16,0-30 27 15,0 28-38-15,0-1 0 16,0 0 10-16,0 0-20 15,0 1-1-15,0 0-7 16,0 1-26-16,0-1 40 16,0 2-40-16,0-1-14 15,0 1 13-15,0 0-16 16,0 0 20-16,0 0-30 16,0 0 10-16,0 0 17 0,0 0-21 15,0 0-4-15,0 0 1 16,0 4 10-1,0 11 4-15,1 9 20 0,1 8 38 16,-2 4 56 0,1 3-35-16,-1 1-24 0,2-4-18 15,0-3-29-15,0-3 34 16,1-3-40-16,0-2-8 16,1-2 43-16,-1-4-26 15,0-1-1-15,-1-4-1 16,2-4-25-16,-3-2 38 15,1-4-39-15,-1-1 0 16,-1-3 2-16,2 0-1 16,-2 0 11-16,0 0-12 0,0 0 10 15,1 0 8-15,-1 0-18 16,0 0 0-16,0 0 5 16,0 0-5-16,0 0-15 15,0 0-21-15,0-1-51 16,0-7 21-16,0-4-103 15,0-4-90-15,0-5 18 16,-1-20-124-16,-5 7-190 16,0 1-434-16</inkml:trace>
  <inkml:trace contextRef="#ctx0" brushRef="#br0" timeOffset="146825.12">19919 8634 1051 0,'0'0'337'0,"0"0"-36"16,0 0-87-16,0 0-44 15,0 0-48-15,0 0-16 16,0 0-2-16,-14-46-31 16,12 41 47-16,2 2-48 15,-1 0-23-15,1 1 42 16,0-1-46-16,0 2-5 15,0-1-6-15,0-1-33 16,0 1 38-16,0-1-39 16,8 0 0-16,2-2 1 15,4 3-1-15,-1 1 0 16,4 1 0-16,-3 0 1 16,2 0-8-16,-3 9 7 0,-1 3-5 15,-4 3 4-15,-2 3 2 16,-3 1-2-16,-3 4-4 15,0 1 5-15,-4 1 13 16,-8-1-13-16,1-1 1 16,-1-3 6-16,4-4-5 15,1-5 8-15,3-3-10 16,3-4-3-16,1-1-15 16,0 1 18-16,0 1 0 15,7 3 7-15,8 3-5 16,5 2 14-16,3 5-16 15,0-2 0-15,-1 1 7 0,0-1-6 16,-5-1 7-16,-3 0 18 16,-5-1-9-16,-4-4 36 15,-5 1-29-15,0-1-9 16,-7 1 40-16,-9-1-28 16,-6-4-7-16,-3-1-8 15,0-2-5-15,2-3 7 16,3 0-14-16,4 0-56 15,6 0-5-15,4-3-69 16,0 0-7-16,5-2-61 16,1-1-145-16,0 0-221 15,-2 0-751-15</inkml:trace>
  <inkml:trace contextRef="#ctx0" brushRef="#br0" timeOffset="148744.21">20337 8783 142 0,'0'0'1349'15,"0"0"-1090"-15,0 0-23 16,0 0-84-16,0 0-66 16,0 0-18-16,0 0 21 15,13-54-28-15,-5 49-11 0,2 2 59 16,4 3-54-16,0 0-14 16,3 12 15-16,-2 11 2 15,-2 5 34-15,-3 3-26 16,-4 6-27-16,-5-1 40 15,-1-1-46 1,0-1-13-16,-7-4-17 0,-3-4 10 16,-1-4-26-16,4-8-40 15,4-8-92-15,3-6 11 16,0-4-14-16,27-51-235 16,1 3-395-16,0-4-364 0</inkml:trace>
  <inkml:trace contextRef="#ctx0" brushRef="#br0" timeOffset="148881.24">20578 8697 1458 0,'0'0'587'0,"0"0"-317"16,0 0-14-16,0 0-10 16,0 0-23-16,-46 100-33 15,41-57-87-15,5 1-77 16,0 1-1-16,5-3-25 16,17-3-67-16,26 2-123 15,-3-9-156-15,-1-10-229 0</inkml:trace>
  <inkml:trace contextRef="#ctx0" brushRef="#br0" timeOffset="155393.1">20321 11647 1185 0,'0'0'578'0,"0"0"-412"15,0 0 57-15,0 0-113 16,0 0-76-1,0 0 23-15,-12-22-56 0,12 20 12 16,0-1 42-16,0 1 49 16,0-1 20-16,0 1-17 15,0-1-28-15,0 3 20 16,0 0-38-16,0-3-11 16,0 3-9-16,0 0-41 15,0 3 5-15,0 13-5 16,2 8 0-16,3 10 40 15,0 1 1-15,1 4 16 16,-3-2-5-16,0-4-40 16,2-3 36-16,-2-6-42 0,0-1 1 15,1-7-8-15,-1-2 1 16,-1-4-12-16,-1-3-58 16,-1 0-122-16,0-3-47 15,0-4-218-15,-7 0-210 0</inkml:trace>
  <inkml:trace contextRef="#ctx0" brushRef="#br0" timeOffset="155563.1">20211 11788 1363 0,'0'0'763'16,"0"0"-571"-16,0 0 102 15,0 0-184-15,0 0-83 16,0 0-10-16,0 0-17 0,110-50-18 15,-80 50-97-15,1 0-62 16,0 8-44-16,-7 1-171 16,-7-2-367-16</inkml:trace>
  <inkml:trace contextRef="#ctx0" brushRef="#br0" timeOffset="157346.15">19730 11288 1594 0,'0'0'346'16,"0"0"-153"-16,0 0 14 0,0 0-41 15,0 0-97 1,0 0-1-16,0 0 25 16,-86 112-7-16,86-66 53 15,0-2-24-15,7-7-44 16,12-8-8-16,6-8-42 0,3-10-6 15,6-8-8-15,1-3-6 16,0-8-1-16,-4-8-105 16,-6-11-125-16,-5-17-104 15,-10 5-175-15,-4 2-315 0</inkml:trace>
  <inkml:trace contextRef="#ctx0" brushRef="#br0" timeOffset="157477.06">19877 11228 935 0,'0'0'677'0,"0"0"-367"15,0 0-81-15,0 0-21 0,0 0 22 16,16 98-103-16,-6-58-47 16,-4 11-20-1,-6 11-51-15,-13 26-9 16,-26 9-153-16,2-15-217 0,0-21-640 16</inkml:trace>
  <inkml:trace contextRef="#ctx0" brushRef="#br0" timeOffset="158756.72">20988 11543 1061 0,'0'0'564'0,"0"0"-358"0,0 0 12 16,0 0-109-16,0 0-56 15,0 0-6-15,0 0-39 16,-80-30 1-16,71 28 22 15,1 2 6-15,0 0 29 16,-2 0-3-16,-2 0-14 16,0 3 18-16,0 9-29 15,1 5 4-15,-1 7 27 16,4 5-20-16,0 5 61 16,2 4-11-16,5-2-23 15,1-2-10-15,0-4-39 16,0-9-27-16,11-6 0 0,3-4-15 15,3-11 2-15,-1 0 4 16,3-8-27-16,-4-11-18 16,-2-10 2-16,-4-2 14 15,-8-6 11-15,-1 3 20 16,0 3 7-16,-7 9 0 16,-1 4 0-16,2 9 64 15,0 4-20-15,5 5 44 16,1 0-36-16,0 13-44 15,0 12 47-15,0 12-14 16,5 6 4-16,3 11 31 0,2 3-36 16,-2 3 7-16,1 0-47 15,-3-2 10-15,0-4-14 16,-6-5 4-16,0-8-2 16,0-11-8-16,0-8 2 15,-9-11-1-15,-3-11-34 16,-1 0-1-16,-2-25-15 15,3-13-36-15,4-16-26 16,6-6 3-16,2-7 10 16,4 0 65-16,16 7 20 15,3 3 23-15,2 7 4 16,0 10-4-16,-3 12 0 16,-4 13 12-16,-5 13 2 15,-4 2 13-15,-2 24 25 16,-6 13 32-16,-1 4 13 0,0-1-30 15,0-2-25-15,0-7-39 16,2-7 8-16,5-13-22 16,3-11-31-1,2 0-1-15,-1-24 37 0,-1-6-8 16,-3-11 14-16,-7-2 0 16,0 0 1-16,0 8 0 15,-10 7 16-15,0 13-4 16,3 6 52-16,0 6-34 15,3 3-17-15,1 0-14 16,0 9-18-16,3 4 12 16,0 1-92-16,7-3-50 0,12-3 6 15,4-3-65-15,3-5 18 16,2 0 14-16,-4 0 43 16,-3 0 115-16,-8 0 17 15,-6 10 61-15,-4 6 110 16,-3 8 33-16,0 6 4 15,0 0-42-15,0 0-46 16,0 0-10-16,4-7-57 16,7-2-41-16,6-11-12 15,4-7-47-15,2-3-40 16,-1-9-67-16,-5-12-20 16,-14-19-81-16,-3 1-249 15,0 4-449-15</inkml:trace>
  <inkml:trace contextRef="#ctx0" brushRef="#br0" timeOffset="158923">20986 11503 1570 0,'0'0'337'16,"0"0"-110"-16,0 0-23 15,0 0-125-15,113-43-69 16,-82 43-4-16,-3 0-6 15,-2 13-115-15,-11 4-91 16,-5-10-493-16</inkml:trace>
  <inkml:trace contextRef="#ctx0" brushRef="#br0" timeOffset="159073.79">21274 11285 1899 0,'0'0'328'0,"0"0"-191"15,0 0 76-15,-41 81-139 16,37-47-74-16,2 20-46 16,2-11-198-16,0-3-424 0</inkml:trace>
  <inkml:trace contextRef="#ctx0" brushRef="#br0" timeOffset="159348.99">21809 11414 1950 0,'0'0'338'0,"0"0"-115"0,0 0-12 15,-72 103-73-15,50-49-67 16,2 9-26-16,2 1-28 15,4-7-7-15,6-11-20 16,4-8 1-16,4-16-63 16,0-11-67-16,0-11-98 15,10-20-48-15,11-44-330 0,-4 4-4 16,-1 0-228-16</inkml:trace>
  <inkml:trace contextRef="#ctx0" brushRef="#br0" timeOffset="159480.91">21784 11487 985 0,'0'0'612'0,"0"0"-118"16,0 0-215-16,0 0-88 15,0 0 9-15,90 39-82 16,-74 3-33 0,0 5-19-16,-5 2-54 15,-2 1 9-15,-6-6-21 0,-3-4-87 16,-3 1-67-16,-14-11-199 16,-5-14-416-16</inkml:trace>
  <inkml:trace contextRef="#ctx0" brushRef="#br0" timeOffset="159629.94">21718 11671 1872 0,'0'0'301'15,"0"0"-166"-15,0 0 7 16,91-18-142-16,-46 15-7 16,17 0-118-16,-10 3-347 15,-11 0-1260-15</inkml:trace>
  <inkml:trace contextRef="#ctx0" brushRef="#br0" timeOffset="159775.1">21964 11779 2148 0,'0'0'265'0,"0"0"-85"0,0 0-100 15,0 0-80 1,0 0-220-16,0 0-344 0,0 0-1240 15</inkml:trace>
  <inkml:trace contextRef="#ctx0" brushRef="#br0" timeOffset="161509.59">20376 13152 20 0,'0'0'1564'16,"0"0"-1255"-16,0 0-25 15,0 0-40-15,0 0-116 16,0 0-57-16,0 0-1 15,-10-4-34-15,8 20 32 16,2 5 10-16,-1 3-27 16,-2-2 10-16,1 2-34 15,2-4-27-15,0-3 18 16,0-4-18-16,0-2-50 0,0-1-38 16,0-4-97-1,-4-6-95-15,-3 0-394 0,-2 0-812 16</inkml:trace>
  <inkml:trace contextRef="#ctx0" brushRef="#br0" timeOffset="161668.48">20266 13265 1510 0,'0'0'564'16,"0"0"-355"-16,0 0-39 16,0 0-115-16,0 0-13 15,0 0-42-15,116-27-8 16,-80 27-51-16,11 0-127 15,-10 0-328-15,-10 0-813 0</inkml:trace>
  <inkml:trace contextRef="#ctx0" brushRef="#br0" timeOffset="162638.91">20719 13091 1202 0,'0'0'368'16,"0"0"-128"-16,0 0-37 16,0 0-81-16,0 0-41 15,0 0-3-15,0 0-21 16,-48-30 40-16,38 30-6 15,0 0-33-15,-4 6 6 16,3 14-16-16,-3 8-5 16,2 2 5-16,4 7-12 15,3 2 23-15,5-5-59 16,0 0 2-16,3-10-4 16,14-11-33-16,3-7-25 15,0-6 11-15,0-10-15 16,-3-13 14-16,-4-7-23 15,-4 0 7-15,-6 0 52 16,-3 3 4-16,0 9 10 0,0 2 19 16,-2 13 20-16,-1 3 54 15,0 0-36-15,-1 13-14 16,2 11 2-16,1 9-21 16,1 4 22-16,0 9-19 15,0 2-9-15,3 5 12 16,2-2-30-16,-1-5-1 15,-3-5 0-15,-1-8-32 16,0-9 3-16,0-11-39 16,0-10-26-16,-8-3 66 15,0-18-32-15,1-18-1 16,5-10-8-16,2-8-56 16,2-10 28-16,16 1 1 15,9-1 7-15,2 0 39 16,1 15 42-16,-5 8 2 0,-8 17 6 15,-6 15 2-15,-6 9 45 16,-2 6 48-16,-3 21 37 16,0 0 1-16,0 7-29 15,0-5-17-15,-2-2-46 16,1-10-33-16,1-7 17 16,0-10-24-16,0 0 0 15,0-10 16-15,5-14-16 16,-2-6 0-16,-1 0 0 15,-2 4-17-15,0 2 16 0,0 7-7 16,-5 10-7-16,0 4 15 16,2 3-18-1,1 0 12-15,2 0-30 16,0 7-74-16,0 2 26 16,2-4-36-16,11 1-17 15,2-2-76-15,2-1 52 16,1 0 51-16,-1-3 82 0,-6 10 28 15,-2 1 58-15,-6 5 107 16,-3 3 27-16,0 5-4 16,0 0-47-16,0 2-2 15,0-2-57-15,0-4-45 16,8-2-3-16,4-9-34 0,5-7-22 16,2-2-75-1,-1-13-116-15,-3-9-104 0,-6 2-265 0</inkml:trace>
  <inkml:trace contextRef="#ctx0" brushRef="#br0" timeOffset="162922.07">20816 12970 844 0,'0'0'916'0,"0"0"-667"15,0 0-30-15,0 0-79 16,0 0-82-16,0 0-58 16,0 0-6-16,83-53-10 15,-66 62-37-15,-2 15-15 16,-2 3-27-16,-3 3-51 15,-1 6-103-15,-4-6-289 16,0-9-710-16</inkml:trace>
  <inkml:trace contextRef="#ctx0" brushRef="#br0" timeOffset="163123.03">21016 12850 1625 0,'0'0'330'0,"0"0"-186"15,0 0-39-15,-30 76-43 16,26-41-62-16,2 14-125 16,0-11-189-16,2-8-809 0</inkml:trace>
  <inkml:trace contextRef="#ctx0" brushRef="#br0" timeOffset="163704.15">21309 12988 1382 0,'0'0'659'0,"0"0"-525"16,0 0 23-16,0 0-43 16,-8 96-49-16,8-49-35 15,0 1 10-15,0-4-39 16,0-5 0-16,0-6-1 16,0-12-31-16,0-13-33 0,0-8-28 15,0-2-64 1,0-25-201-16,0-10-15 0,0-6 172 15,0-3 107-15,0 1 93 16,0 12 318-16,0 3-31 16,0 12-66-16,9 5-60 15,7 4-87-15,2 6-15 16,2 3 5 0,-2 0-45-16,-1 6 8 0,-3 7-27 15,-6 1-19-15,-6 5 19 16,-2-2-17-16,0 1-5 15,-6-5-19-15,-4 0-32 16,1-6 5-16,2-3 8 16,7-1 46-16,0 0 14 15,1 4 5-15,14 2 13 0,4 1 0 16,1 4 16-16,-2 5 40 16,0-1-18-16,-4 2 3 15,-4 4 11-15,-7-1-24 16,-3 1-12-16,-1-2-15 15,-19-1-18-15,-7 1-1 16,-4 2-77-16,-8-6-43 16,-12-12-66-1,8-6-397-15,10 0-941 0</inkml:trace>
  <inkml:trace contextRef="#ctx0" brushRef="#br0" timeOffset="176412.83">21561 12218 675 0,'0'0'234'0,"0"0"-59"16,0 0 2-16,0 0-80 15,0 0-32-15,-4-2-14 16,4-1 30-16,0 3 20 16,0-3-20-16,-1 3 9 15,1-3 12-15,-2 3-9 16,1-3-19-16,-1 1-12 16,2 2 15-16,-1-3-43 0,-1 3 12 15,2-3-6-15,-2 3-23 16,0 0 23-16,-1 0-20 15,-4 0 6-15,-3 0 19 16,-3 17-2-16,-3 7-4 16,-4 6 31-16,-1 7-29 15,0 6 43-15,1 1-18 16,-1-1-19-16,3-2 31 16,3-8-22-16,3-2-28 15,1-8 9-15,2-6-28 16,2-3 27-16,3-6-36 15,1-3 0-15,0-2 7 16,2-3-7-16,-1 3 1 16,2-3-1-16,0 0 12 15,0 0-21-15,0 0 9 0,0 0-39 16,0 0-10-16,0 0-38 16,0 0 6-16,0 0-22 15,7 0-41-15,6-9-2 16,11-15-91-16,-6 0-106 15,-2-3-330-15</inkml:trace>
  <inkml:trace contextRef="#ctx0" brushRef="#br0" timeOffset="176714.25">21502 12218 77 0,'0'0'1207'15,"0"0"-837"-15,0 0-123 16,0 0-55-1,0 0-77-15,0 0-57 16,0 0-6-16,42-8 23 0,-23 38 17 16,0 7 43-16,-2 6-56 15,0 4-8-15,-2 1 6 16,1-2-25-16,-3-5 2 16,-2-8-30-16,0-2-24 15,-3-4 27-15,-2-8-27 16,1-6 0-16,-1 1-6 15,-3-8 6-15,-2-2-30 0,1-1-47 16,-2-3-55-16,0 0-49 16,-3 0-98-16,-10 0-229 15,-3 0-351-15</inkml:trace>
  <inkml:trace contextRef="#ctx0" brushRef="#br0" timeOffset="176887.23">21441 12494 1631 0,'0'0'473'16,"0"0"-268"-16,0 0-6 15,0 0-104-15,0 0-86 16,0 0 30-16,89-30-39 0,-55 30-21 16,1 0-43-16,11 0-77 15,-11 3-109-15,-5-1-417 0</inkml:trace>
  <inkml:trace contextRef="#ctx0" brushRef="#br0" timeOffset="177203.07">21878 12368 1234 0,'0'0'654'0,"0"0"-484"16,0 0 35-16,0 0-122 16,0 0-37-16,0 0-45 15,0 0 14-15,36-18 21 16,-20 35-25-16,0 7 41 0,-5 6 41 16,-3 0-31-16,-2 3 4 15,-5-2-51-15,-1-1-14 16,0-3 19-16,0-3-20 15,-8-5-1-15,0-6-18 16,1-5-109-16,0-5-30 16,5-11-44-16,1-11-130 15,1-8-750-15</inkml:trace>
  <inkml:trace contextRef="#ctx0" brushRef="#br0" timeOffset="177400.35">22016 12374 1461 0,'0'0'511'0,"0"0"-285"16,0 0 17-16,0 0-32 16,0 0-66-16,-10 98-73 0,10-68-1 15,0-4-44-15,7-2-26 16,6-7-1-16,5-1-33 16,2-3-17-16,1-5-62 15,0-2-85-15,3-6-132 16,-7 0-198-16,-1 0-1126 0</inkml:trace>
  <inkml:trace contextRef="#ctx0" brushRef="#br0" timeOffset="177751.96">22280 12350 1938 0,'0'0'374'15,"0"0"-258"-15,0 0 95 16,0 0-92-16,36 111-47 16,-20-73-29-16,-1-2-35 15,-1-5 8-15,0-9-16 16,-2-7-11-16,-6-6 0 16,0-6-23-16,-3-3-19 0,-3-6 33 15,0-15-28 1,0-5 46-16,0-4-26 0,0 0 12 15,0 3 16-15,-3 6 29 16,1 4 15 0,0 8 5-16,2 5-42 0,0 1-7 15,0 3 0-15,7 0-106 16,13-3-45-16,6 0-32 16,25-8-86-16,-7 1-298 15,-3-4-701-15</inkml:trace>
  <inkml:trace contextRef="#ctx0" brushRef="#br0" timeOffset="178018.24">22627 12371 1371 0,'0'0'594'16,"0"0"-320"-16,0 0 74 15,-88 74-94-15,72-52-54 16,7-5-53-16,7 1-81 0,2-8-39 16,5-1-27-16,11-6-39 15,6-3-20-15,0-6-135 16,-4-15 58-16,-4-1 82 15,-7 2 19-15,-6 5 35 16,-1 9 62-16,0 6 35 16,-10 0 38-16,2 17-23 15,1 4-32-15,6 4-26 16,1-1-45-16,6-3-9 16,14-5-21-16,7-5-113 15,10-11-75-15,-6 0-178 0,-6-10-371 16</inkml:trace>
  <inkml:trace contextRef="#ctx0" brushRef="#br0" timeOffset="178192.45">22500 12164 1947 0,'0'0'291'0,"0"0"-154"15,0 0-15-15,0 0-122 16,0 0-42-16,152 3-146 16,-90 2-293-16,-8 0-78 15</inkml:trace>
  <inkml:trace contextRef="#ctx0" brushRef="#br0" timeOffset="178493.63">23132 12039 1877 0,'0'0'317'0,"0"0"-102"16,0 0 6-16,-50 122-48 15,35-67-73-15,0 6-14 0,1-4-13 16,6-3-54-16,1-8-2 16,4-13-17-16,3-9-44 15,0-7-27-15,0-14-103 16,0-20-119-16,0-13-183 16,6-9-735-16</inkml:trace>
  <inkml:trace contextRef="#ctx0" brushRef="#br0" timeOffset="178657.1">23167 12063 1460 0,'0'0'617'0,"0"0"-434"15,0 0 146-15,40 117-78 16,-23-68-88-16,-1 6-35 0,3-4-78 16,-4-1-5-16,0-10-45 15,-3-4-27-15,-4-13-73 16,-6-8-118-16,-2-9-149 15,0-6-406-15</inkml:trace>
  <inkml:trace contextRef="#ctx0" brushRef="#br0" timeOffset="178819.43">23068 12264 1333 0,'0'0'830'16,"0"0"-695"-16,0 0 86 15,0 0-134-15,0 0-87 0,104-20-62 16,-46 20-149 0,-7 0-272-16,-9 0-416 0</inkml:trace>
  <inkml:trace contextRef="#ctx0" brushRef="#br0" timeOffset="179178.97">23423 12290 1982 0,'0'0'298'0,"0"0"-21"16,0 0-6-16,-21 90-123 15,21-63-67-15,4 0-81 16,14-6-3-16,4-7-19 16,3-13-100-16,2-1-52 0,0-19-57 15,-5-11 29 1,-6-6 35-16,-6-2 34 0,-5 11 133 15,-5 8 158-15,0 9 66 16,-11 10-9-16,-5 7-8 16,1 15-26-16,2 10-13 15,3 4-57-15,6 7-50 16,4-2-10-16,0 2-41 16,0-3-10-16,4-5 0 15,-1-3-16-15,-3-5 10 16,0-1-105-16,-14-5 14 15,-17-1-89-15,-34-1-14 16,6-6-270-16,-2-5-532 0</inkml:trace>
  <inkml:trace contextRef="#ctx0" brushRef="#br0" timeOffset="185104.73">21780 13182 2119 0,'0'0'355'15,"0"0"-230"-15,0 0-4 16,0 0-53-16,0 0-68 16,0 0-86-16,-26-13-97 15,36 23-56-15,0 7 0 16,-4-1-109-16,-1-5-388 0</inkml:trace>
  <inkml:trace contextRef="#ctx0" brushRef="#br0" timeOffset="185285.48">21837 13416 1000 0,'0'0'991'0,"0"0"-781"16,0 0-17-16,0 0 55 16,0 0-184-16,0 0-64 15,0 0-28-15,2 0-109 16,-2 3-95-16,0 1-133 15,0-1-482-15</inkml:trace>
  <inkml:trace contextRef="#ctx0" brushRef="#br0" timeOffset="188645.17">22516 13087 735 0,'0'0'289'15,"0"0"-66"-15,0 0-19 16,0 0-44-16,0 0-21 16,0 0-37-16,0 0 8 15,0-27-37-15,0 24-17 16,0 0 14-16,0 0 3 0,0 0 2 15,0 3 7 1,0-3-14-16,0 1 5 16,0 2-29-16,0 0-21 0,0 11 14 15,0 13-13-15,0 13 56 16,1 6 22-16,4 8-8 16,0-5 9-16,0 1-21 15,2-6-34-15,0-9 6 16,-1-5-39-16,1-6-13 15,-4-8-2-15,0-2 10 16,-3-8-13-16,0-3 3 16,0 0-39-16,0 0-21 15,0-8-68-15,0-11-50 16,0-5-70-16,0-5-103 16,0-6 11-16,0 2 55 0,0-1 153 15,0-3 132-15,0 4 65 16,-3 1-25-16,2-3 57 15,1 8 68 1,0 1-14-16,0 2-36 16,10 4-12-16,6 4-29 0,6 2-33 15,3 7-10-15,2 4-22 16,-2 3 14-16,-2 0 23 16,-5 13-38-16,-4 4 9 15,-8 4-2-15,-6 1-14 16,0 2 16-16,-4 3-11 15,-12-7 4-15,1-3-20 0,4-6 7 16,1-3-19-16,7-3 16 16,3-2-28-16,0 3 33 15,1 4-7-15,14 1 8 16,2 5 26-16,3 1 7 16,0-1 35-1,-2 4 3-15,-2 0-17 0,-5-2 22 16,-5-2-25-16,-3 3-27 15,-3 2 21-15,-3-4-25 16,-13-1-6-16,-5 2-8 16,-4-8 7-16,-1-4-26 15,0-6-2-15,3 0-57 16,4 0-11-16,7-6-2 16,5-4-57-16,6 3-17 15,1-7-56-15,8 4-121 0,2-1-374 0</inkml:trace>
  <inkml:trace contextRef="#ctx0" brushRef="#br0" timeOffset="189936.11">23043 13037 1104 0,'0'0'729'15,"0"0"-524"1,0 0-15-16,0 0-18 0,0 0-59 16,0 0-16-16,0 0-21 15,-31 101 9-15,22-60-8 16,1 1 11-16,-2-1-34 15,2-4-21-15,-2-4 25 16,1-3-41-16,1-7-17 16,3-9 0-16,1-1-11 15,3-9-50-15,1-4-56 16,0 0-32-16,0-14-18 16,3-15-212-16,8-12 4 15,2-2-115-15,0-1 79 0,2 0 411 16,-1 7 60-16,-3 4 102 15,2 6 140-15,-3 7-5 16,-1 6-31 0,-1 8-20-16,0 6-67 15,4 6-60-15,2 15 2 16,2 9-6-16,1 10-21 0,-2 0-30 16,-3 4 2-16,-1-4-54 15,-1 1-10-15,-3-5-4 16,-2-2-10-16,-4-7-111 15,-1-8-50-15,0-11-147 16,-4-5-299-16,-9-3-926 0</inkml:trace>
  <inkml:trace contextRef="#ctx0" brushRef="#br0" timeOffset="190090.82">23042 13251 519 0,'0'0'1461'0,"0"0"-1248"15,0 0-48-15,0 0-60 16,0 0-74-16,0 0-31 16,107-53-39-16,-72 53-97 15,8 0-143-15,-6 6-73 16,-9-1-455-16</inkml:trace>
  <inkml:trace contextRef="#ctx0" brushRef="#br0" timeOffset="190715.86">23424 13105 1657 0,'0'0'240'0,"0"0"-133"15,0 0 65-15,0 0-35 16,-1 89-38-16,1-60-50 15,0-4 23-15,5-1-60 16,3-7-11-16,4-7 27 16,3-7-28-16,2-3-37 15,2-7-20-15,1-16-64 16,-3-7 41-16,-3-3-36 16,-6-2 13-16,-6 3 51 0,-2 5 52 15,0 6 68-15,0 11 53 16,0 4-47-16,0 6-1 15,0 0-73-15,0 0-25 16,0 3-48-16,13 3-70 16,10 1-181-16,6-4-44 15,4-3-14-15,4 0 107 16,-5 0-2-16,-9 0 277 16,-9 0 35-16,-14 0 320 15,0 11 237-15,-15 9-115 16,-11 0-178-16,2 1-30 0,2 1-29 15,5-1-70 1,7-5-50-16,7-2-75 0,3-4-45 16,1-4-14-16,16-6-89 15,5 0-10 1,-2 0-28-16,-2-16 9 16,-4 2 43-16,-8-2 65 0,-4 5 24 15,-2 6 85-15,0 5 37 16,0 0-16-16,0 2-53 15,0 12-3-15,0 2 0 16,7 4-50-16,1 0 6 16,5-6-6-16,3-1-78 15,3-13-86-15,-3 0-187 16,-6-3-348-16</inkml:trace>
  <inkml:trace contextRef="#ctx0" brushRef="#br0" timeOffset="190866.23">23662 12931 1829 0,'0'0'303'0,"0"0"-191"0,0 0 36 15,0 0-78-15,0 0-70 16,0 0-2-16,116 9-167 16,-82 1-86-16,-7 1-498 0</inkml:trace>
  <inkml:trace contextRef="#ctx0" brushRef="#br0" timeOffset="191465.06">24088 12947 1957 0,'0'0'315'0,"0"0"-93"15,-22 114-17-15,16-60-28 16,2 0-85-16,4-8-59 16,0-3-33-16,0-12 14 15,4-9-28-15,3-11-35 16,2-11-114-16,1-3-11 16,-1-24-97-16,-5-13-198 15,0-11 155-15,-4-2-60 0,0-4 24 16,0 9 350-16,0 12 324 15,-7 9 156-15,4 11-198 16,3 5-61-16,0 5-15 16,2 6-101-16,12 0-41 15,6 0-40-15,1 6-24 16,2 8 5-16,-3-1-4 16,-3 4-2-16,-7 2-9 15,-5-1-6-15,-5 2 5 16,0-1-15-16,-13-1-6 15,-1-4-31-15,1-4-20 16,6-7 49-16,0 0 3 16,7-3 31-16,0 3 26 15,0 1 2-15,10 3 58 16,2 6 27-16,3-3 28 16,0 6-5-16,-2-2-31 15,-2-1-35-15,-3 4 0 0,-5-4-27 16,-3 1-22-16,0 3-13 15,-8-4 5-15,-9 4-8 16,-1-7-5-16,-2-4-111 16,5-6-28-16,5 0-70 15,10-13-115-15,0-24-373 16,16 10-145-16</inkml:trace>
  <inkml:trace contextRef="#ctx0" brushRef="#br0" timeOffset="191830.6">24360 13091 590 0,'0'0'978'0,"0"0"-842"0,0 0 13 16,0 0 132-16,0 0-26 16,0 0-65-16,5 91-34 15,-5-61-36-15,0-3-47 16,0-1-13-16,9-9-48 16,4-1-11-16,4-12-1 15,1-4-1-15,2 0-37 16,-2-21-29-16,-3-8-9 15,-5-2 33-15,-4 1-25 16,-5 11 68-16,-1 5 20 0,0 11 68 16,0 3 34-16,-10 11-27 15,2 11 9-15,1 8 1 16,4 7-42-16,3 6-12 16,0-3-5-16,3 7-23 15,8-3 5-15,-2-4-28 16,-2-2 1-16,-7-5-10 15,-7-3 3-15,-23 0-99 16,-13-6-89-16,-13 1-37 16,-35-7 64-16,12-5-122 15,6-9-423-15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3:27:17.0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1" timeString="2022-02-25T13:29:05.921"/>
    </inkml:context>
  </inkml:definitions>
  <inkml:trace contextRef="#ctx0" brushRef="#br0">13557 1601 887 0,'0'0'217'0,"0"0"42"16,0 0-96-16,0 0-35 0,0 0-30 15,0 0-33-15,0-30 29 16,0 27-27-16,0 2-8 16,0-1 69-16,0 2-96 15,0 0 2-15,0 0-1 16,0 0-33-16,0 0 12 15,0 0-12-15,0 0-15 16,0 0-18-16,0 6 33 16,-3 14 0-16,-3 7-1 0,-2 9 2 15,-2 8 30-15,0 3-31 16,0-1 0-16,0-1 2 16,0-3-2-1,2-4 0-15,1-2 0 0,-2-4 7 16,2 1 1-16,-2-3-8 15,2 0-3-15,2-2 1 16,2 2 3-16,-1-1-1 16,3-2 0-16,1 0 1 15,0-1 2-15,0-4-3 16,0-1-3-16,0-1 3 16,0-2 0-16,0 3 8 15,0 2-8-15,-3-1 0 0,-1 3 5 16,1 1-5-1,-2-2 0-15,1-3-2 0,3-4 4 16,-1-5 3-16,2-3-5 16,0-4 0-16,0-2-19 15,0-3 19 1,0 3 0-16,0 0 4 0,0-2-3 16,0 1 11-16,0-1-12 15,3 0 0-15,1 1-2 16,1-1 2-16,2-1 0 15,1 0-1-15,2 0 2 16,4 0 11-16,-3 0-12 16,4 0 0-16,-2 0-4 15,-1 0 4-15,2 0-1 16,-1 0 0-16,2 0 2 0,0 0 4 16,4 0-5-16,0 2 0 15,3-1-6-15,5 1 6 16,2-2 0-16,2 2-1 15,3-2 2-15,1 0-1 16,-1 0 0-16,1 0-12 16,1 1 3-16,-3-1 9 15,2 0 0-15,2 0-1 16,1 0 1-16,1 0-5 16,1 0 5-16,0 0-13 15,0 0 3-15,-2 0 9 16,-1 0 0-16,1 0-7 15,-2 0 8-15,1 0-31 16,0 0 31-16,-2 0-35 0,1 0 35 16,0 0 0-1,0 2-5-15,1-2 5 0,0 1 0 16,-1 1-11-16,5-2 11 16,2 0-5-16,3 0 4 15,3 0 2-15,3 0 6 16,2 0-7-16,4 0 0 15,2 0-6-15,4 0 6 16,3 0-8-16,-2 3 7 16,0-3 2-16,-2 1-17 15,-1 1 5-15,-4 1-17 0,0 0 9 16,-7-1 19-16,1 3-13 16,-3-2 13-16,0-1 0 15,3-2-15 1,2 0 15-16,-1 0-18 0,-1 0-1 15,-3 0 19-15,-2 0-2 16,-4 0 2-16,0 0 0 16,-2 0-4-16,1 0 4 15,1 3 0-15,0-2-6 16,4 1 6-16,-1-1 0 16,3 1 0-16,-2-1 2 15,0-1 2-15,-2 2-4 16,-2-1-3-16,1 2 2 0,-4 0 2 15,2 0 2 1,-2-1-3-16,0 1 0 0,0-2-1 16,0 1 1-16,2-1-3 15,-2 1 1-15,0-1 4 16,0 1-4-16,-2 1 2 16,3 0 0-16,-2 0-9 15,-2 1 9-15,4-1-5 16,-1 2-3-16,4-4 16 15,2 2-14-15,6-1 6 16,0-1-15-16,3 1-16 16,0-1 31-16,-2 4-14 15,-1-1 13-15,2 2 1 16,-2 2-3-16,1-1 3 0,1 2 0 16,1 0-6-16,0-1 6 15,1 1-1-15,3-2 1 16,0 1 0-16,-1-1-8 15,-1 2 8-15,0-3 0 16,-2 2-11-16,-2-2 11 16,-2 1 0-16,-1-1 0 15,0-1 1-15,-2 1 3 16,0 1-4-16,0-4-4 16,-3 3 3-16,-2 1 1 15,-3-1-1-15,0-1-10 16,0 0 5-16,-1 0-18 15,0-2 24-15,0 1-8 16,2-1 7-16,0 1 2 16,1-1 7-16,3 0-8 15,2-3 0-15,2 0-32 16,-1 0 32-16,-2 2-25 0,0 0 24 16,-4 1 1-16,-1 0-4 15,-1 0 4-15,0-2 0 16,2 1-4-16,2-2 4 15,-1 0-2-15,-1 0-4 16,-4 0 12-16,-1 0 0 16,-5 0-6-16,-2 0 0 15,-3 0-4-15,-4 0 4 16,0 0-1-16,3 0 1 0,-2 0 0 16,5 0 6-16,1 0-6 15,1 0 0-15,3 0-9 16,0 0 10-1,2 0-1-15,-1 0 0 0,1 0 1 16,-1 0 9 0,-2 0-10-16,-1 0 0 0,0 0 9 15,-6 0-7-15,1 0 6 16,-4 0-8-16,-3 0 8 16,-2-6 14-16,-7-4-22 15,-1-1 0-15,-2-5 20 16,-1-3-5-16,-4-2-1 15,2-1 14-15,-1 0-19 16,1 4 54-16,1 0-63 0,0 0 0 16,1 2 4-16,0-1-4 15,2 2 12-15,-3-1-12 16,1-1 0 0,-2 1 35-16,0-3-35 0,0 0 18 15,-1-3 19-15,0-2-9 16,0 0 20-16,1 2-48 15,-1-1 2-15,3 4 51 16,0 2-52-16,-2 2-1 16,2 2 24-16,-2-1 5 15,0 3 50-15,-2-3-70 16,3 1-8-16,-3-3 83 16,1 3-71-16,2-3 11 0,0 3-6 15,1 1-8-15,2 0 4 16,1 0-14-16,0 0 0 15,1 0-11-15,1 1 11 16,-2 3 0-16,0 0 0 16,-4 0 2-16,3 1 8 15,-2 1-10-15,1 0 0 16,0 1-15-16,2 1 15 16,2 1-8-16,-1 0 2 15,2 1 6-15,-2 1-15 16,-3-1 15-16,1 2-18 15,-4-1 9-15,0 1 9 16,-4 0-7-16,1 0-16 16,-2 0-15-16,0 0 7 15,0 0-6-15,0 0-33 16,0 0 1-16,0 0 19 16,0 4 36-16,-3 2-31 0,-2 2-2 15,0-2 21-15,0 1-21 16,0-1 20-16,3 0 16 15,1-4-16-15,1 1 26 16,0-3-27-16,0 1 28 16,0-1-8-16,0 0 8 15,0 0 0-15,0 0 0 16,0 0 1-16,0 0 11 16,0 0-12-16,0 2 0 15,7 0 19-15,-1-1-11 16,-1 1-4-16,1-2 15 0,0 0-18 15,-2 0 28-15,0 0-29 16,-1 0-31-16,-1 0 18 16,-2 0-103-1,0-3-266-15,-2-2-975 0</inkml:trace>
  <inkml:trace contextRef="#ctx0" brushRef="#br0" timeOffset="2483.23">13597 1746 760 0,'0'0'212'0,"0"0"-55"15,0 0-1-15,0 0-78 16,0 0 2-16,0 0-39 16,0 0-27-16,-15-38 101 15,15 33-65-15,0 2 17 16,5-2 1-16,3 0-31 16,4-2-1-16,6 0-36 15,4 1 0-15,7-2 17 16,7 0-17-16,10 0 0 0,7-2 0 15,24-1 0 1,24-3 17-16,32-2-17 0,12-5 0 16,4 5-7-16,-4-1 7 15,-11 1 0-15,3 4-10 16,-2 1 10-16,4 5-3 16,1 2 3-16,-3-1-25 15,0 2 12-15,-2-1-20 16,3-2 17-16,0 0 3 15,1-3 13-15,0 1-16 16,-4-1 16-16,-4 2 0 16,-10 2-16-16,-5 1 18 15,-8 0-2-15,-2 0 0 16,-1 0 1-16,0-2-4 16,-1 3 3-16,-2 0-6 0,0-1 6 15,3 0 0-15,4 0 5 16,2-2-5-16,2 6 0 15,-6-3 9-15,-4 3-9 16,-1 0-5-16,-2 0 4 16,4 0 2-16,-2 0-2 15,-2 0-3-15,0 0 4 16,-1 3 7-16,0 0-7 16,-2 0-1-16,-6-1 0 15,-12-2 2-15,-14 0 8 16,-15 0-9-16,-1 0 0 15,4 0-4-15,7 0 4 16,5 0-2-16,-6 0 1 16,-2 2 2-16,-1-1 8 0,0-1-9 15,2 0 0 1,3 0-3-16,-3 0 3 0,2 0 0 16,-5 0-1-16,-1 0 2 15,-4 0 6-15,-3 0-7 16,-4 2 0-16,-1 1-11 15,1 0 11-15,1-1 0 16,1 1 0-16,4-3 2 16,0 3 5-16,2-3-7 15,-3 1 0-15,-4-1-1 16,-6 2 1-16,-3-2 0 0,-5 1 0 16,-1-1 3-1,-6 2 7-15,-1-1-10 16,-4 1-4-16,-2-1 3 0,0-1 2 15,-3 1 5-15,-1 1-6 16,-1-2 0-16,-2 2 2 16,1 1-2-16,-4-2-5 15,1 2-2-15,-1-1 14 16,-3 1-5-16,1-2-2 16,3 2 0-16,2 0 4 15,1 1-4-15,3 1-3 16,2 1 3-16,0 0 0 15,0 0 6-15,-3 2-6 16,-2-1 0-16,-3 4-12 16,-3-1 12-16,0 1-8 0,-1 1 8 15,0 1 2-15,3 1 20 16,2 1-22-16,0 1 0 16,4 1-4-1,2-1 4-15,-1 1 0 0,-1-1-1 16,1 2 4-16,-3-1-2 15,-2 1-1-15,-3 2 0 16,0-2-16-16,-3 3 18 16,0 0-2-16,1 1 0 15,0 2 6-15,4 0 11 16,-2-1-17-16,1-1 0 16,0-5-1-16,-3 1 1 0,1 1 0 15,-4-2-1 1,0 3 1-16,0 1 34 0,0 0-34 15,-3 3 0-15,-1-1 16 16,-5-1-15-16,2-1 13 16,-1 0-14-16,0-1 10 15,-2 0 40-15,0-3-50 16,0 4 0-16,-2-4 23 16,2 3-13-16,-2-1 15 15,1 3-25-15,-1-3 6 16,1 2 17-16,0-2-23 15,1 1 0-15,0-2 23 16,3 2-22-16,0-4 30 16,1 3-31-16,-1-3 0 15,1 0 9-15,1 1-9 16,-2-1 0-16,0 0 8 0,-1 3-7 16,2 0 15-16,-1-2-16 15,0 0 0-15,2-2 3 16,-2 0-3-16,2-3 0 15,0 0 0-15,0-2 1 16,0 1 31-16,2-2-32 16,-2 0 0-16,1-3 7 15,3 0-7-15,-2-3 0 16,1 1 0-16,0-2 0 16,0 1 32-16,2-2-32 0,-1-1-4 15,1 0 3 1,0 0 2-16,-2 0 6 0,2 0-7 15,-1 0-56 1,-3 0 47-16,-7-1-211 0,1-10-130 16,-2-4-1096-16</inkml:trace>
  <inkml:trace contextRef="#ctx0" brushRef="#br0" timeOffset="2651.88">20709 2788 1317 0,'0'0'210'0,"0"0"-6"0,0 0-135 15,0 0-69-15,0 0-54 16,0 0-82 0,0 0-825-16</inkml:trace>
  <inkml:trace contextRef="#ctx0" brushRef="#br0" timeOffset="2816.83">20523 2883 1422 0,'0'0'222'0,"0"0"-47"15,0 0-151-15,0 0-24 0,0 0-56 16,0 0-457-16</inkml:trace>
  <inkml:trace contextRef="#ctx0" brushRef="#br0" timeOffset="6582.36">21488 1896 588 0,'0'0'192'0,"0"0"-25"16,0 0-39-16,0 0-47 16,0 0-21-16,0 0-16 15,0 0 15-15,0 0-50 16,0 0 5-1,0 0 66-15,0 0-51 0,0 0 5 16,0 2-4-16,0-1-23 16,-2 1 41-16,2 3-48 15,-1 2 0-15,-2 2 31 16,0 5-21-16,0 2 8 16,0 5 5-16,-2 0-22 15,0 5 78-15,-2-1-60 16,0 5-10-16,1 2 48 0,-3 1-34 15,2 3 11 1,1 2-24-16,-1 0 3 0,4-1 39 16,1-1-51-16,2-2-1 15,0-2 25-15,0-3-15 16,0-2-1-16,0-5-9 16,0-2 6-16,0-3 6 15,2 0-12-15,-2-4 0 16,0 0 3-16,2-2-3 15,-2-2 35-15,0 0-35 16,0-3 0-16,0 0 9 16,0-2-9-16,1-2-23 15,1-1 23-15,-1-1 0 16,2 0 8-16,0 0-8 16,1 0 0-16,5 0 39 15,1 0-38-15,0 0-1 16,0 0 5-16,2 0-4 0,-1 0 26 15,5 0-27-15,0 0 0 16,7 0-10-16,4 0 10 16,7 0-5-16,2 2 3 15,5 1 4-15,0 0 7 16,1 0-9-16,0 0 0 16,-4 1-3-16,-1-1 11 15,-3 2-8-15,-3-1 0 16,-3 1 0-16,-2-1 19 15,-4-2-19-15,-2 1 0 16,-2-2-2-16,-3 1 2 16,-5-1-13-16,-2-1 13 0,-3 2 0 15,-3-2-2-15,-2 0 2 16,0 0 0 0,0 0 3-16,0 0-3 0,0 0 0 15,0 0-3-15,-2 0-102 16,-19 0-40-16,-1-3-393 15,-3-9-490-15</inkml:trace>
  <inkml:trace contextRef="#ctx0" brushRef="#br0" timeOffset="7132.93">21533 1847 958 0,'0'0'175'0,"0"0"41"0,0 0-39 16,0 0-17-16,0 0-101 15,0 0-58-15,0 0 2 16,7-13-3-16,3 13 0 15,6 0-6-15,7 6 20 16,6 1 20-16,6-1-34 16,4 1 0-16,2 1 18 0,4-2-18 15,2-1 0-15,0 0 0 16,-2-2 7-16,-1-1-9 16,-4-2 2-16,-7 0-11 15,-6 0 11-15,-10 0 0 16,-9 0 7-16,-5 0-7 15,-1 0 12-15,-2 0 61 16,0 0-73-16,0 0-19 16,0 3 19-16,-5 11 9 15,-2 5 10-15,0 8-19 16,1 5 0-16,-1 4 3 16,4 4-3-16,1 4 0 15,2-1 40-15,0 2-15 0,0 1 26 16,0-1-51-1,2 0 11-15,1-1 7 0,1-3-18 16,-1 1-2-16,0-5-6 16,0-2-92-16,3 1-14 15,-5-8-176-15,1-11-540 0</inkml:trace>
  <inkml:trace contextRef="#ctx0" brushRef="#br0" timeOffset="7283.72">22014 2665 1294 0,'0'0'284'0,"0"0"-211"16,0 0-32-16,-95 7-41 16,50-1-208-16,-9-3-1224 0</inkml:trace>
  <inkml:trace contextRef="#ctx0" brushRef="#br0" timeOffset="32137.04">8965 6041 1213 0,'0'0'372'0,"0"0"-89"15,0 0-93-15,0 0-38 16,0 0-102-16,0 0-41 16,-9-7 80-16,9 7-71 15,0-2 22-15,0 2 1 16,0 0-26-16,0 0 65 15,0 0-80-15,0 0 0 16,0 0 34-16,0 0-25 16,0 0-9-16,0 0 0 15,0 0 14-15,0 0 2 0,7 0-16 16,3 0 0-16,4 0-3 16,3 0 3-16,6 0 0 15,7 0 0-15,5 0 1 16,7-3 8-16,6-1-9 15,5-2-3-15,4 0 2 16,3-1 1-16,-1 2 0 16,-1-1-1-16,-1 0 1 15,-3 3 9-15,-1-2-9 0,1 0-6 16,-1 1 0 0,2 0 12-16,0-2-2 0,4 1-4 15,1-1 0 1,0 1-17-16,1 0 17 15,-3 5-28-15,-5-3 27 16,-1 3 2-16,-3 0-16 0,-2 0 3 16,-1 0 12-16,3 0-19 15,0-3 19-15,3-2-23 16,0 0 22-16,0 1 1 16,-1-1-9-16,-3 3 9 15,-2-1 0-15,-2 3-27 16,-4 0 27-16,0 0-27 15,1 0 14-15,-2 0 13 16,3 0-28-16,4 0 20 16,0 0-29-16,5 0 20 15,0 3-3-15,2-3-11 0,5 2-1 16,-5 1 14-16,1 0-19 16,-2 3 33-16,-3 1 1 15,-2-1-15-15,1 1 18 16,-1 2-8-1,2-1 7-15,1-1 2 0,4 0-29 16,-1 0 28-16,4-1-51 16,-1 0 51-16,1 0-38 15,0 0 22-15,-3-2-19 16,-1 1 35-16,-1 2-6 0,-2 1 6 16,0-2-8-1,-2 0 8-15,1 1 0 0,2-2 0 16,2 1 0-16,4-2 0 15,1-1 0-15,2 0 0 16,1 0-18-16,-2 0 4 16,2 0-11-16,-3 2 23 15,2-1-28-15,-1 2 30 16,1-1-18-16,0 1 18 16,0-2-9-16,2 1 3 15,2-1 12-15,-1 1-15 16,2-1-7-16,2-1-20 15,3 0-1-15,0-1 27 16,4-1-8-16,-2-1 7 16,-1 2 11-16,0-1-13 15,-1 1 13-15,-1-2 0 0,-1 1-14 16,-1-1 14-16,2 0 0 16,-3 0-7-16,2 0 14 15,0 0-4-15,-1 0-3 16,-2 0 0-16,0 0-4 15,-2 0 4-15,1-3 0 16,-1 0 0-16,-1 0 1 16,1 0 11-16,-1 0-12 15,-1 0 0-15,1 0 26 16,-3 0-25-16,5 0 9 16,0 2-10-16,1-4 7 15,3 2 45-15,2 0-52 16,3-1 0-16,-2 1-1 15,1 0 2-15,-1 0-1 16,-2 1 0-16,0 1 1 16,-2-1 30-16,3-1-31 0,0 0 0 15,2 0 22-15,1 0-10 16,1-1 11-16,-2-1-23 16,2 1 1-16,-3-1 18 15,-1 1-19-15,1-1 0 16,-3 1 15-16,0-1-8 15,0 1 40-15,-2-1-47 16,3 1 9-16,0-1 76 0,4 1-83 16,0-2 15-1,2 1 11-15,2-1-15 0,-3 0 21 16,-2 2-34 0,-2-1 0-16,-1 2 18 0,-4-2-18 15,-5 1 0-15,-2-3 6 16,-6 4-5-16,-4-3 40 15,-6-1-41-15,-5 3 0 16,-10-3 3-16,-7 1-3 16,-12 2-6-16,-8 0-78 15,-10-2-119-15,-14-1 7 16,-11 2-672-16</inkml:trace>
  <inkml:trace contextRef="#ctx0" brushRef="#br0" timeOffset="33309.94">13219 6073 320 0,'0'0'977'0,"0"0"-682"16,0 0-82-16,0 0-82 15,0 0 47-15,0 0-127 16,0 0-17-16,10-30 27 16,-8 27-30-16,-2 1 55 15,0 2-64-15,0 0-6 16,0 0 87-16,0 0-102 16,-2 3 12-16,-6 9 15 15,1 5-11-15,0 1 63 16,4 0-59-16,2 0-21 15,1-5 70-15,0-1-70 16,3-4 20-16,10-4-20 0,1-2 20 16,2-2-6-16,0 0-14 15,-3-9-51-15,-5-2 38 16,-4-1 4-16,-4 0 9 16,0 2 0-16,-9 2 0 15,-6 7 102-15,-2 1-75 16,-3 0 7-16,0 12 41 15,4 4-30-15,2 4-1 16,6-1-44-16,6-1 27 16,2 0-9-16,0-4-18 15,15-4 0-15,5-4-12 16,4-6-7-16,-1 0-12 0,-3-3-29 16,-3-11 16-16,-7-2 11 15,-10 3 33-15,0-1 0 16,-7 6 21-16,-9 0 36 15,-4 5 37-15,3 1-37 16,3 2-37-16,7 0 113 16,4 0-133-16,2 0-16 15,1 0 15-15,0 0-21 16,0 0 21-16,0 0-112 16,0 0-14-16,0 0 93 15,0 0-122-15,-6 0-60 16,-5 0-303-16,-4 3-1359 0</inkml:trace>
  <inkml:trace contextRef="#ctx0" brushRef="#br0" timeOffset="35894.32">13275 5492 380 0,'0'0'113'0,"0"0"112"15,0 0-142-15,0 0 36 16,0 0 47-16,0 0-53 16,0 0 33-16,0-25 20 15,0 22-69-15,0 1 62 16,0-1-100-16,0 0 1 15,0 0 20-15,0 2-36 16,0-2-3-16,0 0-7 16,0 0-33-16,0 3 107 15,0 0-92-15,0-2-7 16,0 2 19-16,0 0-21 16,0 0 13-16,0 0-20 0,0 0 0 15,0 0-10-15,0 2 10 16,0 10 0-16,0 7 6 15,0 7 23-15,0 4 60 16,1 3-46-16,2-2-34 16,1 2 111-16,-1-6-112 15,-1 0 14-15,1-3 1 16,-1-4-13-16,-1-2 41 16,1-1-51-16,0-3 0 15,-2-3 30-15,2 0-30 16,-2-2-2-16,1-3 2 15,-1 0 0-15,0-2 6 16,0-2-6-16,0-2-56 16,2 0 48-16,-2 0-74 15,0-5-7-15,0-8-49 16,0-18-127-16,0 2-54 0,0 0-605 0</inkml:trace>
  <inkml:trace contextRef="#ctx0" brushRef="#br0" timeOffset="36144.15">13293 5476 863 0,'0'0'341'15,"0"0"-45"-15,0 0-120 16,0 0 99-16,0 0-113 16,0 0-61-16,0 0-29 15,23-80-45-15,-11 79-10 0,3 1-17 16,4 0 0-16,1 0 12 15,1 0-12-15,1 0-9 16,0 4 2-16,-3 2 7 16,-2 2-25-16,0-1-86 15,-5 1-77-15,-6 4 21 16,-2-3-170-16,-4-2-353 0</inkml:trace>
  <inkml:trace contextRef="#ctx0" brushRef="#br0" timeOffset="36387.94">13323 5546 1365 0,'0'0'343'0,"0"0"-126"15,0 0-135-15,0 0-53 16,0 0 46-16,0 0-69 15,0 0 1 1,70 12-7-16,-50-7 10 0,0 1-4 16,-3 1-6-16,-1 1-107 15,-2 4-129-15,-2-2-260 16,-8-4-395-16</inkml:trace>
  <inkml:trace contextRef="#ctx0" brushRef="#br0" timeOffset="36584.69">13362 5756 717 0,'0'0'886'0,"0"0"-582"16,0 0-204-16,0 0-99 16,0 0 127-16,0 0-112 15,0 0-15-15,68 27 14 16,-46-22-14-16,1 0-2 15,12-5-61-15,-4 0-165 0,-3 0-432 16</inkml:trace>
  <inkml:trace contextRef="#ctx0" brushRef="#br0" timeOffset="36746.87">13599 5775 1575 0,'0'0'277'16,"0"0"-114"-16,0 0-163 16,0 0-123-16,0 0-248 15,0 0-1099-15</inkml:trace>
  <inkml:trace contextRef="#ctx0" brushRef="#br0" timeOffset="38353.83">11080 5974 1207 0,'0'0'299'0,"0"0"-101"15,0 0-81-15,0 0-75 16,0 0 39-16,0 0-68 16,0 0-4-16,0-23 27 15,0 20 5-15,0-1 52 16,0-2-61-16,0 3-7 16,0-4 80-16,0 3-72 15,0-1 17-15,-4 2 23 16,0 1-34-16,-1 2 50 15,2 0-81-15,-2 0-7 0,0 0 46 16,0 3-37-16,0 8-10 16,-1 2 41-16,2 3-31 15,0-1 90-15,2-1-91 16,2-2-8-16,0-4 27 16,0-1-28-16,6-3 0 15,5-4-1-15,4 0 14 16,2 0-2-16,2-13-11 15,-3-2-66-15,-3-6 41 16,-3 4-2-16,-6-3 16 16,-4 5 11-16,0 3 0 15,0 6 55-15,-12 5-33 16,-1 1 11-16,-2 0 19 16,-1 12-22-16,2 3 26 15,0 2-56-15,8-4 22 0,2-2 4 16,4 0-26-16,0-4-44 15,15-6 44-15,5-1-48 16,4-1 7-16,-3-14-56 16,-5-1 35-16,-6-1 35 15,-10 1 27-15,0 5 0 16,-6 3 51-16,-8 1 8 16,-3 7 47-16,-1 0-104 15,-1 0 13-15,4 4 39 16,2 7-54-16,6 0-6 15,5 3-8-15,2 1-108 0,5 2-72 16,9-3-348 0,-4-4-720-16</inkml:trace>
  <inkml:trace contextRef="#ctx0" brushRef="#br0" timeOffset="39868.41">10992 4961 970 0,'0'0'482'0,"0"0"-280"16,0 0-42-16,0 0-67 15,0 0 68-15,0 0-120 16,0 0-40-16,-22 0-1 16,22 30 14-16,0 14 46 15,0 9 8-15,0 7-38 16,0 1 106-16,0 3-90 15,0-7 3-15,0-8-5 16,0-6-32-16,0-13 9 16,0-8-21-16,0-7 0 0,2-7 6 15,-1-7-5 1,-1-1-1-16,2-7 0 0,-2-19-8 16,0-10 2-16,1-12-78 15,-1-6 11-15,3 0 55 16,-2 4 11-16,1 8-8 15,1 10 15-15,2 10 0 16,2 10 31-16,-2 12-31 16,4 1-3-16,-3 23 3 15,2 13 1-15,2 4 34 16,-1 3 1-16,2-2-36 16,1-8 49-16,3-7-49 15,2-8 0-15,1-11-7 16,4-8 7-16,1-3-14 15,-1-21-12-15,0-8-9 0,-2-11 1 16,-5-3 19-16,-2-2-17 16,-5 3 30-16,-2 9 4 15,-3 9 13-15,-1 12 31 16,-2 12-37-16,3 3 53 16,1 16-43-16,0 14-11 15,2 8 59-15,0 6-36 16,-1 2 6-16,0-1-37 15,0-1 1-15,0-2 8 16,0-1-9-16,-2-4-86 16,1 14-54-16,-3-10-137 15,1-8-505-15</inkml:trace>
  <inkml:trace contextRef="#ctx0" brushRef="#br0" timeOffset="41008.82">15189 6148 1235 0,'0'0'296'0,"0"0"2"15,0 0-190-15,0 0 35 16,0 0-78-16,0 0-41 16,0 0 5-16,15-51-21 15,-11 42 30-15,-1 1-14 0,-3 4-23 16,0-1 142-16,0 2-66 15,0 3-3-15,0 0 1 16,0 0-33-16,-4 0 10 16,-9 12-52-16,1 5 6 15,-1 2 89-15,3 4-83 16,4-2 18-16,4-2 1 16,2-6-30-16,2-2 20 15,14-8-21 1,4-3-26-16,4 0 0 0,-3-9-16 15,-4-6 0-15,-5-4 31 16,-10 1 11-16,-2 4 42 16,0 4-27-16,-14 5 21 15,-4 5 82-15,-4 0-88 16,2 0 40-16,4 9-13 0,2 2-56 16,6-1 77-16,6-1-78 15,2-3-12-15,0-1-15 16,2-5 27-16,8 0-25 15,-1 0-10-15,0 0-10 16,-4-8-7-16,-2 1 9 16,-3 2-86-16,0 4-10 15,0 1-175-15,-8 0-304 16,-1 1-389-16</inkml:trace>
  <inkml:trace contextRef="#ctx0" brushRef="#br0" timeOffset="41691.92">15315 5432 1677 0,'0'0'391'15,"0"0"-217"-15,0 0 63 16,0 0-182-16,0 0-12 0,0 0 27 16,-14 116-12-1,14-64 48-15,0 2-99 0,0-5 8 16,0-6 29-16,6-6-44 16,-2-8 0-16,0-7 0 15,-1-7-42-15,-3-8 27 16,0-7-124-16,0 0 51 15,-1-15 32-15,-9-12-57 16,-2-10 31-16,2-10 10 16,3-9-24-16,5-1 90 15,2 3-25-15,0 9 31 16,13 13 34-16,5 14 9 16,3 12 42-16,6 6-27 15,3 11-58-15,5 14 135 16,3 7-91-16,1 2-11 0,-1 2 31 15,2-3-27-15,1-6-4 16,-2-3-33-16,-1-6 6 16,-4-9-55-16,-5-7 46 15,-7-2-137-15,-9-5-15 16,-10-19-65-16,-3-6-28 16,0-10 44-16,-13-7 34 15,0-5 168-15,-2-1 4 16,3 7 69-16,2 8 107 15,3 17 40-15,0 18 13 16,4 4-160-16,0 30-55 16,1 12 192-16,0 10-107 15,2 4-25-15,0 0-7 16,0-2-46-16,6-1 34 16,2-8-57-16,-2-3 0 0,0-3-37 15,-6-4 20-15,0 0-199 16,-14-9-319-16,-1-11-1354 0</inkml:trace>
  <inkml:trace contextRef="#ctx0" brushRef="#br0" timeOffset="45459.11">21723 2399 1363 0,'0'0'231'0,"0"0"1"16,0 0-118-16,0 0-78 15,0 0-36-15,0 0-273 16,0 0-537-16</inkml:trace>
  <inkml:trace contextRef="#ctx0" brushRef="#br0" timeOffset="51490.88">11916 6034 101 0,'0'0'374'0,"0"0"-38"16,0 0-51-16,0 0-135 15,0 0 0-15,0 0-34 16,0 0-39-1,3-20 86-15,-3 19-71 0,2-1-22 16,-2 1 32-16,0 1-10 16,0 0 30-16,0 0-51 15,0 0-38-15,0 0 91 16,0-2-97-16,0 2 6 16,0 0-5-16,0 0-18 15,0 0 19-15,0 0-29 16,0 0 0-16,0 0-9 0,0 0 9 15,0 0-24-15,0 0-29 16,0 0-75-16,-2-2-51 16,-11 1-355-16,-4-2-834 0</inkml:trace>
  <inkml:trace contextRef="#ctx0" brushRef="#br0" timeOffset="52275.69">9792 6044 1104 0,'0'0'252'16,"0"0"-47"-16,0 0-98 15,0 0-83-15,0 0 126 16,0 0-112-16,0 0 12 15,0-3 51-15,0 3-3 16,0 0-15-16,0 0-20 16,0 0-62-1,0 0 70-15,0 0-71 0,0 0 0 16,0 0-3-16,0 0 9 16,0 0-1-16,0 0-5 15,0 0 0-15,0 0-3 16,0 0 3-16,0 0 0 15,0 0-2-15,0 0 8 0,0 0 1 16,0 0-7-16,0 0-14 16,0 0-34-16,0 0 48 15,0 0-53-15,0-1-36 16,0-4-100-16,7 2-70 16,-2-1-412-16</inkml:trace>
  <inkml:trace contextRef="#ctx0" brushRef="#br0" timeOffset="54655.95">9815 5987 753 0,'0'0'392'15,"0"0"-114"-15,0 0-57 16,0 0-167-16,0 0-10 16,0 0 109-16,0 0-85 0,6-36-3 15,-6 31 31 1,0 0-16-16,0-1 53 0,0 1-81 16,0 0-30-1,0 4 52-15,0 1-56 0,0 0-8 16,0 1-10-16,0 15 8 15,0 5 62-15,0 6-21 16,-2-2-10-16,2-1 46 16,0-7-56-16,0-4-6 15,0-4-23-15,2-6 13 16,4-3 22-16,2 0-35 16,2-1 0-16,1-14 3 15,-1-2-2-15,-3-2-2 16,-6 2 1-16,-1 2 0 0,0 6 21 15,-4 5-21-15,-9 4 37 16,-3 0 38-16,-1 3-30 16,0 9 63-16,4-2-59 15,2 1-47-15,7-4 82 16,4 1-84-16,0-4-5 16,0-1-2-16,8-3 8 15,5 0-8-15,4 0-46 16,0-7-31-16,-2-4 63 15,-5 1-28-15,-5 1 6 16,-3 3 42-16,-2 4 1 16,0 2 17-16,-9 0-17 15,-6 0 0-15,0 2 70 0,2 2-49 16,1 2 21 0,5-3-12-16,4 0-21 0,3-3-12 15,0 0 3-15,0 0-27 16,2 0 1-16,6 0-8 15,1 0-17-15,-1 0 24 16,-5-6-16-16,-1 2 19 16,-2-1 3-16,0 4 21 15,-2-1-2-15,-9 2 4 16,-1 0 14-16,-2 0 10 16,4 5-19-16,2-1 111 15,4-1-118-15,3-1 9 16,1-1-25-16,0 1 13 0,7-2-3 15,9 0-8-15,1 0-8 16,0-5-30-16,-4-4 37 16,-4-1-32-1,-6 2 40-15,-3 1 14 0,0-2-2 16,-6 4-5-16,-4 4 0 16,-1 1 72-16,-1 0-65 15,1 0-7-15,0 3 40 16,3 6-16-16,3-1 12 15,5 0-36-15,0 1 0 16,2-3-24-16,13-4 24 16,5-2-49-16,1 0 18 15,0-6-43-15,-6-8 25 0,-5 1-35 16,-8-3 66 0,-2 2-7-16,-6 3 40 0,-12 3-15 15,-2 5 67 1,0 3-15-16,-2 0 44 0,4 9-75 15,5 4-15-15,3-2 93 16,5 2-99-16,5 0-7 16,0 1 5-16,1-2-37 15,13-3-1-15,2-3-151 16,8-6-91-16,-4 0-107 16,-5-8-878-16</inkml:trace>
  <inkml:trace contextRef="#ctx0" brushRef="#br0" timeOffset="55555.31">9695 5369 1083 0,'0'0'336'16,"0"0"-105"-16,0 0-81 15,0 0 25-15,0 0-108 16,0 0-4-16,0 0 37 16,0-20-33-16,0 20 8 15,0-1 5-15,0-1-49 16,0 1 102-16,0 1-101 16,0-2-6-16,0 2 20 0,0-2-25 15,0 2 9-15,0 0-30 16,0 0 7-16,0 0-25 15,0 11 18-15,0 9 0 16,0 8 9-16,0 7 27 16,0 3 31-16,0-1-19 15,-1-1-33-15,-3-4 94 16,1-4-92-16,-1-4 2 16,1-4 20-16,-1-5-23 15,3-2 22-15,-1-4-38 16,1-1 0-16,1-1 7 15,0-4-7-15,0 0 0 16,0-2 6-16,0-1-6 0,0 0 28 16,0 0-28-16,0 0 0 15,-2 0-33-15,1 0-6 16,-3-7-50-16,1-6-28 16,-4-3-97-16,1-3 0 15,-5-8-288-15,1 0-190 16,2 5-582-16</inkml:trace>
  <inkml:trace contextRef="#ctx0" brushRef="#br0" timeOffset="55954.77">9496 5341 143 0,'0'0'957'0,"0"0"-656"16,0 0 0-16,0 0-50 15,0 0-70-15,0 0-71 0,0 0-90 16,-20-41 93-16,25 35-78 16,8-2-17-16,4-1 43 15,3 0-19-15,4-1 17 16,1-1-50-16,0 3 8 16,1 3 35-16,2 2-52 15,-4 1 0-15,3 2 8 16,0 0-7-16,-1 0 7 15,0 0-8-15,-3 0 0 16,-1 0 1-16,-6 0-1 16,-2 0-3-16,-2 2 2 0,-4-1 2 15,0-1 1-15,-3 2-2 16,0-1-53 0,0 0 40-16,-1 1-90 15,-3 1 1-15,1 1 10 16,-2 1-35-16,0 3-3 0,0 5-106 15,-7-2-121-15,-3 1-302 0</inkml:trace>
  <inkml:trace contextRef="#ctx0" brushRef="#br0" timeOffset="56650.24">9418 5654 548 0,'0'0'286'16,"0"0"-33"-16,0 0-29 15,0 0-94-15,0 0 60 16,0 0-107-16,0 0-7 15,-2 3 13-15,2-3-24 16,0 3 10-16,0 1-16 16,0-1-35-16,0 1 66 0,0 1-68 15,0 0-6 1,0-2 12-16,2 0-19 0,-1 1 25 16,1-3-28-16,0 1 0 15,1 1 76-15,0 0-69 16,3 0 8-16,-2 0 17 15,3 1-14-15,-1 1 25 16,1-1-49-16,0 1 2 16,0 0 71-16,3-1-66 15,0 0 12-15,3-1 16 16,1 2-15-16,2 0 28 16,3-1-48-16,-1-1 0 15,4 0 42-15,1 0-41 16,5-3 7-16,2 0 9 15,4 0-16-15,1-2 34 0,0-5-35 16,-1-1 0-16,-3 1 3 16,-3 1-3-16,-4 0 0 15,-2 1-1-15,-2 2 10 16,-5 0-1-16,-2 0-8 16,-3 0 0-16,-1 2-3 15,-4 1 3-15,-2 0 0 16,-1 0 0-16,-2 0 6 15,0 0-5-15,0 0-1 16,0 0 0-16,0 0-9 16,0 0 9-16,0 0-16 15,0 0-35-15,-2 0-135 0,-15 0 32 16,2 0-192 0,-2 0-405-16</inkml:trace>
  <inkml:trace contextRef="#ctx0" brushRef="#br0" timeOffset="56826.89">9828 5686 1676 0,'0'0'276'16,"0"0"-22"-16,0 0-94 15,0 0-73-15,0 0-87 16,0 0-43-16,0 0-90 0,-26 16-208 15,14-8-440-15</inkml:trace>
  <inkml:trace contextRef="#ctx0" brushRef="#br0" timeOffset="73284.89">9615 5766 1190 0,'0'0'337'0,"0"0"-59"16,0 0-102-16,0 0-60 15,0 0-52-15,0-21-22 16,0 18 33-16,0 1-42 15,0 2 5-15,0 0 78 16,0 0-60-16,0 0 11 16,0 0-3-16,0 0-52 15,0 0 37-15,0 0-49 16,0 8-4-16,0 10-14 16,0 9 36-16,0 9-11 0,0 5 32 15,0 3-25 1,0-1 93-16,0-2-96 15,0-5-10-15,0-2 54 16,0-2-43-16,-2-2 12 0,-1-3-24 16,1-2 14-16,1-1 59 15,-1-5-73-15,2-1 0 16,-2-6 39-16,2-2-24 16,0-2 13-16,0-3-28 15,0-1 18-15,0-2 26 16,0-1-44-16,0 1 0 15,0 2 3-15,0 2-2 16,0-2 24-16,0 3-25 16,0-2 0-16,0 1 24 15,0-3-24-15,0-1 0 0,0-2 5 16,0 0-4 0,0 0 14-16,4 0-15 0,4 0 0 15,5 0 24-15,2-5-24 16,5 1 0-16,0 0 1 15,5-1 0-15,2 0 11 16,4 1-12-16,0-1 0 16,3 0-1-16,1 2 1 15,-2 0-2-15,0 0-8 16,-1 1 20-16,0 0 3 16,-2-1-13-16,-2 2 0 15,-2-1-10-15,-5 2 10 0,-4 0-4 16,-6 0 2-16,-2 0 4 15,-4 0-5-15,-2 0 3 16,-3 0 0-16,2 0-11 16,-2 0 11-16,0 0 0 15,0 0 0-15,0 0 9 16,0 0 16-16,0-1-25 16,0-4 0-16,0-2 25 15,0-5-24-15,-9-6-1 16,-1-4 0-16,1-6 12 15,-4-5-10-15,2-2-2 16,-1-2-2-16,2 1-11 16,4 0 20-16,-1 0-7 15,0 1 0-15,4 1 2 16,1 0 1-16,2 0-3 0,0-1-9 16,0 2 1-16,0 1 16 15,0 5-3-15,0 5-5 16,2 3 0-16,-1 6-2 15,-1 2 2-15,0 5 0 16,0 2-13-16,0 1 26 16,0 3-26-16,-3 0 7 15,-7 0 6-15,-3 0-21 16,-4 0 21-16,-1 0-1 16,-4 0 0-16,-5 7 2 15,-3-1 11-15,-5 5-12 16,-5-1 0-16,-2 3-3 15,-1-2 3-15,1-2 0 16,4-1-4-16,6-1 10 16,9-4 7-16,6-2-13 0,5 1 0 15,7-2-40-15,2 0-45 16,3 1-149-16,0 8-2 16,8-2-345-16,4 1 31 0</inkml:trace>
  <inkml:trace contextRef="#ctx0" brushRef="#br0" timeOffset="75001.34">13047 5862 1075 0,'0'0'376'0,"0"0"-83"16,0 0-96-16,0 0-75 16,0 0 52-16,0 0-93 15,0 0-14-15,49-71 22 16,-49 70-2-16,0 1 27 0,0 0-83 16,0 0-30-1,0 0 58-15,0 9-50 0,-3 9-6 16,-6 7 34-1,-1 7-11-15,0 8 51 16,0 1-54-16,0 5-22 16,0-1 92-16,1-2-82 0,-1 2 15 15,0-3 6-15,1-1-31 16,0-3 65-16,1-6-66 16,3-3 0-16,1-5 24 15,1-4-18-15,1-7-6 16,2-2 0-16,0-4 10 15,-1-1 16-15,1-4-26 16,0 0 0-16,0-1 27 16,0-1-20-16,0 0 14 0,0 0-21 15,0 0 24-15,0 0 22 16,0 0-46 0,0 0-12-16,0 0 12 0,6 0 0 15,6 0 9-15,2 0-9 16,2 0 0-16,3 2 2 15,2 2-2-15,3 0-6 16,0 2 0-16,4-1 12 16,0 1 3-16,2 0-9 15,3 0 0-15,3-1 0 16,0 1 0-16,4-2-14 16,-2 0 7-16,1-3-2 15,-4 1 9-15,-5-2-35 0,-1 0 35 16,-7 2-32-1,-6-2 32-15,-2 0-19 0,-6 0 18 16,-3 0 1-16,-2 0 15 16,-1 0-15-16,-2 0 0 15,1 0-4 1,2 0 4-16,-2 0-3 0,1 0-5 16,-1 0 16-16,-1 0 4 15,0 0-12-15,0-7 0 16,0-4 24-16,0-4-24 15,-1-6 0-15,-8-6 0 16,1-4 2-16,-2-6 13 16,2 0-15-16,-1 1 0 15,4-1-5-15,2 0 5 0,0 1 0 16,1 1 0-16,2 2 6 16,-2 0 3-16,-1 3-9 15,0 4-1-15,-1 2 0 16,-1 3 2-16,-2 4 7 15,1 3-8-15,-1 1 22 16,-2 5 14-16,2 0-36 16,-2 2-4-16,-1 3-10 15,-2 0 22-15,-3 3-9 16,-3 0 1-16,-8 0 0 16,-5 0 3-16,-7 1-3 15,-10 7-12-15,-5 0 11 16,-5 1 2-16,0-2 10 0,2 1-11 15,6-2 0 1,7-3-18-16,11-1 18 0,10-2-75 16,12 0-37-16,10-5-104 15,13-4-73-15,9-1-486 0</inkml:trace>
  <inkml:trace contextRef="#ctx0" brushRef="#br0" timeOffset="76640.05">14954 5959 1175 0,'0'0'484'0,"0"0"-192"15,0 0-35-15,0 0-93 16,0 0-58-16,0 0 48 16,0 0-93-16,1-53-11 15,-1 53-31-15,0 0-4 16,0 8-5-16,0 13-10 16,0 9 0-16,-3 9 89 15,-2 4-49-15,0 4 25 16,2 2-1-16,2 3-48 15,-2-4 112-15,3-2-115 16,0-2-11-16,0-4 47 16,0-3-48-16,0-3 16 0,3-5-17 15,-2-5 15-15,1-4 25 16,-2-7-40-16,1-5 0 16,-1-2 12-16,0-3-5 15,2-3 28-15,-2 0-32 16,1 0 16-16,-1 0 103 15,2 0-122-15,0 0 7 16,0-3 11-16,1-3-18 16,0 4 15-16,1-3-15 15,2 2 0-15,3 2 0 0,2-2 0 16,5 1-6 0,3 1-2-16,3 1 16 15,5 0-5-15,5 0-3 0,1 0 0 16,3 4-5-1,6 2 5-15,2-1-3 0,3-3-3 16,-2 1 12-16,0-3-4 16,-2 0-2-16,-6 0-18 15,-3 0-23-15,-8 0 41 16,-6 0-7-16,-6 0 1 16,-6 0 12-16,-3 0 4 15,-3 0-10-15,0 0 0 16,-2 0-6-16,0 0 6 0,1 0-9 15,-1 0 8 1,0 0 2-16,0 0 11 0,0 0-12 16,0 0 0-16,0 0-9 15,0 0 18-15,0 0-9 16,2 0 0-16,-2-3 1 16,1-5 18-16,2-2-19 15,-3-6 0-15,0-1-1 16,0-4 2-16,0-4-1 15,0-2 0-15,0-4 6 16,0-2 0-16,0-2-6 16,1-1-3-16,-1 1-3 15,0 0 12-15,0 1 1 16,0 1-7-16,0 0 0 16,0 3 11-16,0 0-11 0,0 0-3 15,0 6-11-15,-1 3 28 16,1 4-19-16,-3 4 5 15,3 2 0-15,0 3 2 16,-1 2-2-16,1 1-5 16,0 5 4-16,0-3 2 15,0 3 8-15,0 0-9 16,0 0 0-16,0 0-13 16,0 0 13-16,0 0-3 15,-2 0-5-15,2 0 16 16,0 0-5-16,0 0-3 15,0 0 0-15,0 0-14 16,0 0 14-16,-1 0-18 16,-5 0 18-16,-2 0 0 15,-6 0 3-15,-9 0-3 0,-9 3 0 16,-13 4-3-16,-23 2 12 16,-29 5-9-16,-25 2 0 15,-7 0 10-15,19 0-11 16,30-4 1-16,31-6 0 15,13-2-8-15,4 1 10 16,4-5-2-16,6 3 0 16,15-3 7-16,7 0-58 15,18 0-205-15,10 0-246 16,-4-3-245-16</inkml:trace>
  <inkml:trace contextRef="#ctx0" brushRef="#br0" timeOffset="91600.05">16481 6638 565 0,'0'0'23'0,"-25"154"-23"15,10-30 43-15,-2 15-1 16,9-11 32-16,3-20-50 0,-2-11-24 15,-1 10-1-15,-12 11-38 16,0-22-1-16,-2-15-242 0</inkml:trace>
  <inkml:trace contextRef="#ctx1" brushRef="#br0">6191 10874 0</inkml:trace>
  <inkml:trace contextRef="#ctx1" brushRef="#br0" timeOffset="156.47">6191 10874 0</inkml:trace>
  <inkml:trace contextRef="#ctx1" brushRef="#br0" timeOffset="384.84">6191 10874 0</inkml:trace>
  <inkml:trace contextRef="#ctx1" brushRef="#br0" timeOffset="2036.42">6615 10941 0</inkml:trace>
  <inkml:trace contextRef="#ctx1" brushRef="#br0" timeOffset="2263.67">6615 10941 0</inkml:trace>
  <inkml:trace contextRef="#ctx0" brushRef="#br0" timeOffset="114761.35">6368 10391 227 0,'0'0'222'0,"0"0"-137"16,0 0-58-16,0 0-6 15,0 0 9-15,0 0 33 16,-2 0 10-16,2 0-49 0,0 0 70 16,-1 0-52-1,1 0-42-15,-2 0-13 0,2 4-166 16,-2 0-157-16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37:23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12930 12847 1040 0,'0'0'396'0,"0"0"-171"16,0 0 0 0,0 0-118-16,0 0-35 15,0 0 6-15,0-7-59 16,0 6-6-16,0 1 6 0,0 0-10 15,0 0 75-15,0 0-36 16,0 0-11-16,0 0 33 16,0 0-45-16,0 0-10 15,0 0-15-15,0 0 7 16,0 0-14-16,0 0 7 16,0 0-6-16,0 0-3 15,0 0 9-15,0 0-2 0,0 0 1 16,0 0-15-16,0 1-2 15,0 2 2-15,0 1-8 16,0-4 18-16,0 0 2 16,0 3 4-16,0-3-1 15,0 0 2-15,0 0 10 16,0 0-11-16,0 3 0 16,0-3 3-16,0 0-3 15,0 0 0-15,0 0 0 16,0 0 0-16,2 0 6 15,0 4-6-15,-1-4 0 16,1 0 27-16,-2 0-9 16,1 0 13-16,-1 3-28 0,0-3 7 15,2 0 14-15,2 3-24 16,-3-3 0-16,2 3 11 16,1-3-10-16,-1 5 4 15,-1-5-5-15,1 3 0 16,-1 0 9-16,1 0-9 15,1 0 0-15,-1 1-1 16,2-1 2-16,0 0-1 16,2 0 0-16,1-1 0 15,0 1-6-15,1 0 6 16,-2 3-16-16,-3-3 15 16,2-2-12-16,-3 2 13 15,0-3-25-15,-1 3 25 16,1-3-21-16,-1 0 21 15,-1 0 0-15,1 0 2 16,-2 0-1-16,2 0-2 16,1 0-8-16,-1 0-28 0,-1 3 26 15,3-3-21-15,-2 0 20 16,-1 0 11-16,1 3 2 16,-1-3 20-16,1 0-21 15,-2 0 0-15,2 0 30 16,0 0-30-16,-1 0 0 15,4 0 9-15,4 0-7 16,2 0 26-16,4 0-28 16,1 0 6-16,-2 0 4 15,-2 0-10-15,-5 0-1 0,0 0 1 16,-6 0 0 0,1 0 5-16,1 0-5 15,-1 0 0-15,3 0-2 16,1 0 3-16,4 0-1 15,4 0 0-15,-2 2 9 0,1-2-7 16,-3 3-2-16,-3-3 0 16,-1 3-6-16,-3 0 6 15,0-3 0-15,-2 0-1 16,1 0 2-16,-1 0 5 16,5 0-6-16,2 0 0 15,2 0-1-15,4 0 1 16,-3 0-1-16,1 3 1 15,-2-3 0-15,-4 3-3 16,0-2 3-16,-3-1 0 0,0 3 1 16,1 0-1-16,0-3 0 15,3 3 0-15,3-3 1 16,3 0 9-16,4 0-10 16,-2 3-4-16,0-3-2 15,-3 2 7-15,-4-2-1 16,-2 3 0-16,-3 0 0 15,0-3 3-15,1 3-3 16,-1-3 0-16,4 0 1 16,0 3 0-16,5-3 3 15,2 0-4-15,1 0 0 16,-2 1-3-16,2 5 3 16,-1-3 0-16,-1 3-1 0,2-1 2 15,0-2 4-15,0 0-5 16,-1 0 0-16,-3 1 4 15,-1-4-4-15,-2 0-7 16,1 3 6-16,-1-3 2 16,1 0-1-16,-1 3 0 15,2 0 0-15,2-3 0 16,0 3 0 0,1-3 0-16,2 0-1 0,2 0 2 15,-1 0 0-15,-1 2-1 16,2-2 0-16,-2 3-5 15,0-3 5-15,-3 3-8 16,-1-3 7-16,-2 0 2 16,-4 3-7-16,1-3 6 15,1 0 0-15,2 0-9 0,2 0 9 16,4 0-6-16,2 0-1 16,5 0-8-16,0 0 15 15,2 0-37-15,0-3 17 16,-3 3-2-16,1 0 18 15,-5-3-6-15,-2 3 9 16,-2 0 2-16,-3 0 4 16,3 0-5-16,-4 0 0 15,1-3-6-15,4 3 6 16,1-2-2-16,3-1-4 16,2-3 12-16,0 3-12 15,1-1 6-15,2-2-16 0,-1 3 6 16,-6 0-8-1,1 1 18-15,-7-1-6 0,-2 0 18 16,-4 3-8-16,-3 0-4 16,-1 0 0-16,0 0 8 15,0-3-8-15,0 3 0 16,0 0 0-16,0 0-3 16,-8 0-9-16,-5 0-50 15,-13 0-79-15,3 3-98 16,-1 0-484-16</inkml:trace>
  <inkml:trace contextRef="#ctx0" brushRef="#br0" timeOffset="2983.68">13181 12874 1013 0,'0'0'315'0,"0"0"-149"15,0 0-38-15,0 0-16 16,0 0-96-16,0 0-3 15,0 0 14-15,0-7-16 16,5 6 21-16,-1-2 52 16,-1 3 10-16,-3 0 20 15,1 0-49-15,-1 0-34 0,0 0 50 16,0 0-45-16,2 0-21 16,2 0 10-16,2 0-9 15,2 3 13-15,4 2-29 16,1-2 0-16,3 0 14 15,-2 3-14-15,2-5 0 16,-3 2 0-16,0 0 6 16,0 3-8-16,1-4 2 15,1 1 0-15,1 0 0 16,5 0 0-16,2-3 0 16,4 0-1-16,3 0 13 15,0 0-12-15,0 0 0 16,-1 0 0-16,-1 0 1 15,-1 0-1-15,-4 0-7 16,-2 0 6-16,-3 0 2 0,-2 0 4 16,-2 0-5-16,1 0 0 15,0 0 2-15,1 3-2 16,4-3 0-16,1 3-1 16,3-2 7-16,2-1 0 15,0 0-6-15,1 3-3 16,-2-3-3-16,-3 3 6 15,-3-3 0-15,-5 3-6 16,-2-3 12-16,-2 0-4 16,0 3-2-16,2-3 0 15,1 0 1-15,4 0-1 0,3 0-1 16,3 0 1 0,-1 0 0-16,1 0 6 15,-3 0-6-15,1 0-4 0,-3 2 3 16,-1-2 1-16,-3 3 0 15,0-3 0-15,-2 0 0 16,-2 0 3-16,-2 0-3 16,-1 0 0-16,1 3 0 15,-1-3 1-15,-1 0 8 16,1 3-9-16,2 0 1 16,2-3 12-16,3 3-13 15,2-2 0-15,1-1 2 0,2 3-1 16,-2-3 6-16,0 3-7 15,-3 0 0 1,0-3 1-16,-1 5-1 0,-2-2 0 16,1 0 5-16,0-3-4 15,-1 3 10-15,1-3-11 16,0 3 0 0,-1-3 10-16,1 1-10 0,0-1 0 15,0 3 6-15,-1-3-5 16,1 3 8-16,1-3-9 15,0 0 0-15,3 0 4 16,-1 0-4-16,0 0 0 16,-2 3-6-16,1-3 12 15,-1 0-4-15,-2 3-2 16,1-3 0-16,-2 3-3 0,2-3 3 16,-2 2 0-16,0-2 1 15,1 0 1-15,2 0 4 16,-2 0-6-16,3 0 0 15,-1 0-2-15,0 0 2 16,3 0 0-16,-3 0 1 16,1 0 6-16,2 0-1 15,-1 0-6-15,-2 0 0 16,2 0 0-16,0 0 0 16,-2 0 0-16,1 0-1 15,-2 0 7-15,-1-2-1 16,0-1-5-16,-1 3 0 15,1 0 3-15,-1-3-3 16,2 3 0-16,1-3-1 16,-1 0 10-16,-1 3 0 0,3-4-9 15,-2 4 0-15,0-3 6 16,1 3-6-16,0-3 0 16,2 3-1-16,0-3 7 15,0 3-1-15,0 0-5 16,2-3 0-16,0 3-3 15,0 0 3-15,-1-2 0 16,1 2 0-16,1-3 1 16,2 3 2-16,0 0-3 15,0 0 0-15,1 0 1 16,-1 0-1-16,0-3 0 0,-2 3-1 16,0 0 3-1,-1-3 1-15,-2 3-3 16,0 0 0-16,0 0 1 15,0 0-1-15,2-3 0 0,-1 3 0 16,3 0 1-16,0 0 3 16,1-1-4-16,-1-2 0 15,3 3-7-15,-2-3 8 16,0 3-1-16,0 0 0 16,-3 0 1-16,0 0 6 15,-4 0-7-15,1 0 0 16,-3 0 5-16,1 0-4 0,0 0 16 15,-2 0-17 1,0 0 10-16,1 0 27 0,-2-3-37 16,-1 3 0-1,0 0 9-15,2 0-8 0,0 0 10 16,4 0-11-16,1 0 0 16,1-3 21-16,3 3-21 15,1 0 0-15,0-3 4 16,-2 1-2-16,1 2 1 15,-2 0-3-15,-4 0 0 16,-1 0 10-16,-1 0-10 16,-1-3 0-16,0 3 0 15,0 0 0-15,0 0 11 16,1-3-11-16,0 3 0 16,1 0-12-16,1 0 12 0,2-3-12 15,0 3 12-15,2 0 0 16,0 0 6-16,0 0-6 15,0 0 0-15,2 0 3 16,1 0-3-16,-1 0 0 16,-1 0 0-16,-3 0 0 15,-2 0 14-15,-1-3-14 16,-4 3-2-16,-1 0-8 16,0-1 17-16,-2-2-7 15,0 3 6-15,2 0-4 16,1-3 15-16,2 3-17 15,3-3 0-15,2 3-4 16,-2 0 4-16,-3 0 0 16,-1 0-2-16,-2 0 4 15,-4 0 3-15,0 0-5 0,1 0 0 16,-1 0 4-16,2 0-4 16,5 0 0-16,1 0-1 15,7 0 2-15,0 0 2 16,2 0-3-16,-2 0 0 15,1 0-5-15,-5 0 5 16,0 3 0-16,0 0 0 16,-4 0 0-16,-2-2 6 15,-2 2-6-15,1-3 0 16,-2 0-7-16,4 3 7 16,-1-3 0-16,2 3 0 15,0-3 6-15,0 3-5 16,-3-3-1-16,1 0 0 15,1 0-3-15,-1 2 3 0,2 1 0 16,-2-3 0-16,0 0 6 16,-1 0-3-16,-3 3-3 15,1-3 0-15,-2 0 5 16,0 0-5-16,3 3 0 16,0-3 0-16,4 3 9 15,3 0-10-15,4-2 1 16,0 2 0-16,-1 0 2 15,1-3-1-15,-3 3 7 16,-4-3-8-16,-4 3 0 16,-2-3 9-16,-3 0-9 0,1 0 0 15,-2 0 28-15,1 0-10 16,3 0 3-16,1 0-21 16,2 2 7-1,1-2 10-15,2 0-17 0,0 0 0 16,0 0 13-16,0 3-12 15,-1-3 11-15,-2 0-12 16,-3 0 1-16,-2 3 35 16,-1-3-35-16,-1 0 19 15,0 0 19-15,0 0-19 16,0 0 15-16,3 0-35 16,0 0 6-16,0 0 15 15,0 0-21-15,1 0 0 0,0 0 12 16,-2 0-6-16,2 0 27 15,-3 0-19-15,1 0-13 16,0 0 64-16,-1 0-64 16,1 0-1-16,0 0 8 15,-2 0-7-15,1 0 13 16,-1 0-14-16,0 0 0 16,0 0 18-16,0 0-12 15,0 0-3-15,0 0 9 16,0 0-10-16,0 0 39 15,0 0-41-15,0 0 0 16,0 0 18-16,0 0-18 16,0 0 0-16,0 0 0 15,0 0-9-15,0 0 7 16,0 0-129-16,-17-6-121 0,-4-2-32 16,-4 2-391-16</inkml:trace>
  <inkml:trace contextRef="#ctx0" brushRef="#br0" timeOffset="4067.55">13035 12628 561 0,'0'0'531'16,"0"0"-437"-16,0 0 32 15,0 0 21-15,0 0-114 16,0 0-33-16,0 0-85 15,-25-19-1-15,18 19 69 16,1 0 16-16,-4 0 1 16,0 0-1-16,-7 3-97 15,2 2-282-15</inkml:trace>
  <inkml:trace contextRef="#ctx0" brushRef="#br0" timeOffset="5662.87">12857 12572 925 0,'0'0'224'15,"0"0"-130"-15,0 0 156 16,0 0-96-16,0 0-85 15,0 0-23-15,0 0-15 16,-2 7 71-16,-1 7 8 0,1 5-16 16,-1 0 30-16,-1 5-61 15,1 3-6-15,-2 0 24 16,1 4-15-16,1-4-26 16,0 3-18-1,2-1 0-15,-2 2 50 0,3-1-53 16,0 0-4-16,0-3 12 15,0-1-20-15,0-2 17 16,0 0-24-16,3-2 0 16,-3-1 27-16,1-1-27 15,-1-1 0-15,0 2 6 16,0 0-5-16,0-5 9 16,0 0-10-16,0-2 0 0,0-4 2 15,0 1-2-15,-1-5 0 16,1 0 4-16,0-2 2 15,0-1 3-15,0-3-9 16,0 0 0-16,0 0-6 16,0 0 6-16,0 0 0 15,0-7-1-15,0-10-36 16,0-8 27-16,0-6-41 16,0-2-37-16,0-7 30 15,0 2 0-15,0 2 42 16,0 2 14-16,0 1 2 15,0 0-10-15,-6-2 10 16,3 2 0-16,-2 2-9 16,0 1 9-16,0 4 0 15,0 6-6-15,2 3 13 0,-1 4 4 16,2 6-11-16,1 0 0 16,-1 7 27-16,2 0-26 15,-1 0-1-15,1 0 1 16,-3 14 12-16,2 6 38 15,1 10-20-15,0 4 0 16,0 6 50-16,0 3-47 16,0-2-10-16,4 2-6 15,0-2-9-15,2-5 30 16,-3 0-39-16,2-5 0 16,-2-1 24-16,1-3-23 15,-1-3 16-15,1-5-17 16,-3-1 0-16,1-2 29 15,-1 1-29-15,1-4 0 16,-2-3 5-16,1-3-5 0,-1-1 0 16,0-2 0-16,3-4 2 15,-3 0 10-15,0 0-12 16,1-13-24-16,2-8-10 16,2-12-32-16,0-5-18 15,-2-4-20-15,1 1 27 16,-2 1 75-16,-2 4-19 15,1-2 21-15,1 2 0 16,0 2 0-16,-1 1 2 16,1-1-2-16,0 7 0 0,0 3-1 15,-2 10 1-15,1 6 0 16,-1 5 18-16,0 3-2 16,0 0 3-16,0 5-2 15,0 15 5-15,2 8 63 16,-2 5-37-16,1 4-11 15,-1 4 24-15,2-1-28 16,0 5 1-16,-2-1-34 16,2-4 6-16,-1-2 35 15,1-2-41-15,-1-6 0 16,1-3 17-16,0-6-16 16,0-5 7-16,-1-6-8 15,2-6 0-15,-1-4-29 0,2 0 20 16,0-1-37-16,3-18 27 15,3-12-71-15,2-4 1 16,0-9 4-16,-2 3-9 16,-4-3 73-16,-2 7-35 15,-4-2 27-15,0 6 27 16,0-2 2-16,0 2-4 16,0 3 4-1,0-1 0-15,-4 4-8 0,1 8 8 16,1 3-1-16,1 5-1 15,1 3 4-15,-2 6 2 16,2 2-4-16,-2 0 0 16,2 2 8-16,-3 17 3 15,0 3 18-15,-1 12 36 16,-1 3-23-16,2 4 44 0,2 5-52 16,-2 4 2-16,3-2 18 15,0 1-45-15,0-1-3 16,0-8 4-16,0-4 2 15,0-9 0-15,4-10-12 16,-1-4-12-16,-1-7-2 16,-2-6-17-16,0 0 22 15,0-12-9-15,0-15-90 16,0-8 36-16,-2-3-41 16,-5-3-38-16,1 7 141 15,1 10 10-15,-2 8 34 16,4 5-34-16,-1 8-3 15,3 3-18-15,1 0-156 16,0 0-167-16,0 8-530 0</inkml:trace>
  <inkml:trace contextRef="#ctx0" brushRef="#br0" timeOffset="134019.04">12817 12792 899 0,'0'0'387'0,"0"0"-130"15,0 0-121-15,0 0-77 16,0 0-18-16,0 0-7 0,7 34 11 15,-6-31 11 1,1 1 4-16,-1-1 62 0,1 1-56 16,-2-1-9-16,0 4 22 15,0 0-26-15,0 3-4 16,0 6-17-16,0 2-31 16,0 1 41-16,0 5-29 15,-5 9-4-15,0 0 52 16,0 8-7-16,-2 5 1 15,0 2-23-15,1-2-20 16,-1 2 45-16,1-5-51 16,0-3 0-16,3-3 12 15,0-4-12-15,1-2 27 0,0-1-9 16,1-3-18-16,-2-3 56 16,1-2-48-16,-2 2 11 15,1-7 13-15,2-1-23 16,-1-2 17-16,-2-4-30 15,3-1 5-15,1-1 41 16,-2-2-48-16,2-3 1 16,-2 0 8-16,2-3-8 15,0 1-2-15,0-1-5 16,0 0-44-16,0 0 49 16,0 0-56-16,0 0-6 15,0 0-45-15,0-27-86 16,4 0-152-16,-1-3-697 0</inkml:trace>
  <inkml:trace contextRef="#ctx0" brushRef="#br0" timeOffset="134806.07">12811 10706 1534 0,'0'0'279'16,"0"0"-97"-16,0 0 50 0,0 0-96 15,0 0-45-15,0 0 23 16,0 0-21-16,-6-43 5 15,2 43-32-15,0 4-26 16,-5 17 62-16,-1 14-27 16,-2 29 20-16,1 33 19 15,2 38-54-15,4 11 40 16,4-6-59-16,1-23-40 16,0-39 42-16,0-17-43 15,1-21 0-15,4-7-1 16,1 4 4-16,-2-3-20 15,3-1-17-15,-4-9-74 16,3-9-55-16,-5-15-92 16,1 0-244-16,-2-16-440 0</inkml:trace>
  <inkml:trace contextRef="#ctx0" brushRef="#br0" timeOffset="135702.81">12989 10345 100 0,'0'0'1765'16,"0"0"-1513"-16,0 0-29 15,-65-87-32-15,49 70-39 16,3 7-91-16,1 7-19 15,-1 3 24-15,-4 13-33 16,1 21 37-16,-1 11 8 16,4 7-2-16,4 5 42 15,8-4-83-15,1-6-26 0,6-9 12 16,12-13-21-16,2-10 0 16,4-12-48-16,1-3-27 15,-1-21 46 1,-3-15-71-16,-2-11 27 0,-8-7 25 15,-6-3 24-15,-5 0 14 16,0 6 10-16,0 12 0 16,-5 11 53-16,-1 13-20 15,-1 10 18-15,0 5 42 16,4 3-72-16,1 21 24 16,2 11-23-16,0 10-1 15,0 9 62-15,8 7-25 0,6 15-1 16,-4-3 3-16,0 1-51 15,-2-1 30-15,-5-14-39 16,1 5 0-16,-4-13 0 16,0-9 0-16,0-12-1 15,0-9 1-15,0-11 0 16,0-9 3-16,0-1-3 16,0-13-29-16,0-16 8 15,0-11-30-15,-1-9 3 16,1-5 0-16,0-10-37 15,0-1 75-15,9-1-53 16,5 2 15-16,2 0 21 16,3 5-20-16,-1 8 0 0,3 11 9 15,-5 12 25-15,-1 12-7 16,-1 16 20-16,-4 5 0 16,-4 28 30-16,-2 12 38 15,-3 7 50-15,-1 6-15 16,0-4-61-16,2-6 49 15,2-12-77-15,5-9-13 16,1-10-2-16,6-10-69 16,-2-7-135-16,1-27-51 15,-1-10-402-15,-6-5-1007 0</inkml:trace>
  <inkml:trace contextRef="#ctx0" brushRef="#br0" timeOffset="135808.35">13259 10190 1884 0,'0'0'291'16,"0"0"-175"-16,0 0-116 16,0 0-155-16,0 0-666 0</inkml:trace>
  <inkml:trace contextRef="#ctx0" brushRef="#br0" timeOffset="136106.6">13259 10190 2183 0,'67'110'366'0,"-73"-96"-182"0,0 6 63 15,6 4-167-15,0 4-51 16,7-1-22-16,15-3-7 16,3-6-22-16,2-7-50 15,-2-9-16-15,-4-2 70 16,-7 0-19-16,-7-18 37 15,-7-1 7-15,0 0 17 16,-12-2 46-16,-7 2-44 16,-2 5-25-16,-1 4 49 15,0 5-45-15,2 3-5 16,5 2 0-16,4 0-102 16,7 0-110-16,4 0-384 15,0 0-855-15</inkml:trace>
  <inkml:trace contextRef="#ctx0" brushRef="#br0" timeOffset="136274.9">13535 10099 1906 0,'0'0'542'16,"0"0"-459"-16,0 0 169 16,0 0-109-16,5 84-93 15,-5-40-14 1,-5 1-36-16,-8-1-87 0,-4 2-145 15,4-10-272-15,3-15-385 0</inkml:trace>
  <inkml:trace contextRef="#ctx0" brushRef="#br0" timeOffset="136443.54">13635 10350 1864 0,'0'0'502'0,"0"0"-273"16,-13 92-16-16,1-50-134 15,1-1-6-15,-1 1-73 16,4-9-46-16,5-9-105 16,3-21-159-16,6-3-273 15,7-8-1194-15</inkml:trace>
  <inkml:trace contextRef="#ctx0" brushRef="#br0" timeOffset="136554.01">13783 10412 1783 0,'0'0'247'16,"0"0"-247"-16,0 0-89 0</inkml:trace>
  <inkml:trace contextRef="#ctx0" brushRef="#br0" timeOffset="136724.35">13742 9758 1667 0,'0'0'911'0,"0"0"-823"15,0 0-18-15,0 0 36 16,-100 102-106-16,75-27-117 0,5-10-347 16,3-10-981-16</inkml:trace>
  <inkml:trace contextRef="#ctx0" brushRef="#br0" timeOffset="137872.32">13879 10380 2083 0,'0'0'306'0,"0"0"-150"0,0 0-3 16,0 0-68-16,0 0-85 16,96-43-18-16,-66 24 10 15,-2-5-11-15,-1-2 19 16,-4-7 0-16,-1-2 1 16,-3-3 9-16,-3 0-10 15,-6 4 0-15,-2 4 18 16,-3 4-3-1,-5 6 7-15,0 6 14 0,0 1-22 16,0 3 50-16,-3 1-55 16,-7 0-9-16,1-1 22 15,-1 2-22-15,1 0 14 16,-1 4-14-16,1 2 0 0,1 2 6 16,-2 3-6-16,1 20 0 15,-2 24 12-15,1 28 21 16,-2 27 56-16,3 8 6 15,3-17-16-15,2-26 39 16,4-26-71-16,0-7-13 16,0 0 1-16,0-1-29 15,0-3 12-15,7-15-18 16,2-13-42-16,6-5 33 16,3-29-54-16,4-14-57 15,3-8 27-15,-5-3 8 16,-2 11 85-16,-6 12 0 15,-6 17 37-15,-5 17 89 16,-1 0-78-16,0 25 12 16,-4 10 7-16,-2 2-40 15,1 3 8-15,3-5-35 0,2-5 0 16,2-8-9-16,16-10-15 16,11-10-56-16,4-2-2 15,7-18-57-15,-2-8 61 16,-6-4-36-16,-7 1 19 15,-9 7 94-15,-10 4 2 16,-6 9 60-16,0 4 57 16,-8 5-19-16,-7 0 38 15,-4 0-57-15,1 0-24 16,3 5 13-16,3-1-42 16,6 1-14-16,2-4-13 15,4-1-19-15,0 0 10 0,0 0-41 16,0 0 25-1,0 4 14-15,0 6 22 0,0 4 1 16,0 3 22-16,0 1-28 16,0 1 56-16,0-5-62 15,0-4 0-15,5-6-9 16,10-4-39-16,7-4-31 16,1-13-63-16,1-7 7 15,-6 1 134-15,-4 4-19 16,-8 7 20-16,-4 8 74 15,-2 4 16-15,0 7-14 16,0 14 23-16,0 6-62 0,-4 0 43 16,4 0-72-16,0-4-7 15,4-8 4 1,13-6-5-16,4-9-34 0,6 0-23 16,0-17-36-16,-2-9 61 15,-5 1-4-15,-5 3 36 16,-5 7 3-16,-3 9 47 15,-4 6 16-15,-1 3-44 16,0 16-1-16,-2 3 54 16,1 2-73-16,1-1-2 15,1-3 6-15,1-7 1 16,-1-7-14-16,-3-1-58 16,0-5-103-16,0 0 20 15,-24 0-61-15,-3 0-151 0,-3 3-506 0</inkml:trace>
  <inkml:trace contextRef="#ctx0" brushRef="#br0" timeOffset="138040.63">14394 10927 2944 0,'0'0'497'16,"0"0"-387"-16,0 0 29 15,0 0-139-15,0 0-196 16,0 0-361-16,0 0-362 0</inkml:trace>
  <inkml:trace contextRef="#ctx0" brushRef="#br0" timeOffset="139370.35">17007 11203 1423 0,'0'0'351'15,"0"0"-105"-15,0 0 4 16,0 0-124-16,0 0-4 15,0 0-69-15,0 0-2 16,0-35-6-16,0 32-10 16,0 3 25-16,0 0-12 15,0 0 1-15,0 0 42 0,0 0-55 16,0 0 9-16,0 8 4 16,0 14 11-16,0 5 33 15,0 9-39-15,-1 6-33 16,-1 3 51-16,1 6-45 15,-3 2-3-15,3 4 19 16,-3 4-19-16,1-5 32 16,-2 5-44-16,0-4-12 15,2-7 45-15,-1-4-44 16,2-5 0-16,1-4 11 0,-1-7-1 16,2 1 20-16,-1-7-31 15,1-2 0-15,0-5 11 16,0-1-11-1,0-5 0-15,0-4-1 0,0-1 2 16,0-1 2-16,0-3-3 16,0-2-34-16,0 0 25 15,0 0-41-15,0 0-25 16,0 0-49-16,0-2-153 16,0-6 55-16,0-13-116 15,0 5-276-15,-4-3-1212 0</inkml:trace>
  <inkml:trace contextRef="#ctx0" brushRef="#br0" timeOffset="139841.18">16899 11755 1955 0,'0'0'390'16,"0"0"-112"-16,0 0-63 15,0 0-175-15,0 0 23 16,0 0-41-16,0 0 14 16,14 76 57-16,-8-46 16 15,-2 5 29-15,-1 1-45 16,0-2-47-16,-2-4 37 0,3-1-73 16,-2-5 1-1,1-2 8-15,0-3-19 0,-1-7 18 16,2-1-18-16,-1-7 0 15,2-4 13-15,1 0-11 16,4-1 10-16,4-15 13 16,3-2-23-16,1-6 17 15,0 2-19-15,2-2 0 16,0 2 3-16,0-2-3 16,1 3 0-16,-3 2-7 15,-3 1 5-15,-2 1-5 16,-1 4-25-16,-2 4-32 15,-2-2 47-15,-1 2-49 16,-2 5-31-16,0-4-20 0,0 4-30 16,-2-1 59-1,1 2-35-15,-2 3-25 0,-2-4-42 16,0 2-301-16,0 1-695 0</inkml:trace>
  <inkml:trace contextRef="#ctx0" brushRef="#br0" timeOffset="140007.14">17146 11885 1987 0,'0'0'537'16,"0"0"-465"-16,0 0 20 0,0 0-92 15,0 0-88-15,0 0-231 16,0 0-526-16</inkml:trace>
  <inkml:trace contextRef="#ctx0" brushRef="#br0" timeOffset="140898.25">16734 12857 576 0,'0'0'338'0,"0"0"-91"16,0 0-34-16,0 0-85 15,0 0-45-15,0 0-29 0,0 0 13 16,1 0-3 0,-1 0 21-16,0 0 57 0,0 0-41 15,0 0-30-15,0 0-15 16,0 0-10-16,0 0-27 16,0 0-19-16,0 0-53 15,0 0-16-15,0 0-90 16,0 3-18-16,-3 3-78 15,-2 2-154-15,0-5-131 0</inkml:trace>
  <inkml:trace contextRef="#ctx0" brushRef="#br0" timeOffset="141206.19">16734 12857 1129 0,'-41'44'393'15,"41"-41"-201"-15,0-3-47 16,0 0-60-16,0 0-31 16,0 0-44-16,0 0-9 15,0 0 9-15,0 0-9 16,0 0-1-16,0 0 0 16,0 0-35-16,0 0 5 0,0 3-33 15,-1-3 21 1,1 3 10-16,-2-3-31 0,1 3 37 15,1-3 8-15,-2 1 18 16,2-1 13-16,-4 3 3 16,0 0-7-16,-3 0-9 15,-8 8-35-15,-1-1-211 16,2-1-560-16</inkml:trace>
  <inkml:trace contextRef="#ctx0" brushRef="#br0" timeOffset="142269.45">16605 12970 310 0,'0'0'1226'0,"0"0"-1013"16,0 0-65-16,0 0 10 15,0 0-114-15,0 0 2 16,0 0-18-16,48-30-12 0,-43 30 43 16,-3 0 6-16,0 0 15 15,-1 0-15-15,-1 0-10 16,0 0 24-16,0 0-56 15,0 0-10-15,0 0 9 16,0 0-21-16,2 0 16 16,0 0-17-16,-1 0 1 15,1 0 26-15,0 0-27 16,-1 0 15-16,1 0 16 16,0 0-23-16,0 0 13 15,1 0-21-15,0 0 1 16,1 0 29-16,2 0-24 15,1 0 0-15,1 0 15 16,2 0-20-16,0 0 18 16,4 0-19-16,-1 0 0 15,0 0-5-15,3 3 5 0,-2-2 0 16,5 2-13-16,1-3 26 16,2 0-13-16,3 3 0 15,-1-3 0-15,0 3 3 16,-2 0-3-16,-3-1-6 15,0 1 5-15,-3 0-15 16,-5 0 7-16,1 0-9 16,-1-2 11-16,3 2-1 0,-1 0 8 15,5-3-3 1,1 3-4-16,0-3 14 0,0 0-14 16,-2 0-6-16,-1 3-26 15,0-3 38 1,-3 0-18-16,-3 0 8 0,-3 0 11 15,-4 3-8-15,0-1 2 16,-1 1 6-16,3 0 0 16,2 3 16-16,5-5-9 15,3 5 8-15,3-3-15 16,2-3 8-16,2 3-22 16,0-3 14-16,-4 3-22 15,-3-3 21-15,-6 2 1 16,-5 1-15-16,-1-3 4 15,0 3 11-15,-2 0 5 0,2 1-5 16,4 2 1-16,5-3 13 16,1 0-13-16,6 2 2 15,1-5-3-15,-1 3-18 16,1-3 8-16,-3 3-4 16,-5 0-17-16,-3-3 10 15,-5 3 21-15,-2-3-1 16,2 0 1-16,-3 0 0 15,2 0 30-15,3 0-30 16,2 0 0-16,3 0 2 16,6 0-1-16,2-3 8 15,3 0-9-15,1 3 0 16,-2 0 2-16,3-3-2 16,-4 3 0-16,-3 0 0 0,-4 0 0 15,-1 0 0-15,-6 0-4 16,1 0 4-16,0 0-2 15,1 0 2-15,6 0 0 16,2 0 2-16,6 0-1 16,3 0 4-16,0 0-5 15,0 0-19-15,-5 0 1 16,-5 0-32-16,-8 0-8 16,-7 0-52-16,0 0 73 15,-7 6 10-15,-11-2 23 16,-14 2-104-16,5 0-62 0,2 2-468 15</inkml:trace>
  <inkml:trace contextRef="#ctx0" brushRef="#br0" timeOffset="143854.32">16954 12914 191 0,'0'0'415'0,"0"0"-220"15,0 0 65-15,0 0 83 16,0 0-117-16,0 0-113 16,0 0 72-16,-28-18-51 15,26 18-16-15,2 0-22 16,0 0-46-16,0 0-1 15,0 0-15-15,2 0-23 16,4 0 56-16,3 0-45 0,2 0 3 16,3 0 12-1,2 0-17-15,3 0 9 0,1 0-29 16,2 0 2-16,4 0 28 16,1 0-30-16,5-6 0 15,3-1-7-15,1 1-7 16,5 0 13-16,2-2-24 15,2 5-15-15,1-4 27 16,-3 7-29-16,-1 0 8 16,-2 0 7-16,-2 0 5 15,-1 0 16-15,-4 0 1 16,3 0 5-16,-3 0 9 16,1 0-9-16,0 0-1 0,0 0 1 15,-1 0 0 1,-3 0 9-16,1 0-9 0,-5 0 0 15,3 0-3-15,-1 0 3 16,2-3-1-16,2 3 1 16,-1-3 0-16,3 3 0 15,-2 0 0-15,2 0 0 16,-3 0-7-16,3 0 7 16,-1 0 0-16,3 0 0 15,2 0 1-15,1 0 20 16,1 0-21-16,1 0-4 15,-1 0 3-15,-2 0 1 16,-1 0-11-16,-2 3 10 16,-3-3 2-16,-2 3 11 15,-2-3-12-15,2 4-2 16,1-4 2-16,-1 3 1 0,3-3 15 16,2 0-16-16,0 3 9 15,1-3 7-15,0 3-16 16,-3-2-7-16,1 3 7 15,-4-1 0-15,-1 0 0 16,-2 0 0-16,2-3 0 16,0 3-5-16,1-3 5 15,1 0 0-15,3 0-1 16,-2 1 0-16,-3 2 1 16,2-3 0-16,-1 3 0 15,-1 0-6-15,-3 0 6 16,3-1 0-16,-3 1-1 15,3 0 2-15,-1 0-9 0,2 0 5 16,-2 0-1 0,3-2 3-16,-3 2 1 0,-1-3-17 15,-1 3 17-15,-2 0 0 16,-1-3 13-16,-3 0-13 16,1 0-1-16,-4 0 1 15,1 0 0-15,-4 0-9 16,2 0 8-16,-2 0 2 15,4 0 18-15,-1 0-19 16,7 0 0-16,0 0 20 16,2 0-20-16,1 0 0 0,-2 0 4 15,1 0-3 1,-2 0-1-16,-2 0 0 0,-2 0-1 16,-2 0-8-16,-1 0 9 15,-4 0 0 1,2 0 0-16,-1 0 9 0,2-3-3 15,1 0-6-15,1 0 0 16,5 2-3-16,-2-2 3 16,1 0 0-16,0 0 0 15,-3 3 2-15,-2-3 2 16,-2 3-4-16,-3-3 0 16,-2 1 7-16,-2-1-7 15,1 3 0-15,-2-6-1 16,0 3 7-16,5 2-5 0,2-2 0 15,1 0-1-15,2 0 40 16,-3 0-39-16,-2-1 9 16,-2 3-10-16,-1 1 1 15,-2-3 12-15,-3 0-11 16,-1 3 7-16,3-3 31 16,-3 3-21-16,2-4 4 15,3 4-23-15,2 0 15 16,0-3 11-16,0 3-15 15,-3 0 2-15,-2-3 2 16,-1 3-15-16,-4 0 11 16,0 0-11-16,0 0 15 15,0 0 5-15,0 0-20 16,0 0-96-16,-14 0-71 16,-4-4-313-16,-1 4-1424 0</inkml:trace>
  <inkml:trace contextRef="#ctx0" brushRef="#br0" timeOffset="144014.34">20366 12813 834 0,'0'0'1497'16,"0"0"-1271"-16,0 0-126 15,0 0 32-15,0 0-132 16,0 0-76-16,-80-76-199 0,60 65-958 15</inkml:trace>
  <inkml:trace contextRef="#ctx0" brushRef="#br0" timeOffset="145224.2">16914 10120 1692 0,'0'0'354'0,"0"0"-168"16,0 0 46-16,0 0-95 15,0 0-67-15,0 0-53 16,0 0-7-16,15 16 81 16,-15 22-13-16,0 8 26 15,0 10 52-15,-6 5-24 16,-4 1 1-16,0 0-69 15,0-4-41-15,1-1 23 16,4-14-46-16,0-2-12 16,2-8 12-16,-3-8-73 0,3-4-63 15,2-7-110-15,-1-13-75 16,2-1-251-16,0 0-726 0</inkml:trace>
  <inkml:trace contextRef="#ctx0" brushRef="#br0" timeOffset="145478.51">16989 10398 500 0,'0'0'1658'0,"0"0"-1405"15,0 0-85-15,0 0 50 16,0 0-136-16,0 0-46 0,-65 100 37 15,65-63-3-15,0-1-2 16,2-4-14-16,14-5-30 16,4-6 39-16,4-6-63 15,1-6-11-15,0-5-13 16,-2-4-103-16,9-7-42 16,-6-11-146-16,-7-2-378 0</inkml:trace>
  <inkml:trace contextRef="#ctx0" brushRef="#br0" timeOffset="145771">17193 10248 1870 0,'0'0'611'15,"0"0"-501"-15,0 0 29 16,0 0 15-16,0 0-89 15,-38 79-24-15,38-52-41 16,0-6 1-16,17-5-14 16,4-8-10-16,3-8-51 15,-3 0-1-15,-1-10-53 16,-6-10 32-16,-7-4 29 16,-6-1 44-16,-1 0 12 15,0 3 11-15,-12 6-21 0,2 3-34 16,0 12-62-16,3 1-124 15,3 0-469-15</inkml:trace>
  <inkml:trace contextRef="#ctx0" brushRef="#br0" timeOffset="146421.06">17614 10473 1077 0,'0'0'1061'0,"0"0"-931"15,0 0 36 1,0 0 30-16,0 0-129 0,-104-55-27 16,80 80-1-1,0 11 21-15,1 4 7 0,4 4-25 16,6-4 48-16,9-9-53 15,4-5-25-15,7-11-3 16,17-8-9-16,7-7-33 16,3-6-52-16,1-16-51 15,-4-10 24-15,-4-1-31 16,-6-7 9-16,-7 8 95 16,-7 7 39-16,-7 6 79 15,0 14 71-15,0 5-44 16,-10 10 27-16,-1 13-58 15,-1 11-9-15,3 7-2 0,1 2-21 16,3 1-2-16,0 2-41 16,0-1 1-16,0-3 5 15,0-2-6-15,-2-6-8 16,-1-8 8-16,0-6-12 16,-1-9 2-16,1-8-38 15,3-3-16-15,0-9 20 16,5-16-81-16,0-9-1 15,5-8-26-15,10-1-28 16,5-1 35-16,2 5 92 16,3 3 50-16,-2 5 3 15,-1 5 18-15,-5 5 19 16,-6 8 0-16,-4 6-16 16,-4 7 69-16,-3 2-41 0,0 19 52 15,-3 6 8-15,-7 3-63 16,0 2-27-16,3-2-19 15,4-8-12-15,3-10-105 16,7-9-223-16,6-3-948 0</inkml:trace>
  <inkml:trace contextRef="#ctx0" brushRef="#br0" timeOffset="146556.51">17835 10420 735 0,'0'0'1143'0,"0"0"-1143"16,0 0-75-16,0 0-493 0</inkml:trace>
  <inkml:trace contextRef="#ctx0" brushRef="#br0" timeOffset="146814.81">17913 10613 489 0,'0'0'1897'16,"0"0"-1629"-16,0 0-100 16,0 0 33-16,0 0-95 15,-23 80-106-15,48-76-105 16,0-4 30-16,-1 0-83 16,-9-10 25-16,-7-8 93 0,-8-5 40 15,0-2 34 1,-8 1 2-16,-7 3 9 0,-1 4 29 15,2 4-27 1,2 6-28-16,2 3-19 16,3 1-9-16,7-7-97 0,0 4-180 15,0-9-487-15</inkml:trace>
  <inkml:trace contextRef="#ctx0" brushRef="#br0" timeOffset="146994.26">18064 10386 1901 0,'0'0'484'16,"0"0"-388"-16,0 0 65 15,0 80 1-15,0-53-120 16,0 2-42-16,0 2-10 16,-17-1-142-16,-13 2-67 15,2-8-300-15,4-11-544 0</inkml:trace>
  <inkml:trace contextRef="#ctx0" brushRef="#br0" timeOffset="147157.47">18181 10612 2080 0,'0'0'362'15,"0"0"-206"-15,0 0-17 0,0 0-77 16,-37 81-62-16,37-72-156 15,0-2-323-15,0-7-1050 0</inkml:trace>
  <inkml:trace contextRef="#ctx0" brushRef="#br0" timeOffset="147286.13">18281 10606 1852 0,'0'0'541'0,"0"0"-467"15,0 0-74-15,0 0-105 16,0 0-747-16</inkml:trace>
  <inkml:trace contextRef="#ctx0" brushRef="#br0" timeOffset="147430.75">18353 10162 1136 0,'0'0'917'0,"0"0"-792"16,0 0-89-16,-49 95-36 16,41-60-82-16,3-3-526 0</inkml:trace>
  <inkml:trace contextRef="#ctx0" brushRef="#br0" timeOffset="148051.18">18510 10525 1984 0,'0'0'324'16,"0"0"-267"-16,0 0-5 16,0 0-52-16,85-88-60 15,-50 56-82-15,2-5 47 16,-2-4-41-16,-3-5 23 15,-5-2 82-15,-4-1 31 16,-8 1 38-16,-7 6 58 16,-6 5-21-16,-2 5 98 15,0 7-84-15,-8 8-48 0,-6 4 26 16,1 5-26-16,-4 5-17 16,1 3-23-16,-2 0 0 15,2 11 38-15,1 11-27 16,0 5 23-16,2 8 53 15,1 4-3-15,1 4 5 16,-1 4-8-16,-1 3-18 16,3 1 45-16,1 0-34 15,-1 0 0-15,0-3 2 16,1-3-39-16,2-5-2 16,3-6-36-16,2-8 2 15,1-8 7-15,1-8-9 16,0-10-63-16,9 0-28 0,10-17-19 15,2-10 28-15,5-4 4 16,-4 0 53-16,-5 9 25 16,-5 7 19-16,-7 9 71 15,-5 6 27-15,0 8-24 16,0 14 89-16,0 7-78 16,-1 3-56-16,-3 2 21 15,4-2-59-15,0-4-9 16,9-5-1-16,14-8-91 15,6-8-56-15,5-7-156 16,20-9-3-16,-9-15-184 16,-8-1-683-16</inkml:trace>
  <inkml:trace contextRef="#ctx0" brushRef="#br0" timeOffset="148618.54">18983 10434 1899 0,'0'0'368'16,"0"0"-183"-16,0 0 89 15,0 0-125-15,-92 8-73 16,62 18 41-16,2 11 19 16,2 1 6-16,8-2-38 15,6-5-62-15,12-5 22 16,0-8-64-16,10-8-18 16,16-10-23-16,2 0-83 15,3-12-36-15,1-10 29 0,-5-2 4 16,-5-2 82-16,-9 8 16 15,-8 8 29 1,-5 7 82-16,0 3-18 16,-3 6 18-16,-9 10 25 0,3 2-41 15,3 2 40-15,6-5-69 16,0-5-23-16,10-4-14 16,14-6-36-16,4-1-64 15,3-16-31-15,0-4 26 16,-7 0 104-16,-5 4-23 15,-9 7 24-15,-7 6 30 16,-3 4 3-16,0 9 52 16,-3 9 16-16,-7 7-46 0,4-1 32 15,0 0-53 1,6-7-26-16,0-7-4 0,0-5-4 16,16-5-15-1,6-2-57-15,2-14-23 0,3-8 68 16,-3 4-20-16,-6 2 47 15,-5 9 3-15,-6 7-3 16,-6 2 54 0,-1 8-7-16,0 10-7 0,0 5 23 15,-3 1-41-15,-5 0-14 16,-4-2-8-16,-1 1-96 16,-21 1-103-16,3-6-362 15,-3-5-1037-15</inkml:trace>
  <inkml:trace contextRef="#ctx0" brushRef="#br0" timeOffset="148743.79">18914 10908 2565 0,'0'0'495'0,"0"0"-328"16,0 0-19-16,0 0-148 15,0 0-374-15,0 0-556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40:2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5287 8033 1367 0,'0'0'271'16,"0"0"10"-16,0 0-61 15,0 0-105-15,0 0-16 16,0 0-51-16,-12-27 17 15,10 27-12-15,2 0-29 0,-1 0 59 16,1 0-42 0,0 0-4-16,-2 0 0 0,2 0-31 15,-2 0 24-15,1 0-30 16,-1 0 1-16,-3 6 9 16,0 4-10-16,-4 5 0 15,0 5 3-15,-1 4-3 16,-4 6 42-16,-1 5-24 15,1 7-5-15,-2 5 48 16,1 5-32-16,0 3 16 16,3 2 11-16,1 3-32 15,0-3 72-15,3 1-45 16,0-4-27-16,1-1 32 16,-1-5-30-16,-1-4-8 15,3-2 0-15,-1-5-12 0,2-4 48 16,0-4-44-16,2-4-9 15,1-4 28-15,1-3-27 16,1-1 8-16,0-4-10 16,0-2 17-16,0-2 13 15,0-5-30-15,0-1 0 16,0-1 12-16,0-1-11 16,0-1 11-16,0 0-12 15,0 0 11-15,0 0 17 16,0 0-28-16,0 0 0 15,0 0-1-15,0 0 2 16,0 0-2-16,0 0-4 16,0 0 5-16,0 0 2 0,0 2-2 15,1-2 0 1,2 1 11-16,-1-1-10 0,2 2 5 16,-1 0-6-16,0-1 0 15,4 1 2-15,2-1-2 16,2 1 0-16,2 0-8 15,2 0 16-15,4-1-7 16,2-1-1-16,1 3 0 16,3-3 2-16,0 0-2 15,6 3-2-15,0 2-10 16,6 0 24-16,6-1-18 16,8 3 6-16,5-4-7 0,8 3-13 15,1-1 20 1,5 0-22-16,2 1 20 0,1-1-7 15,0 2 0 1,0 0-6-16,-3 3-16 16,-1-4 23-16,-2 4-14 0,-2-4-7 15,-2-1 29-15,1-3 0 16,-1 0-19-16,-3-2 19 16,-1 0 0-16,-4 0-9 15,-1 0 9-15,-3 1-3 16,3 1-3-16,-1-1 12 15,2 2-26-15,1 0 16 16,-3 1-19-16,2 0 10 16,-1-1 13-16,-1 0-12 15,2 1 11-15,-1-2 2 0,-1 1-1 16,1-2 0 0,-1 3 0-16,-3-3-5 0,0 1 5 15,-3-1 0-15,0 2 0 16,-4 0 1-1,1 1 2-15,-4 2-3 0,-1 1-3 16,0-1 3-16,0-1 0 16,4 1 0-16,4-1-2 15,3 0 2-15,2-2 6 16,3 1-6-16,-3 0 0 16,0 1-1-16,-5 0 1 15,-2-2-1-15,-5 0 0 16,-4 1 1-16,-4-3-20 0,-2 2 20 15,-3-1 0-15,0-2-6 16,0 1 14-16,2-1-8 16,3 2 0-16,2 0 0 15,1-2-1-15,-1 0 1 16,-3 1 0-16,-3-1 0 16,-2 0 1-16,-4 2 4 15,-6-1-5-15,-2-1 0 16,-5 2-7-16,1-1 7 15,-1-1 0-15,2 0 0 16,3 0 1-16,2 0 5 16,8 0-6-16,3 0 0 15,3 0-10-15,0 0 10 16,1 2 0-16,-4-2-8 0,-3 0 16 16,-6 0-23-16,-4 0 15 15,-6 0 0-15,-2-8 19 16,0 0-4-16,-2 1 10 15,3-2 14-15,2 1-30 16,-1 1 18-16,2 0-27 16,0 0 0-16,1 0 0 15,3 1 0-15,-1-3 0 16,1 0-4-16,1-1 13 16,-2-1 24-16,-1 1-21 15,-2 0 7-15,-1 1 67 16,-3 1-62-16,2 0-6 15,1 0 6-15,-1 1-23 16,2-1 23-16,0 1-24 0,0 0 0 16,1-3 2-16,2-2-2 15,2 1 0-15,-1-5-2 16,3-2 17-16,2-2-6 16,-1-1-9-16,0-1 0 15,1-1 21-15,-1-1-19 16,0 2 20-16,1 1-22 15,0-2 14-15,0 2 17 16,0 0-31-16,1-2 0 16,-3 3 5-16,-1-1-5 15,0-1 0-15,-3-1 0 16,-2 2 2-16,0-1 8 0,-1 0-10 16,-4-1 0-1,1 1 2-15,-4 2-2 0,1 2 9 16,-3 2-9-16,1 0 7 15,-2 3 13-15,1-1-20 16,-1 1 0 0,0 0 6-16,0-4-6 0,0 0 16 15,0-1-16-15,-4-2 6 16,-5-1 3-16,-2 2-9 16,-3-1-9-16,-1 1 2 15,-4 1 14-15,-4-2-10 16,-2 2 3-16,-2 0 0 15,-5-1-7-15,1 2 7 16,0-1 0-16,-4-1-5 0,2 3 11 16,0 0 2-16,1 2-8 15,0 1 0-15,2 0-6 16,-1 3 6-16,1-1 0 16,-4 2-11-16,0 1 23 15,-2-2-27-15,-1 3 15 16,-3-2-4-1,-2 1-13-15,-3 1 17 0,0 1-3 16,-4-2-4-16,-1 1 14 16,2 0-4-16,2-1-3 15,0 0 0-15,6 0-6 16,0 3 6-16,3-1 0 16,0 0-9-16,1 1 20 0,-1 0-11 15,-1 2 0-15,-3-1-3 16,1 0-15-16,-3-1 18 15,-1 0-11-15,1-1 10 16,-2 0 2-16,-2 1-1 16,0-2 0-16,-3 1 0 15,2-3-6-15,-3 2 6 16,3-1 0-16,1 1-2 16,0 1 10-16,1 0-8 15,2 1 0-15,0 1 0 16,3-1 6-16,-1 2-6 15,2-1 0-15,0-1-1 16,-1 1 8-16,2 1-17 16,-1 0 10-16,1 1-2 15,-1 1-5-15,2 1 7 0,1 0 0 16,1 0 0-16,2 0 1 16,2 0-1-16,-2 0 0 15,1 0 0-15,0 0-3 16,-1 0 9-16,-1 0-6 15,0 3 0-15,-2 0 0 16,0 0-3-16,-1 0 3 16,1 0 0-16,1-2-2 15,2 2 8-15,1-1-1 16,0-2-5-16,2 0 0 16,1 0-2-16,0 0 2 0,1 0-3 15,-2 0 2 1,1 0 2-16,-2 0 5 0,0 0-6 15,1 0 0-15,-3 0 8 16,4 0-8-16,0 0 0 16,4 0-8-1,0 0 17-15,3 0-16 0,-1 0 7 16,4 0 0-16,0 0-2 16,-2 0 2-16,2 3-1 15,-3 1-10-15,-3 2 22 16,-1 2-8-16,-4-1-3 15,2 2 0-15,-1-1-8 0,1-1 8 16,3 2 0 0,0-4-10-16,4 0 23 0,2 1-7 15,4-1-6 1,3-2 0-16,0 0-4 0,4 0 4 16,0-1 0-16,2 1-1 15,1 0 2-15,1-1 9 16,0-1-10-16,0 1-1 15,2-1-5-15,1-1 6 16,0 2 0-16,0-2-2 16,1 2 10-16,-1-2-8 15,-1 3 0-15,1-3-5 16,-1 3-4-16,-2 1 9 16,0 0-19-16,-2 4-100 15,-1 3-166-15,-7 11-36 0,1-4-271 16,3-6-706-16</inkml:trace>
  <inkml:trace contextRef="#ctx0" brushRef="#br0" timeOffset="152.06">5561 8105 2163 0,'0'0'334'15,"0"0"-162"-15,0 0-35 16,0 0-35-16,0 0-87 15,0 0-15-15,0 0-135 16,-15 38-156-16,7-7-222 16,1-4-578-16</inkml:trace>
  <inkml:trace contextRef="#ctx0" brushRef="#br0" timeOffset="5046.26">5344 10487 1781 0,'0'0'336'16,"0"0"-73"-16,0 0-28 16,0 0-152-16,0 0-7 0,0 0-59 15,0 0-16-15,-10-14 30 16,10 14-30-16,0 0 17 15,0 0 26-15,0 0-31 16,0 0 51-16,0 0-50 16,0 0-14-16,3 0 39 15,9 0-29-15,1 0 4 16,4 0-14-16,5 1 10 16,1 6 5-16,6-1-15 15,0 2 0-15,3-2 2 16,3-2-2-16,0 0 0 15,2-1 0-15,-2 1 8 16,0-4-7-16,-1 0-1 16,-4 0-3-16,0 0 2 15,-2 0 2-15,1 0-1 0,-3 0 0 16,4 1 1-16,1 1-12 16,-1-2 11-16,0 3-13 15,-2-3 4-15,-1 3 16 16,-5-3-14-16,-6 0 7 15,-4 0 0-15,-2 0 2 16,-3 0-2-16,0 0 0 16,-1-3 5-16,1-2-3 15,1-1 8-15,0 0-10 16,2-1 0-16,-1-3 2 16,1 3-2-16,0-3 0 15,0 0-3-15,2-2 9 16,-1 0-8-16,1-2 2 0,1 1 0 15,-3 1-4 1,2-3 4-16,-4 1 0 0,-1 3 7 16,-2-2-7-16,-1 0 31 15,-1 1-25-15,0-1 2 16,-2-2 28-16,2-1-36 16,-2 2 1-16,1-5 1 15,-1 3 13-15,-1-3-3 16,2 3-12-16,-2 1 0 15,0-5 21-15,0 4-20 0,0-2 22 16,0 0 10 0,0 1-26-16,0 1 43 0,0 1-27 15,0 3-21-15,-2 0 44 16,1 0-40-16,-5 1 9 16,3 1 27-16,-1 1-41 15,-2 0 57-15,2-3-50 16,-2 4-8-16,2-2 33 15,-3 1-18-15,2 1-8 16,-2-2-7-16,0 4 21 16,1-2-10-16,-1-1-11 15,1 2 0-15,-1-3-3 16,0 3 3-16,0-3 0 16,-1 3 0-16,-1-1 15 15,1 1-13-15,2 0-2 0,-3 1 0 16,1-1 6-16,1 1-5 15,-1 1 0-15,1-3-1 16,-2 2 10-16,3-2-4 16,-2 0-6-16,-1 0 0 15,-1 0 0-15,0 1 6 16,2-1-1-16,-2-1-5 16,2 2 1-16,-2 0 9 15,1-1-10-15,-1 1 0 16,1-3 9-16,2 1-9 15,-2 1 10-15,1 0-10 16,-1-1 0-16,1-1-3 16,0 0 3-16,-2 1-1 15,0 1 0-15,0-3 2 16,-2 1 7-16,0 0-8 0,-1-1 0 16,-1 2 0-16,3-1 0 15,-3 1 0-15,3 0-6 16,-1 0 16-16,-1-2-5 15,-1 2-5-15,1-1 0 16,-4-2-6-16,-1-2 6 16,-4 2 0-16,1-3-9 15,-5 0 19-15,0 0-4 16,-3-1-6-16,1 1 0 16,-2-2 0-16,0 1 0 15,-1-3 0-15,-2 3-7 16,0-3 19-16,-4 1-9 15,0 1-3-15,-1-3 0 16,-2 2-5-16,-2-2 5 16,-2 1 0-16,1 0-1 15,-2-1 2-15,-1 0 10 16,1-1-11-16,2 2 0 0,-2-3 0 16,2 1 0-16,-1 2 0 15,1-2-6-15,-1 1 18 16,1 1-6-16,1-2-6 15,0 0 0-15,0 0 3 16,2 0-3-16,1 0 0 16,-2 1-1-16,1-1 2 15,1 2 6-15,1 1-7 0,1-1 0 16,-1 3 2-16,1 1-2 16,0 0 0-16,-1 1-1 15,0 1 2-15,0 0 4 16,2 3-5-16,3 1-3 15,-1 0-3-15,6 3 7 16,4 2-1-16,4-1 0 16,7 2 1-16,5 1-4 15,3 2 3-15,1 0-16 16,1 0 10-16,-3 0-4 16,0 8 9-16,-2 1 1 15,-1 0 0-15,1 2-3 16,0-3 3-16,-1 0-4 0,2-2 2 15,1 0 4 1,1-2 4-16,0 1-6 0,0 0 0 16,0-1 0-16,-2 2 0 15,2 0-2-15,-3 0-5 16,1 0 14-16,1 0 1 16,-1 1-8-16,-2-1 0 15,3 1-9-15,-4 1 9 16,0-2 0-16,-2 4-8 15,-1-1 19-15,-1-1-8 16,1 1-3-16,0 0 0 16,0-3-2-16,-1 1 2 15,0 0 0-15,1 0-9 16,2-1 20-16,-3 0-4 16,1-2-7-16,-1 1 0 0,1 1-6 15,-2 0 6-15,0 0 0 16,-2 3-7-16,-1-2 17 15,-2 2-10-15,0 2 0 16,0-4 0-16,-2 2-3 16,2-3 3-16,-2 0 0 15,0-1-6-15,1-1 18 16,0 2-12-16,1-1 0 16,2-1 0-16,1 2-3 15,-1 0 3-15,2 0 0 16,-3 0-6-16,-1 0 12 15,0 3-4-15,-4-1-2 0,1 3 0 16,-2-3-6 0,1 3 6-16,1-2 0 15,0 1 0-15,1 0 1 0,2-1 4 16,0-1-5-16,2 3-2 16,-1 2 1-16,1-2 1 15,-2 3 0-15,-1 3-1 16,-2 0 2-16,0 3 6 15,0 0-7-15,-2-1-6 16,-2 0 5-16,2-1 2 16,-1-1 0-16,3 0-1 15,3-3 1-15,2-1 0 16,4-2-1-16,2 0 0 16,2 2-4-16,4 0 10 15,-2 4-12-15,1 5 4 0,-1 5 2 16,-1 6-13-1,1 6 13-15,1 3-2 0,-1 3-5 16,3-1 14-16,0-3-14 16,4-4 5-16,1 0-1 15,0-5-13-15,0 0 16 16,3-2-8-16,8 2 1 16,2-3 14-16,3 5-16 15,2-1 9-15,3 2 0 16,1 1-3-16,4 0 3 15,-1 0 0-15,3 1-9 16,2 0 20-16,4 1-8 16,-2-1-3-16,2 1 0 0,1-1-3 15,0-1 3-15,2-2-3 16,1-2-5-16,1 0 16 16,3-4 4-16,1 1-12 15,4 0 0-15,5-2 0 16,1 1 0-16,2-1 0 15,3 0-1-15,0-1 11 16,-1 1-11-16,-2-3 1 16,-2 4 0-16,-1-8-8 15,-2 3 8-15,1-4 0 16,0-2 0-16,2-4 1 16,2 0-8-16,3-5 7 0,2-2-2 15,2-1 2-15,3 0 0 16,0-1-1-16,2-3 0 15,0 2 2-15,0 2 17 16,-1 3-18-16,1-5 0 16,3 2-1-16,1 0 2 15,4-2-1-15,0-2 0 16,2-1 8-16,1 0-16 16,1 0 8-16,1-3-1 15,2-5 0-15,-2-1 2 16,-3-1-2-16,-3 2-3 15,-6 0 4-15,-5-1 12 16,-2 2-12-16,-6-1-2 0,-2 0 2 16,-1-3 0-1,-2-2 9-15,2 0-9 16,-2-2 0-16,-2 1-1 0,0-1 1 16,-3 3 0-16,-9 1 0 15,-4-1 6-15,-7 4 2 16,-4 0-8-16,-8 0 0 15,-2 1 6-15,1-1-6 16,-2 1 0-16,-1-1 4 16,1 1 4-16,-3 1-4 15,-1 1-4-15,-2 2 0 16,-1 3 0-16,-3-3 6 16,0 3-3-16,0 0 30 15,0 0-12-15,0 0 18 16,0 0-39-16,0 0 2 0,0 0 38 15,0 0-38 1,0-3 8-16,0 3 2 0,0-1-1 16,0-1 13-1,0 1-24-15,0 1 0 0,0-2 15 16,0 2-15-16,0 0 0 16,0 0-11-16,0 0 26 15,0 0-10-15,0 0-5 16,0 0 0-16,0 0-3 15,0 0 3-15,0 0 0 16,0 0-8-16,0 0 19 16,0 0-8-16,0 0-3 15,0 0 0-15,0 0-6 0,0 0 6 16,0 0 0-16,0 0-1 16,0 0 8-16,0 0-5 15,0 0-2-15,0 0 0 16,0 0-6-16,0 0 6 15,0 0 0-15,0 0 0 16,0 0 7-16,0 0-5 16,0 0-2-16,0 0 0 15,0 0-9-15,0 0 10 16,0 0-1-16,0 0 0 16,0 0 0-16,0 0-3 15,0 0 3-15,0 0-13 0,0 0 4 16,0 0-5-16,0 0 1 15,0 0-26-15,0 0-54 16,0 0 25-16,0-4-215 16,0 1-188-16,0-5-292 0</inkml:trace>
  <inkml:trace contextRef="#ctx0" brushRef="#br0" timeOffset="15276">5335 11836 1874 0,'0'0'382'0,"0"0"-216"16,0 0-18-1,0 0-137-15,0 0-11 0,0-8-66 16,0 8-60-16,4 0 61 15,4 0-62-15,5 6-108 16,-3 8-42-16,0-7-612 0</inkml:trace>
  <inkml:trace contextRef="#ctx0" brushRef="#br0" timeOffset="15465.19">6053 11921 1888 0,'0'0'305'0,"0"0"-188"0,0 0-37 15,0 0-80-15,0 0-51 16,0 0-107-16,0 0-62 16,65 4-475-16,-42-4-563 0</inkml:trace>
  <inkml:trace contextRef="#ctx0" brushRef="#br0" timeOffset="15623.96">6448 11926 1495 0,'0'0'527'0,"0"0"-339"16,0 0-60-16,0 0-92 15,0 0-36-15,0 0-206 0,0 0-34 16,89-5-154-16,-63 2-471 0</inkml:trace>
  <inkml:trace contextRef="#ctx0" brushRef="#br0" timeOffset="15745.6">6761 11905 1324 0,'0'0'293'0,"0"0"-133"16,0 0 62-16,0 0-20 15,0 0-146-15,0 0-56 16,0 0-97-16,43-14-174 15,-23 11-470-15</inkml:trace>
  <inkml:trace contextRef="#ctx0" brushRef="#br0" timeOffset="15904.95">7143 11848 1498 0,'0'0'406'0,"0"0"-211"15,0 0 44-15,0 0-72 16,0 0-167-16,0 0-59 15,0 0-91-15,59-11-117 16,-27 8-235-16,-3 2-488 0</inkml:trace>
  <inkml:trace contextRef="#ctx0" brushRef="#br0" timeOffset="16026.95">7399 11845 1395 0,'0'0'335'0,"0"0"-186"16,0 0 53-16,0 0-59 0,0 0-143 15,0 0-52-15,0 0-148 16,60-3-341-16,-38-3-844 0</inkml:trace>
  <inkml:trace contextRef="#ctx0" brushRef="#br0" timeOffset="16171.46">7620 11866 1443 0,'0'0'402'16,"0"0"-249"-16,0 0-17 15,0 0 71-15,0 0-207 16,0 0-52-16,0 0-100 0,112-18-140 16,-81 12-656-16</inkml:trace>
  <inkml:trace contextRef="#ctx0" brushRef="#br0" timeOffset="16293.3">7880 11875 1549 0,'0'0'342'0,"0"0"-206"15,0 0 3-15,0 0-90 16,0 0-49-16,0 0-149 16,0 0-107-16,106 0-401 0</inkml:trace>
  <inkml:trace contextRef="#ctx0" brushRef="#br0" timeOffset="16424.4">8089 11911 1463 0,'0'0'384'0,"0"0"-217"15,0 0 0-15,0 0 2 16,0 0-169-16,0 0-131 16,0 0-177-16,27-2-754 0</inkml:trace>
  <inkml:trace contextRef="#ctx0" brushRef="#br0" timeOffset="16581.04">8089 11911 1861 0,'70'-20'365'16,"-73"20"-249"-16,1 0 105 16,0 0-63-16,2-3-136 0,0 0-22 15,4 3-141-15,13-6-73 16,-4 2-253-16,-3 1-531 0</inkml:trace>
  <inkml:trace contextRef="#ctx0" brushRef="#br0" timeOffset="16705.78">8236 11875 1373 0,'0'0'587'15,"0"0"-462"-15,0 0-52 16,0 0-73-16,0 0-120 16,0 0-503-16</inkml:trace>
  <inkml:trace contextRef="#ctx0" brushRef="#br0" timeOffset="16857.05">8382 11893 1884 0,'0'0'345'16,"0"0"-250"-16,0 0-54 15,0 0-41-15,0 0-258 16,0 0-274-16</inkml:trace>
  <inkml:trace contextRef="#ctx0" brushRef="#br0" timeOffset="17007.49">8382 11893 1476 0,'57'25'662'15,"-59"-25"-566"-15,2 0 0 16,0 0-52-16,0 0-44 15,5 0-286-15,2 0-325 0</inkml:trace>
  <inkml:trace contextRef="#ctx0" brushRef="#br0" timeOffset="17166.52">8424 11888 1947 0,'0'0'379'15,"0"0"-270"-15,0 0-11 16,0 0-49-16,0 0-49 16,0 0-335-16,0 0-392 0</inkml:trace>
  <inkml:trace contextRef="#ctx0" brushRef="#br0" timeOffset="17342.98">7879 11866 2248 0,'0'0'320'15,"0"0"-255"-15,0 0-17 0,0 0-39 16,0 0-9-16,0 0-303 16,0 0-88-16,6-18-634 0</inkml:trace>
  <inkml:trace contextRef="#ctx0" brushRef="#br0" timeOffset="23611.46">8363 12395 889 0,'0'0'210'16,"0"0"-105"-1,0 0-3-15,0 0 14 0,0 0-42 16,0 0 42-16,2-10 21 15,-1 7-10-15,-1 3 24 16,0-2-10-16,0 2-25 16,0 0-25-16,0 0-45 15,0-3 34-15,0 0-62 16,0 0-17-16,0 0 23 16,0 0-6-16,0 2 21 15,0-2 17-15,0 0-13 16,0 3 34-16,0-3-45 15,-1 0-11-15,-1 1 5 0,-1 2-19 16,-1-3 11-16,1 3-18 16,0-3 1-16,-1 3 12 15,3 0-13-15,1 0 0 16,0 0-9-16,0 0 9 16,0 0-18-16,0 0-91 15,0 0-132-15,0 0-104 16,0 0-484-16</inkml:trace>
  <inkml:trace contextRef="#ctx0" brushRef="#br0" timeOffset="24987.54">10173 10007 1520 0,'0'0'224'16,"0"0"-12"-1,0 0 12-15,0 0-130 16,0 0-31-16,0 0-62 0,0 0 0 15,-12 45 40-15,-6-10-4 16,-9 7 60-16,-6 3-41 16,-5 1-1-16,-6 2 15 15,0-2-29-15,-1-2-7 16,-1-4 18-16,1-1-38 16,-1-2 44-16,2-3-45 15,1-4-12-15,1-5 31 16,4-2-22-16,3-3 2 15,0-4-12-15,3-1 11 0,0-1 5 16,0-1-16-16,3-1 0 16,-1-1 8-16,1-2-8 15,3 1 10 1,-3 1-10-16,0-1 1 0,3 1 22 16,3-2-23-16,2-2 0 15,7-1 10-15,4-3-3 16,1 0 8-16,2 0-15 15,1-1 1-15,-1 1 3 16,0-1-4-16,-1-1 0 16,-2 2 3-16,-1 0-1 15,-2 1 7-15,3 2-9 16,2-3 0-16,1-1 2 16,3 1-2-16,-2 0 0 15,0 0 0-15,-1 4 1 0,-3-2 14 16,-2 3-15-16,1-2 0 15,-2 2 19-15,0-3-18 16,5 0 8-16,0 1 27 16,5-6-28-16,-1 0 20 15,2 1-28-15,2-1 0 16,0 0-20-16,0 0 20 16,0 0-84-16,0 0-35 15,0 0-96-15,12 0-53 16,0 0-228-16,-2-10-613 0</inkml:trace>
  <inkml:trace contextRef="#ctx0" brushRef="#br0" timeOffset="25338.65">9087 10651 1910 0,'0'0'342'15,"0"0"-118"-15,0 0-52 16,0 0-93-16,0 0-29 15,-76 85-15-15,52-52-20 16,-4 2-1-16,7-5-7 16,3-6 36-16,2-3-42 15,9-6 12-15,0-1 5 16,5-2-18-16,2 0 12 16,0 0-12-16,0 2 12 15,13-5 9-15,7 1-21 16,5-2 16-16,5-2 28 0,5-3 2 15,1-1-7-15,-3 0 0 16,1 1-38-16,-4-3 23 16,-4 0-24-16,-2 0-24 15,-1 3-40-15,-2-3-42 16,5 1-62-16,16-1-101 16,-7-4-304-16,-2-9-1282 0</inkml:trace>
  <inkml:trace contextRef="#ctx0" brushRef="#br0" timeOffset="26434.83">10820 10183 1726 0,'0'0'279'15,"0"0"-99"-15,0 0 16 0,0 0-47 16,0 0-33-16,-94-51-100 15,64 60-8-15,-7 18 33 16,-3 8-8-16,2 6 16 16,2 4 32-16,10-4-27 15,9-3 24-15,12-7-39 16,5-5-22-16,3-7 25 16,19-5-42-16,7-8 2 15,3-6-2-15,4-3-67 16,1-16 5-16,-2-11-44 15,-8-7 2-15,-7 0 57 16,-10-1-9-16,-7 6 42 16,-3 8 14-16,0 10 52 0,-8 6 54 15,-4 8-56-15,-1 0-23 16,1 19 34-16,2 12-13 16,0 13 35-16,5 9 16 15,2 11-24-15,1 4 19 16,2-1-62-16,0 1-13 15,0-7 31-15,0-5-37 16,0-6-2-16,-5-9-11 16,-2-6 10-16,-3-9-7 15,-2-10-3-15,1-7 0 16,-4-9-13-16,-1-3 11 16,2-22-19-16,4-9-34 15,5-7-57-15,5-10 98 16,2-1-31-16,15 1 28 15,11 2 17-15,5 1 0 0,6-3 6 16,4 5-6-16,0 3 9 16,-1 8-7-16,-8 9-2 15,-13 13 0-15,-8 10-11 16,-6 3 7-16,-7 16 4 16,0 13 17-16,0 4 22 15,-7 1 67-15,3-2-70 16,4-3-21-16,0-12 12 15,6-4-21-15,14-7 9 16,3-6-15-16,5-1 1 0,-4-20 6 16,-3-6-7-1,-8-7-7-15,-8-4-4 0,-5-2 22 16,0 1-13 0,-10 6 2-16,-2 6 0 0,2 9 6 15,2 7-6 1,2 7-8-16,6 4 7 0,0 0-42 15,0 0-97-15,7 0-39 16,14 4 55-16,5 1 72 16,4-2 15-16,2-3 14 15,-5 2 22-15,-7 1 2 16,-8 2 27-16,-8 6-8 16,-4 5 17-16,0 5 95 0,-4 3 16 15,-5 0-30 1,4 2-34-16,5-3-57 0,0-2 26 15,20-2-53 1,9-3-16-16,4-3 4 0,0-7-134 16,-5-6-78-16,-15-1-44 15,-10-20-311-15,-3-1-1504 0</inkml:trace>
  <inkml:trace contextRef="#ctx0" brushRef="#br0" timeOffset="26622.07">10970 10183 2053 0,'0'0'498'0,"0"0"-214"0,0 0-124 16,0 0-102-16,106-51-17 16,-70 48-41-16,-4 3-78 15,-7 3-91-15,-8 16-187 16,-7-1-190-16,-6-6-934 0</inkml:trace>
  <inkml:trace contextRef="#ctx0" brushRef="#br0" timeOffset="26755.87">11286 10019 1540 0,'0'0'757'0,"0"0"-503"15,0 0-19-15,0 0-123 16,0 0-61-16,-79 86-51 15,41-25-196-15,0-3-502 0</inkml:trace>
  <inkml:trace contextRef="#ctx0" brushRef="#br0" timeOffset="29305.84">16196 10887 370 0,'0'0'1174'0,"0"0"-929"0,0 0 15 16,0 0-28-16,0 0-104 15,-4-89 5-15,4 78-34 16,5 0-5-16,-2 1 9 16,1 4-16-16,-4 5 37 15,0 1-48-15,0 0-74 16,0 18 44-16,0 12-7 16,0 7 24-16,-5 8 10 15,0 1-44-15,3-4 19 16,2-1-48-16,0-12 7 15,0-2 1-15,0-9-8 16,0-9-14-16,4-9-19 16,6 0-35-16,6-24 39 0,4-9-62 15,2-10 20-15,0 0 71 16,-1-1-17-16,-2 5 17 16,-4 10 38-16,-5 10 39 15,-3 6 54-15,-3 13-42 16,0 0-76-16,1 13 41 15,0 14-6-15,1 6-10 16,1 3-22-16,0 2-4 16,3-4 6-16,1-6-18 15,6-7-15-15,4-11 5 16,3-10-43-16,7 0-43 16,-1-18-52-16,-2-11-20 15,-3-4 90-15,-6 0 17 16,-10 6 61-16,-5 5 11 15,-4 6 57-15,0 10 39 0,0 2 1 16,-4 4-61-16,-4 0 34 16,0 4-49-16,-1 10-31 15,5-1 28-15,4 4-29 16,0-4-12-16,4-5-17 16,15-6-89-16,6-2 25 15,2-10-45-15,-1-11 26 16,-6-1 58-16,-5-2 22 15,-9 5 32-15,-6 6 42 16,0 5-5-16,0 5 78 16,-6 3-50-16,-3 0-16 0,-1 11 22 15,-3 12-22-15,4 10 0 16,1 10-8-16,1 10-40 16,3 7 53-1,1 8-54-15,1 3 0 0,-1-4 8 16,-2-4-7-16,-2-6 8 15,-1-9-9-15,-2-11 6 16,-2-9 1-16,0-10-7 16,-1-9-3-16,2-9-4 15,2-10-8-15,4-18-17 16,5-16-71-16,0-11-50 16,15-9 84-16,8-5 8 15,6-2 37-15,6 4 24 16,5 3 7-16,2 4 19 0,0 7-26 15,-6 10 1-15,-9 9 24 16,-9 17-17-16,-9 9 26 16,-9 8-16-16,0 8-12 15,-9 16 68-15,-5 9-1 16,-3 2-30-16,3 0 41 16,8-1-67-16,4-10-16 15,2-5-1-15,0-11 13 16,10-8-26-16,6 0 4 15,-2-20-42-15,1-10 45 16,-1-5-47-16,-5 0-17 16,0 0 28-16,-4 9 38 15,-2 9 4-15,0 7 10 0,0 9-10 16,1 1 11 0,5 6-11-16,3 15 0 0,4 0 0 15,1 4 12-15,1-1 3 16,-3 0-15-16,-5-4 0 15,-3-3-8-15,-7-4 8 16,0-7-1-16,0-3-13 16,0-3-41-16,-2 0 49 15,2-15-83-15,2-6-69 16,18-3 17-16,5 4 76 16,2 6 65-16,-3 6 71 15,-3 6 20-15,-1 2 60 16,-3 8-7-16,-3 8 10 15,-2 8-38-15,-3 5-71 16,-4 6-14-16,-5 1-31 0,0 2 15 16,0 2-37-16,-17 16-125 15,-2-11-227-15,0-8-300 0</inkml:trace>
  <inkml:trace contextRef="#ctx0" brushRef="#br0" timeOffset="29457.01">16994 11350 2232 0,'0'0'544'15,"0"0"-421"-15,0 0 106 16,0 0-229-16,0 0-60 0,0 0-253 16,0 0-487-16</inkml:trace>
  <inkml:trace contextRef="#ctx0" brushRef="#br0" timeOffset="29600.36">16994 11350 2065 0,'71'-18'553'0,"-71"18"-439"16,0 0 62-16,0 0-176 16,0 4-29-16,-4 4-427 15,-4-3-1478-15</inkml:trace>
  <inkml:trace contextRef="#ctx0" brushRef="#br0" timeOffset="72297.05">10310 1420 1891 0,'0'0'363'0,"0"0"-120"16,0 0-69-16,0 0 10 15,0-79-125-15,1 68-27 16,2 4 17-16,0 3 2 15,-3 1 34-15,1 3-16 16,-1 0-42-16,3 9-6 16,1 30-9-16,1 32-12 15,-2 25 48-15,1 0-20 16,-1-16 25-16,0-26-53 0,3-19 0 16,2 0 1-1,0 0-1-15,2-2 0 0,0-10-1 16,-2-9 8-16,-1-7 2 15,2-7-9-15,0 0 0 16,8-20 50-16,7-14-38 16,3-16 0-16,1-10-6 15,0-6 3-15,-1-1 15 16,-3 4-24-16,-4 9 0 16,-4 8 54-16,-3 8-44 15,-3 11 1-15,-1 9-11 16,-4 6 7-16,-2 5-38 0,-1 4 20 15,1 3-116 1,3 0-65-16,0 0-95 0,2 20-27 16,1 0-199-16,-5 0-220 0</inkml:trace>
  <inkml:trace contextRef="#ctx0" brushRef="#br0" timeOffset="72963.32">10733 1553 1850 0,'0'0'394'0,"0"0"-126"15,0 0-37-15,0 0-207 16,0 0-15-16,-4 89 79 16,-6-33-13-16,-2 2 3 0,5-2-29 15,1-8-39-15,6-9 58 16,0-8-68-16,7-12 0 15,16-8-1-15,8-11 2 16,8 0-2-16,10-17-13 16,5-15 13-16,1-7-23 15,-7-6 24-15,-6-2-3 16,-12 2-5-16,-10 3 16 16,-12 4 7-16,-8 8-14 15,0 5 8-15,-11 8 117 16,-8 10-105-16,-6 7 15 15,-2 3-1-15,-1 22-2 16,1 9 39-16,6 7-13 16,6 5-46-16,8-2 75 0,7-3-88 15,1-6 0-15,23-4-7 16,11-9 17-16,7-7 8 16,5-6-18-16,3-9-36 15,-2 0 18-15,-1-16-135 16,-7-16-43-16,-3-24 2 15,-7-28-66-15,-6-35-43 16,-4-15-244-16,-7 7 198 16,-3 30 87-16,-1 39 262 15,-6 20 233-15,0 12 22 16,-3 4 42-16,0 3-16 0,0 8-54 16,0 11-64-1,0 1-69-15,-5 31-79 16,-9 29 53-16,5 33 38 0,0 27-28 15,8 7 72-15,1-23-71 16,0-27-44-16,0-32 12 16,3-7-47-16,0 0-7 15,-1-2-88-15,-2-2-122 16,0-15 2-16,-24-20-158 16,-1-20-222-16,-2-10-287 0</inkml:trace>
  <inkml:trace contextRef="#ctx0" brushRef="#br0" timeOffset="73086.98">11219 1676 696 0,'0'0'885'15,"0"0"-520"-15,-3-81-40 16,6 54-122-16,17 9-56 16,10 5-98-16,8 2 9 0,4 5-37 15,2 3-9 1,-2 3-12-16,-4 0 0 0,-10 2-125 16,-9 5-172-16,-14-1-934 0</inkml:trace>
  <inkml:trace contextRef="#ctx0" brushRef="#br0" timeOffset="73278.25">11055 1152 2011 0,'0'0'463'0,"0"0"-280"0,0 0-26 15,0 0-132-15,114-45-2 16,-74 45-40-16,-1 6 17 15,-7 15-71-15,-8 15-111 16,-7-4-196-16,-7-8-501 0</inkml:trace>
  <inkml:trace contextRef="#ctx0" brushRef="#br0" timeOffset="73428.07">11469 947 1854 0,'0'0'576'16,"0"0"-492"-16,0 0 6 16,0 0-90-16,-58 85-15 15,23-27-124-15,2 1-459 0</inkml:trace>
  <inkml:trace contextRef="#ctx0" brushRef="#br0" timeOffset="73898">12101 1013 1702 0,'0'0'472'0,"0"0"-402"0,0 0 38 16,0 0-27-16,0 0-29 15,-23 148 75-15,-6-28 7 16,-4 20-37-16,1-5 52 16,7-26-86-16,12-40 6 15,6-21-11-15,6-13-40 16,1 1 2-16,0-5-20 15,0-2 0-15,3-12-39 16,8-17-9-16,6 0-27 16,2-17 66-16,-1-11-31 15,-4 1 40-15,-6 6 8 0,-6 8 2 16,-2 10 134 0,0 3-111-16,0 3-32 0,-7 15 29 15,-2 6-29-15,5 3 4 16,4 2-5-16,0-4-63 15,18-5-41-15,19-17-190 16,-5-3-226-16,-2-6-984 0</inkml:trace>
  <inkml:trace contextRef="#ctx0" brushRef="#br0" timeOffset="74032.77">12197 1475 1920 0,'0'0'354'0,"0"0"-201"15,0 0-149-15,0 0-4 16,-2 78-101-16,12-31-287 16,3-1-1031-16</inkml:trace>
  <inkml:trace contextRef="#ctx0" brushRef="#br0" timeOffset="74358.64">12374 1684 1627 0,'0'0'559'0,"0"0"-362"16,0 0 139-16,-97-27-157 15,63 40-125-15,3 15 22 16,4 9-58-16,7 4 1 0,10-4-19 16,10-3-24-16,4-10 2 15,23-11-17-15,12-12-51 16,6-1 36-16,2-17-47 15,-7-9 13-15,-8 2 22 16,-12 6 66-16,-12 7 35 16,-4 11-31-16,-4 0 6 15,0 15 20-15,0 12 16 16,-5 6-14-16,1 6-32 16,4-4-9-16,0-6-9 15,4-9-355-15,4-16-1163 0</inkml:trace>
  <inkml:trace contextRef="#ctx0" brushRef="#br0" timeOffset="74533">11979 1448 461 0,'0'0'2005'0,"0"0"-1754"16,0 0-148-16,0 0-10 15,92-1-93-15,-26 17-20 16,34 20-86-16,-15-1-263 16,-11-5-402-16</inkml:trace>
  <inkml:trace contextRef="#ctx0" brushRef="#br0" timeOffset="74765.64">12922 1759 2336 0,'0'0'530'0,"0"0"-477"16,0 0 63-16,0 0-116 15,0 0-134-15,0 0-180 16,0 0-375-16</inkml:trace>
  <inkml:trace contextRef="#ctx0" brushRef="#br0" timeOffset="74927.55">12962 1949 1955 0,'0'0'879'0,"0"0"-788"0,0 0 125 15,0 0 76-15,0 0-186 16,0 0-106-16,0 0-72 16,-3 8-390-16,3-2-25 15,-4-3-408-15</inkml:trace>
  <inkml:trace contextRef="#ctx0" brushRef="#br0" timeOffset="75824.42">13378 1759 1744 0,'0'0'313'0,"0"0"26"16,0 0-63-16,0 0-97 15,0 0-59-15,0 0-38 16,0 0 26-16,-12 0-42 16,14-1-36-16,12-6 49 15,7-6-78-15,9-1 8 16,10-5 6-16,7 0-13 0,9-2 8 15,5-2-10-15,8-1 0 16,4 1-34-16,3-1 26 16,-4 2-60-16,2-1 24 15,-5 1 31-15,-5-1-7 16,-6 4 20-16,-9-1 0 16,-8 5-4-16,-7 2 4 15,-9 2 0-15,-5 0-1 16,-5 3 13-16,-2 2-6 15,-1-2-6-15,-3 2 0 16,1-1-5-16,1 2 5 16,0 0 0-16,-2-1 0 0,-1 2-71 15,-1-1 8-15,-4 0-73 16,-3-3-4-16,0-3-31 16,-5-1-107-16,-13 0-43 15,-2 2 120-15,-3 0 185 16,3 3 16-16,2 1 102 15,7 2 84-15,5 1 73 16,2 1-53-16,4 2-42 16,0 0-54-16,4 0-87 15,12 0 53-15,9 3-52 16,6 7 21-16,7 3 44 16,-2 1-26-16,0 4-1 15,-10-2-31-15,-6 1-11 16,-13 4-13-16,-7 1-7 0,-8 7-17 15,-21 4 16-15,-6 1-24 16,-4-1-14-16,5-4-30 16,3-7-67-16,10-5 67 15,9-4-135-15,12-4-120 16,5-6-148-16,15-3-244 16</inkml:trace>
  <inkml:trace contextRef="#ctx0" brushRef="#br0" timeOffset="76263.17">15129 1231 1056 0,'0'0'827'16,"0"0"-578"-16,0 0 97 16,0 0-157-16,0 0-101 15,-15-78 36-15,5 65-75 16,-3 2-4-16,-2 4 14 0,-7 7-39 15,-5 0 37 1,-6 16-57-16,-6 13 0 0,4 8 87 16,5 7 6-16,9 3 4 15,9-2-42-15,12-4-49 16,0-5 29-16,17-6-35 16,16-9-45-16,9-11 24 15,9-10-109-15,3-10-58 16,-4-26-43-16,4-45-249 15,-16 5 106-15,-11 0-671 0</inkml:trace>
  <inkml:trace contextRef="#ctx0" brushRef="#br0" timeOffset="76478.31">15258 708 778 0,'0'0'720'16,"0"0"-474"0,0 0 64-16,0 0-25 0,0 0-151 15,0 0-119-15,0 0 19 16,-41 76 36-16,31 24 94 15,1 16-34-15,7-3 24 16,0-9 18-16,2-15-58 16,0-14-32-16,0-15-82 15,0-15 30-15,0-8-69 16,-3-1 31-16,-6 0-191 16,-4-9-70-16,-18-27-216 15,3-9-86-15,-1-22-916 0</inkml:trace>
  <inkml:trace contextRef="#ctx0" brushRef="#br0" timeOffset="76618.74">14909 1059 1914 0,'0'0'378'0,"0"0"-35"15,0 0-25-15,0 0-201 16,0 0-89-16,118-50-7 16,-54 50-19-16,4 3-4 15,3 12-40-15,10 14-156 16,-19-6-111-16,-15-2-438 0</inkml:trace>
  <inkml:trace contextRef="#ctx0" brushRef="#br0" timeOffset="77474.84">15455 1172 1192 0,'0'0'907'0,"0"0"-821"15,0 0 128-15,-18 82-10 16,1-35-27-16,-1 6-101 16,1-2-39-16,4-5 43 15,6-5-80-15,5-11 1 16,2-8-1-16,4-8 2 16,15-10 23-16,8-4-25 15,8-4 2-15,4-14-22 16,-1-3 10-16,-5-3-5 15,-4 1 14-15,-7 2 1 16,-4-3 30-16,-6 2-30 16,-3-5 0-16,-5 0 48 0,-4-4-33 15,0-1 9-15,0 1-23 16,-1 5 14-16,-8 7 45 16,1 6-43-16,0 5-1 15,1 5 50-15,-2 3-66 16,-4 3-12-16,-2 16 11 15,-5 12 1-15,0 6 60 16,0 8-40-16,3 2 8 16,5 0 48-16,6-5-49 15,2-6 0-15,4-6-27 0,0-6 18 16,6-8-12-16,7-5-6 16,5-10-9-16,4-1-3 15,1-1 11-15,-1-13-1 16,-5 4 1-1,-5-1 1-15,-6 4 36 0,-2 4-35 16,-3 0 22-16,-1 3 38 16,0-2-20-16,0 2 1 15,0 0-42-15,0 0 7 16,2-1-17-16,0 1 10 16,-2 0-20-16,0 0 7 15,0 0-28-15,0 3 41 16,0 7-39-16,0 5 39 0,0 5-12 15,0 2 12 1,-4-4 0-16,3-4 2 0,1-6 4 16,0-8 6-16,15 0-12 15,12-13 0-15,9-14-36 16,9-9 36 0,4-3-33-16,-6-1 9 0,-6 5 24 15,-10 10-6-15,-12 10 6 16,-8 10 0-16,-7 5-30 15,0 5 30-15,0 14 0 16,-12 10 13-16,-2 4 8 16,-1 3 32-16,-2 0-53 15,1-3 0-15,1-2 4 16,3-7-4-16,4-7-117 16,1-14-224-16,2-3-187 0,2 0-848 15</inkml:trace>
  <inkml:trace contextRef="#ctx0" brushRef="#br0" timeOffset="83095">15965 1519 924 0,'0'0'648'0,"0"0"-456"15,0 0 43-15,0 0-102 16,0 0 6-16,0 0-108 15,21-33-6-15,-14 27 5 16,2 0 4-16,1-2 12 16,2 1-11-16,-1-1-1 15,1-1 60-15,1 0-70 16,0 2-6-16,3-1 4 16,-5 2-22-16,1 2 0 15,-2 4-1-15,-1 0-17 16,-2 0-2-16,-1 10-5 0,-2 13 11 15,-4 7 14 1,0 6 10-16,0 3 23 0,0 0-33 16,-7-2 0-16,-2-7 3 15,1-4 6-15,1-4-9 16,2-6 9-16,0-5-1 16,3-8 10-16,2-3-18 15,0 0 1-15,0-8-7 16,0-11-7-16,8-1-1 15,6-3 13-15,1 1 2 16,4 0 4-16,0 1-5 16,7-3 0-16,0 2-2 15,3-2 2-15,-1 1 0 16,0 1 6-16,-4 2 5 16,-4 5 14-16,-7 3-25 15,-5 5 0-15,-2 3 26 0,-5 4-26 16,1 8 0-16,-2 16 3 15,0 11 24-15,0 5 49 16,-2 7-46-16,-5-1-24 16,1-3 47-16,1-5-52 15,2-7-1-15,0-6 0 16,-1-6-18-16,1-8 18 16,-3-11-152-16,2 0-187 15,-3-13-284-15</inkml:trace>
  <inkml:trace contextRef="#ctx0" brushRef="#br0" timeOffset="83512.98">15644 1067 1938 0,'0'0'467'0,"0"0"-257"15,0 0-70-15,0 0-64 16,94-94-35 0,-70 71-25-16,-2 5 7 0,-5 5-23 15,-7 5 0-15,-1 8-14 16,-3 0 14-16,-1 9 0 16,4 11 11-16,-3 5 7 15,4 2 9-15,2 0-27 16,1 0-8-16,4-7-7 15,13-8-125-15,-3-6-244 0,-3-6-1041 16</inkml:trace>
  <inkml:trace contextRef="#ctx0" brushRef="#br0" timeOffset="83696.07">16179 813 1280 0,'0'0'1360'0,"0"0"-1213"15,0 0-26-15,0 0 8 16,0 0-111-16,0 0-12 16,0 0-6-16,75 59-79 15,-92-20-27-15,-34 26-161 16,2-8-362-16,4-6-1254 0</inkml:trace>
  <inkml:trace contextRef="#ctx0" brushRef="#br0" timeOffset="84624.03">17001 1231 2176 0,'0'0'311'0,"0"0"-215"16,0 0 104-16,-114 99-145 16,84-39-29-16,7 3 18 15,11-3-35-15,10-6-7 0,2-12-2 16,17-10 0-16,15-14-29 16,8-14 25-16,7-4-69 15,3-24-21-15,-5-15-30 16,-7-9 81-16,-7-8-13 15,-11 1 56-15,-9 4 23 16,-7 8 23-16,-4 12 74 16,0 15 42-16,0 11-56 15,-9 5-35-15,-4 21-71 16,-2 17 6-16,0 13 88 16,-2 12-76-16,4 4 8 15,3 4-7-15,2-1-10 16,1-3 11-16,0-4-20 0,0-6-5 15,0-9-20-15,1-10-46 16,-1-13-26 0,0-11 21-16,4-14-5 15,0-4 80-15,3-26-45 0,0-31-1 16,19-23 46-16,5-1 2 16,7 7 14-16,2 11 16 15,-1 17 1-15,3-2 50 16,0 2-48-16,-7 13 4 15,-8 11 56-15,-6 13-27 16,-7 13-40-16,-6 0-27 16,-1 22 0-16,0 13 8 15,0 6-5-15,-3 2 3 16,1-6 18-16,2-7-24 0,0-9 0 16,11-9-18-16,13-12-42 15,3 0 51-15,0-18-9 16,-4-12 18-16,-4-4 15 15,-8-5-8-15,-8 0 49 16,-3 4-5-16,0 6-8 16,0 8 101-16,-5 9-97 15,0 4-46-15,4 6 10 16,1 0-5-16,0 2-12 16,0-1-66-16,8 1-130 15,16-3 121-15,7 1-28 0,9 1 39 16,0 1 52-16,-3 0 3 15,-12 9 9-15,-12 12-11 16,-11 6 17-16,-2 5 87 16,-5 2-21-16,-9 1 10 15,0-5 19-15,7-5-46 16,5-2-7-16,2-8-42 16,9-5-40-16,14-5 17 15,7-5-112-15,2-26-58 16,-9-5-159-16,-9-8-404 0</inkml:trace>
  <inkml:trace contextRef="#ctx0" brushRef="#br0" timeOffset="84797.03">17439 995 2471 0,'0'0'347'0,"0"0"-120"16,0 0-40-16,0 0-104 15,0 0-83-15,98 8-26 16,-67 8 25-16,-7 1-198 16,-6 4-131-16,-11-2-320 15,-1-11-1345-15</inkml:trace>
  <inkml:trace contextRef="#ctx0" brushRef="#br0" timeOffset="84938.87">17840 884 2302 0,'0'0'460'0,"0"0"-422"16,0 0 28-16,0 0-66 0,-109 117-10 15,84-66-198-15,4-3-842 16</inkml:trace>
  <inkml:trace contextRef="#ctx0" brushRef="#br0" timeOffset="85607.91">18541 866 1766 0,'0'0'567'0,"0"0"-530"15,0 0 95-15,-35 129 123 16,15-61-133-16,-1 7-47 15,3 0-18-15,5-11-30 16,6 2-2-16,1-7-25 0,5-13-61 16,-1-11-14-16,0-16-152 15,-3-14-112-15,0-8 45 16,-3-27-209-16,3-14 374 16,0-8 129-16,5 1 224 15,0 3 176-15,1 13-131 16,15 8-90-16,2 9-30 15,6 7-61-15,5 5-3 16,3 4-67-16,1 2-18 16,-2 9 21-16,-6 15-21 15,-6 10 0-15,-8 6-1 16,-8 3 2-16,-3-2 15 16,0-7-16-16,-3-6-45 0,-4-12 43 15,6-9-41-15,1-7 43 16,0-11 28-16,4-19-27 15,11-10 51-15,7-8-18 16,3 0-7-16,2 3 56 16,2 7-24-16,-1 8-21 15,0 7-38-15,-1 7 16 16,-2 6-35-16,-2 7 7 16,-3 3-126-16,-1 0-107 15,-6 10-270-15,-4 3-643 0</inkml:trace>
  <inkml:trace contextRef="#ctx0" brushRef="#br0" timeOffset="85922.12">18927 1234 651 0,'0'0'1259'0,"0"0"-946"16,0 0 1-16,0 0-84 16,-26 89-80-16,26-66-61 15,0-4-39-15,0-3-50 16,3-3 0-16,10-5-18 15,4-8-7-15,5 0-10 16,3-4 35-16,-1-7 0 16,-5-5 10-16,-3 5-9 15,-8 0 5-15,-5 3 127 16,-1 4-14-16,-2 2-15 0,0 2-33 16,0 0-62-1,0 0 4-15,0 0-13 0,0 6 0 16,0 7-12-1,0 3 12-15,3 2-4 0,7-3 2 16,6-1-47-16,1-5-75 16,11-9-131-16,-7-5-314 15,-4-11-872-15</inkml:trace>
  <inkml:trace contextRef="#ctx0" brushRef="#br0" timeOffset="86088.32">19203 1107 2343 0,'0'0'498'16,"0"0"-411"-16,0 0-5 0,0 0-25 15,0 0-57-15,0 0-8 16,81 78-59-16,-81-16-81 16,-12-7-119-16,-6-5-519 0</inkml:trace>
  <inkml:trace contextRef="#ctx0" brushRef="#br0" timeOffset="86408.53">19404 1197 2056 0,'0'0'598'0,"0"0"-529"15,0 0 73-15,-97 58 21 0,65-17-54 16,11 6-16-1,9 0-63-15,12-5-20 0,3-5 16 16,26-7-26-16,7-10-33 16,6-13-2-16,2-7-38 15,-6-9 10-15,-6-16-10 16,-13-7 32-16,-10-4 34 16,-9 0 7-16,-2 2 0 15,-16 2 19-15,-5 8-19 16,-2 7 3-16,-2 8-3 15,3 6-44-15,8 3-41 16,12-1-165-16,4 1-266 16,0-4-616-16</inkml:trace>
  <inkml:trace contextRef="#ctx0" brushRef="#br0" timeOffset="86566.11">19651 1063 909 0,'0'0'1122'16,"0"0"-948"-16,0 0 8 15,0 0 45-15,0 0-147 16,0 0-32-16,0 0-22 16,72 88-9-16,-102-42-17 15,-25 23-26-15,5-10-315 16,8-9-369-16</inkml:trace>
  <inkml:trace contextRef="#ctx0" brushRef="#br0" timeOffset="86778.54">19848 1176 2192 0,'0'0'297'0,"0"0"-102"16,-123 96 12-16,81-45-113 15,15 1 21-15,21-3-115 16,6-5 15-16,28-7-10 15,19-10-5-15,24-10-66 16,30-17-109-16,-14-2-187 16,-16-16-290-16</inkml:trace>
  <inkml:trace contextRef="#ctx0" brushRef="#br0" timeOffset="86929.01">19922 1373 2445 0,'0'0'284'0,"0"0"-143"16,0 0-89-16,0 0-52 15,0 0-173-15,0 0-500 0</inkml:trace>
  <inkml:trace contextRef="#ctx0" brushRef="#br0" timeOffset="89325.91">14886 1742 1744 0,'0'0'387'0,"0"0"-146"16,0 0-24-1,0 0-116-15,0 0 20 0,0 0-66 16,0 0-3-16,0 0 10 16,0 0-4-16,0 0 27 15,0 0-35-15,0 0-31 16,0 0 55-16,7 0-74 16,10 1 6-16,11 5 19 15,5 3-13-15,6 0 24 16,9 2-36-16,1-3 0 15,5 2 0-15,3-2 1 16,3 1-1-16,2-1 0 0,3-1 10 16,-1 1-13-1,1-2 3-15,-3-1 0 16,-6-1-12-16,-4-1 12 0,-5 1-5 16,-2-2 4-16,-3 1 2 15,1-2-2-15,-1 1 1 16,-2 0 0-16,-3-1 6 15,-5 1-6-15,-7-1 0 16,-5 1-9-16,-7 0 21 16,-1-1-8-16,-5-1-4 15,-3 1 0-15,2 0-12 16,-3-1 18-16,2 2-6 16,2-2 0-16,1 1 6 15,1-1 14-15,1 0-20 16,-4 2 0-16,1-2 9 0,-1 0-8 15,0 1-1 1,2-1 0-16,4 0 0 16,2 0 17-16,7 0-17 15,0 0 0-15,1 2 2 0,0-2-2 16,-2 2-1-16,-5-1 0 16,-1 1 2-16,-7-2 17 15,-3 0-18-15,-2 1 0 16,-2-1 16-16,0 0 14 15,0 0 3-15,0 0-33 16,0 0 12-16,0 0-3 16,0 0-9-16,0 0-12 15,0 0-14-15,0 0-109 0,-17 0-58 16,-3 0-164-16,-2-3-660 16</inkml:trace>
  <inkml:trace contextRef="#ctx0" brushRef="#br0" timeOffset="89495.59">16093 1881 2250 0,'0'0'386'16,"0"0"-254"-16,0 0 11 15,0 0-47-15,0 0-96 16,0 0-153-16,0 0-212 0,20 0-720 15</inkml:trace>
  <inkml:trace contextRef="#ctx0" brushRef="#br0" timeOffset="90682.52">19850 832 2443 0,'0'0'322'0,"0"0"-209"16,0 0-47-16,0 0-17 16,-103-5-49-16,71 24-131 15,-13 21-90-15,8-4-307 0,5-3-464 16</inkml:trace>
  <inkml:trace contextRef="#ctx0" brushRef="#br0" timeOffset="92708.09">21099 839 1270 0,'0'0'877'0,"0"0"-750"15,0 0 58-15,0 0-13 16,0 0-21-16,0 0-141 16,0 0-4-16,-52 20-3 15,18 20 23-15,-9 22 22 0,-6 26-4 16,6 15-29-16,11-7 68 15,19-19-62-15,11-24-7 16,2-16 18 0,10 5-25-16,10 3-7 0,5 0 0 15,5-6-71-15,2-9-1 16,8-13-172-16,-8-9-123 16,-5-8-981-16</inkml:trace>
  <inkml:trace contextRef="#ctx0" brushRef="#br0" timeOffset="92943.92">21317 1177 2213 0,'0'0'280'0,"0"0"-168"15,0 0 65-15,-15 115-55 16,8-67-63-16,4-1 8 16,2-4-67-16,1-7-5 15,0-9-13-15,6-15-84 16,6-9-153-16,2-3-372 0</inkml:trace>
  <inkml:trace contextRef="#ctx0" brushRef="#br0" timeOffset="93109.95">21423 980 2177 0,'0'0'384'16,"0"0"-292"-16,0 0-41 16,0 0-44-16,0 0-7 15,0 0-156-15,0 0-178 16,52 76-625-16</inkml:trace>
  <inkml:trace contextRef="#ctx0" brushRef="#br0" timeOffset="93527.65">21557 1166 1862 0,'0'0'280'16,"0"0"-116"-16,0 0 48 15,0 0-96-15,-43 106 25 16,34-70-77-16,-1-1-16 16,1-3 7-16,2-7-33 15,3-5 19-15,2-7-41 16,2-7 0-16,0-4 30 16,0-2-17-16,0 0 33 0,8-15 22 15,7-6-61 1,2-3 33-16,3-3-40 0,0 3 0 15,2-3 51-15,-2 5-25 16,0 2-1-16,-4 4 12 16,-2 5-11-16,-6 5 34 15,-3 5-60-15,-3 1-2 16,-2 3-14-16,0 17-8 16,0 5 24-16,0 8 28 15,0 2-27-15,-2 0 40 16,-1-5-41-16,3-3 0 15,0-5-27-15,0-5-97 0,9-16-155 16,7-1-246 0,3-3-415-16</inkml:trace>
  <inkml:trace contextRef="#ctx0" brushRef="#br0" timeOffset="94810.02">22146 726 1667 0,'0'0'705'15,"0"0"-622"-15,0 0 56 16,0 0-28-16,0 0-82 16,0 0-23-16,0 0 6 15,-38 113 85-15,16-57-45 0,-3 5 12 16,0 4 30-16,0 0-26 15,2-2 19-15,3-3-38 16,1-5-29-16,7-5 75 16,2-10-81-16,5-7-13 15,3-12 22-15,2-8-22 16,0-8 20-16,0-5-15 16,9-6 0-16,8-17 60 15,5-12-66-15,2-5-6 16,3-3 5-16,-2 3 2 15,-5 7-10-15,-3 6 9 16,-6 7 0-16,-4 9 21 16,-4 3-20-16,-3 5 35 15,0 3-9-15,0 0-27 16,0 9 0-16,-1 12-19 16,-9 8 19-16,0 3 46 15,-2 3-29-15,2-2 2 0,4-2-11 16,0-7-7-16,6-7 10 15,0-7-11-15,12-4-38 16,15-6 31-16,8-3-32 16,5-11 3-16,-2-2 18 15,-9-2 18-15,-9 7-8 16,-10 3 9-16,-8 5-1 16,-2 1 58-16,0 2-49 0,0 0 11 15,0 0-20 1,0 5 10-16,-2 8 19 0,1 3-29 15,1 1 0-15,0 1 0 16,1-2 0 0,19-5-17-16,8-2-35 0,10-8-19 15,-1-1 53 1,-3-10-3-16,-7-11 5 0,-12-6 16 16,-10 3 0-16,-5 0 56 15,0 3-7-15,-14 4-31 16,-2 0 80-16,-1 4-74 15,4 3-17-15,1 5 10 16,3 2-16-16,8 3-2 16,1 0-14-16,0 0-123 15,15 1-30-15,15 8-47 0,13 0 47 16,9 0 87 0,5-2-1-16,-8-2 46 0,-13 0-20 15,-14-2 50-15,-17 1 6 16,-5 2 13-16,-8 5 68 15,-14 5 37-15,-4 6-8 16,-1 2 24-16,2 0-38 16,8-4-62-16,8 0 29 15,9-3-63-15,0-4-24 16,17-5-82-16,12-8-19 16,3 0 59-16,1-11-23 15,-7-8 63-15,-6-2 26 16,-8 6 47-16,-9 3 86 0,-3 9 33 15,0 3-99 1,0 0-9-16,-4 6-58 0,-8 8 0 16,3 6 46-16,5 0-46 15,4 2 0-15,0-2-6 16,11-2 5-16,14-3-7 16,5-3-43-16,2-3 50 15,-7-3 0-15,-6-3 1 16,-11 0-1-16,-5-3 1 15,-3 0 0-15,0 1 86 16,0-1-70-16,0 0-5 16,0 0 38-16,0 2-35 15,0-1 7-15,0-1-9 16,0 0 0-16,0 0 43 16,0 0-55-16,0 0 0 15,0 0 34-15,0 0-28 0,0 0 4 16,0 0-10-16,0 0 6 15,0 0-4-15,-1 0-2 16,-5 0-41-16,0 0-23 16,-2 0-149-16,-1-4-49 15,3-8-219-15,2-6-669 0</inkml:trace>
  <inkml:trace contextRef="#ctx0" brushRef="#br0" timeOffset="95121.19">23143 926 1506 0,'0'0'625'0,"0"0"-486"16,12 86 86-16,-2-33 27 16,7 6-88-16,3 10-59 15,1 1 13-15,-4 4-51 16,-7 0-2-16,-6-4 60 15,-4-4-75-15,-17-5-7 16,-15-7 16-16,-8-6-25 16,-5-9 37-16,2-8-59 15,1-7-5-15,10-7 50 16,7-7-56-16,8-4 0 0,10-4 13 16,3-2-8-1,2 0-12-15,2 0 4 0,-5-5-146 16,0-8-222-16,0-8-932 15</inkml:trace>
  <inkml:trace contextRef="#ctx0" brushRef="#br0" timeOffset="102271.82">13333 1840 2078 0,'0'0'214'16,"0"0"-80"-16,0 0 31 16,0 0-115-16,0 0-12 15,0 0-38-15,-2-6 0 0,2 6-6 16,0 0 6-16,0 0 0 16,0 0 12-16,0 0-4 15,0 0 40-15,0 0-40 16,0 0-8-16,0 0 52 15,0 0-52-15,0 0 0 16,0 0-1-16,5 2 2 16,0 4 8-16,4 3-9 15,-1 1 0-15,2 5 29 16,4 1-22-16,-1 3 5 16,5 6 14-16,0 3-18 15,3 5 62-15,0 6-70 16,-1 3 0-16,4 5 21 15,-1 2-14-15,4-1-2 16,5 4-5-16,3-1 10 0,5 0 2 16,3 0-12-16,4 1 0 15,3-1-4-15,2 3 5 16,2-2-1-16,-1 1 0 16,1-2 1-16,-5-1 2 15,-1-2-3-15,-9-5-7 16,-3-3 1-16,-8-6 12 15,-4-6-4-15,-8-4-2 16,-4-5 0-16,-5-6 0 16,-4-5 0-16,-2-4 0 15,-1-2 51-15,0-2 25 16,0 0 31-16,0 0-40 16,0 0-59-16,0 0 62 15,0 0-70-15,0 0-26 0,0 0-18 16,0 0-66-16,0-3-34 15,-1-11-107-15,-2 2-85 16,1-3-354-16</inkml:trace>
  <inkml:trace contextRef="#ctx0" brushRef="#br0" timeOffset="102723.83">14381 2699 2155 0,'0'0'388'0,"0"0"-178"16,0 0 20-1,0 0-70-15,0 0-70 0,0 0-81 16,0 0-7-16,-19-16-2 15,19 16-48-15,2 4 46 16,5 10-29-16,5 5 26 16,1 5 4-16,4 3 2 15,-1 6 7-15,4-1-8 16,-1 1 0-16,-1 1 1 0,-3-3-1 16,-5-1 0-1,-7-5 0-15,-3-1 1 0,-3-3 15 16,-19 0-8-16,-8-5-2 15,-2-2 40-15,-1-3-31 16,3-3 14-16,4-3-29 16,5 1 9-16,7-3 1 15,5 0-10 1,4-2-21-16,2-1-16 0,3 0-85 16,0 1-75-16,14-1-121 15,8 0-164-15,4-2-340 0</inkml:trace>
  <inkml:trace contextRef="#ctx0" brushRef="#br0" timeOffset="103618.97">14920 2788 2393 0,'0'0'327'15,"0"0"-85"-15,0 0 29 16,0 0-214-16,0 0-46 16,0 0-22-16,0 0 1 15,5 69 10-15,-5-26 6 16,0 3-5-16,-1-4 58 16,-4-2-59-16,-1-10 0 15,3-11 19-15,2-8-19 16,1-6 0-16,0-5 23 0,0 0-22 15,0-8 42-15,0-9-43 16,10-6-3-16,3-5-15 16,6-3 19-16,4-3-1 15,3-4 0-15,8 0 1 16,3 0 4-16,-2 4-5 16,-3 7 0-16,-7 6 12 15,-9 12-12-15,-9 6 0 16,-5 3-6-16,-2 24 6 15,-2 14 9-15,-12 11 8 16,-3 6 4-16,0 4 37 0,2-5-41 16,5-8 4-1,8-6-21-15,2-10 9 16,8-9-20-16,21-9 11 16,11-9-87-16,12-3-3 0,6-12-47 15,-1-9 60-15,-9-5 23 16,-13 2 50-16,-13 3-2 15,-13 5 12-15,-8 6 82 16,-1 4 90-16,-1 4-67 16,-14 2-40-16,-5 0-34 15,-1 0-37-15,1 8 86 16,6 2-86-16,4-4 0 0,6 1-12 16,4-3 8-1,0-4-16-15,8 0-80 0,12-4-23 16,4-13 115-16,-1-3-67 15,-5 1 52-15,-6 3 23 16,-7 6 11-16,-5 6 100 16,0 4-43-16,0 0-56 15,0 0 63-15,-5 6-74 16,-3 11 5-16,0 9 17 16,1 4-22-16,5 8 22 15,2 5-23-15,0 0 0 16,0 2 0-16,2-1 0 15,-2-4 0-15,0-4-1 16,-5-9 10-16,-17-3 9 16,-6-5-18-16,-6-8 0 0,-1-4 21 15,1-6-20-15,3-1-1 16,6 0 0-16,5-8-54 16,8-2 6-16,9-2-202 15,8-12-106-15,15 3-142 16,3-4-576-16</inkml:trace>
  <inkml:trace contextRef="#ctx0" brushRef="#br0" timeOffset="104136.76">15671 2965 2107 0,'0'0'471'0,"0"0"-258"16,0 0 26-16,0 0-80 15,-91 93-75-15,91-69-83 0,4 0 53 16,18-5-54-16,8-4-45 16,2-9-24-16,1-6-27 15,-5-3 20-15,-6-17 37 16,-11-5-6-16,-8-2 45 16,-3 1 8-16,-3 7 40 15,-8 3 19-15,1 8-4 16,2 3 10-16,4 2-73 15,4 3 24-15,0 0-54 16,12 0-6-16,12 12-22 16,4 6 41-16,5 8-16 0,-4 3 33 15,-6 1-18 1,-13 3 18-16,-10-2 19 16,0-2-18-16,-16-5 22 15,-5-5 16-15,4-7-23 0,6-7 23 16,8-5-39-16,3-6-11 15,11-18-36-15,17-9-59 16,11-5 42-16,0 3 40 16,-3 7 24-16,-6 9 36 15,-9 9 18-15,-7 9-8 16,-4 1 50-16,-3 6-45 16,-4 12 10-16,-3 6 3 15,0 6-53-15,0 3 5 16,-13 5-16-16,-20 16-181 0,1-9-45 15,0-8-471-15</inkml:trace>
  <inkml:trace contextRef="#ctx0" brushRef="#br0" timeOffset="104289.39">15739 3361 2277 0,'0'0'741'0,"0"0"-602"15,0 0 123-15,0 0-136 16,0 0-126-16,0 0-146 16,0 0-158-16,79-38-393 0</inkml:trace>
  <inkml:trace contextRef="#ctx0" brushRef="#br0" timeOffset="104984.89">16501 2847 2208 0,'0'0'472'0,"0"0"-393"16,0 0 52-16,0 0-35 15,-18 108 85-15,14-56-103 16,4 2-25-16,0-6 6 16,6-8-45-16,8-10-2 15,5-10-12-15,1-13 1 16,4-7 50-16,2-9-45 15,6-22 0-15,6-20 26 0,-3-6-19 16,-1-5 14-16,-3-2-27 16,-9 15 11-16,-2 1 34 15,-3 14-45-15,-7 10 0 16,-3 13-9-16,-4 8-8 16,1 3-115-16,0 14-218 15,2 7-138-15,-2 3-154 0</inkml:trace>
  <inkml:trace contextRef="#ctx0" brushRef="#br0" timeOffset="105704.93">16964 2910 613 0,'0'0'1808'0,"0"0"-1546"16,0 0-55-1,0 0-14-15,0 0-18 0,-37 96-118 16,36-65-36-16,1 0-15 15,1-6 1-15,16-6-14 16,10-6-14-16,5-10-47 16,6-3 67-16,2-9-32 15,-3-15 13 1,-7-5 14-16,-6-4 6 0,-10 0 17 16,-5-2-2-16,-6 2 18 15,-3 4 79-15,0 2-63 16,0 4 14-16,-9 6 12 15,-1 9-63-15,-3 8 36 16,-3 0-48-16,-6 24 0 0,-2 11 5 16,1 10-5-16,5 3 10 15,10 1-10-15,8-6 12 16,1-6-9-16,25-7-3 16,15-12-39-16,22-12 38 15,2-6-65-15,8-6-8 16,0-20-34-16,-16-9-107 15,3-11 80-15,-6-22-53 16,-12-19 57-16,-13 4 102 16,-12 9 29-16,-12 14 18 15,-5 21 42-15,0 5 14 16,0 2 95-16,-5 16-84 16,-3 14-43-16,-4 2-15 15,-3 26-16-15,-10 28 2 16,-2 27 25-16,4 25-20 0,4 7 94 15,12-19-90-15,7-27-14 16,0-27 14-16,0-9-22 16,0 1 0-16,7-4-61 15,-4-5-115-15,-3-14-9 16,0-9-167-16,-3-17-232 16,-12-22-279-16,-1-12 714 15,-1-9 149-15,3-1 355 16,4 6 230-16,4 11-208 15,6 15-110-15,0 9-57 16,8 10-95-16,16 6-77 16,7 4-19-16,8 0-19 0,4 4-33 15,-3 6 17-15,-5-1-178 16,-12-3-70 0,-16-4-586-16</inkml:trace>
  <inkml:trace contextRef="#ctx0" brushRef="#br0" timeOffset="105859.15">17292 2585 1403 0,'0'0'1171'0,"0"0"-1047"16,0 0 39-16,0 0-73 16,85-9-89-16,-33 9-2 15,18 0-81-15,-15 0-231 16,-12-6-540-16</inkml:trace>
  <inkml:trace contextRef="#ctx0" brushRef="#br0" timeOffset="105999.39">17611 2369 1957 0,'0'0'335'16,"0"0"-158"-16,0 0-28 15,-84 123-103-15,63-55-46 16,7 28-75-16,8-15-191 15,6-9-691-15</inkml:trace>
  <inkml:trace contextRef="#ctx0" brushRef="#br0" timeOffset="106953.35">18460 2574 2290 0,'0'0'298'15,"0"0"-156"-15,0 0-15 16,0 0-74-16,-106 106 61 16,86-45-62-16,6 9-8 15,10 2 14-15,4 0-11 16,14-4 37-16,14-6-59 15,5-5-19-15,4-11 79 0,-5-8-79 16,-7-11-5-16,-12-8-1 16,-11-7-21-16,-2-9 21 15,-15-3-45-15,-16-1 45 16,-3-16 9-16,-1-2-8 16,4-4-1-16,8 1 0 15,12-1-26-15,11 2 20 16,3 0-158-16,27-1-68 15,16-3-32-15,11-2-205 16,7-2-37-16,3 4-28 16,-3 1 534-16,-11 8 67 15,-12 3 293-15,-15 6 125 16,-15 4-216-16,-11 3-43 16,0 0-31-16,-17 3-34 15,-7 12-10-15,-7 3 59 0,5 2-117 16,4-1-59-16,7-4 4 15,10-3-38-15,5-5-20 16,0-4-79-16,18-3-49 16,4-3 133-16,2-13-42 15,-4 2 57-15,-9 1 9 16,-4 5 53-16,-7 6 62 16,0 2-51-16,0 0-67 15,0 4 84-15,-7 13-76 16,2 2 7-16,5 2 17 0,0-2-37 15,7-3-2-15,19-5-21 16,10-11-97 0,5 0 58-16,1-13-54 0,-6-9 38 15,-10 0 13-15,-11 1 64 16,-10 8 10 0,-5 9 35-16,0 4-22 0,-13 0 46 15,-6 14-30-15,1 6 13 16,5 1 6-16,4 0-38 15,9-2 8-15,0 0-28 16,22-7-60-16,13-6 38 16,12-6-125-16,6 0 20 15,-1-15 79-15,-7-3-11 0,-11 0 58 16,-14 2-19 0,-12 8 20-16,-6 6 120 0,-2 2-60 15,-6 5-16-15,-7 11 56 16,2 3-37-16,1 5 37 15,6-2-100-15,4-1 9 16,7-3-27-16,14-4-22 16,8-8-116-16,4-5-53 15,-2-1-120-15,-3-13 91 16,-8-5-313-16,-10 0-483 0</inkml:trace>
  <inkml:trace contextRef="#ctx0" brushRef="#br0" timeOffset="107160.03">19293 3085 2507 0,'0'0'302'16,"0"0"-242"-16,0 0-60 16,0 0-285-16,0 0-1157 0</inkml:trace>
  <inkml:trace contextRef="#ctx0" brushRef="#br0" timeOffset="107319.11">19098 3112 2015 0,'0'0'589'16,"0"0"-498"-16,0 0 16 16,0 0 7-16,0 0-92 15,0 0-22-15,0 0-264 16,-109 51-547-16</inkml:trace>
  <inkml:trace contextRef="#ctx0" brushRef="#br0" timeOffset="111552.44">19776 2921 1640 0,'0'0'508'0,"0"0"-433"16,0 0 85-16,0 0-8 15,0 0-87-15,0 0 14 16,0 0-33-16,2-17-35 16,-2 16 63-16,2-1-42 15,-2 1 18-15,0-1 21 16,0 1-17-16,2-1 53 16,-2-1-71-16,1 1-21 15,-1-1 60-15,2 2-60 16,-1-2 11-16,2-1-2 15,1-1-23-15,5-1 58 0,2-3-59 16,6-3 0-16,8 0 22 16,3-5-22-16,6 0 1 15,3 1-1-15,-1-2 18 16,3 1-1-16,1-1-17 16,0 0 0-16,0 0 6 15,3-3 0-15,1 2-5 16,-2-2-1-16,0 0 1 15,-5 1 10-15,-2 0-11 16,-7 6 0-16,-3 0 0 16,-7 1 9-16,-1 5-9 15,-5 0 0-15,-2 3 0 16,-2-1 21-16,1-1-21 0,-3 3 0 16,-1-1 0-1,0 0 0-15,0 2 10 16,-3 0-10-16,1 3 0 15,-1-2-4-15,-2 2 4 0,0 0-29 16,0 0-49-16,0 0-154 16,-15 2-64-16,-7 9-248 15,-5 3-389-15</inkml:trace>
  <inkml:trace contextRef="#ctx0" brushRef="#br0" timeOffset="112138.5">19890 2818 1054 0,'0'0'705'16,"0"0"-582"-16,0 0 101 15,0 0-15-15,0 0-119 0,0 0-22 16,0 0 23-16,-1-24-8 16,1 23 59-16,0-1-72 15,0 2-22-15,0 0 42 16,0 0-56-16,0 0-9 15,0 0-25-15,0 13 6 16,1 8-10-16,6 9 4 16,5 5 0-16,1 9 39 15,5 1-15-15,0 2 12 16,1-4-3-16,1-3-32 16,-3 0 92-16,-1-4-83 15,0-1 1-15,-3-1 23 16,0-1-28-16,2 0 12 15,0-3-18-15,2-3 0 16,-2-3 24-16,-2-7-24 0,-2-4 0 16,-4-3 5-16,-3-4-5 15,-4-4 18-15,0-2-18 16,0 0 0-16,0 0 59 16,0 0-59-16,0 0 1 15,0 0-1-15,0 0-12 16,0-8-61-16,0-4-131 15,0-18-90-15,0 1-181 16,2-1-813-16</inkml:trace>
  <inkml:trace contextRef="#ctx0" brushRef="#br0" timeOffset="113654.8">20876 2394 1709 0,'0'0'323'16,"0"0"-102"-16,0 0 6 0,0 0-94 16,0 0-96-1,0 0 57-15,0 0-66 0,-7-3 6 16,6 1 17-16,-1-1-17 16,0 0 28-16,1 0-28 15,-1-1-19-15,-1-2 94 16,1 1-80-16,0-2-8 15,1 1 18-15,1 0-21 16,0 0 21-16,0 1-34 16,0 2-4-16,0 0 80 15,0 1-72-15,0 0 3 16,0 1 12-16,0 1-24 16,3-2 26-16,4 1-26 15,1-1 0-15,4 2-6 16,1 0 6-16,2 0-8 0,2 0 7 15,-2 6 2-15,0 7-10 16,0 5 9-16,-3 5 0 16,-2 2 12-16,-3 4-11 15,-6-1 8-15,-1 1 18 16,0-3-26-16,0-2 78 16,-10-4-53-16,-3-1-2 15,-6-2 58-15,-1-4-55 16,-1-2 11-16,0-2-16 15,1-3-14-15,5-3 55 16,2-2-63-16,3-1 0 16,3 0 16-16,3 0-16 15,-2 0 7-15,3 0-7 0,2 0 6 16,1 0 6-16,-2 0-12 16,2 0-1-16,0-1-19 15,0 1 19-15,0-2-25 16,0 1-38-16,0-1-116 15,0 1-27-15,5-5-163 16,6 1-188-16,2-2-286 0</inkml:trace>
  <inkml:trace contextRef="#ctx0" brushRef="#br0" timeOffset="114189.25">21202 2391 1744 0,'0'0'307'16,"0"0"-62"-16,0 0-12 15,0 0-96-15,0 0 44 16,0 0-117-16,0 0-9 16,-12-64-16-16,-4 64-30 15,-6 11 14-15,-4 12-16 16,-3 9-1-16,2 4 109 15,5 1-59-15,7 1 17 16,7-2-15-16,6-4-31 16,2-2 15-16,2-3-42 15,13-3 0-15,5-3 41 16,0-3-41-16,0-5 9 0,-1-2-6 16,-6-5 9-16,-1-2 21 15,-4-2-33-15,-2-2 0 16,-2 0 58-1,-1 0-25-15,-1 0 9 0,-1 0 5 16,-1 0-46-16,2 0 83 16,-2 0-84-16,0 0 0 15,0 0 29-15,0 0-28 16,0 0 7-16,0 0-8 16,0 0 12-16,0 0 6 15,0 0-18-15,0 0 0 16,0 0-12-16,0 0 12 15,0-3-17-15,0 1-11 0,2-2-52 16,-2-1 70 0,0-1-155-16,0-1-114 0,-14-5-50 15,-2 1-220-15,-1 1-595 0</inkml:trace>
  <inkml:trace contextRef="#ctx0" brushRef="#br0" timeOffset="117056.73">21040 2009 664 0,'0'0'1075'15,"0"0"-952"-15,0 0 157 16,0 0-92-16,0 0-86 16,0 0-62-16,0 0-32 15,-7 15 14-15,-6 33 24 16,-12 29 43-16,-9 26 65 15,3-3-66-15,7-18 3 0,11-23-31 16,11-19-24-16,2 3 39 16,0 2-75-16,0 0 6 15,8-9-2-15,8-9 5 16,0-9-9-16,4-10 0 16,7-8 0-16,7-12-6 15,4-20 6-15,5-11-24 16,9-23 10-16,5-24-8 15,3-16-4-15,-3-7 0 16,-12 9 26-16,-14 23-15 16,-9 24 15-16,-8 11 0 15,-2 1 0-15,-1-1 25 16,-1-2-7-16,-3 5 33 0,-3 14-26 16,-4 13 88-1,0 11-113-15,-4 5 0 16,-13 21-2-16,-17 30-4 0,-17 34 6 15,-5 23 11-15,4-3-2 16,17-20 68-16,18-27-70 16,10-17-6-16,4-1 18 15,3 0-18-15,0-2 8 16,0-12-9-16,1-12-47 16,12-14 46-16,4-3-54 15,4-21 14-15,-1-4 20 16,-3 1 21-16,-4 6 11 15,-8 11 23-15,-5 8-33 0,0 2 35 16,0 13-20-16,-4 13-10 16,-1 2 37-16,5 6-16 15,0-2 24-15,12-2-51 16,13-6 0-16,10-8-35 16,5-10 10-16,4-6-48 15,-1-3-13-15,-8-15-25 16,-6-4 87-16,-13 6-22 15,-7 5 46-15,-9 6 61 16,0 5-46-16,-5 0 6 16,-9 10 11-16,1 6-4 15,3 0 38-15,3-2-49 16,7 0-16-16,0-3 17 0,15-6-18 16,12-5-48-1,8 0-12-15,5-20-10 0,-3-4 61 16,-7-3-63-16,-10 3 72 15,-10 8 4-15,-10 6 64 16,0 10-7-16,-5 2-22 16,-12 19-9-16,-2 7 106 15,-2 9-80-15,4 2-29 16,7 1 30-16,6 1-51 16,4-5-5-16,0-8-1 15,0-5 9-15,0-10 9 16,0-5-18-16,0-6 0 0,0-2 2 15,-6 0-2 1,-12 0-9-16,-10 0 0 16,-6 0-65-16,-3 0 19 0,-5-7-171 15,11-3-99-15,9-4-257 0</inkml:trace>
  <inkml:trace contextRef="#ctx0" brushRef="#br0" timeOffset="117229.96">21778 2192 2415 0,'0'0'281'0,"0"0"-187"16,0 0-94-16,0 0-22 0,0 0-84 15,-95 74-381 1,55-47-1259-16</inkml:trace>
  <inkml:trace contextRef="#ctx0" brushRef="#br0" timeOffset="117493.08">20716 2096 1928 0,'0'0'253'0,"0"0"-144"0,0 0-69 15,0 0-40-15,124 78-25 16,-86-43-350-16,-7-2-791 0</inkml:trace>
  <inkml:trace contextRef="#ctx0" brushRef="#br0" timeOffset="118398.98">20542 3015 1795 0,'0'0'310'0,"0"0"-150"15,0 0 31-15,0 0-74 16,0 0-117-16,0 0 0 15,0 0 17-15,-9 62 27 16,-2-33 44-16,-1 1-44 0,1-6-24 16,1-5 60-16,1-2-80 15,4-7 12-15,1-2-5 16,1-2 3-16,3-5 5 16,0 1-15-16,0-1 0 15,0-1-1-15,0 0 2 16,0 0-1-16,0 0 8 15,5 0-7-15,9 0 70 16,2 0-71-16,6-4 7 0,1-5 22 16,1-3-29-1,-1-2 0-15,-2 2 0 0,-5 0 7 16,-6 3-2-16,-3 3-5 16,-4 5-21-1,-3 1 15-15,0 0-20 0,0 13 25 16,-8 8-8-16,-3 5 18 15,1-1 52-15,6 1-61 16,1-5 0-16,3-5 9 16,0-4-9-16,14-5-1 15,10-7-42-15,6 0-61 16,2-8 36-16,-2-13-58 16,-5-3 38-16,-7-3 13 15,-8 1-7-15,-5 4 65 16,-5 5 7-16,0 8 10 0,-3 9-34 15,-29 2-34-15,2 13-139 16,-3 3-359-16</inkml:trace>
  <inkml:trace contextRef="#ctx0" brushRef="#br0" timeOffset="121343.98">12734 11966 1094 0,'0'0'328'0,"0"0"-224"15,0 0-24-15,0 0-56 16,0 0-23-1,0 0 52-15,0 0 49 0,14-27 31 16,-14 23 73-16,0 1-56 16,0 0-39-16,0-1-26 15,0 2-36-15,0 0 31 16,0-1-58-16,0 0-22 16,0-1 27-16,0 1-26 15,0 0-1-15,0-3 16 16,-2 1-1-16,-1 4 113 0,0-1-46 15,-3 2-19-15,0 0 8 16,-1 0-53-16,0 3-2 16,1 8 5-16,-1-1-20 15,3 1 58-15,2-1-54 16,2-1 1-16,0-2 10 16,0 0-16-16,0-7 1 15,8 0-1-15,2 0-12 16,3 0-9-16,-1-11 8 15,0-2-31-15,-4-1 44 16,-3 1-7-16,-3 4 7 16,-2 1 0-16,0 2 6 15,0 6 57-15,-10 0-42 0,-2 0-6 16,-3 0 24-16,1 3-5 16,1 3 25-16,3 2-22 15,2-1-37-15,4 2 42 16,4-6-42-16,0 2-6 15,4-2-3-15,11-3 8 16,1 0 0-16,4 0-28 16,-2-11-63-16,-5-1 60 15,-6 0-31-15,-6 0 30 16,-1 2 33-16,0 1 0 16,-5 1 31-16,-7 1-15 15,-1 4-10-15,-2 0 63 16,4 3-49-16,-2 0 8 15,6 0 18-15,0 0-17 16,2 0 16-16,5 3-45 16,0 3 10-16,0 1 7 15,0 1-17-15,0 2 0 0,6-1-6 16,0-1-48-16,-3 1-55 16,0-6-112-16,-2-3-269 15,-1 0-697-15</inkml:trace>
  <inkml:trace contextRef="#ctx0" brushRef="#br0" timeOffset="121856.95">13272 11054 1942 0,'0'0'331'16,"0"0"-118"-16,0 0 22 15,0 0-79-15,0 0-124 0,0 0-15 16,0 0 23-16,-31 15 1 16,18 11 44-16,-4 8 27 15,-1 8-28-15,-4 5 39 16,0 1-65-16,-1 1-20 16,1-4 17-16,4-2-38 15,3-5 7-15,3-6-24 16,2-6 7-1,5-5 7-15,2-11-14 0,-1-2 0 16,4-3 0-16,0-5 1 16,0 1 4-16,0-1-5 15,0 0-43-15,0 0 37 16,0 0-74-16,5-4-40 0,7-9-56 16,-1-4-77-16,10-17-46 15,-4 2-293-15,-3 2-579 0</inkml:trace>
  <inkml:trace contextRef="#ctx0" brushRef="#br0" timeOffset="122123.9">13279 11061 1721 0,'0'0'497'16,"0"0"-368"-1,0 0 76-15,0 0-46 0,0 0-63 16,34 104 31-16,-24-57-51 15,-2 1 9-15,1-2-10 0,-3-2-43 16,3-4 53 0,-2-3-43-16,-1-4-29 0,1-6 32 15,-4-1-45-15,1-5 0 16,-4-5 0-16,0-2-29 16,0-7-50-16,0-1-108 15,0-6-28-15,-14 0-12 16,-16 0-122-16,2-10-291 15,-3-6-650-15</inkml:trace>
  <inkml:trace contextRef="#ctx0" brushRef="#br0" timeOffset="122291.94">13084 11403 1318 0,'0'0'756'16,"0"0"-474"-16,0 0 30 0,0 0-148 15,0 0-72-15,0 0-62 16,92-24-9-1,-57 22-21-15,2 1-6 16,1 1-16-16,2 0-147 0,30 0-130 16,-11 0-256-16,-2 3-1216 0</inkml:trace>
  <inkml:trace contextRef="#ctx0" brushRef="#br0" timeOffset="123794.93">8439 12009 967 0,'0'0'576'15,"0"0"-526"-15,0 0-46 16,0 0-4-16,0 0-153 16,0 0-160-16,0 0-423 0</inkml:trace>
  <inkml:trace contextRef="#ctx0" brushRef="#br0" timeOffset="124274.12">12059 12069 1303 0,'0'0'225'0,"0"0"-149"15,0 0-76-15,0 0-26 0,0 0-230 16,0 0 53-16,0 0 83 16,-3-3 120-16,3 3 188 15,0-3 66-15,0-2-77 16,0 2-67-16,0 0 12 16,0 3-119-16,0-3-3 15,0 3-32-15,0 0-23 16,0 0 11-16,0 0-61 15,0-3-109-15,0 3 6 16,0-2-100-16,0-1-188 0</inkml:trace>
  <inkml:trace contextRef="#ctx0" brushRef="#br0" timeOffset="127470.9">19033 9822 100 0,'0'0'1888'16,"0"0"-1608"-16,0 0-52 15,15-87-42-15,-12 66-77 16,0 3-2-16,-1 1-54 15,-2 3-4-15,0 6 33 16,-5 0-41-16,-12 5 46 16,-8 3-57-16,-9 3-23 15,-11 23 55-15,-14 23-21 16,-13 36 13-16,-4 31 18 16,7 13-31-16,17-6 38 0,20-21-64 15,20-31-15-15,8-14 40 16,4-15-34-16,0-7-6 15,18 3 0 1,10-1 12-16,10-2-4 0,9-13-8 16,9-13 0-16,6-9 9 15,-1-10-9-15,1-23 0 16,-3-13-9-16,-10-8 9 16,-5-19-3-16,-14-22 3 15,-13-21-3-15,-15-3-11 16,-2 23 20-16,-15 29-6 15,-1 30 0-15,0 13 11 16,-4 2-14-16,-2 1 3 0,0 4-11 16,4 8-1-16,-1 9 2 15,5 0-68-15,0 15-54 16,4 10-100-16,3 10 19 16,7 21-94-16,0-10-65 15,13-3-420-15</inkml:trace>
  <inkml:trace contextRef="#ctx0" brushRef="#br0" timeOffset="128048.2">19686 9925 955 0,'0'0'247'0,"0"0"-23"16,0 0-14-16,0 0-11 15,0 0-38-15,0 0 5 0,0 0 1 16,23-64-20 0,-23 63-27-16,0 1-5 0,0 0-54 15,0 0 18-15,0 5-62 16,-10 14-8-16,-6 11 68 15,-9 13-6-15,-7 13 32 16,-9 7 21-16,-8 3-52 16,-2-1 21-16,0-4-65 15,4-9-27-15,5-7 38 16,7-9-32-16,5-8-5 16,7-7-2-16,6-5 16 15,4-9-10-15,4-4-6 0,3-3-43 16,4 0-16-16,2-5-107 15,2-14-72-15,18-4 5 16,10-7-71 0,24-25-2-16,-6 6-358 0,-3 2-594 15</inkml:trace>
  <inkml:trace contextRef="#ctx0" brushRef="#br0" timeOffset="128267.82">19745 9844 1476 0,'0'0'515'0,"0"0"-296"15,0 0-20-15,0 0 24 16,35 118-87-16,-26-59 42 16,1 4-27-16,-1 0-48 15,1-5-13-15,0-3-47 16,-1-7-17-16,-2-5-26 0,-4-2 19 16,-3-5-10-16,0-6-9 15,-2-3-22-15,-11-4-42 16,-6-6-118-1,-2-4-18-15,-13-13-121 0,7 0-259 16,2-2-472-16</inkml:trace>
  <inkml:trace contextRef="#ctx0" brushRef="#br0" timeOffset="128451.44">19561 10338 352 0,'0'0'1668'16,"0"0"-1189"-16,0 0-210 15,0 0-73-15,0 0-123 0,114-41 21 16,-68 41-74-16,1 3-14 16,-2 8-2-16,-7 2-4 15,-4-2-60-15,-10 2-122 16,-8-3-197-16,-9-6-356 0</inkml:trace>
  <inkml:trace contextRef="#ctx0" brushRef="#br0" timeOffset="128596.17">19847 10330 2074 0,'0'0'304'16,"0"0"-151"-16,0 0-76 16,0 0-77-16,0 0-171 0,0 0-322 15,0 0-1142-15</inkml:trace>
  <inkml:trace contextRef="#ctx0" brushRef="#br0" timeOffset="130407.41">19679 10768 1415 0,'0'0'237'0,"0"0"-167"15,0 0-70-15,0 0 0 16,0 0-159-16,0 0 79 16,0 0 80-16,4-2 19 0,-4-1 86 15,0 3 7-15,0 0-40 16,0 0 30-16,0-3-71 15,0 3-31-15,0-1-82 16,-4-1-172-16,0-1-623 0</inkml:trace>
  <inkml:trace contextRef="#ctx0" brushRef="#br0" timeOffset="132100.87">18872 11189 1994 0,'0'0'482'0,"0"0"-345"0,0 0 59 16,0 0-94-16,0 0-6 16,0 0-50-16,0 0 15 15,0-37 25-15,-6 34-25 16,-2-3 32-16,-4 1-15 15,-1 2-44-15,-3-4 52 16,2 1-71-16,-4 6-5 16,2 0 19-16,-1 0-28 15,-1 0 13-15,0 7-14 16,-4 16 0-16,-4 10 26 16,0 12-26-16,-1 10 9 15,4 9 28-15,1 4-19 0,7 2 21 16,5-1-39-16,9-5 14 15,1-3 5-15,7-14-19 16,14-11 0-16,6-11-1 16,6-13 2-16,3-12-2 15,8-13-16-15,-2-17-5 16,0-14 2-16,-8-6 19 16,-3-20-7-16,-8-16 1 15,-11-16 14-15,-7 8 4 16,-5 21-11-16,0 26 0 15,-3 20 6-15,-7 3-6 16,1 5 0-16,-1 2 2 16,2 7 11-16,-1 7-26 15,3 3 10-15,-3 6-92 16,-1 18-10-16,2 6-170 0,2 13-44 16,-3 20-44-16,4-6-317 15,3-9-1126-15</inkml:trace>
  <inkml:trace contextRef="#ctx0" brushRef="#br0" timeOffset="132502.91">19078 11583 1588 0,'0'0'526'0,"0"0"-390"16,0 0 8-16,0 0-3 15,0 0-101-15,0 0-18 16,0 0 27-16,83-69-35 15,-69 69 5-15,-4 7 9 16,-3 15-5-16,-4 3 65 0,-3 6-11 16,0 4-8-16,0 2 21 15,-10-4-39-15,-3-2-23 16,-1-2-28-16,1-5 18 16,2-9-13-16,0-3-5 15,6-9-93-15,5-3-43 16,5-27-112-16,13-6-342 15,4-6-583-15</inkml:trace>
  <inkml:trace contextRef="#ctx0" brushRef="#br0" timeOffset="132671.94">19330 11527 1780 0,'0'0'615'0,"0"0"-422"16,0 0 74-16,0 0-55 15,0 0-38-15,-27 96-51 16,20-61-69-16,3 2-8 0,4-4-46 15,0-3 11-15,10-3-20 16,11-6 9-16,5-5-108 16,25-2-102-16,-7-5-144 15,-3-5-188-15</inkml:trace>
  <inkml:trace contextRef="#ctx0" brushRef="#br0" timeOffset="132840.97">19620 11872 2266 0,'0'0'624'0,"0"0"-551"15,0 0 101-15,0 0-138 16,0 0-36-16,0 0-83 16,0 0-169-16,-6-27-238 0,6 24-387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43:04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12377 4361 863 0,'0'0'244'0,"0"0"-2"15,0 0-61-15,0 0-67 16,0 0-66-16,0 0-21 16,0 0 39-16,-13-13-34 0,11 11 24 15,0 1 1-15,1-2-14 16,-3 1 44-16,3-1-44 16,-3 2-28-16,1-1 32 15,0 1-34-15,0-1-12 16,-1 2-1-16,-1 0 6 15,0 0 1-15,0 0-7 16,0 0 0-16,0 0 0 16,0 0 0-16,0 2 0 15,0 4 0-15,1 1 1 16,1 1 26-16,0 2-27 16,-1 1 0-16,3-2 13 15,-1 1-2-15,2-1 5 0,0 0-16 16,0-1 1-1,0-1 44-15,2-1-45 0,5 2 0 16,1-2 20-16,0-2-11 16,1 2 7-16,1-1-16 15,-2-1 2-15,-2-1 29 16,1 0-31-16,0 0 0 16,-2-3 15-16,2 3-8 15,-1-3 14-15,1 0-21 16,2 0 2-16,-1 0 42 15,0 0-43-15,-1 0 29 16,0 0 0-16,-1 0 1 16,0-3 18-16,-3-1-31 0,0 1-17 15,1-1 59-15,-3-3-58 16,1 1 7-16,-2-3 18 16,0 0-15-16,0 2 25 15,0-2-37-15,0 0 6 16,0 0 16-16,-3 0-20 15,-4 0-2-15,1 3 0 16,0 0 7-16,-1 1 7 16,1 2-14-16,0 0-3 15,0 3-15-15,-1 0 18 16,2 0-12-16,-1 0-22 16,0 0-42-16,3 0 16 15,2 0-104-15,-1 0-34 0,2 2-68 16,0-1-379-1,0-1-697-15</inkml:trace>
  <inkml:trace contextRef="#ctx0" brushRef="#br0" timeOffset="38768.26">14634 7232 658 0,'0'0'839'16,"0"0"-605"-16,0 0-54 16,0 0-96-16,0 0 34 15,0 0-118-15,-51-60-48 16,51 59-73-16,0 1-103 15,0 0-154-15,0 0 94 16,2 0-351-16</inkml:trace>
  <inkml:trace contextRef="#ctx0" brushRef="#br0" timeOffset="46638.34">19031 5174 487 0,'0'0'97'15,"0"0"-32"-15,0 0-65 16,0 0-10-16,0 0-67 15,0 0 67-15,51-93 10 16,-45 74 181-16,-1-2 86 16,-2 1-153-16,0-1-65 0,0 0 93 15,-2 3-85-15,2 3-43 16,-1 3-14-16,2 3 10 16,-3 2-2-16,-1 1-8 15,0 0 0-15,0 1 11 16,0 1 10-16,0-1 12 15,0-1 16-15,0 0-27 16,0 0 97-16,0-1-47 16,0 1-17-16,0-1 20 15,2 0-30-15,3-3 14 16,2 2-40-16,0-2-6 16,0 1 78-16,2-1-91 0,-1 3 0 15,-1 0 9 1,-2 2-8-16,0 0-1 0,-2 1 0 15,1 1 0 1,-3-1 1-16,1 1 1 0,-2 3-2 16,0 0 51-16,0-3-9 15,0 3 25-15,0 0-38 16,0 0-16-16,0 0 79 16,0 0-82-16,0 0-1 15,0 0 1-15,0 0-4 16,0 0-12-16,0 8 0 15,0 11 6-15,0 5 43 0,0 6-34 16,0 3 8 0,0 4 8-16,-2 1-24 0,-6 1 32 15,-2 1-33-15,-2 1 0 16,-3-1 33-16,0 1-33 16,1-2 0-1,3-2-1-15,-1-2 8 0,4 0 1 16,0 0-8-16,3-3 0 15,3 2-6-15,0-4 6 16,2-3 0-16,0-3 0 16,0-3 7-16,0-3 2 15,0-3-9-15,0-1 0 16,0-2 0-16,0-2 0 0,0-1 0 16,0-3 0-16,0 1 7 15,0-2-5-15,-1 0-2 16,1-1 0-16,0 1-8 15,-2-2 9-15,2 2-1 16,0-2 0-16,0-1 8 16,0 1-1-16,0 0-7 15,0 0-1-15,0 0-5 16,0 0 12-16,0 1-6 16,0 0 0-16,0 2 0 15,0 1-8-15,-2 3 8 16,0-1 0-16,-1-1 4 15,2-1-3-15,-1-1 7 16,2 0-8-16,0-1 0 16,0-3 3-16,0 3-3 0,0-2 0 15,0 0 10-15,5 1-3 16,3 0 2-16,4 0-9 16,1 2 1-16,4-2 8 15,3 1-9-15,4 1 0 16,-1-1 7-16,6 0-7 15,-1 1 17-15,3 1-17 16,3 0 0-16,-1 2-8 16,6-1 8-16,0-2-3 15,2 1-3-15,6-1 12 16,-1-1-3-16,5 1-3 16,-1-2-12-16,-2 0-16 0,1 1 25 15,-4 0-21-15,2 1 24 16,0-1 0-16,-1 1-11 15,2 2 11 1,0 2 0-16,-2-2-1 0,-2 3 1 16,-4-3 0-16,-2 2-14 15,-6-3 34-15,-2 0-25 16,-7-1 5-16,-4-3 0 16,-4-1-9-16,-5 1 17 15,-2-3-8-15,-1 2 0 16,-4-2 6-16,1 0 13 15,1 0-19-15,-1 0 0 16,5 0-13-16,4 3 13 16,6 0 0-16,2 2 0 0,3-2 1 15,1 0 16-15,0 1-17 16,-5-4 0-16,-4 0 1 16,-2 0 0-16,-2-4-1 15,-3-10 0 1,-2-5 16-16,2-5 35 0,-1-3-51 15,1-8 0-15,-3-4 25 16,1-4-24-16,0 0 8 16,-1-2-9-16,0 2 6 15,0 3 23-15,1 2-29 16,1 4 0-16,2 2 3 16,4 1 7-16,0-1 23 0,6-1-33 15,1-1 0 1,2 0 17-16,0 2-17 0,1 2 0 15,-2 0 3-15,-3 1-2 16,1-1 14-16,-1-4-15 16,-2 1 0-16,-2 1 15 15,-2 2-13-15,-3 3-2 16,-3 3 52-16,-2 2-36 16,-1 1 26-16,-4 0-42 15,1 0 0-15,-1 1 6 16,0 1-6-16,0 4 0 15,0 3 2-15,0 3 6 16,0 1-11-16,0 3 3 16,0 0-5-16,0-1-26 0,-7 1 31 15,-3-3-11-15,-5 1 10 16,-3-3 2-16,-6 0 2 16,-4-1-3-16,-4 0 0 15,-3 0 0-15,-4-1 1 16,-2 0-1-16,-3 2 0 15,-4-1 9-15,-5 0-7 16,-4 3-2-16,-5-3 0 16,-5 1-6-16,-3-3 6 15,-5 3 0-15,-2 0-1 16,-1-1 11-16,2 2-2 16,6 3-8-16,5 0 0 15,7 3-2-15,6 1 10 16,3 2-8-16,2 0 0 0,4 0 6 15,1 0 0 1,-3 0-6-16,-2 0-6 0,-1 0 5 16,-3 0 2-16,5 0 4 15,1 0-5-15,5 0 0 16,2 0 6-16,10 0-6 16,5 0-10-16,8 0-2 15,3 3 9-15,3 2-45 16,3 7-134-16,1-2-156 15,0 0-282-15</inkml:trace>
  <inkml:trace contextRef="#ctx0" brushRef="#br0" timeOffset="49410.1">10748 6220 670 0,'0'0'226'0,"0"0"29"16,0 0-158-16,0 0-31 15,0 0 14-15,0 0-41 16,0 0 57-16,17-23-36 16,-14 21-2-1,-2-1 44-15,-1-1 34 0,2 3-21 16,-2 1-25-16,0 0-43 15,0 0 42-15,0 0-64 0,0 0-19 16,0 0 25 0,0 0-31-16,0 0-1 15,0 0 1-15,0 9 0 0,0 4 10 16,-3 3-10-16,-4 3 0 16,1 5 23-16,-3 3-12 15,-1 4 19-15,0 2-15 16,0 1-8-16,1-1 61 15,2 4-63-15,-2-3-4 16,2 0 27-16,-1 3-15 16,1-3 12-16,0-1-25 15,1 0 15-15,-1-3 28 16,0 2-42-16,1-2 13 16,-1 0 15-16,0-1-20 0,3-1 9 15,0-1-18-15,1-1 0 16,-1-2 21-16,1-2-21 15,-1 1 0 1,1-1 11-16,0 1 2 0,-1-1 9 16,1-3-22-16,2-5 1 15,-1 0 17-15,1-4-18 16,1-2 0-16,0-2 8 16,0-2-7-16,0-1 15 15,0-3-16-15,0 3 0 16,0-3 9-16,0 0-9 15,0 0 0-15,0 0 6 16,0 0 1-16,0 0 4 0,0 0-11 16,0 3 0-16,0-3 1 15,0 3 0-15,1 0-1 16,2-2 3-16,3 2 8 16,-3-2 5-16,1 3-16 15,2-1-4-15,1 0-10 16,1 0 20-16,0-3-6 15,2 4 0-15,0-1 8 16,3 0 11-16,6 0-19 16,3 3-1-16,6-1-1 15,7 2 2-15,3 2-5 16,8 0 4-16,1 3 2 16,3 0 8-16,0 0-9 0,2 2 0 15,-1-2-3 1,0 0 4-16,-3 0-1 0,2 0 0 15,2 0 7-15,-1-2-10 16,1-1 3-16,2 3-3 16,-2-4-3-16,-2 1 8 15,0 1-2-15,-3-3 0 16,0-1 0-16,-4 0 3 16,0-4-3-16,-2 1-18 15,1-3 17 1,-2 0 2-16,-2 0-2 0,2 0-5 15,-3 0 6-15,-2 0 0 16,-1 0 0-16,-4 0-6 16,-2 0 5-16,-1 0 2 15,-1-5 7-15,0-4-8 0,0-1 0 16,-1 0 3-16,0-1-3 16,-1-2 0-16,1-1-6 15,-4 1 13-15,1-4 1 16,-2-2-8-16,0-4 0 15,-1-1 0-15,-1-4 0 16,2-4 0-16,0-2-6 16,2-2 19-16,-1-1-7 15,-2 1-6-15,-2 0 0 16,-4 1 11-16,-3 1-11 16,-2-2 9-16,-4-1 49 15,-1 2-30-15,-3-3 68 0,0 0-77 16,0 1-11-1,0-1 47-15,-5-1-46 16,-5 2 3-16,-4 1-10 16,-3 1 11-16,-7 3 37 0,-4 2-50 15,-4 3 18-15,-2 0 31 16,-3 3-35-16,1 0-2 16,-3 1-12-16,0 4 10 15,-2 1 20-15,1 2-30 16,0 3-3-16,-1 1 3 15,-1 1 1-15,-2 3 6 16,1-2-7-16,-1 1 11 16,0 2 10-16,1-4-21 0,2 1 0 15,-3-4 30 1,0-1-28-16,-1-3 22 0,-3 2-24 16,-4-1 10-16,-1 4 13 15,-6 1-23 1,-2 3 0-16,0 3 31 0,1 1-31 15,3 2 14-15,4 2-14 16,1 1 0-16,2 0 25 16,1 0-25-16,3 0 0 15,5 6 0-15,7 1 2 16,3 1-1-16,10-1-1 16,6 2 0-16,2-1-18 15,7-1 18-15,3-1-28 16,1 0-7-16,2 2-70 15,0-2-34-15,0 4-87 0,24 5-102 16,1 0-26-16,3-3-687 16</inkml:trace>
  <inkml:trace contextRef="#ctx0" brushRef="#br0" timeOffset="50470.83">12889 7114 1056 0,'0'0'343'15,"0"0"-82"-15,0 0-14 16,0 0-95-16,0 0 13 16,0 0-42-16,0 0-37 15,14-38 37-15,-12 35-52 16,-2-1-20-16,2-2-9 15,-2 1-33-15,0-3 76 16,0-1-85-16,0 2 1 0,0-2 5 16,-8 1 4-1,-5 1 5-15,-1 4-10 0,-3 1 11 16,-3 2 63-16,-1 2-78 16,-3 14 14-16,0 8 27 15,3 6-16-15,4 4 33 16,3 2-9-16,7 0-26 15,7-2 76-15,0-2-94 16,4-2-6-16,15-2 44 16,1-4-22-16,0 0 15 15,-2-7-37-15,-5-4 1 16,-4-2 56-16,-4-3-56 16,-5-3-1-16,0-2 32 15,-7 2-10-15,-11-2 47 0,-6 2-69 16,1-2 2-16,1-3 22 15,4 0-24-15,6 0-9 16,4 0-3-16,4 0-48 16,4 0 0-16,0 0-186 15,0 0-66-15,2 0 31 16,14 0-202-16,18-6 149 16,-3-4-442-16,-1-1-231 0</inkml:trace>
  <inkml:trace contextRef="#ctx0" brushRef="#br0" timeOffset="50961.8">13087 7228 1622 0,'0'0'386'0,"0"0"-38"0,0 0-96 16,0 0-104-16,0 0 22 15,0 0-120-15,0 0-49 16,-91-20 64-16,67 43-2 15,2 2 21-15,4 2-31 16,8-3-52-16,3-6 62 16,7-3-63-16,0-4-22 15,0-4 21-15,10-4 2 16,5-3 20-16,4 0-21 16,-1-9-30-16,-2-6-4 15,-2 0 32-15,-6 2 2 16,-4 4 5-16,-4 4 22 15,0 5 52-15,0 0-66 16,0 0 10-16,-9 12 35 16,2 3-58-16,3 2 0 0,4-1-6 15,0-2-1-15,10-5 1 16,12-5-54-16,2-4-73 16,4 0 91-16,-7-4-59 15,-4-5 55-15,-7 1 46 16,-7 5 0-16,-3 3 37 15,0 0-37-15,-3 5 0 16,-11 10 69-16,3 2-59 0,2 0-9 16,2 1-2-1,7-5-20-15,0-2-4 0,13-5-173 16,18-6-97-16,-4-6-183 16,-2-9-654-16</inkml:trace>
  <inkml:trace contextRef="#ctx0" brushRef="#br0" timeOffset="51090.31">13213 7321 1392 0,'0'0'611'0,"0"0"-504"16,0 0-28-16,0 0-79 16,0 0-207-16,0 0-1096 0</inkml:trace>
  <inkml:trace contextRef="#ctx0" brushRef="#br0" timeOffset="51242.44">13366 7217 1958 0,'0'0'286'16,"0"0"-124"-16,0 0-147 15,0 0-15-15,0 0-282 16,0 0-1495-16</inkml:trace>
  <inkml:trace contextRef="#ctx0" brushRef="#br0" timeOffset="54626.23">12028 6626 1151 0,'0'0'208'16,"0"0"33"-1,0 0-112-15,0 0-55 0,0 0-2 16,0 0-22-16,0 0 23 16,-4 0 34-16,4 0-54 15,0 0 61-15,0 0-64 16,0 0-16-16,0 0 6 15,0 0-22-15,4-1 9 16,9-4-27-16,8 1 0 16,2 1 34-16,5 0-34 0,4 0 0 15,1 1 12 1,4 2-11-16,1-1 18 0,6-1-19 16,7 1 0-16,10-2-32 15,21 0 44-15,20-2-12 16,19 1 15-16,3 2-14 15,-22 0-2-15,-25 2 1 16,-27 0-19-16,-3 0-8 16,4 0 12-16,5 0 6 15,2 0 9-15,-4-1 0 16,-8-2 1-16,-2 2-1 16,-5-2 0-16,-3 0 3 15,0 0-3-15,-3 0 0 16,0 1 0-16,2 1 0 15,2-1 8-15,1 1-8 0,1-3 0 16,-2 3 1-16,0 1 6 16,-2-2-5-16,-4 1-2 15,-4 0 6-15,-5-1 1 16,-7 1-7-16,-5-2 0 16,-4 3 11-16,1-3 17 15,-4 0 15-15,1 3 6 16,-1-2-34-16,-1 1 79 15,-1-1-82-15,1 2 1 16,-2 0 25-16,0 0-16 16,2 0 9-16,-2 0-31 15,0 0 20-15,0 0 13 16,0 0-33-16,0 0-26 16,0 0 19-16,0 0-84 15,0 0-60-15,-2 0-61 0,-6 0-93 16,1 3-34-16,3-3-351 0</inkml:trace>
  <inkml:trace contextRef="#ctx0" brushRef="#br0" timeOffset="54953.25">13926 6466 1500 0,'0'0'388'0,"0"0"107"15,0 0-264-15,0 0-62 16,0 0 5-16,0 0-105 0,0 0-28 15,23-11-8 1,11 11-31-16,7 3 32 16,8 5-34-16,3 3 0 15,0 2-3-15,-7-2 3 0,-9 5-1 16,-12-2 0-16,-14 2-55 16,-10-1 46-16,-10 0-32 15,-21 0 42-15,-8-2 11 16,-4-1-2-16,-1-1 16 15,5-4-18-15,6 2 17 16,8-1-4-16,7 2-20 16,8 1-47-16,6 1-33 15,4 0-107-15,22 1-136 16,8-4-220-16,2-3-300 0</inkml:trace>
  <inkml:trace contextRef="#ctx0" brushRef="#br0" timeOffset="55886.31">14727 6541 1714 0,'0'0'482'16,"0"0"-211"-16,0 0-30 15,0 0-102-15,0 0-81 16,-117-14 12-16,75 44-38 15,1 5-5-15,10 1 50 16,11-3-77-16,10-5 0 0,10-4 0 16,0-6-10-16,22-5-16 15,7-9-14-15,10-4-68 16,3-2 17-16,0-17-51 16,-7-7 64-16,-8-4 31 15,-8-1 47-15,-9-2 39 16,-6 6 16-16,-4 6 18 15,0 9 82 1,-8 9-53-16,-8 3-24 0,-2 16-38 16,-2 13-7-16,0 8 68 15,3 7-74-15,2 2-27 16,4 1 42-16,1-1-40 16,3-1 7-16,0-7-9 15,0-3 23-15,1-6-2 0,-1-8-21 16,2-8 0-16,0-6 6 15,2-7-5-15,3 0-1 16,0-20-13-16,0-15-150 16,6-10 74-16,13-6-42 15,4-3 34-15,3 6 71 16,-2 5 26-16,1 7 11 16,-1 5-11-16,-3 5 13 15,1 5 35-15,-3 5-41 16,-4 8-7-16,-3 8 12 15,-6 0-11-15,-2 21 5 16,-4 6 0-16,0 2 2 16,0-1 77-16,0-2-78 15,0-7 20-15,0-4-13 16,11-6-8-16,4-5 13 0,5-4-19 16,0-5 0-16,-1-12-13 15,-3-7 13-15,-6-6-16 16,-5-3 15-16,-5-1 2 15,0 2-19-15,0 7 17 16,-12 6 1-16,2 8-33 16,1 9 30-16,1 2-15 15,-1 0 11-15,6 8-61 16,3 5-6-16,8 1-141 16,22-3 26-16,13-3 85 15,8-5-90-15,1-1 62 16,-11-2 73-16,-11 0 59 15,-16 3 12-15,-14 4 45 0,-4 5 102 16,-21 6 100-16,-5 2-33 16,0 1-46-16,3-2 14 15,10-1-77-15,11 0 28 16,6-1-145-16,6-1-3 16,21-1-6-16,7-4 9 15,5-5-69-15,-3-4-115 16,-4-5-75-16,-11-14-1 15,-10-4-427-15</inkml:trace>
  <inkml:trace contextRef="#ctx0" brushRef="#br0" timeOffset="56095.21">14882 6401 1839 0,'0'0'472'0,"0"0"-264"16,0 0-15-16,0 0-15 16,111-44-151-16,-78 44-11 15,-3 0-32-15,-8 12-38 16,-6 6-155-16,-3 2-94 16,-6-6-284-16,0-4-618 0</inkml:trace>
  <inkml:trace contextRef="#ctx0" brushRef="#br0" timeOffset="56237.96">15260 6230 1943 0,'0'0'271'16,"0"0"-83"-16,-112 30-56 16,50 2-24-16,-42 39-108 15,15-8-172-15,3 1-356 0</inkml:trace>
  <inkml:trace contextRef="#ctx0" brushRef="#br0" timeOffset="57251.93">12017 6884 1465 0,'0'0'120'16,"0"0"-120"-16,0 0-120 15,0 0-575-15</inkml:trace>
  <inkml:trace contextRef="#ctx0" brushRef="#br0" timeOffset="58620.51">15826 6285 1500 0,'0'0'373'0,"0"0"-104"16,0 0-2-1,0 0-85-15,0 0-77 0,0 0-63 16,0 0-42-16,-97 33 113 15,69 12-67-15,-1 9 5 16,6 5 18-16,5 0-17 16,9-2-4-16,7-3-48 15,2-5 23-15,4-3-14 16,13-5-9-16,1-3-60 16,4-4-46-16,0-7-139 15,8-11-71-15,-5-7-369 16,-4-9-822-16</inkml:trace>
  <inkml:trace contextRef="#ctx0" brushRef="#br0" timeOffset="58980.32">16097 6380 1659 0,'0'0'474'0,"0"0"-281"15,0 0 26-15,0 0-79 16,-89-2-103-16,74 32 36 16,4 8-73-16,5 6 6 15,6 1 40-15,0-2-35 16,16-4 8-16,0-4 18 16,3-5-37-16,-2-6 104 0,-4-5-88 15,-8-2-15-15,-5-4 36 16,0-4-22-16,-14-1 15 15,-9-5-21-15,-6-3 18 16,2 0 0-16,-1-6-27 16,8-8-39-16,7-4-9 15,8 3-28-15,5 2-29 16,5 4-71-16,18 3-107 16,9 1 38-16,25 2-249 15,-5 0-52-15,-5 2-610 0</inkml:trace>
  <inkml:trace contextRef="#ctx0" brushRef="#br0" timeOffset="59642.34">16449 6550 1386 0,'0'0'360'0,"0"0"28"16,0 0-110-16,0 0-82 15,0 0-71-15,-103-49-46 16,71 65 14-16,0 11-30 15,4 4-11-15,3 4 69 16,8-5-65-16,7-3-22 16,5-5-29-16,5-5 11 0,0-4-32 15,9-5 10 1,11-7-36-16,3-1 34 16,5-4-50-16,1-11-4 0,-4-5 16 15,-7 1 24-15,-5 4 7 16,-7 3 30-16,-6 6 39 15,0 4 86-15,0 2-60 16,-12 0-20-16,0 2-5 16,1 8-54-16,1 2 65 15,3 2-66-15,5-2-15 16,2-2 3-16,0-1 0 16,15-4-25-16,5-4-24 15,3-1-49-15,-2 0 94 16,-6 0-58-16,-7-1 50 15,-4 1 12-15,-4 0 20 16,0 0-8-16,-4 4 34 0,-6 8-10 16,2 2 96-16,3-1-120 15,5 1-9-15,0-1 8 16,11-5-55-16,16-5-31 16,7-3-83-16,2 0-50 15,1-15 94-15,-7-5-30 16,-6-1 85-16,-11 2 71 15,-10 5 90-15,-3 4 96 16,0 5-50-16,-6 5-61 16,-8 0 61-16,1 0-74 15,0 6-9-15,4 6-5 16,6 0-48-16,3 2 6 16,0 0-6-16,12-3-69 15,6-3 50-15,1-3-90 0,2-2-42 16,-6-2-24-16,-6-1-86 15,-8 0-231-15,-1 0-1275 0</inkml:trace>
  <inkml:trace contextRef="#ctx0" brushRef="#br0" timeOffset="60038.28">16852 6360 1778 0,'0'0'239'0,"0"0"-1"16,0 0-114-16,0 0-15 16,0 0-23-16,74 101-30 0,-64-48 22 15,-9 5-51-15,-1 4-26 16,-14-1 29-1,-16-1-30-15,-4-1-1 16,-5-3-46-16,-9 6-140 0,10-14-70 16,6-14-314-16</inkml:trace>
  <inkml:trace contextRef="#ctx0" brushRef="#br0" timeOffset="60217.43">16719 6839 2006 0,'0'0'355'15,"0"0"-205"-15,0 0-62 0,0 0-44 16,0 0-44-16,0 0-303 16,0 0-87-16,-44 21-1136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45:05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15743 12076 36 0,'0'0'0'16</inkml:trace>
  <inkml:trace contextRef="#ctx0" brushRef="#br0" timeOffset="2017.23">15743 12076 192 0,'-36'17'196'0,"33"-14"-62"0,-1 0-50 15,0 0-20-15,1 1-54 16,-1 0 25-16,1-1-35 15,-1-2-51-15,3 1 31 16,-3-1-29-16,-1 2 38 16,2 0 11-16,-2 0 8 0,0 1 49 15,0 3 21-15,0-4-17 16,2 0-12-16,-1 0-30 16,1 1 10-16,0-1-28 15,-1 0 0-15,1-3 36 16,1 1-37-16,-1 1-1 15,1 3-7-15,0-2 2 16,-1 0 6-16,2-1-20 16,-3 0 20-16,1 4-9 15,1-3 15-15,-1 0-6 16,1 0 0-16,0 2 9 16,1-5-15-16,-1 2 6 15,1-2-59-15,-2 0-12 16,0 3 36-16,-1-3 35 15,0 0 45-15,-1 3-12 16,2 2 37-16,0-2-41 0,-1 0-19 16,1 0 10-16,0-1-20 15,0 1-2-15,0-1 2 16,2-2 0-16,-1 3 2 16,1-3-2-16,-1 3 0 15,-2 1 24-15,3-3-14 16,-1 5 6-16,-1-6-16 15,1 4 7-15,-1-1-16 16,1-3 9-16,-3 3-26 16,2 0 6-16,-2 1-29 15,-2-1 11-15,2-2 38 16,-2 2 2-16,0 0 94 0,3 1-38 16,-2-1-22-1,3 0 40-15,-2-3-39 16,0 4-2-16,0-1-34 0,2 0 5 15,-2 0 51-15,2 0-34 16,-1-1 9-16,1 1 0 16,1 0-11-16,1-3 8 15,1 0-29-15,-2 3 1 16,-2 0 46-16,1-2-31 16,0 5-5-16,-2-3 10 15,0 3-11-15,0 2 12 16,1-5-22-16,-1 4 0 0,2-1-5 15,-2-3 5-15,0 5-1 16,-1-2 0-16,-3-2 1 16,2 2 3-16,-1 0-3 15,1 2 0 1,2-5 0-16,0 0 6 0,2-2 7 16,-1 2-2-16,0 0-9 15,0 0 4-15,1 0-6 16,-2 0 0-16,0 2 0 15,-2-2 7-15,1 3-7 16,-3-2 0-16,-3 2 11 16,2 0 26-16,0 2-37 15,0-1 13-15,0-1 6 0,4 0-18 16,0-4-1-16,3-1 0 16,2-1 1-16,1 2 15 15,-2-2-16-15,-2 3 0 16,0-3-8-16,-2 3 18 15,0 0-10-15,-2 1 1 16,-3 2 5-16,3-3 43 16,-2 2-49-16,0 1-3 15,4-3 3-15,-1 0 8 16,4-2-6-16,-1 2-4 16,2 0 18-16,-1 0-14 15,0 0-2-15,-3 1 0 16,0-3 7-16,-1 5-7 15,0-2 25-15,0-1-25 16,-2 3 7-16,-1 1 24 0,1-3-31 16,3 3 11-16,-2-1 19 15,1 1-11-15,-2-1 16 16,3 2-35-16,-1-3 7 16,0 3 27-16,1-5-34 15,0 3 1-15,2-1 20 16,-2-3-21-16,2 1 18 15,1 3-18-15,-3-4 0 16,1 4 3-16,0-3-3 16,-1 0-5-16,0 1 4 15,0-1 2-15,-1 0 20 16,2 0-21-16,2 1 2 16,0-3 16-16,0 2-18 15,-1-3 0-15,-1 3-1 0,1 3 2 16,-2-2 16-1,-1-1-17-15,1 4 0 16,-1 0 3-16,0-4-1 0,1 3-2 16,-1-2 1-16,2 3 9 15,0-4 2-15,1-2-12 16,1 2 0-16,1-3 13 16,0 0-13-16,1 3 0 15,-2-3 7-15,1 3-6 16,-2 0 45-16,1 0-46 15,-4 2 0-15,1 1 19 16,-2 1-17-16,-1-1 6 16,3 0 3-16,-1-1-5 0,1-3 36 15,2 1-42 1,1 0 0-16,-1 2 5 0,1-5-4 16,0 3 8-16,-1-3-9 15,-1 3 10-15,2-3 22 16,-1 3-32-16,-1-1 0 15,0 1 22-15,-1-1-21 16,-3 4 1-16,-1-1-2 16,2 1 9-16,-2-2 31 15,2-1-40-15,1 0 0 16,1 0 22-16,3 1-7 0,0-4 14 16,3 0-29-1,-1 0 2-15,1 0 20 0,-2 0-22 16,-2 3 0-16,1-3 12 15,-4 4 0-15,-1-1 12 16,-2 1-24-16,0-1 0 16,0 0 40-16,0 4-40 15,2-4 1-15,1 0 16 16,2-3-6-16,2 0 22 16,-1 1-33-16,4-1 0 15,-2 0 3-15,1 4-3 16,-2-4-6-16,-1 3 6 15,-1 0 6-15,0 0 24 16,-1 0-30-16,-1-2 0 16,2 2 15-16,1-3-15 0,1 3 0 15,3-3 0-15,-1 0 1 16,1 0-2-16,0 0 1 16,0 0-12-16,0 0-10 15,0 0 19-15,0 0-38 16,1 0-37-16,11 0-40 15,8-13 49-15,16-17-189 16,0 3-265-16,-4-7-872 0</inkml:trace>
  <inkml:trace contextRef="#ctx0" brushRef="#br0" timeOffset="19411.63">19812 2546 1257 0,'0'0'274'15,"0"0"-45"-15,0 0 60 16,0 0-171-16,0 0-7 16,0 0-1-16,-2-19-11 15,2 17 28-15,0-1-77 16,-2 0-39-16,2 0 71 16,0-1-81-16,-2-2 23 15,1 3-17-15,1-1 2 16,-2 0 8-16,2 1-17 15,-1 0 0-15,1-1-8 16,-3-2 8-16,-1 1 0 0,1-1 0 16,-4-1 8-16,0 1-22 15,0 3 14-15,-1-1-3 16,-2 3-17-16,-2 1 20 16,-2 0 0-16,-7 14-1 15,-3 12 10-15,-5 10 28 16,2 8-36-16,2 3 13 15,6 1 42-15,8-3-27 16,8-2-8-16,3-8-21 16,0-3 15-16,17-7 15 15,2-4-30-15,8-8 0 16,2-9 6-16,3-4-5 16,1-9 24-16,0-17-25 15,-1-8 0-15,-6-9-50 0,-2-5 41 16,-6 0-27-1,-6 2 20-15,-4 1 16 16,-1 7 3-16,-5 7-3 0,1 11 0 16,-3 7 45-16,0 6-39 15,0 6-6-15,0 1-1 16,0 6 1-16,0 15-21 16,0 14 21-16,0 8 0 15,-7 22 59-15,1-2-43 16,-1 7 27-16,1 3-1 15,0-10-36-15,-1 6 41 16,1-6-47-16,-2-7 0 16,-4-8 0-16,0-10 0 0,-1-8 0 15,-1-8 0-15,3-7 2 16,-1-7-4-16,-1-5 2 16,0-3 0-16,-1 0 53 15,2 0-47-15,2-3 4 16,4-6-10-16,0 0 14 15,6-2-7-15,0-4-7 16,0-1-15-16,14-7 9 16,11-7 7-16,8-7-2 15,8-11 1-15,2-6-80 16,4-7 79-16,-2-2-110 16,-4 0 18-16,-2 4 67 15,-5 5-6-15,-7 9 30 0,-8 7-7 16,-5 7 9-1,-4 8 12-15,-7 7-3 0,-1 6-9 16,-2 6 58-16,0 4-43 16,0 0-15-16,-12 17-31 15,-3 8 31-15,-2 7 76 16,3 2-76-16,5 1 0 16,5-5 12-16,4-3-10 15,4-6 19-15,11-5-21 16,5-6 0-16,2-9 53 15,-1-1-51-15,1-14 1 16,-2-13-3-16,-7-12 0 16,-4-4-1-16,-8-1 1 15,-1 4 0-15,0 6 37 0,-6 10-20 16,-2 10 38-16,1 4-13 16,4 6-31-16,1 4-22 15,2 0-7-15,0 1-127 16,5 12 67-16,12 0-59 15,8 1 32-15,6-4 29 16,4-2-30-16,-1-5 51 16,-9-2-92-16,-10 1 77 15,-12 2 69-15,-3 5-53 16,-12 6 54-16,-14 9 122 16,-4 6 10-16,1 3 78 15,7-1-122-15,8-2-56 16,11-1 32-16,3-4-64 15,11-1 24-15,17-3-24 0,8-7 15 16,3-7-49-16,3-7-9 16,0-21-144-16,-12-11-87 15,-13-6-294-15</inkml:trace>
  <inkml:trace contextRef="#ctx0" brushRef="#br0" timeOffset="19624.05">20096 2367 1876 0,'0'0'243'16,"0"0"-67"-16,0 0 60 16,120-35-157-16,-78 35-51 15,-5 0-28-15,-7 13-73 16,-7 9-59-16,-7 10-138 15,-5-7-243 1,-4-5-475-16</inkml:trace>
  <inkml:trace contextRef="#ctx0" brushRef="#br0" timeOffset="19776.4">20532 2215 702 0,'0'0'1243'0,"0"0"-1120"15,0 0-40-15,0 0-34 0,0 0-49 16,-85 90-25-16,66-40-225 16,4-5-594-16</inkml:trace>
  <inkml:trace contextRef="#ctx0" brushRef="#br0" timeOffset="20172.81">20672 2653 1597 0,'0'0'561'0,"0"0"-386"16,0 0 52-16,0 0-78 15,0 0 11-15,0 0-141 16,0 0-9-16,44 0 22 15,-13 3-31-15,8 3 41 16,2-2-42-16,1 1 0 16,0-1 3-16,-3 1-3 15,-4-2 0-15,-7-2 0 16,-8-1 7-16,-6 0 16 16,-6 0-23-16,-5 0 0 15,-3 0 28-15,0 0 32 16,0 0 18-16,0 0-8 15,0 0-61-15,0 0 54 0,0 0-63 16,0 0-36 0,0 0-9-16,0 0-132 0,0 0-23 15,9 0-120 1,1-10-285-16,3-5-1199 0</inkml:trace>
  <inkml:trace contextRef="#ctx0" brushRef="#br0" timeOffset="21091.67">21362 2493 436 0,'0'0'1360'16,"0"0"-1191"-16,0 0 39 0,0 0-17 15,0 0-129-15,0 0-45 16,0 0-17-16,-1 62 144 15,-4-26-64-15,-2 5 1 16,0-2-1-16,-1-2-33 16,0-4 20-16,2-6-67 15,2-4 0-15,2-8 6 16,1-6-6-16,1-6 0 16,0-3 5-16,0 0-4 15,0 0 35-15,1-14-36 16,11-10-19-16,1-4 4 15,5-5 21-15,3-5-6 16,2-1 0-16,2 0 0 0,2 2-6 16,-1 4 6-16,-3 6-3 15,-4 6 3-15,-7 10 10 16,-7 8 14-16,-3 3-24 16,-2 11 6-16,-2 21-1 15,-13 12-5-15,-6 7 30 16,0 5 58-16,3-4-54 15,2-5 10-15,6-7-44 16,7-13 1-16,3-5-25 16,5-10 24-16,22-11-45 15,12-1 18-15,10-24-49 16,8-12-9-16,0-7-41 16,-10-1 65-16,-15 5 42 0,-14 10 38 15,-15 11-2-15,-3 11 63 16,-4 7-14-16,-16 0 24 15,-2 10-53-15,-4 8-10 16,5 3 82-16,4 2-108 16,7-2-1-16,7-3 0 15,3-3-7-15,0-6-17 16,18-6-35-16,7-3-20 16,2-6 79-16,0-12-78 15,-4-3 41-15,-8 4 37 16,-7 7 0-16,-8 5 110 15,0 5-103-15,0 0-5 16,-10 11 87-16,-4 11-51 16,-2 8 4-16,1 5-21 15,5 5-9-15,5 4 48 0,5 0-60 16,0-1 0-16,0 0 27 16,0-6-26-16,-6-5 7 15,-4-5-8-15,-9-4 1 16,-6-7 14-16,-7-1-15 15,1-4 0-15,-1-4 19 16,5-2-10-16,9-4 11 16,6-1-20-16,7 0 13 15,5 0-47-15,0 0 34 16,5 0-163-16,17-15-47 0,13-9-71 16,43-33-20-1,-4 3-222-15,-2-2-302 0</inkml:trace>
  <inkml:trace contextRef="#ctx0" brushRef="#br0" timeOffset="21774.96">22069 2698 1294 0,'0'0'299'0,"0"0"176"15,0 0-288-15,0 0-11 16,0 0-20-16,0 0-34 16,-101 24 19-16,82 1-113 15,7 2-20-15,7-3 41 16,5 1-43-16,0-4-6 15,5-5 18-15,10-5-12 16,4-6 30-16,1-5-36 16,3-7-26-16,0-13 1 0,-1-7 22 15,-5-2-12 1,-5 0 15-16,-6 6 0 0,-4 7 23 16,-2 2-23-16,0 5 0 15,0 3 10-15,0 2-8 16,0 1 4-16,0 0-6 15,0 3-9-15,0-2-32 16,0 2 40-16,0 0-38 16,0 0 39-16,0 0-23 15,0 0 2-15,0 0-1 16,0 0 22-16,0 5-26 16,0 2 26-16,0 1-40 15,0 2 22-15,0 2 14 0,0 2-5 16,0 4 9-16,0 1 0 15,-2 2 4-15,0-2-4 16,-1 0 0-16,0 0 1 16,-1-3 0-16,3-4 7 15,-1-5-8-15,1 0 0 16,1-6 8-16,0-1-8 16,0 0-9-16,7-9-8 15,7-9 31-15,6-4-28 16,4-2-1-16,-1 0 15 15,-3 7 5-15,-1 1-4 16,-8 8-1-16,-2 1 29 0,-4 6-17 16,-4 1 26-1,-1 0-38-15,0 14 0 0,0 5 47 16,0 3-47-16,0 6 9 16,0-3-9-16,-5-2 10 15,0-3 1-15,3-7-11 16,1-5-68-16,1-5-49 15,0-3-101-15,8-6 17 16,17-28-290-16,-3 4-259 16,0 1-268-16</inkml:trace>
  <inkml:trace contextRef="#ctx0" brushRef="#br0" timeOffset="21816.69">22338 2787 59 0,'0'0'0'0</inkml:trace>
  <inkml:trace contextRef="#ctx0" brushRef="#br0" timeOffset="22045.29">22004 3184 2422 0,'0'0'471'0,"0"0"-442"16,0 0 129-16,0 0 57 16,0 0-215-16,0 0-44 15,0 0-200-15,-2 1-326 0,1-1-372 16</inkml:trace>
  <inkml:trace contextRef="#ctx0" brushRef="#br0" timeOffset="22207.33">22004 3184 1976 0,'17'85'548'15,"-19"-85"-506"-15,-1 0 161 16,1 0-6-16,1 0-197 16,-6-3-20-16,2-4-350 15,-2-4-886-15</inkml:trace>
  <inkml:trace contextRef="#ctx0" brushRef="#br0" timeOffset="22367.13">21975 3275 1910 0,'0'0'566'0,"0"0"-479"15,0 0-33-15,0 0-54 16,0 0-28-16,0 0-542 15,0 0-1349-15</inkml:trace>
  <inkml:trace contextRef="#ctx0" brushRef="#br0" timeOffset="23575.58">19803 1314 1562 0,'0'0'259'0,"0"0"-86"16,0 0 52-16,0 0-18 15,0 0-34-15,0 0-118 16,0 0-37-16,0-21 104 16,0 21-79-16,0 0 7 15,0 0 12-15,0 0-23 16,0 0 27-16,0 0-66 16,0 0-16-16,-1 10-4 15,-5 12 23-15,0 10-3 16,-2 8 40-16,-1 8-23 15,-1 5 59-15,-2 2-64 16,2 3 2-16,0-4 47 16,-1-3-49-16,0-5 12 0,1-2-24 15,0-3 15-15,3-7 21 16,-2-6-36-16,4-4 0 16,0-6 21-16,2-6-20 15,1-5 20-15,2-3-21 16,0-2 12-16,0-2 30 15,0 0-42-15,0 0 0 16,0 0 21-16,0 0-21 16,0 0 0-16,0 0-9 15,-2-5-124-15,-1-6-53 16,-3-5-141-16,-3-14-167 16,-1 5-183-16,2-1-890 0</inkml:trace>
  <inkml:trace contextRef="#ctx0" brushRef="#br0" timeOffset="23928.52">19561 1770 1579 0,'0'0'340'0,"0"0"-214"0,0 0 22 15,0 0 101-15,0 0-69 16,0 0-28-16,7 77-43 16,3-52-21-16,0 1 20 15,0-1-72-15,0 1-15 16,0-4 75-16,-2 0-89 15,-1-4 7-15,-2-5-5 16,0-4-3-16,-2-4 27 16,1-5-32-16,2 0-1 0,6 0 119 15,3-9-59-15,5-5 6 16,0-1-7-16,-2-1-40 16,-5 2 94-16,-2 1-99 15,-5 7-13-15,-2-1 52 16,-1 3-52-16,-1 0 8 15,-2 1-9-15,2-2 6 16,-1-1-38-16,1-2 32 16,-1 0-85-16,3-6 4 15,2-4-132-15,6-19-251 16,-2 3-85-16,0 0-420 0</inkml:trace>
  <inkml:trace contextRef="#ctx0" brushRef="#br0" timeOffset="24825.89">20206 859 1340 0,'0'0'304'0,"0"0"16"16,0 0-56-16,0 0-50 0,0 0-67 15,0 0-85-15,0 0 47 16,0-51-85-16,0 40-23 15,0 3 61-15,-7 0-35 16,-3 3 4-16,-7 5 9 16,-6 0-39-16,-9 10 64 15,-6 15-53-15,-2 7 3 16,3 5 47-16,7 0-29 16,10-1 4-16,10-4-37 0,7-5 0 15,3-4-6 1,5-9 6-16,13-3 0 0,7-9-8 15,4-2-1-15,2-13-4 16,1-15-25-16,-7-5 34 16,-5-3-25-1,-10 1 29-15,-5 4 0 0,-5 8 45 16,0 6-4-16,0 7 31 16,0 6-39-16,-3 4-23 15,-2 0-11-15,-2 11 1 16,-1 17-17-16,-4 9 17 15,4 13 9-15,-1 5 45 16,4 8-43-16,2-2 0 16,2 2 51-16,-2-2-62 15,0-5 0-15,-1-8 0 0,-3-8 11 16,-2-10-11 0,1-8 0-16,0-13-38 0,-1-7 26 15,-2-2 2-15,-1-15 10 16,0-12-8-16,4-8-49 15,6-5 56-15,2-6-61 16,3-4-17-16,19 1 71 16,8-1-53-16,8 1-9 15,6 1 19-15,3 2 16 16,-5 9-2-16,-7 7 28 16,-9 10 2-16,-10 8 1 15,-10 11 6-15,-6 1-8 16,0 10-8-16,0 14 16 0,-8 9 74 15,-2 6-54 1,0-1-4-16,5-3 28 0,3-5-37 16,2-6-4-16,0-8-3 15,10-5-91-15,9-9 49 16,2-2-158-16,20-41-170 16,-8-1-316-16,-1-7-860 0</inkml:trace>
  <inkml:trace contextRef="#ctx0" brushRef="#br0" timeOffset="24949.4">20499 826 1467 0,'0'0'335'0,"0"0"-29"16,0 0-61-16,0 0-143 0,0 0-90 15,0 0-24 1,0 0-22-16,8 36-149 0,-6-17-208 16,-2-1-677-16</inkml:trace>
  <inkml:trace contextRef="#ctx0" brushRef="#br0" timeOffset="25274.01">20499 826 1840 0,'49'96'293'0,"-53"-93"-145"16,-5 6-1-16,-3 4 43 15,1 4-111-15,-1 4-58 0,4 0 27 16,6 0-48-1,2-5 0-15,0-2 0 0,9-5-58 16,5-5 47 0,5-4-41-16,-3 0 40 15,0-16 3-15,-8-3 17 16,-5-4-8-16,-3 2 10 0,-5 3-4 16,-11 3 61-16,-5 4-46 15,1 4-15-15,2 1 23 16,3 3-28-16,6 1-1 15,6 2-48-15,3 0-171 16,17-6-52-16,8 0-228 16,7-6-36-16</inkml:trace>
  <inkml:trace contextRef="#ctx0" brushRef="#br0" timeOffset="25562.58">20804 808 975 0,'0'0'585'0,"0"0"-484"16,0 0 169-1,0 0-65-15,-20 76-53 0,0-40 38 16,-7 5-117-16,-1-1-31 16,0-1-13-16,5-3-29 15,2-10-5-15,10-9-159 16,8-12-74-16,3-5 56 16,4-7-12-16,14-10-208 15,1-2 310-15,-2 4 92 16,-6 5 268-16,-6 6-26 0,-1 4-65 15,-3 0-9 1,3 5-37-16,-3 8-6 0,3 4-46 16,-2 4-66-16,-1 0 54 15,1 1-67-15,-1-4-85 16,9-8-111-16,-1-6-285 16,1-4-779-16</inkml:trace>
  <inkml:trace contextRef="#ctx0" brushRef="#br0" timeOffset="25684.49">20776 1092 1622 0,'0'0'398'15,"0"0"-284"-15,0 0 13 16,0 0-127-16,0 0-39 16,0 0-592-16</inkml:trace>
  <inkml:trace contextRef="#ctx0" brushRef="#br0" timeOffset="25859.04">20905 514 1413 0,'0'0'607'0,"0"0"-506"16,0 0-45-16,0 0-30 15,-81 80 44-15,51-38-70 16,-10 25-79-16,9-11-213 15,9-7-532-15</inkml:trace>
  <inkml:trace contextRef="#ctx0" brushRef="#br0" timeOffset="26944.73">20975 829 424 0,'0'0'1148'0,"0"0"-959"16,0 0 53-16,0 0-25 15,0 0-48-15,0 0-123 16,0 0 45-16,15-34-72 0,1 27-18 16,6-3 24-16,5-1-25 15,1-2 19 1,-1 0-19-16,0-3 0 0,-4-1 15 15,-5-3-15-15,-2 3 0 16,-7-2 8 0,-2 3-7-16,-5 1 10 15,-2 3-11-15,0 2 0 0,0 1 38 16,-2 4-35-16,-5 3 7 16,-6 2-10-16,-5 11 1 15,-9 19 33-15,-8 14-20 16,-2 12-7-16,2 4 98 15,5 1-74-15,7-2-3 16,6-7-26-16,9-7-2 16,4-7 28-16,4-10-28 0,0-9-70 15,0-8 70-15,0-6-56 16,0-5 56-16,4 0 9 16,4-12-9-16,2-2 50 15,-2 1-49-15,-1 2 7 16,-4 5 74-16,-3 6-22 15,0 0-26-15,0 0-34 16,0 0 1-16,0 8-16 16,3 5 15-16,4 1 0 15,5 2-18-15,7-3-5 16,5-4-68-16,5-6-67 16,1-3-75-16,0-5 97 15,-5-12-61-15,-5-2 68 16,-8 3 86-16,-7 0 43 0,-5 7 129 15,0 2 9-15,0 4-2 16,-3 1 29-16,-6 2-80 16,3-1-35-16,2 1-2 15,3 0-27-15,1 0-21 16,0 0-7-16,0 0-86 16,0-2 77-16,8 1-47 15,1-2 48-15,-2 1-6 16,-1-1 21-16,-3 2-7 15,-3 1 7-15,0 0 0 16,0 0 43-16,0 6-10 16,-5 3 27-16,0 0 10 15,5 1-45-15,0-2-4 16,0-2-21-16,10-3-8 16,12-3-29-16,3 0 28 15,1-3-43-15,-2-6-2 0,-7-2 1 16,-7 5 38-16,-7 4-2 15,-3 2 17-15,0 0-16 16,-5 7 32-16,-5 10 26 16,0 2 19-16,3 3-27 15,4-3 71-15,3 0-105 16,0-4 0-16,12-4 14 16,8-5-14-16,5-6-9 0,-1 0-46 15,1 0-51 1,-9-4 76-16,-5-3-28 0,-7 4 58 15,-4 3-6-15,0 0 18 16,0 0-12-16,-8 5 51 16,-1 6-37-16,1-1 85 15,5 2-99-15,0-3-27 16,3 1 15-16,0 0-180 16,6-6-147-16,1-1-1152 0</inkml:trace>
  <inkml:trace contextRef="#ctx0" brushRef="#br0" timeOffset="27119.57">21119 1433 2268 0,'0'0'383'15,"0"0"-210"-15,0 0-52 16,0 0-97-16,0 0-24 15,0 0-299-15,0 0-331 0</inkml:trace>
  <inkml:trace contextRef="#ctx0" brushRef="#br0" timeOffset="27293.11">21278 1427 1737 0,'0'0'913'0,"0"0"-840"0,0 0-22 16,0 0-51-16,0 0-151 15,0 0-670-15</inkml:trace>
  <inkml:trace contextRef="#ctx0" brushRef="#br0" timeOffset="27975.13">21840 654 1483 0,'0'0'363'16,"0"0"-95"-16,0 0-18 15,0 0-148-15,0 0-75 16,0 0 156-16,-102 97-92 16,73-48-30-16,3 4-4 15,7 1-9-15,8 0-15 16,8-2-33-16,3 0 0 16,0-4-30-16,0 0-19 15,11-3-123-15,8 3-81 16,0-10-86-16,-3-16-545 0</inkml:trace>
  <inkml:trace contextRef="#ctx0" brushRef="#br0" timeOffset="28229.6">22063 725 1698 0,'0'0'331'16,"0"0"-260"-16,0 0 10 16,0 0 30-16,-68 116-4 15,42-59 16-15,3 4-64 16,6 1-42-16,5-5 20 16,9-3-37-16,3-9-2 15,0-5-82-15,0-13-127 0,28-17-14 16,-1-9-307-16,-1-1-467 0</inkml:trace>
  <inkml:trace contextRef="#ctx0" brushRef="#br0" timeOffset="28416.62">22098 931 1679 0,'0'0'266'0,"0"0"-158"15,0 0 44-15,-96 52 49 16,73-19-132-16,8 3-14 15,7 1-14-15,8-2-18 16,1-3-13-16,23-3-10 0,9-8-25 16,12-6-14-16,34-15-178 15,-11-4-114 1,-7-14-506-16</inkml:trace>
  <inkml:trace contextRef="#ctx0" brushRef="#br0" timeOffset="28810.64">22380 727 1480 0,'0'0'260'0,"0"0"-27"16,0 0-42-1,0 0-77-15,0 0-76 0,0 0-19 16,0 0 39-16,-40 29-58 16,40-14 9-16,5 2-5 15,11-3-2-15,6-5-1 16,4-5-1-16,-2-4-55 15,-2 0 43-15,-5-7-25 16,-5-10 0-16,-9-1 10 16,-3-1-30-16,0 0 45 0,-13 4-44 15,-6 3-110-15,-16 12 20 16,5 0-101-16,0 0-295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46:29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7000 3017 844 0,'0'0'213'16,"0"0"-3"-16,0 0-6 16,0 0-139-16,0 0-33 15,0 0 41-15,0-34-57 16,0 31 13-16,0 1 36 15,0 0-19-15,0 2 66 16,0 0-64-16,0 0-17 16,0 0 39-16,0 0-54 0,0 0 0 15,0 0-16 1,0 0 8-16,0 0-4 0,0 6-4 16,-3 11 0-16,-3 7 18 15,2 8-7-15,-5 4-9 16,-1 4 27-16,1 1-29 15,-1 1 67-15,0 1-67 16,0 1 0-16,2-1 25 16,-2 1-25-16,2-1 12 15,-1 2-12-15,1-4 15 16,2 0 48-16,-1-5-63 16,2-1 0-16,0-6 23 15,1-2-15-15,1 0 19 16,-2-5-27-16,2-1 10 0,-1-1 33 15,-1-2-43-15,2 0 0 16,-1-3 29-16,1 0-9 16,2 0 24-16,-3-2-44 15,2-1 11-15,1 0 10 16,-1 0-21-16,2-2 0 16,-1-2 11-16,1-2-11 15,-2 1 20-15,1-1-20 16,-2 2 0-16,2-2 18 15,-1 2-18-15,-1 3 0 16,1-3 15-16,0 3-15 16,2-1 12-16,-1-3-12 15,1-1 0-15,0-1-9 0,0-2 9 16,0 1-18 0,0-2 18-16,5 0 6 15,4 1 16-15,2 0-22 16,2 2 0-16,4-2 12 0,0 0-12 15,1 2 0-15,2-1 0 16,-2 0 10-16,1 2-4 16,3-1-6-16,-1 0 0 15,3 0-1-15,3 1 1 16,-1 1 0-16,6-1-1 16,5-2 2-16,3 2 8 15,7 0-9-15,2-1 0 16,5-1 4-16,-1 2-4 0,2 0 0 15,-1 0-1 1,-1 2 2-16,-2-1-8 0,-2 2 7 16,-4-1-42-16,-2 0 42 15,-1 2-28-15,-2-1 16 16,1-1 12 0,0-1 0-16,0-1-25 0,-2-1 25 15,-1-2-20-15,-1 0 9 16,-5 0-1-16,-4 0 6 15,-5-1-5-15,-3 1 11 16,-4-1-4-16,-3-1 4 16,-3-1 0-16,-1 2-1 0,-3-2 2 15,1 0-1 1,0 0 0-16,1 0 1 0,2 0 0 16,3 0-1-16,1 0 0 15,1-5-1 1,-2 0 2-16,-2-1 9 0,-2 1-10 15,-2-3 0-15,-2-3 40 16,0-3-40-16,-2-4 0 16,-1-7 41-16,-1-7-13 15,2-9 1-15,-2-9-29 16,1-5 0-16,2-8 4 16,3-5-4-16,3-3-3 15,0 2-3-15,2-1 12 16,1 6-9-16,-1 2 3 15,-2 4 0-15,2 4 0 0,-4 5 0 16,2 1 0-16,-1 5-6 16,-3 4 12-16,1 3-4 15,-4 4-2-15,1 5 0 16,-4 3-15-16,0 5 15 16,0 2 0-16,0 3-1 15,0 4 7-15,0 0 8 16,0 3-14-16,-3 1-9 15,-1 1-21-15,-5 1 28 16,-2 1-2-16,-2 2 4 16,-6-1 0-16,-1 2 24 15,-2 0-24-15,0 0 0 16,-1-1 18-16,0-2-18 16,-2-2 0-16,-2 0 0 15,1-2 6-15,-6 1 4 16,-2 0-10-16,-6 0-4 0,-3 1-5 15,-8 0 10-15,-1 0-1 16,0-1 0-16,1-2 6 16,2 1 8-16,3-2-14 15,1 3-4-15,5 0 4 16,1 2 0-16,1 4 0 16,1 0-6-16,-1 0 6 15,-1 0-28-15,3 7 28 16,0 2-12-16,8-1 10 15,4-1-36-15,8 0 9 16,7 0-42-16,4-1-97 16,5 1 62-16,0 4-104 0,14-3-70 15,0 0-294-15</inkml:trace>
  <inkml:trace contextRef="#ctx0" brushRef="#br0" timeOffset="1223.06">7312 4068 570 0,'0'0'214'0,"0"0"-58"15,0 0-48-15,0 0 6 16,0 0-67-16,0 0 11 16,0 0 30-16,17-33-34 15,-14 27 43-15,-1 0-21 16,-2 1 4-16,0 2 77 16,0 0-54-16,0 2-36 15,0-1 39-15,0 2-62 0,0-1-9 16,0 1-35-1,0 0 25-15,0 0-48 0,0 0 23 16,-3 9 0-16,-3 6 47 16,-2 8-17-16,0 4 31 15,0 4 2-15,-1 4-24 16,2 0 115-16,-1 2-91 16,1-6-30-16,0 0 26 15,1-4-33-15,1-3 11 16,-1-2-13-16,2-1-11 15,-1-3 54-15,3-1-67 16,-1-4 0-16,1 0 29 16,0-5-16-16,1 0 26 15,-1-2-39-15,2-3 1 16,0 0 20-16,0-2-21 0,0-1 0 16,0 2 2-16,0-2-1 15,0 0 4-15,0 0-5 16,0 0-74-16,0 0 50 15,0 0-138-15,0 0-96 16,0 0-29-16,-1 0-468 16,-5 0-654-16</inkml:trace>
  <inkml:trace contextRef="#ctx0" brushRef="#br0" timeOffset="1983.69">7052 4469 1000 0,'0'0'397'0,"0"0"-102"0,0 0-73 16,0 0-77 0,0 0-86-16,0 0 47 15,0 0-96-15,-14-34-2 16,8 31 29-16,-6 3 1 0,-2 0-1 15,-5 9 8-15,-7 16-38 16,-2 11 125-16,1 2-71 16,4 3-6-16,8-5 14 15,10-4-56-15,5-7-13 16,1-7-9-16,21-6 9 16,8-9 9-16,5-3-9 15,7-7-31-15,-2-14-14 16,-3-6-59-16,-6-3 15 0,-9-4-5 15,-6 4 29 1,-12 1 58-16,-4 8 14 0,0 5 29 16,-8 7 57-16,-6 7-23 15,1 2 9-15,-1 0-57 16,0 13-16-16,-1 9 85 16,3 7-91-16,1 6 29 15,2 2 8-15,4 2-16 16,2 2 19-16,-1-3-40 15,-1 0 0-15,0-4 26 16,-2-4-25-16,0-2-1 16,-3-5 19-16,-4-5-18 15,0-5 52-15,0-5-53 16,0-4 0-16,2-2 37 16,4-2-28-16,1 0-6 0,4 0-3 15,3-3 3 1,0-2-30-16,0-4-25 0,10-1-90 15,10-4 73-15,7-2-142 16,5-6-16-16,16-16-56 16,-6 5-115-16,-7 2-245 0</inkml:trace>
  <inkml:trace contextRef="#ctx0" brushRef="#br0" timeOffset="2404.98">7177 4686 674 0,'0'0'507'0,"0"0"-191"15,0 0-35-15,0 0-30 16,0 0-109-16,0 0-31 15,-64 83 20-15,59-66-58 16,5-4-42-16,2-4-31 0,18-7 0 16,6-2 26-16,3 0-17 15,-2-17 5-15,-5-6 31 16,-7-2-30-16,-12-6-3 16,-3 0-12-16,-2 1 10 15,-11 3 41-15,-2 5-38 16,1 6-13-16,4 9 21 15,6 6-21-15,2 1-2 16,2 1-162-16,0 16-20 16,12 3 75-16,6 3-162 15,9-1 45-15,3-2 88 16,3-3 68-16,-3-6 25 0,-3 0 29 16,-7-1 16-1,-10-4 35-15,-8 4-29 16,-2 1 107-16,-2 2 168 15,-11 4-61-15,0-1-18 0,-1-1-68 16,6 0-55-16,4-4 28 16,4-3-107-16,4 0-13 15,15-5 12-15,12-3-14 16,3 0-4-16,2-1-148 16,1-26-132-16,-12 3-190 15,-12 0-1108-15</inkml:trace>
  <inkml:trace contextRef="#ctx0" brushRef="#br0" timeOffset="2624.18">7270 4607 1480 0,'0'0'326'15,"0"0"-156"-15,0 0-7 16,0 0-112-16,109-51 3 15,-84 51-54-15,-7 5-49 16,-5 14 12-16,-6 3-124 16,-5 2-65-16,0-3-99 15,-2-6-166-15,0-9-464 0</inkml:trace>
  <inkml:trace contextRef="#ctx0" brushRef="#br0" timeOffset="2752.32">7531 4556 1521 0,'0'0'248'0,"0"0"-96"16,0 0-106-1,0 0-46-15,-113 88-56 0,87-64-594 0</inkml:trace>
  <inkml:trace contextRef="#ctx0" brushRef="#br0" timeOffset="3224.23">7454 4108 310 0,'0'0'1287'0,"0"0"-942"0,0 0-28 15,0 0-169 1,0 0-48-16,0 0-100 0,0 0 0 16,50-80-21-16,-40 69 21 15,-1 3-28-15,-6 4 3 16,-3 4 16-16,0 0-24 16,0 2-47-16,0 11 74 15,-3 8 6-15,-2 4 33 16,3 2 14-16,2 1-47 15,0-3 2-15,10-2-32 16,16-1-62-16,-1-6-168 16,-2-6-446-16</inkml:trace>
  <inkml:trace contextRef="#ctx0" brushRef="#br0" timeOffset="4905.47">7614 6011 464 0,'0'0'168'0,"0"0"-31"15,0 0 55-15,0 0-58 16,0 0-12-16,0 0 26 15,0 0-24-15,0-28 16 0,0 24-12 16,0 0-62-16,0 0 87 16,0 1-92-16,0 0-2 15,0 0-11-15,0 1-21 16,0 1 8-16,0 1-35 16,0 0 0-16,0 0 49 15,0 0-49-15,0 0 1 16,0 0 3-16,0 3 4 15,0 11 21-15,-1 8 26 16,-2 6-9-16,-1 2 107 16,-1 3-108-16,2 2 22 15,-1-4-9-15,1 1-39 16,2-2 40-16,-1-1-59 16,0-4 0-16,0-1 40 15,1-3-34-15,1 0 5 0,-2-2-11 16,2-3 12-1,0-4 7-15,0-2-19 0,0-3 0 16,0-4-7-16,0-2 7 16,0-1-6-16,0 0-21 15,0 0-54-15,0-4 30 16,0-7-163-16,0-4-31 16,-1-12-46-16,-6 3-446 15,-2 1-491-15</inkml:trace>
  <inkml:trace contextRef="#ctx0" brushRef="#br0" timeOffset="5238.83">7464 6222 1092 0,'0'0'339'0,"0"0"-215"16,0 0 35-16,0 0 42 16,0 0-65-16,0 0 18 15,42 89-26-15,-32-65-70 16,-1 0 68-16,-5 0-84 15,2-2-17-15,-5-1 21 16,1-1-29-16,-2-5 5 16,0-3-22-16,1-5 18 15,1-3 6-15,3-4-24 16,0 0 0-16,5-2 48 16,6-11-19-16,-2 0 3 15,3-2-32-15,0 2 7 0,0-3 4 16,-3 1-11-16,3 1-20 15,0-2 10-15,0-1-59 16,-1-3-71-16,3-1-121 16,2-3-213-16,-2 4-9 15,-7 5-514-15</inkml:trace>
  <inkml:trace contextRef="#ctx0" brushRef="#br0" timeOffset="6339.76">7449 6779 1121 0,'0'0'327'15,"0"0"-40"-15,0 0-62 16,0 0-99-16,0 0 13 16,0 0-87-16,0 0 5 15,-10-52 22-15,3 52-49 16,-3 0-5-16,-4 7 19 15,-5 11-32-15,-4 9 112 16,-1 3-74-16,3 5 0 0,4 0 24 16,8-5-53-16,8-6-21 15,1-6-10-15,11-9 2 16,16-9-34-16,8-1 41 16,6-22-74-16,0-10 13 15,-3-7-33-15,-7 2 20 16,-10 0 56-16,-8 9 19 15,-7 7 68-15,-5 10 10 16,-1 7-7-16,0 5 10 16,-4 2-57-16,-9 16 29 15,-1 6-53-15,-5 6 23 0,3 7 26 16,0 0-49-16,3 5 0 16,0 2 10-16,0 4-4 15,-1 3 17 1,1 0-23-16,-2-1 0 0,1-5 9 15,2-6-9-15,1-9-3 16,3-11-3-16,1-8 12 16,5-11-12-16,1 0 4 15,1-17-78-15,0-11 71 16,3-8-38-16,13-6 43 16,8-6-4-16,8-4 16 15,6-4-20-15,4 2 6 0,-2 5-61 16,-5 5 61-1,-6 12-42-15,-11 12 36 0,-10 10 6 16,-6 10 5-16,-2 0 0 16,0 19-15-16,-8 10 16 15,-6 5 115-15,2-1-84 16,4-1 8-16,3-8-21 16,5-8-9-16,0-7-11 15,5-7 2-15,10-2 0 16,4-10 38-16,-1-12-38 15,-3-5 0-15,-3-5 0 16,-6 0 1-16,-6 0-8 16,0 6 7-16,0 6-12 15,-10 10-12-15,1 6 24 16,0 4-9-16,2 0 3 0,4 6-24 16,3 8 21-16,0 0-140 15,9-1-12-15,15-2 60 16,8-3 45-16,3-5 49 15,2-3-5-15,-7 0 5 16,-9 0-23-16,-7 1 17 16,-12 5-26-16,-2 5 39 15,-5 2 77-15,-10 7 83 16,-2 3-10-16,4-2-81 16,4 0 77-16,9-4-146 15,2-1-9-15,25-6 9 16,9-5 0-16,10-5-11 15,2 0-74-15,7-28-172 16,-13 1 6-16,-13-3-548 0</inkml:trace>
  <inkml:trace contextRef="#ctx0" brushRef="#br0" timeOffset="6544.12">7700 6712 1685 0,'0'0'309'0,"0"0"-156"16,0 0 2-16,95-78-20 15,-55 64-12-15,0 10-123 0,-8 4 10 16,-5 7-47-16,-9 14-15 16,-6 6-101-16,-9 9-62 15,-3-7-267 1,0-7-404-16</inkml:trace>
  <inkml:trace contextRef="#ctx0" brushRef="#br0" timeOffset="6671.56">8081 6541 527 0,'0'0'1428'16,"0"0"-1234"-16,0 0-121 15,0 0-59-15,-102 109-14 16,73-67-471-16</inkml:trace>
  <inkml:trace contextRef="#ctx0" brushRef="#br0" timeOffset="10810.13">11259 3736 325 0,'0'0'124'0,"0"0"-108"16,0 0-16-16,0 0-79 16,0 0-8-1,0 0 1-15,0 0 21 16,2 0 27-16,-1 0-19 0,1 0 39 15</inkml:trace>
  <inkml:trace contextRef="#ctx0" brushRef="#br0" timeOffset="11070.17">11259 3736 409 0,'12'-6'104'0,"-12"4"11"0,0 2-60 16,0 0 23-16,0 0-78 15,0 0 7-15,0 0 0 16,0 0-7-16,0 0 19 16,0 0-19-1,0 0 0-15,0 0 15 0,0 0-15 16,0 0-67-16,0 0-50 15,0 0-90-15,0 0 12 16</inkml:trace>
  <inkml:trace contextRef="#ctx0" brushRef="#br0" timeOffset="14234.08">11341 3763 38 0,'0'0'199'0,"0"0"-33"15,0 0-57-15,0 0 67 16,0 0-79-16,0 0 11 16,0 0-6-16,-15-20-17 15,12 17-14-15,-1 0 0 16,2 0-6-16,1 0-14 15,-1 0-51-15,1 2 75 16,1-1-75-16,-2 2 11 0,0-1 25 16,0 1-14-1,2-2 21-15,-1 2-43 0,1 0 15 16,0 0 7-16,0 0-22 16,0 0 0-16,0 0 9 15,0 0 0-15,0 0 28 16,0 0 6-16,0 0-32 15,0 0 74-15,0 0-84 16,0 0 15-16,0 0 9 16,0 0-18-16,0 0 42 15,0 0-49-15,0 0 0 16,0 0 53-16,0 0-41 16,0 0 8-16,0 0 1 0,0 0-15 15,0 0 41 1,0 0-47-16,0 2 0 15,0 2 33-15,3 1-32 16,2 1 11-16,0 0-12 0,-1 0 1 16,2 0 44-16,-2 0-45 15,1 1 0-15,2-1 18 16,-3 2-17-16,3-2-1 16,2 3 3-16,2 0 8 15,4 0 29-15,5 3-18 16,4 0-21-16,0 0 44 15,2 0-45-15,-1 1 0 16,-2-1 0-16,-1 0 10 16,-5 1 16-16,-3-2-26 0,0 0-6 15,-2 2-2-15,0-4 14 16,1 2-6-16,2-1 0 16,3 1 19-16,2 2-8 15,2-3-11 1,0 2 0-16,-1 0 4 0,1 2-4 15,-2-1 9-15,-1 1-9 16,-3-1 0-16,0 2 16 16,0 0-16-16,-1 0 0 15,2 0-1-15,1 0 2 16,1 1 1-16,0 0-2 16,0-2 0-16,0 0 0 15,-3 2 0-15,-2-3-3 0,-1 1 2 16,-1-2 2-16,-1 1-2 15,1-1-6-15,1 0 7 16,3 0 13-16,1 0-13 16,4 0-7-16,3 0 1 15,-1 0 12-15,0 0-3 16,-1 0-3-16,-1 0 0 16,0 0-3-16,-1 0 3 15,-4 0-12-15,1-1 11 16,-1 2 2-16,3-2 7 15,0 1-8-15,2 2 0 16,3 0-14-16,2 0 20 16,3 2-6-16,1 0 0 15,2 2 7-15,1 0-13 16,-1 0 6-16,1 1-10 0,-3 1-23 16,-1 1 34-16,-1-1-1 15,-3-1 0-15,0-1 1 16,-1-2-4-16,0 0 3 15,2-2 0-15,0-3-18 16,1-1 18-16,-2 0 0 16,2-3-9-16,-3 3 19 15,-4-3-14-15,-4-1 4 16,-3 0 0-16,-3-1 4 16,-3-2-3-16,-2 0-1 0,-1-3 0 15,0 4 9 1,2-2 7-16,0 2-16 0,4 2 0 15,3 0 4-15,3 3 5 16,4 2-9-16,5 1 0 16,2 1 0-16,6 2 18 15,2 0-18-15,2 2-1 16,1 1-11-16,-1 0 24 16,-2-2-21-16,-1 2 9 15,-4-2 0-15,-4 1 10 16,-1-3-10-16,-1 1-1 15,-4-1-5-15,0-2 12 16,-3 0-2-16,-1-2-4 16,3 1 0-16,-1-2 8 15,5 1-8-15,1 0 0 0,3-2 3 16,1 3-3-16,0 1 3 16,1 1-3-16,-3 2 0 15,3 1 0-15,-2 2 0 16,1-1 0-16,1 4-6 15,-1-1 13-15,4 1-7 16,1 2 0-16,0-3 0 16,4-1 6-16,0-1-6 15,0 0-12-15,0 0 11 16,0 0 2-16,-1 0 4 16,1 2-5-16,1-2 0 15,3 1-3-15,-2 2 3 16,2 0-3-16,0-1 2 15,1 1 2-15,2-2 1 16,-1 2-2-16,-1-2 0 0,1-1-11 16,-2 1 11-16,-3-2-1 15,0 1 0-15,-3 0 2 16,0-1 12-16,1-3-13 16,-3 3 0-16,0-2-7 15,1-2 7-15,-4 3 0 16,0-1-2-16,-2-1 9 15,2 3 5-15,4 2-12 16,3-1 0-16,2 6 0 16,9-2 0-16,0 2 0 15,2 2 0-15,1-1 12 16,-3 2-4-16,0 1-8 0,2-1 0 16,-1 1-2-16,1 2 3 15,0 1-1-15,2 0 0 16,0 0 10-16,0 1 18 15,-3 0-28-15,2 0 0 16,-1 0 2-16,-2 0-1 16,3 0-1-16,-5-1 0 15,-1 1 2-15,-2-2 15 16,-1-2-17-16,0 1 0 16,2-1 10-16,-1 1-9 15,6 0 20-15,1 1-4 16,1-1-10-16,1 1 71 15,2-2-78-15,-2-1 0 16,0 0 21-16,0 0-21 16,-3 0 24-16,3 0-24 0,-1 0 7 15,-2 0 24-15,2 0-31 16,-3 0 0-16,4 0 24 16,-1 1-15-16,3-1 18 15,-1 0-27-15,1-2 1 16,-2 2 18-16,0 1-19 15,-2-1 0-15,0 0 9 16,0 0-7-16,-3 2 16 16,0-2-18-16,-1 3 0 15,-1-1 27-15,0 3-27 16,3 0 0-16,-2 3 19 0,3-3-18 16,1 3 29-1,0-2-30-15,0 0 0 0,-2-3 27 16,1-1-27-16,-2-2 0 15,-5-3 12-15,-2-3-6 16,-4 0 9-16,-1-3-15 16,1 1 0-16,0-2 19 15,3 0-11-15,1 0-8 16,-2-3 3-16,-1 0 4 16,-5-4 8-16,-5 0-15 15,-9-5 0-15,-8-2-4 16,-5-3 4-16,-5 0 0 15,0 0-1-15,-18-13-59 0,-17-5 17 16,-62-31-181 0,3 6-279-16,-9-10-1173 0</inkml:trace>
  <inkml:trace contextRef="#ctx0" brushRef="#br0" timeOffset="15335.46">14404 5537 1239 0,'0'0'271'16,"0"0"-105"-16,0 0 12 15,0 0-51-15,0 0-119 16,0 0 8-16,0 0-32 16,-8-58-3-16,15 46 17 0,-4 3 1 15,-2 0 2-15,-1 3 42 16,0 3 45-16,-11 3-27 16,-13 0 56-16,-4 0-65 15,-2 9-8-15,0 1 48 16,6-1-20-16,9 0-13 15,5-1-59-15,7-2 25 16,3-2-42-16,0-1 17 16,3-1-47-16,14-2 47 15,3 0-43-15,2-3-23 16,-4-6 7-16,-3 1 59 16,-7 1-13-16,-5 4 14 15,-3 1-1-15,0 2 66 0,-14 0-37 16,-1 0 13-1,0 5-18-15,1 2-18 0,6-1 53 16,5 0-59-16,3 0-15 16,0-1 9-16,5-1-46 15,10-1 2-15,3-1-36 16,4-2-40-16,-3 0 49 16,-3 0-81-16,-8-3 36 15,-6 0 63-15,-2 1-7 16,-10 2 38-16,-12 0-5 15,-4 2-7-15,-11 13-44 16,6 0-227-16,8-5-538 0</inkml:trace>
  <inkml:trace contextRef="#ctx0" brushRef="#br0" timeOffset="15493.46">14170 5594 899 0,'0'0'0'0,"0"0"-732"0</inkml:trace>
  <inkml:trace contextRef="#ctx0" brushRef="#br0" timeOffset="21647.61">19339 3323 1159 0,'0'0'332'0,"0"0"-48"16,0 0-70-16,0 0-72 0,0 0-87 15,0 0 64-15,0 0-95 16,-9 0 8-16,9 0 31 15,0 0-23-15,0-3 30 16,0 0-33-16,0 0-36 16,0-1 75-16,0-2-76 15,0 1 0-15,0 1 37 16,-1 1-26-16,-1 3 33 16,-3 0-44-16,-4 0 6 15,-4 13 15-15,-3 8-21 16,-1 0 37-16,4 2 11 15,3-3-19-15,8-4-7 16,2-1-22-16,0-5 0 0,8-5-24 16,9-3 36-1,3-2-12-15,3-5 21 0,1-11-15 16,-3-7 30-16,-5-1-36 16,-9-2 0-16,-3 5 30 15,-4 3-11-15,0 6 41 16,-1 6-9-16,-12 3-35 15,2 3 47-15,-2 0-63 16,1 0 0-16,5 3-9 16,4 6 9-16,3-1-16 15,0 1 4-15,10-2 12 16,10-1-5-16,5-4 5 16,1-2-21-16,-3 0 5 0,-7 0 28 15,-7-2-12 1,-8-7 0-16,-1 0 19 0,0 2-14 15,-8 1-5-15,-4 0 0 16,-1 3 7-16,1 1-7 16,2 2-7-16,4 0-6 15,2 6-125-15,4 9 30 16,0 12-215-16,12-3-281 16,2 0-76-16</inkml:trace>
  <inkml:trace contextRef="#ctx0" brushRef="#br0" timeOffset="22499.31">21251 5208 1468 0,'0'0'313'0,"0"0"-108"15,0 0-85-15,0 0 26 16,0 0-98-16,0 0-33 16,0 0 56-16,-2-92 12 15,2 76 31-15,0 2 22 16,-4 6-47-16,-4 4 76 16,-6 4-113-16,-2 0-22 15,-6 12 25-15,1 7-20 16,4 3-14-16,7 0-21 0,8 1 0 15,2-2-27 1,9-6 27-16,12-6-84 16,6-8 26-16,3-1 4 0,-1-4 33 15,-6-11-2-15,-9-1 23 16,-7 0 36-16,-7 3-24 16,0 4 18-16,0 1 48 15,-7 5 1-15,1 1 22 16,1 2-74-16,3 0-6 15,2 0 21-15,0 0-42 16,0 0-27-16,0 0-6 16,0 0-150-16,-1-2-46 15,-8-1-338-15,-5-6-491 0</inkml:trace>
  <inkml:trace contextRef="#ctx0" brushRef="#br0" timeOffset="23301.42">18385 3497 1341 0,'0'0'408'16,"0"0"-123"0,0 0-66-16,0 0-36 15,0 0-44-15,0 0-8 0,0 0-128 16,-9-18 20-16,-14 39 26 16,-7 9 3-16,-9 5 45 15,-1 7-2-15,2-2-40 16,4-2 51-16,6-5-106 15,4-3 14-15,6-5 14 16,1-2-27-16,6-5-1 16,2-3 0-16,2-5-41 15,4-4 32-15,3-3-137 16,0-3-4-16,0 0 74 0,7 0-58 16,11-12-63-16,22-21-77 15,-5 2-302 1,-1-2-848-16</inkml:trace>
  <inkml:trace contextRef="#ctx0" brushRef="#br0" timeOffset="23487.81">18383 3501 1620 0,'0'0'263'16,"0"0"-83"-16,0 0 19 16,0 78 27-16,0-36-60 15,0 4-76-15,0-1 57 16,5 0-127-16,2-3-19 0,1-5 13 15,-1-1-8 1,-2-3-12-16,-4-6-62 0,-1-3-164 16,0-6 8-16,-13-9-397 15,-4-7-713-15</inkml:trace>
  <inkml:trace contextRef="#ctx0" brushRef="#br0" timeOffset="23638.1">18182 3794 1622 0,'0'0'345'0,"0"0"-165"16,0 0-11-16,89-24-162 15,-36 24-7-15,9 0-17 16,24 15-143-16,-17 6-196 16,-8 0-501-16</inkml:trace>
  <inkml:trace contextRef="#ctx0" brushRef="#br0" timeOffset="24360.47">20211 5074 1265 0,'0'0'330'16,"0"0"10"-16,0 0-141 15,0 0-63-15,0 0-71 16,0 0 8-16,0 0 95 16,-57 106-37-16,36-55-27 0,-1 4 79 15,2-1-92-15,3-2-24 16,2-6-10-16,5-5-45 16,1-8 20-16,2-6-32 15,3-5 0-15,1-5-6 16,1-5 6-1,0-5-72-15,2-7-73 0,0 0-6 16,0-7 28-16,0-14-247 16,10-23-121-16,-2 4-77 15,1-2-717-15</inkml:trace>
  <inkml:trace contextRef="#ctx0" brushRef="#br0" timeOffset="24766.97">20129 5132 857 0,'0'0'366'16,"0"0"-28"-16,0 0-62 15,0 0-91-15,0 0 13 16,107-40-137-16,-85 46-16 16,-4 12 35-16,-6 5-47 15,-5 1-3-15,-7 3-30 16,0-3 12-16,-10 0-54 16,-7-3 11-16,0-3-82 15,0-3 51-15,6-1-35 16,2-1 35-16,4 3 18 15,4 0 44-15,1 3 34 16,0 3-2-16,0-1 39 16,5 0 57-16,2-2-28 0,-4-2 1 15,-3-4-17-15,0-1-44 16,-7-1 90-16,-11-1-84 16,-5-1-32-16,-3-1 22 15,4-4-30-15,4-4-6 16,5 0-45-16,6 0-34 15,3-7 52-15,4-2-82 16,0 3 53-16,0 1 35 16,0 4-3-16,2 1 23 15,2 0-50-15,-3 1-62 16,-1 13-73-16,0-2-330 16,0-3-552-16</inkml:trace>
  <inkml:trace contextRef="#ctx0" brushRef="#br0" timeOffset="38675.24">21257 5211 552 0,'0'0'231'15,"0"0"-41"-15,0 0-7 16,0 0 11-16,0 0-23 16,0 0-62-16,2-7-14 15,-2 5 54-15,0 2-93 16,0 0 4-16,0 0 2 15,0 0-25-15,0 0 31 16,0 0-56-16,0-1 3 16,0 1 51-16,0 0-57 0,0 0 6 15,0 0 4-15,0 0-18 16,0 0 46-16,0-2-47 16,0 2 2-16,0-1 45 15,0-1-45-15,0 0 8 16,0-1-10-16,-2 0 24 15,-3 2-21-15,2-2-3 16,-1-1 0-16,1 1 20 16,0-2-11-16,-3 0 15 15,2-1-3-15,-2 1-20 16,-1-3 94-16,-2-1-94 16,-1-1 1-16,-2-1 23 15,1 1-9-15,-1-1 2 0,0 0-18 16,2 0 11-1,0 1 28-15,2 2-38 0,-1-4 0 16,2 3 32-16,1 0-21 16,1-1 23-16,-1-1-35 15,-1 2 8-15,-2-1 16 16,3 1-18-16,-3-2-6 16,-1 1 7-16,0-1-1 15,0 1 6-15,-2-1-12 16,2-1 0-16,2 0 14 15,-2 2-13-15,2-2-1 16,-2 0 19-16,1 1-8 0,-1-1 28 16,2 2-39-16,-2-2 0 15,1 0 10 1,-2 1-10-16,0-2 0 0,0 2-1 16,-2-2 2-16,-1 0 15 15,1-1-16-15,-1 1 0 16,1-1-3-16,2 3 3 15,-3-3 0-15,3 4-1 16,-1-3 7-16,0 3-4 16,2-1-2-16,0 3 0 15,2-3-6-15,1 2 6 16,1-1 0-16,-1-1 0 16,0 1 11-16,-1-1-5 15,1-2-6-15,-3 2 0 16,0 0-5-16,0-2 5 15,-3 0 0-15,1 1-9 0,-1 2 9 16,-1-1 6-16,2 0-6 16,1 1 0-16,2 1 0 15,3-1 0-15,-1 1 0 16,1-3-1-16,-1 0 3 16,-2 0 10-16,1-2-12 15,-2 1 0-15,-2-1 0 16,-1 2 1-16,1-1-2 15,-1 1 0-15,-1-2 1 16,2 2 6-16,1-1-6 16,1-1 0-16,0 2 2 15,2-1-1-15,-1 2 9 0,1-2-10 16,-2 5 0 0,0-1-21-16,-1-1 21 0,0 2 0 15,-2-3 1-15,1 3-1 16,-1-2 5-16,-1-1-5 15,1 3 0-15,1-3 3 16,2 1-3-16,-2-3 0 16,4 2-1-16,-1 0 8 15,3-1 11-15,-1-1-18 16,3 0 0-16,0 0-4 16,-1 0 4-16,2 0 0 15,-1 1 0-15,1 0 1 16,0 1 22-16,-3 2-23 15,3-1 0-15,0 2 17 0,-2-1-16 16,2 2-1-16,-3-1 0 16,0-1 10-16,-1 0-14 15,-3 0 4-15,0 0 0 16,-2-1 0-16,1-2 0 16,-3 1 0-16,1-2 0 15,-2 1 15-15,2-2-14 16,-4-1-1-16,2 2 0 15,0-2 18-15,1 0-17 16,3 1 7-16,0 1-8 16,0 0 10-16,1 2-8 0,-2 0-2 15,2 0-5 1,0 3 5-16,2 2 0 16,1-1 0-16,0 1 0 15,1 1 0-15,-1 2 0 0,0 0 0 16,1-1-3-16,-3 0-3 15,2-1 12-15,0-1-10 16,-3 1 4-16,1 0 0 16,-1 0 7-16,1 1-7 15,-1-3-7-15,3 2 6 16,-3 0 2-16,-1-1-2 16,0 0-6-16,-2 0 7 15,2 0 4-15,-2 0-4 16,3 0 0-16,-1 0 6 15,3 0-6-15,2 0 24 0,-1 0-24 16,2 1 0 0,0 0 7-16,-2-1-7 0,1-1-14 15,-3 3 13-15,-1-2 2 16,-2 0-16-16,-1 2 15 16,-2-3 0-16,0 1-9 15,2 1 15-15,0-3-6 16,-3 2 0-16,3-2 12 15,-2 0-5-15,-2-2-7 16,2 1 0-16,0 1 5 16,2-2-5-16,1 4 0 15,0-2-8-15,2 4 20 0,0-2-4 16,2 2-8-16,-2-3-14 16,3 1 14-16,0 2 2 15,0-2 7-15,3 1-9 16,-2-1 6-16,2 0 6 15,-1 0-12-15,0-3 0 16,0 0-6-16,-2-1 13 16,0 1 2-16,-1-2-9 15,-2 2 0-15,0-3-9 16,-4 0 9-16,-1-1-14 16,-3-4 13-16,-4-1 2 15,-1-3 14-15,-2-1-15 16,-2-5 0-16,1-3-5 15,-3-5 5-15,1-3 0 16,1 1-7-16,1 0 16 0,-2 2-3 16,5 1-6-16,0 6 0 15,1 1-3-15,2 4 3 16,3 2-11-16,1 3 10 16,2 2 2-16,2 2 14 15,2 0-15-15,1 2 0 16,2 0-12-16,0 2 12 15,1-1 0-15,-1 1-1 16,2 1 9-16,-2-2-1 16,0 1-7-16,-1-1 0 15,1-1-9-15,-3-1 9 16,-1-2-6-16,-5-2 6 16,0-2 0-16,-3-5 4 0,-2 1-4 15,-3-5-24 1,-2 1 17-16,-1-3 14 0,0 2-6 15,0 0-1-15,-1 1 0 16,1 3-9-16,2 1 9 16,1 3-18-16,3 4 18 15,3 0 0-15,-1 0 0 16,1 1-8-16,1 0 8 16,0 0 9-16,1 1-9 15,2 4-1-15,2 1 0 16,6 3 2-16,-1 1 3 15,4 2-4-15,-1 0 0 16,3 0 0-16,-2 0 0 0,0 2 0 16,-1-4-5-1,1 2 11-15,-4-1-6 0,-1-2 0 16,-5 0 0-16,-1-3-42 16,-6 0 41-16,-4-3-74 15,-2 1 75-15,0-1 0 16,0 2 0-16,-1-1-12 15,1 1 12-15,0-2-3 16,3 4 3-16,3-1 0 16,2 2 0-16,1-1 1 15,3 2 4-15,1 0-5 16,1-1 0-16,0 2-9 16,2 0 9-16,2 2-3 15,0 0-6-15,2 0 18 0,2 0 0 16,1 1-9-16,-1 1 0 15,1 1-4-15,0-2 4 16,-1-1 0-16,-1 3-1 16,0-5 13-16,-3 0-10 15,-1-1-2-15,-2 0 0 16,-2-1-9-16,-3-3 9 16,0 1-1-16,-3-1 0 15,2-2 1-15,2 2 10 16,4-1-10-16,1 2 0 15,4 2 10-15,2 0-9 16,1 3 4-16,0 1-5 16,2 0 1-16,-1 2 8 0,2-1-9 15,-1 1-14-15,-2-2 14 16,1 0 0-16,-3-2 6 16,1 0-6-16,1 1 0 15,-1 1 4-15,1 0-4 16,2 0-1-16,1 0 1 15,-2 2 1-15,2-3-1 16,-2 3-10-16,2-1 10 16,0 2 0-16,0-1 0 15,0 1-24-15,-2 0 11 16,2 0-31-16,0 0 10 16,0 0-78-16,-1 0-110 15,-9 3-32-15,0 11-362 16,0-4-68-16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48:07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17101 1046 1000 0,'0'0'575'0,"0"0"-413"15,0 0 99-15,0 0-127 16,0 0-51-16,0 0-3 15,0-13-37-15,0 10 32 16,0-2-18-16,2 2-50 16,-1 0 85-16,-1 0-50 15,2 2 25-15,-2 1 3 16,0 0-12-16,0 0 39 0,0 0-83 16,0 0-8-16,0 0 10 15,0 0-16-15,0 0-16 16,0 6-7-16,0 10 23 15,0 6 17-15,0 3-17 16,0 4 0-16,0-1 45 16,0 0-44-16,0-3 6 15,0-2-7-15,0-3 12 16,0 0 9-16,0-2-21 16,0-1 0-16,0-4 6 15,0-1-6-15,0-2 0 16,2-7-1-16,0 0 2 15,-2-1-16-15,1 0-39 16,-1-2-70-16,0 0 9 16,0-2-133-16,0-8-17 0,-5-2-642 15</inkml:trace>
  <inkml:trace contextRef="#ctx0" brushRef="#br0" timeOffset="211.93">17034 1145 1455 0,'0'0'763'0,"0"0"-517"15,0 0-37-15,0 0-15 16,0 0-163-16,0 0-31 0,0 0 24 16,57-14-24-16,-34 14-14 15,1 0-75-15,-1 0-86 16,-1 0 25-16,3 0-171 15,-3 0-239-15,-7 0-588 16</inkml:trace>
  <inkml:trace contextRef="#ctx0" brushRef="#br0" timeOffset="3138.17">17769 842 1045 0,'0'0'337'15,"0"0"-115"-15,0 0-79 16,0 0-57-16,0 0-20 16,0 0 3-16,0 0-5 15,4-13-22-15,-4 13 75 16,2 0-72-16,-2 0 9 15,0 0 26-15,0 0-19 16,0 0 5-16,0 0-38 0,0 0-22 16,0 0 64-16,0 0-70 15,0 0 0-15,0 0 14 16,0 0-14-16,0 0 0 16,0 3-12-16,0 13 12 15,-2 9 14-15,-8 10-3 16,-2 6 31-1,1 2 16-15,-1 2-1 0,0-3 7 16,2 1-49-16,2-6-9 16,1 0 61-16,1-3-66 15,0-3 5-15,2-2 15 16,0-2-15-16,2-3 34 16,1-5-40-16,-1-3 0 0,2-2 12 15,0-6-12-15,0-1 0 16,0-1 0-16,0-5 7 15,-1 1 2-15,1-2-9 16,-3 0-57-16,2 0 42 16,-2 0-94-16,0-9-54 15,-6-12-156-15,2 2-67 16,-1 0-506-16</inkml:trace>
  <inkml:trace contextRef="#ctx0" brushRef="#br0" timeOffset="3359.63">17556 1089 1891 0,'0'0'528'16,"0"0"-290"-16,0 0-78 16,0 0-74-16,0 0-84 15,0 0 17-15,0 0-19 16,99-2-16-16,-63 2 5 15,-1 0-115-15,0 0-79 16,10 0-48-16,-8 0-227 16,-8-1-252-16</inkml:trace>
  <inkml:trace contextRef="#ctx0" brushRef="#br0" timeOffset="4236.51">17902 1037 1039 0,'0'0'613'0,"0"0"-423"0,0 0 35 16,0 0-91-16,0 0-103 15,0 0 21-15,0 0-52 16,46-18-22-16,-27 11 22 16,1-1 0-16,0 2-19 15,-4-1-5-15,0-2 24 16,-4 1 6-16,-5-1-6 15,0 2 0-15,-2-1 10 16,0 2 6-16,-3 0 32 16,1-1-48-16,1 1 1 0,-3-2 61 15,1 1-51-15,-2-1 7 16,2 1 23-16,-2-2-10 16,0 1 44-16,0-1-55 15,0 2-18-15,0 1 71 16,0 0-55-16,0 1 18 15,-5 2-20-15,1-1-15 16,1 1 36-16,-2 0-37 16,0-2 0-16,-1 2-3 15,0-2 3-15,2 2 0 16,-3 2 0-16,2-1 1 16,0 1 11-16,0 0-12 15,-1 1 0-15,2-3-6 0,0 3 6 16,1 0-1-16,1 0 0 15,-1 0 1-15,-2 0-16 16,0 5 16-16,-5 11 0 16,-2 8 1-16,-3 10 1 15,-1 8 11-15,-1 8 13 16,2 3-10-16,-1 1 75 16,5-3-86-16,1-2-4 15,3-2 26-15,0-6-26 16,0-4-1-16,4-4 0 15,0-7 6-15,2-6-1 16,-2-7-5-16,2-8-2 16,1-1 2-16,0-4 6 15,0 0 12-15,0-4 22 16,0-13-39-16,5-6 34 0,8-5-35 16,2-4-22-16,4 1 21 15,1 1 1-15,-1 4-1 16,-2 5-8-16,-1 4 9 15,-4 7 8-15,-4 3-8 16,-2 3-10-16,-2 4 9 16,-2 2-15-16,-1 14 15 15,-1 8 1-15,0 5 0 16,0 4 24-16,0-3-24 16,0-1 0-16,0-8 21 15,-1-5-20-15,1-3 4 16,0-4-5-16,0-5 0 0,0-2-39 15,0-1 3-15,0-1-109 16,0 0-114-16,1 0-89 16,8 0-255-16</inkml:trace>
  <inkml:trace contextRef="#ctx0" brushRef="#br0" timeOffset="6000.58">18421 1279 1309 0,'0'0'281'0,"0"0"-145"16,0 0 57-16,0 0-139 15,0 0-25 1,0 0 14-16,0 0-5 0,7-25 117 16,-7 19-43-16,0 0-7 15,0 1 31-15,0-2-62 16,0 1-2-16,0 0-14 16,0 0-40-16,-1 0 79 15,-6 0-90-15,0-1 1 16,0 0 40-16,-3 0-48 0,2 0 35 15,-4-1-7-15,2 0-26 16,0 3 89-16,-2-1-86 16,2 1-4-16,-1 2 23 15,1 1-23-15,-2 1-1 16,2 1-6-16,-2 0 6 16,1 0-18-16,-3 0 18 15,1 12-24-15,-4 4 24 16,0 5 1-16,1 5 32 15,0 2-21-15,3 3-5 16,3-3 71-16,4-2-78 16,2-4-7-16,4-2 1 15,0-3 12-15,0 0 8 16,0-1-14-16,2-3 0 0,5-1 22 16,0 0-22-16,0-3-3 15,2 0 3-15,-1-4 1 16,-1-2 25-16,0-2-26 15,1-1 0-15,2 0 51 16,5-9-51-16,2-6 0 16,3-6 4-16,0-1-2 15,-2-2-4-15,1-1-10 16,-2 3 12-16,-4 1-13 16,0 2 13-16,-3 1-4 15,-1 4 2-15,-3-2 4 16,1 5 17-16,-4-2-19 15,1 5 0-15,-4 0 3 16,0 3-2-16,0 1-1 0,0 4 0 16,0 0 0-1,0 0-1-15,0 0-10 0,-2 1-33 16,-5 15 23-16,-3 5 42 16,-1 4-15-16,1 5 32 15,1 1-29-15,6-1 48 16,1-3-57-16,2-3-11 15,0-2-14-15,0-4 25 16,8-4 0-16,2-4-9 16,0-2 19-16,2-7 2 15,0-1-12-15,3 0-25 16,1-9 16-16,0-6-7 0,0-4-10 16,0-4 4-16,-2 0-11 15,0-1 3-15,-2 0 21 16,-3 5 3-16,0 0-3 15,-2 6 16-15,-4 4-7 16,-2 3 0-16,2 3 11 16,-3 3 5-16,0 0-16 15,0 2-57-15,0 14 29 16,-4 8 28-16,-5 8 9 16,-2 3 31-16,1 1-26 15,0-5 28-15,3-2-42 16,4-8-5-16,1-6-7 15,2-8 8-15,0-7-50 16,2 0 34-16,11-12 13 16,8-12-26-16,2-4 33 0,0-2-17 15,-3 3 17-15,-7 6 2 16,-3 10 46-16,-4 5 4 16,-5 4-51-16,1 2 69 15,-2 0-70-15,2 0-12 16,-1 13 5-16,-1 3 14 15,0 4 4-15,0 2-11 16,0 2 0-16,-1 2 4 16,-6-2-4-16,2-2-27 15,3-2-27-15,2-5-63 16,0-2 19-16,5-5-37 16,12-7 5-16,8-1 74 0,5-6-68 15,3-15 17-15,2-9 26 16,-1-4 10-16,-6-4 69 15,-8 3-7-15,-8 8 9 16,-9 10 175-16,-3 7-23 16,0 9-38-16,-15 1-27 15,-6 8-32-15,-4 11 44 16,1 5-44-16,2 2-40 16,9-2 57-16,5-3-72 15,8-3-9-15,0-3 8 16,7-6 1-16,14-5-28 15,6-4-12-15,3-3-59 16,2-16 50-16,-4-4-41 16,-4-1 45-16,-10 5 35 15,-5 4 10-15,-8 7 101 0,-1 6-59 16,0 2-15-16,-6 0 66 16,-7 13-65-16,-4 11 32 15,0 4-47-15,2 8 16 16,5 5 8-16,5 3-37 15,3 2 0-15,2-2 23 16,0-4-8-16,-1-3 10 16,-4-5 6-16,-5-5-30 15,-3-4 95-15,-8-4-96 16,-2-6 15-16,-1-4 27 16,1-6-31-16,1-3 13 0,4 0-24 15,3-2 28 1,2-7 1-16,1-2-29 0,4-2-38 15,3-2-16 1,-1-5-98-16,5-4-86 0,1-28-57 16,0 4-342-16,0-4-1253 15</inkml:trace>
  <inkml:trace contextRef="#ctx0" brushRef="#br0" timeOffset="6263.83">18548 863 1776 0,'0'0'362'0,"0"0"-217"16,0 0 22-16,0 0-106 15,0 0 6-15,0 0-67 16,0 0 1-16,0 30 30 15,10-13-31-15,2 1 31 16,3-3-31-16,3-3-29 16,4-5 3-16,4-2-134 15,7-5-90-15,-5-14-250 16,-6-4-752-16</inkml:trace>
  <inkml:trace contextRef="#ctx0" brushRef="#br0" timeOffset="6402.97">18846 751 901 0,'0'0'584'16,"0"0"-514"-16,0 0 115 16,0 0-73-16,0 0-22 15,43 88-62-15,-64-56-14 16,-65 25-28-16,6-6-70 16,-3-6-661-16</inkml:trace>
  <inkml:trace contextRef="#ctx0" brushRef="#br0" timeOffset="7123.19">17198 1892 1461 0,'0'0'595'0,"0"0"-430"0,0 0 108 15,0 0-76-15,0 0-115 16,0 0 7-16,0 0-69 16,0-10-19-16,-3 24 46 15,0 9-22-15,-3 4 58 16,-1 6 33-16,3 2-50 16,1-2 36-16,-1-2-102 15,2-2 9-15,1-4 6 16,1-2-15-16,0-4 0 0,0-2 0 15,0-7-43 1,0-2-12-16,0-5-161 0,0-3-75 16,0-8-46-16,0-9-344 0</inkml:trace>
  <inkml:trace contextRef="#ctx0" brushRef="#br0" timeOffset="7285.92">17029 2035 1726 0,'0'0'487'15,"0"0"-259"-15,0 0 40 16,0 0-208-16,0 0-47 16,0 0 32-16,105-5-26 15,-61 5-2-15,-2 2-17 16,-5 5-120-16,8 4-84 16,-10-2-330-16,-7-5-772 0</inkml:trace>
  <inkml:trace contextRef="#ctx0" brushRef="#br0" timeOffset="9751.29">17927 2211 1182 0,'0'0'258'0,"0"0"-49"16,0 0-13-16,0 0-96 16,0 0-46-16,0 0-19 15,0 0 62-15,7-10-40 16,-7 7 1-16,0 3 40 15,1-4-15-15,-1 1 25 16,0-1-69-16,0-1-26 16,0-1 54-16,0 1-56 15,0-1-11-15,0 0 11 16,-5 2-10-16,0-2 44 16,-2 1-45-16,1 1 0 15,-3-1 48-15,1 2-41 16,-2 2 1-16,0 1-8 0,-2 0 0 15,-3 0 29 1,-3 12-29-16,-2 9 0 0,1 6 79 16,4 4-25-16,5-1 21 15,7-1-33-15,3 0-30 16,6-4 39-16,16-2-51 16,5-3 0-16,5-5 13 15,1-6-12-15,1-7 16 16,-3-2-17-16,1-1-71 15,-3-16 56-15,-1-5-163 16,-3-7-36-16,-2-23-116 16,-6 5-305-16,-9 5-931 0</inkml:trace>
  <inkml:trace contextRef="#ctx0" brushRef="#br0" timeOffset="10035.95">18116 1776 136 0,'0'0'1219'16,"0"0"-903"-16,0 0-37 15,0 0-121-15,0 0-53 16,0 0-93-16,0 0 0 16,-36 81 93-16,17-25 6 15,-1 7 51-15,2 3-22 16,4 2-49-16,4-1 77 15,3-3-79-15,4-5-33 16,3-7-11-16,0-7-44 0,0-6 26 16,0-9-27-16,3-7-32 15,0-8 31-15,-1-10-167 16,-2-5-44-16,0-19-65 16,-7-6-499-16</inkml:trace>
  <inkml:trace contextRef="#ctx0" brushRef="#br0" timeOffset="10209.48">17788 2080 1952 0,'0'0'372'16,"0"0"-94"-16,0 0-141 16,0 0-108-16,105 0 51 15,-47 9-80-15,6 4-23 0,-2 2 9 16,0 3-179-16,18-1-85 15,-17-4-227-15,-11-4-652 0</inkml:trace>
  <inkml:trace contextRef="#ctx0" brushRef="#br0" timeOffset="10633.65">18299 2204 1751 0,'0'0'402'16,"0"0"-197"-16,0 0 48 15,-85 80-107-15,74-46-87 16,11-1 56-16,0-2-115 16,11-3 1-16,14-4 14 0,2-5-15 15,3-12 0-15,-2-7-12 16,-4 0-79-16,-6-21 89 16,-6-8-58-16,-9-6 13 15,-3-5 38-15,0 3-2 16,-5 5 10-16,-6 10 1 15,2 6 0-15,4 6 49 16,4 6-49-16,1 2-15 16,0 2-25-16,16 0-88 15,9 0 55-15,7 7 30 16,5 10 43-16,-2 2 6 16,-3 5-5-16,-5 4-1 15,-8 0 48-15,-5-1-10 0,-8 0 37 16,-4-1-75-16,-2-4 12 15,0-2 4-15,0-3-16 16,-5-6-13-16,0-4-102 16,-3-7-122-16,3-5-128 15,0-8-1373-15</inkml:trace>
  <inkml:trace contextRef="#ctx0" brushRef="#br0" timeOffset="10753.02">18567 2399 1642 0,'0'0'316'16,"0"0"-97"-16,0 0-48 0,0 0-171 16,0 0-15-1,0 0-342-15,0 0-568 0</inkml:trace>
  <inkml:trace contextRef="#ctx0" brushRef="#br0" timeOffset="10953.68">18251 2089 1824 0,'0'0'325'15,"0"0"-118"-15,0 0 10 16,0 0-153-16,0 0-25 16,112-27-39-16,-74 27 1 15,-5 12-33-15,-6 7-72 16,-8 4-89-16,-4-1-73 0,-5-4-304 15,-2-7-895-15</inkml:trace>
  <inkml:trace contextRef="#ctx0" brushRef="#br0" timeOffset="11101.99">18602 2011 1204 0,'0'0'954'0,"0"0"-818"16,0 0-33-16,0 0-43 15,0 0-31-15,0 0-29 16,-110 115-162-16,88-67-105 16,5-8-626-16</inkml:trace>
  <inkml:trace contextRef="#ctx0" brushRef="#br0" timeOffset="11638.05">18923 2244 1275 0,'0'0'571'0,"0"0"-495"0,0 0-19 16,0 0 116-1,0 0-47-15,0 0-29 0,-15 102 49 16,8-72-60-16,2-2-20 16,1-2-44-16,1-6-7 15,2-5 18-15,1-5-33 16,0-6-18-16,0-1 10 16,0-3-8-16,0 0 10 15,0-13-6-15,3-4 11 16,5-4-17-16,4-1 18 15,1-1 0-15,2 2 31 16,4 1 9-16,-1 2-4 16,2 2-2-16,-2 5-34 15,-2 3 82-15,-5 6-82 16,-4 2-9-16,-4 7 3 0,-3 14 12 16,0 6 7-16,0 4-13 15,0-1 15-15,0-3 14 16,0-5-29-16,0-3-17 15,9-8 7-15,9-9-41 16,6-2-1-16,4-8-123 16,5-14-128-16,-1-9 54 15,10-33-226-15,-7 9-156 16,-8 0-341-16</inkml:trace>
  <inkml:trace contextRef="#ctx0" brushRef="#br0" timeOffset="12017.37">19382 1933 935 0,'0'0'274'15,"0"0"45"-15,0 0-13 0,0 0-48 16,0 0-105 0,0 0-112-16,0 0 62 15,-57 5-38-15,32 41 27 0,2 8 32 16,1 6-30-16,7 3 10 16,5-2-60-16,5-2-43 15,3-6 62-15,2-7-63 16,0-8 0-16,7-8 0 15,3-9-13-15,4-11 12 16,-1-10-93-16,2 0 62 16,3-18-4-16,2-9 23 15,0-4 13-15,-1 1 2 0,-6 3-2 16,-1 8 78-16,-5 6-32 16,-4 7 20-16,-1 6 52 15,-1 0-102-15,-1 0-15 16,0 14-2-16,2 5 2 15,-1 7 49-15,5 1-50 16,-3 0 0-16,2-1-24 16,1-5 7-16,3-4-108 15,9 2-119-15,1-9-224 16,-1-2-63-16</inkml:trace>
  <inkml:trace contextRef="#ctx0" brushRef="#br0" timeOffset="12783.49">19705 2279 1005 0,'0'0'874'0,"0"0"-698"16,0 0 82-16,0 0-70 15,0 0-80-15,0 0-83 16,0 0-24-16,-94 19 104 15,72 8-61-15,4 0-6 16,1 0 14-16,7-3-43 16,2-3 16-16,5-3-25 15,1-5 0-15,2-2 9 16,0-5-9-16,0-3-32 16,0-1 9-16,2-2 11 0,4 0 11 15,1 0 1-15,1 0 0 16,3-9 33-16,-1-2-33 15,-3-2 0-15,3-1 21 16,-3-1-20-16,-2 3 49 16,0 3-44-16,-3 3-6 15,-2 3 94-15,0 3-93 16,0 0-1-16,0 0-11 16,0 9 11-16,-7 9 7 15,-2 6-7-15,-1 1 0 16,3 1 55-16,1-4-49 15,5-6-6-15,1-8 0 16,0-2 12-16,11-6-13 0,10 0 1 16,6-9-35-1,1-9 34-15,-3 1-51 16,-7 1 20-16,-6 3 31 0,-7 5 2 16,-3 5 86-16,-2 3-63 15,0 0-9-15,0 0 19 16,-5 3-22-16,-2 10 26 15,-2 1 1-15,5 4-33 16,2-4 28-16,2-1-34 16,2-1-36-16,16-7 24 15,7-3-34-15,5-2-25 16,2 0-15-16,-2-13-57 16,-6 0 106-16,-8 2-30 15,-6 2 65-15,-7 2 2 0,-3 4 74 16,0 2-4-16,0 1-1 15,-6 0-13-15,-4 1 99 16,-2 10-127-16,2 2-27 16,3 3 22-16,3 3-22 15,4 2-2-15,0 0-3 16,1-1-164-16,15-4 24 16,0-4-322-16,-5-7-283 0</inkml:trace>
  <inkml:trace contextRef="#ctx0" brushRef="#br0" timeOffset="19415.93">22023 577 788 0,'0'0'263'16,"0"0"-40"-16,0 0-26 15,0 0-89-15,0 0-20 16,0 0-29-16,0 0 59 16,0-10-59-16,0 10 10 15,0-2 1-15,0 2 0 16,0-1 4-16,0-1 13 16,0 2-54-16,0-1 76 15,0 1-51-15,0 0-7 0,0 0 1 16,0 0-16-16,0 0 11 15,0 0-24-15,0 0-16 16,0 0 61-16,0 0-67 16,0 0 7-16,0 0 17 15,0 0-24-15,0 0 23 16,0 0-24-16,0 0 0 16,0 0 2-16,1 0-2 15,-1 0-1-15,0 0 0 16,0 0 2-16,0 0-2 15,0 6-5-15,0 0 6 16,2 1 8-16,-2 3-8 16,1 0 0-16,-1 2 9 0,2 0-9 15,-2 1 27 1,0 1-27-16,0 1 0 0,0-2 12 16,0 1-11-1,0-1-1-15,0 1 1 0,0-2 7 16,0 0 14-16,0 0-22 15,0 0 0-15,0 1 12 16,0-2-11-16,0 2-1 16,0-3 0-16,0 1 6 15,0-1 7-15,0 0-13 16,-2 1 0-16,1-2 2 16,-1 2-2-16,1-1 0 15,-3 1 0-15,2-1 6 16,1 1 6-16,-2-1-12 0,1-1 0 15,0 0 3-15,0 0-3 16,1 0 0-16,-1 0 0 16,2 2 0-1,-2-1 12-15,1 1-12 0,-3-2-3 16,2 1 3-16,1 1 0 16,-2-1 11-16,1 0-11 15,1-1 0-15,-3 2 8 16,2 0-8-16,-1 2-2 15,2 0 2-15,-3 1 0 16,2 0 12-16,-1-2-12 16,2 2 0-16,-3-2 2 15,2-2-2-15,1 1-3 0,1 1 2 16,-2 0 2-16,0 0 2 16,2 0-3-16,-1 0 0 15,1 0 6-15,-2 0-6 16,2 2 0-16,-2-3 0 15,2 2 0-15,-2-2 3 16,2 0-3-16,-1 2 0 16,1-3 3-16,-2-1-3 15,2 2-3-15,0-3-3 16,0 2 12-16,0 0 1 16,0 1-7-16,0-2 0 15,0 4-4-15,-1-1 4 16,1 0 0-16,0-1-2 0,-2 1 4 15,2-2 7 1,-2 1-9-16,2-2 0 0,-2 1-9 16,2 1 9-16,0 1 0 15,0-2-1-15,0 1 3 16,0-2 1-16,0 1-3 16,-1-2 0-16,1-1 0 15,0 5 0-15,0-4 0 16,-2 2-6-16,2 1 12 15,0 0 3-15,-1 0-9 16,-1 2-3-16,2-2-5 16,-2 2 10-16,2 1-2 15,-2-3 0-15,1 0 1 16,-1 1 6-16,2-1-7 16,-1-3-1-16,-1 3-5 15,2 0 7-15,-2-1-1 0,0 1 0 16,1-1 1-16,1 2 2 15,-2-2-3-15,2 1-5 16,-1 0 4-16,-1-1 2 16,1 1 5-16,-2-1-6 15,3 1 0-15,-1-2 7 16,1-1-7-16,-2 0-4 16,2 0 4-16,-1 0 0 15,1-2 17-15,0-1-17 16,-2 2 0-16,0-4 28 15,0 3-28-15,2-3 0 0,-1 1 25 16,1-1-13 0,-2 2 31-16,2-1-43 15,-2 1 12-15,1 1 26 0,-1 0-37 16,0 0-1-16,2 0 24 16,-2-2-23-16,2 1 22 15,0-2-23-15,0 0 0 16,0-2 12-16,0 1-12 15,0-2 0-15,0 1 7 16,0-1-7-16,0 0 26 16,0 0-26-16,0 0 0 15,0 0 21-15,0 0-21 16,0 0-57-16,-3 0-93 0,0-6-172 16,-2 0-388-16</inkml:trace>
  <inkml:trace contextRef="#ctx0" brushRef="#br0" timeOffset="20653.11">21897 2469 910 0,'0'0'545'0,"0"0"-407"15,0 0 25-15,0 0-19 16,0 0-128-16,0 0 4 15,0 0 8-15,0-3-27 16,0 3 24-16,0 0 41 16,0 0 12-16,0 0 50 15,0 0-76-15,0 0-28 16,0 0 57-16,0 0-69 0,0 0-4 16,0 0-1-16,0 0 0 15,0 8 37-15,0 0-44 16,0 0 0-16,-2 5 79 15,1-2-54-15,-3 5 8 16,1 0 6-16,0 2-23 16,0 2 78-16,-3 1-79 15,3-2-14-15,-1 2 49 16,0-1-50-16,1-2 17 16,-1 0-17-16,1 0 10 15,-1 0 29-15,1 0-39 16,0-2 0-16,-1 1 10 0,1-1-4 15,1-2 3-15,-1 3-9 16,0-3 8-16,1-1 16 16,-2 1-24-16,1-1 0 15,2 1 7-15,-3-3-6 16,2 2 7-16,1-2-8 16,-1 0 0-16,1-2 11 15,-1 2-11-15,1-2 0 16,-2 2 15-16,0 2-9 15,2-2 9-15,-3 5-15 16,2-3 0-16,-1 3 9 16,1-3-9-16,-1-2 0 0,2 0 2 15,-1-1 6-15,-2-1 18 16,3 1-26-16,-1 1 0 16,1-1 10-16,-2 1-10 15,2 1-1-15,-1-2 1 16,1 1 1-16,1-2 24 15,-2 1-25-15,2 1 0 16,0 1 8-16,0 0-8 16,0-2 0-16,0 2 7 15,0-3-6-15,0 0 35 16,0-1-36-16,0-1 0 16,0 1 26-16</inkml:trace>
  <inkml:trace contextRef="#ctx0" brushRef="#br0" timeOffset="21824">21710 3953 3057 0,'0'-37'-529'15,"0"-2"-111"-15</inkml:trace>
  <inkml:trace contextRef="#ctx0" brushRef="#br0" timeOffset="23281.72">21924 2576 751 0,'0'0'281'0,"0"0"-121"15,0 0-6-15,0 0-45 16,0 0-73-16,0 0 61 16,0 0-54-16,0-2 0 15,0 1 39-15,-2 0-12 16,2-2-13-16,-2 1 3 16,2 1-47-16,0-1 99 0,0 2-90 15,-1 0-15 1,1 0 30-16,-2 0-36 0,-1 0-1 15,-2 5-5-15,-4 7 5 16,1 4 17-16,-3 4-7 16,-2 4-10-16,2 4 28 15,-2 2-7 1,-1 3 14-16,1 3-32 0,-1 2 18 16,1 3 26-16,1-1-45 15,2 3 11-15,0-1 11 16,0-1-1-16,0-1 20 15,0-5-43-15,0 0 2 0,2-4 51 16,-2-1-52 0,2-3-1-16,-1-2 18 0,1-2-8 15,3-2 8-15,-1-2-18 16,2-2 0-16,-1-1 9 16,1 2-9-16,0-4 0 15,0 2 1-15,-1 2-1 16,2-4 26-16,-2 2-26 15,1-3 0-15,3-1 11 16,-3 0-11-16,1-1 0 16,1 0-1-16,-1 0 9 15,1-1 10-15,0 1-18 16,2 0 0-16,-1-1-8 16,-1-1 14-16,2 1-6 15,-1 3 0-15,1-3 12 0,0 1 2 16,0-2-14-16,0-1 0 15,0-1-3-15,0 0 4 16,0 0-1-16,0-1 0 16,0-1 7-16,0 3 2 15,0 0-9-15,0 1 0 16,0-2 9-16,0 1-9 16,0 1 14-16,0-3-14 15,0-1 13-15,0-1-13 16,0-1 0-16,0-3-13 15,0 0 12-15,0 0 2 16,0 0-2-16,6 0 1 16,4-3-35-16,4-9 18 15,-1-5-69-15,0-4-73 16,1-4-1-16,-1-20-25 16,-1 7-93-16,-6-2-293 0</inkml:trace>
  <inkml:trace contextRef="#ctx0" brushRef="#br0" timeOffset="23978.08">21920 2812 1277 0,'0'0'280'0,"0"0"-50"16,0 0-66-16,0 0-66 15,0 0-42-15,0 0-38 16,0 0 18-16,0-8-36 16,0 8 0-16,0 0 9 15,0 0-1-15,0 13 6 16,0 3 28-16,-6 8-14 15,-2 5 43-15,-3 7-39 16,1 4-6-16,0 7 60 16,-1 2-46-16,2-1 12 15,1 0-10-15,1-2-28 0,0-2 64 16,4-2-78 0,0-5 1-16,-1 0 37 0,3-3-29 15,-1 0 4-15,-1-2-11 16,-1 0 7-16,0 0 53 15,-2-1-62-15,-2-1 0 16,1-2 27-16,1 0-15 16,-1-1 9-16,0-1-21 15,0-2 15-15,1-2 15 16,1-2-30-16,2-1 0 16,-2 1 1-16,0-4 1 15,1 2 5-15,-1-3-7 16,2-1 14-16,0-1 2 15,-1-2-16-15,-1-1 0 0,2 1-1 16,-1 0 7-16,0 0 2 16,1-1-8-16</inkml:trace>
  <inkml:trace contextRef="#ctx0" brushRef="#br0" timeOffset="24093.22">21675 4025 3315 0,'0'-8'-37'16,"0"-2"20"-16,0-3-73 0,0-1-77 15,0-20-19-15,-5 4-273 16,-1-2-265-16</inkml:trace>
  <inkml:trace contextRef="#ctx0" brushRef="#br0" timeOffset="25564.1">21944 2155 438 0,'0'0'675'15,"0"0"-516"-15,0 0 48 16,0 0-63-16,0 0-17 16,0 0-11-16,0 0-46 15,-15-51 70-15,13 45-81 0,-3-2 0 16,2 1 66-16,0-1-54 15,-3-1 36-15,3 2-17 16,0-2-61-16,-1 1 72 16,1 1-83-16,1 2-17 15,-1 2 38-15,1 2-32 16,2-1 5-16,-2 2-12 16,1 0 15-16,-2 0-10 15,-3 3-5-15,2 6 0 16,-3 3 25-16,4 0-25 15,1 0 7-15,2-3-7 16,0 0 0-16,0-3-19 16,10-3 19-16,3-1-41 0,2-2 22 15,-1 0-5-15,-2-5 15 16,-4-5-12 0,-3-1 21-16,-5 1-16 0,0 1 16 15,0 1 0-15,-5 5 50 16,-5 2-25-16,-4 1 21 15,1 0-35-15,1 0-4 16,1 6 72-16,4 0-79 16,4 0-6-16,3 0 5 15,0-2-12-15,0 2 12 16,1-1-47-16,8-2 16 16,1 0-6-16,-2-3 38 0,-1 1-16 15,-4-1 15 1,-1 0 2-16,-2 0 16 0,0 0-17 15,0 0 0-15,0 0 58 16,0 0-41-16,0 0 19 16,0 0-1-16,0-6-33 15,0-3 19-15,0 0-21 16,0 2 0-16,0 1 0 16,-2 1 0-16,2 5-18 15,-2 0 6-15,-1 0 12 16,1 3-14-16,-1 6 14 15,3 3 0-15,0 0-16 16,0 0 16-16,2-1-7 16,14-2 5-16,6-5-13 15,5-2 5-15,-1-2-69 0,-2 0-11 16,-7-6 71-16,-9-6-17 16,-6-3 36-16,-2 0 6 15,-3 0 1-15,-14 1 123 16,-4 2-87-16,-2 3 1 15,0 3 54-15,1 3-33 16,4 2-7-16,4 1-49 16,6 0 21-16,5 0-20 15,1 0-10-15,2 0-61 16,0 0 1-16,0 0-70 16,0 0-18-16,0 3-10 15,13 9-104-15,-1-3-106 16,0 0-893-16</inkml:trace>
  <inkml:trace contextRef="#ctx0" brushRef="#br0" timeOffset="26141.54">22371 1761 462 0,'0'0'1123'0,"0"0"-900"15,0 0-75 1,0 0-21-16,0 0-115 0,0 0 43 16,-65 103 78-16,35-51-36 15,1-1 4-15,3-4-10 16,6-8-60-16,7-6 41 15,4-9-72-15,5-6 0 16,2-6-17-16,2-6-33 16,0-6-102-16,0 0 8 15,5-5-11-15,22-35-62 0,-2 1-280 16,-1-5-550-16</inkml:trace>
  <inkml:trace contextRef="#ctx0" brushRef="#br0" timeOffset="26303.61">22392 1788 1418 0,'0'0'269'0,"0"0"-115"16,0 0 89-16,5 90-77 16,-5-45-43-16,0 3-57 15,0-1 76-15,0-2-132 16,0-4-9-16,0-4-2 16,-2-4-80-16,-5-3-53 15,2-12-173-15,-5-7-503 0</inkml:trace>
  <inkml:trace contextRef="#ctx0" brushRef="#br0" timeOffset="26449.51">22221 2003 1642 0,'0'0'298'16,"0"0"-135"-16,0 0-88 15,0 0-59-15,121-7-16 16,-73 7-37-16,-12 0-284 15,-10 0-649-15</inkml:trace>
  <inkml:trace contextRef="#ctx0" brushRef="#br0" timeOffset="26977.98">22325 746 1345 0,'0'0'295'0,"0"0"-38"15,0 0-46-15,0 0-64 16,0 0-87-16,0 0-60 15,0 0 31-15,-3-11-31 16,6 16 0-16,5 9 4 16,3 3-4-16,-1 4 24 15,-4 5-24-15,-1 1 1 16,-3 0 22-16,-2 3-23 0,0-1-2 16,-16-1 2-1,-3-2-7-15,-3-2 6 0,2-5-93 16,5-5-40-16,4-5 23 15,11-9-131-15,6-8 103 16,10-10-436-16</inkml:trace>
  <inkml:trace contextRef="#ctx0" brushRef="#br0" timeOffset="27139.06">22520 682 1418 0,'0'0'299'0,"0"0"-184"16,0 0-4-16,0 0 40 15,-87 74-61-15,61-38-31 16,7 4-13-16,9-3-36 16,10 2-7-16,3 0-3 0,25-3-32 15,34 8-13-15,-6-11-169 16,-1-6-396-16</inkml:trace>
  <inkml:trace contextRef="#ctx0" brushRef="#br0" timeOffset="29028.34">21909 2530 1152 0,'0'0'344'0,"0"0"-69"15,0 0-76-15,0 0-45 16,0 0-45-16,0 0-16 16,0 0-7-16,-32-40-63 15,23 40 73-15,0 0-79 16,-3 5-4-16,-2 9 32 0,3 0-4 16,1 5 13-1,4-1-54-15,6-2 0 0,0-1 21 16,3-3-20-16,13-1-1 15,6-5 0-15,3-6-23 16,-2 0-6-16,-1 0-58 16,-5-11 38-16,-7-4 33 15,-5 0 32-15,-5 2-13 16,0 2 70-16,-5 2-12 16,-7 3 41-16,-3 2-56 15,2 4-34-15,-1 0 71 16,5 0-73-16,3 0-10 15,5 4-9-15,1 2-8 16,0 0 11-16,10-1-65 0,6-2-17 16,3-3 77-16,-1 0-19 15,-3 0 6-15,-6 0 23 16,-6 0 2-16,-3 0 59 16,0 0-50-16,0-2-4 15,-8 2 88-15,-2 0-70 16,0 0 10-16,0 0-17 15,4 0-1-15,3 0-17 16,3 0 1-16,0 0-112 16,0 2-27-16,0 4-84 15,5-2-1-15,5-4-70 16,0 0-189-16,-2 0-708 0</inkml:trace>
  <inkml:trace contextRef="#ctx0" brushRef="#br0" timeOffset="29548.03">22337 2557 1303 0,'0'0'324'15,"0"0"-83"-15,0 0-7 16,0 0-36-16,0 0-50 16,0 0-6-16,0 0-80 15,-4-45-41-15,1 45 33 16,-2 4-54-16,-5 13 0 16,-5 14 30-16,-4 7 32 15,1 5 50-15,2 5-59 0,2-1-19 16,6-3 57-1,4-3-79-15,4-6 8 0,0-5-20 16,0-7 0-16,0-6-24 16,4-7 20-16,2-5-110 15,3-5 33-15,1 0-19 16,1-20-47-16,1-8-168 16,0-25-79-16,-4 7-309 15,-5 3-489-15</inkml:trace>
  <inkml:trace contextRef="#ctx0" brushRef="#br0" timeOffset="29894.94">22298 2594 937 0,'0'0'272'0,"0"0"77"16,0 0-110-16,0 0-63 0,0 0-31 15,0 0-87-15,0 0-32 16,47-45-26-16,-25 45 14 16,-2 8 11-16,-2 7-25 15,-6 1 0-15,-4 4 14 16,-4-2-13-16,-4 0 14 15,0-2-15-15,-7-1 0 16,-5-3 6-16,-1-1-6 16,1-4-1-16,2-2-12 15,5-1 7-15,3-1-9 16,2 2-32-16,0 4 0 16,2 4 46-16,8 6 2 15,3 2 37-15,3 2 29 16,0 1-9-16,-2 0 28 15,-3-2-31-15,-6-2-42 0,-5-3 39 16,0 3-52-16,-23 0 0 16,-9 1-6-16,-10 0-65 15,-23 1-61-15,10-4-261 16,6-9-606-16</inkml:trace>
  <inkml:trace contextRef="#ctx0" brushRef="#br0" timeOffset="30571.15">21850 3883 1450 0,'0'0'505'0,"0"0"-329"16,0 0 44-16,0 0-98 15,0 0-78-15,0 0-44 16,0 0 0-16,34 5 23 16,-26 12-14-16,-3 1 25 15,-2 4 10-15,-3-1-20 16,0 1 22-16,0 1-46 16,-13-1 0-16,-2 0-37 15,-5-3-3-15,0-4-158 16,0-7-69-16,5-5-247 15,6-3-312-15</inkml:trace>
  <inkml:trace contextRef="#ctx0" brushRef="#br0" timeOffset="30776">22091 3896 1894 0,'0'0'303'16,"0"0"-161"-16,0 0 128 15,0 0-142-15,0 0-70 16,-78 108-1-16,71-73-56 16,7 5-1-16,0 0 0 0,20-1-91 15,10-3 9 1,28-1-153-16,-6-13-107 0,-5-6-467 16</inkml:trace>
  <inkml:trace contextRef="#ctx0" brushRef="#br0" timeOffset="38789.19">20430 6206 392 0,'0'0'389'16,"0"0"-289"-16,0 0-100 15,0 0-38-15,0 0-138 16,0 0 19-16,2 3-65 16,-2-3-16-16</inkml:trace>
  <inkml:trace contextRef="#ctx0" brushRef="#br0" timeOffset="38815.12">20430 6206 21 0,'2'8'36'0,"-6"-5"-36"15</inkml:trace>
  <inkml:trace contextRef="#ctx0" brushRef="#br0" timeOffset="38949.98">20405 6230 352 0,'0'0'98'16,"0"0"-65"-16,0 0-33 15,0 0-111-15</inkml:trace>
  <inkml:trace contextRef="#ctx0" brushRef="#br0" timeOffset="39145.07">20405 6230 1252 0,'3'-64'234'16,"-3"64"-98"-16,0 0 3 0,0 0-57 16,0 0-82-16,0 0 23 15,2 0-48-15,1 0-38 16,0 0-148-16,1 0-339 0</inkml:trace>
  <inkml:trace contextRef="#ctx0" brushRef="#br0" timeOffset="46361.29">21468 2222 601 0,'0'0'575'15,"0"0"-503"-15,0 0 54 16,0 0-20-16,0 0-62 16,0 0-5-16,-17-11-39 15,15 11 0-15,-1 0 2 16,-2 0-2-16,-3 0-5 15,-2 0 5-15,-2 0 0 16,-4 3 11-16,0 2-11 16,-2 4 0-16,-3 1 3 15,0 1-3-15,-1 5 0 16,0 2 0-16,2 4 1 0,-2 4 37 16,2 4-28-1,-1 5-8-15,-1 2 52 0,-1 5-40 16,-1 0 8-16,1 1 1 15,0-1-21-15,-1-5 33 16,2-1-35-16,3-3 0 16,-1 0 16-16,1 0-16 15,-1 0 11-15,1 2-11 16,1 2 15-16,1 0 10 16,1 2-25-16,-1-2 0 15,0 0 8-15,2-5-7 16,1-2 13-16,-2-5-14 0,3-2 7 15,0-2 32 1,-1-3-39-16,2 1 0 16,2-2 31-16,1 1-21 15,0 0 8-15,1-2-18 0,1 1 14 16,0 1 5-16,2 0-19 16,-1 0 0-16,-1 1 3 15,0 2-3-15,-3 0 12 16,1 1-12-16,-2 2 0 15,1 0 39-15,0 1-38 16,0 3 5-16,2-3 17 16,-1 1-14-16,4-2 18 15,0-3-27-15,2-1 0 16,1 1 26-16,1-4-26 16,-1 0 0-16,0 0 11 0,0-2-10 15,-1 1 26 1,2 1-27-16,-5 1 0 0,3 1 50 15,0 1-50-15,-2-1 2 16,2 2 17-16,0 0-18 16,0-3 17-16,3 2-18 15,-1-1 0-15,1-1 0 16,-2-1 0-16,1-1 0 16,-1 0-1-16,-2 0 2 15,1 0 13-15,0-3-14 16,1 2 0-16,-1-1-4 15,3-3 4-15,0 2-1 16,0-2 1-16,0 0 0 0,0-2 9 16,0 1-9-16,0-2 0 15,0 2-13-15,0-4 14 16,0 2-1-16,0 0 0 16,0 0 7-16,0 2 3 15,0 1-10-15,0-1 0 16,0 0-6-16,0 0 7 15,0 1-2-15,0-1-6 16,2-4 7-16,-1 0 6 16,-1-2-6-16,0 2 0 15,2 2 0-15,-2-1 0 16,0 4 9-16,0-2-9 0,0 1 2 16,0 1 21-16,0-2-23 15,0 0 0-15,0 1 3 16,0-1-2-16,1 2 9 15,1-1-10-15,0 2 1 16,-2-1 11-16,0 1-12 16,1-3 0-16,-1-2 7 15,0 1-7-15,0-4 19 16,0-1-19-16,0-1 0 16,0-2 9-16,0 2-9 15,0-2 0-15,0 0 5 16,0 0-5-16,0 0 0 15,0 0-25-15,0 0-77 16,0-5 25-16,-9-12-190 16,-4 2-270-16,2-1-798 0</inkml:trace>
  <inkml:trace contextRef="#ctx0" brushRef="#br0" timeOffset="46679.82">20447 4312 970 0,'0'0'375'15,"0"0"-262"-15,0 0 32 16,0 0-51-16,0 0 18 16,0 0 1-16,0 0-38 15,4 58 46-15,-1-38-62 16,-2-1-34-16,2-2 40 16,0-2-48-16,1-3 5 15,1-3 31-15,2-5-51 0,1-1 68 16,4-3-61-16,3 0 29 15,6 0 65 1,4-13-70-16,6-2-4 16,-3-3-29-16,-1-2 17 0,-4 2-16 15,-3 2-1-15,-1-1-56 16,-5 4 14-16,0 1-87 16,-4 3-6-16,0-3-95 15,-3 3-355-15,-4 0-839 0</inkml:trace>
  <inkml:trace contextRef="#ctx0" brushRef="#br0" timeOffset="54321.36">20226 6655 793 0,'0'0'237'16,"0"0"-52"-16,0 0-42 15,0 0-11-15,0 0-73 16,0 0-7-16,11-21 79 16,-8 19-53-16,-3-1 14 15,1 2 9-15,-1-2-18 16,0 0 6-16,0 0-52 0,0 0-20 16,0 0 65-16,0 0-68 15,0 0 6-15,0 1 2 16,0-1-16-16,0 0 46 15,0 0-51-15,0-1 5 16,0 1 71-16,0-2-55 16,-1-1 3-16,-2 2 5 15,0-2-13-15,0 0 51 16,0 1-68-16,-1 2 6 16,1 1 30-16,2 1-26 0,-1 1-9 15,2 0-1-15,-2 0 9 16,-1 0 4-16,-1 0-13 15,-1 0 0-15,-1 9 14 16,-1 3-13-16,-2 2 14 16,3 1-15-16,1 0 17 15,0 0 45-15,4-2-62 16,-2-1 0-16,3 0 31 16,0 0-31-16,0-1 19 15,0-2-19-15,7 1 17 16,2-1 8-16,-1 0-25 15,2-1 0-15,0-2 14 16,0-2-13-16,2-1 18 0,1-3-19 16,0 0 1-1,2 0 30-15,-1-1-31 0,-1-10 0 16,-1-1 8-16,0 0-7 16,-4-3 19-16,-3 0-20 15,0-1 0-15,-3-4 0 16,-2-2 0-16,0-1 0 15,0-1 3-15,-5 3 6 16,-5 2 19-16,-2 2-28 16,0 5 2-16,0 3 52 15,-1 4-53-15,0 3 7 16,0 2 1-16,-1 0 3 16,-2 10-6-16,0 7-6 15,1 1 0-15,2 4 34 16,3 0-32-16,5 0-2 0,2-1 16 15,3-3-15 1,0 0 18-16,0-2-19 0,10-2 0 16,3-1-21-16,2-2 22 15,2-4-1-15,-2-2 8 16,0-2-8-16,0-3 36 16,-4 0-36-16,-2 0 0 15,-1-12 15-15,-5-3-15 16,-1-3-7-16,-2-5 1 15,0 2 4-15,-12 0-34 0,-3 5 30 16,-2 4 6 0,3 7-3-16,-5 5 9 15,3 0 6-15,-3 6-4 16,2 11 4-16,1 1 31 0,4 1-43 16,4 2 0-16,5-3-7 15,3-1 7-15,0-4-11 16,4-4 10-16,13-1 1 15,4-5 10-15,0-3-10 16,2 0-33-16,-2-6 11 16,-5-9-34-16,-4-3 11 15,-9-2 18-15,-3-2 11 16,0 1-20-16,-10 3 36 16,-5 7-22-16,-3 5 21 15,-4 6 2-15,1 0 46 0,-3 5-47 16,2 8 19-16,6 2 23 15,0 0-42-15,8 0-16 16,4-1 16 0,4-2 0-16,0-3-1 0,6-2-7 15,5-2-44-15,4-4 32 16,-1-1-75-16,-1 0-44 16,-4 0 24-16,-4-1 2 15,-5-5 59-15,0 0-39 16,0 1 93-16,-7 2 4 15,-5 2 17-15,-1 1 25 16,1 0 22-16,0 0-11 16,2 0 10-16,2 3-54 0,3 0-5 15,4 0 31-15,-2-3-39 16,3 1-23-16,0-1 4 16,0 0-87-16,0 2 0 15,0 1-67-15,6-2-128 16,-3-1-325-16</inkml:trace>
  <inkml:trace contextRef="#ctx0" brushRef="#br0" timeOffset="54445.65">20078 6692 1272 0,'0'0'267'15,"0"0"-171"-15,0 0-51 16,0 0-45-16,0 0-261 15,0 0-354-15</inkml:trace>
  <inkml:trace contextRef="#ctx0" brushRef="#br0" timeOffset="54605.02">20078 6692 1679 0,'-24'-15'344'16,"19"15"-225"-16,2 0 48 15,1 0-104-15,2 0-63 16,0 0-105-16,8-3-245 16,2-1-462-16</inkml:trace>
  <inkml:trace contextRef="#ctx0" brushRef="#br0" timeOffset="54761.29">20097 6632 1936 0,'0'0'257'16,"0"0"-138"-16,0 0-17 15,0 0-102-15,0 0-331 16,0 0-419-16</inkml:trace>
  <inkml:trace contextRef="#ctx0" brushRef="#br0" timeOffset="54910.4">20097 6632 1491 0,'4'2'306'15,"-6"-2"-227"-15,2 0 5 16,0 0-84-16,0 0-151 16,0 0-245-16,5 0-956 0</inkml:trace>
  <inkml:trace contextRef="#ctx0" brushRef="#br0" timeOffset="55061.99">20126 6625 1657 0,'0'0'259'0,"0"0"-147"0,0 0-31 15,0 0-81-15,0 0-385 16,0 0-397-16</inkml:trace>
  <inkml:trace contextRef="#ctx0" brushRef="#br0" timeOffset="55210.13">20126 6625 1726 0,'49'-11'284'15,"-55"11"-126"-15,3 0-26 16,2-3-61-16,1 3-71 15,1 0-237-15,11 0-132 0,-1-4-419 16</inkml:trace>
  <inkml:trace contextRef="#ctx0" brushRef="#br0" timeOffset="55380.97">20224 6565 1844 0,'0'0'306'16,"0"0"-74"-16,0 0 0 15,0 0-89-15,0 0-143 16,0 0-4-16,0 0-50 16,-28-17-229-16,28 17-80 15,0 0-230-15,2 0-802 0</inkml:trace>
  <inkml:trace contextRef="#ctx0" brushRef="#br0" timeOffset="55539.72">20224 6565 1493 0,'-48'-8'623'0,"41"6"-505"16,0-3 171-16,3-1-100 16,2 3-102-16,2 0-87 15,0 3-3-15,0 0-49 16,0 0-203-16,9 0-97 16,2 0-29-16,-1-2-524 0</inkml:trace>
  <inkml:trace contextRef="#ctx0" brushRef="#br0" timeOffset="55710.06">20189 6551 1704 0,'0'0'282'0,"0"0"-147"16,0 0-4-16,0 0-68 15,0 0-63-15,0 0-200 16,0 0 38-16,0 0-84 15,-5 3-256-15,12 2-316 0</inkml:trace>
  <inkml:trace contextRef="#ctx0" brushRef="#br0" timeOffset="55893.8">20189 6551 1350 0,'9'30'570'16,"-13"-30"-478"-1,2 0 61-15,1 0-17 0,1-1-111 16,0 1-25 0,0 0-79-16,0 0-73 0,0 0 12 15,0 0-99-15,0 0-25 16,3 0-65-16,2 0-491 0</inkml:trace>
  <inkml:trace contextRef="#ctx0" brushRef="#br0" timeOffset="56059.99">20201 6568 598 0,'0'0'613'0,"0"0"-511"16,0 0 55-16,0 0-52 15,0 0-54-15,0 0-41 16,0 0-9-16,-10 0-2 16,10 0-81-16,0 0-62 15,0 0-21-15,0 0-48 16,0 3-170-16</inkml:trace>
  <inkml:trace contextRef="#ctx0" brushRef="#br0" timeOffset="59020.04">20723 6638 1083 0,'0'0'268'16,"0"0"-71"-16,0 0-45 15,0 0-66-15,0 0 31 16,0 0-70-16,0 0 0 16,39-48 48-16,-33 44-41 15,-3-1-1-15,-2 1 12 0,1 1-19 16,0-3 70-16,-2 4-87 15,0-1-9-15,0 0 20 16,0 0-21-16,0-2 12 16,0 3-26-16,0-4 1 15,0 0 73-15,0-4-78 16,-7 2 20-16,0-3 3 16,-3 0-5-16,-2 0 16 15,1 1-35-15,-1 1 1 16,1 2 27-16,-1 2-28 15,0 4 0-15,-1 1 6 16,-1 0 0-16,-4 11 13 16,1 10-19-16,-3 9 1 0,4 3 106 15,2 3-66 1,6-2 14-16,7-1 8 0,1-6-38 16,1-6 8-16,15-3-33 15,6-6 0-15,7-7 12 16,1-5-10-16,3 0-4 15,-1-8-2-15,-2-8-53 16,-6-7 33-16,-4-2-72 16,-7-4-2-16,-4-2 97 15,-6 2-45-15,-3 4 30 16,0 5 15-16,0 4 2 16,-2 8 41-16,-1 3-42 15,-2 4 1-15,0 1 25 0,-1 4-25 16,-1 16-1-1,0 10 19-15,-2 8-19 0,1 7 86 16,1 1-58-16,2 5-4 16,2 0 58-16,-1 0-74 15,-1-3 7 1,2-6-15-16,-2-5 7 0,0-6 8 16,-2-7-15-16,3-5-7 15,-3-9-10-15,-2-7 22 16,1-3-5-16,-4 0 0 15,-1-3 19-15,-2-8 26 16,3-5-45-16,2 0 0 0,3-2 9 16,6-1-8-16,1-3 20 15,0-2-21-15,18-6 0 16,7-6-15-16,5-5 15 16,5-4-32-16,-1 0-1 15,-1 0-55-15,-3 1 36 16,-3 2-8-16,-5 4 28 15,-4 7 2-15,-6 4 30 16,-4 7-10-16,-3 8 9 16,-3 7 2-16,-2 5-2 15,0 0-6-15,0 13 7 16,-4 14 44-16,-4 6-21 16,0 2 13-16,2-1 18 15,6-5-26-15,0-7-3 16,3-5-25-16,10-8 0 0,6-6-6 15,2-3 6-15,-1-3-28 16,0-18-18-16,-5-8-7 16,-5-8 31-16,-7-4-48 15,-3-3 58-15,0 6-9 16,-1 8 22-16,-6 9-1 16,1 8 32-16,2 7-22 15,2 4 35-15,2 2-45 16,0 0-33-16,7 0 17 15,13 4-5-15,7 5-6 16,5 1 0-16,2-1-19 16,-2 3 40-16,-5 0-70 15,-10 4-9-15,-12 5 71 16,-5 3-6-16,-4 3 20 16,-14 0 113-16,-3 4-21 0,1-5 72 15,4-4-87-15,10-4-28 16,6-3 9-16,0-4-52 15,23-2-6-15,10-5 0 16,8-4 5-16,1 0-16 16,-4 0-137-16,-7-10-19 15,-10-16-68-15,-10 5-280 16,-9-4-1399-16</inkml:trace>
  <inkml:trace contextRef="#ctx0" brushRef="#br0" timeOffset="59200.04">21031 6343 1506 0,'0'0'312'16,"0"0"-158"-16,0 0-34 0,0 0-51 16,94-28 36-16,-67 28-105 15,-5 1-29-15,-7 12-39 16,-1 0-138-16,-4-2-197 15,-3-7-769-15</inkml:trace>
  <inkml:trace contextRef="#ctx0" brushRef="#br0" timeOffset="59346.19">21310 6166 1280 0,'0'0'645'15,"0"0"-528"-15,0 0-4 16,0 0-13-16,0 0-100 15,-88 86-23-15,63-46-89 16,3-3-538-16</inkml:trace>
  <inkml:trace contextRef="#ctx0" brushRef="#br0" timeOffset="59509.23">21295 6414 1805 0,'0'0'239'0,"0"0"-157"16,0 0-64-16,0 0-18 15,0 0-317-15,0 0-471 0</inkml:trace>
  <inkml:trace contextRef="#ctx0" brushRef="#br0" timeOffset="60277.23">20240 6668 869 0,'0'0'822'15,"0"0"-659"-15,0 0-31 16,0 0 12-16,0 0-104 0,0 0-40 16,0 0-15-16,-16-9-79 15,16 8 5-15,0-7-151 16,0 1-128-16,6-4-617 0</inkml:trace>
  <inkml:trace contextRef="#ctx0" brushRef="#br0" timeOffset="66639.2">21950 3734 1355 0,'0'0'315'0,"0"0"-215"16,0 0 9-16,0 0-79 15,0 0-22-15,0 0 33 16,-21 47-24-16,18-28 44 16,1 5 17-16,-2 5-22 15,1 6 71-15,2 3-66 16,1 6 5-16,0 3 35 0,0-1-55 15,0 1 1-15,6-3-47 16,8-5 16-16,2-5 15 16,3-6-31-16,2-8-7 15,3-7 7-15,-1-7 0 16,2-6 7-16,0-3-7 16,2-17 11-16,1-11-22 15,-1-10 11-15,-3-7-45 16,-6-5 4-16,-6-1 23 15,-6 3 18-15,-6 8 1 16,0 12 26-16,0 11 134 16,0 10-97-16,0 7-22 15,-3 3-24-15,-4 9-6 0,-1 19 7 16,-6 26-19 0,0 24 9-16,0 23 46 0,3-6-54 15,5-16 10-15,3-25 23 16,2-12-26-16,-5 7 23 15,2 2-31-15,-3 4 0 16,0-10-12-16,-1-11 12 16,-2-12-22-16,-2-12-1 15,-3-10 23-15,-3 0 20 16,-5-19-20-16,2-7 0 16,1-3 104-16,5-1 40 15,5 1-15-15,8 4-29 16,2 1-62-16,12-2 8 0,17 1-46 15,8-4 0 1,12-1-12-16,5-1 12 0,-1-1 0 16,1-1-26-16,-6-4-130 15,-5-39-85 1,-11 10-306-16,-16-3-1286 0</inkml:trace>
  <inkml:trace contextRef="#ctx0" brushRef="#br0" timeOffset="67476.17">22218 2208 929 0,'0'0'208'0,"0"0"-103"16,0 0-47-16,0 0-7 16,0 0-44-1,0 0 6-15,0 0-8 0,0-7 6 16,0 7 1-16,0-3 34 15,0 3-46-15,0-3-74 16,0 3-160-16,-5-1-706 0</inkml:trace>
  <inkml:trace contextRef="#ctx0" brushRef="#br0" timeOffset="67778.56">22136 2768 1277 0,'0'0'174'0,"0"0"-22"0,0 0-93 16,0 0-54-16,0 0-5 15,0 0-74-15,0 0-17 16,-2-8-52-16,2-2-182 16,0-4-638-16</inkml:trace>
  <inkml:trace contextRef="#ctx0" brushRef="#br0" timeOffset="68074.78">22221 1928 22 0,'0'0'680'0,"0"0"-645"15,0 0-35-15,0 0-53 16,0 0 11-16,0 0-146 15,0 0-103-15</inkml:trace>
  <inkml:trace contextRef="#ctx0" brushRef="#br0" timeOffset="68390.25">22019 2793 864 0,'0'0'150'16,"0"0"-27"-16,0 0-123 15,0 0-36-15,0 0-159 16,0 0-420-16</inkml:trace>
  <inkml:trace contextRef="#ctx0" brushRef="#br0" timeOffset="71211.55">20101 6803 416 0,'0'0'0'0,"0"0"-199"16</inkml:trace>
  <inkml:trace contextRef="#ctx0" brushRef="#br0" timeOffset="71473.22">20101 6803 905 0,'-52'-15'230'0,"52"15"-162"0,0 0-53 15,0 0-15-15,2 0-123 16,-1 0 3-16,-1 0-261 0</inkml:trace>
  <inkml:trace contextRef="#ctx0" brushRef="#br0" timeOffset="71662.22">20006 6803 1437 0,'0'0'219'15,"0"0"-98"-15,0 0-121 16,0 0-70-16,0 0-158 16,0 0-77-16,0 0-746 15</inkml:trace>
  <inkml:trace contextRef="#ctx0" brushRef="#br0" timeOffset="72872.89">17166 3051 1222 0,'0'0'311'16,"0"0"-77"-16,0 0-85 15,0 0-10-15,0 0-72 16,0 0-14-16,0 0 25 16,0-42-25-16,0 35 72 15,0-1-66-15,0 0-14 16,0 1 54-16,-1 3-45 15,-3-1 3-15,3 4-2 16,1 1-46-16,-2 0 18 0,0 6-27 16,-3 15-5-16,0 12 5 15,0 7 12-15,2 6 27 16,1-1 0-16,2-2-21 16,0-4 66-16,0-3-84 15,0-2 0-15,0-4 9 16,0-5-9-16,0-2-1 15,0-4-38-15,0-3-85 16,-3-5 24-16,-2-3-189 16,-2-8-41-16,-1 0-170 15,1-3-580-15</inkml:trace>
  <inkml:trace contextRef="#ctx0" brushRef="#br0" timeOffset="73057.61">17026 3161 1681 0,'0'0'387'0,"0"0"-99"16,0 0-50-16,0 0-141 15,0 0-38-15,0 0-59 16,115-15 2-16,-80 15-29 16,-3 3-36-16,0 5-179 15,3 2-122-15,-7-1-336 16,-6-4-630-16</inkml:trace>
  <inkml:trace contextRef="#ctx0" brushRef="#br0" timeOffset="73534.36">17623 3136 879 0,'0'0'260'0,"0"0"81"15,0 0-132-15,0 0-64 16,0 0 55-16,0 0-63 16,0 0 1-16,-12-70-17 15,5 59-47-15,-3 0 71 16,2 0-93-16,-3 2-21 0,4 2 26 15,-2 2-24-15,2 2-6 16,1 3-27-16,-1 0 9 16,-2 3-9-16,1 16 0 15,-4 8 0-15,2 6 0 16,0 4 21-16,4 2 31 16,4-1-16-16,2-2-29 15,0-5 50-15,10-4-57 16,7-3 0-16,3-5 5 15,0-5-4-15,2-4 13 16,-2-6-14-16,2-4-83 16,-2 0 65-16,-2 0-102 0,0-7-17 15,-2-6-43 1,-5-1-20-16,1-15-44 0,-4 3-273 16,-1-1-663-16</inkml:trace>
  <inkml:trace contextRef="#ctx0" brushRef="#br0" timeOffset="75105.98">17768 2750 825 0,'0'0'267'16,"0"0"72"-16,0 0-1 15,0 0-89-15,0 0-125 16,0 0-26-16,0 0 23 0,-25-79-63 16,23 71-11-16,2 2 7 15,0 2-33-15,0-1 56 16,0 2-53-16,0 2-14 16,0 1 28-16,0 0-28 15,0 0 0-15,0 0-10 16,0 0 11-16,0 0-4 15,0 0-7-15,0 0-26 16,0 13 25-16,0 11 2 16,-1 11 4-16,-5 10 2 15,2 9 1-15,-5 8 84 0,2-1-78 16,3 1-2-16,-2-4 30 16,6-4-17-16,0-6 9 15,0-6-34-15,0-3 14 16,0-5 40-1,7-2-54-15,2-7 0 0,-3-4 11 16,1-7-11-16,-2-4 15 16,-2-7-15-16,-1-3 0 15,-1 0 47-15,1 0-39 16,2-6 22-16,0-7 3 16,3-4-27-16,1-1 6 15,-1 0-12-15,2 0 0 16,-3-1 7-16,2-1-7 15,3-1-4-15,-1-1-2 16,0-2 12-16,1 1 0 0,-1 1-6 16,0 4 0-16,-1 1-9 15,-3 5 9-15,-2 5 0 16,-1 2 0 0,-1 2 1-16,-2 3-19 0,1 0 10 15,-1 0-28-15,3 11 9 16,-2 7 17-16,-1 4 10 15,0 7 0-15,0 1 6 16,0 3 81-16,0-2-78 16,0-1 0-16,-1-3 55 15,1-3-58-15,0-3 5 16,0-4-11-16,0-4 1 16,0-2 4-16,0-4-5 0,1-4 0 15,2-1-6-15,0-2 6 16,1 0 0-16,1 0-1 15,2 0 10-15,3-2 6 16,0-6-15-16,3-3-56 16,-1-4 23-16,1-2-46 15,2-5-3-15,-3-2 1 16,0-2-30-16,-2-1 105 16,-2 3-28-16,-1 2 26 15,-4 2 8-15,-1 5 9 16,0 3 41-16,-2 6-4 15,0 3-33-15,0 3 62 16,0 0-75-16,0 0-7 0,-4 15 7 16,-6 8 33-16,-2 5 44 15,2 5-35-15,2 0-24 16,1 0 72-16,7-4-90 16,0-3 0-16,0-7-6 15,5-4 18-15,9-6-24 16,0-4 12-16,7-5 0 15,2-2-31-15,2-15 20 16,0-10-71-16,-1 0 6 16,-6 0 44-16,-5 6 13 15,-6 3 19-15,-5 6 0 16,-2 6 48-16,0 3-11 0,0 2 2 16,0 1-10-1,0 0-28-15,-2 0 17 0,-5 6-18 16,-1 9 0-1,-1 6 14-15,3 1-7 0,1 5-5 16,5-3-2-16,0-4 16 16,0-2-38-16,5-5 17 15,7-7-91-15,1-6 53 16,4 0-30-16,1-11-26 16,2-10-20-16,-1-4-59 15,-2-2 91-15,-4 3 35 16,-3 3 52-16,-2 5 13 15,-5 5 14-15,1 5 28 16,-3 3 15-16,-1 3-61 16,0 0 38-16,0 3-46 0,0 12-1 15,0 6 58-15,-1 5-2 16,-8 3 3-16,-1 1-17 16,2-3-31-16,0-6 45 15,2-4-56-15,3-7-3 16,3-9-7-16,0-1 2 15,0-3 1-15,13-16-53 16,7-5-29-16,2-5 78 16,1 4-31-16,-2 5 42 15,-6 6 3-15,-3 8 29 16,-4 6 26-16,0 0-43 16,-1 0-9-16,0 10 92 15,-2 7-77-15,-2 2 8 16,-3 3-8-16,0 2-15 0,0 5 9 15,0 0-15-15,0-2-148 16,15 1-43-16,3-8-405 16,8-10-113-16</inkml:trace>
  <inkml:trace contextRef="#ctx0" brushRef="#br0" timeOffset="75533.89">18570 3442 1785 0,'0'0'474'16,"0"0"-193"-16,0 0 6 15,0 0-127-15,-88-7-76 16,76 7-8-16,5 11-76 0,5-1-22 16,2 2 22-1,0-1-44-15,17-6 25 0,5-5-98 16,8 0-44-16,1-14 27 16,-2-12-76-16,-6-1 56 15,-7 3 74-15,-11 5 80 16,-5 9 167-16,0 7-32 15,-7 3-22-15,-8 2 5 16,-2 15-37-16,-1 4-2 16,1 11-6-16,4 8-35 15,1 3 107-15,4 5-124 16,3 1-14-16,1 2 29 16,2-3-19-16,-1-2-1 0,0-8-16 15,-2-8 6 1,0-9 11-16,0-9-17 15,-2-6 0-15,-1-6 13 16,0 0 30-16,-3-5 13 0,1-7-56 16,2-3-52-16,-1 2 52 15,5-1-232-15,1 2-20 16,3-6-38-16,0 3-209 16,0 0-655-16</inkml:trace>
  <inkml:trace contextRef="#ctx0" brushRef="#br0" timeOffset="76317.05">18824 3268 1908 0,'0'0'475'0,"0"0"-457"16,0 0 98-16,0 0 43 15,0 0-59-15,-79 95-10 16,76-65-90-16,3-3 0 16,0-6 6-16,13-7-6 15,7-7-17-15,6-7-35 16,0 0-35-16,1-12 13 16,-5-13-90-16,-4-4-6 15,-6-3 62-15,-7 5 43 0,-5 6 65 16,0 6 49-16,0 9 9 15,-10 6 85 1,0 0-88-16,-2 9-30 0,2 13 39 16,0 10 12-16,5 6-40 15,3 4-6-15,2 1-15 16,0 3 56-16,6-1-65 16,4-2 3-1,0-2 36-15,-4-5-29 0,-2-4 8 16,-4-8-24-16,0-6 17 15,0-9-26-15,0-6 9 16,-3-3 0-16,-4-3 14 16,-2-18-14-16,2-8-16 0,6-4-67 15,1-3-125 1,0 1 171-16,11 0-107 0,8 1-9 16,4-2-18-16,4-1-88 15,3-1-60-15,0 1 7 16,-3 2 250-16,-5 9 62 15,-11 9 278-15,-7 10 22 16,-4 7-75-16,0 0-116 16,-14 17 52-16,1 5-35 15,2 3-35-15,4 3 64 16,5-3-110-16,2-2-33 16,3-5 11-16,14-6-23 15,1-8 0-15,2-4-40 16,0-6-65-16,-4-16 60 15,-7-8-54-15,-3-4 57 16,-6-4 8-16,0 3 34 0,0 6 27 16,-9 10 1-16,0 5-10 15,2 8 30-15,0 5-48 16,1 1-12-16,3 0-58 16,3 4-110-16,0 7-56 15,27 1-162-15,3-3-14 16,5-3 28-16</inkml:trace>
  <inkml:trace contextRef="#ctx0" brushRef="#br0" timeOffset="76454.09">19306 3326 209 0,'0'0'595'0,"0"0"-186"15,0 0 82-15,0 0-216 16,-64 78-38-16,54-59-39 0,8-1-118 16,2 0 32-16,7-1-106 15,14-4-6 1,10-4 0-16,7-9-155 0,-6-1-110 15,-10-15-403-15</inkml:trace>
  <inkml:trace contextRef="#ctx0" brushRef="#br0" timeOffset="76669.16">18966 3098 2 0,'0'0'1996'16,"0"0"-1661"-16,0 0-127 0,87-65-75 16,-38 52-60-16,-1 6-57 15,-5 7-16 1,-9 0-60-16,-11 18-161 0,-18 12-16 16,-5-3-305-16,0-6-286 0</inkml:trace>
  <inkml:trace contextRef="#ctx0" brushRef="#br0" timeOffset="76806.52">19275 2927 1947 0,'0'0'317'16,"0"0"-246"-16,0 0-31 0,-107 88-40 15,69-38-118-15,1-6-562 16</inkml:trace>
  <inkml:trace contextRef="#ctx0" brushRef="#br0" timeOffset="84817.91">22529 6019 1222 0,'0'0'226'0,"0"0"-79"16,0 0-16-16,0 0-50 15,0 0-16-15,0 0-54 16,32-5-5-16,-24 5 64 16,5 0-36-16,2 0 2 15,4 0 2-15,1 0-14 16,1 0 24-16,1 0-48 15,3-1 0-15,1 1-9 16,0 0 9-16,1 0 0 16,-2 0 0-16,1 0 0 15,-2 0-7-15,-1 0 7 0,1 0-9 16,-3 0 9-16,1 0 6 16,-2 0-6-16,-1 0 0 15,-3-2 0-15,-3 2 1 16,1-1-1-16,-2 1-6 15,0 0 6-15,-2 0 2 16,0 0-1-16,0 0-1 16,-2 0 0-16,4 0-6 15,1 0 6-15,2 0-17 16,3 0 16-16,-1 0 2 16,1 0-2-16,-2 3-2 0,-3 1 3 15,-3-2-14 1,-4 1 14-16,0-2 0 15,-3-1 8-15,-2 0-8 16,1 0 27-16,-2 0-27 0,0 0 0 16,0 0 54-16,0 0-40 15,0 0-13-15,0 0 4 16,0 0 9-16,0 0-28 16,0-4-31-16,-2 2-112 15,-5-1-48-15,-6-1-164 16,4-1-27-16,-1-1-610 0</inkml:trace>
  <inkml:trace contextRef="#ctx0" brushRef="#br0" timeOffset="85203.98">23154 5949 179 0,'0'0'1012'16,"0"0"-669"-16,0 0-65 16,0 0-104-16,0 0-17 15,0 0-84-15,0 0-16 16,-4-14 4-16,13 14-55 15,3 0 72-15,1 0-78 16,4 0 0-16,-1 0 18 16,3 0-16-16,-1 3-2 15,-3 3 0-15,-2-2 7 16,-4 0-17-16,-2 3 10 16,-6-1-5-16,-1 0 4 15,0 1 2-15,0 1 17 16,-5 1 6-16,-5 0-7 0,-3 1 90 15,-1 1-88-15,1-1-12 16,-2 2 26-16,2-1-24 16,-1-1 9-16,3-1-18 15,1 2 0-15,0-2 3 16,1 0-3-16,1 0-13 16,-1-2 12-16,3 1-52 15,-1-1-35-15,1-1-70 16,2 0-83-16,2-4-12 15,2-2-340-15,0 0-680 0</inkml:trace>
  <inkml:trace contextRef="#ctx0" brushRef="#br0" timeOffset="85387.07">23409 6136 1605 0,'0'0'242'0,"0"0"-75"16,0 0-91-16,0 0-76 15,0 0-67-15,0 0-240 16,0 0-239-16</inkml:trace>
  <inkml:trace contextRef="#ctx0" brushRef="#br0" timeOffset="85821.87">23957 5989 1164 0,'0'0'290'0,"0"0"-184"16,0 0 36-16,0 0 21 16,0 0-125-16,0 0-32 15,0 0-6-15,0 0-112 16,0 0-18-16,0 0-153 15,0 0-213-15</inkml:trace>
  <inkml:trace contextRef="#ctx0" brushRef="#br0" timeOffset="85985.83">23957 5989 1167 0,'-10'0'204'15,"10"0"-89"-15,0 3-36 16,0-3-79-16,0 0-50 16,0 3-272-16,0-3-280 0</inkml:trace>
  <inkml:trace contextRef="#ctx0" brushRef="#br0" timeOffset="86143.99">23927 6002 1136 0,'0'0'147'15,"0"0"-107"-15,0 0-40 16,0 0-60-16,0 0-644 0</inkml:trace>
  <inkml:trace contextRef="#ctx0" brushRef="#br0" timeOffset="86306.98">23927 6002 1083 0,'7'15'191'16,"-7"-15"-145"-16,0 2 18 15,0-2-64-15,0 0-262 16,-1 0-672-16</inkml:trace>
  <inkml:trace contextRef="#ctx0" brushRef="#br0" timeOffset="86470.87">23899 6031 1048 0,'0'0'166'15,"0"0"-71"-15,0 0-95 0,0 0-106 16,0 0-672-16</inkml:trace>
  <inkml:trace contextRef="#ctx0" brushRef="#br0" timeOffset="86614.72">23899 6031 810 0,'5'-5'0'0,"-5"5"-564"0</inkml:trace>
  <inkml:trace contextRef="#ctx0" brushRef="#br0" timeOffset="134964.47">20198 5834 823 0,'20'0'580'15,"-22"0"-465"-15,2 0-26 16,0 0-21-16,0 0-68 15,0 0-89-15,0 0-188 16,0 0-130-16</inkml:trace>
  <inkml:trace contextRef="#ctx0" brushRef="#br0" timeOffset="135104.51">20201 5835 1075 0,'0'0'282'15,"0"0"-217"-15,0 0-53 16,0 0-12-16,0 0-170 16,0 0-222-16</inkml:trace>
  <inkml:trace contextRef="#ctx0" brushRef="#br0" timeOffset="135244.03">20201 5835 365 0,'32'-4'972'0,"-32"4"-772"15,0 0-95-15,0 0 13 16,0 1-118-16,0 2-19 16,0-2-212-16,0 1-549 0</inkml:trace>
  <inkml:trace contextRef="#ctx0" brushRef="#br0" timeOffset="136278.04">20214 5852 1043 0,'0'0'270'15,"0"0"-123"-15,0 0-18 16,0 0-89-16,0 0 28 16,0 0-68-16,0 0-16 15,0 0-11-15,0 0-70 16,0 0-64-16,0 0-47 16,0 0-315-16</inkml:trace>
  <inkml:trace contextRef="#ctx0" brushRef="#br0" timeOffset="136441.68">20214 5852 980 0,'0'-13'245'0,"0"13"-143"16,0 0 25-16,0 0-84 15,0 0-43-15,0 0-94 16,0 0-170-16,0 0-262 0</inkml:trace>
  <inkml:trace contextRef="#ctx0" brushRef="#br0" timeOffset="148491.04">15224 2369 1377 0,'0'0'347'16,"0"0"-196"-16,0 0-19 16,0 0 51-16,0 0-135 15,-7 0-32-15,7 0 28 16,0 0 8-16,0 0 47 15,0 0-42-15,0 0-21 16,0 0 68-16,0 0-92 16,9-5 23-16,8-5-12 15,5-4-22-15,5-2 25 16,4-4-26-16,6-5 0 0,5 0-2 16,3-4 8-16,1-2-6 15,3-1 0-15,-2 1 2 16,0 1 41-16,-2 1-43 15,0 2 0-15,1 0 7 16,2 0-6-16,-2 0-1 16,1-1 0-16,0 0 2 15,-1-2 14-15,-1 2-16 16,1-2 0-16,-1 1-9 16,-3 3 15-16,-4 3-6 15,-1 2 0-15,-5 0 2 16,-4 4 7-16,-1-1-9 15,-2-1 0-15,2 0-2 0,-1 0 3 16,1-1-1-16,1-1 0 16,4 1 1-16,-2 1 5 15,1-1-6 1,-4 2-3-16,1 2 2 16,-5-1 2-16,-5 4 8 0,-1 1-9 15,-6 0 0-15,-1 3 2 16,1 0-2-16,-1-1 0 15,0-1 2-15,1 1-1 16,3-1 2-16,-1 2-3 16,2-4 0-16,-2 5-4 15,0-2 4-15,-4 1 0 16,0 3 3-16,-2 1-3 16,-3 0 24-16,0 2-24 0,1-1 0 15,-4 1 29-15,3 2-28 16,-2-1-1-16,1 1 15 15,-2-2-14-15,3 0 29 16,-2 2-30-16,-1-1 0 16,-1 1 30-16,0-1-28 15,2 2 8-15,-2 0 10 16,0 0-19-16,0-1 53 16,0 1-54-16,0 0 0 15,0 0 3-15,0 0-3 16,0 0-27-16,0 0-36 15,0 0-59-15,-5 0-7 16,-7 0-140-16,-11 7-90 0,2 2-173 16,4-1-272-16</inkml:trace>
  <inkml:trace contextRef="#ctx0" brushRef="#br0" timeOffset="148731.76">16690 1323 1847 0,'0'0'467'16,"0"0"-167"-16,0 0-42 16,0 0-99-16,0 0-73 0,0 0-68 15,0 0-18 1,-5 0-33-16,3 0-134 0,1 0 56 15,-2 0-156-15,-6 0-20 16,2-1-277-16,2-8-513 0</inkml:trace>
  <inkml:trace contextRef="#ctx0" brushRef="#br0" timeOffset="148874.23">16690 1323 1448 0,'47'-51'226'0,"-47"51"-66"16,0 0-29-16,-3 2-131 16,-4 3-43-16,0 1-234 0,2-1-642 0</inkml:trace>
  <inkml:trace contextRef="#ctx0" brushRef="#br0" timeOffset="150089.93">16560 1264 646 0,'0'0'714'15,"0"0"-580"-15,0 0-16 16,0 0 90-16,0 0-94 16,0 0-36-16,0 0 13 15,-26-12 2-15,26 12 16 16,0 0-15-16,0 0-43 0,0 0 82 16,0 0-83-16,0 0-12 15,0 0-9-15,0 0-14 16,0 0-7-16,0 0-8 15,6 0 0-15,5 0 3 16,6 0 6-16,5 0 0 16,5 0 18-16,1 0-11 15,2 2-3-15,0 1-13 16,0-2 0-16,-3 1 0 16,-2-2 0-16,-3 1-9 15,-2-1 8-15,-4 0 2 16,0 0-9-16,-3 0 8 0,-1 0 0 15,-2 0-10-15,1 0 10 16,-2 0-7-16,-1 0 7 16,0 0 0-16,-3 0 0 15,-1 0 0-15,-3 0 0 16,1 0-8-16,-2 0 9 16,0 0-1-16,0 0 0 15,0 0 1-15,0 0 8 16,0 0-9-16,0 0 0 15,0 0-3-15,0 0 3 16,0 0 0-16,0 0 0 16,0 0 1-16,0 0 9 15,0 0-10-15,0 0 0 16,0 0 4-16,0 0-4 16,0 0 1-16,0 0-1 15,0 0 1-15,0 0-10 0,0 0 9 16,0 0-19-16,0 2 17 15,0 4 4-15,0 2 1 16,0 5-3-16,-7 5 0 16,0 4 42-16,-3 2-33 15,-1 0-9-15,-2 3 29 16,1-2-19-16,-1-1 25 16,-1 0-34-16,2-1 11 15,1-2 61-15,-1-3-67 16,3 0-5-16,-1-3 21 0,3 0-20 15,0-3 34 1,0 0-36-16,2-2 7 0,2 0 56 16,-3-4-56-16,3 2 8 15,0-5 23-15,1 3-13 16,-1 1 40 0,0-3-65-16,1 0 6 0,0-1 30 15,0 0-36-15,2-3 0 16,-1 2 11-16,1-2-11 15,0 1 22-15,0-1-22 16,0 0 0-16,0 0-6 16,0 0 6-16,0 0 0 0,0 0-1 15,0 0 2 1,0 0-18-16,0 0-13 0,0 0-111 16,0 0 20-16,0 0-33 15,0 0-19-15,-2 0-96 16,-9 0-202-16,1 0-89 15,-5 10-448-15</inkml:trace>
  <inkml:trace contextRef="#ctx0" brushRef="#br0" timeOffset="151408.43">17417 1573 883 0,'0'0'165'15,"0"0"56"-15,0 0-51 16,0 0-35-16,0 0-12 0,0 0-65 15,0 0-1-15,-4-2-6 16,4 2-13-16,0 0 84 16,0 0-62-16,0 0-13 15,0 0 13-15,0 0-36 16,0 0 6-16,0 0-30 16,0 0 20-16,0 0-6 15,0 0-14-15,0-1-16 16,0 1 8-16,0 0 8 15,2 0 8-15,5 0-8 16,0 0 6-16,-1 0 19 16,3 0-25-16,-2 3-6 0,-1 0-3 15,-1 1-12-15,0 1-57 16,-5 8-60 0,0-3-152-16,0 0-222 0</inkml:trace>
  <inkml:trace contextRef="#ctx0" brushRef="#br0" timeOffset="158322.92">15148 2418 552 0,'0'0'351'0,"0"0"-213"15,0 0-6-15,0 0-19 16,0 0-46-16,0 0-11 16,-7 0 12-16,7 0-15 15,0 0 105-15,0 0-61 16,0 0-17-16,0 0 15 0,0 0-17 15,0 0 23-15,0 0-21 16,0 0-52-16,0 0 74 16,0 0-81-16,0 0-9 15,0 0 7-15,0 0-18 16,0 0 18-16,0 0-19 16,0 0 0-16,0 0 9 15,0 2-8-15,8 2-1 16,2 1 24-16,3 0-12 0,1 1 19 15,3 1-31-15,0-1 0 16,1-1-3-16,0 2 3 16,2-1 0-16,-1 0 0 15,-1-1 1-15,-1 2 10 16,0-1-11-16,-1 2 0 16,1-2-8-16,-1 2 8 15,1 2 0-15,4-1-1 16,-1-1 8-16,1 3-3 15,4 0-4-15,2-1 0 16,1 2-16-16,3 0 16 16,-3 0-1-16,2 0 0 15,-2 2 1-15,3-1-2 16,-1 1 2-16,2-1 0 16,-3 1-6-16,3-1 6 0,0 2 0 15,-1 1 0 1,3-2 1-16,-2 0-1 0,-1 2 0 15,0-3 0-15,-1 1-6 16,-2 2 12-16,-1-1-6 16,-2-1 0-16,0 0 1 15,-2 0 3-15,1-2-4 16,-3 1-3-16,0-2 3 16,-1 1 0-16,-4-2 3 15,1 1-3-15,0-1 0 16,-2 0 3-16,0-1-3 15,-1-2 0-15,-3-1-1 16,-1 0 2-16,0-1 4 0,-3-2-5 16,-2 1 0-16,0-1 0 15,-2 0 0-15,2-1 0 16,-2 1-1-16,3 0 2 16,0 0 20-16,2 0-21 15,1 1 0-15,1 0-2 16,0 1 2-16,0 0 0 15,0-1 0-15,-4 0 0 16,1-1 17-16,0 0-17 16,-2 1 0-16,0-3 7 15,0 1 1-15,-2-1-8 16,0 2 11-16,3-1-9 0,-3-1 16 16,1 1-18-1,0 0 0-15,-1 1 18 16,1 0-17-16,1-3 0 0,0 3 15 15,2 1-16-15,0-1 40 16,-1 0-40-16,2 0 0 16,-1-1 21-16,-1 1-20 15,0-3-1-15,-1 3 0 16,-3-3 6-16,1 3 17 16,-1-3-23-16,1 0 0 15,-2 3 19-15,3-2-18 16,-1 1 5-16,0 1-6 15,3-2 8-15,-3 2 11 0,2 0-19 16,0 0 0 0,-2 0 9-16,1-1-3 0,-1-2 6 15,-1 3-12-15,1-2 7 16,0-1 20 0,-1 2-27-16,0-1 0 15,-1 1 12-15,3-1-11 0,-2 2 18 16,1-2-19-16,0 1 0 15,-1 0 12-15,0-1-12 16,-1-1 0-16,1 0 21 16,-1 2-14-16,-1-2 15 15,0 0-22-15,0 0 0 16,0 0 14-16,0 0-14 16,0 0 0-16,0 0-2 15,0 0-19-15,0 0-70 0,-4 0-156 16,-6-2-134-16,-1-4-320 15</inkml:trace>
  <inkml:trace contextRef="#ctx0" brushRef="#br0" timeOffset="159087.9">16582 3012 1684 0,'0'0'393'15,"0"0"-216"-15,0 0 117 16,0 0-105-16,0 0-98 0,0 0 21 16,0 0-86-16,-32-21-17 15,32 21 27-15,0 0-36 16,0 0 0-16,0 0-1 16,0 0 10-16,0 0-9 15,0 0 0-15,0 0-21 16,0 0 20-16,0 0-6 15,1 1 7-15,4 6 0 16,4 3 0-16,-1 1 15 16,4 2-15-16,-1 1-5 15,5 0-4-15,-1 2 18 16,-1-2-4-16,3-1-5 16,-2-1 0-16,1-2 7 15,-2 0-7-15,0-1 0 16,-3-2 2-16,2 1-1 0,-4-2 0 15,1 1-1-15,0-1 0 16,0 0-30-16,-1 0 30 16,-2 0-24-16,-3-3 22 15,-1 0 4-15,0 0-20 16,-2-1 10-16,-1-1 8 16,0-1 9-16,0 3-9 15,0-1-10-15,0 2 10 16,0 1 0-16,-8 2 24 15,-2 1-24-15,-4 2 0 16,-1 1 24-16,-3 1-22 16,-4 1-2-16,-2 2 19 15,1-1-17-15,-2 1 42 0,2 0-44 16,1-2 0-16,1 0 42 16,2-2-41-16,4-1 15 15,4-1-10 1,1-2 3-16,3-1 12 0,2-3-21 15,1 0 0-15,3-1 17 16,-1-1-16-16,0-1 4 16,1 0-5-16,-1 2 11 15,2-2 1-15,0 0-12 16,0 0 0-16,0 0-3 16,0 0 3-16,0 0-1 15,0 0-14-15,0 0-69 0,0 0 69 16,0 0-104-1,0-17-104-15,2-1-313 0,4-3-441 0</inkml:trace>
  <inkml:trace contextRef="#ctx0" brushRef="#br0" timeOffset="159265.23">16563 3380 1159 0,'0'0'1133'16,"0"0"-1034"-16,0 0-54 16,0 0 47-16,0 0-28 15,0 0-64-15,0 0-199 16,-15-13-63-16,15 9-478 0</inkml:trace>
  <inkml:trace contextRef="#ctx0" brushRef="#br0" timeOffset="159457.01">16563 3380 1866 0,'-45'-10'339'16,"42"10"-273"-16,1 0 20 16,0 0 65-16,2 0-124 15,0 0-27-15,0-1-122 16,0-1-52-16,7-5-114 15,2 0-230-15,-2-3-322 0</inkml:trace>
  <inkml:trace contextRef="#ctx0" brushRef="#br0" timeOffset="159606.93">16521 3360 1237 0,'0'0'343'0,"0"0"-246"16,0 0-14-16,0 0 1 15,0 0-84-15,0 0-87 16,0 0-130-16,-4-4-176 16,8-2-754-16</inkml:trace>
  <inkml:trace contextRef="#ctx0" brushRef="#br0" timeOffset="164324.09">20208 1707 195 0,'0'0'208'16,"0"0"-148"-16,0 0 37 0,0 0-34 15,0 0-42-15,0 0-21 16,0 0-22-16,-64 0-1 15,63 0-3-15,1 0 26 16,0 0-17-16,0 0-5 16,0 0 22-16,0 0 4 0,0 0 14 15,0 0 2 1,0 0 6-16,0 0-13 0,0 0 7 16,1 0-20-16,6 0-3 15,-2 0-7-15,0 0-45 16,-1 0-1-16,-4 0-143 0</inkml:trace>
  <inkml:trace contextRef="#ctx0" brushRef="#br0" timeOffset="166385.38">20126 1508 1061 0,'0'0'178'15,"0"0"-17"-15,0 0 69 16,0 0-133-16,0 0-56 15,0 0 25-15,0 0-15 16,0-75 19-16,0 69-6 16,0 1-18-16,0 3 75 0,1 0-66 15,-1 2 1-15,0 0 15 16,0 0-43-16,0 0-12 16,0 2-16-1,0 13 0-15,0 10 8 16,0 14 7-16,0 11 22 0,0 9 28 15,0 4-14-15,0 1 16 16,0 0-34-16,0-5-26 16,0-4 75-16,0-5-70 15,-1-8-6-15,-2-5 9 16,-1-4-8-16,1-6 13 16,0-7-20-16,1-5 0 15,0-6 7-15,2-3-7 0,0-5 0 16,0-1 12-1,0 0-6-15,0 0 48 0,0-10-54 16,0-5 1-16,0-5 17 16,0-2-18-16,0-1-1 15,4 2 1-15,2-1 0 16,1-1 3-16,1-1-3 16,1 0-3-16,1 0-6 15,-1 2 11-15,0 1-2 16,-2 5 0-16,-3 3 6 15,0 4 12-15,-2 4-18 16,-2 2 0-16,0 3 19 16,0 0-19-16,0 4-9 15,0 14-7-15,-4 9 16 16,-2 8 93-16,-3 2-61 0,2 0-5 16,3-2 23-16,4-7-37 15,0-4 0-15,0-6-13 16,14-6-27-16,5-6 3 15,6-6-15-15,3-3-24 16,-1-16 33-16,-2-7 9 16,-5-2 21-16,-5 1-1 15,-8 6 1-15,-5 4 100 16,-2 8-1-16,0 6-3 16,0 3-21-16,0 0-51 15,-5 3 15-15,0 11-39 16,2 5 1-16,1 1 5 0,2 1-6 15,3 0-18 1,12-5-34-16,2-4-53 0,1-6 27 16,-1-4-27-16,-6-2 59 15,-1 0 24-15,-4 0 22 16,-5-2 0-16,-1 1 26 16,0 1-10-16,0 0 35 15,0 0-51-15,0 0 0 16,0 7 53-16,0 4-53 15,0-1 1-15,4 2-1 16,7 0-23-16,2-3-22 16,1-3-101-16,-4-4-66 15,-3-4-32-15,-4-13-283 0,-3-4-888 0</inkml:trace>
  <inkml:trace contextRef="#ctx0" brushRef="#br0" timeOffset="166587.48">20483 1857 1506 0,'0'0'217'0,"0"0"-72"15,0 0 2-15,0 0-55 16,0 0-51-16,68 90-35 16,-67-61 18-16,-1-2-24 15,0-3-126-15,0-3-40 16,0-6-96-16,0-13-36 0,10-2-8 15,5-5-475-15</inkml:trace>
  <inkml:trace contextRef="#ctx0" brushRef="#br0" timeOffset="167037.21">20597 2045 796 0,'0'0'515'0,"0"0"-261"15,0 0 1-15,0 0-4 16,0 0-101-16,0 0 44 16,0 59-123-16,0-44-16 15,0-2-40-15,9-5-6 16,7-4-18-16,4-4 0 15,2 0-74-15,-2-9 82 16,-3-6-46-16,-7-3 39 16,-5 3 8-16,-5 3 23 15,0 5 91-15,0 5-68 16,-10 2-10-16,-2 0 53 16,-1 8-66-16,1 2 11 0,4 4-18 15,6-2-4-15,2 0-24 16,0-3 6-16,12-3-43 15,8-2 48-15,0-4-37 16,2 0 10-16,-4 0 22 16,-7-6 6-16,-4-1-10 15,-7 4 17-15,0 1-7 16,-3 2 67-16,-14 2-25 16,-5 14 16-16,1 7 27 15,-1 5-43-15,5 5 73 16,8 4-113-16,3-2 13 15,6-1 3-15,0-3-18 16,0-4 11-16,3-6-11 16,1-5 10-16,-4-8-43 0,0-5 17 15,-4-3-107-15,-14 0 37 16,-3-17-79-16,-8-38-122 16,7 6-268-16,9-5-843 0</inkml:trace>
  <inkml:trace contextRef="#ctx0" brushRef="#br0" timeOffset="167203">20859 1568 1788 0,'0'0'350'0,"0"0"-300"15,0 0 57-15,0 0-100 0,-110 43-7 16,60 0-59-16,6-5-285 15,8-5-867-15</inkml:trace>
  <inkml:trace contextRef="#ctx0" brushRef="#br0" timeOffset="167401.7">20854 1984 1866 0,'0'0'534'0,"0"0"-495"0,0 0-20 15,0 0-19-15,0 0-21 16,-85 10-306-16,62-1-545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51:11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11067 3731 1152 0,'0'0'539'15,"0"0"-449"-15,0 0 87 0,0 0-65 16,0 0-56-1,0 0-14-15,-3 0 13 0,3 0 1 16,0 0 76-16,0 0-83 16,-2 0 16-16,2 0 26 15,0 0-31-15,0 0 19 16,0 0-6-16,0 0-55 16,0-6 86-16,0-4-90 15,0-4-8-15,0-2 27 16,2-5-14-16,4-2 60 15,1-3-68-15,2 0-4 16,-3-1 65-16,2 2-72 16,1 1 18-16,-3 3-1 15,1 2-8-15,-2 2 31 16,-1 2-40-16,0 2 0 16,0 0 27-16,-1 2-21 0,-1 1-6 15,1 3 0-15,-2 0 8 16,2 1 14-16,-3 1-22 15,1 0 0-15,-1 2 16 16,0-2-16-16,2 2 0 16,-2 0 0-16,0-1 6 15,0 1 2-15,1 0-8 16,1 2-8-16,0-1-11 16,-2 2 19-16,2-1-22 0,-1 1 5 15,1 0-4 1,3-2-6-16,3 0 27 0,2 1-16 15,5-1 14-15,4 1-2 16,4-1-5 0,2 2-6-16,3 0-15 0,3 0-5 15,0-3 13-15,4 3-41 16,1-3 38-16,3 2-28 16,5-1 28-16,5 1 4 15,3-1 15-15,1 1-40 16,5 0 46-16,3-1-50 15,-2 2 34-15,3 0-14 16,-1 0 6-16,-3 0-9 16,-1 0-3-16,-3 0 4 15,-5 0 27-15,-1 0-13 0,-5 2 17 16,1 0 2 0,-5 0-2-16,3-2 1 0,0 1 0 15,1-1 3-15,-1 0-3 16,1 0 0-16,-1 0-3 15,-1 0 12-15,-1 0-4 16,-1 0-5-16,2 0 0 16,-1 0-2-16,0 0 2 15,2 2-7-15,-4-1 6 16,1 2 1-16,-3 0 8 16,-1-1-8-16,1 1 0 15,-3 0 3-15,1 0-3 16,-3 0 0-16,1-1 0 0,0 0 1 15,-3 1 8 1,2 0-9-16,-1 0 0 0,0 0-14 16,-2-3 15-16,1 2-1 15,-1 0 0-15,-1-1 6 16,0-1 0-16,-2 0-6 16,-2 0 0-16,3 0-6 15,-2 0 6-15,1 0 0 16,-2 0 0-16,-2 3 1 15,-3 0 0-15,1 0-1 16,-4 1 0-16,2-1-1 16,-4 0 1-16,-2-1 0 15,-1-1-6-15,-1 3 12 16,0-3-5-16,0 1-1 0,3-1 0 16,0 1 2-16,1-2-1 15,0 0 13-15,0 1-14 16,-1-1 0-16,-2 0 9 15,-3 0-9-15,-4 0-11 16,-1 0 11-16,0 0 2 16,-2 0 29-16,0 0-31 15,0 0 13-15,0 0 51 16,0 0-64-16,0 0 8 16,0 0 10-16,0 0-12 15,0 0 7-15,0 0-13 16,0 0 0-16,0 0 12 15,0 0-12-15,0 0 0 0,0 0 14 16,0 0-13 0,0 0 15-16,0 0-16 15,0 0 0-15,0 0 0 16,0 4 0-16,0 2-2 0,0 4 2 16,0 2 0-16,0 3 57 15,0 1-56-15,0 4-1 16,0 1 55-16,-4 0-49 15,1 0 11-15,0 0 1 16,-1 0-17-16,1-1 59 16,0-2-60-16,1-1 0 15,2-3 17-15,0-1-16 16,0-2-1-16,0-4 0 0,0 2 8 16,0-5-2-16,0-1-6 15,0-2 0 1,0 1 13-16,0-2-12 0,0 0 18 15,0 0 9-15,0 0-27 16,0 0 99-16,0 0-100 16,0 0 0-16,0 0 29 15,0 0-28-15,0 0 8 16,0 0-9-16,0 0 0 16,0 0 3-16,0 0-3 15,0 0 0-15,0 0-12 16,0 0 12-16,0 0-6 15,0 0-88-15,0 0-68 0,0 0 71 16,0-6-154 0,3-4-106-16,1-1 29 0,-4-2-36 15,0 2-25-15,0-2 222 16,0 3 161-16,0 3 129 16,0-1 45-16,0 3 35 15,0 3-3-15,0 1-42 16,0 1 2-16,0 0-64 15,0 0-49-15,0 0 41 16,-2 5-36-16,0 7 37 16,-1 4-7-16,1 0-8 15,-1 0 29-15,1 3-69 16,1-3-31-16,1-2 60 16,0-2-61-16,0-2 2 0,0-4-10 15,0-1 6-15,0-4 20 16,0-1-26-16,0 0 0 15,3 0 77-15,5 0-38 16,2-3 17-16,1-4-10 16,-1 1-38-16,-4 0 64 15,1 0-72-15,0 1 0 16,-1-2 22-16,3 2-21 16,-1 0-1-16,1 0 0 15,-2-1 8-15,2 0-5 16,-2 3-3-16,-4 1-12 15,0 1 12-15,-1 1 1 16,-2 0-1-16,0 0 0 0,0 0 1 16,0 0-47-1,0 0 46-15,0 0-90 0,0-2-12 16,0 2-98 0,0-9-58-16,0 2-291 0,3-4-1429 0</inkml:trace>
  <inkml:trace contextRef="#ctx0" brushRef="#br0" timeOffset="180.01">14108 3739 1333 0,'0'0'1017'0,"0"0"-822"15,0 0 310-15,0 0-307 16,0 0-73-16,0 0-62 0,0 0-51 15,-6 0-12-15,6-2-154 16,0 1-222-16,0-4-234 0</inkml:trace>
  <inkml:trace contextRef="#ctx0" brushRef="#br0" timeOffset="353.13">14108 3739 1547 0,'-39'57'877'16,"35"-57"-782"-16,2 0 262 16,1-2-81-16,1-1-124 0,0 0-152 15,0 0-20-15,0-3-187 16,1 0-407-16,5-1-1579 0</inkml:trace>
  <inkml:trace contextRef="#ctx0" brushRef="#br0" timeOffset="473.74">14020 3818 2076 0,'0'0'380'0,"0"0"-226"15,0 0 126-15,0 0-53 16,-99-9-227-16,61 5-363 0</inkml:trace>
  <inkml:trace contextRef="#ctx0" brushRef="#br0" timeOffset="13598.02">11520 4556 578 0,'0'0'977'15,"0"0"-824"-15,0 0 48 0,0 0-73 16,0 0-72 0,0 0 12-16,3 0-52 0,-1-2-16 15,-2 1 75-15,2 1-12 16,-2 0 21-16,0 0 7 16,0 0-35-16,0 0 36 15,0 0-92-15,0 0 8 16,0 0-13-16,0 0 5 15,0 3-10-15,0 10 9 16,0 3 1-16,0 6 23 16,0 2-23-16,0 1 0 15,0 1 28-15,-2-1-27 16,-2 0 8-16,0 0-9 16,0-3 9-16,1 2-3 15,0-1-6-15,0 0 0 16,-1-5 2-16,1 1-1 0,1-5 4 15,0-4-5-15,2-1 0 16,0-4 6-16,0-2-6 16,0-2-9-16,0-1-2 15,0 0 22-15,0 0-7 16,0 0-4-16,0 0 0 16,0 0 3-16,0 0-3 15,0 0-6-15,0 0 6 16,4 0 6-16,3 0-6 15,0 0-6-15,2 0 6 16,-1-1-16-16,1 1 16 16,1 0-11-16,3 0 11 15,7 0 0-15,4 0 8 0,6 0-8 16,8 0 0-16,4 0-7 16,6 0 7-1,2 0-6-15,2 3-4 0,1 1-16 16,-1 1 25-16,0 1-45 15,0-2 23-15,-1 1 0 16,1-1 23-16,2-1-2 16,3 0 2-16,3-1 0 15,2-1 8-15,3-1-8 16,0 2-11-16,2-2-9 16,-2 1 14-16,-3 2-9 0,0 0-4 15,-2 0 9 1,-1 2-10-16,-3-1 20 0,3 1-11 15,-1-1 11-15,-1 2 0 16,0 0 0-16,-2-1 0 16,0 1 0-16,-3-2 6 15,0 1-6-15,-4-1-7 16,-1-1 6-16,-2 1 2 16,-1-1 9-16,-1-1-10 15,-2 0 2-15,-2-1 2 16,-2 2-4-16,-2-3-1 15,-3 3 0-15,-3-3 2 16,-3 0 3-16,-1 3-4 16,0-3 0-16,-3 0-5 0,0 0 5 15,-1 0 0-15,0 2 3 16,-4-2 3-16,1 0-1 16,-1 0-5-16,-4 0 0 15,-2 0-2-15,-2 0 2 16,-6 0 0-16,0 0 13 15,-3 0 19-15,0 0 40 16,0 0-56-16,0 0-10 16,0 0 64-16,2 0-69 15,2 0-1-15,-1 0 0 16,2-5 7-16,-2-1 12 16,2 1-19-16,0-5 0 15,0 1 23-15,2-2-11 16,-1-3 6-16,1-1 0 15,0-2-17-15,2-1 52 0,-3 0-53 16,-1 0 0-16,1-1 40 16,1 1-38-16,0-2 21 15,0 1 1-15,-1 1-23 16,-1 1 104-16,-2 1-72 16,1 0-6-16,-1 2 46 15,-1-1-34-15,2 1 0 16,-3 0-39-16,2 2 24 15,-1 1 21-15,2 3-45 16,-3-1 0-16,2 2 8 16,-1 1-8-16,-1 1 28 0,-1 2-28 15,0 0 9-15,2-1 36 16,-2 3-45 0,0-1 0-16,0 2 11 0,0-1-10 15,0 1 5-15,0-2-6 16,0 1 0-16,0 1-19 15,0-2 19-15,0 2-54 16,0 0-37-16,0 0-100 16,0 0 5-16,0 0-116 15,-13 11-218-15,-3 4 124 16,-3-1-458-16</inkml:trace>
  <inkml:trace contextRef="#ctx0" brushRef="#br0" timeOffset="13859.93">14115 4748 804 0,'0'0'588'15,"0"0"-316"-15,0 0 60 16,0 0-113-16,0 0 7 16,0 0-116-16,0 0-40 15,38-66 36-15,-21 47-67 16,2 3 7-16,-5 2-4 16,-2 6-23-16,-5 3 71 15,-4 2-75-15,-1 3-15 16,-1 0 31-16,2 0-31 15,1 11 0-15,2 3-1 16,0 3 16-16,1 0 20 16,1-3-35-16,-1 0 0 15,1-2 5-15,1-3-5 0,1 0-93 16,8-2-92-16,-1-2-362 16,-3-2-188-16</inkml:trace>
  <inkml:trace contextRef="#ctx0" brushRef="#br0" timeOffset="14200.49">14319 4816 149 0,'0'0'1778'0,"0"0"-1490"16,0 0 2-16,0 0-77 16,0 0 14-16,0 0-155 15,0 0-28-15,-5-6 9 16,5 6-34-16,0 0 29 15,0 0-48-15,0 0 1 16,0-2 80-16,0 2-72 0,0 0 3 16,0 0 6-16,0 0-2 15,0 0 15-15,0 0-31 16,0 0 0-16,0 0 2 16,0 0-2-16,0 0 0 15,0 0-2-15,0 0 8 16,0 0-21-16,0 0 14 15,0 0-80-15,0 0 29 16,0 0-132-16,0 0-2 16,-2-3-101-16,-4-2-195 0,-3-1-468 15</inkml:trace>
  <inkml:trace contextRef="#ctx0" brushRef="#br0" timeOffset="31231.92">18234 5396 1217 0,'0'0'286'15,"0"0"-4"-15,0 0-121 16,0 0-35-16,0 0-39 15,0-61-41-15,0 54 23 16,0 1-8-16,-1 0 11 0,-3 0 55 16,2 2-26-1,-2 1 5-15,0 1-17 0,-1 2-45 16,-3 2 42-16,-6 19-85 16,-1 9 0-16,-3 12 71 15,1 3-14-15,4 2 2 16,4-4-3-16,8-5-56 15,1-7 42-15,0-4-43 16,15-5-12-16,9-7 4 16,7-8 4-16,9-7 4 15,7 0 0-15,3-11-48 16,-3-16 33-16,-5-3-93 16,-10-7 2-16,-13 1 96 0,-9 4 10 15,-8 7 1 1,-2 11 49-16,-5 10-31 0,-15 4 89 15,-3 9-81-15,-4 15 37 16,2 4 14-16,5 2-45 16,10-1 1-16,10-1-34 15,0-4 1-15,24-7-9 16,7-4 8-16,6-6 0 16,-1-7 3-16,-2 0-1 15,-9-13-4-15,-6-8-1 16,-13-6 3-16,-6-4-40 15,0-2 40-15,-9-2-36 0,-7 4 5 16,-3 5-29-16,-1 4-11 16,0 5-66-16,2 5-50 15,3 2 4-15,6-11-134 16,6 5-223-16,3-5-748 0</inkml:trace>
  <inkml:trace contextRef="#ctx0" brushRef="#br0" timeOffset="31374">18707 5040 1785 0,'0'0'276'15,"0"0"-93"-15,0 0-27 16,0 0-79-16,-92 89-77 0,56-43-5 16,-12 26-79-16,12-10-294 15,11-12-552-15</inkml:trace>
  <inkml:trace contextRef="#ctx0" brushRef="#br0" timeOffset="32345.94">18921 5335 1711 0,'0'0'284'0,"0"0"-95"0,0 0 46 16,0 0-189 0,0 0-28-16,0 0-4 0,55-77-6 15,-25 57 4 1,2-4-12-16,3-2 0 0,-2-2-6 16,-2-2 6-16,-5-2-9 15,-4 1 9-15,-5-1 0 16,-7 2 15-16,-4 1-15 15,-2 2 0-15,-4 3 3 16,0 2 3-16,0 2-6 16,0 2 23-16,-6 0-3 15,-1 2 49-15,-2 1-54 16,2 2-5-16,1 4 71 16,1 4-66-16,0-1-2 0,1 6-7 15,1 0 3 1,-2 6-3-16,-3 21-6 0,-2 11 0 15,-2 14 73-15,2 11-19 16,1 4 18-16,2 5-2 16,3-2-37-16,-2-3 54 15,5-6-87-15,1-8 0 16,0-12 9-16,0-7-8 16,0-10-1-16,1-9 0 15,3-6 6-15,1-8 7 16,2-1-11-16,5-6 4 15,1-13 22-15,5-9-28 16,2-3-15-16,1-3 5 16,-2 2 10-16,1 2-14 15,-3 4 14-15,-4 8-3 0,-4 6 2 16,-2 9 2-16,-6 3-2 16,-1 6-16-16,0 18 17 15,0 6 51-15,-8 6-28 16,-1 0 2-16,5-5 8 15,2-8-31-15,2-6-2 16,2-9-2-16,16-8-5 16,7 0-37-16,7-17 35 15,0-11-46-15,-4-4 23 16,-7 2 22-16,-5 6-1 16,-8 9 11-16,-6 9 0 0,-2 6 51 15,0 0-40 1,0 14-11-16,-6 7 37 0,2 0-14 15,0-2 7-15,4-2-30 16,0-7-6-16,10-5-33 16,9-5 37-16,4-2-17 15,-1-14 13-15,-4-3 6 16,-5 3-20-16,-6 4 20 16,-4 7 0-16,-3 5-21 15,0 1 8-15,0 17 13 16,-1 6 31-16,-2 1-29 15,3 1 34-15,0-5-36 16,10-3-30-16,12-6 24 16,4-8-122-16,6-4-87 15,3-6-76-15,-8-12-236 0,-9-4-224 16</inkml:trace>
  <inkml:trace contextRef="#ctx0" brushRef="#br0" timeOffset="33063.96">19708 5140 1418 0,'0'0'294'0,"0"0"-133"16,0 0-22-16,0 0-39 15,0 0-63-15,52 77 72 16,-52-42-85-16,-12 2-1 16,-11 1-1-16,-3 0-11 15,3-7-11-15,7-8-55 0,7-10-134 16,12-13-45-16,29-4-329 15,3-11-710 1,1 4 1273-16,-18 9 683 0,-10 2-351 16,-2 0-133-16,0 11 85 15,-2 3 48-15,-3 2-105 16,1 2-57-16,-2 0-56 16,1-1-24-16,1-4 0 15,3-4-90-15,5-6 10 16,4-3 8-16,6 0-18 15,0-16-106-15,-1-8 54 16,-3-2-19-16,-6-1 42 16,-9 4 24-16,-1 9 5 0,-1 8 147 15,-15 6-74-15,-2 3 6 16,0 16 5-16,2 4-39 16,7-2 37-16,5-2-82 15,4-2 0-15,4-5 3 16,14-5 6-16,4-5-18 15,1-2-1-15,-1 0-53 16,-7-12 47-16,-5-2-4 16,-7 2 13-16,-3 5 6 15,0 5 2-15,-15 2 27 16,-3 9 9-16,-4 14-12 16,4 7 86-16,1 6-81 15,9 3-15-15,5 0 9 16,3 0-24-16,0-5 10 15,11-5-10-15,4-6 2 0,-2-6 19 16,-3-7-21 0,-8-6-33-16,-2-4 6 0,-8 0-22 15,-14 0 48-15,-3-6-11 16,-2-2 12-16,6-2 34 16,8 2-26-16,6-1 26 15,7-4 16-15,8-2-50 16,17-5 0-16,8-6-3 15,8-4-49-15,0-5 51 16,0-3-120-16,-3-38-119 16,-11 8-226-16,-11-4-1543 0</inkml:trace>
  <inkml:trace contextRef="#ctx0" brushRef="#br0" timeOffset="33223.98">20104 4765 1876 0,'0'0'332'16,"0"0"-192"-16,0 0-11 16,0 0-44-16,0 0-33 15,-132 121-52-15,45-41-199 16,14-11-165-16,14-12-818 0</inkml:trace>
  <inkml:trace contextRef="#ctx0" brushRef="#br0" timeOffset="34329.92">20418 5145 1495 0,'0'0'379'0,"0"0"-151"16,0 0-87-16,0 0-121 16,0 0 139-16,-15 87-63 15,4-42-15-15,1 3 20 16,1-4-28-16,2-5-9 0,2-9-64 16,4-7 9-16,1-10-21 15,0-10 12-15,10-3-70 16,10-12 42-16,5-15-71 15,4-11 29-15,-3-3-13 16,-3 1 83-16,-4 10 39 16,-8 9 47-16,-5 12 50 15,-3 6-14-15,-3 3-61 16,0 6 11-16,0 14-37 16,0 6 2-16,1 4 60 15,6 0-89-15,7-3-2 0,6-6-6 16,12-8-50-1,9-8 17-15,6-5-76 0,-1-5-19 16,-5-11 72-16,-13 3-39 16,-14 5 61-16,-14 5 13 15,0 3 21-15,-17 3 79 16,-10 10-8-16,2 4-17 16,0-1 49-16,7-2-58 15,8-2-5 1,6-5-40-16,4-2-13 0,9-5-17 15,14 0-3-15,7-12-64 16,5-12 54-16,-2-8 1 16,-6-1 37-16,-6 4 5 15,-10 8 8-15,-9 12 144 16,-2 9-110-16,-5 11-30 0,-14 19 66 16,-2 12 10-1,-1 8 2-15,3 2-60 0,8 2-10 16,6 0 23-16,5-1-43 15,0-4 0-15,13-4 6 16,-1-8 0-16,-3-9-2 16,-6-8-4-16,-3-9-106 15,-2-11 61-15,-15 0-25 16,-5-17 19-16,2-11 31 16,5-9 8-16,10-1-1 15,5-3 10-15,7 0 3 16,18 0-18-16,9 1 18 15,5-1-9-15,3 2 8 16,2 3 2-16,-6 5 11 16,-6 5-12-16,-9 9 0 15,-9 11 45-15,-9 6-45 0,-5 16 0 16,0 14 19-16,-15 6 14 16,-2 1 41-16,2-2-71 15,3-4 9-15,8-8 9 16,4-7-21-16,1-10-23 15,19-6 10-15,8 0-30 16,8-22 42-16,-1-5-60 16,-2-5 15-16,-6 4 28 15,-7 5 29-15,-8 8-11 16,-7 9 52-16,-5 6-51 16,0 5 66-16,-2 16-43 15,-8 6 23-15,3 1 34 0,4 2-55 16,3-2-14-16,1-8-12 15,16-5-31-15,4-9 10 16,0-6-123 0,-3 0-70-16,-6-45-68 0,-7 5-327 15,-5-7-624-15</inkml:trace>
  <inkml:trace contextRef="#ctx0" brushRef="#br0" timeOffset="34499.05">21302 5185 1011 0,'0'0'374'0,"0"0"-114"15,0 0-58-15,0 0 32 16,93 32-113-16,-75-5-15 0,-7 6 17 16,-8 3-35-16,-3 2 6 15,-7 0-81-15,-19-1-1 16,-4-2-24-16,3-7-70 16,17-10-167-16,9-9-272 15,1-9-750-15</inkml:trace>
  <inkml:trace contextRef="#ctx0" brushRef="#br0" timeOffset="34778.18">21531 5474 1445 0,'0'0'678'0,"0"0"-518"16,0 0 160-16,0 0-157 16,0 0-68-16,-90 59-52 15,88-49-37-15,2-1 3 16,14-4-9-16,12-5 0 0,8 0-7 15,-1-9 7-15,-3-9 0 16,-10-5-1-16,-8 1 2 16,-12-2 53-16,0 3-42 15,-9 1-3-15,-7 3 43 16,-4 6-51-16,3 2-1 16,4 2 0-16,3 3-87 15,7-3 8-15,4-15-200 16,16 1-341-16,5-1-665 0</inkml:trace>
  <inkml:trace contextRef="#ctx0" brushRef="#br0" timeOffset="34938.03">21845 5199 1692 0,'0'0'290'0,"0"0"-110"0,0 0 107 15,0 0-159-15,0 0-55 16,29 87-12-16,-46-45-38 15,-17 5-19-15,-7 0-4 16,-8 5-237-16,12-11-82 16,16-14-693-16</inkml:trace>
  <inkml:trace contextRef="#ctx0" brushRef="#br0" timeOffset="35147.94">22002 5325 1938 0,'0'0'322'0,"0"0"-37"16,-124 75-36-16,86-38-79 15,15 0-77-15,15-2 16 16,8-1-109-16,21-2 0 16,23-7 6-16,12-6-6 15,11-8-128-15,17-11-106 16,-15 0-125-16,-21-3-287 0</inkml:trace>
  <inkml:trace contextRef="#ctx0" brushRef="#br0" timeOffset="35317.96">21404 5986 2293 0,'0'0'318'16,"0"0"-11"-16,0 0-102 15,0 0-176-15,0 0-29 16,91-32-193-16,-60 13-122 16,-6 5-321-16,-8-3-1269 0</inkml:trace>
  <inkml:trace contextRef="#ctx0" brushRef="#br0" timeOffset="37010.79">22527 5308 1395 0,'0'0'488'16,"0"0"-232"-16,0 0-78 0,0 0-41 15,0 0 112-15,0 0-98 16,-25 108-20-16,17-77-5 15,1-4-87-15,4-3 52 16,1-6-91-16,0-4 0 16,2-5-12-16,0-8 12 15,0-1-22-15,12-4-7 16,5-16-91-16,1-5 119 16,4-5-61-16,0-1 38 15,-2 1 24-15,1 3 0 16,0 5 29-16,-2 4-1 15,1 6-11-15,-1 4 89 16,-6 6-92-16,-1 2-13 16,-5 8 4-16,-6 13 4 15,-1 7-2-15,0 6-7 0,-13 2 0 16,-4 0 90-16,2-4-90 16,4-5 0-16,5-8 7 15,6-5-6-15,0-8-2 16,22-6-12-16,8 0-58 15,9-17 50-15,4-10-88 16,2-10 28-16,-3-8 20 16,-2-12-6-16,-5-2 38 15,-3-5-7-15,-9 3 27 16,-6 1-2-16,-5 6 19 16,-7 6-8-16,-5 5 26 0,0 6-2 15,0 5 46-15,-5 5-61 16,-5 6-3-16,0 5 36 15,-2 3-42 1,1 9 0-16,-3 4 0 0,-3 0 0 16,-3 17 22-16,-3 14-21 15,-2 13 16-15,1 8 94 16,2 8-15-16,5 5 7 16,1 1-13-16,6-2-60 15,7-4 76-15,3-7-106 16,0-4 1-16,4-10 14 15,12-7-14-15,3-11-1 16,2-9 0-16,7-11-28 0,4-1-2 16,1-7-18-16,-1-11-30 15,-6 0 69-15,-10 4 9 16,-9 7 2-16,-7 5 17 16,0 2 5-1,-9 3 42-15,-8 12-37 0,-2 6 7 16,2 3 10-16,4 3-25 15,6-1 12-15,5-2-33 16,2-3 0-16,5-5 6 16,15-5-6-16,7-8-55 15,8-3-8-15,8-5-45 16,4-14 5-16,0-4-98 0,-5-1 32 16,-10 2 168-16,-9 4-38 15,-10 3 39-15,-7 1 15 16,-5 2 49-16,-1-1 60 15,0-2-32-15,0-5-25 16,-5-1 75-16,-5-3-97 16,2 1-3-16,-4 4 2 15,2 3-17-15,-2 8 24 16,-1 6-51-16,-4 2 0 16,-1 7 4-16,-4 17-3 15,2 3-1-15,3 3 0 16,5 0 12-16,6-3 0 15,6-3-12-15,0-6 0 16,13-6 4-16,11-6-4 16,6-6-10-16,2 0-8 15,-1-11-11-15,-6-4-1 16,-5 2 26-16,-10 1 4 0,-7 6 16 16,-3 3-10-16,0 3 12 15,-14 0-12-15,-6 1 5 16,-1 11 71-16,5 3-82 15,2 2 1-15,10-1 8 16,4-2-1-16,0-2-8 16,20-5 0-16,10-4 1 15,3-3-48-15,4-1 40 16,-5-11-47-16,-8-2 34 16,-7 4 20-16,-8 2 11 15,-8 5-11-15,-1 3 9 0,0 0 31 16,0 0-40-16,-1 3 0 15,-2 8 21-15,3 1-20 16,0 0 11 0,6 1-12-16,17-4 0 0,9-4-45 15,8-5 36-15,1 0-51 16,-5-5 16-16,-9-7 41 16,-12 0-3-16,-10 3 6 15,-5 3 0-15,-4 2 81 16,-12 4-80-16,-4 0 15 15,0 0 19-15,1 3-26 16,5 9 22-16,5 1-31 0,9 1 0 16,0-1-12-1,12 1 12-15,16-5-24 0,6-3-52 16,2-6-106-16,-3 0-59 16,2-11-95-16,-11-4-382 15,-5-1-1271-15</inkml:trace>
  <inkml:trace contextRef="#ctx0" brushRef="#br0" timeOffset="40962.97">18415 6065 986 0,'0'0'576'0,"0"0"-453"0,0 0 79 15,0 0-86 1,0 0-61-16,0 0-28 16,-7-1-26-16,10 1 8 0,4 0-9 15,2 0 19-15,-2 0 27 16,3 3-46-16,4 1 0 16,3 1 31-16,4-1 0 15,10 1-21-15,5-1-4 16,7 1 10-16,8-1 14 15,5-1-24-15,10 0-5 16,14 0 9-16,20-1-9 16,21 1 35-16,8 0-36 0,-8 0 0 15,-11 3-5 1,-14 3 5-16,-4 1-10 0,-2 1 10 16,-2 1 0-16,-1-2 0 15,0 1-27-15,1-2 27 16,-16-2-18-16,-10-1 24 15,-11-3-12-15,-5 4 7 16,9-1-1-16,7 2 0 16,9-1-3-16,-4 0 3 15,-2 1-5-15,0-1 5 16,-3-1-1-16,-2 2-18 16,-2-2-27-16,-1-2 45 15,0 2-24-15,0-1 16 16,0-1-3-16,1 0 12 15,2 0-13-15,2-1 13 0,0 0 0 16,-2 1-12 0,2-2-1-16,-2 1-18 0,-1 0 19 15,-1-1-6-15,-1 1 8 16,-3-2 8-16,-5 1 2 16,-3-2 4-16,-4 0-4 15,-4 0-1-15,-1 0-8 16,-4 0 11-16,1 0-2 15,-3 0 0-15,3-3 19 16,1-2 15-16,6 0-34 16,6-1 0-16,5 2 52 15,3 1-29-15,5 0 1 16,4 2-24-16,1-1 7 16,2 0 30-16,2 2-37 15,-3-1 0-15,0 1 13 0,-4-2-1 16,-3 2 7-16,-1-1-19 15,-3-1 1-15,-4 1-1 16,-4-1 0-16,-7-1 0 16,-6 0 12-16,-8 2-6 15,-4-3 16-15,-5 1-22 16,-2-1 1-16,-2 0 63 16,1-1-56-16,2 0 0 15,3 2 9-15,4-2-10 16,7 0 20-16,6 2-27 0,6 2 1 15,2-1 14 1,1 2-5-16,-3 0-10 16,-1 0 17-16,-3 0-15 15,-5 0 13-15,-7-3-15 0,-4-2 0 16,-5-2 61-16,-2-2-18 16,0-2 4-16,2 1-9 15,0-2-20-15,1 1 35 16,-1 3-48-16,-6 0-3 15,1 3 25-15,-5 1-27 16,-4 2-1-16,-3 1 1 16,0 1-83-16,-23 0-141 15,-8 0-165-15,0-2-687 0</inkml:trace>
  <inkml:trace contextRef="#ctx0" brushRef="#br0" timeOffset="41146.87">23481 6195 2074 0,'0'0'256'0,"0"0"-186"15,0 0 86-15,0 0-156 16,0 0-313-16,0 0-886 0</inkml:trace>
  <inkml:trace contextRef="#ctx0" brushRef="#br0" timeOffset="41293.92">23481 6195 2002 0,'-50'49'307'0,"38"-60"-215"15,1-2-92-15,2-1-203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2-02-25T12:53:10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11092 9439 173 0,'0'0'153'0,"94"12"-94"15,-36-3-59-15,27 4-142 16,-16-2-33-16</inkml:trace>
  <inkml:trace contextRef="#ctx0" brushRef="#br0" timeOffset="178.36">11645 9547 157 0,'0'0'163'0,"0"0"-37"15,124 12 30-15,-81-11-87 16,-1 1-50-16,-5-2 15 16,-5 1-34-16,-6 4 0 15,-6-1 0-15,-3 2 1 16,-5 0 22-16,-2 0-23 0,-4-3 21 15,1-1 67-15,-4 0-56 16,-1-2-13 0,-2 0-19-16,0 2-41 0,0 1-226 15</inkml:trace>
  <inkml:trace contextRef="#ctx0" brushRef="#br0" timeOffset="38255.37">17211 11972 124 0,'0'0'143'0,"0"0"-101"15,0 0-22-15,0 0-3 16,0 0 15-16,0 0 6 16,0 0-18-16,0 4 36 15,0-1-34-15,0-3-15 16,0 1 16-16,0 1-14 15,0-1 12-15,2 1-21 16,-2-1 0-16,0 3 25 16,0-1-24-16,2-3-1 15,-2 3 6-15,0-3-4 16,2 2 13-16,-2 0-15 16,0 1 0-16,1-3-17 15,-1 0 17-15,0 0-32 0,2 0-7 16,-2 0 28-1,0 3 4-15,1-3-25 0,-1 0-16 16,0 3 37-16,3-3-30 16,-3 0-15-16,0 1-35 15,0-1 10-15,0 0 71 16,0 2-7-16,0-2 17 16,0 0 7-16,0 0-7 15,0 0-1-15,0 0-11 16,0 2-40-16,0 1-20 0</inkml:trace>
  <inkml:trace contextRef="#ctx0" brushRef="#br0" timeOffset="39450.25">17211 12044 136 0,'0'0'161'0,"0"0"-96"16,0 0-1-16,0 0-1 16,0 0-44-16,0 0 1 15,0 0-7-15,-12 0 10 16,11 0 51-16,-1 0-35 16,1 0-16-16,1 0-4 0,-2 0-8 15,2 0 28-15,-1 0-26 16,-2 0-4-16,2 0 34 15,-1 0-24-15,1 0 7 16,-1 0 0-16,1 0-12 16,-2 0 33-16,0 0-47 15,2 0 1-15,1 0 22 16,0 0-22-16,0 0 0 16,0 0-1-16,0 0 7 15,-2 0 8-15,2 0-15 16,-1 0 1-16,-1 0 14 15,0 0-7-15,0 0 1 0,2 0-9 16,-1 0 10 0,1 0 10-16,0 0-20 0,0 0-2 15,0 0 1-15,0 0 2 16,0 0 5-16,-2 0-6 16,2 0 1-16,0 0-33 15,0 0 26-15,0 0-34 16,0 0 19-16,0 0 3 15,0 0 16-15,0 0-22 16,0 0-47-16,0 0 22 16,0 0-84-16,0 0 39 15,0 0 13-15,0 0-8 16,2 0-45-16</inkml:trace>
  <inkml:trace contextRef="#ctx0" brushRef="#br0" timeOffset="40483.42">17231 12022 152 0,'0'0'297'0,"0"0"-123"16,0 0-84-16,0 0 2 15,0 0 1-15,0 0-67 16,0 0 58-16,0-19-35 16,0 16 11-16,0 1 3 15,0 2-14-15,0-2 20 16,0 2-54-16,0 0-8 15,0 0 31-15,0 0-38 16,0 0-21-16,0 0 10 16,0 0 9-16,0 0-18 0,0 0-56 15,0 0-3-15,0 0 56 16,0 0-80-16,0 0-1 16,0 0-78-16,0 4-71 15,-1-1-32-15</inkml:trace>
  <inkml:trace contextRef="#ctx0" brushRef="#br0" timeOffset="42404.22">17245 12020 45 0,'0'0'209'15,"0"0"-121"-15,0 0 49 16,0 0-27-16,0 0-77 16,0 0-7-16,0 0-7 15,0 0 21-15,0 0-25 16,0 0 13-16,0 0 62 15,0 0-70-15,0 0-1 16,0 0-5-16,-2 0-14 16,0 0 28-16,2 0-27 15,-1 0-1-15,1 0 39 16,0 0-37-16,0 0 8 0,0 0 2 16,0 0-11-1,0 0 28-15,0 0-29 0,0 0 0 16,0 0 6-16,0 0-6 15,0 0-1-15,0 0 0 16,0 0 1 0,0 0-13-16,0 0 13 0,0 0 0 15,0 0-13-15,0 0 13 16,0 0-8-16,0 0 1 16,0-3-16-16,1 3 4 15,1-3 9-15,-2 1-48 16,0 0 50-16,0 1-1 15,0 1 9-15,0 0 0 0,0 0 0 16,0 0 38 0,0 0 2-16,-3 0 6 0,0 0 5 15,-1 0-16-15,1 0 14 16,0 5-49-16,1-2 21 16,2 0-2-16,0-3-19 15,0 0-17-15,0 0 7 16,0 0-29-16,0 0-15 15,0 0 37-15,5 0-45 16,-2-3-35-16,2-2-115 16,-3 2 28-16,-2 3 144 15,0 0 40-15,0 0 48 16,0 0 51-16,0 0 25 16,-3 3 58-16,-1 2-98 15,1 0-25-15,1-2 1 0,1-3-40 16,1 0-20-16,0 0-29 15,0 0-123-15,0 0-59 16,0 0-138-16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5" Type="http://schemas.openxmlformats.org/officeDocument/2006/relationships/customXml" Target="../ink/ink9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.xml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0.png"/><Relationship Id="rId5" Type="http://schemas.openxmlformats.org/officeDocument/2006/relationships/customXml" Target="../ink/ink13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2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3.png"/><Relationship Id="rId4" Type="http://schemas.openxmlformats.org/officeDocument/2006/relationships/customXml" Target="../ink/ink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5.png"/><Relationship Id="rId4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customXml" Target="../ink/ink17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E660E9-3F3D-421D-A97C-1AEE4FC03E5E}"/>
                  </a:ext>
                </a:extLst>
              </p14:cNvPr>
              <p14:cNvContentPartPr/>
              <p14:nvPr/>
            </p14:nvContentPartPr>
            <p14:xfrm>
              <a:off x="5450760" y="201960"/>
              <a:ext cx="3174120" cy="233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E660E9-3F3D-421D-A97C-1AEE4FC03E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1400" y="192600"/>
                <a:ext cx="3192840" cy="235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3FA6E9-1652-4131-9E56-1E3DC9512008}"/>
                  </a:ext>
                </a:extLst>
              </p14:cNvPr>
              <p14:cNvContentPartPr/>
              <p14:nvPr/>
            </p14:nvContentPartPr>
            <p14:xfrm>
              <a:off x="3982320" y="1191600"/>
              <a:ext cx="4619880" cy="108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3FA6E9-1652-4131-9E56-1E3DC95120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2960" y="1182240"/>
                <a:ext cx="4638600" cy="110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A0FD3-2D85-4287-AFE5-DDBB1AE707CB}"/>
                  </a:ext>
                </a:extLst>
              </p14:cNvPr>
              <p14:cNvContentPartPr/>
              <p14:nvPr/>
            </p14:nvContentPartPr>
            <p14:xfrm>
              <a:off x="3993120" y="3398040"/>
              <a:ext cx="2215440" cy="93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A0FD3-2D85-4287-AFE5-DDBB1AE70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3760" y="3388680"/>
                <a:ext cx="2234160" cy="95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23A332-D1D4-482E-B049-F0F6C08A7EC3}"/>
                  </a:ext>
                </a:extLst>
              </p14:cNvPr>
              <p14:cNvContentPartPr/>
              <p14:nvPr/>
            </p14:nvContentPartPr>
            <p14:xfrm>
              <a:off x="2770200" y="222480"/>
              <a:ext cx="5955840" cy="465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23A332-D1D4-482E-B049-F0F6C08A7E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0840" y="213120"/>
                <a:ext cx="5974560" cy="466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E3E489-5F38-4830-B921-9FC6C506451C}"/>
                  </a:ext>
                </a:extLst>
              </p14:cNvPr>
              <p14:cNvContentPartPr/>
              <p14:nvPr/>
            </p14:nvContentPartPr>
            <p14:xfrm>
              <a:off x="3533400" y="235800"/>
              <a:ext cx="5500080" cy="209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E3E489-5F38-4830-B921-9FC6C50645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4040" y="226440"/>
                <a:ext cx="5518800" cy="211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4AECB5-0D77-42C1-871A-178FC4682AF6}"/>
                  </a:ext>
                </a:extLst>
              </p14:cNvPr>
              <p14:cNvContentPartPr/>
              <p14:nvPr/>
            </p14:nvContentPartPr>
            <p14:xfrm>
              <a:off x="1805760" y="586800"/>
              <a:ext cx="6692400" cy="1374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4AECB5-0D77-42C1-871A-178FC4682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400" y="577440"/>
                <a:ext cx="6711120" cy="139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D5122C-930E-4123-BD0E-10EFB96F1365}"/>
                  </a:ext>
                </a:extLst>
              </p14:cNvPr>
              <p14:cNvContentPartPr/>
              <p14:nvPr/>
            </p14:nvContentPartPr>
            <p14:xfrm>
              <a:off x="4602600" y="1672920"/>
              <a:ext cx="2497320" cy="113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D5122C-930E-4123-BD0E-10EFB96F13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3240" y="1663560"/>
                <a:ext cx="2516040" cy="115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F42B3F-D6EB-47F1-9567-C73602D2FDEA}"/>
                  </a:ext>
                </a:extLst>
              </p14:cNvPr>
              <p14:cNvContentPartPr/>
              <p14:nvPr/>
            </p14:nvContentPartPr>
            <p14:xfrm>
              <a:off x="978120" y="1915920"/>
              <a:ext cx="7426080" cy="123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F42B3F-D6EB-47F1-9567-C73602D2FD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8760" y="1906560"/>
                <a:ext cx="7444800" cy="125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AC8875-2DE8-493E-87AA-A66F5678AB09}"/>
                  </a:ext>
                </a:extLst>
              </p14:cNvPr>
              <p14:cNvContentPartPr/>
              <p14:nvPr/>
            </p14:nvContentPartPr>
            <p14:xfrm>
              <a:off x="4502520" y="3189240"/>
              <a:ext cx="2913840" cy="147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AC8875-2DE8-493E-87AA-A66F5678AB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3160" y="3179880"/>
                <a:ext cx="2932560" cy="148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50D91D-1734-4B7F-BBCE-B2201DBD3CDC}"/>
                  </a:ext>
                </a:extLst>
              </p14:cNvPr>
              <p14:cNvContentPartPr/>
              <p14:nvPr/>
            </p14:nvContentPartPr>
            <p14:xfrm>
              <a:off x="435240" y="988920"/>
              <a:ext cx="5222880" cy="272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50D91D-1734-4B7F-BBCE-B2201DBD3C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880" y="979560"/>
                <a:ext cx="5241600" cy="274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35DC55-E150-46D5-BA90-2455B5CC5577}"/>
                  </a:ext>
                </a:extLst>
              </p14:cNvPr>
              <p14:cNvContentPartPr/>
              <p14:nvPr/>
            </p14:nvContentPartPr>
            <p14:xfrm>
              <a:off x="4124880" y="1279440"/>
              <a:ext cx="4693320" cy="364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35DC55-E150-46D5-BA90-2455B5CC55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5520" y="1270080"/>
                <a:ext cx="4712040" cy="366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33E434-B506-4577-A314-C794F9011A64}"/>
                  </a:ext>
                </a:extLst>
              </p14:cNvPr>
              <p14:cNvContentPartPr/>
              <p14:nvPr/>
            </p14:nvContentPartPr>
            <p14:xfrm>
              <a:off x="2228760" y="497160"/>
              <a:ext cx="5727960" cy="344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33E434-B506-4577-A314-C794F9011A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9400" y="487800"/>
                <a:ext cx="5746680" cy="34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F839EF-48FE-44BB-AA99-232270C3AB6F}"/>
                  </a:ext>
                </a:extLst>
              </p14:cNvPr>
              <p14:cNvContentPartPr/>
              <p14:nvPr/>
            </p14:nvContentPartPr>
            <p14:xfrm>
              <a:off x="4586400" y="3512880"/>
              <a:ext cx="2842920" cy="139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F839EF-48FE-44BB-AA99-232270C3AB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7040" y="3503520"/>
                <a:ext cx="2861640" cy="141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CC0D3F-635F-4BD8-B966-035F3CB33ACA}"/>
                  </a:ext>
                </a:extLst>
              </p14:cNvPr>
              <p14:cNvContentPartPr/>
              <p14:nvPr/>
            </p14:nvContentPartPr>
            <p14:xfrm>
              <a:off x="904320" y="254880"/>
              <a:ext cx="7467480" cy="420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CC0D3F-635F-4BD8-B966-035F3CB33A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960" y="245520"/>
                <a:ext cx="7486200" cy="422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3BF568-1BF5-4F43-A2A2-D763867C779A}"/>
                  </a:ext>
                </a:extLst>
              </p14:cNvPr>
              <p14:cNvContentPartPr/>
              <p14:nvPr/>
            </p14:nvContentPartPr>
            <p14:xfrm>
              <a:off x="3809880" y="1559160"/>
              <a:ext cx="3728160" cy="112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3BF568-1BF5-4F43-A2A2-D763867C77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0520" y="1549800"/>
                <a:ext cx="3746880" cy="114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4E19D9-6774-4077-90CB-F4A8B8CD235F}"/>
                  </a:ext>
                </a:extLst>
              </p14:cNvPr>
              <p14:cNvContentPartPr/>
              <p14:nvPr/>
            </p14:nvContentPartPr>
            <p14:xfrm>
              <a:off x="5236200" y="185040"/>
              <a:ext cx="2859480" cy="445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4E19D9-6774-4077-90CB-F4A8B8CD23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6840" y="175680"/>
                <a:ext cx="2878200" cy="447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D1F1C2-7C4D-4D7C-8BD1-76F457AC369A}"/>
                  </a:ext>
                </a:extLst>
              </p14:cNvPr>
              <p14:cNvContentPartPr/>
              <p14:nvPr/>
            </p14:nvContentPartPr>
            <p14:xfrm>
              <a:off x="2448360" y="624240"/>
              <a:ext cx="5218200" cy="227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D1F1C2-7C4D-4D7C-8BD1-76F457AC36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000" y="614880"/>
                <a:ext cx="5236920" cy="229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1262</Words>
  <Application>Microsoft Office PowerPoint</Application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 Light</vt:lpstr>
      <vt:lpstr>Calibri</vt:lpstr>
      <vt:lpstr>Arial</vt:lpstr>
      <vt:lpstr>Roboto Condensed Light</vt:lpstr>
      <vt:lpstr>Aharoni</vt:lpstr>
      <vt:lpstr>Odibee Sans</vt:lpstr>
      <vt:lpstr>Nunito</vt:lpstr>
      <vt:lpstr>Bebas Neue</vt:lpstr>
      <vt:lpstr>Times New Roman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Nguyễn Văn An</cp:lastModifiedBy>
  <cp:revision>26</cp:revision>
  <dcterms:modified xsi:type="dcterms:W3CDTF">2022-02-25T14:14:39Z</dcterms:modified>
</cp:coreProperties>
</file>