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Tiết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27.BÀI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931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Nguyễn Văn An</cp:lastModifiedBy>
  <cp:revision>10</cp:revision>
  <dcterms:created xsi:type="dcterms:W3CDTF">2006-08-16T00:00:00Z</dcterms:created>
  <dcterms:modified xsi:type="dcterms:W3CDTF">2022-02-09T00:27:17Z</dcterms:modified>
  <dc:identifier>DAEwhoOCIrw</dc:identifier>
</cp:coreProperties>
</file>