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312" r:id="rId5"/>
    <p:sldId id="256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26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7" d="100"/>
          <a:sy n="57" d="100"/>
        </p:scale>
        <p:origin x="120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image" Target="../media/image101.wmf"/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12" Type="http://schemas.openxmlformats.org/officeDocument/2006/relationships/image" Target="../media/image100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11" Type="http://schemas.openxmlformats.org/officeDocument/2006/relationships/image" Target="../media/image99.wmf"/><Relationship Id="rId5" Type="http://schemas.openxmlformats.org/officeDocument/2006/relationships/image" Target="../media/image93.wmf"/><Relationship Id="rId10" Type="http://schemas.openxmlformats.org/officeDocument/2006/relationships/image" Target="../media/image98.wmf"/><Relationship Id="rId4" Type="http://schemas.openxmlformats.org/officeDocument/2006/relationships/image" Target="../media/image92.wmf"/><Relationship Id="rId9" Type="http://schemas.openxmlformats.org/officeDocument/2006/relationships/image" Target="../media/image97.wmf"/><Relationship Id="rId14" Type="http://schemas.openxmlformats.org/officeDocument/2006/relationships/image" Target="../media/image10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103.wmf"/><Relationship Id="rId4" Type="http://schemas.openxmlformats.org/officeDocument/2006/relationships/image" Target="../media/image10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6" Type="http://schemas.openxmlformats.org/officeDocument/2006/relationships/image" Target="../media/image140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48.wmf"/><Relationship Id="rId7" Type="http://schemas.openxmlformats.org/officeDocument/2006/relationships/image" Target="../media/image152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7" Type="http://schemas.openxmlformats.org/officeDocument/2006/relationships/image" Target="../media/image160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6" Type="http://schemas.openxmlformats.org/officeDocument/2006/relationships/image" Target="../media/image159.wmf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wmf"/><Relationship Id="rId2" Type="http://schemas.openxmlformats.org/officeDocument/2006/relationships/image" Target="../media/image162.wmf"/><Relationship Id="rId1" Type="http://schemas.openxmlformats.org/officeDocument/2006/relationships/image" Target="../media/image161.wmf"/><Relationship Id="rId6" Type="http://schemas.openxmlformats.org/officeDocument/2006/relationships/image" Target="../media/image166.wmf"/><Relationship Id="rId5" Type="http://schemas.openxmlformats.org/officeDocument/2006/relationships/image" Target="../media/image165.wmf"/><Relationship Id="rId4" Type="http://schemas.openxmlformats.org/officeDocument/2006/relationships/image" Target="../media/image16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1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12" Type="http://schemas.openxmlformats.org/officeDocument/2006/relationships/image" Target="../media/image60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5" Type="http://schemas.openxmlformats.org/officeDocument/2006/relationships/image" Target="../media/image6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Relationship Id="rId14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22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HDVN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9" Type="http://schemas.openxmlformats.org/officeDocument/2006/relationships/image" Target="../media/image63.wmf"/><Relationship Id="rId21" Type="http://schemas.openxmlformats.org/officeDocument/2006/relationships/image" Target="../media/image54.wmf"/><Relationship Id="rId34" Type="http://schemas.openxmlformats.org/officeDocument/2006/relationships/oleObject" Target="../embeddings/oleObject19.bin"/><Relationship Id="rId7" Type="http://schemas.openxmlformats.org/officeDocument/2006/relationships/oleObject" Target="../embeddings/oleObject710.bin"/><Relationship Id="rId12" Type="http://schemas.openxmlformats.org/officeDocument/2006/relationships/image" Target="../media/image50.wmf"/><Relationship Id="rId17" Type="http://schemas.openxmlformats.org/officeDocument/2006/relationships/image" Target="../media/image52.wmf"/><Relationship Id="rId25" Type="http://schemas.openxmlformats.org/officeDocument/2006/relationships/image" Target="../media/image56.wmf"/><Relationship Id="rId33" Type="http://schemas.openxmlformats.org/officeDocument/2006/relationships/image" Target="../media/image60.wmf"/><Relationship Id="rId38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58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62.wmf"/><Relationship Id="rId40" Type="http://schemas.openxmlformats.org/officeDocument/2006/relationships/image" Target="../media/image65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1.wmf"/><Relationship Id="rId23" Type="http://schemas.openxmlformats.org/officeDocument/2006/relationships/image" Target="../media/image55.wmf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0.bin"/><Relationship Id="rId10" Type="http://schemas.openxmlformats.org/officeDocument/2006/relationships/image" Target="../media/image50.wmf"/><Relationship Id="rId19" Type="http://schemas.openxmlformats.org/officeDocument/2006/relationships/image" Target="../media/image53.wmf"/><Relationship Id="rId31" Type="http://schemas.openxmlformats.org/officeDocument/2006/relationships/image" Target="../media/image59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57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61.wmf"/><Relationship Id="rId8" Type="http://schemas.openxmlformats.org/officeDocument/2006/relationships/image" Target="../media/image49.wmf"/><Relationship Id="rId3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8.wmf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png"/><Relationship Id="rId11" Type="http://schemas.openxmlformats.org/officeDocument/2006/relationships/image" Target="../media/image67.wmf"/><Relationship Id="rId5" Type="http://schemas.openxmlformats.org/officeDocument/2006/relationships/image" Target="../media/image74.png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3.png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png"/><Relationship Id="rId11" Type="http://schemas.openxmlformats.org/officeDocument/2006/relationships/image" Target="NULL"/><Relationship Id="rId5" Type="http://schemas.openxmlformats.org/officeDocument/2006/relationships/image" Target="../media/image72.wmf"/><Relationship Id="rId10" Type="http://schemas.openxmlformats.org/officeDocument/2006/relationships/image" Target="../media/image76.png"/><Relationship Id="rId4" Type="http://schemas.openxmlformats.org/officeDocument/2006/relationships/oleObject" Target="../embeddings/oleObject26.bin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7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png"/><Relationship Id="rId11" Type="http://schemas.openxmlformats.org/officeDocument/2006/relationships/image" Target="../media/image77.wmf"/><Relationship Id="rId5" Type="http://schemas.openxmlformats.org/officeDocument/2006/relationships/image" Target="NULL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14.png"/><Relationship Id="rId9" Type="http://schemas.openxmlformats.org/officeDocument/2006/relationships/image" Target="../media/image8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65.png"/><Relationship Id="rId7" Type="http://schemas.openxmlformats.org/officeDocument/2006/relationships/image" Target="../media/image85.wmf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6.wmf"/><Relationship Id="rId14" Type="http://schemas.openxmlformats.org/officeDocument/2006/relationships/image" Target="../media/image88.wm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wmf"/><Relationship Id="rId18" Type="http://schemas.openxmlformats.org/officeDocument/2006/relationships/image" Target="../media/image92.wmf"/><Relationship Id="rId26" Type="http://schemas.openxmlformats.org/officeDocument/2006/relationships/image" Target="../media/image96.wmf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100.wmf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360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1.wmf"/><Relationship Id="rId20" Type="http://schemas.openxmlformats.org/officeDocument/2006/relationships/image" Target="../media/image93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90.wmf"/><Relationship Id="rId24" Type="http://schemas.openxmlformats.org/officeDocument/2006/relationships/image" Target="../media/image95.wmf"/><Relationship Id="rId32" Type="http://schemas.openxmlformats.org/officeDocument/2006/relationships/image" Target="../media/image99.wmf"/><Relationship Id="rId37" Type="http://schemas.openxmlformats.org/officeDocument/2006/relationships/oleObject" Target="../embeddings/oleObject48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97.wmf"/><Relationship Id="rId36" Type="http://schemas.openxmlformats.org/officeDocument/2006/relationships/image" Target="../media/image101.wmf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64.jpeg"/><Relationship Id="rId9" Type="http://schemas.openxmlformats.org/officeDocument/2006/relationships/image" Target="../media/image89.wmf"/><Relationship Id="rId14" Type="http://schemas.openxmlformats.org/officeDocument/2006/relationships/image" Target="../media/image44.png"/><Relationship Id="rId22" Type="http://schemas.openxmlformats.org/officeDocument/2006/relationships/image" Target="../media/image94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98.wmf"/><Relationship Id="rId35" Type="http://schemas.openxmlformats.org/officeDocument/2006/relationships/oleObject" Target="../embeddings/oleObject47.bin"/><Relationship Id="rId8" Type="http://schemas.openxmlformats.org/officeDocument/2006/relationships/oleObject" Target="../embeddings/oleObject350.bin"/><Relationship Id="rId3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06.png"/><Relationship Id="rId7" Type="http://schemas.openxmlformats.org/officeDocument/2006/relationships/image" Target="../media/image103.wmf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71.png"/><Relationship Id="rId10" Type="http://schemas.openxmlformats.org/officeDocument/2006/relationships/image" Target="../media/image87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53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png"/><Relationship Id="rId5" Type="http://schemas.openxmlformats.org/officeDocument/2006/relationships/image" Target="../media/image75.png"/><Relationship Id="rId10" Type="http://schemas.openxmlformats.org/officeDocument/2006/relationships/image" Target="NULL"/><Relationship Id="rId4" Type="http://schemas.openxmlformats.org/officeDocument/2006/relationships/image" Target="../media/image105.wmf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8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6.png"/><Relationship Id="rId11" Type="http://schemas.openxmlformats.org/officeDocument/2006/relationships/image" Target="../media/image107.png"/><Relationship Id="rId5" Type="http://schemas.openxmlformats.org/officeDocument/2006/relationships/image" Target="NULL"/><Relationship Id="rId10" Type="http://schemas.openxmlformats.org/officeDocument/2006/relationships/image" Target="../media/image106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10.jpeg"/><Relationship Id="rId4" Type="http://schemas.openxmlformats.org/officeDocument/2006/relationships/slide" Target="slide29.xml"/><Relationship Id="rId9" Type="http://schemas.openxmlformats.org/officeDocument/2006/relationships/image" Target="../media/image10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13.wdp"/><Relationship Id="rId3" Type="http://schemas.openxmlformats.org/officeDocument/2006/relationships/image" Target="../media/image112.jpg"/><Relationship Id="rId7" Type="http://schemas.microsoft.com/office/2007/relationships/hdphoto" Target="../media/hdphoto10.wdp"/><Relationship Id="rId12" Type="http://schemas.openxmlformats.org/officeDocument/2006/relationships/image" Target="../media/image117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16.png"/><Relationship Id="rId4" Type="http://schemas.openxmlformats.org/officeDocument/2006/relationships/image" Target="../media/image113.png"/><Relationship Id="rId9" Type="http://schemas.microsoft.com/office/2007/relationships/hdphoto" Target="../media/hdphoto11.wdp"/><Relationship Id="rId1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slide" Target="slide26.xml"/><Relationship Id="rId18" Type="http://schemas.openxmlformats.org/officeDocument/2006/relationships/slide" Target="slide25.xml"/><Relationship Id="rId26" Type="http://schemas.openxmlformats.org/officeDocument/2006/relationships/image" Target="../media/image133.png"/><Relationship Id="rId3" Type="http://schemas.openxmlformats.org/officeDocument/2006/relationships/image" Target="../media/image120.jpg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slide" Target="slide28.xml"/><Relationship Id="rId25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7.png"/><Relationship Id="rId20" Type="http://schemas.openxmlformats.org/officeDocument/2006/relationships/image" Target="../media/image129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24" Type="http://schemas.openxmlformats.org/officeDocument/2006/relationships/image" Target="../media/image131.png"/><Relationship Id="rId5" Type="http://schemas.microsoft.com/office/2007/relationships/hdphoto" Target="../media/hdphoto15.wdp"/><Relationship Id="rId15" Type="http://schemas.openxmlformats.org/officeDocument/2006/relationships/slide" Target="slide27.xml"/><Relationship Id="rId23" Type="http://schemas.microsoft.com/office/2007/relationships/hdphoto" Target="../media/hdphoto20.wdp"/><Relationship Id="rId28" Type="http://schemas.openxmlformats.org/officeDocument/2006/relationships/image" Target="../media/image134.png"/><Relationship Id="rId10" Type="http://schemas.microsoft.com/office/2007/relationships/hdphoto" Target="../media/hdphoto17.wdp"/><Relationship Id="rId19" Type="http://schemas.openxmlformats.org/officeDocument/2006/relationships/image" Target="../media/image128.png"/><Relationship Id="rId4" Type="http://schemas.openxmlformats.org/officeDocument/2006/relationships/image" Target="../media/image121.png"/><Relationship Id="rId9" Type="http://schemas.openxmlformats.org/officeDocument/2006/relationships/image" Target="../media/image124.png"/><Relationship Id="rId14" Type="http://schemas.openxmlformats.org/officeDocument/2006/relationships/image" Target="../media/image126.png"/><Relationship Id="rId22" Type="http://schemas.openxmlformats.org/officeDocument/2006/relationships/image" Target="../media/image130.png"/><Relationship Id="rId27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42.png"/><Relationship Id="rId18" Type="http://schemas.microsoft.com/office/2007/relationships/hdphoto" Target="../media/hdphoto25.wdp"/><Relationship Id="rId26" Type="http://schemas.openxmlformats.org/officeDocument/2006/relationships/image" Target="../media/image138.wmf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58.bin"/><Relationship Id="rId7" Type="http://schemas.openxmlformats.org/officeDocument/2006/relationships/image" Target="../media/image112.jpg"/><Relationship Id="rId12" Type="http://schemas.microsoft.com/office/2007/relationships/hdphoto" Target="../media/hdphoto10.wdp"/><Relationship Id="rId17" Type="http://schemas.openxmlformats.org/officeDocument/2006/relationships/image" Target="../media/image143.png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35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audio" Target="../media/audio3.wav"/><Relationship Id="rId11" Type="http://schemas.openxmlformats.org/officeDocument/2006/relationships/image" Target="../media/image114.png"/><Relationship Id="rId24" Type="http://schemas.openxmlformats.org/officeDocument/2006/relationships/image" Target="../media/image137.wmf"/><Relationship Id="rId32" Type="http://schemas.openxmlformats.org/officeDocument/2006/relationships/image" Target="../media/image145.gif"/><Relationship Id="rId5" Type="http://schemas.openxmlformats.org/officeDocument/2006/relationships/audio" Target="../media/audio2.wav"/><Relationship Id="rId15" Type="http://schemas.openxmlformats.org/officeDocument/2006/relationships/image" Target="../media/image117.png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139.wmf"/><Relationship Id="rId10" Type="http://schemas.microsoft.com/office/2007/relationships/hdphoto" Target="../media/hdphoto23.wdp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144.jpeg"/><Relationship Id="rId4" Type="http://schemas.openxmlformats.org/officeDocument/2006/relationships/audio" Target="../media/audio1.wav"/><Relationship Id="rId9" Type="http://schemas.openxmlformats.org/officeDocument/2006/relationships/image" Target="../media/image141.png"/><Relationship Id="rId14" Type="http://schemas.microsoft.com/office/2007/relationships/hdphoto" Target="../media/hdphoto24.wdp"/><Relationship Id="rId22" Type="http://schemas.openxmlformats.org/officeDocument/2006/relationships/image" Target="../media/image136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140.wmf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24.wdp"/><Relationship Id="rId18" Type="http://schemas.openxmlformats.org/officeDocument/2006/relationships/oleObject" Target="../embeddings/oleObject63.bin"/><Relationship Id="rId26" Type="http://schemas.openxmlformats.org/officeDocument/2006/relationships/oleObject" Target="../embeddings/oleObject67.bin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147.wmf"/><Relationship Id="rId34" Type="http://schemas.openxmlformats.org/officeDocument/2006/relationships/image" Target="../media/image144.jpeg"/><Relationship Id="rId7" Type="http://schemas.openxmlformats.org/officeDocument/2006/relationships/slide" Target="slide24.xml"/><Relationship Id="rId12" Type="http://schemas.openxmlformats.org/officeDocument/2006/relationships/image" Target="../media/image142.png"/><Relationship Id="rId17" Type="http://schemas.microsoft.com/office/2007/relationships/hdphoto" Target="../media/hdphoto25.wdp"/><Relationship Id="rId25" Type="http://schemas.openxmlformats.org/officeDocument/2006/relationships/image" Target="../media/image149.wmf"/><Relationship Id="rId33" Type="http://schemas.openxmlformats.org/officeDocument/2006/relationships/image" Target="../media/image153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3.png"/><Relationship Id="rId20" Type="http://schemas.openxmlformats.org/officeDocument/2006/relationships/oleObject" Target="../embeddings/oleObject64.bin"/><Relationship Id="rId29" Type="http://schemas.openxmlformats.org/officeDocument/2006/relationships/image" Target="../media/image151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2.jpg"/><Relationship Id="rId11" Type="http://schemas.microsoft.com/office/2007/relationships/hdphoto" Target="../media/hdphoto10.wdp"/><Relationship Id="rId24" Type="http://schemas.openxmlformats.org/officeDocument/2006/relationships/oleObject" Target="../embeddings/oleObject66.bin"/><Relationship Id="rId32" Type="http://schemas.openxmlformats.org/officeDocument/2006/relationships/oleObject" Target="../embeddings/oleObject70.bin"/><Relationship Id="rId5" Type="http://schemas.openxmlformats.org/officeDocument/2006/relationships/audio" Target="../media/audio2.wav"/><Relationship Id="rId15" Type="http://schemas.microsoft.com/office/2007/relationships/hdphoto" Target="../media/hdphoto13.wdp"/><Relationship Id="rId23" Type="http://schemas.openxmlformats.org/officeDocument/2006/relationships/image" Target="../media/image148.wmf"/><Relationship Id="rId28" Type="http://schemas.openxmlformats.org/officeDocument/2006/relationships/oleObject" Target="../embeddings/oleObject68.bin"/><Relationship Id="rId10" Type="http://schemas.openxmlformats.org/officeDocument/2006/relationships/image" Target="../media/image114.png"/><Relationship Id="rId19" Type="http://schemas.openxmlformats.org/officeDocument/2006/relationships/image" Target="../media/image146.wmf"/><Relationship Id="rId31" Type="http://schemas.openxmlformats.org/officeDocument/2006/relationships/image" Target="../media/image152.wmf"/><Relationship Id="rId4" Type="http://schemas.openxmlformats.org/officeDocument/2006/relationships/audio" Target="../media/audio1.wav"/><Relationship Id="rId9" Type="http://schemas.microsoft.com/office/2007/relationships/hdphoto" Target="../media/hdphoto23.wdp"/><Relationship Id="rId14" Type="http://schemas.openxmlformats.org/officeDocument/2006/relationships/image" Target="../media/image117.png"/><Relationship Id="rId22" Type="http://schemas.openxmlformats.org/officeDocument/2006/relationships/oleObject" Target="../embeddings/oleObject65.bin"/><Relationship Id="rId27" Type="http://schemas.openxmlformats.org/officeDocument/2006/relationships/image" Target="../media/image150.wmf"/><Relationship Id="rId30" Type="http://schemas.openxmlformats.org/officeDocument/2006/relationships/oleObject" Target="../embeddings/oleObject69.bin"/><Relationship Id="rId35" Type="http://schemas.openxmlformats.org/officeDocument/2006/relationships/image" Target="../media/image145.gif"/><Relationship Id="rId8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microsoft.com/office/2007/relationships/hdphoto" Target="../media/hdphoto25.wdp"/><Relationship Id="rId26" Type="http://schemas.openxmlformats.org/officeDocument/2006/relationships/image" Target="../media/image157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72.bin"/><Relationship Id="rId34" Type="http://schemas.openxmlformats.org/officeDocument/2006/relationships/image" Target="../media/image145.gif"/><Relationship Id="rId7" Type="http://schemas.openxmlformats.org/officeDocument/2006/relationships/image" Target="../media/image112.jpg"/><Relationship Id="rId12" Type="http://schemas.microsoft.com/office/2007/relationships/hdphoto" Target="../media/hdphoto10.wdp"/><Relationship Id="rId17" Type="http://schemas.openxmlformats.org/officeDocument/2006/relationships/image" Target="../media/image143.png"/><Relationship Id="rId25" Type="http://schemas.openxmlformats.org/officeDocument/2006/relationships/oleObject" Target="../embeddings/oleObject74.bin"/><Relationship Id="rId33" Type="http://schemas.openxmlformats.org/officeDocument/2006/relationships/image" Target="../media/image144.jpeg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4.wmf"/><Relationship Id="rId29" Type="http://schemas.openxmlformats.org/officeDocument/2006/relationships/oleObject" Target="../embeddings/oleObject76.bin"/><Relationship Id="rId1" Type="http://schemas.openxmlformats.org/officeDocument/2006/relationships/vmlDrawing" Target="../drawings/vmlDrawing18.vml"/><Relationship Id="rId6" Type="http://schemas.openxmlformats.org/officeDocument/2006/relationships/audio" Target="../media/audio3.wav"/><Relationship Id="rId11" Type="http://schemas.openxmlformats.org/officeDocument/2006/relationships/image" Target="../media/image114.png"/><Relationship Id="rId24" Type="http://schemas.openxmlformats.org/officeDocument/2006/relationships/image" Target="../media/image156.wmf"/><Relationship Id="rId32" Type="http://schemas.openxmlformats.org/officeDocument/2006/relationships/image" Target="../media/image160.wmf"/><Relationship Id="rId5" Type="http://schemas.openxmlformats.org/officeDocument/2006/relationships/audio" Target="../media/audio2.wav"/><Relationship Id="rId15" Type="http://schemas.openxmlformats.org/officeDocument/2006/relationships/image" Target="../media/image117.png"/><Relationship Id="rId23" Type="http://schemas.openxmlformats.org/officeDocument/2006/relationships/oleObject" Target="../embeddings/oleObject73.bin"/><Relationship Id="rId28" Type="http://schemas.openxmlformats.org/officeDocument/2006/relationships/image" Target="../media/image158.wmf"/><Relationship Id="rId10" Type="http://schemas.microsoft.com/office/2007/relationships/hdphoto" Target="../media/hdphoto23.wdp"/><Relationship Id="rId19" Type="http://schemas.openxmlformats.org/officeDocument/2006/relationships/oleObject" Target="../embeddings/oleObject71.bin"/><Relationship Id="rId31" Type="http://schemas.openxmlformats.org/officeDocument/2006/relationships/oleObject" Target="../embeddings/oleObject77.bin"/><Relationship Id="rId4" Type="http://schemas.openxmlformats.org/officeDocument/2006/relationships/audio" Target="../media/audio1.wav"/><Relationship Id="rId9" Type="http://schemas.openxmlformats.org/officeDocument/2006/relationships/image" Target="../media/image141.png"/><Relationship Id="rId14" Type="http://schemas.microsoft.com/office/2007/relationships/hdphoto" Target="../media/hdphoto24.wdp"/><Relationship Id="rId22" Type="http://schemas.openxmlformats.org/officeDocument/2006/relationships/image" Target="../media/image155.wmf"/><Relationship Id="rId27" Type="http://schemas.openxmlformats.org/officeDocument/2006/relationships/oleObject" Target="../embeddings/oleObject75.bin"/><Relationship Id="rId30" Type="http://schemas.openxmlformats.org/officeDocument/2006/relationships/image" Target="../media/image159.wmf"/><Relationship Id="rId8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42.png"/><Relationship Id="rId18" Type="http://schemas.microsoft.com/office/2007/relationships/hdphoto" Target="../media/hdphoto25.wdp"/><Relationship Id="rId26" Type="http://schemas.openxmlformats.org/officeDocument/2006/relationships/image" Target="../media/image164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79.bin"/><Relationship Id="rId7" Type="http://schemas.openxmlformats.org/officeDocument/2006/relationships/image" Target="../media/image112.jpg"/><Relationship Id="rId12" Type="http://schemas.microsoft.com/office/2007/relationships/hdphoto" Target="../media/hdphoto10.wdp"/><Relationship Id="rId17" Type="http://schemas.openxmlformats.org/officeDocument/2006/relationships/image" Target="../media/image143.png"/><Relationship Id="rId25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61.wmf"/><Relationship Id="rId29" Type="http://schemas.openxmlformats.org/officeDocument/2006/relationships/oleObject" Target="../embeddings/oleObject83.bin"/><Relationship Id="rId1" Type="http://schemas.openxmlformats.org/officeDocument/2006/relationships/vmlDrawing" Target="../drawings/vmlDrawing19.vml"/><Relationship Id="rId6" Type="http://schemas.openxmlformats.org/officeDocument/2006/relationships/audio" Target="../media/audio3.wav"/><Relationship Id="rId11" Type="http://schemas.openxmlformats.org/officeDocument/2006/relationships/image" Target="../media/image114.png"/><Relationship Id="rId24" Type="http://schemas.openxmlformats.org/officeDocument/2006/relationships/image" Target="../media/image163.wmf"/><Relationship Id="rId32" Type="http://schemas.openxmlformats.org/officeDocument/2006/relationships/image" Target="../media/image145.gif"/><Relationship Id="rId5" Type="http://schemas.openxmlformats.org/officeDocument/2006/relationships/audio" Target="../media/audio2.wav"/><Relationship Id="rId15" Type="http://schemas.openxmlformats.org/officeDocument/2006/relationships/image" Target="../media/image117.png"/><Relationship Id="rId23" Type="http://schemas.openxmlformats.org/officeDocument/2006/relationships/oleObject" Target="../embeddings/oleObject80.bin"/><Relationship Id="rId28" Type="http://schemas.openxmlformats.org/officeDocument/2006/relationships/image" Target="../media/image165.wmf"/><Relationship Id="rId10" Type="http://schemas.microsoft.com/office/2007/relationships/hdphoto" Target="../media/hdphoto23.wdp"/><Relationship Id="rId19" Type="http://schemas.openxmlformats.org/officeDocument/2006/relationships/oleObject" Target="../embeddings/oleObject78.bin"/><Relationship Id="rId31" Type="http://schemas.openxmlformats.org/officeDocument/2006/relationships/image" Target="../media/image144.jpeg"/><Relationship Id="rId4" Type="http://schemas.openxmlformats.org/officeDocument/2006/relationships/audio" Target="../media/audio1.wav"/><Relationship Id="rId9" Type="http://schemas.openxmlformats.org/officeDocument/2006/relationships/image" Target="../media/image141.png"/><Relationship Id="rId14" Type="http://schemas.microsoft.com/office/2007/relationships/hdphoto" Target="../media/hdphoto24.wdp"/><Relationship Id="rId22" Type="http://schemas.openxmlformats.org/officeDocument/2006/relationships/image" Target="../media/image162.wmf"/><Relationship Id="rId27" Type="http://schemas.openxmlformats.org/officeDocument/2006/relationships/oleObject" Target="../embeddings/oleObject82.bin"/><Relationship Id="rId30" Type="http://schemas.openxmlformats.org/officeDocument/2006/relationships/image" Target="../media/image16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0.png"/><Relationship Id="rId18" Type="http://schemas.openxmlformats.org/officeDocument/2006/relationships/image" Target="../media/image28.png"/><Relationship Id="rId3" Type="http://schemas.openxmlformats.org/officeDocument/2006/relationships/audio" Target="../media/media1.wav"/><Relationship Id="rId21" Type="http://schemas.microsoft.com/office/2007/relationships/hdphoto" Target="../media/hdphoto4.wdp"/><Relationship Id="rId7" Type="http://schemas.openxmlformats.org/officeDocument/2006/relationships/image" Target="../media/image24.png"/><Relationship Id="rId12" Type="http://schemas.openxmlformats.org/officeDocument/2006/relationships/image" Target="../media/image150.png"/><Relationship Id="rId17" Type="http://schemas.openxmlformats.org/officeDocument/2006/relationships/image" Target="../media/image27.png"/><Relationship Id="rId25" Type="http://schemas.openxmlformats.org/officeDocument/2006/relationships/image" Target="../media/image22.wmf"/><Relationship Id="rId2" Type="http://schemas.microsoft.com/office/2007/relationships/media" Target="../media/media1.wav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24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80.png"/><Relationship Id="rId23" Type="http://schemas.openxmlformats.org/officeDocument/2006/relationships/image" Target="../media/image21.wmf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8.png"/><Relationship Id="rId18" Type="http://schemas.openxmlformats.org/officeDocument/2006/relationships/image" Target="../media/image27.png"/><Relationship Id="rId3" Type="http://schemas.openxmlformats.org/officeDocument/2006/relationships/audio" Target="../media/media1.wav"/><Relationship Id="rId21" Type="http://schemas.openxmlformats.org/officeDocument/2006/relationships/oleObject" Target="../embeddings/oleObject3.bin"/><Relationship Id="rId7" Type="http://schemas.openxmlformats.org/officeDocument/2006/relationships/slide" Target="slide6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" Type="http://schemas.microsoft.com/office/2007/relationships/media" Target="../media/media1.wav"/><Relationship Id="rId16" Type="http://schemas.openxmlformats.org/officeDocument/2006/relationships/image" Target="../media/image30.png"/><Relationship Id="rId20" Type="http://schemas.microsoft.com/office/2007/relationships/hdphoto" Target="../media/hdphoto4.wdp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11" Type="http://schemas.openxmlformats.org/officeDocument/2006/relationships/image" Target="../media/image35.png"/><Relationship Id="rId24" Type="http://schemas.openxmlformats.org/officeDocument/2006/relationships/image" Target="../media/image32.w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0.png"/><Relationship Id="rId23" Type="http://schemas.openxmlformats.org/officeDocument/2006/relationships/oleObject" Target="../embeddings/oleObject4.bin"/><Relationship Id="rId10" Type="http://schemas.microsoft.com/office/2007/relationships/hdphoto" Target="../media/hdphoto5.wdp"/><Relationship Id="rId19" Type="http://schemas.openxmlformats.org/officeDocument/2006/relationships/image" Target="../media/image30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Relationship Id="rId14" Type="http://schemas.openxmlformats.org/officeDocument/2006/relationships/image" Target="../media/image280.png"/><Relationship Id="rId22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6.png"/><Relationship Id="rId18" Type="http://schemas.openxmlformats.org/officeDocument/2006/relationships/image" Target="../media/image390.png"/><Relationship Id="rId26" Type="http://schemas.openxmlformats.org/officeDocument/2006/relationships/image" Target="../media/image36.wmf"/><Relationship Id="rId3" Type="http://schemas.openxmlformats.org/officeDocument/2006/relationships/audio" Target="../media/media1.wav"/><Relationship Id="rId21" Type="http://schemas.openxmlformats.org/officeDocument/2006/relationships/image" Target="../media/image28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17" Type="http://schemas.openxmlformats.org/officeDocument/2006/relationships/image" Target="../media/image380.png"/><Relationship Id="rId25" Type="http://schemas.openxmlformats.org/officeDocument/2006/relationships/oleObject" Target="../embeddings/oleObject5.bin"/><Relationship Id="rId2" Type="http://schemas.microsoft.com/office/2007/relationships/media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24" Type="http://schemas.openxmlformats.org/officeDocument/2006/relationships/image" Target="../media/image42.png"/><Relationship Id="rId5" Type="http://schemas.openxmlformats.org/officeDocument/2006/relationships/notesSlide" Target="../notesSlides/notesSlide5.xml"/><Relationship Id="rId15" Type="http://schemas.microsoft.com/office/2007/relationships/hdphoto" Target="../media/hdphoto4.wdp"/><Relationship Id="rId23" Type="http://schemas.openxmlformats.org/officeDocument/2006/relationships/image" Target="../media/image41.jpeg"/><Relationship Id="rId10" Type="http://schemas.openxmlformats.org/officeDocument/2006/relationships/image" Target="../media/image18.png"/><Relationship Id="rId19" Type="http://schemas.openxmlformats.org/officeDocument/2006/relationships/image" Target="../media/image40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30.jpe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" y="19714"/>
            <a:ext cx="12185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000" b="1" dirty="0">
                <a:ln w="9525"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  <a:latin typeface="Book Antiqua" panose="02040602050305030304" pitchFamily="18" charset="0"/>
                <a:ea typeface="Segoe UI Black" panose="020B0A02040204020203" pitchFamily="34" charset="0"/>
                <a:cs typeface="Arial" panose="020B0604020202020204" pitchFamily="34" charset="0"/>
              </a:rPr>
              <a:t>ỦY BAN NHÂN DÂN QUẬN LONG BIÊN</a:t>
            </a:r>
          </a:p>
          <a:p>
            <a:pPr algn="ctr" defTabSz="914377"/>
            <a:r>
              <a:rPr lang="en-US" sz="2400" b="1" dirty="0">
                <a:ln w="9525"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  <a:latin typeface="Book Antiqua" panose="02040602050305030304" pitchFamily="18" charset="0"/>
                <a:ea typeface="Segoe UI Black" panose="020B0A02040204020203" pitchFamily="34" charset="0"/>
                <a:cs typeface="Arial" panose="020B0604020202020204" pitchFamily="34" charset="0"/>
              </a:rPr>
              <a:t>TRƯỜNG TRUNG HỌC CƠ SỞ LÊ QUÝ ĐÔN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56" y="4950250"/>
            <a:ext cx="3121967" cy="1772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6" y="86654"/>
            <a:ext cx="1557870" cy="155241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-101008" y="2405134"/>
            <a:ext cx="1218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CHUYÊN ĐỀ </a:t>
            </a:r>
          </a:p>
          <a:p>
            <a:pPr algn="ctr" defTabSz="914377"/>
            <a:endParaRPr lang="en-US" sz="4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39431" y="5213159"/>
            <a:ext cx="1218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i="1" dirty="0" err="1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Giáo</a:t>
            </a:r>
            <a:r>
              <a:rPr lang="en-US" sz="3600" b="1" i="1" dirty="0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 </a:t>
            </a:r>
            <a:r>
              <a:rPr lang="en-US" sz="3600" b="1" i="1" dirty="0" err="1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viên</a:t>
            </a:r>
            <a:r>
              <a:rPr lang="en-US" sz="3600" b="1" i="1" dirty="0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: </a:t>
            </a:r>
            <a:r>
              <a:rPr lang="en-US" sz="3600" b="1" i="1" dirty="0" err="1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Nguyễn</a:t>
            </a:r>
            <a:r>
              <a:rPr lang="en-US" sz="3600" b="1" i="1" dirty="0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 </a:t>
            </a:r>
            <a:r>
              <a:rPr lang="en-US" sz="3600" b="1" i="1" dirty="0" err="1" smtClean="0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Văn</a:t>
            </a:r>
            <a:r>
              <a:rPr lang="en-US" sz="3600" b="1" i="1" dirty="0" smtClean="0">
                <a:solidFill>
                  <a:srgbClr val="4472C4">
                    <a:lumMod val="50000"/>
                  </a:srgbClr>
                </a:solidFill>
                <a:latin typeface="Bodoni MT" panose="02070603080606020203" pitchFamily="18" charset="0"/>
              </a:rPr>
              <a:t> An</a:t>
            </a:r>
            <a:endParaRPr lang="en-US" sz="3600" b="1" i="1" dirty="0">
              <a:solidFill>
                <a:srgbClr val="4472C4">
                  <a:lumMod val="50000"/>
                </a:srgbClr>
              </a:solidFill>
              <a:latin typeface="Bodoni MT" panose="02070603080606020203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A8F96F-2946-417C-A050-B64C19B2984A}"/>
              </a:ext>
            </a:extLst>
          </p:cNvPr>
          <p:cNvSpPr/>
          <p:nvPr/>
        </p:nvSpPr>
        <p:spPr>
          <a:xfrm>
            <a:off x="2751437" y="1663832"/>
            <a:ext cx="6645627" cy="303856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832553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/>
            <a:r>
              <a:rPr lang="en-US" sz="6600" b="1" cap="all" dirty="0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NHIỆT LIỆT </a:t>
            </a:r>
            <a:r>
              <a:rPr lang="en-US" sz="6600" b="1" cap="all" dirty="0" err="1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cap="all" dirty="0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cap="all" dirty="0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cap="all" dirty="0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THẦY CÔ </a:t>
            </a:r>
            <a:r>
              <a:rPr lang="en-US" sz="6600" b="1" cap="all" dirty="0" err="1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cap="all" dirty="0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cap="all" dirty="0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>
                <a:ln w="3175">
                  <a:noFill/>
                </a:ln>
                <a:solidFill>
                  <a:srgbClr val="EF2A1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giờ</a:t>
            </a:r>
            <a:endParaRPr lang="en-US" sz="6600" b="1" cap="all" dirty="0">
              <a:ln w="3175">
                <a:noFill/>
              </a:ln>
              <a:solidFill>
                <a:srgbClr val="EF2A19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01008" y="4141706"/>
            <a:ext cx="1218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  <a:ea typeface="Segoe UI Black" panose="020B0A02040204020203" pitchFamily="34" charset="0"/>
              </a:rPr>
              <a:t>Môn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  <a:ea typeface="Segoe UI Black" panose="020B0A02040204020203" pitchFamily="34" charset="0"/>
              </a:rPr>
              <a:t>: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  <a:ea typeface="Segoe UI Black" panose="020B0A02040204020203" pitchFamily="34" charset="0"/>
              </a:rPr>
              <a:t>Toán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UTM Centur" panose="02040603050506020204" pitchFamily="18" charset="0"/>
                <a:ea typeface="Segoe UI Black" panose="020B0A02040204020203" pitchFamily="34" charset="0"/>
              </a:rPr>
              <a:t>6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UTM Centur" panose="02040603050506020204" pitchFamily="18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0097" y="846067"/>
            <a:ext cx="9058767" cy="2295849"/>
            <a:chOff x="1995918" y="753997"/>
            <a:chExt cx="9058767" cy="2295849"/>
          </a:xfrm>
        </p:grpSpPr>
        <p:grpSp>
          <p:nvGrpSpPr>
            <p:cNvPr id="14" name="Group 13"/>
            <p:cNvGrpSpPr/>
            <p:nvPr/>
          </p:nvGrpSpPr>
          <p:grpSpPr>
            <a:xfrm>
              <a:off x="1995918" y="753997"/>
              <a:ext cx="9058767" cy="2295849"/>
              <a:chOff x="2606656" y="900753"/>
              <a:chExt cx="9058767" cy="22958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8" t="-2326" b="-436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32" name="Equation" r:id="rId5" imgW="2552400" imgH="558720" progId="Equation.DSMT4">
                        <p:embed/>
                      </p:oleObj>
                    </mc:Choice>
                    <mc:Fallback>
                      <p:oleObj name="Equation" r:id="rId5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7" name="Equation" r:id="rId7" imgW="2552400" imgH="558720" progId="Equation.DSMT4">
                        <p:embed/>
                      </p:oleObj>
                    </mc:Choice>
                    <mc:Fallback>
                      <p:oleObj name="Equation" r:id="rId7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33" name="Equation" r:id="rId9" imgW="2806560" imgH="622080" progId="Equation.DSMT4">
                        <p:embed/>
                      </p:oleObj>
                    </mc:Choice>
                    <mc:Fallback>
                      <p:oleObj name="Equation" r:id="rId9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8" name="Equation" r:id="rId11" imgW="2806560" imgH="622080" progId="Equation.DSMT4">
                        <p:embed/>
                      </p:oleObj>
                    </mc:Choice>
                    <mc:Fallback>
                      <p:oleObj name="Equation" r:id="rId11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0" name="Rectangle 19"/>
          <p:cNvSpPr/>
          <p:nvPr/>
        </p:nvSpPr>
        <p:spPr>
          <a:xfrm>
            <a:off x="6581618" y="2434368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3362" y="4612029"/>
            <a:ext cx="10609291" cy="1718875"/>
            <a:chOff x="923362" y="4612029"/>
            <a:chExt cx="10609291" cy="1718875"/>
          </a:xfrm>
        </p:grpSpPr>
        <p:sp>
          <p:nvSpPr>
            <p:cNvPr id="22" name="TextBox 21"/>
            <p:cNvSpPr txBox="1"/>
            <p:nvPr/>
          </p:nvSpPr>
          <p:spPr>
            <a:xfrm>
              <a:off x="1496722" y="5250906"/>
              <a:ext cx="10035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40271"/>
              </p:ext>
            </p:extLst>
          </p:nvPr>
        </p:nvGraphicFramePr>
        <p:xfrm>
          <a:off x="9754397" y="1754159"/>
          <a:ext cx="81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" name="Equation" r:id="rId14" imgW="812520" imgH="571320" progId="Equation.DSMT4">
                  <p:embed/>
                </p:oleObj>
              </mc:Choice>
              <mc:Fallback>
                <p:oleObj name="Equation" r:id="rId14" imgW="812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4397" y="1754159"/>
                        <a:ext cx="8128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899890" y="2467248"/>
            <a:ext cx="3913187" cy="584200"/>
            <a:chOff x="5056188" y="2635250"/>
            <a:chExt cx="3913187" cy="584200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810789"/>
                </p:ext>
              </p:extLst>
            </p:nvPr>
          </p:nvGraphicFramePr>
          <p:xfrm>
            <a:off x="5056188" y="2635250"/>
            <a:ext cx="15271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5" name="Equation" r:id="rId16" imgW="1460160" imgH="558720" progId="Equation.DSMT4">
                    <p:embed/>
                  </p:oleObj>
                </mc:Choice>
                <mc:Fallback>
                  <p:oleObj name="Equation" r:id="rId16" imgW="14601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056188" y="2635250"/>
                          <a:ext cx="15271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7458075" y="2647950"/>
            <a:ext cx="1511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6" name="Equation" r:id="rId18" imgW="1511280" imgH="558720" progId="Equation.DSMT4">
                    <p:embed/>
                  </p:oleObj>
                </mc:Choice>
                <mc:Fallback>
                  <p:oleObj name="Equation" r:id="rId18" imgW="151128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58075" y="2647950"/>
                          <a:ext cx="1511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02146" y="3295664"/>
          <a:ext cx="326579" cy="26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"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2146" y="3295664"/>
                        <a:ext cx="326579" cy="26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2640330" y="3997325"/>
          <a:ext cx="187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" name="Equation" r:id="rId22" imgW="1790640" imgH="558720" progId="Equation.DSMT4">
                  <p:embed/>
                </p:oleObj>
              </mc:Choice>
              <mc:Fallback>
                <p:oleObj name="Equation" r:id="rId22" imgW="1790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40330" y="3997325"/>
                        <a:ext cx="18796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5137468" y="4116388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Equation" r:id="rId24" imgW="444240" imgH="342720" progId="Equation.DSMT4">
                  <p:embed/>
                </p:oleObj>
              </mc:Choice>
              <mc:Fallback>
                <p:oleObj name="Equation" r:id="rId24" imgW="444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468" y="4116388"/>
                        <a:ext cx="444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5961380" y="4159250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" name="Equation" r:id="rId26" imgW="88560" imgH="266400" progId="Equation.DSMT4">
                  <p:embed/>
                </p:oleObj>
              </mc:Choice>
              <mc:Fallback>
                <p:oleObj name="Equation" r:id="rId26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61380" y="4159250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6247220" y="4276867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"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47220" y="4276867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6546951" y="4110984"/>
          <a:ext cx="243750" cy="3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"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46951" y="4110984"/>
                        <a:ext cx="243750" cy="3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4606846" y="3992563"/>
          <a:ext cx="236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" name="Equation" r:id="rId32" imgW="2361960" imgH="558720" progId="Equation.DSMT4">
                  <p:embed/>
                </p:oleObj>
              </mc:Choice>
              <mc:Fallback>
                <p:oleObj name="Equation" r:id="rId32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606846" y="3992563"/>
                        <a:ext cx="236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7942485" y="4036848"/>
          <a:ext cx="285066" cy="38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4" name="Equation" r:id="rId34" imgW="253800" imgH="342720" progId="Equation.DSMT4">
                  <p:embed/>
                </p:oleObj>
              </mc:Choice>
              <mc:Fallback>
                <p:oleObj name="Equation" r:id="rId34" imgW="253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42485" y="4036848"/>
                        <a:ext cx="285066" cy="38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9324975" y="3159125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" name="Equation" r:id="rId36" imgW="241200" imgH="355320" progId="Equation.DSMT4">
                  <p:embed/>
                </p:oleObj>
              </mc:Choice>
              <mc:Fallback>
                <p:oleObj name="Equation" r:id="rId36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324975" y="3159125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7217728" y="421862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" name="Equation" r:id="rId38" imgW="583920" imgH="203040" progId="Equation.DSMT4">
                  <p:embed/>
                </p:oleObj>
              </mc:Choice>
              <mc:Fallback>
                <p:oleObj name="Equation" r:id="rId38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217728" y="4218623"/>
                        <a:ext cx="584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0078 0.0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82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69187" y="2229044"/>
            <a:ext cx="112634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3: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Thêm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2,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thương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cần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blipFill rotWithShape="0">
                <a:blip r:embed="rId5"/>
                <a:stretch>
                  <a:fillRect l="-1082" r="-1082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69429" y="4371638"/>
            <a:ext cx="10792234" cy="1772312"/>
            <a:chOff x="507939" y="4813586"/>
            <a:chExt cx="10792234" cy="1772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13008" t="38014" r="79230" b="45755"/>
            <a:stretch/>
          </p:blipFill>
          <p:spPr>
            <a:xfrm>
              <a:off x="988874" y="5336806"/>
              <a:ext cx="1062445" cy="12490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939" y="4813586"/>
              <a:ext cx="107922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930" y="4355945"/>
            <a:ext cx="11140723" cy="1748860"/>
            <a:chOff x="507935" y="737145"/>
            <a:chExt cx="11140723" cy="17488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693" t="32416" r="77657" b="50980"/>
            <a:stretch/>
          </p:blipFill>
          <p:spPr>
            <a:xfrm>
              <a:off x="1008305" y="1271354"/>
              <a:ext cx="1255594" cy="12146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âm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3576887" y="426219"/>
          <a:ext cx="4452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8" imgW="4241520" imgH="558720" progId="Equation.DSMT4">
                  <p:embed/>
                </p:oleObj>
              </mc:Choice>
              <mc:Fallback>
                <p:oleObj name="Equation" r:id="rId8" imgW="42415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6887" y="426219"/>
                        <a:ext cx="4452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162675" y="5348288"/>
          <a:ext cx="266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10" imgW="266400" imgH="977760" progId="Equation.DSMT4">
                  <p:embed/>
                </p:oleObj>
              </mc:Choice>
              <mc:Fallback>
                <p:oleObj name="Equation" r:id="rId10" imgW="266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2675" y="5348288"/>
                        <a:ext cx="266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3451225" y="5249863"/>
          <a:ext cx="2438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12" imgW="2438280" imgH="1269720" progId="Equation.DSMT4">
                  <p:embed/>
                </p:oleObj>
              </mc:Choice>
              <mc:Fallback>
                <p:oleObj name="Equation" r:id="rId12" imgW="243828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51225" y="5249863"/>
                        <a:ext cx="2438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6006771" y="5268913"/>
          <a:ext cx="609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14" imgW="609480" imgH="1231560" progId="Equation.DSMT4">
                  <p:embed/>
                </p:oleObj>
              </mc:Choice>
              <mc:Fallback>
                <p:oleObj name="Equation" r:id="rId14" imgW="60948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6771" y="5268913"/>
                        <a:ext cx="609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134360" y="385793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4" imgW="2234880" imgH="1879560" progId="Equation.DSMT4">
                  <p:embed/>
                </p:oleObj>
              </mc:Choice>
              <mc:Fallback>
                <p:oleObj name="Equation" r:id="rId4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4360" y="385793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96730" y="3773918"/>
            <a:ext cx="2947222" cy="601530"/>
            <a:chOff x="2650918" y="3831322"/>
            <a:chExt cx="2947222" cy="601530"/>
          </a:xfrm>
        </p:grpSpPr>
        <p:sp>
          <p:nvSpPr>
            <p:cNvPr id="11" name="TextBox 10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862" y="207597"/>
            <a:ext cx="11366791" cy="3323987"/>
            <a:chOff x="615773" y="454514"/>
            <a:chExt cx="11366791" cy="33239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khác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giữ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endPara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 3: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Thêm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96" r="-712" b="-18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16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17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8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1/SGK/Tr84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14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6459" y="1790926"/>
            <a:ext cx="2965154" cy="1232430"/>
            <a:chOff x="7198147" y="3223898"/>
            <a:chExt cx="2965154" cy="1232430"/>
          </a:xfrm>
        </p:grpSpPr>
        <p:sp>
          <p:nvSpPr>
            <p:cNvPr id="9" name="TextBox 8"/>
            <p:cNvSpPr txBox="1"/>
            <p:nvPr/>
          </p:nvSpPr>
          <p:spPr>
            <a:xfrm>
              <a:off x="8687444" y="3641302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 t="72616" r="27808" b="22985"/>
            <a:stretch/>
          </p:blipFill>
          <p:spPr>
            <a:xfrm>
              <a:off x="7198147" y="3223898"/>
              <a:ext cx="1469512" cy="1232430"/>
            </a:xfrm>
            <a:prstGeom prst="rect">
              <a:avLst/>
            </a:prstGeom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292209" y="359174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10" imgW="2234880" imgH="1879560" progId="Equation.DSMT4">
                  <p:embed/>
                </p:oleObj>
              </mc:Choice>
              <mc:Fallback>
                <p:oleObj name="Equation" r:id="rId10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92209" y="359174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3265911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117732" y="948955"/>
          <a:ext cx="3167120" cy="130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4" imgW="3073320" imgH="1269720" progId="Equation.DSMT4">
                  <p:embed/>
                </p:oleObj>
              </mc:Choice>
              <mc:Fallback>
                <p:oleObj name="Equation" r:id="rId4" imgW="307332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732" y="948955"/>
                        <a:ext cx="3167120" cy="130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668062" y="2257682"/>
          <a:ext cx="3103143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6" imgW="2755800" imgH="1269720" progId="Equation.DSMT4">
                  <p:embed/>
                </p:oleObj>
              </mc:Choice>
              <mc:Fallback>
                <p:oleObj name="Equation" r:id="rId6" imgW="275580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8062" y="2257682"/>
                        <a:ext cx="3103143" cy="143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7960" y="8635"/>
            <a:ext cx="7543800" cy="9541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2370773" y="2077522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4" imgW="2031840" imgH="558720" progId="Equation.DSMT4">
                  <p:embed/>
                </p:oleObj>
              </mc:Choice>
              <mc:Fallback>
                <p:oleObj name="Equation" r:id="rId4" imgW="20318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0773" y="2077522"/>
                        <a:ext cx="2032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4647357" y="2185874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6" imgW="1701720" imgH="342720" progId="Equation.DSMT4">
                  <p:embed/>
                </p:oleObj>
              </mc:Choice>
              <mc:Fallback>
                <p:oleObj name="Equation" r:id="rId6" imgW="1701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7357" y="2185874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81880" y="2171131"/>
          <a:ext cx="723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8" imgW="723600" imgH="355320" progId="Equation.DSMT4">
                  <p:embed/>
                </p:oleObj>
              </mc:Choice>
              <mc:Fallback>
                <p:oleObj name="Equation" r:id="rId8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80" y="2171131"/>
                        <a:ext cx="723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404316" y="446826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10" imgW="3276360" imgH="558720" progId="Equation.DSMT4">
                  <p:embed/>
                </p:oleObj>
              </mc:Choice>
              <mc:Fallback>
                <p:oleObj name="Equation" r:id="rId10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4316" y="446826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306064" y="3477055"/>
            <a:ext cx="11140723" cy="1997395"/>
            <a:chOff x="450282" y="3269124"/>
            <a:chExt cx="11140723" cy="19973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/>
            <a:srcRect l="12693" t="32416" r="77657" b="50980"/>
            <a:stretch/>
          </p:blipFill>
          <p:spPr>
            <a:xfrm>
              <a:off x="464315" y="3766736"/>
              <a:ext cx="1550337" cy="14997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0282" y="3269124"/>
              <a:ext cx="1114072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441700" y="5643563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Equation" r:id="rId13" imgW="2933640" imgH="558720" progId="Equation.DSMT4">
                  <p:embed/>
                </p:oleObj>
              </mc:Choice>
              <mc:Fallback>
                <p:oleObj name="Equation" r:id="rId13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41700" y="5643563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77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3329" y="8635"/>
            <a:ext cx="5973992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99529" y="768872"/>
            <a:ext cx="9124032" cy="2526682"/>
            <a:chOff x="1995918" y="753997"/>
            <a:chExt cx="9124032" cy="2526682"/>
          </a:xfrm>
        </p:grpSpPr>
        <p:grpSp>
          <p:nvGrpSpPr>
            <p:cNvPr id="38" name="Group 37"/>
            <p:cNvGrpSpPr/>
            <p:nvPr/>
          </p:nvGrpSpPr>
          <p:grpSpPr>
            <a:xfrm>
              <a:off x="1995918" y="753997"/>
              <a:ext cx="9058767" cy="2526682"/>
              <a:chOff x="2606656" y="900753"/>
              <a:chExt cx="9058767" cy="252668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>
                      <a:lnSpc>
                        <a:spcPct val="150000"/>
                      </a:lnSpc>
                    </a:pP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88" t="-2094" b="-36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62" name="Equation" r:id="rId6" imgW="2260440" imgH="558720" progId="Equation.DSMT4">
                        <p:embed/>
                      </p:oleObj>
                    </mc:Choice>
                    <mc:Fallback>
                      <p:oleObj name="Equation" r:id="rId6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0" name="Equation" r:id="rId8" imgW="2260440" imgH="558720" progId="Equation.DSMT4">
                        <p:embed/>
                      </p:oleObj>
                    </mc:Choice>
                    <mc:Fallback>
                      <p:oleObj name="Equation" r:id="rId8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63" name="Equation" r:id="rId10" imgW="3390840" imgH="622080" progId="Equation.DSMT4">
                        <p:embed/>
                      </p:oleObj>
                    </mc:Choice>
                    <mc:Fallback>
                      <p:oleObj name="Equation" r:id="rId10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1" name="Equation" r:id="rId12" imgW="3390840" imgH="622080" progId="Equation.DSMT4">
                        <p:embed/>
                      </p:oleObj>
                    </mc:Choice>
                    <mc:Fallback>
                      <p:oleObj name="Equation" r:id="rId12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43" name="Rectangle 42"/>
          <p:cNvSpPr/>
          <p:nvPr/>
        </p:nvSpPr>
        <p:spPr>
          <a:xfrm>
            <a:off x="7065386" y="2591267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23362" y="4612029"/>
            <a:ext cx="10725299" cy="1718875"/>
            <a:chOff x="923362" y="4612029"/>
            <a:chExt cx="10725299" cy="1718875"/>
          </a:xfrm>
        </p:grpSpPr>
        <p:sp>
          <p:nvSpPr>
            <p:cNvPr id="45" name="TextBox 44"/>
            <p:cNvSpPr txBox="1"/>
            <p:nvPr/>
          </p:nvSpPr>
          <p:spPr>
            <a:xfrm>
              <a:off x="1581387" y="5250906"/>
              <a:ext cx="1006727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335850"/>
              </p:ext>
            </p:extLst>
          </p:nvPr>
        </p:nvGraphicFramePr>
        <p:xfrm>
          <a:off x="9868281" y="1843201"/>
          <a:ext cx="866746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4" name="Equation" r:id="rId15" imgW="736560" imgH="571320" progId="Equation.DSMT4">
                  <p:embed/>
                </p:oleObj>
              </mc:Choice>
              <mc:Fallback>
                <p:oleObj name="Equation" r:id="rId15" imgW="736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68281" y="1843201"/>
                        <a:ext cx="866746" cy="604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873625" y="2659063"/>
            <a:ext cx="3811588" cy="584200"/>
            <a:chOff x="4873625" y="2659063"/>
            <a:chExt cx="3811588" cy="584200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472723"/>
                </p:ext>
              </p:extLst>
            </p:nvPr>
          </p:nvGraphicFramePr>
          <p:xfrm>
            <a:off x="4873625" y="2659063"/>
            <a:ext cx="2138363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5" name="Equation" r:id="rId17" imgW="2044440" imgH="558720" progId="Equation.DSMT4">
                    <p:embed/>
                  </p:oleObj>
                </mc:Choice>
                <mc:Fallback>
                  <p:oleObj name="Equation" r:id="rId17" imgW="20444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73625" y="2659063"/>
                          <a:ext cx="2138363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102897"/>
                </p:ext>
              </p:extLst>
            </p:nvPr>
          </p:nvGraphicFramePr>
          <p:xfrm>
            <a:off x="7732713" y="2752725"/>
            <a:ext cx="952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6" name="Equation" r:id="rId19" imgW="952200" imgH="355320" progId="Equation.DSMT4">
                    <p:embed/>
                  </p:oleObj>
                </mc:Choice>
                <mc:Fallback>
                  <p:oleObj name="Equation" r:id="rId19" imgW="9522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32713" y="2752725"/>
                          <a:ext cx="952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91264"/>
              </p:ext>
            </p:extLst>
          </p:nvPr>
        </p:nvGraphicFramePr>
        <p:xfrm>
          <a:off x="7141905" y="3454354"/>
          <a:ext cx="317752" cy="25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7" name="Equation" r:id="rId21" imgW="253800" imgH="203040" progId="Equation.DSMT4">
                  <p:embed/>
                </p:oleObj>
              </mc:Choice>
              <mc:Fallback>
                <p:oleObj name="Equation" r:id="rId21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41905" y="3454354"/>
                        <a:ext cx="317752" cy="25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39810"/>
              </p:ext>
            </p:extLst>
          </p:nvPr>
        </p:nvGraphicFramePr>
        <p:xfrm>
          <a:off x="3123244" y="4266705"/>
          <a:ext cx="248126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" name="Equation" r:id="rId23" imgW="2361960" imgH="558720" progId="Equation.DSMT4">
                  <p:embed/>
                </p:oleObj>
              </mc:Choice>
              <mc:Fallback>
                <p:oleObj name="Equation" r:id="rId23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23244" y="4266705"/>
                        <a:ext cx="248126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14757"/>
              </p:ext>
            </p:extLst>
          </p:nvPr>
        </p:nvGraphicFramePr>
        <p:xfrm>
          <a:off x="5976938" y="4378325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" name="Equation" r:id="rId25" imgW="482400" imgH="355320" progId="Equation.DSMT4">
                  <p:embed/>
                </p:oleObj>
              </mc:Choice>
              <mc:Fallback>
                <p:oleObj name="Equation" r:id="rId25" imgW="482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76938" y="4378325"/>
                        <a:ext cx="482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6736715" y="4405313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" name="Equation" r:id="rId27" imgW="88560" imgH="266400" progId="Equation.DSMT4">
                  <p:embed/>
                </p:oleObj>
              </mc:Choice>
              <mc:Fallback>
                <p:oleObj name="Equation" r:id="rId27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6715" y="4405313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/>
          </p:nvPr>
        </p:nvGraphicFramePr>
        <p:xfrm>
          <a:off x="7200900" y="4378326"/>
          <a:ext cx="258757" cy="38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" name="Equation" r:id="rId29" imgW="241200" imgH="355320" progId="Equation.DSMT4">
                  <p:embed/>
                </p:oleObj>
              </mc:Choice>
              <mc:Fallback>
                <p:oleObj name="Equation" r:id="rId29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00900" y="4378326"/>
                        <a:ext cx="258757" cy="38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/>
          </p:nvPr>
        </p:nvGraphicFramePr>
        <p:xfrm>
          <a:off x="7672387" y="4359274"/>
          <a:ext cx="610671" cy="35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" name="Equation" r:id="rId31" imgW="583920" imgH="342720" progId="Equation.DSMT4">
                  <p:embed/>
                </p:oleObj>
              </mc:Choice>
              <mc:Fallback>
                <p:oleObj name="Equation" r:id="rId31" imgW="583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672387" y="4359274"/>
                        <a:ext cx="610671" cy="35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/>
          </p:nvPr>
        </p:nvGraphicFramePr>
        <p:xfrm>
          <a:off x="5670933" y="4505586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Equation" r:id="rId33" imgW="253800" imgH="164880" progId="Equation.DSMT4">
                  <p:embed/>
                </p:oleObj>
              </mc:Choice>
              <mc:Fallback>
                <p:oleObj name="Equation" r:id="rId33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70933" y="4505586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/>
          </p:nvPr>
        </p:nvGraphicFramePr>
        <p:xfrm>
          <a:off x="6872288" y="4513263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35" imgW="253800" imgH="164880" progId="Equation.DSMT4">
                  <p:embed/>
                </p:oleObj>
              </mc:Choice>
              <mc:Fallback>
                <p:oleObj name="Equation" r:id="rId35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872288" y="4513263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/>
          </p:nvPr>
        </p:nvGraphicFramePr>
        <p:xfrm>
          <a:off x="9063038" y="330041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Equation" r:id="rId37" imgW="241200" imgH="355320" progId="Equation.DSMT4">
                  <p:embed/>
                </p:oleObj>
              </mc:Choice>
              <mc:Fallback>
                <p:oleObj name="Equation" r:id="rId37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9063038" y="3300413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01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0339 0.080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/>
      <p:bldP spid="4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15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0477" y="2230964"/>
            <a:ext cx="1122366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71" y="3836731"/>
            <a:ext cx="11140723" cy="1865380"/>
            <a:chOff x="507938" y="4813586"/>
            <a:chExt cx="11140723" cy="18653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103568" y="5429874"/>
              <a:ext cx="1062445" cy="12490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7938" y="4813586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711" y="3845464"/>
            <a:ext cx="11140723" cy="1831413"/>
            <a:chOff x="507935" y="737145"/>
            <a:chExt cx="11140723" cy="18314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2693" t="32416" r="77657" b="50980"/>
            <a:stretch/>
          </p:blipFill>
          <p:spPr>
            <a:xfrm>
              <a:off x="965042" y="1282112"/>
              <a:ext cx="1329809" cy="12864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dương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168125" y="654526"/>
          <a:ext cx="4775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6" imgW="4775040" imgH="558720" progId="Equation.DSMT4">
                  <p:embed/>
                </p:oleObj>
              </mc:Choice>
              <mc:Fallback>
                <p:oleObj name="Equation" r:id="rId6" imgW="47750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125" y="654526"/>
                        <a:ext cx="4775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90684" y="-375745"/>
            <a:ext cx="2384466" cy="238446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644086" y="479529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4086" y="479529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3720770" y="5797307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11" imgW="2933640" imgH="558720" progId="Equation.DSMT4">
                  <p:embed/>
                </p:oleObj>
              </mc:Choice>
              <mc:Fallback>
                <p:oleObj name="Equation" r:id="rId11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0770" y="5797307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207524" y="5788528"/>
          <a:ext cx="757349" cy="7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Equation" r:id="rId13" imgW="571320" imgH="558720" progId="Equation.DSMT4">
                  <p:embed/>
                </p:oleObj>
              </mc:Choice>
              <mc:Fallback>
                <p:oleObj name="Equation" r:id="rId13" imgW="57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7524" y="5788528"/>
                        <a:ext cx="757349" cy="740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1859" y="3622918"/>
            <a:ext cx="2947222" cy="601530"/>
            <a:chOff x="2650918" y="3831322"/>
            <a:chExt cx="2947222" cy="601530"/>
          </a:xfrm>
        </p:grpSpPr>
        <p:sp>
          <p:nvSpPr>
            <p:cNvPr id="20" name="TextBox 19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393411" y="3683129"/>
          <a:ext cx="27051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3" imgW="2705040" imgH="1879560" progId="Equation.DSMT4">
                  <p:embed/>
                </p:oleObj>
              </mc:Choice>
              <mc:Fallback>
                <p:oleObj name="Equation" r:id="rId3" imgW="27050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3411" y="3683129"/>
                        <a:ext cx="27051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461" y="419052"/>
            <a:ext cx="11445203" cy="2597827"/>
            <a:chOff x="615773" y="403688"/>
            <a:chExt cx="11041746" cy="25978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0" r="-1520" b="-5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25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26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43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8691854" y="2790732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2/SGK/Tr85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9683" y="3386457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08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57054" y="3573563"/>
          <a:ext cx="2717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9" imgW="2717640" imgH="1879560" progId="Equation.DSMT4">
                  <p:embed/>
                </p:oleObj>
              </mc:Choice>
              <mc:Fallback>
                <p:oleObj name="Equation" r:id="rId9" imgW="27176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57054" y="3573563"/>
                        <a:ext cx="27178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031538" y="1729450"/>
            <a:ext cx="2798298" cy="1256039"/>
            <a:chOff x="7155584" y="3234825"/>
            <a:chExt cx="2798298" cy="1256039"/>
          </a:xfrm>
        </p:grpSpPr>
        <p:sp>
          <p:nvSpPr>
            <p:cNvPr id="15" name="TextBox 14"/>
            <p:cNvSpPr txBox="1"/>
            <p:nvPr/>
          </p:nvSpPr>
          <p:spPr>
            <a:xfrm>
              <a:off x="8478025" y="3727136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/>
            <a:srcRect l="14586" t="22978" r="71634" b="53493"/>
            <a:stretch/>
          </p:blipFill>
          <p:spPr>
            <a:xfrm>
              <a:off x="7155584" y="3234825"/>
              <a:ext cx="1308374" cy="12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6727" y="1489266"/>
            <a:ext cx="7019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4" action="ppaction://hlinksldjump"/>
          </p:cNvPr>
          <p:cNvSpPr/>
          <p:nvPr/>
        </p:nvSpPr>
        <p:spPr>
          <a:xfrm>
            <a:off x="4691086" y="374041"/>
            <a:ext cx="1663994" cy="592739"/>
          </a:xfrm>
          <a:prstGeom prst="roundRect">
            <a:avLst/>
          </a:prstGeom>
          <a:noFill/>
          <a:ln w="57150">
            <a:solidFill>
              <a:srgbClr val="FF99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Chú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27" y="3955592"/>
            <a:ext cx="10310913" cy="1951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!!3" descr="Chuyên đề về xác định công thức của hợp chất vô cơ và hữu cơ - Tech12h">
            <a:hlinkClick r:id="rId4" action="ppaction://hlinksldjump"/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439" cy="12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025650" y="2257425"/>
          <a:ext cx="33639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6" imgW="3263760" imgH="1269720" progId="Equation.DSMT4">
                  <p:embed/>
                </p:oleObj>
              </mc:Choice>
              <mc:Fallback>
                <p:oleObj name="Equation" r:id="rId6" imgW="32637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5650" y="2257425"/>
                        <a:ext cx="3363913" cy="130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32600" y="2257425"/>
          <a:ext cx="36893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8" imgW="3276360" imgH="1269720" progId="Equation.DSMT4">
                  <p:embed/>
                </p:oleObj>
              </mc:Choice>
              <mc:Fallback>
                <p:oleObj name="Equation" r:id="rId8" imgW="32763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2600" y="2257425"/>
                        <a:ext cx="3689350" cy="143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 RỪNG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708" y="748227"/>
            <a:ext cx="134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149318" y="787219"/>
          <a:ext cx="264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0" name="Equation" r:id="rId19" imgW="2641320" imgH="558720" progId="Equation.DSMT4">
                  <p:embed/>
                </p:oleObj>
              </mc:Choice>
              <mc:Fallback>
                <p:oleObj name="Equation" r:id="rId19" imgW="264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49318" y="787219"/>
                        <a:ext cx="2641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57988" y="3502025"/>
          <a:ext cx="1244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1" name="Equation" r:id="rId21" imgW="1244520" imgH="571320" progId="Equation.DSMT4">
                  <p:embed/>
                </p:oleObj>
              </mc:Choice>
              <mc:Fallback>
                <p:oleObj name="Equation" r:id="rId21" imgW="1244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57988" y="3502025"/>
                        <a:ext cx="1244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495675" y="3527425"/>
          <a:ext cx="1676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2" name="Equation" r:id="rId23" imgW="1676160" imgH="571320" progId="Equation.DSMT4">
                  <p:embed/>
                </p:oleObj>
              </mc:Choice>
              <mc:Fallback>
                <p:oleObj name="Equation" r:id="rId23" imgW="16761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495675" y="3527425"/>
                        <a:ext cx="16764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476625" y="4730750"/>
          <a:ext cx="165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Equation" r:id="rId25" imgW="1650960" imgH="571320" progId="Equation.DSMT4">
                  <p:embed/>
                </p:oleObj>
              </mc:Choice>
              <mc:Fallback>
                <p:oleObj name="Equation" r:id="rId25" imgW="16509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76625" y="4730750"/>
                        <a:ext cx="1651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759575" y="4700588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Equation" r:id="rId27" imgW="1257120" imgH="571320" progId="Equation.DSMT4">
                  <p:embed/>
                </p:oleObj>
              </mc:Choice>
              <mc:Fallback>
                <p:oleObj name="Equation" r:id="rId27" imgW="12571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59575" y="4700588"/>
                        <a:ext cx="1257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969596" y="875234"/>
          <a:ext cx="1765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5" name="Equation" r:id="rId29" imgW="1765080" imgH="355320" progId="Equation.DSMT4">
                  <p:embed/>
                </p:oleObj>
              </mc:Choice>
              <mc:Fallback>
                <p:oleObj name="Equation" r:id="rId29" imgW="1765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69596" y="875234"/>
                        <a:ext cx="1765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1854" y="-895918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083" y="557983"/>
            <a:ext cx="2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03613" y="1230313"/>
          <a:ext cx="18938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Equation" r:id="rId18" imgW="1828800" imgH="558720" progId="Equation.DSMT4">
                  <p:embed/>
                </p:oleObj>
              </mc:Choice>
              <mc:Fallback>
                <p:oleObj name="Equation" r:id="rId18" imgW="18288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03613" y="1230313"/>
                        <a:ext cx="18938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530850" y="4862513"/>
          <a:ext cx="1231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3" name="Equation" r:id="rId20" imgW="1231560" imgH="571320" progId="Equation.DSMT4">
                  <p:embed/>
                </p:oleObj>
              </mc:Choice>
              <mc:Fallback>
                <p:oleObj name="Equation" r:id="rId20" imgW="1231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30850" y="4862513"/>
                        <a:ext cx="12319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155950" y="4862513"/>
          <a:ext cx="1384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4" name="Equation" r:id="rId22" imgW="1384200" imgH="571320" progId="Equation.DSMT4">
                  <p:embed/>
                </p:oleObj>
              </mc:Choice>
              <mc:Fallback>
                <p:oleObj name="Equation" r:id="rId22" imgW="13842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55950" y="4862513"/>
                        <a:ext cx="1384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600950" y="4822825"/>
          <a:ext cx="1371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" name="Equation" r:id="rId24" imgW="1371600" imgH="571320" progId="Equation.DSMT4">
                  <p:embed/>
                </p:oleObj>
              </mc:Choice>
              <mc:Fallback>
                <p:oleObj name="Equation" r:id="rId2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600950" y="4822825"/>
                        <a:ext cx="1371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481763" y="1247775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Equation" r:id="rId26" imgW="2412720" imgH="558720" progId="Equation.DSMT4">
                  <p:embed/>
                </p:oleObj>
              </mc:Choice>
              <mc:Fallback>
                <p:oleObj name="Equation" r:id="rId26" imgW="24127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81763" y="1247775"/>
                        <a:ext cx="2413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56289" y="1161344"/>
            <a:ext cx="9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92625" y="1849438"/>
          <a:ext cx="8477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7" name="Equation" r:id="rId28" imgW="711000" imgH="355320" progId="Equation.DSMT4">
                  <p:embed/>
                </p:oleObj>
              </mc:Choice>
              <mc:Fallback>
                <p:oleObj name="Equation" r:id="rId28" imgW="711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92625" y="1849438"/>
                        <a:ext cx="847725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75525" y="1889125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8" name="Equation" r:id="rId30" imgW="723600" imgH="355320" progId="Equation.DSMT4">
                  <p:embed/>
                </p:oleObj>
              </mc:Choice>
              <mc:Fallback>
                <p:oleObj name="Equation" r:id="rId30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375525" y="1889125"/>
                        <a:ext cx="850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668488" y="1229981"/>
          <a:ext cx="495565" cy="49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9" name="Equation" r:id="rId32" imgW="253800" imgH="253800" progId="Equation.DSMT4">
                  <p:embed/>
                </p:oleObj>
              </mc:Choice>
              <mc:Fallback>
                <p:oleObj name="Equation" r:id="rId32" imgW="253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668488" y="1229981"/>
                        <a:ext cx="495565" cy="49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34961" y="538041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5817" y="53575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1" grpId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9300" y="647753"/>
            <a:ext cx="4572000" cy="584775"/>
            <a:chOff x="3350118" y="1151010"/>
            <a:chExt cx="4572000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3350118" y="1151010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,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323391" y="1330252"/>
            <a:ext cx="268790" cy="28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2" name="Equation" r:id="rId19" imgW="241200" imgH="253800" progId="Equation.DSMT4">
                    <p:embed/>
                  </p:oleObj>
                </mc:Choice>
                <mc:Fallback>
                  <p:oleObj name="Equation" r:id="rId19" imgW="241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23391" y="1330252"/>
                          <a:ext cx="268790" cy="282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495378" y="1471018"/>
          <a:ext cx="2819844" cy="38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Equation" r:id="rId21" imgW="2539800" imgH="342720" progId="Equation.DSMT4">
                  <p:embed/>
                </p:oleObj>
              </mc:Choice>
              <mc:Fallback>
                <p:oleObj name="Equation" r:id="rId21" imgW="2539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5378" y="1471018"/>
                        <a:ext cx="2819844" cy="38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033702" y="4356100"/>
          <a:ext cx="1524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quation" r:id="rId23" imgW="1523880" imgH="558720" progId="Equation.DSMT4">
                  <p:embed/>
                </p:oleObj>
              </mc:Choice>
              <mc:Fallback>
                <p:oleObj name="Equation" r:id="rId23" imgW="1523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3702" y="4356100"/>
                        <a:ext cx="15240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693475" y="4356100"/>
          <a:ext cx="1219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quation" r:id="rId25" imgW="1218960" imgH="558720" progId="Equation.DSMT4">
                  <p:embed/>
                </p:oleObj>
              </mc:Choice>
              <mc:Fallback>
                <p:oleObj name="Equation" r:id="rId25" imgW="1218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93475" y="4356100"/>
                        <a:ext cx="12192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716032" y="5495925"/>
          <a:ext cx="1193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" name="Equation" r:id="rId27" imgW="1193760" imgH="558720" progId="Equation.DSMT4">
                  <p:embed/>
                </p:oleObj>
              </mc:Choice>
              <mc:Fallback>
                <p:oleObj name="Equation" r:id="rId27" imgW="11937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16032" y="5495925"/>
                        <a:ext cx="1193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7073390" y="5495925"/>
          <a:ext cx="157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" name="Equation" r:id="rId29" imgW="1574640" imgH="558720" progId="Equation.DSMT4">
                  <p:embed/>
                </p:oleObj>
              </mc:Choice>
              <mc:Fallback>
                <p:oleObj name="Equation" r:id="rId29" imgW="1574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073390" y="5495925"/>
                        <a:ext cx="1574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176523" y="2141682"/>
          <a:ext cx="3036120" cy="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" name="Equation" r:id="rId31" imgW="2831760" imgH="342720" progId="Equation.DSMT4">
                  <p:embed/>
                </p:oleObj>
              </mc:Choice>
              <mc:Fallback>
                <p:oleObj name="Equation" r:id="rId31" imgW="2831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76523" y="2141682"/>
                        <a:ext cx="3036120" cy="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662267" y="4688275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70489" y="426855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58268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10007" y="1242319"/>
          <a:ext cx="3483610" cy="5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2" name="Equation" r:id="rId19" imgW="3238200" imgH="558720" progId="Equation.DSMT4">
                  <p:embed/>
                </p:oleObj>
              </mc:Choice>
              <mc:Fallback>
                <p:oleObj name="Equation" r:id="rId19" imgW="32382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10007" y="1242319"/>
                        <a:ext cx="3483610" cy="59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6491288" y="4349750"/>
          <a:ext cx="162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3" name="Equation" r:id="rId21" imgW="1625400" imgH="571320" progId="Equation.DSMT4">
                  <p:embed/>
                </p:oleObj>
              </mc:Choice>
              <mc:Fallback>
                <p:oleObj name="Equation" r:id="rId21" imgW="16254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91288" y="4349750"/>
                        <a:ext cx="1625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908425" y="4349750"/>
          <a:ext cx="1562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4" name="Equation" r:id="rId23" imgW="1562040" imgH="571320" progId="Equation.DSMT4">
                  <p:embed/>
                </p:oleObj>
              </mc:Choice>
              <mc:Fallback>
                <p:oleObj name="Equation" r:id="rId23" imgW="1562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08425" y="4349750"/>
                        <a:ext cx="15621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971925" y="5403850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Equation" r:id="rId25" imgW="1498320" imgH="571320" progId="Equation.DSMT4">
                  <p:embed/>
                </p:oleObj>
              </mc:Choice>
              <mc:Fallback>
                <p:oleObj name="Equation" r:id="rId25" imgW="1498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971925" y="5403850"/>
                        <a:ext cx="1498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550025" y="5403850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6" name="Equation" r:id="rId27" imgW="1638000" imgH="571320" progId="Equation.DSMT4">
                  <p:embed/>
                </p:oleObj>
              </mc:Choice>
              <mc:Fallback>
                <p:oleObj name="Equation" r:id="rId27" imgW="1638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50025" y="5403850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439920" y="1881576"/>
          <a:ext cx="2882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7" name="Equation" r:id="rId29" imgW="2882880" imgH="558720" progId="Equation.DSMT4">
                  <p:embed/>
                </p:oleObj>
              </mc:Choice>
              <mc:Fallback>
                <p:oleObj name="Equation" r:id="rId29" imgW="2882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39920" y="1881576"/>
                        <a:ext cx="2882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9111" y="420614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  <a:endParaRPr lang="en-US" sz="80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1520696"/>
            <a:ext cx="10439902" cy="3890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III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681644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4542" y="27297"/>
            <a:ext cx="2539889" cy="2221921"/>
            <a:chOff x="135073" y="371154"/>
            <a:chExt cx="2539889" cy="2221921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12081">
              <a:off x="13507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0">
                <a:blip r:embed="rId12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400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0">
                <a:blip r:embed="rId13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−100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667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343050" y="35706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6800" y="76200"/>
            <a:ext cx="8026400" cy="2743200"/>
            <a:chOff x="2336800" y="76200"/>
            <a:chExt cx="8026400" cy="2743200"/>
          </a:xfrm>
        </p:grpSpPr>
        <p:pic>
          <p:nvPicPr>
            <p:cNvPr id="1035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6" name="Group 5"/>
            <p:cNvGrpSpPr/>
            <p:nvPr/>
          </p:nvGrpSpPr>
          <p:grpSpPr>
            <a:xfrm>
              <a:off x="3232149" y="599123"/>
              <a:ext cx="6235701" cy="647700"/>
              <a:chOff x="3555999" y="1088335"/>
              <a:chExt cx="6235701" cy="6477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555999" y="109220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38078" y="1088335"/>
              <a:ext cx="1333500" cy="647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Equation" r:id="rId22" imgW="1333440" imgH="647640" progId="Equation.DSMT4">
                      <p:embed/>
                    </p:oleObj>
                  </mc:Choice>
                  <mc:Fallback>
                    <p:oleObj name="Equation" r:id="rId22" imgW="1333440" imgH="647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4938078" y="1088335"/>
                            <a:ext cx="1333500" cy="647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416108" y="1541463"/>
          <a:ext cx="3886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24" imgW="3886200" imgH="647640" progId="Equation.DSMT4">
                  <p:embed/>
                </p:oleObj>
              </mc:Choice>
              <mc:Fallback>
                <p:oleObj name="Equation" r:id="rId24" imgW="3886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6108" y="1541463"/>
                        <a:ext cx="3886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1"/>
            <a:ext cx="12198729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05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982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76200"/>
            <a:ext cx="8026400" cy="2743200"/>
            <a:chOff x="2438400" y="76200"/>
            <a:chExt cx="8026400" cy="2743200"/>
          </a:xfrm>
        </p:grpSpPr>
        <p:pic>
          <p:nvPicPr>
            <p:cNvPr id="19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53" name="Group 52"/>
            <p:cNvGrpSpPr/>
            <p:nvPr/>
          </p:nvGrpSpPr>
          <p:grpSpPr>
            <a:xfrm>
              <a:off x="3232149" y="698293"/>
              <a:ext cx="6235701" cy="587661"/>
              <a:chOff x="3555999" y="1351281"/>
              <a:chExt cx="6235701" cy="58766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555999" y="135128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5" name="Object 5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88608" y="1367442"/>
              <a:ext cx="3378200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8" name="Equation" r:id="rId21" imgW="3377880" imgH="571320" progId="Equation.DSMT4">
                      <p:embed/>
                    </p:oleObj>
                  </mc:Choice>
                  <mc:Fallback>
                    <p:oleObj name="Equation" r:id="rId21" imgW="3377880" imgH="5713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388608" y="1367442"/>
                            <a:ext cx="3378200" cy="571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0" y="1574354"/>
          <a:ext cx="4216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23" imgW="4216320" imgH="647640" progId="Equation.DSMT4">
                  <p:embed/>
                </p:oleObj>
              </mc:Choice>
              <mc:Fallback>
                <p:oleObj name="Equation" r:id="rId23" imgW="42163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800600" y="1574354"/>
                        <a:ext cx="4216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57304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74514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752" y="416965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6" y="-1"/>
            <a:ext cx="10838083" cy="3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2049190" y="234552"/>
            <a:ext cx="7640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12m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blipFill rotWithShape="0">
                <a:blip r:embed="rId18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blipFill rotWithShape="0">
                <a:blip r:embed="rId19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56251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2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652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8316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14363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54718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631504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634455" y="30504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4" name="Picture 53" descr="C:\Users\admin\Downloads\tau ngam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40" y="-1"/>
            <a:ext cx="2404703" cy="20919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tàu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lặn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  <a:blipFill rotWithShape="0">
                <a:blip r:embed="rId24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522538" y="2714943"/>
          <a:ext cx="157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25" imgW="1574640" imgH="355320" progId="Equation.DSMT4">
                  <p:embed/>
                </p:oleObj>
              </mc:Choice>
              <mc:Fallback>
                <p:oleObj name="Equation" r:id="rId25" imgW="1574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22538" y="2714943"/>
                        <a:ext cx="157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979 0.02755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6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18815 0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48742" y="570677"/>
            <a:ext cx="7533871" cy="2507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29268" y="5055839"/>
            <a:ext cx="1777411" cy="17774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663311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4824" y="3967963"/>
              <a:ext cx="674878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3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67794" y="3208749"/>
          <a:ext cx="3149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5" imgW="3149280" imgH="558720" progId="Equation.DSMT4">
                  <p:embed/>
                </p:oleObj>
              </mc:Choice>
              <mc:Fallback>
                <p:oleObj name="Equation" r:id="rId5" imgW="31492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794" y="3208749"/>
                        <a:ext cx="3149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41641" y="1081304"/>
            <a:ext cx="17683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-12m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446" t="27548" r="12843" b="24567"/>
          <a:stretch/>
        </p:blipFill>
        <p:spPr>
          <a:xfrm>
            <a:off x="106680" y="1495616"/>
            <a:ext cx="6073562" cy="225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476122"/>
            <a:ext cx="4677793" cy="5286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16c05727-aa75-4e4a-9b5f-8a80a1165891"/>
    <ds:schemaRef ds:uri="71af3243-3dd4-4a8d-8c0d-dd76da1f02a5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1516</TotalTime>
  <Words>1262</Words>
  <Application>Microsoft Office PowerPoint</Application>
  <PresentationFormat>Widescreen</PresentationFormat>
  <Paragraphs>168</Paragraphs>
  <Slides>30</Slides>
  <Notes>16</Notes>
  <HiddenSlides>0</HiddenSlides>
  <MMClips>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Bodoni MT</vt:lpstr>
      <vt:lpstr>Book Antiqua</vt:lpstr>
      <vt:lpstr>Calibri</vt:lpstr>
      <vt:lpstr>Calibri Light</vt:lpstr>
      <vt:lpstr>Cambria Math</vt:lpstr>
      <vt:lpstr>等线</vt:lpstr>
      <vt:lpstr>DFPOP1-W9</vt:lpstr>
      <vt:lpstr>Rockwell</vt:lpstr>
      <vt:lpstr>Segoe UI Black</vt:lpstr>
      <vt:lpstr>SimSun</vt:lpstr>
      <vt:lpstr>Symbol</vt:lpstr>
      <vt:lpstr>Tahoma</vt:lpstr>
      <vt:lpstr>Times New Roman</vt:lpstr>
      <vt:lpstr>UTM Centur</vt:lpstr>
      <vt:lpstr>Verdana</vt:lpstr>
      <vt:lpstr>Office Theme</vt:lpstr>
      <vt:lpstr>Equation</vt:lpstr>
      <vt:lpstr>PowerPoint Presentation</vt:lpstr>
      <vt:lpstr>Bài 6. Phép chia hết hai số nguyên Quan hệ chia hết trong tập hợp số nguyên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26</cp:revision>
  <dcterms:created xsi:type="dcterms:W3CDTF">2021-06-07T13:44:30Z</dcterms:created>
  <dcterms:modified xsi:type="dcterms:W3CDTF">2022-11-29T04:00:53Z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