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0" r:id="rId4"/>
    <p:sldId id="261" r:id="rId5"/>
    <p:sldId id="265" r:id="rId6"/>
    <p:sldId id="266" r:id="rId7"/>
    <p:sldId id="267" r:id="rId8"/>
    <p:sldId id="268" r:id="rId9"/>
    <p:sldId id="269" r:id="rId10"/>
    <p:sldId id="270" r:id="rId11"/>
    <p:sldId id="271" r:id="rId12"/>
    <p:sldId id="275" r:id="rId13"/>
    <p:sldId id="276" r:id="rId14"/>
    <p:sldId id="277" r:id="rId15"/>
    <p:sldId id="278" r:id="rId16"/>
    <p:sldId id="284" r:id="rId17"/>
    <p:sldId id="285" r:id="rId18"/>
    <p:sldId id="279" r:id="rId19"/>
    <p:sldId id="283" r:id="rId20"/>
    <p:sldId id="288" r:id="rId21"/>
    <p:sldId id="289" r:id="rId22"/>
    <p:sldId id="287" r:id="rId23"/>
    <p:sldId id="290" r:id="rId24"/>
    <p:sldId id="291" r:id="rId25"/>
    <p:sldId id="292" r:id="rId26"/>
    <p:sldId id="286" r:id="rId27"/>
    <p:sldId id="294" r:id="rId28"/>
    <p:sldId id="295" r:id="rId29"/>
    <p:sldId id="293" r:id="rId30"/>
    <p:sldId id="296" r:id="rId31"/>
    <p:sldId id="282" r:id="rId32"/>
    <p:sldId id="299" r:id="rId33"/>
    <p:sldId id="301" r:id="rId34"/>
    <p:sldId id="300" r:id="rId35"/>
    <p:sldId id="302" r:id="rId36"/>
    <p:sldId id="303" r:id="rId37"/>
    <p:sldId id="304" r:id="rId38"/>
    <p:sldId id="305" r:id="rId39"/>
    <p:sldId id="307" r:id="rId40"/>
    <p:sldId id="308" r:id="rId41"/>
    <p:sldId id="309" r:id="rId42"/>
    <p:sldId id="297" r:id="rId43"/>
    <p:sldId id="311" r:id="rId44"/>
    <p:sldId id="312" r:id="rId45"/>
    <p:sldId id="318" r:id="rId46"/>
    <p:sldId id="313" r:id="rId47"/>
    <p:sldId id="310" r:id="rId48"/>
    <p:sldId id="314" r:id="rId49"/>
    <p:sldId id="319" r:id="rId50"/>
    <p:sldId id="315" r:id="rId51"/>
    <p:sldId id="316" r:id="rId52"/>
    <p:sldId id="317" r:id="rId53"/>
    <p:sldId id="320" r:id="rId54"/>
    <p:sldId id="321" r:id="rId55"/>
    <p:sldId id="322" r:id="rId56"/>
    <p:sldId id="334" r:id="rId57"/>
    <p:sldId id="323" r:id="rId58"/>
    <p:sldId id="326" r:id="rId59"/>
    <p:sldId id="329" r:id="rId60"/>
    <p:sldId id="328" r:id="rId61"/>
    <p:sldId id="325" r:id="rId62"/>
    <p:sldId id="335" r:id="rId63"/>
    <p:sldId id="324" r:id="rId64"/>
    <p:sldId id="336" r:id="rId65"/>
    <p:sldId id="327" r:id="rId66"/>
    <p:sldId id="337" r:id="rId67"/>
    <p:sldId id="333" r:id="rId68"/>
    <p:sldId id="338" r:id="rId69"/>
    <p:sldId id="306" r:id="rId70"/>
    <p:sldId id="298" r:id="rId71"/>
    <p:sldId id="280" r:id="rId72"/>
    <p:sldId id="2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AF268B-A14A-4D99-BA7C-38295F3D0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36E0CFF-179A-401F-A99F-660B1DC33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A8DAE65-370A-4E8C-B720-F4F53936FFC6}"/>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5" name="Footer Placeholder 4">
            <a:extLst>
              <a:ext uri="{FF2B5EF4-FFF2-40B4-BE49-F238E27FC236}">
                <a16:creationId xmlns:a16="http://schemas.microsoft.com/office/drawing/2014/main" xmlns="" id="{005D76CD-6406-4F09-8E07-56F8BF56F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FBE409-434A-4C07-AA3B-398107E4A9DE}"/>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36134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2A32F-8A2D-4015-A9A9-160F64619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24271E-3BD8-4D60-A908-2D67026BB5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9FA64-41BD-49CD-B180-C7AAD7AF2ED5}"/>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5" name="Footer Placeholder 4">
            <a:extLst>
              <a:ext uri="{FF2B5EF4-FFF2-40B4-BE49-F238E27FC236}">
                <a16:creationId xmlns:a16="http://schemas.microsoft.com/office/drawing/2014/main" xmlns="" id="{15E0F172-5984-441C-81F5-67E0958F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3B2743-AB83-4C17-9F18-43089FA5545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5259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E001F0-8AC2-4D4B-9918-DFE3D6014B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1170843-0E3E-4940-9392-4250651F07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86650B-1898-4F2D-837E-99DC1AEE644B}"/>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5" name="Footer Placeholder 4">
            <a:extLst>
              <a:ext uri="{FF2B5EF4-FFF2-40B4-BE49-F238E27FC236}">
                <a16:creationId xmlns:a16="http://schemas.microsoft.com/office/drawing/2014/main" xmlns="" id="{9BBB3A47-8C34-404F-96FB-1F96BF1E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D5D49D-0041-457E-A477-15ABDF08D74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47405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10657-77DB-42F9-8E91-E4E39F881263}"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827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2998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0657-77DB-42F9-8E91-E4E39F881263}"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3954456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10657-77DB-42F9-8E91-E4E39F881263}"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44740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10657-77DB-42F9-8E91-E4E39F881263}"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59894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10657-77DB-42F9-8E91-E4E39F881263}"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64206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10657-77DB-42F9-8E91-E4E39F881263}"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17663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180484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6BD5A-B8F9-4CA7-8749-0683D6C44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BC19AA-3515-45CA-BE2D-FFD8402C9C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BC12C4-EC56-4C36-A302-8C80C8A733CD}"/>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5" name="Footer Placeholder 4">
            <a:extLst>
              <a:ext uri="{FF2B5EF4-FFF2-40B4-BE49-F238E27FC236}">
                <a16:creationId xmlns:a16="http://schemas.microsoft.com/office/drawing/2014/main" xmlns="" id="{DC08B8EB-DD60-46F8-A2AE-73D90DB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03D06-1E03-4F3D-9076-396CCE34C9A1}"/>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83136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410657-77DB-42F9-8E91-E4E39F881263}"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75079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19884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10657-77DB-42F9-8E91-E4E39F881263}"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EC78B-40DE-45D8-B70C-8FAC2D8D7027}" type="slidenum">
              <a:rPr lang="en-US" smtClean="0"/>
              <a:t>‹#›</a:t>
            </a:fld>
            <a:endParaRPr lang="en-US"/>
          </a:p>
        </p:txBody>
      </p:sp>
    </p:spTree>
    <p:extLst>
      <p:ext uri="{BB962C8B-B14F-4D97-AF65-F5344CB8AC3E}">
        <p14:creationId xmlns:p14="http://schemas.microsoft.com/office/powerpoint/2010/main" val="288690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E5D079-8C45-408A-B553-2ECDB32A3C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B57869F-808E-4737-9EC4-C5DD61D37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8F7ADCF-5BD9-4B90-93AC-F673374B10E8}"/>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5" name="Footer Placeholder 4">
            <a:extLst>
              <a:ext uri="{FF2B5EF4-FFF2-40B4-BE49-F238E27FC236}">
                <a16:creationId xmlns:a16="http://schemas.microsoft.com/office/drawing/2014/main" xmlns="" id="{6DFC5F19-092C-4FF9-BBB5-F84CAF6FF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08D13C-DC2E-49B4-A2BB-2FD9B923A03F}"/>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19053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3615F9-D4EB-4DA9-8CDB-68D72156A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C051B8-550C-45ED-B3F0-78A02119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78A07AA-CD85-45D8-AEB8-A145EEED4F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3E17F0D-870A-42DE-817D-8394A2E40F44}"/>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6" name="Footer Placeholder 5">
            <a:extLst>
              <a:ext uri="{FF2B5EF4-FFF2-40B4-BE49-F238E27FC236}">
                <a16:creationId xmlns:a16="http://schemas.microsoft.com/office/drawing/2014/main" xmlns="" id="{61D288CA-0E19-4487-B279-84005EBE3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3DD2E1-21FD-4F7E-A937-A916E771DC1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312679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D79EF-0EB8-46C7-824B-FFD9AACF5F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D3A88A9-321E-40E6-B045-CCECC9400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E83D9D3-21CA-44BC-A812-75AB8E771D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E39C9D-D466-4A47-ADAB-4C31A492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A3A4D3C-08A5-4F69-8DE2-C7667A6845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CA2548-7412-4C12-9A76-F0ED4A81AF78}"/>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8" name="Footer Placeholder 7">
            <a:extLst>
              <a:ext uri="{FF2B5EF4-FFF2-40B4-BE49-F238E27FC236}">
                <a16:creationId xmlns:a16="http://schemas.microsoft.com/office/drawing/2014/main" xmlns="" id="{CC8D426B-016B-4B4F-8B53-ED5E56267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3987A30-7ED6-4A9A-9D79-0D9132F3B98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8852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77F81A-A041-42ED-8C64-D83C60F24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E1411C8-14D1-4E5A-8AA3-044B3D624710}"/>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4" name="Footer Placeholder 3">
            <a:extLst>
              <a:ext uri="{FF2B5EF4-FFF2-40B4-BE49-F238E27FC236}">
                <a16:creationId xmlns:a16="http://schemas.microsoft.com/office/drawing/2014/main" xmlns="" id="{D2F554A6-8C46-4E16-BCF0-D9786D91B4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6618A23-BE30-4DC4-8E8C-3E7CC7AB3704}"/>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62602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4DD1F5-848A-49CE-A6C6-268806A34A7A}"/>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3" name="Footer Placeholder 2">
            <a:extLst>
              <a:ext uri="{FF2B5EF4-FFF2-40B4-BE49-F238E27FC236}">
                <a16:creationId xmlns:a16="http://schemas.microsoft.com/office/drawing/2014/main" xmlns="" id="{0D30FF7F-6BC6-4849-84C3-8B4829C6B4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BE70D9D-73A9-416A-A4E3-60EE62F55212}"/>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295647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31B9A-BD68-4B9C-8A52-851E619B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29CF182-826D-48D1-A92B-5977D6D877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44D6B0-094C-4CEE-8456-95516168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4D80E-7F26-431C-A2E4-A8D6B3DE965C}"/>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6" name="Footer Placeholder 5">
            <a:extLst>
              <a:ext uri="{FF2B5EF4-FFF2-40B4-BE49-F238E27FC236}">
                <a16:creationId xmlns:a16="http://schemas.microsoft.com/office/drawing/2014/main" xmlns="" id="{F120A8BB-762F-4893-90CF-DB343DD3E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3712EE-323B-4B42-851E-4D34A9AFC263}"/>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423554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09859-6D27-43C0-B68D-DA92A66B7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35C6851-9C46-4246-9B95-D8434EC9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07C867-2CF9-4288-8C61-CE265D040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409DE9F-9B59-4B6A-8665-F343FB61232D}"/>
              </a:ext>
            </a:extLst>
          </p:cNvPr>
          <p:cNvSpPr>
            <a:spLocks noGrp="1"/>
          </p:cNvSpPr>
          <p:nvPr>
            <p:ph type="dt" sz="half" idx="10"/>
          </p:nvPr>
        </p:nvSpPr>
        <p:spPr/>
        <p:txBody>
          <a:bodyPr/>
          <a:lstStyle/>
          <a:p>
            <a:fld id="{A8537FEF-B78B-471F-9279-AA7F7409FBDD}" type="datetimeFigureOut">
              <a:rPr lang="en-US" smtClean="0"/>
              <a:t>3/29/2023</a:t>
            </a:fld>
            <a:endParaRPr lang="en-US"/>
          </a:p>
        </p:txBody>
      </p:sp>
      <p:sp>
        <p:nvSpPr>
          <p:cNvPr id="6" name="Footer Placeholder 5">
            <a:extLst>
              <a:ext uri="{FF2B5EF4-FFF2-40B4-BE49-F238E27FC236}">
                <a16:creationId xmlns:a16="http://schemas.microsoft.com/office/drawing/2014/main" xmlns="" id="{A403D66B-3908-47E4-9065-E74188967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F61310-0A0F-4625-9054-0D64E4ADAF8A}"/>
              </a:ext>
            </a:extLst>
          </p:cNvPr>
          <p:cNvSpPr>
            <a:spLocks noGrp="1"/>
          </p:cNvSpPr>
          <p:nvPr>
            <p:ph type="sldNum" sz="quarter" idx="12"/>
          </p:nvPr>
        </p:nvSpPr>
        <p:spPr/>
        <p:txBody>
          <a:bodyPr/>
          <a:lstStyle/>
          <a:p>
            <a:fld id="{6A3CDC0F-5FC1-4F2E-A6E4-4CE563A08C4A}" type="slidenum">
              <a:rPr lang="en-US" smtClean="0"/>
              <a:t>‹#›</a:t>
            </a:fld>
            <a:endParaRPr lang="en-US"/>
          </a:p>
        </p:txBody>
      </p:sp>
    </p:spTree>
    <p:extLst>
      <p:ext uri="{BB962C8B-B14F-4D97-AF65-F5344CB8AC3E}">
        <p14:creationId xmlns:p14="http://schemas.microsoft.com/office/powerpoint/2010/main" val="110762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D3D898-35CC-4AF4-96A0-C70C3B56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B3461DD-9059-4779-B84E-921B0BC3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8CCB25-98F5-4E5A-8D56-E61F3215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37FEF-B78B-471F-9279-AA7F7409FBDD}" type="datetimeFigureOut">
              <a:rPr lang="en-US" smtClean="0"/>
              <a:t>3/29/2023</a:t>
            </a:fld>
            <a:endParaRPr lang="en-US"/>
          </a:p>
        </p:txBody>
      </p:sp>
      <p:sp>
        <p:nvSpPr>
          <p:cNvPr id="5" name="Footer Placeholder 4">
            <a:extLst>
              <a:ext uri="{FF2B5EF4-FFF2-40B4-BE49-F238E27FC236}">
                <a16:creationId xmlns:a16="http://schemas.microsoft.com/office/drawing/2014/main" xmlns="" id="{D0E6C965-1469-492A-A2B6-A67A97404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86F32AB-6E8A-4F1B-BC14-934BAAA5C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DC0F-5FC1-4F2E-A6E4-4CE563A08C4A}" type="slidenum">
              <a:rPr lang="en-US" smtClean="0"/>
              <a:t>‹#›</a:t>
            </a:fld>
            <a:endParaRPr lang="en-US"/>
          </a:p>
        </p:txBody>
      </p:sp>
    </p:spTree>
    <p:extLst>
      <p:ext uri="{BB962C8B-B14F-4D97-AF65-F5344CB8AC3E}">
        <p14:creationId xmlns:p14="http://schemas.microsoft.com/office/powerpoint/2010/main" val="235918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0657-77DB-42F9-8E91-E4E39F881263}" type="datetimeFigureOut">
              <a:rPr lang="en-US" smtClean="0"/>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EC78B-40DE-45D8-B70C-8FAC2D8D7027}" type="slidenum">
              <a:rPr lang="en-US" smtClean="0"/>
              <a:t>‹#›</a:t>
            </a:fld>
            <a:endParaRPr lang="en-US"/>
          </a:p>
        </p:txBody>
      </p:sp>
    </p:spTree>
    <p:extLst>
      <p:ext uri="{BB962C8B-B14F-4D97-AF65-F5344CB8AC3E}">
        <p14:creationId xmlns:p14="http://schemas.microsoft.com/office/powerpoint/2010/main" val="3543549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7.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7.xml"/><Relationship Id="rId18" Type="http://schemas.openxmlformats.org/officeDocument/2006/relationships/slide" Target="slide64.xml"/><Relationship Id="rId3" Type="http://schemas.openxmlformats.org/officeDocument/2006/relationships/image" Target="../media/image41.jpg"/><Relationship Id="rId21" Type="http://schemas.openxmlformats.org/officeDocument/2006/relationships/slide" Target="slide67.xml"/><Relationship Id="rId7" Type="http://schemas.openxmlformats.org/officeDocument/2006/relationships/image" Target="../media/image44.png"/><Relationship Id="rId12" Type="http://schemas.openxmlformats.org/officeDocument/2006/relationships/slide" Target="slide66.xml"/><Relationship Id="rId17" Type="http://schemas.openxmlformats.org/officeDocument/2006/relationships/slide" Target="slide63.xml"/><Relationship Id="rId2" Type="http://schemas.openxmlformats.org/officeDocument/2006/relationships/audio" Target="../media/audio2.wav"/><Relationship Id="rId16" Type="http://schemas.openxmlformats.org/officeDocument/2006/relationships/slide" Target="slide61.xml"/><Relationship Id="rId20" Type="http://schemas.openxmlformats.org/officeDocument/2006/relationships/image" Target="../media/image48.gif"/><Relationship Id="rId1" Type="http://schemas.openxmlformats.org/officeDocument/2006/relationships/slideLayout" Target="../slideLayouts/slideLayout12.xml"/><Relationship Id="rId6" Type="http://schemas.openxmlformats.org/officeDocument/2006/relationships/slide" Target="slide58.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slide" Target="slide60.xml"/><Relationship Id="rId10" Type="http://schemas.openxmlformats.org/officeDocument/2006/relationships/image" Target="../media/image46.png"/><Relationship Id="rId19" Type="http://schemas.openxmlformats.org/officeDocument/2006/relationships/slide" Target="slide65.xml"/><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slide" Target="slide59.xml"/><Relationship Id="rId22" Type="http://schemas.openxmlformats.org/officeDocument/2006/relationships/image" Target="../media/image49.png"/></Relationships>
</file>

<file path=ppt/slides/_rels/slide5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slide" Target="slide56.xml"/><Relationship Id="rId2" Type="http://schemas.openxmlformats.org/officeDocument/2006/relationships/audio" Target="../media/audio3.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slide" Target="slide56.xml"/><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slide" Target="slide12.xml"/><Relationship Id="rId2" Type="http://schemas.openxmlformats.org/officeDocument/2006/relationships/audio" Target="../media/audio1.wav"/><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slide" Target="slide11.xml"/><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1AE0A2F-8738-4D4C-B55C-757E168585E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1724FC0F-5D11-4C7E-9296-57864022C193}"/>
              </a:ext>
            </a:extLst>
          </p:cNvPr>
          <p:cNvSpPr txBox="1"/>
          <p:nvPr/>
        </p:nvSpPr>
        <p:spPr>
          <a:xfrm>
            <a:off x="3615655" y="612396"/>
            <a:ext cx="2046329"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11E042F3-1F03-40F0-AF0E-D48DFB9037D7}"/>
              </a:ext>
            </a:extLst>
          </p:cNvPr>
          <p:cNvSpPr txBox="1"/>
          <p:nvPr/>
        </p:nvSpPr>
        <p:spPr>
          <a:xfrm>
            <a:off x="1988192" y="1293540"/>
            <a:ext cx="9664116" cy="1569660"/>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CÁC LOÀI SỐNG CHUNG VỚI NHAU NHƯ THẾ NÀO?</a:t>
            </a:r>
          </a:p>
        </p:txBody>
      </p:sp>
      <p:sp>
        <p:nvSpPr>
          <p:cNvPr id="5" name="TextBox 4">
            <a:extLst>
              <a:ext uri="{FF2B5EF4-FFF2-40B4-BE49-F238E27FC236}">
                <a16:creationId xmlns:a16="http://schemas.microsoft.com/office/drawing/2014/main" xmlns="" id="{37C69E68-C5D4-4C5F-A4B7-809414AB44ED}"/>
              </a:ext>
            </a:extLst>
          </p:cNvPr>
          <p:cNvSpPr txBox="1"/>
          <p:nvPr/>
        </p:nvSpPr>
        <p:spPr>
          <a:xfrm>
            <a:off x="8321561" y="2796858"/>
            <a:ext cx="1882247"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3D2B30F-F2CF-40AB-A767-CE937842E3DA}"/>
              </a:ext>
            </a:extLst>
          </p:cNvPr>
          <p:cNvSpPr txBox="1"/>
          <p:nvPr/>
        </p:nvSpPr>
        <p:spPr>
          <a:xfrm>
            <a:off x="4873711" y="3702413"/>
            <a:ext cx="302198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4066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xmlns=""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xmlns=""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xmlns=""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xmlns=""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xmlns=""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xmlns=""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xmlns=""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xmlns=""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xmlns=""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xmlns=""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xmlns=""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xmlns=""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xmlns=""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xmlns=""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xmlns=""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xmlns=""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xmlns=""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xmlns=""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987683495"/>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xmlns=""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xmlns=""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xmlns=""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xmlns=""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xmlns=""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xmlns=""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xmlns=""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xmlns=""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xmlns=""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xmlns=""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xmlns=""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xmlns=""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xmlns=""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xmlns=""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xmlns=""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xmlns=""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xmlns=""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xmlns=""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2852015333"/>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E3FFEE2-4FF4-40A5-B041-DA955E278E31}"/>
              </a:ext>
            </a:extLst>
          </p:cNvPr>
          <p:cNvSpPr/>
          <p:nvPr/>
        </p:nvSpPr>
        <p:spPr>
          <a:xfrm>
            <a:off x="2583809" y="532886"/>
            <a:ext cx="8170877" cy="1170078"/>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p>
        </p:txBody>
      </p:sp>
      <p:pic>
        <p:nvPicPr>
          <p:cNvPr id="6" name="Picture 5">
            <a:hlinkClick r:id="rId3" action="ppaction://hlinksldjump"/>
            <a:extLst>
              <a:ext uri="{FF2B5EF4-FFF2-40B4-BE49-F238E27FC236}">
                <a16:creationId xmlns:a16="http://schemas.microsoft.com/office/drawing/2014/main" xmlns=""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xmlns=""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xmlns=""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xmlns=""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xmlns=""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xmlns=""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xmlns=""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xmlns=""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xmlns=""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xmlns=""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xmlns=""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xmlns=""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xmlns=""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xmlns=""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xmlns=""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xmlns=""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xmlns=""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xmlns=""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133264618"/>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E3FFEE2-4FF4-40A5-B041-DA955E278E31}"/>
              </a:ext>
            </a:extLst>
          </p:cNvPr>
          <p:cNvSpPr/>
          <p:nvPr/>
        </p:nvSpPr>
        <p:spPr>
          <a:xfrm>
            <a:off x="2610107" y="931492"/>
            <a:ext cx="8170877" cy="1446590"/>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3. Biome: </a:t>
            </a:r>
            <a:r>
              <a:rPr lang="vi-VN" sz="2400" dirty="0">
                <a:latin typeface="Times New Roman" panose="02020603050405020304" pitchFamily="18" charset="0"/>
                <a:cs typeface="Times New Roman" panose="02020603050405020304" pitchFamily="18" charset="0"/>
              </a:rPr>
              <a:t>để chỉ tập hợp các sinh vật cùng môi trường sinh sống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khu sinh học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biome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xmlns=""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xmlns=""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xmlns=""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xmlns=""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xmlns=""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xmlns=""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xmlns=""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xmlns=""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xmlns=""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xmlns=""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xmlns=""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xmlns=""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xmlns=""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xmlns=""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xmlns=""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xmlns=""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xmlns=""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xmlns=""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866583940"/>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1E3FFEE2-4FF4-40A5-B041-DA955E278E31}"/>
              </a:ext>
            </a:extLst>
          </p:cNvPr>
          <p:cNvSpPr/>
          <p:nvPr/>
        </p:nvSpPr>
        <p:spPr>
          <a:xfrm>
            <a:off x="2610107" y="640935"/>
            <a:ext cx="8170877" cy="1027846"/>
          </a:xfrm>
          <a:prstGeom prst="round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p:txBody>
      </p:sp>
      <p:pic>
        <p:nvPicPr>
          <p:cNvPr id="6" name="Picture 5">
            <a:hlinkClick r:id="rId3" action="ppaction://hlinksldjump"/>
            <a:extLst>
              <a:ext uri="{FF2B5EF4-FFF2-40B4-BE49-F238E27FC236}">
                <a16:creationId xmlns:a16="http://schemas.microsoft.com/office/drawing/2014/main" xmlns="" id="{787065A6-311C-4FF0-ABD5-382B259A8C06}"/>
              </a:ext>
            </a:extLst>
          </p:cNvPr>
          <p:cNvPicPr>
            <a:picLocks noChangeAspect="1"/>
          </p:cNvPicPr>
          <p:nvPr/>
        </p:nvPicPr>
        <p:blipFill>
          <a:blip r:embed="rId4"/>
          <a:stretch>
            <a:fillRect/>
          </a:stretch>
        </p:blipFill>
        <p:spPr>
          <a:xfrm>
            <a:off x="4872259" y="3062072"/>
            <a:ext cx="2816596" cy="1774090"/>
          </a:xfrm>
          <a:prstGeom prst="rect">
            <a:avLst/>
          </a:prstGeom>
        </p:spPr>
      </p:pic>
      <p:pic>
        <p:nvPicPr>
          <p:cNvPr id="9" name="Picture 8">
            <a:extLst>
              <a:ext uri="{FF2B5EF4-FFF2-40B4-BE49-F238E27FC236}">
                <a16:creationId xmlns:a16="http://schemas.microsoft.com/office/drawing/2014/main" xmlns="" id="{ECD3D66F-65D9-4D81-9796-7FB78C6F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176244" y="5331805"/>
            <a:ext cx="1986618" cy="1986618"/>
          </a:xfrm>
          <a:prstGeom prst="rect">
            <a:avLst/>
          </a:prstGeom>
        </p:spPr>
      </p:pic>
      <p:pic>
        <p:nvPicPr>
          <p:cNvPr id="10" name="Picture 9">
            <a:extLst>
              <a:ext uri="{FF2B5EF4-FFF2-40B4-BE49-F238E27FC236}">
                <a16:creationId xmlns:a16="http://schemas.microsoft.com/office/drawing/2014/main" xmlns="" id="{DB3A6951-C9EE-4E57-A961-F44BC59685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989976" y="5331805"/>
            <a:ext cx="1986618" cy="1986618"/>
          </a:xfrm>
          <a:prstGeom prst="rect">
            <a:avLst/>
          </a:prstGeom>
        </p:spPr>
      </p:pic>
      <p:pic>
        <p:nvPicPr>
          <p:cNvPr id="11" name="Picture 10">
            <a:extLst>
              <a:ext uri="{FF2B5EF4-FFF2-40B4-BE49-F238E27FC236}">
                <a16:creationId xmlns:a16="http://schemas.microsoft.com/office/drawing/2014/main" xmlns="" id="{63A45283-391F-4F64-8823-30FB91AB6E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03708" y="5331805"/>
            <a:ext cx="1986618" cy="1986618"/>
          </a:xfrm>
          <a:prstGeom prst="rect">
            <a:avLst/>
          </a:prstGeom>
        </p:spPr>
      </p:pic>
      <p:pic>
        <p:nvPicPr>
          <p:cNvPr id="12" name="Picture 11">
            <a:extLst>
              <a:ext uri="{FF2B5EF4-FFF2-40B4-BE49-F238E27FC236}">
                <a16:creationId xmlns:a16="http://schemas.microsoft.com/office/drawing/2014/main" xmlns="" id="{B267C501-C2AE-4319-9D4E-EEF2801AEB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533550" y="5331805"/>
            <a:ext cx="1986618" cy="1986618"/>
          </a:xfrm>
          <a:prstGeom prst="rect">
            <a:avLst/>
          </a:prstGeom>
        </p:spPr>
      </p:pic>
      <p:pic>
        <p:nvPicPr>
          <p:cNvPr id="13" name="Picture 12">
            <a:extLst>
              <a:ext uri="{FF2B5EF4-FFF2-40B4-BE49-F238E27FC236}">
                <a16:creationId xmlns:a16="http://schemas.microsoft.com/office/drawing/2014/main" xmlns="" id="{0876E5B6-1B0C-44F5-8ABD-6936FBCF78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148655" y="5367025"/>
            <a:ext cx="1986618" cy="1986618"/>
          </a:xfrm>
          <a:prstGeom prst="rect">
            <a:avLst/>
          </a:prstGeom>
        </p:spPr>
      </p:pic>
      <p:pic>
        <p:nvPicPr>
          <p:cNvPr id="14" name="Picture 13">
            <a:extLst>
              <a:ext uri="{FF2B5EF4-FFF2-40B4-BE49-F238E27FC236}">
                <a16:creationId xmlns:a16="http://schemas.microsoft.com/office/drawing/2014/main" xmlns="" id="{5CCE3DF3-8C81-43A8-95D6-B24DBBC44C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02237" y="5367025"/>
            <a:ext cx="1986618" cy="1986618"/>
          </a:xfrm>
          <a:prstGeom prst="rect">
            <a:avLst/>
          </a:prstGeom>
        </p:spPr>
      </p:pic>
      <p:pic>
        <p:nvPicPr>
          <p:cNvPr id="15" name="Picture 14">
            <a:extLst>
              <a:ext uri="{FF2B5EF4-FFF2-40B4-BE49-F238E27FC236}">
                <a16:creationId xmlns:a16="http://schemas.microsoft.com/office/drawing/2014/main" xmlns="" id="{999ED6E7-9B57-4706-A4DB-AF5FAD4C4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93602" y="5296585"/>
            <a:ext cx="1986618" cy="1986618"/>
          </a:xfrm>
          <a:prstGeom prst="rect">
            <a:avLst/>
          </a:prstGeom>
        </p:spPr>
      </p:pic>
      <p:pic>
        <p:nvPicPr>
          <p:cNvPr id="16" name="Picture 15">
            <a:extLst>
              <a:ext uri="{FF2B5EF4-FFF2-40B4-BE49-F238E27FC236}">
                <a16:creationId xmlns:a16="http://schemas.microsoft.com/office/drawing/2014/main" xmlns="" id="{6E8F4D4D-EE2A-453D-A857-3C453522F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249128" y="5314195"/>
            <a:ext cx="1986618" cy="1986618"/>
          </a:xfrm>
          <a:prstGeom prst="rect">
            <a:avLst/>
          </a:prstGeom>
        </p:spPr>
      </p:pic>
      <p:pic>
        <p:nvPicPr>
          <p:cNvPr id="17" name="Picture 16">
            <a:extLst>
              <a:ext uri="{FF2B5EF4-FFF2-40B4-BE49-F238E27FC236}">
                <a16:creationId xmlns:a16="http://schemas.microsoft.com/office/drawing/2014/main" xmlns="" id="{A3303DB8-C25C-4A33-88D7-159B7E5518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53444" y="5340610"/>
            <a:ext cx="1986618" cy="1986618"/>
          </a:xfrm>
          <a:prstGeom prst="rect">
            <a:avLst/>
          </a:prstGeom>
        </p:spPr>
      </p:pic>
      <p:pic>
        <p:nvPicPr>
          <p:cNvPr id="18" name="Picture 17">
            <a:extLst>
              <a:ext uri="{FF2B5EF4-FFF2-40B4-BE49-F238E27FC236}">
                <a16:creationId xmlns:a16="http://schemas.microsoft.com/office/drawing/2014/main" xmlns="" id="{5CFCDA62-9EF2-4BF8-A60F-C0494BCE4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665958" y="5370884"/>
            <a:ext cx="1986618" cy="1986618"/>
          </a:xfrm>
          <a:prstGeom prst="rect">
            <a:avLst/>
          </a:prstGeom>
        </p:spPr>
      </p:pic>
      <p:pic>
        <p:nvPicPr>
          <p:cNvPr id="19" name="Picture 18">
            <a:extLst>
              <a:ext uri="{FF2B5EF4-FFF2-40B4-BE49-F238E27FC236}">
                <a16:creationId xmlns:a16="http://schemas.microsoft.com/office/drawing/2014/main" xmlns="" id="{2FADB7A7-FAFE-4699-92B4-407F550E49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24106" y="5296585"/>
            <a:ext cx="1986618" cy="1986618"/>
          </a:xfrm>
          <a:prstGeom prst="rect">
            <a:avLst/>
          </a:prstGeom>
        </p:spPr>
      </p:pic>
      <p:pic>
        <p:nvPicPr>
          <p:cNvPr id="20" name="Picture 19">
            <a:extLst>
              <a:ext uri="{FF2B5EF4-FFF2-40B4-BE49-F238E27FC236}">
                <a16:creationId xmlns:a16="http://schemas.microsoft.com/office/drawing/2014/main" xmlns="" id="{2F7A06DF-5A48-471B-9824-16EC4BB3C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51308" y="5326559"/>
            <a:ext cx="1986618" cy="1986618"/>
          </a:xfrm>
          <a:prstGeom prst="rect">
            <a:avLst/>
          </a:prstGeom>
        </p:spPr>
      </p:pic>
      <p:pic>
        <p:nvPicPr>
          <p:cNvPr id="21" name="Picture 20">
            <a:extLst>
              <a:ext uri="{FF2B5EF4-FFF2-40B4-BE49-F238E27FC236}">
                <a16:creationId xmlns:a16="http://schemas.microsoft.com/office/drawing/2014/main" xmlns="" id="{0F8F6729-CD74-41FA-9315-F1CF245BA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4667" y="5340610"/>
            <a:ext cx="1986618" cy="1986618"/>
          </a:xfrm>
          <a:prstGeom prst="rect">
            <a:avLst/>
          </a:prstGeom>
        </p:spPr>
      </p:pic>
      <p:pic>
        <p:nvPicPr>
          <p:cNvPr id="22" name="Picture 21">
            <a:extLst>
              <a:ext uri="{FF2B5EF4-FFF2-40B4-BE49-F238E27FC236}">
                <a16:creationId xmlns:a16="http://schemas.microsoft.com/office/drawing/2014/main" xmlns="" id="{E3F3B634-720B-49FF-A5C8-6505086A2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455883" y="5296585"/>
            <a:ext cx="1986618" cy="1986618"/>
          </a:xfrm>
          <a:prstGeom prst="rect">
            <a:avLst/>
          </a:prstGeom>
        </p:spPr>
      </p:pic>
      <p:pic>
        <p:nvPicPr>
          <p:cNvPr id="23" name="Picture 22">
            <a:extLst>
              <a:ext uri="{FF2B5EF4-FFF2-40B4-BE49-F238E27FC236}">
                <a16:creationId xmlns:a16="http://schemas.microsoft.com/office/drawing/2014/main" xmlns="" id="{6FE5323F-7F64-43B2-9DA9-147FC84F4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37928" y="5296585"/>
            <a:ext cx="1986618" cy="1986618"/>
          </a:xfrm>
          <a:prstGeom prst="rect">
            <a:avLst/>
          </a:prstGeom>
        </p:spPr>
      </p:pic>
      <p:pic>
        <p:nvPicPr>
          <p:cNvPr id="24" name="Picture 23">
            <a:extLst>
              <a:ext uri="{FF2B5EF4-FFF2-40B4-BE49-F238E27FC236}">
                <a16:creationId xmlns:a16="http://schemas.microsoft.com/office/drawing/2014/main" xmlns="" id="{416A3332-7598-4AB2-AAFD-5A1BC5E0FF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23856" y="5323000"/>
            <a:ext cx="1986618" cy="1986618"/>
          </a:xfrm>
          <a:prstGeom prst="rect">
            <a:avLst/>
          </a:prstGeom>
        </p:spPr>
      </p:pic>
      <p:pic>
        <p:nvPicPr>
          <p:cNvPr id="25" name="Picture 24">
            <a:extLst>
              <a:ext uri="{FF2B5EF4-FFF2-40B4-BE49-F238E27FC236}">
                <a16:creationId xmlns:a16="http://schemas.microsoft.com/office/drawing/2014/main" xmlns="" id="{1377861E-CAEF-418B-8982-84E7500E07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652576" y="5296585"/>
            <a:ext cx="1986618" cy="1986618"/>
          </a:xfrm>
          <a:prstGeom prst="rect">
            <a:avLst/>
          </a:prstGeom>
        </p:spPr>
      </p:pic>
    </p:spTree>
    <p:extLst>
      <p:ext uri="{BB962C8B-B14F-4D97-AF65-F5344CB8AC3E}">
        <p14:creationId xmlns:p14="http://schemas.microsoft.com/office/powerpoint/2010/main" val="3756436294"/>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21746" y="381290"/>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2278335"/>
            <a:ext cx="416094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42647010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002358" y="1312542"/>
            <a:ext cx="3523685" cy="234193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61418" y="110524"/>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445913" y="1611722"/>
            <a:ext cx="2424420" cy="954107"/>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361447" y="2529446"/>
            <a:ext cx="3523685" cy="2341936"/>
          </a:xfrm>
          <a:prstGeom prst="rect">
            <a:avLst/>
          </a:prstGeom>
        </p:spPr>
      </p:pic>
      <p:sp>
        <p:nvSpPr>
          <p:cNvPr id="28" name="Rectangle 27">
            <a:extLst>
              <a:ext uri="{FF2B5EF4-FFF2-40B4-BE49-F238E27FC236}">
                <a16:creationId xmlns:a16="http://schemas.microsoft.com/office/drawing/2014/main" xmlns="" id="{E618EEB6-A396-46B7-AA8E-A7BFFE32166D}"/>
              </a:ext>
            </a:extLst>
          </p:cNvPr>
          <p:cNvSpPr/>
          <p:nvPr/>
        </p:nvSpPr>
        <p:spPr>
          <a:xfrm>
            <a:off x="6927663" y="2749935"/>
            <a:ext cx="242442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p:txBody>
      </p:sp>
      <p:pic>
        <p:nvPicPr>
          <p:cNvPr id="29" name="Picture 28">
            <a:extLst>
              <a:ext uri="{FF2B5EF4-FFF2-40B4-BE49-F238E27FC236}">
                <a16:creationId xmlns:a16="http://schemas.microsoft.com/office/drawing/2014/main" xmlns=""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xmlns=""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xmlns=""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300676" y="3654478"/>
            <a:ext cx="1986618" cy="1986618"/>
          </a:xfrm>
          <a:prstGeom prst="rect">
            <a:avLst/>
          </a:prstGeom>
        </p:spPr>
      </p:pic>
    </p:spTree>
    <p:extLst>
      <p:ext uri="{BB962C8B-B14F-4D97-AF65-F5344CB8AC3E}">
        <p14:creationId xmlns:p14="http://schemas.microsoft.com/office/powerpoint/2010/main" val="2523463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18767" y="114483"/>
            <a:ext cx="74726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cục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3B2E1238-C141-4F19-B788-22BEA8CDB4B8}"/>
              </a:ext>
            </a:extLst>
          </p:cNvPr>
          <p:cNvPicPr>
            <a:picLocks noChangeAspect="1"/>
          </p:cNvPicPr>
          <p:nvPr/>
        </p:nvPicPr>
        <p:blipFill>
          <a:blip r:embed="rId3"/>
          <a:stretch>
            <a:fillRect/>
          </a:stretch>
        </p:blipFill>
        <p:spPr>
          <a:xfrm>
            <a:off x="1849788" y="1178794"/>
            <a:ext cx="5480779" cy="2311381"/>
          </a:xfrm>
          <a:prstGeom prst="rect">
            <a:avLst/>
          </a:prstGeom>
        </p:spPr>
      </p:pic>
      <p:sp>
        <p:nvSpPr>
          <p:cNvPr id="12" name="Rectangle 11">
            <a:extLst>
              <a:ext uri="{FF2B5EF4-FFF2-40B4-BE49-F238E27FC236}">
                <a16:creationId xmlns:a16="http://schemas.microsoft.com/office/drawing/2014/main" xmlns="" id="{F07B2C4B-D47B-4E54-8267-D1C4B2849AE3}"/>
              </a:ext>
            </a:extLst>
          </p:cNvPr>
          <p:cNvSpPr/>
          <p:nvPr/>
        </p:nvSpPr>
        <p:spPr>
          <a:xfrm>
            <a:off x="2603384" y="1315925"/>
            <a:ext cx="4174879" cy="1569660"/>
          </a:xfrm>
          <a:prstGeom prst="rect">
            <a:avLst/>
          </a:prstGeom>
        </p:spPr>
        <p:txBody>
          <a:bodyPr wrap="square">
            <a:spAutoFit/>
          </a:bodyPr>
          <a:lstStyle/>
          <a:p>
            <a:pPr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1:từ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TĐ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29E89D33-C354-4D94-89E6-ABC81785B3E7}"/>
              </a:ext>
            </a:extLst>
          </p:cNvPr>
          <p:cNvPicPr>
            <a:picLocks noChangeAspect="1"/>
          </p:cNvPicPr>
          <p:nvPr/>
        </p:nvPicPr>
        <p:blipFill>
          <a:blip r:embed="rId3"/>
          <a:stretch>
            <a:fillRect/>
          </a:stretch>
        </p:blipFill>
        <p:spPr>
          <a:xfrm>
            <a:off x="6625026" y="1983347"/>
            <a:ext cx="5480779" cy="2292218"/>
          </a:xfrm>
          <a:prstGeom prst="rect">
            <a:avLst/>
          </a:prstGeom>
        </p:spPr>
      </p:pic>
      <p:sp>
        <p:nvSpPr>
          <p:cNvPr id="14" name="Rectangle 13">
            <a:extLst>
              <a:ext uri="{FF2B5EF4-FFF2-40B4-BE49-F238E27FC236}">
                <a16:creationId xmlns:a16="http://schemas.microsoft.com/office/drawing/2014/main" xmlns="" id="{573AE913-3CA1-4A7A-9942-B36FF0F05D96}"/>
              </a:ext>
            </a:extLst>
          </p:cNvPr>
          <p:cNvSpPr/>
          <p:nvPr/>
        </p:nvSpPr>
        <p:spPr>
          <a:xfrm>
            <a:off x="7363868" y="2197833"/>
            <a:ext cx="4170931" cy="1938992"/>
          </a:xfrm>
          <a:prstGeom prst="rect">
            <a:avLst/>
          </a:prstGeom>
        </p:spPr>
        <p:txBody>
          <a:bodyPr wrap="square">
            <a:spAutoFit/>
          </a:bodyPr>
          <a:lstStyle/>
          <a:p>
            <a:pPr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Đoạn 2: Tiếp =&gt; đẹp đẽ này: Nội dung chính (Sự đa dạng của các loài, tính trật tự trong đời sống của muôn loài, vai trò của con người trên TĐ)</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35B70FC0-9A76-4226-BDF5-52D3E4FBFD54}"/>
              </a:ext>
            </a:extLst>
          </p:cNvPr>
          <p:cNvPicPr>
            <a:picLocks noChangeAspect="1"/>
          </p:cNvPicPr>
          <p:nvPr/>
        </p:nvPicPr>
        <p:blipFill>
          <a:blip r:embed="rId3"/>
          <a:stretch>
            <a:fillRect/>
          </a:stretch>
        </p:blipFill>
        <p:spPr>
          <a:xfrm>
            <a:off x="2118767" y="3957617"/>
            <a:ext cx="5480779" cy="2297506"/>
          </a:xfrm>
          <a:prstGeom prst="rect">
            <a:avLst/>
          </a:prstGeom>
        </p:spPr>
      </p:pic>
      <p:sp>
        <p:nvSpPr>
          <p:cNvPr id="16" name="Rectangle 15">
            <a:extLst>
              <a:ext uri="{FF2B5EF4-FFF2-40B4-BE49-F238E27FC236}">
                <a16:creationId xmlns:a16="http://schemas.microsoft.com/office/drawing/2014/main" xmlns="" id="{C094B66F-D1AE-45AC-B19B-0F67AC7ACE99}"/>
              </a:ext>
            </a:extLst>
          </p:cNvPr>
          <p:cNvSpPr/>
          <p:nvPr/>
        </p:nvSpPr>
        <p:spPr>
          <a:xfrm>
            <a:off x="3086282" y="4275565"/>
            <a:ext cx="3958462" cy="1200329"/>
          </a:xfrm>
          <a:prstGeom prst="rect">
            <a:avLst/>
          </a:prstGeom>
        </p:spPr>
        <p:txBody>
          <a:bodyPr wrap="square">
            <a:spAutoFit/>
          </a:bodyPr>
          <a:lstStyle/>
          <a:p>
            <a:pPr algn="just">
              <a:lnSpc>
                <a:spcPct val="150000"/>
              </a:lnSpc>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Đoạn 3: Phần còn lại : Kết luận vấn đề): Kết luận vấn đề</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81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 </a:t>
            </a:r>
            <a:r>
              <a:rPr lang="en-US" sz="6000" b="1" dirty="0" err="1">
                <a:solidFill>
                  <a:prstClr val="black"/>
                </a:solidFill>
                <a:latin typeface="Times New Roman" panose="02020603050405020304" pitchFamily="18" charset="0"/>
                <a:cs typeface="Times New Roman" panose="02020603050405020304" pitchFamily="18" charset="0"/>
              </a:rPr>
              <a:t>Khám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phá</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195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1. </a:t>
            </a:r>
            <a:r>
              <a:rPr lang="en-US" sz="6000" b="1" dirty="0" err="1">
                <a:solidFill>
                  <a:prstClr val="black"/>
                </a:solidFill>
                <a:latin typeface="Times New Roman" panose="02020603050405020304" pitchFamily="18" charset="0"/>
                <a:cs typeface="Times New Roman" panose="02020603050405020304" pitchFamily="18" charset="0"/>
              </a:rPr>
              <a:t>Thông</a:t>
            </a:r>
            <a:r>
              <a:rPr lang="en-US" sz="6000" b="1" dirty="0">
                <a:solidFill>
                  <a:prstClr val="black"/>
                </a:solidFill>
                <a:latin typeface="Times New Roman" panose="02020603050405020304" pitchFamily="18" charset="0"/>
                <a:cs typeface="Times New Roman" panose="02020603050405020304" pitchFamily="18" charset="0"/>
              </a:rPr>
              <a:t> tin </a:t>
            </a:r>
            <a:r>
              <a:rPr lang="en-US" sz="6000" b="1" dirty="0" err="1">
                <a:solidFill>
                  <a:prstClr val="black"/>
                </a:solidFill>
                <a:latin typeface="Times New Roman" panose="02020603050405020304" pitchFamily="18" charset="0"/>
                <a:cs typeface="Times New Roman" panose="02020603050405020304" pitchFamily="18" charset="0"/>
              </a:rPr>
              <a:t>chính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văn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8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6655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2093777"/>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TĐ?</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9121642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611513" y="1588925"/>
            <a:ext cx="4850582"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khoảng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hơn</a:t>
            </a:r>
            <a:r>
              <a:rPr lang="en-US" sz="2400" kern="100" dirty="0">
                <a:latin typeface="Times New Roman" panose="02020603050405020304" pitchFamily="18" charset="0"/>
                <a:ea typeface="SimSun" panose="02010600030101010101" pitchFamily="2" charset="-122"/>
              </a:rPr>
              <a:t> 100000 </a:t>
            </a:r>
            <a:r>
              <a:rPr lang="en-US" sz="2400" kern="100" dirty="0" err="1">
                <a:latin typeface="Times New Roman" panose="02020603050405020304" pitchFamily="18" charset="0"/>
                <a:ea typeface="SimSun" panose="02010600030101010101" pitchFamily="2" charset="-122"/>
              </a:rPr>
              <a:t>loài</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sinh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vật</a:t>
            </a:r>
            <a:endParaRPr lang="en-US" sz="2400" dirty="0"/>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10845" y="2598941"/>
            <a:ext cx="4931158"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400" kern="100" dirty="0">
                <a:latin typeface="Times New Roman" panose="02020603050405020304" pitchFamily="18" charset="0"/>
                <a:ea typeface="SimSun" panose="02010600030101010101" pitchFamily="2" charset="-122"/>
              </a:rPr>
              <a:t>C</a:t>
            </a:r>
            <a:r>
              <a:rPr lang="vi-VN" sz="2400" kern="100" dirty="0">
                <a:latin typeface="Times New Roman" panose="02020603050405020304" pitchFamily="18" charset="0"/>
                <a:ea typeface="SimSun" panose="02010600030101010101" pitchFamily="2" charset="-122"/>
              </a:rPr>
              <a:t>hỉ nhận biết được hơn 1.400.000 loài</a:t>
            </a:r>
            <a:endParaRPr lang="en-US" sz="2400" dirty="0"/>
          </a:p>
        </p:txBody>
      </p:sp>
      <p:pic>
        <p:nvPicPr>
          <p:cNvPr id="8" name="Picture 7">
            <a:extLst>
              <a:ext uri="{FF2B5EF4-FFF2-40B4-BE49-F238E27FC236}">
                <a16:creationId xmlns:a16="http://schemas.microsoft.com/office/drawing/2014/main" xmlns=""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xmlns="" id="{1B083132-2575-45E9-B9B7-E183C02C77D9}"/>
              </a:ext>
            </a:extLst>
          </p:cNvPr>
          <p:cNvSpPr/>
          <p:nvPr/>
        </p:nvSpPr>
        <p:spPr>
          <a:xfrm>
            <a:off x="3611513" y="3692429"/>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kern="100" dirty="0">
                <a:latin typeface="Times New Roman" panose="02020603050405020304" pitchFamily="18" charset="0"/>
                <a:ea typeface="SimSun" panose="02010600030101010101" pitchFamily="2" charset="-122"/>
              </a:rPr>
              <a:t>T</a:t>
            </a:r>
            <a:r>
              <a:rPr lang="vi-VN" sz="2400" kern="100" dirty="0">
                <a:latin typeface="Times New Roman" panose="02020603050405020304" pitchFamily="18" charset="0"/>
                <a:ea typeface="SimSun" panose="02010600030101010101" pitchFamily="2" charset="-122"/>
              </a:rPr>
              <a:t>rong đó  hơn 300.000 loài thực vật và 1.000.000 loài động vật.</a:t>
            </a:r>
            <a:endParaRPr lang="en-US" sz="2400" dirty="0"/>
          </a:p>
        </p:txBody>
      </p:sp>
      <p:sp>
        <p:nvSpPr>
          <p:cNvPr id="10" name="Right Brace 9">
            <a:extLst>
              <a:ext uri="{FF2B5EF4-FFF2-40B4-BE49-F238E27FC236}">
                <a16:creationId xmlns:a16="http://schemas.microsoft.com/office/drawing/2014/main" xmlns="" id="{478C49C3-778C-4380-99CF-A482FFB593EF}"/>
              </a:ext>
            </a:extLst>
          </p:cNvPr>
          <p:cNvSpPr/>
          <p:nvPr/>
        </p:nvSpPr>
        <p:spPr>
          <a:xfrm>
            <a:off x="8462095" y="1585857"/>
            <a:ext cx="739500" cy="29375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8394A1F-DC4D-4D3E-B3EC-D61E209FBE0D}"/>
              </a:ext>
            </a:extLst>
          </p:cNvPr>
          <p:cNvSpPr/>
          <p:nvPr/>
        </p:nvSpPr>
        <p:spPr>
          <a:xfrm>
            <a:off x="9496639" y="2363995"/>
            <a:ext cx="2120105" cy="1815882"/>
          </a:xfrm>
          <a:prstGeom prst="rect">
            <a:avLst/>
          </a:prstGeom>
          <a:ln w="28575">
            <a:solidFill>
              <a:schemeClr val="tx1"/>
            </a:solidFill>
            <a:prstDash val="sysDash"/>
          </a:ln>
        </p:spPr>
        <p:txBody>
          <a:bodyPr wrap="square">
            <a:spAutoFit/>
          </a:bodyPr>
          <a:lstStyle/>
          <a:p>
            <a:pPr algn="just"/>
            <a:r>
              <a:rPr lang="en-US" sz="2800" kern="100" dirty="0" err="1">
                <a:latin typeface="Times New Roman" panose="02020603050405020304" pitchFamily="18" charset="0"/>
                <a:ea typeface="SimSun" panose="02010600030101010101" pitchFamily="2" charset="-122"/>
              </a:rPr>
              <a:t>Các</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loài</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sinh</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vật</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trên</a:t>
            </a:r>
            <a:r>
              <a:rPr lang="en-US" sz="2800" kern="100" dirty="0">
                <a:latin typeface="Times New Roman" panose="02020603050405020304" pitchFamily="18" charset="0"/>
                <a:ea typeface="SimSun" panose="02010600030101010101" pitchFamily="2" charset="-122"/>
              </a:rPr>
              <a:t> TĐ </a:t>
            </a:r>
            <a:r>
              <a:rPr lang="en-US" sz="2800" kern="100" dirty="0" err="1">
                <a:latin typeface="Times New Roman" panose="02020603050405020304" pitchFamily="18" charset="0"/>
                <a:ea typeface="SimSun" panose="02010600030101010101" pitchFamily="2" charset="-122"/>
              </a:rPr>
              <a:t>rất</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đa</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dạng</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phong</a:t>
            </a:r>
            <a:r>
              <a:rPr lang="en-US" sz="2800" kern="100" dirty="0">
                <a:latin typeface="Times New Roman" panose="02020603050405020304" pitchFamily="18" charset="0"/>
                <a:ea typeface="SimSun" panose="02010600030101010101" pitchFamily="2" charset="-122"/>
              </a:rPr>
              <a:t> </a:t>
            </a:r>
            <a:r>
              <a:rPr lang="en-US" sz="2800" kern="100" dirty="0" err="1">
                <a:latin typeface="Times New Roman" panose="02020603050405020304" pitchFamily="18" charset="0"/>
                <a:ea typeface="SimSun" panose="02010600030101010101" pitchFamily="2" charset="-122"/>
              </a:rPr>
              <a:t>phú</a:t>
            </a:r>
            <a:endParaRPr lang="en-US" sz="2800" dirty="0"/>
          </a:p>
        </p:txBody>
      </p:sp>
    </p:spTree>
    <p:extLst>
      <p:ext uri="{BB962C8B-B14F-4D97-AF65-F5344CB8AC3E}">
        <p14:creationId xmlns:p14="http://schemas.microsoft.com/office/powerpoint/2010/main" val="38165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1808551"/>
            <a:ext cx="4160940"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chênh lệch giữa số lượng loài sinh vật tồn tại trên thực tế và con số về số lượng loài đã đã nhận biết nói với chúng ta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4479013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61418" y="110524"/>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a. </a:t>
            </a: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của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335450" y="1669910"/>
            <a:ext cx="2759847"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 liệu thường chỉ có giá trị thời điểm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xmlns="" id="{E618EEB6-A396-46B7-AA8E-A7BFFE32166D}"/>
              </a:ext>
            </a:extLst>
          </p:cNvPr>
          <p:cNvSpPr/>
          <p:nvPr/>
        </p:nvSpPr>
        <p:spPr>
          <a:xfrm>
            <a:off x="7264532" y="1057756"/>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đọc phải thường xuyên nhớ về mốc ra đời của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xmlns=""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xmlns=""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xmlns=""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xmlns="" id="{F8B3E500-8128-4CDB-B3E3-757A3B5DA3EA}"/>
              </a:ext>
            </a:extLst>
          </p:cNvPr>
          <p:cNvSpPr/>
          <p:nvPr/>
        </p:nvSpPr>
        <p:spPr>
          <a:xfrm>
            <a:off x="5850569" y="3300114"/>
            <a:ext cx="3533936" cy="1200329"/>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ưu ý về những dẫn chứng được thống kê trong văn 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xmlns=""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15606752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1819821" y="1319791"/>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quan sát ảnh minh hoạ và dựa vào việc quan sát thực tế của em, hãy cho biết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xmlns=""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47869" y="2889451"/>
            <a:ext cx="4933006" cy="3233963"/>
          </a:xfrm>
          <a:prstGeom prst="rect">
            <a:avLst/>
          </a:prstGeom>
        </p:spPr>
      </p:pic>
      <p:sp>
        <p:nvSpPr>
          <p:cNvPr id="28" name="Rectangle 27">
            <a:extLst>
              <a:ext uri="{FF2B5EF4-FFF2-40B4-BE49-F238E27FC236}">
                <a16:creationId xmlns:a16="http://schemas.microsoft.com/office/drawing/2014/main" xmlns="" id="{D69B4F66-DFF0-4802-B381-E08524885249}"/>
              </a:ext>
            </a:extLst>
          </p:cNvPr>
          <p:cNvSpPr/>
          <p:nvPr/>
        </p:nvSpPr>
        <p:spPr>
          <a:xfrm>
            <a:off x="3829049" y="3315790"/>
            <a:ext cx="3770646"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 về một du lịch sinh thái hay khu bảo tồn thiên nhiên mà em biết. Ở đó em thấy các loài sinh vật nào và chúng sống với nhau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đó em hiểu gì về quần xã sinh vật?</a:t>
            </a:r>
          </a:p>
        </p:txBody>
      </p:sp>
    </p:spTree>
    <p:extLst>
      <p:ext uri="{BB962C8B-B14F-4D97-AF65-F5344CB8AC3E}">
        <p14:creationId xmlns:p14="http://schemas.microsoft.com/office/powerpoint/2010/main" val="728286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pic>
        <p:nvPicPr>
          <p:cNvPr id="5" name="Picture 4">
            <a:extLst>
              <a:ext uri="{FF2B5EF4-FFF2-40B4-BE49-F238E27FC236}">
                <a16:creationId xmlns:a16="http://schemas.microsoft.com/office/drawing/2014/main" xmlns="" id="{513CB42C-7323-416B-B99F-DEB789C7E1FE}"/>
              </a:ext>
            </a:extLst>
          </p:cNvPr>
          <p:cNvPicPr>
            <a:picLocks noChangeAspect="1"/>
          </p:cNvPicPr>
          <p:nvPr/>
        </p:nvPicPr>
        <p:blipFill>
          <a:blip r:embed="rId3"/>
          <a:stretch>
            <a:fillRect/>
          </a:stretch>
        </p:blipFill>
        <p:spPr>
          <a:xfrm>
            <a:off x="0" y="0"/>
            <a:ext cx="3798137" cy="2597121"/>
          </a:xfrm>
          <a:prstGeom prst="rect">
            <a:avLst/>
          </a:prstGeom>
        </p:spPr>
      </p:pic>
      <p:pic>
        <p:nvPicPr>
          <p:cNvPr id="8" name="Picture 7">
            <a:extLst>
              <a:ext uri="{FF2B5EF4-FFF2-40B4-BE49-F238E27FC236}">
                <a16:creationId xmlns:a16="http://schemas.microsoft.com/office/drawing/2014/main" xmlns="" id="{02F2AFF3-672C-43BD-8B87-357615EFD301}"/>
              </a:ext>
            </a:extLst>
          </p:cNvPr>
          <p:cNvPicPr>
            <a:picLocks noChangeAspect="1"/>
          </p:cNvPicPr>
          <p:nvPr/>
        </p:nvPicPr>
        <p:blipFill>
          <a:blip r:embed="rId4"/>
          <a:stretch>
            <a:fillRect/>
          </a:stretch>
        </p:blipFill>
        <p:spPr>
          <a:xfrm>
            <a:off x="4002347" y="0"/>
            <a:ext cx="3499407" cy="2627604"/>
          </a:xfrm>
          <a:prstGeom prst="rect">
            <a:avLst/>
          </a:prstGeom>
        </p:spPr>
      </p:pic>
      <p:pic>
        <p:nvPicPr>
          <p:cNvPr id="11" name="Picture 10">
            <a:extLst>
              <a:ext uri="{FF2B5EF4-FFF2-40B4-BE49-F238E27FC236}">
                <a16:creationId xmlns:a16="http://schemas.microsoft.com/office/drawing/2014/main" xmlns="" id="{B05C2D1C-5BA6-417C-99E4-DE18622D0096}"/>
              </a:ext>
            </a:extLst>
          </p:cNvPr>
          <p:cNvPicPr>
            <a:picLocks noChangeAspect="1"/>
          </p:cNvPicPr>
          <p:nvPr/>
        </p:nvPicPr>
        <p:blipFill>
          <a:blip r:embed="rId5"/>
          <a:stretch>
            <a:fillRect/>
          </a:stretch>
        </p:blipFill>
        <p:spPr>
          <a:xfrm>
            <a:off x="7705964" y="-3345"/>
            <a:ext cx="3913971" cy="2517866"/>
          </a:xfrm>
          <a:prstGeom prst="rect">
            <a:avLst/>
          </a:prstGeom>
        </p:spPr>
      </p:pic>
      <p:pic>
        <p:nvPicPr>
          <p:cNvPr id="14" name="Picture 13">
            <a:extLst>
              <a:ext uri="{FF2B5EF4-FFF2-40B4-BE49-F238E27FC236}">
                <a16:creationId xmlns:a16="http://schemas.microsoft.com/office/drawing/2014/main" xmlns="" id="{3FF108D0-3A25-4A4B-BF81-BA37BF2F8759}"/>
              </a:ext>
            </a:extLst>
          </p:cNvPr>
          <p:cNvPicPr>
            <a:picLocks noChangeAspect="1"/>
          </p:cNvPicPr>
          <p:nvPr/>
        </p:nvPicPr>
        <p:blipFill>
          <a:blip r:embed="rId6"/>
          <a:stretch>
            <a:fillRect/>
          </a:stretch>
        </p:blipFill>
        <p:spPr>
          <a:xfrm>
            <a:off x="4033913" y="2864774"/>
            <a:ext cx="3499407" cy="2731245"/>
          </a:xfrm>
          <a:prstGeom prst="rect">
            <a:avLst/>
          </a:prstGeom>
        </p:spPr>
      </p:pic>
    </p:spTree>
    <p:extLst>
      <p:ext uri="{BB962C8B-B14F-4D97-AF65-F5344CB8AC3E}">
        <p14:creationId xmlns:p14="http://schemas.microsoft.com/office/powerpoint/2010/main" val="2582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5" y="868254"/>
            <a:ext cx="4448200" cy="3233963"/>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1819821" y="1319791"/>
            <a:ext cx="3444253" cy="830997"/>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quần xã giống như một thế giới riêng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8174665" y="1319791"/>
            <a:ext cx="3871926" cy="3000375"/>
          </a:xfrm>
          <a:prstGeom prst="rect">
            <a:avLst/>
          </a:prstGeom>
        </p:spPr>
      </p:pic>
      <p:pic>
        <p:nvPicPr>
          <p:cNvPr id="27" name="Picture 26">
            <a:extLst>
              <a:ext uri="{FF2B5EF4-FFF2-40B4-BE49-F238E27FC236}">
                <a16:creationId xmlns:a16="http://schemas.microsoft.com/office/drawing/2014/main" xmlns=""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xmlns=""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rong đó các loài cùng chung sống với số lượng cá thể khác nhau.</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7886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1808551"/>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 lượng các loài ở mỗi quần xã có giống nhau không? Chúng phụ thuộc vào điều gì?</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068808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đa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dạng</a:t>
            </a:r>
            <a:r>
              <a:rPr lang="en-US" sz="3200" b="1" dirty="0">
                <a:solidFill>
                  <a:srgbClr val="ED7D31">
                    <a:lumMod val="75000"/>
                  </a:srgbClr>
                </a:solidFill>
                <a:latin typeface="Times New Roman" panose="02020603050405020304" pitchFamily="18" charset="0"/>
                <a:cs typeface="Times New Roman" panose="02020603050405020304" pitchFamily="18" charset="0"/>
              </a:rPr>
              <a:t> ở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mỗi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1007465"/>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611513" y="1588925"/>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708945" y="201748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10845" y="2598941"/>
            <a:ext cx="2815194"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Mối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quạn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hệ</a:t>
            </a:r>
            <a:r>
              <a:rPr lang="en-US" sz="2400" kern="100" dirty="0">
                <a:solidFill>
                  <a:prstClr val="black"/>
                </a:solidFill>
                <a:latin typeface="Times New Roman" panose="02020603050405020304" pitchFamily="18" charset="0"/>
                <a:ea typeface="SimSun" panose="02010600030101010101" pitchFamily="2" charset="-122"/>
              </a:rPr>
              <a:t> con </a:t>
            </a:r>
            <a:r>
              <a:rPr lang="en-US" sz="2400" kern="100" dirty="0" err="1">
                <a:solidFill>
                  <a:prstClr val="black"/>
                </a:solidFill>
                <a:latin typeface="Times New Roman" panose="02020603050405020304" pitchFamily="18" charset="0"/>
                <a:ea typeface="SimSun" panose="02010600030101010101" pitchFamily="2" charset="-122"/>
              </a:rPr>
              <a:t>mồi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AE86D29-8E05-4A41-A7C5-F497004950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809613" y="3110969"/>
            <a:ext cx="906710" cy="906710"/>
          </a:xfrm>
          <a:prstGeom prst="rect">
            <a:avLst/>
          </a:prstGeom>
        </p:spPr>
      </p:pic>
      <p:sp>
        <p:nvSpPr>
          <p:cNvPr id="9" name="Rectangle 8">
            <a:extLst>
              <a:ext uri="{FF2B5EF4-FFF2-40B4-BE49-F238E27FC236}">
                <a16:creationId xmlns:a16="http://schemas.microsoft.com/office/drawing/2014/main" xmlns="" id="{1B083132-2575-45E9-B9B7-E183C02C77D9}"/>
              </a:ext>
            </a:extLst>
          </p:cNvPr>
          <p:cNvSpPr/>
          <p:nvPr/>
        </p:nvSpPr>
        <p:spPr>
          <a:xfrm>
            <a:off x="3611513" y="3692429"/>
            <a:ext cx="2713087" cy="461665"/>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V</a:t>
            </a:r>
            <a:r>
              <a:rPr lang="vi-VN" sz="2400" kern="100" dirty="0">
                <a:solidFill>
                  <a:prstClr val="black"/>
                </a:solidFill>
                <a:latin typeface="Times New Roman" panose="02020603050405020304" pitchFamily="18" charset="0"/>
                <a:ea typeface="SimSun" panose="02010600030101010101" pitchFamily="2" charset="-122"/>
              </a:rPr>
              <a:t>ật ăn thịt….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57E87889-72D0-4602-8AFA-77DD6F43E282}"/>
              </a:ext>
            </a:extLst>
          </p:cNvPr>
          <p:cNvPicPr>
            <a:picLocks noChangeAspect="1"/>
          </p:cNvPicPr>
          <p:nvPr/>
        </p:nvPicPr>
        <p:blipFill>
          <a:blip r:embed="rId5"/>
          <a:stretch>
            <a:fillRect/>
          </a:stretch>
        </p:blipFill>
        <p:spPr>
          <a:xfrm>
            <a:off x="7032466" y="1393708"/>
            <a:ext cx="3871296" cy="2999492"/>
          </a:xfrm>
          <a:prstGeom prst="rect">
            <a:avLst/>
          </a:prstGeom>
          <a:ln>
            <a:noFill/>
          </a:ln>
          <a:effectLst>
            <a:softEdge rad="112500"/>
          </a:effectLst>
        </p:spPr>
      </p:pic>
    </p:spTree>
    <p:extLst>
      <p:ext uri="{BB962C8B-B14F-4D97-AF65-F5344CB8AC3E}">
        <p14:creationId xmlns:p14="http://schemas.microsoft.com/office/powerpoint/2010/main" val="36114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1808551"/>
            <a:ext cx="4160940" cy="1815882"/>
          </a:xfrm>
          <a:prstGeom prst="rect">
            <a:avLst/>
          </a:prstGeom>
        </p:spPr>
        <p:txBody>
          <a:bodyPr wrap="square">
            <a:spAutoFit/>
          </a:bodyPr>
          <a:lstStyle/>
          <a:p>
            <a:pPr lvl="0" algn="just">
              <a:defRPr/>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hiểu thế nào về tính trật tự? “Trật tự” có đồng nghĩa với “ổn định” không?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7553230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4258797" y="1550040"/>
            <a:ext cx="4860035"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3271706" y="404307"/>
            <a:ext cx="6409188" cy="1015663"/>
          </a:xfrm>
          <a:prstGeom prst="rect">
            <a:avLst/>
          </a:prstGeom>
          <a:noFill/>
        </p:spPr>
        <p:txBody>
          <a:bodyPr wrap="square" rtlCol="0">
            <a:spAutoFit/>
          </a:bodyPr>
          <a:lstStyle/>
          <a:p>
            <a:pPr algn="ctr"/>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
        <p:nvSpPr>
          <p:cNvPr id="9" name="Rectangle 8">
            <a:extLst>
              <a:ext uri="{FF2B5EF4-FFF2-40B4-BE49-F238E27FC236}">
                <a16:creationId xmlns:a16="http://schemas.microsoft.com/office/drawing/2014/main" xmlns="" id="{6120293F-C1E4-4639-B9D0-8FF93F7E5D26}"/>
              </a:ext>
            </a:extLst>
          </p:cNvPr>
          <p:cNvSpPr/>
          <p:nvPr/>
        </p:nvSpPr>
        <p:spPr>
          <a:xfrm>
            <a:off x="5083027" y="2152127"/>
            <a:ext cx="2970405" cy="1384995"/>
          </a:xfrm>
          <a:prstGeom prst="rect">
            <a:avLst/>
          </a:prstGeom>
        </p:spPr>
        <p:txBody>
          <a:bodyPr wrap="square">
            <a:spAutoFit/>
          </a:bodyPr>
          <a:lstStyle/>
          <a:p>
            <a:pPr algn="just">
              <a:spcAft>
                <a:spcPts val="0"/>
              </a:spcAf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92400"/>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AA2FAD02-0095-4F70-8A01-76D8A9483DBC}"/>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xmlns="" id="{B75C7F63-3ACC-4138-8F7B-EDE9ABE7A4A7}"/>
              </a:ext>
            </a:extLst>
          </p:cNvPr>
          <p:cNvSpPr/>
          <p:nvPr/>
        </p:nvSpPr>
        <p:spPr>
          <a:xfrm>
            <a:off x="3588103" y="1762229"/>
            <a:ext cx="4045879"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Sự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sắp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xếp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theo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thứ</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quy</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tắc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nhất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pic>
        <p:nvPicPr>
          <p:cNvPr id="6" name="Picture 5">
            <a:extLst>
              <a:ext uri="{FF2B5EF4-FFF2-40B4-BE49-F238E27FC236}">
                <a16:creationId xmlns:a16="http://schemas.microsoft.com/office/drawing/2014/main" xmlns="" id="{F9EA1328-D269-4BE1-8990-D57B4A072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499917" y="2800693"/>
            <a:ext cx="1546863" cy="823654"/>
          </a:xfrm>
          <a:prstGeom prst="rect">
            <a:avLst/>
          </a:prstGeom>
        </p:spPr>
      </p:pic>
      <p:sp>
        <p:nvSpPr>
          <p:cNvPr id="7" name="Rectangle 6">
            <a:extLst>
              <a:ext uri="{FF2B5EF4-FFF2-40B4-BE49-F238E27FC236}">
                <a16:creationId xmlns:a16="http://schemas.microsoft.com/office/drawing/2014/main" xmlns="" id="{8CA3B4B9-C556-4961-AC76-DAC6471E078D}"/>
              </a:ext>
            </a:extLst>
          </p:cNvPr>
          <p:cNvSpPr/>
          <p:nvPr/>
        </p:nvSpPr>
        <p:spPr>
          <a:xfrm>
            <a:off x="3691607" y="3142882"/>
            <a:ext cx="3841707"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kỉ</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luật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trong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một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tập</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tổ</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chức</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nào</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đó</a:t>
            </a:r>
            <a:r>
              <a:rPr lang="en-US" sz="2400" kern="100" dirty="0">
                <a:latin typeface="Times New Roman" panose="02020603050405020304" pitchFamily="18" charset="0"/>
                <a:ea typeface="SimSun" panose="02010600030101010101" pitchFamily="2" charset="-122"/>
              </a:rPr>
              <a:t>.</a:t>
            </a:r>
            <a:endParaRPr lang="en-US" sz="2400" dirty="0"/>
          </a:p>
        </p:txBody>
      </p:sp>
      <p:sp>
        <p:nvSpPr>
          <p:cNvPr id="10" name="Right Brace 9">
            <a:extLst>
              <a:ext uri="{FF2B5EF4-FFF2-40B4-BE49-F238E27FC236}">
                <a16:creationId xmlns:a16="http://schemas.microsoft.com/office/drawing/2014/main" xmlns="" id="{A4B84E6E-4ACB-4315-A08F-507A9B0D147F}"/>
              </a:ext>
            </a:extLst>
          </p:cNvPr>
          <p:cNvSpPr/>
          <p:nvPr/>
        </p:nvSpPr>
        <p:spPr>
          <a:xfrm>
            <a:off x="7741886" y="1777363"/>
            <a:ext cx="637563" cy="2366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D75AE66-28E1-44E9-BE7D-A35249FDDA07}"/>
              </a:ext>
            </a:extLst>
          </p:cNvPr>
          <p:cNvSpPr/>
          <p:nvPr/>
        </p:nvSpPr>
        <p:spPr>
          <a:xfrm>
            <a:off x="9073630" y="2381523"/>
            <a:ext cx="1633985" cy="830997"/>
          </a:xfrm>
          <a:prstGeom prst="rect">
            <a:avLst/>
          </a:prstGeom>
        </p:spPr>
        <p:txBody>
          <a:bodyPr wrap="square">
            <a:spAutoFit/>
          </a:bodyPr>
          <a:lstStyle/>
          <a:p>
            <a:pPr algn="just"/>
            <a:r>
              <a:rPr lang="en-US" sz="2400" kern="100" dirty="0" err="1">
                <a:latin typeface="Times New Roman" panose="02020603050405020304" pitchFamily="18" charset="0"/>
                <a:ea typeface="SimSun" panose="02010600030101010101" pitchFamily="2" charset="-122"/>
              </a:rPr>
              <a:t>Tính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endParaRPr lang="en-US" sz="2400" dirty="0"/>
          </a:p>
        </p:txBody>
      </p:sp>
      <p:sp>
        <p:nvSpPr>
          <p:cNvPr id="12" name="Rectangle 11">
            <a:extLst>
              <a:ext uri="{FF2B5EF4-FFF2-40B4-BE49-F238E27FC236}">
                <a16:creationId xmlns:a16="http://schemas.microsoft.com/office/drawing/2014/main" xmlns="" id="{00A5D725-0FC3-4211-831A-3109E9BBA4CE}"/>
              </a:ext>
            </a:extLst>
          </p:cNvPr>
          <p:cNvSpPr/>
          <p:nvPr/>
        </p:nvSpPr>
        <p:spPr>
          <a:xfrm>
            <a:off x="4325461" y="4584942"/>
            <a:ext cx="3602135" cy="830997"/>
          </a:xfrm>
          <a:prstGeom prst="rect">
            <a:avLst/>
          </a:prstGeom>
        </p:spPr>
        <p:txBody>
          <a:bodyPr wrap="square">
            <a:spAutoFit/>
          </a:bodyPr>
          <a:lstStyle/>
          <a:p>
            <a:pPr algn="ctr"/>
            <a:r>
              <a:rPr lang="en-US" sz="2400" kern="100" dirty="0">
                <a:latin typeface="Times New Roman" panose="02020603050405020304" pitchFamily="18" charset="0"/>
                <a:ea typeface="SimSun" panose="02010600030101010101" pitchFamily="2" charset="-122"/>
              </a:rPr>
              <a:t>=&gt; </a:t>
            </a:r>
            <a:r>
              <a:rPr lang="en-US" sz="2400" kern="100" dirty="0" err="1">
                <a:latin typeface="Times New Roman" panose="02020603050405020304" pitchFamily="18" charset="0"/>
                <a:ea typeface="SimSun" panose="02010600030101010101" pitchFamily="2" charset="-122"/>
              </a:rPr>
              <a:t>Trật</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tự</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có</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thể</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hiểu</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là</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tình</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trạng</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ổn</a:t>
            </a:r>
            <a:r>
              <a:rPr lang="en-US" sz="2400" kern="100" dirty="0">
                <a:latin typeface="Times New Roman" panose="02020603050405020304" pitchFamily="18" charset="0"/>
                <a:ea typeface="SimSun" panose="02010600030101010101" pitchFamily="2" charset="-122"/>
              </a:rPr>
              <a:t> </a:t>
            </a:r>
            <a:r>
              <a:rPr lang="en-US" sz="2400" kern="100" dirty="0" err="1">
                <a:latin typeface="Times New Roman" panose="02020603050405020304" pitchFamily="18" charset="0"/>
                <a:ea typeface="SimSun" panose="02010600030101010101" pitchFamily="2" charset="-122"/>
              </a:rPr>
              <a:t>định</a:t>
            </a:r>
            <a:r>
              <a:rPr lang="en-US" sz="2400" kern="100" dirty="0">
                <a:latin typeface="Times New Roman" panose="02020603050405020304" pitchFamily="18" charset="0"/>
                <a:ea typeface="SimSun" panose="02010600030101010101" pitchFamily="2" charset="-122"/>
              </a:rPr>
              <a:t>. </a:t>
            </a:r>
            <a:endParaRPr lang="en-US" sz="2400" dirty="0"/>
          </a:p>
        </p:txBody>
      </p:sp>
    </p:spTree>
    <p:extLst>
      <p:ext uri="{BB962C8B-B14F-4D97-AF65-F5344CB8AC3E}">
        <p14:creationId xmlns:p14="http://schemas.microsoft.com/office/powerpoint/2010/main" val="19785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286992" y="1358247"/>
            <a:ext cx="5973150" cy="3969916"/>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99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trật</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muôn</a:t>
            </a: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loài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193097" y="1850496"/>
            <a:ext cx="416094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 trật tự trong đời sống của muôn loài được biểu hiện như thế nào? Mục đích của sự trật tự này?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722606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Biểu</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hiện</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383506" y="1439736"/>
            <a:ext cx="3444253" cy="2308324"/>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trật tự thể hiện ở số lượng các loài trong một quần xã : loài ưu thế, loài chủ chốt, loài thứ yếu, loài ngẫu nhiên, loài đặc trưng…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683779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ưu thế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Đ</a:t>
            </a:r>
            <a:r>
              <a:rPr lang="vi-VN" sz="2400" kern="100" dirty="0">
                <a:solidFill>
                  <a:prstClr val="black"/>
                </a:solidFill>
                <a:latin typeface="Times New Roman" panose="02020603050405020304" pitchFamily="18" charset="0"/>
                <a:ea typeface="SimSun" panose="02010600030101010101" pitchFamily="2" charset="-122"/>
              </a:rPr>
              <a:t>óng vai trò quan trọng trong quần xã</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a:solidFill>
                  <a:prstClr val="black"/>
                </a:solidFill>
                <a:latin typeface="Times New Roman" panose="02020603050405020304" pitchFamily="18" charset="0"/>
                <a:ea typeface="SimSun" panose="02010600030101010101" pitchFamily="2" charset="-122"/>
              </a:rPr>
              <a:t>S</a:t>
            </a:r>
            <a:r>
              <a:rPr lang="vi-VN" sz="2400" kern="100" dirty="0">
                <a:solidFill>
                  <a:prstClr val="black"/>
                </a:solidFill>
                <a:latin typeface="Times New Roman" panose="02020603050405020304" pitchFamily="18" charset="0"/>
                <a:ea typeface="SimSun" panose="02010600030101010101" pitchFamily="2" charset="-122"/>
              </a:rPr>
              <a:t>ố lượng nhiều và có khả năng hoạt động mạnh.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635D842-0DC5-4094-8E5E-342AB2404FE7}"/>
              </a:ext>
            </a:extLst>
          </p:cNvPr>
          <p:cNvSpPr txBox="1"/>
          <p:nvPr/>
        </p:nvSpPr>
        <p:spPr>
          <a:xfrm>
            <a:off x="2240108" y="642551"/>
            <a:ext cx="7472632"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Cây</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vi-VN" sz="3200" b="1" dirty="0">
                <a:solidFill>
                  <a:srgbClr val="ED7D31">
                    <a:lumMod val="75000"/>
                  </a:srgbClr>
                </a:solidFill>
                <a:latin typeface="Times New Roman" panose="02020603050405020304" pitchFamily="18" charset="0"/>
                <a:cs typeface="Times New Roman" panose="02020603050405020304" pitchFamily="18" charset="0"/>
              </a:rPr>
              <a:t>thông trong quần xã rừng thông</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629D764C-1C38-4AA2-8EDC-1888A47E37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3778">
                        <a14:foregroundMark x1="90222" y1="60000" x2="90222" y2="60000"/>
                        <a14:foregroundMark x1="94222" y1="66667" x2="94222" y2="66667"/>
                        <a14:foregroundMark x1="8444" y1="70667" x2="8444" y2="70667"/>
                        <a14:foregroundMark x1="7556" y1="68889" x2="7556" y2="68889"/>
                      </a14:backgroundRemoval>
                    </a14:imgEffect>
                  </a14:imgLayer>
                </a14:imgProps>
              </a:ext>
            </a:extLst>
          </a:blip>
          <a:stretch>
            <a:fillRect/>
          </a:stretch>
        </p:blipFill>
        <p:spPr>
          <a:xfrm>
            <a:off x="8592057" y="938488"/>
            <a:ext cx="3320905" cy="3320905"/>
          </a:xfrm>
          <a:prstGeom prst="rect">
            <a:avLst/>
          </a:prstGeom>
        </p:spPr>
      </p:pic>
    </p:spTree>
    <p:extLst>
      <p:ext uri="{BB962C8B-B14F-4D97-AF65-F5344CB8AC3E}">
        <p14:creationId xmlns:p14="http://schemas.microsoft.com/office/powerpoint/2010/main" val="24916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TextBox 4">
            <a:extLst>
              <a:ext uri="{FF2B5EF4-FFF2-40B4-BE49-F238E27FC236}">
                <a16:creationId xmlns:a16="http://schemas.microsoft.com/office/drawing/2014/main" xmlns="" id="{22B64766-E750-4C77-8D48-8727ED688710}"/>
              </a:ext>
            </a:extLst>
          </p:cNvPr>
          <p:cNvSpPr txBox="1"/>
          <p:nvPr/>
        </p:nvSpPr>
        <p:spPr>
          <a:xfrm>
            <a:off x="2136919" y="202803"/>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Loài chủ chốt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7D0E0E0C-CF7F-48B0-A4D3-EC75F93575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78982" y="1755522"/>
            <a:ext cx="906710" cy="906710"/>
          </a:xfrm>
          <a:prstGeom prst="rect">
            <a:avLst/>
          </a:prstGeom>
        </p:spPr>
      </p:pic>
      <p:sp>
        <p:nvSpPr>
          <p:cNvPr id="3" name="Rectangle 2">
            <a:extLst>
              <a:ext uri="{FF2B5EF4-FFF2-40B4-BE49-F238E27FC236}">
                <a16:creationId xmlns:a16="http://schemas.microsoft.com/office/drawing/2014/main" xmlns="" id="{89EEDFD8-F623-487B-A359-0C2D9D356BA9}"/>
              </a:ext>
            </a:extLst>
          </p:cNvPr>
          <p:cNvSpPr/>
          <p:nvPr/>
        </p:nvSpPr>
        <p:spPr>
          <a:xfrm>
            <a:off x="3551133" y="1946376"/>
            <a:ext cx="4850582"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Đóng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vai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trò</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kiểm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soát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chế</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hoạt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động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khác</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AD569F4B-EEB7-4395-A748-499361861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4583" l="10000" r="90000">
                        <a14:foregroundMark x1="51917" y1="5000" x2="51917" y2="5000"/>
                        <a14:foregroundMark x1="59917" y1="94583" x2="59917" y2="94583"/>
                      </a14:backgroundRemoval>
                    </a14:imgEffect>
                  </a14:imgLayer>
                </a14:imgProps>
              </a:ext>
            </a:extLst>
          </a:blip>
          <a:stretch>
            <a:fillRect/>
          </a:stretch>
        </p:blipFill>
        <p:spPr>
          <a:xfrm rot="20562637">
            <a:off x="2595411" y="3238431"/>
            <a:ext cx="906710" cy="906710"/>
          </a:xfrm>
          <a:prstGeom prst="rect">
            <a:avLst/>
          </a:prstGeom>
        </p:spPr>
      </p:pic>
      <p:sp>
        <p:nvSpPr>
          <p:cNvPr id="7" name="Rectangle 6">
            <a:extLst>
              <a:ext uri="{FF2B5EF4-FFF2-40B4-BE49-F238E27FC236}">
                <a16:creationId xmlns:a16="http://schemas.microsoft.com/office/drawing/2014/main" xmlns="" id="{AD2E0CB5-89D3-4622-96FA-DD4CB70B96F8}"/>
              </a:ext>
            </a:extLst>
          </p:cNvPr>
          <p:cNvSpPr/>
          <p:nvPr/>
        </p:nvSpPr>
        <p:spPr>
          <a:xfrm>
            <a:off x="3545636" y="3514342"/>
            <a:ext cx="4951250" cy="830997"/>
          </a:xfrm>
          <a:prstGeom prst="rect">
            <a:avLst/>
          </a:prstGeom>
          <a:ln w="28575">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lvl="0"/>
            <a:r>
              <a:rPr lang="en-US" sz="2400" kern="100" dirty="0" err="1">
                <a:solidFill>
                  <a:prstClr val="black"/>
                </a:solidFill>
                <a:latin typeface="Times New Roman" panose="02020603050405020304" pitchFamily="18" charset="0"/>
                <a:ea typeface="SimSun" panose="02010600030101010101" pitchFamily="2" charset="-122"/>
              </a:rPr>
              <a:t>Duy</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trì</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phát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triển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ổn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định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của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quần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xã</a:t>
            </a:r>
            <a:r>
              <a:rPr lang="vi-VN"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2635D842-0DC5-4094-8E5E-342AB2404FE7}"/>
              </a:ext>
            </a:extLst>
          </p:cNvPr>
          <p:cNvSpPr txBox="1"/>
          <p:nvPr/>
        </p:nvSpPr>
        <p:spPr>
          <a:xfrm>
            <a:off x="1249228" y="713788"/>
            <a:ext cx="9454391"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S</a:t>
            </a:r>
            <a:r>
              <a:rPr lang="vi-VN" sz="3200" b="1" dirty="0">
                <a:solidFill>
                  <a:srgbClr val="ED7D31">
                    <a:lumMod val="75000"/>
                  </a:srgbClr>
                </a:solidFill>
                <a:latin typeface="Times New Roman" panose="02020603050405020304" pitchFamily="18" charset="0"/>
                <a:cs typeface="Times New Roman" panose="02020603050405020304" pitchFamily="18" charset="0"/>
              </a:rPr>
              <a:t>ư tử ở các đồng cỏ hay cá sấu ở đầm nước châu Phi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7C38C121-C33E-4C93-AF80-FEBC3EE8D9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536" l="6667" r="89778">
                        <a14:foregroundMark x1="15111" y1="93750" x2="15111" y2="93750"/>
                        <a14:foregroundMark x1="46222" y1="92411" x2="46222" y2="92411"/>
                        <a14:foregroundMark x1="74667" y1="95982" x2="74667" y2="95982"/>
                        <a14:foregroundMark x1="6667" y1="92857" x2="6667" y2="92857"/>
                      </a14:backgroundRemoval>
                    </a14:imgEffect>
                  </a14:imgLayer>
                </a14:imgProps>
              </a:ext>
            </a:extLst>
          </a:blip>
          <a:stretch>
            <a:fillRect/>
          </a:stretch>
        </p:blipFill>
        <p:spPr>
          <a:xfrm>
            <a:off x="9610964" y="1685668"/>
            <a:ext cx="1999551" cy="1990665"/>
          </a:xfrm>
          <a:prstGeom prst="rect">
            <a:avLst/>
          </a:prstGeom>
        </p:spPr>
      </p:pic>
      <p:pic>
        <p:nvPicPr>
          <p:cNvPr id="9" name="Picture 8">
            <a:extLst>
              <a:ext uri="{FF2B5EF4-FFF2-40B4-BE49-F238E27FC236}">
                <a16:creationId xmlns:a16="http://schemas.microsoft.com/office/drawing/2014/main" xmlns="" id="{0AB1E1E6-5E53-4498-B3CE-3C562775EE4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0850" y="4118780"/>
            <a:ext cx="2376240" cy="2376240"/>
          </a:xfrm>
          <a:prstGeom prst="rect">
            <a:avLst/>
          </a:prstGeom>
        </p:spPr>
      </p:pic>
    </p:spTree>
    <p:extLst>
      <p:ext uri="{BB962C8B-B14F-4D97-AF65-F5344CB8AC3E}">
        <p14:creationId xmlns:p14="http://schemas.microsoft.com/office/powerpoint/2010/main" val="8921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1"/>
            <a:ext cx="12192000" cy="6909362"/>
          </a:xfrm>
          <a:prstGeom prst="rect">
            <a:avLst/>
          </a:prstGeom>
        </p:spPr>
      </p:pic>
      <p:sp>
        <p:nvSpPr>
          <p:cNvPr id="3" name="TextBox 2">
            <a:extLst>
              <a:ext uri="{FF2B5EF4-FFF2-40B4-BE49-F238E27FC236}">
                <a16:creationId xmlns:a16="http://schemas.microsoft.com/office/drawing/2014/main" xmlns=""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xmlns="" id="{B75C7F63-3ACC-4138-8F7B-EDE9ABE7A4A7}"/>
              </a:ext>
            </a:extLst>
          </p:cNvPr>
          <p:cNvSpPr/>
          <p:nvPr/>
        </p:nvSpPr>
        <p:spPr>
          <a:xfrm>
            <a:off x="3581950" y="161828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Trong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không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gian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sống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chung</a:t>
            </a:r>
            <a:r>
              <a:rPr lang="en-US" sz="2400" kern="100" dirty="0">
                <a:solidFill>
                  <a:prstClr val="black"/>
                </a:solidFill>
                <a:latin typeface="Times New Roman" panose="02020603050405020304" pitchFamily="18" charset="0"/>
                <a:ea typeface="SimSun" panose="02010600030101010101" pitchFamily="2" charset="-122"/>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E6822C6-017A-42F9-AAEA-BADB234A0388}"/>
              </a:ext>
            </a:extLst>
          </p:cNvPr>
          <p:cNvPicPr>
            <a:picLocks noChangeAspect="1"/>
          </p:cNvPicPr>
          <p:nvPr/>
        </p:nvPicPr>
        <p:blipFill>
          <a:blip r:embed="rId5"/>
          <a:stretch>
            <a:fillRect/>
          </a:stretch>
        </p:blipFill>
        <p:spPr>
          <a:xfrm>
            <a:off x="7850715" y="888126"/>
            <a:ext cx="3474874" cy="2254755"/>
          </a:xfrm>
          <a:prstGeom prst="rect">
            <a:avLst/>
          </a:prstGeom>
        </p:spPr>
      </p:pic>
      <p:pic>
        <p:nvPicPr>
          <p:cNvPr id="13" name="Picture 12">
            <a:extLst>
              <a:ext uri="{FF2B5EF4-FFF2-40B4-BE49-F238E27FC236}">
                <a16:creationId xmlns:a16="http://schemas.microsoft.com/office/drawing/2014/main" xmlns="" id="{EEA385EE-382C-47A2-8E3B-2CA51637FC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74904" y="2696389"/>
            <a:ext cx="1546863" cy="823654"/>
          </a:xfrm>
          <a:prstGeom prst="rect">
            <a:avLst/>
          </a:prstGeom>
        </p:spPr>
      </p:pic>
      <p:sp>
        <p:nvSpPr>
          <p:cNvPr id="14" name="Rectangle 13">
            <a:extLst>
              <a:ext uri="{FF2B5EF4-FFF2-40B4-BE49-F238E27FC236}">
                <a16:creationId xmlns:a16="http://schemas.microsoft.com/office/drawing/2014/main" xmlns="" id="{5083F639-34E1-4055-80C4-0501B885B186}"/>
              </a:ext>
            </a:extLst>
          </p:cNvPr>
          <p:cNvSpPr/>
          <p:nvPr/>
        </p:nvSpPr>
        <p:spPr>
          <a:xfrm>
            <a:off x="3581951" y="283103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thẳng</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đứng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D0A62A05-6655-4C6B-8925-3EF349FF23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500739" y="4068069"/>
            <a:ext cx="1546863" cy="823654"/>
          </a:xfrm>
          <a:prstGeom prst="rect">
            <a:avLst/>
          </a:prstGeom>
        </p:spPr>
      </p:pic>
      <p:sp>
        <p:nvSpPr>
          <p:cNvPr id="16" name="Rectangle 15">
            <a:extLst>
              <a:ext uri="{FF2B5EF4-FFF2-40B4-BE49-F238E27FC236}">
                <a16:creationId xmlns:a16="http://schemas.microsoft.com/office/drawing/2014/main" xmlns="" id="{B7C30107-087A-4E52-877A-51E37BE2F7B7}"/>
              </a:ext>
            </a:extLst>
          </p:cNvPr>
          <p:cNvSpPr/>
          <p:nvPr/>
        </p:nvSpPr>
        <p:spPr>
          <a:xfrm>
            <a:off x="3707786" y="4202710"/>
            <a:ext cx="4045879"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Hoặc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theo</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chiều</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ngang</a:t>
            </a:r>
            <a:r>
              <a:rPr lang="en-US" sz="2400" kern="100" dirty="0">
                <a:solidFill>
                  <a:prstClr val="black"/>
                </a:solidFill>
                <a:latin typeface="Times New Roman" panose="02020603050405020304" pitchFamily="18" charset="0"/>
                <a:ea typeface="SimSun" panose="02010600030101010101" pitchFamily="2" charset="-122"/>
              </a:rPr>
              <a:t> .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4F25E76E-F7CE-48B7-B967-09430470FC8E}"/>
              </a:ext>
            </a:extLst>
          </p:cNvPr>
          <p:cNvPicPr>
            <a:picLocks noChangeAspect="1"/>
          </p:cNvPicPr>
          <p:nvPr/>
        </p:nvPicPr>
        <p:blipFill>
          <a:blip r:embed="rId6"/>
          <a:stretch>
            <a:fillRect/>
          </a:stretch>
        </p:blipFill>
        <p:spPr>
          <a:xfrm>
            <a:off x="7920397" y="3180822"/>
            <a:ext cx="3405192" cy="2154576"/>
          </a:xfrm>
          <a:prstGeom prst="rect">
            <a:avLst/>
          </a:prstGeom>
        </p:spPr>
      </p:pic>
      <p:pic>
        <p:nvPicPr>
          <p:cNvPr id="17" name="Picture 16">
            <a:extLst>
              <a:ext uri="{FF2B5EF4-FFF2-40B4-BE49-F238E27FC236}">
                <a16:creationId xmlns:a16="http://schemas.microsoft.com/office/drawing/2014/main" xmlns="" id="{1C29ADB5-7DD6-4D0C-8EBC-FECE2113D1AB}"/>
              </a:ext>
            </a:extLst>
          </p:cNvPr>
          <p:cNvPicPr>
            <a:picLocks noChangeAspect="1"/>
          </p:cNvPicPr>
          <p:nvPr/>
        </p:nvPicPr>
        <p:blipFill>
          <a:blip r:embed="rId7"/>
          <a:stretch>
            <a:fillRect/>
          </a:stretch>
        </p:blipFill>
        <p:spPr>
          <a:xfrm>
            <a:off x="3707786" y="4891723"/>
            <a:ext cx="3724860" cy="2017640"/>
          </a:xfrm>
          <a:prstGeom prst="rect">
            <a:avLst/>
          </a:prstGeom>
        </p:spPr>
      </p:pic>
    </p:spTree>
    <p:extLst>
      <p:ext uri="{BB962C8B-B14F-4D97-AF65-F5344CB8AC3E}">
        <p14:creationId xmlns:p14="http://schemas.microsoft.com/office/powerpoint/2010/main" val="38395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48017"/>
            <a:ext cx="12192000" cy="6861345"/>
          </a:xfrm>
          <a:prstGeom prst="rect">
            <a:avLst/>
          </a:prstGeom>
        </p:spPr>
      </p:pic>
      <p:sp>
        <p:nvSpPr>
          <p:cNvPr id="3" name="TextBox 2">
            <a:extLst>
              <a:ext uri="{FF2B5EF4-FFF2-40B4-BE49-F238E27FC236}">
                <a16:creationId xmlns:a16="http://schemas.microsoft.com/office/drawing/2014/main" xmlns="" id="{AA2FAD02-0095-4F70-8A01-76D8A9483DBC}"/>
              </a:ext>
            </a:extLst>
          </p:cNvPr>
          <p:cNvSpPr txBox="1"/>
          <p:nvPr/>
        </p:nvSpPr>
        <p:spPr>
          <a:xfrm>
            <a:off x="2152019" y="401009"/>
            <a:ext cx="7998660" cy="584775"/>
          </a:xfrm>
          <a:prstGeom prst="rect">
            <a:avLst/>
          </a:prstGeom>
          <a:noFill/>
        </p:spPr>
        <p:txBody>
          <a:bodyPr wrap="square" rtlCol="0">
            <a:spAutoFit/>
          </a:bodyPr>
          <a:lstStyle/>
          <a:p>
            <a:pPr lvl="0" algn="ctr"/>
            <a:r>
              <a:rPr lang="en-US" sz="3200" b="1" dirty="0" err="1">
                <a:solidFill>
                  <a:srgbClr val="ED7D31">
                    <a:lumMod val="75000"/>
                  </a:srgbClr>
                </a:solidFill>
                <a:latin typeface="Times New Roman" panose="02020603050405020304" pitchFamily="18" charset="0"/>
                <a:cs typeface="Times New Roman" panose="02020603050405020304" pitchFamily="18" charset="0"/>
              </a:rPr>
              <a:t>Sự</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phân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bố</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C5FDCAD-45EC-4991-9F3F-CCDB7F19B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1329527"/>
            <a:ext cx="1546863" cy="823654"/>
          </a:xfrm>
          <a:prstGeom prst="rect">
            <a:avLst/>
          </a:prstGeom>
        </p:spPr>
      </p:pic>
      <p:sp>
        <p:nvSpPr>
          <p:cNvPr id="5" name="Rectangle 4">
            <a:extLst>
              <a:ext uri="{FF2B5EF4-FFF2-40B4-BE49-F238E27FC236}">
                <a16:creationId xmlns:a16="http://schemas.microsoft.com/office/drawing/2014/main" xmlns="" id="{B75C7F63-3ACC-4138-8F7B-EDE9ABE7A4A7}"/>
              </a:ext>
            </a:extLst>
          </p:cNvPr>
          <p:cNvSpPr/>
          <p:nvPr/>
        </p:nvSpPr>
        <p:spPr>
          <a:xfrm>
            <a:off x="3589520" y="1464168"/>
            <a:ext cx="4045879" cy="830997"/>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Giảm</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bớt</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sự</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cạnh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tranh</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giữa</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các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loài</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E6822C6-017A-42F9-AAEA-BADB234A0388}"/>
              </a:ext>
            </a:extLst>
          </p:cNvPr>
          <p:cNvPicPr>
            <a:picLocks noChangeAspect="1"/>
          </p:cNvPicPr>
          <p:nvPr/>
        </p:nvPicPr>
        <p:blipFill>
          <a:blip r:embed="rId5"/>
          <a:stretch>
            <a:fillRect/>
          </a:stretch>
        </p:blipFill>
        <p:spPr>
          <a:xfrm>
            <a:off x="8000350" y="985784"/>
            <a:ext cx="3474874" cy="2254755"/>
          </a:xfrm>
          <a:prstGeom prst="rect">
            <a:avLst/>
          </a:prstGeom>
        </p:spPr>
      </p:pic>
      <p:pic>
        <p:nvPicPr>
          <p:cNvPr id="9" name="Picture 8">
            <a:extLst>
              <a:ext uri="{FF2B5EF4-FFF2-40B4-BE49-F238E27FC236}">
                <a16:creationId xmlns:a16="http://schemas.microsoft.com/office/drawing/2014/main" xmlns="" id="{1AF04DD0-1C73-4C34-B6D0-8A1398CC73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9" b="98171" l="9416" r="89286">
                        <a14:foregroundMark x1="48377" y1="94512" x2="48377" y2="94512"/>
                        <a14:foregroundMark x1="42208" y1="96951" x2="42208" y2="96951"/>
                        <a14:foregroundMark x1="60065" y1="98171" x2="60065" y2="98171"/>
                        <a14:foregroundMark x1="65260" y1="98171" x2="65260" y2="98171"/>
                        <a14:foregroundMark x1="38312" y1="3659" x2="38312" y2="3659"/>
                      </a14:backgroundRemoval>
                    </a14:imgEffect>
                  </a14:imgLayer>
                </a14:imgProps>
              </a:ext>
            </a:extLst>
          </a:blip>
          <a:stretch>
            <a:fillRect/>
          </a:stretch>
        </p:blipFill>
        <p:spPr>
          <a:xfrm>
            <a:off x="2382473" y="2811540"/>
            <a:ext cx="1546863" cy="823654"/>
          </a:xfrm>
          <a:prstGeom prst="rect">
            <a:avLst/>
          </a:prstGeom>
        </p:spPr>
      </p:pic>
      <p:sp>
        <p:nvSpPr>
          <p:cNvPr id="10" name="Rectangle 9">
            <a:extLst>
              <a:ext uri="{FF2B5EF4-FFF2-40B4-BE49-F238E27FC236}">
                <a16:creationId xmlns:a16="http://schemas.microsoft.com/office/drawing/2014/main" xmlns="" id="{61465558-FA92-42D7-89DE-894B051702DC}"/>
              </a:ext>
            </a:extLst>
          </p:cNvPr>
          <p:cNvSpPr/>
          <p:nvPr/>
        </p:nvSpPr>
        <p:spPr>
          <a:xfrm>
            <a:off x="3589520" y="2946181"/>
            <a:ext cx="4045879" cy="1200329"/>
          </a:xfrm>
          <a:prstGeom prst="rect">
            <a:avLst/>
          </a:prstGeom>
        </p:spPr>
        <p:txBody>
          <a:bodyPr wrap="square">
            <a:spAutoFit/>
          </a:bodyPr>
          <a:lstStyle/>
          <a:p>
            <a:pPr lvl="0" algn="just"/>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iúp từng loài có thể sử dụng nguồn sống của môi trường một cách hiệu quả nhất</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BFCCD25A-E4B3-4B19-893D-6AABBFFBFF8B}"/>
              </a:ext>
            </a:extLst>
          </p:cNvPr>
          <p:cNvPicPr>
            <a:picLocks noChangeAspect="1"/>
          </p:cNvPicPr>
          <p:nvPr/>
        </p:nvPicPr>
        <p:blipFill>
          <a:blip r:embed="rId6"/>
          <a:stretch>
            <a:fillRect/>
          </a:stretch>
        </p:blipFill>
        <p:spPr>
          <a:xfrm>
            <a:off x="4092895" y="4121628"/>
            <a:ext cx="3724979" cy="2017951"/>
          </a:xfrm>
          <a:prstGeom prst="rect">
            <a:avLst/>
          </a:prstGeom>
        </p:spPr>
      </p:pic>
    </p:spTree>
    <p:extLst>
      <p:ext uri="{BB962C8B-B14F-4D97-AF65-F5344CB8AC3E}">
        <p14:creationId xmlns:p14="http://schemas.microsoft.com/office/powerpoint/2010/main" val="29394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288439" y="974199"/>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3383506" y="1856426"/>
            <a:ext cx="344425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sự cân bằng trong quần xã sinh vật sẽ bị ảnh hưởng ra sao?</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70010943-2D68-4214-B1B2-4B912997E44D}"/>
              </a:ext>
            </a:extLst>
          </p:cNvPr>
          <p:cNvPicPr>
            <a:picLocks noChangeAspect="1"/>
          </p:cNvPicPr>
          <p:nvPr/>
        </p:nvPicPr>
        <p:blipFill>
          <a:blip r:embed="rId7"/>
          <a:stretch>
            <a:fillRect/>
          </a:stretch>
        </p:blipFill>
        <p:spPr>
          <a:xfrm>
            <a:off x="7922825" y="1231417"/>
            <a:ext cx="3871926" cy="3000375"/>
          </a:xfrm>
          <a:prstGeom prst="rect">
            <a:avLst/>
          </a:prstGeom>
        </p:spPr>
      </p:pic>
    </p:spTree>
    <p:extLst>
      <p:ext uri="{BB962C8B-B14F-4D97-AF65-F5344CB8AC3E}">
        <p14:creationId xmlns:p14="http://schemas.microsoft.com/office/powerpoint/2010/main" val="1785965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595759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853903" y="1452372"/>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c. </a:t>
            </a:r>
            <a:r>
              <a:rPr lang="en-US" sz="3200" b="1" dirty="0" err="1">
                <a:solidFill>
                  <a:srgbClr val="ED7D31">
                    <a:lumMod val="75000"/>
                  </a:srgbClr>
                </a:solidFill>
                <a:latin typeface="Times New Roman" panose="02020603050405020304" pitchFamily="18" charset="0"/>
                <a:cs typeface="Times New Roman" panose="02020603050405020304" pitchFamily="18" charset="0"/>
              </a:rPr>
              <a:t>Mối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quan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giữa</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các</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loài</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trong</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quần</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xã</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708231" y="2141047"/>
            <a:ext cx="3889629" cy="1938992"/>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 lại, nếu quan hệ hỗ trợ luôn cùng tồn tại bên quan hệ đối kháng thì mọi thứ đạt đến sự cân bằng và vạn vật đều có cơ hội sống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1866847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C:\Users\DELL\AppData\Local\Temp\Rar$DIa3632.20991\2.png">
            <a:extLst>
              <a:ext uri="{FF2B5EF4-FFF2-40B4-BE49-F238E27FC236}">
                <a16:creationId xmlns:a16="http://schemas.microsoft.com/office/drawing/2014/main" xmlns="" id="{932F66C2-0796-449E-BCB8-56E1C263AC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922790"/>
            <a:ext cx="6716086" cy="5360564"/>
          </a:xfrm>
          <a:prstGeom prst="rect">
            <a:avLst/>
          </a:prstGeom>
          <a:noFill/>
          <a:ln>
            <a:noFill/>
          </a:ln>
        </p:spPr>
      </p:pic>
      <p:pic>
        <p:nvPicPr>
          <p:cNvPr id="6" name="Picture 5" descr="C:\Users\DELL\AppData\Local\Temp\Rar$DIa3632.18129\1.png">
            <a:extLst>
              <a:ext uri="{FF2B5EF4-FFF2-40B4-BE49-F238E27FC236}">
                <a16:creationId xmlns:a16="http://schemas.microsoft.com/office/drawing/2014/main" xmlns="" id="{2CED5036-4D16-44DD-80F9-377CCD2810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922790"/>
            <a:ext cx="6716085" cy="5360564"/>
          </a:xfrm>
          <a:prstGeom prst="rect">
            <a:avLst/>
          </a:prstGeom>
          <a:noFill/>
          <a:ln>
            <a:noFill/>
          </a:ln>
        </p:spPr>
      </p:pic>
    </p:spTree>
    <p:extLst>
      <p:ext uri="{BB962C8B-B14F-4D97-AF65-F5344CB8AC3E}">
        <p14:creationId xmlns:p14="http://schemas.microsoft.com/office/powerpoint/2010/main" val="14388598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57976" y="1386793"/>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1112304" y="2075468"/>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đã tác động, can thiệp đến tự nhiên như thế nào? Lấy ví dụ cụ thể? </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 name="Picture 1">
            <a:extLst>
              <a:ext uri="{FF2B5EF4-FFF2-40B4-BE49-F238E27FC236}">
                <a16:creationId xmlns:a16="http://schemas.microsoft.com/office/drawing/2014/main" xmlns="" id="{8F444076-DEB4-462C-AC25-F8022328FD0D}"/>
              </a:ext>
            </a:extLst>
          </p:cNvPr>
          <p:cNvPicPr>
            <a:picLocks noChangeAspect="1"/>
          </p:cNvPicPr>
          <p:nvPr/>
        </p:nvPicPr>
        <p:blipFill>
          <a:blip r:embed="rId7"/>
          <a:stretch>
            <a:fillRect/>
          </a:stretch>
        </p:blipFill>
        <p:spPr>
          <a:xfrm>
            <a:off x="6119864" y="1258349"/>
            <a:ext cx="5263997" cy="4355499"/>
          </a:xfrm>
          <a:prstGeom prst="rect">
            <a:avLst/>
          </a:prstGeom>
        </p:spPr>
      </p:pic>
    </p:spTree>
    <p:extLst>
      <p:ext uri="{BB962C8B-B14F-4D97-AF65-F5344CB8AC3E}">
        <p14:creationId xmlns:p14="http://schemas.microsoft.com/office/powerpoint/2010/main" val="709334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endParaRPr lang="en-US" sz="32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xmlns="" id="{4D0DBC62-F1D5-4B85-A9D5-8CB5AF9E1522}"/>
              </a:ext>
            </a:extLst>
          </p:cNvPr>
          <p:cNvSpPr/>
          <p:nvPr/>
        </p:nvSpPr>
        <p:spPr>
          <a:xfrm>
            <a:off x="8011486" y="1274389"/>
            <a:ext cx="3544174" cy="1200329"/>
          </a:xfrm>
          <a:prstGeom prst="rect">
            <a:avLst/>
          </a:prstGeom>
        </p:spPr>
        <p:txBody>
          <a:bodyPr wrap="square">
            <a:spAutoFit/>
          </a:bodyPr>
          <a:lstStyle/>
          <a:p>
            <a:pPr algn="ctr"/>
            <a:r>
              <a:rPr lang="fr-FR" sz="2400" dirty="0">
                <a:latin typeface="Times New Roman" panose="02020603050405020304" pitchFamily="18" charset="0"/>
                <a:ea typeface="Times New Roman" panose="02020603050405020304" pitchFamily="18" charset="0"/>
              </a:rPr>
              <a:t>con </a:t>
            </a:r>
            <a:r>
              <a:rPr lang="fr-FR" sz="2400" dirty="0" err="1">
                <a:latin typeface="Times New Roman" panose="02020603050405020304" pitchFamily="18" charset="0"/>
                <a:ea typeface="Times New Roman" panose="02020603050405020304" pitchFamily="18" charset="0"/>
              </a:rPr>
              <a:t>người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bộc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lộ</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năng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sáng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tạo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phát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minh</a:t>
            </a:r>
            <a:r>
              <a:rPr lang="fr-FR" sz="2400" dirty="0">
                <a:latin typeface="Times New Roman" panose="02020603050405020304" pitchFamily="18" charset="0"/>
                <a:ea typeface="Times New Roman" panose="02020603050405020304" pitchFamily="18" charset="0"/>
              </a:rPr>
              <a:t> ra </a:t>
            </a:r>
            <a:r>
              <a:rPr lang="fr-FR" sz="2400" dirty="0" err="1">
                <a:latin typeface="Times New Roman" panose="02020603050405020304" pitchFamily="18" charset="0"/>
                <a:ea typeface="Times New Roman" panose="02020603050405020304" pitchFamily="18" charset="0"/>
              </a:rPr>
              <a:t>nhiều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thứ</a:t>
            </a:r>
            <a:r>
              <a:rPr lang="fr-FR" sz="2400" dirty="0">
                <a:latin typeface="Times New Roman" panose="02020603050405020304" pitchFamily="18" charset="0"/>
                <a:ea typeface="Times New Roman" panose="02020603050405020304" pitchFamily="18" charset="0"/>
              </a:rPr>
              <a:t>.</a:t>
            </a:r>
            <a:endParaRPr lang="en-US" sz="2400" dirty="0"/>
          </a:p>
        </p:txBody>
      </p:sp>
      <p:cxnSp>
        <p:nvCxnSpPr>
          <p:cNvPr id="7" name="Straight Connector 6">
            <a:extLst>
              <a:ext uri="{FF2B5EF4-FFF2-40B4-BE49-F238E27FC236}">
                <a16:creationId xmlns:a16="http://schemas.microsoft.com/office/drawing/2014/main" xmlns=""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37E1F5B-AC2B-43E3-AE58-C38E2CBCBB57}"/>
              </a:ext>
            </a:extLst>
          </p:cNvPr>
          <p:cNvCxnSpPr>
            <a:cxnSpLocks/>
          </p:cNvCxnSpPr>
          <p:nvPr/>
        </p:nvCxnSpPr>
        <p:spPr>
          <a:xfrm>
            <a:off x="6753138" y="4341303"/>
            <a:ext cx="0" cy="4434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94F884F-1F1E-4895-84FA-ED7713B1EF2D}"/>
              </a:ext>
            </a:extLst>
          </p:cNvPr>
          <p:cNvSpPr/>
          <p:nvPr/>
        </p:nvSpPr>
        <p:spPr>
          <a:xfrm>
            <a:off x="4612219" y="4734872"/>
            <a:ext cx="4276271" cy="1200329"/>
          </a:xfrm>
          <a:prstGeom prst="rect">
            <a:avLst/>
          </a:prstGeom>
        </p:spPr>
        <p:txBody>
          <a:bodyPr wrap="square">
            <a:spAutoFit/>
          </a:bodyPr>
          <a:lstStyle/>
          <a:p>
            <a:pPr algn="ctr"/>
            <a:r>
              <a:rPr lang="en-US" sz="2400" dirty="0">
                <a:latin typeface="Times New Roman" panose="02020603050405020304" pitchFamily="18" charset="0"/>
                <a:ea typeface="Times New Roman" panose="02020603050405020304" pitchFamily="18" charset="0"/>
              </a:rPr>
              <a:t>Ả</a:t>
            </a:r>
            <a:r>
              <a:rPr lang="vi-VN" sz="2400" dirty="0">
                <a:latin typeface="Times New Roman" panose="02020603050405020304" pitchFamily="18" charset="0"/>
                <a:ea typeface="Times New Roman" panose="02020603050405020304" pitchFamily="18" charset="0"/>
              </a:rPr>
              <a:t>nh hưởng tiêu cực đến tự nhiên: thuốc trừ sâu, bom nguyên tử, chất độc dioxin…</a:t>
            </a:r>
            <a:endParaRPr lang="en-US" sz="2400" dirty="0"/>
          </a:p>
        </p:txBody>
      </p:sp>
      <p:sp>
        <p:nvSpPr>
          <p:cNvPr id="12" name="Rectangle 11">
            <a:extLst>
              <a:ext uri="{FF2B5EF4-FFF2-40B4-BE49-F238E27FC236}">
                <a16:creationId xmlns:a16="http://schemas.microsoft.com/office/drawing/2014/main" xmlns="" id="{13A0DB1D-A7B1-4711-B61A-11B0F88DCB27}"/>
              </a:ext>
            </a:extLst>
          </p:cNvPr>
          <p:cNvSpPr/>
          <p:nvPr/>
        </p:nvSpPr>
        <p:spPr>
          <a:xfrm>
            <a:off x="1977792" y="2450115"/>
            <a:ext cx="3544174" cy="830997"/>
          </a:xfrm>
          <a:prstGeom prst="rect">
            <a:avLst/>
          </a:prstGeom>
        </p:spPr>
        <p:txBody>
          <a:bodyPr wrap="square">
            <a:spAutoFit/>
          </a:bodyPr>
          <a:lstStyle/>
          <a:p>
            <a:pPr algn="ctr"/>
            <a:r>
              <a:rPr lang="en-US" sz="2400" dirty="0" err="1">
                <a:latin typeface="Times New Roman" panose="02020603050405020304" pitchFamily="18" charset="0"/>
                <a:ea typeface="Times New Roman" panose="02020603050405020304" pitchFamily="18" charset="0"/>
              </a:rPr>
              <a:t>Tuỳ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xếp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dựng</a:t>
            </a:r>
            <a:r>
              <a:rPr lang="en-US" sz="2400" dirty="0">
                <a:latin typeface="Times New Roman" panose="02020603050405020304" pitchFamily="18" charset="0"/>
                <a:ea typeface="Times New Roman" panose="02020603050405020304" pitchFamily="18" charset="0"/>
              </a:rPr>
              <a:t> </a:t>
            </a:r>
            <a:endParaRPr lang="en-US" sz="2400" dirty="0"/>
          </a:p>
        </p:txBody>
      </p:sp>
      <p:cxnSp>
        <p:nvCxnSpPr>
          <p:cNvPr id="13" name="Straight Connector 12">
            <a:extLst>
              <a:ext uri="{FF2B5EF4-FFF2-40B4-BE49-F238E27FC236}">
                <a16:creationId xmlns:a16="http://schemas.microsoft.com/office/drawing/2014/main" xmlns="" id="{C007A501-D47C-41D2-A216-257FDBA53F56}"/>
              </a:ext>
            </a:extLst>
          </p:cNvPr>
          <p:cNvCxnSpPr>
            <a:cxnSpLocks/>
          </p:cNvCxnSpPr>
          <p:nvPr/>
        </p:nvCxnSpPr>
        <p:spPr>
          <a:xfrm>
            <a:off x="4362275" y="3342422"/>
            <a:ext cx="104683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xmlns="" id="{09D797F4-F42D-4406-9A60-8B75D2F3D954}"/>
              </a:ext>
            </a:extLst>
          </p:cNvPr>
          <p:cNvPicPr>
            <a:picLocks noChangeAspect="1"/>
          </p:cNvPicPr>
          <p:nvPr/>
        </p:nvPicPr>
        <p:blipFill>
          <a:blip r:embed="rId5"/>
          <a:stretch>
            <a:fillRect/>
          </a:stretch>
        </p:blipFill>
        <p:spPr>
          <a:xfrm>
            <a:off x="7471544" y="2510300"/>
            <a:ext cx="3533775" cy="1910697"/>
          </a:xfrm>
          <a:prstGeom prst="rect">
            <a:avLst/>
          </a:prstGeom>
        </p:spPr>
      </p:pic>
      <p:pic>
        <p:nvPicPr>
          <p:cNvPr id="21" name="Picture 20">
            <a:extLst>
              <a:ext uri="{FF2B5EF4-FFF2-40B4-BE49-F238E27FC236}">
                <a16:creationId xmlns:a16="http://schemas.microsoft.com/office/drawing/2014/main" xmlns="" id="{FDA3CB0B-DC5C-46DD-906E-BD1791FDF118}"/>
              </a:ext>
            </a:extLst>
          </p:cNvPr>
          <p:cNvPicPr>
            <a:picLocks noChangeAspect="1"/>
          </p:cNvPicPr>
          <p:nvPr/>
        </p:nvPicPr>
        <p:blipFill>
          <a:blip r:embed="rId6"/>
          <a:stretch>
            <a:fillRect/>
          </a:stretch>
        </p:blipFill>
        <p:spPr>
          <a:xfrm>
            <a:off x="147692" y="3465648"/>
            <a:ext cx="3762899" cy="2145813"/>
          </a:xfrm>
          <a:prstGeom prst="rect">
            <a:avLst/>
          </a:prstGeom>
        </p:spPr>
      </p:pic>
    </p:spTree>
    <p:extLst>
      <p:ext uri="{BB962C8B-B14F-4D97-AF65-F5344CB8AC3E}">
        <p14:creationId xmlns:p14="http://schemas.microsoft.com/office/powerpoint/2010/main" val="24540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1349534" y="868254"/>
            <a:ext cx="5125833" cy="3233963"/>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9" y="401009"/>
            <a:ext cx="7472632"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d. Cách chung sống của loài người</a:t>
            </a:r>
          </a:p>
        </p:txBody>
      </p:sp>
      <p:sp>
        <p:nvSpPr>
          <p:cNvPr id="9" name="Rectangle 8">
            <a:extLst>
              <a:ext uri="{FF2B5EF4-FFF2-40B4-BE49-F238E27FC236}">
                <a16:creationId xmlns:a16="http://schemas.microsoft.com/office/drawing/2014/main" xmlns="" id="{6120293F-C1E4-4639-B9D0-8FF93F7E5D26}"/>
              </a:ext>
            </a:extLst>
          </p:cNvPr>
          <p:cNvSpPr/>
          <p:nvPr/>
        </p:nvSpPr>
        <p:spPr>
          <a:xfrm>
            <a:off x="1819821" y="1319791"/>
            <a:ext cx="4062364" cy="1569660"/>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cân bằng trong đời sống muôn loài ít nhiều bị xáo trộn, phá vỡ, thêm bào đó những yếu tố vô sinh của môi trường</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93EDEB35-4155-4979-B2A2-B2C9F5449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172734" y="2731605"/>
            <a:ext cx="4933006" cy="3233963"/>
          </a:xfrm>
          <a:prstGeom prst="rect">
            <a:avLst/>
          </a:prstGeom>
        </p:spPr>
      </p:pic>
      <p:sp>
        <p:nvSpPr>
          <p:cNvPr id="28" name="Rectangle 27">
            <a:extLst>
              <a:ext uri="{FF2B5EF4-FFF2-40B4-BE49-F238E27FC236}">
                <a16:creationId xmlns:a16="http://schemas.microsoft.com/office/drawing/2014/main" xmlns="" id="{D69B4F66-DFF0-4802-B381-E08524885249}"/>
              </a:ext>
            </a:extLst>
          </p:cNvPr>
          <p:cNvSpPr/>
          <p:nvPr/>
        </p:nvSpPr>
        <p:spPr>
          <a:xfrm>
            <a:off x="3829049" y="3315790"/>
            <a:ext cx="3770646"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thân cuộc sống con người bị tác động trở lại - gậy ông đập lưng 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8394936-863D-4DC1-ABAA-55BCB82C466E}"/>
              </a:ext>
            </a:extLst>
          </p:cNvPr>
          <p:cNvPicPr>
            <a:picLocks noChangeAspect="1"/>
          </p:cNvPicPr>
          <p:nvPr/>
        </p:nvPicPr>
        <p:blipFill>
          <a:blip r:embed="rId7"/>
          <a:stretch>
            <a:fillRect/>
          </a:stretch>
        </p:blipFill>
        <p:spPr>
          <a:xfrm>
            <a:off x="6376282" y="1215204"/>
            <a:ext cx="2857500" cy="1600200"/>
          </a:xfrm>
          <a:prstGeom prst="rect">
            <a:avLst/>
          </a:prstGeom>
        </p:spPr>
      </p:pic>
      <p:pic>
        <p:nvPicPr>
          <p:cNvPr id="5" name="Picture 4">
            <a:extLst>
              <a:ext uri="{FF2B5EF4-FFF2-40B4-BE49-F238E27FC236}">
                <a16:creationId xmlns:a16="http://schemas.microsoft.com/office/drawing/2014/main" xmlns="" id="{B2A772D2-9CF3-4B1C-985F-D5CE4166A4D9}"/>
              </a:ext>
            </a:extLst>
          </p:cNvPr>
          <p:cNvPicPr>
            <a:picLocks noChangeAspect="1"/>
          </p:cNvPicPr>
          <p:nvPr/>
        </p:nvPicPr>
        <p:blipFill>
          <a:blip r:embed="rId8"/>
          <a:stretch>
            <a:fillRect/>
          </a:stretch>
        </p:blipFill>
        <p:spPr>
          <a:xfrm>
            <a:off x="8169158" y="3460087"/>
            <a:ext cx="2847975" cy="1600200"/>
          </a:xfrm>
          <a:prstGeom prst="rect">
            <a:avLst/>
          </a:prstGeom>
        </p:spPr>
      </p:pic>
    </p:spTree>
    <p:extLst>
      <p:ext uri="{BB962C8B-B14F-4D97-AF65-F5344CB8AC3E}">
        <p14:creationId xmlns:p14="http://schemas.microsoft.com/office/powerpoint/2010/main" val="19547974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92279" y="0"/>
            <a:ext cx="12192000" cy="6861345"/>
          </a:xfrm>
          <a:prstGeom prst="rect">
            <a:avLst/>
          </a:prstGeom>
        </p:spPr>
      </p:pic>
      <p:sp>
        <p:nvSpPr>
          <p:cNvPr id="3" name="TextBox 2">
            <a:extLst>
              <a:ext uri="{FF2B5EF4-FFF2-40B4-BE49-F238E27FC236}">
                <a16:creationId xmlns:a16="http://schemas.microsoft.com/office/drawing/2014/main" xmlns="" id="{A64EF939-4AF2-4E04-B314-1700EE46C5B5}"/>
              </a:ext>
            </a:extLst>
          </p:cNvPr>
          <p:cNvSpPr txBox="1"/>
          <p:nvPr/>
        </p:nvSpPr>
        <p:spPr>
          <a:xfrm>
            <a:off x="2152018" y="401009"/>
            <a:ext cx="8174829" cy="584775"/>
          </a:xfrm>
          <a:prstGeom prst="rect">
            <a:avLst/>
          </a:prstGeom>
          <a:noFill/>
        </p:spPr>
        <p:txBody>
          <a:bodyPr wrap="square" rtlCol="0">
            <a:spAutoFit/>
          </a:bodyPr>
          <a:lstStyle/>
          <a:p>
            <a:pPr lvl="0" algn="ctr"/>
            <a:r>
              <a:rPr lang="vi-VN" sz="3200" b="1" dirty="0">
                <a:solidFill>
                  <a:srgbClr val="ED7D31">
                    <a:lumMod val="75000"/>
                  </a:srgbClr>
                </a:solidFill>
                <a:latin typeface="Times New Roman" panose="02020603050405020304" pitchFamily="18" charset="0"/>
                <a:cs typeface="Times New Roman" panose="02020603050405020304" pitchFamily="18" charset="0"/>
              </a:rPr>
              <a:t>Những nỗ lực thay đổi của con người</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xmlns="" id="{4D0DBC62-F1D5-4B85-A9D5-8CB5AF9E1522}"/>
              </a:ext>
            </a:extLst>
          </p:cNvPr>
          <p:cNvSpPr/>
          <p:nvPr/>
        </p:nvSpPr>
        <p:spPr>
          <a:xfrm>
            <a:off x="8060095" y="1854273"/>
            <a:ext cx="3544174" cy="461665"/>
          </a:xfrm>
          <a:prstGeom prst="rect">
            <a:avLst/>
          </a:prstGeom>
        </p:spPr>
        <p:txBody>
          <a:bodyPr wrap="square">
            <a:spAutoFit/>
          </a:bodyPr>
          <a:lstStyle/>
          <a:p>
            <a:pPr lvl="0" algn="ctr"/>
            <a:r>
              <a:rPr lang="vi-VN" sz="2400" dirty="0">
                <a:solidFill>
                  <a:prstClr val="black"/>
                </a:solidFill>
                <a:latin typeface="Times New Roman" panose="02020603050405020304" pitchFamily="18" charset="0"/>
                <a:ea typeface="Times New Roman" panose="02020603050405020304" pitchFamily="18" charset="0"/>
              </a:rPr>
              <a:t>Con người bắt đầu tỉnh ngộ</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7" name="Straight Connector 6">
            <a:extLst>
              <a:ext uri="{FF2B5EF4-FFF2-40B4-BE49-F238E27FC236}">
                <a16:creationId xmlns:a16="http://schemas.microsoft.com/office/drawing/2014/main" xmlns="" id="{EE2E59DE-3361-44BF-8413-B846792ED547}"/>
              </a:ext>
            </a:extLst>
          </p:cNvPr>
          <p:cNvCxnSpPr>
            <a:cxnSpLocks/>
          </p:cNvCxnSpPr>
          <p:nvPr/>
        </p:nvCxnSpPr>
        <p:spPr>
          <a:xfrm>
            <a:off x="6753138" y="2147582"/>
            <a:ext cx="1258348"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37E1F5B-AC2B-43E3-AE58-C38E2CBCBB57}"/>
              </a:ext>
            </a:extLst>
          </p:cNvPr>
          <p:cNvCxnSpPr>
            <a:cxnSpLocks/>
          </p:cNvCxnSpPr>
          <p:nvPr/>
        </p:nvCxnSpPr>
        <p:spPr>
          <a:xfrm flipV="1">
            <a:off x="6753138" y="4060272"/>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94F884F-1F1E-4895-84FA-ED7713B1EF2D}"/>
              </a:ext>
            </a:extLst>
          </p:cNvPr>
          <p:cNvSpPr/>
          <p:nvPr/>
        </p:nvSpPr>
        <p:spPr>
          <a:xfrm>
            <a:off x="7581638" y="3427327"/>
            <a:ext cx="3544174" cy="830997"/>
          </a:xfrm>
          <a:prstGeom prst="rect">
            <a:avLst/>
          </a:prstGeom>
        </p:spPr>
        <p:txBody>
          <a:bodyPr wrap="square">
            <a:spAutoFit/>
          </a:bodyPr>
          <a:lstStyle/>
          <a:p>
            <a:pPr lvl="0" algn="ctr"/>
            <a:r>
              <a:rPr lang="vi-VN" sz="2400" dirty="0">
                <a:solidFill>
                  <a:prstClr val="black"/>
                </a:solidFill>
                <a:latin typeface="Times New Roman" panose="02020603050405020304" pitchFamily="18" charset="0"/>
                <a:ea typeface="Times New Roman" panose="02020603050405020304" pitchFamily="18" charset="0"/>
              </a:rPr>
              <a:t>Biết nhìn vấn đề một cách sáng suốt hơn</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12" name="Rectangle 11">
            <a:extLst>
              <a:ext uri="{FF2B5EF4-FFF2-40B4-BE49-F238E27FC236}">
                <a16:creationId xmlns:a16="http://schemas.microsoft.com/office/drawing/2014/main" xmlns="" id="{13A0DB1D-A7B1-4711-B61A-11B0F88DCB27}"/>
              </a:ext>
            </a:extLst>
          </p:cNvPr>
          <p:cNvSpPr/>
          <p:nvPr/>
        </p:nvSpPr>
        <p:spPr>
          <a:xfrm>
            <a:off x="1768068" y="1909903"/>
            <a:ext cx="3544174" cy="830997"/>
          </a:xfrm>
          <a:prstGeom prst="rect">
            <a:avLst/>
          </a:prstGeom>
        </p:spPr>
        <p:txBody>
          <a:bodyPr wrap="square">
            <a:spAutoFit/>
          </a:bodyPr>
          <a:lstStyle/>
          <a:p>
            <a:pPr lvl="0" algn="ctr"/>
            <a:r>
              <a:rPr lang="en-US" sz="2400" dirty="0" err="1">
                <a:solidFill>
                  <a:prstClr val="black"/>
                </a:solidFill>
                <a:latin typeface="Times New Roman" panose="02020603050405020304" pitchFamily="18" charset="0"/>
                <a:ea typeface="Times New Roman" panose="02020603050405020304" pitchFamily="18" charset="0"/>
              </a:rPr>
              <a:t>Biết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tìm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sống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chung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muôn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loài</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xmlns="" id="{C007A501-D47C-41D2-A216-257FDBA53F56}"/>
              </a:ext>
            </a:extLst>
          </p:cNvPr>
          <p:cNvCxnSpPr>
            <a:cxnSpLocks/>
          </p:cNvCxnSpPr>
          <p:nvPr/>
        </p:nvCxnSpPr>
        <p:spPr>
          <a:xfrm>
            <a:off x="4437776" y="2617789"/>
            <a:ext cx="971331" cy="72463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0CF76D39-498D-46C1-AFC3-CF9EF569722E}"/>
              </a:ext>
            </a:extLst>
          </p:cNvPr>
          <p:cNvSpPr/>
          <p:nvPr/>
        </p:nvSpPr>
        <p:spPr>
          <a:xfrm>
            <a:off x="4150539" y="4811238"/>
            <a:ext cx="4582399" cy="954107"/>
          </a:xfrm>
          <a:prstGeom prst="rect">
            <a:avLst/>
          </a:prstGeom>
        </p:spPr>
        <p:txBody>
          <a:bodyPr wrap="square">
            <a:spAutoFit/>
          </a:bodyPr>
          <a:lstStyle/>
          <a:p>
            <a:pPr lvl="0" algn="ctr"/>
            <a:r>
              <a:rPr lang="vi-VN" sz="2800" b="1" dirty="0">
                <a:solidFill>
                  <a:srgbClr val="FF0000"/>
                </a:solidFill>
                <a:latin typeface="Times New Roman" panose="02020603050405020304" pitchFamily="18" charset="0"/>
                <a:ea typeface="Times New Roman" panose="02020603050405020304" pitchFamily="18" charset="0"/>
              </a:rPr>
              <a:t>=&gt; Đoạn văn triển khai theo mối quan hệ nhân- quả</a:t>
            </a:r>
            <a:endParaRPr kumimoji="0" lang="en-US"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7726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2. </a:t>
            </a:r>
            <a:r>
              <a:rPr lang="en-US" sz="6000" b="1" dirty="0" err="1">
                <a:solidFill>
                  <a:prstClr val="black"/>
                </a:solidFill>
                <a:latin typeface="Times New Roman" panose="02020603050405020304" pitchFamily="18" charset="0"/>
                <a:cs typeface="Times New Roman" panose="02020603050405020304" pitchFamily="18" charset="0"/>
              </a:rPr>
              <a:t>Nhận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xét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mở</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đầu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thúc</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14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35894" y="2381874"/>
            <a:ext cx="388962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 mở đầu và kết thúc có gì đặc sắc?Nêu tác dụng của cách mở đầu và kết thúc đó?</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9482303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5" y="1390137"/>
            <a:ext cx="4784561" cy="15204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8"/>
            <a:ext cx="4340890" cy="139532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ea typeface="Times New Roman" panose="02020603050405020304" pitchFamily="18" charset="0"/>
              </a:rPr>
              <a:t>Cả</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đoạn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mở</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đầu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và</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kết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thúc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tác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giả</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nêu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và</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kết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thúc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vấn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bằng</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cách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cập</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đến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bộ</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phim</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hoạt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hình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Vua</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Sư</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tử</a:t>
            </a:r>
            <a:r>
              <a:rPr lang="en-US" sz="2400" b="1" dirty="0">
                <a:solidFill>
                  <a:schemeClr val="tx1"/>
                </a:solidFill>
                <a:latin typeface="Times New Roman" panose="02020603050405020304" pitchFamily="18" charset="0"/>
                <a:ea typeface="Times New Roman" panose="02020603050405020304" pitchFamily="18" charset="0"/>
              </a:rPr>
              <a:t> </a:t>
            </a:r>
            <a:endParaRPr lang="en-US" sz="2400" b="1" dirty="0">
              <a:solidFill>
                <a:schemeClr val="tx1"/>
              </a:solidFill>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683358" y="3604288"/>
            <a:ext cx="4577002" cy="167605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0DA0357-A692-47A5-89A0-894AC7B3B911}"/>
              </a:ext>
            </a:extLst>
          </p:cNvPr>
          <p:cNvSpPr/>
          <p:nvPr/>
        </p:nvSpPr>
        <p:spPr>
          <a:xfrm>
            <a:off x="4069724" y="3666868"/>
            <a:ext cx="4299693" cy="125286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ea typeface="Times New Roman" panose="02020603050405020304" pitchFamily="18" charset="0"/>
              </a:rPr>
              <a:t>Nhắc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lại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nói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Tất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cả</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chúng</a:t>
            </a:r>
            <a:r>
              <a:rPr lang="en-US" sz="2400" b="1" dirty="0">
                <a:solidFill>
                  <a:schemeClr val="tx1"/>
                </a:solidFill>
                <a:latin typeface="Times New Roman" panose="02020603050405020304" pitchFamily="18" charset="0"/>
                <a:ea typeface="Times New Roman" panose="02020603050405020304" pitchFamily="18" charset="0"/>
              </a:rPr>
              <a:t> ta </a:t>
            </a:r>
            <a:r>
              <a:rPr lang="en-US" sz="2400" b="1" dirty="0" err="1">
                <a:solidFill>
                  <a:schemeClr val="tx1"/>
                </a:solidFill>
                <a:latin typeface="Times New Roman" panose="02020603050405020304" pitchFamily="18" charset="0"/>
                <a:ea typeface="Times New Roman" panose="02020603050405020304" pitchFamily="18" charset="0"/>
              </a:rPr>
              <a:t>đều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thuộc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vòng</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đời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bất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tận</a:t>
            </a:r>
            <a:r>
              <a:rPr lang="en-US" sz="2400" b="1" dirty="0">
                <a:solidFill>
                  <a:schemeClr val="tx1"/>
                </a:solidFill>
                <a:latin typeface="Times New Roman" panose="02020603050405020304" pitchFamily="18" charset="0"/>
                <a:ea typeface="Times New Roman" panose="02020603050405020304" pitchFamily="18" charset="0"/>
              </a:rPr>
              <a:t>"</a:t>
            </a:r>
            <a:endParaRPr lang="en-US" sz="2400" b="1" dirty="0">
              <a:solidFill>
                <a:schemeClr val="tx1"/>
              </a:solidFill>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78151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a:t>
            </a:r>
            <a:r>
              <a:rPr lang="vi-VN" sz="3200" b="1" dirty="0">
                <a:solidFill>
                  <a:srgbClr val="ED7D31">
                    <a:lumMod val="75000"/>
                  </a:srgbClr>
                </a:solidFill>
                <a:latin typeface="Times New Roman" panose="02020603050405020304" pitchFamily="18" charset="0"/>
                <a:cs typeface="Times New Roman" panose="02020603050405020304" pitchFamily="18" charset="0"/>
              </a:rPr>
              <a:t>. Nhận xét về cách mở đầu và kết thúc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9"/>
            <a:ext cx="4186343" cy="10089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ea typeface="Times New Roman" panose="02020603050405020304" pitchFamily="18" charset="0"/>
              </a:rPr>
              <a:t>VB này trở nên hấp dẫn người đọc, tránh đi sự khô khan</a:t>
            </a:r>
            <a:r>
              <a:rPr lang="en-US" sz="2400" b="1" dirty="0">
                <a:solidFill>
                  <a:schemeClr val="tx1"/>
                </a:solidFill>
                <a:latin typeface="Times New Roman" panose="02020603050405020304" pitchFamily="18" charset="0"/>
                <a:ea typeface="Times New Roman" panose="02020603050405020304" pitchFamily="18" charset="0"/>
              </a:rPr>
              <a:t>.</a:t>
            </a:r>
            <a:r>
              <a:rPr lang="vi-VN" sz="2400" b="1" dirty="0">
                <a:solidFill>
                  <a:schemeClr val="tx1"/>
                </a:solidFill>
                <a:latin typeface="Times New Roman" panose="02020603050405020304" pitchFamily="18" charset="0"/>
                <a:ea typeface="Times New Roman" panose="02020603050405020304" pitchFamily="18" charset="0"/>
              </a:rPr>
              <a:t> </a:t>
            </a:r>
            <a:endParaRPr lang="en-US" sz="2400" b="1" dirty="0">
              <a:solidFill>
                <a:schemeClr val="tx1"/>
              </a:solidFill>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914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9"/>
            <a:ext cx="4135773" cy="9144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ea typeface="Times New Roman" panose="02020603050405020304" pitchFamily="18" charset="0"/>
              </a:rPr>
              <a:t>G</a:t>
            </a:r>
            <a:r>
              <a:rPr lang="vi-VN" sz="2400" b="1" dirty="0">
                <a:solidFill>
                  <a:schemeClr val="tx1"/>
                </a:solidFill>
                <a:latin typeface="Times New Roman" panose="02020603050405020304" pitchFamily="18" charset="0"/>
                <a:ea typeface="Times New Roman" panose="02020603050405020304" pitchFamily="18" charset="0"/>
              </a:rPr>
              <a:t>ợi cho người đọc nhiều suy nghĩ</a:t>
            </a:r>
            <a:r>
              <a:rPr lang="en-US" sz="2400" b="1" dirty="0">
                <a:solidFill>
                  <a:schemeClr val="tx1"/>
                </a:solidFill>
                <a:latin typeface="Times New Roman" panose="02020603050405020304" pitchFamily="18" charset="0"/>
                <a:ea typeface="Times New Roman" panose="02020603050405020304" pitchFamily="18" charset="0"/>
              </a:rPr>
              <a:t>.</a:t>
            </a:r>
            <a:r>
              <a:rPr lang="vi-VN" sz="2400" b="1" dirty="0">
                <a:solidFill>
                  <a:schemeClr val="tx1"/>
                </a:solidFill>
                <a:latin typeface="Times New Roman" panose="02020603050405020304" pitchFamily="18" charset="0"/>
                <a:ea typeface="Times New Roman" panose="02020603050405020304" pitchFamily="18" charset="0"/>
              </a:rPr>
              <a:t> </a:t>
            </a:r>
            <a:endParaRPr lang="en-US" sz="2400" b="1" dirty="0">
              <a:solidFill>
                <a:schemeClr val="tx1"/>
              </a:solidFill>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2282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2843868" y="1997839"/>
            <a:ext cx="8347046" cy="286232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3. Chia </a:t>
            </a:r>
            <a:r>
              <a:rPr lang="en-US" sz="6000" b="1" dirty="0" err="1">
                <a:solidFill>
                  <a:prstClr val="black"/>
                </a:solidFill>
                <a:latin typeface="Times New Roman" panose="02020603050405020304" pitchFamily="18" charset="0"/>
                <a:cs typeface="Times New Roman" panose="02020603050405020304" pitchFamily="18" charset="0"/>
              </a:rPr>
              <a:t>sẻ</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bài</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về</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nghĩ</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cách</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ứng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xử</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của</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bản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thân</a:t>
            </a:r>
            <a:endParaRPr lang="en-US" sz="6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81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539933" y="1468676"/>
            <a:ext cx="5814162" cy="4227055"/>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152018" y="401009"/>
            <a:ext cx="8174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Chia sẻ bài học về cách nghĩ và cách ứng xử của bản thân</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35894" y="2381874"/>
            <a:ext cx="3889629" cy="1200329"/>
          </a:xfrm>
          <a:prstGeom prst="rect">
            <a:avLst/>
          </a:prstGeom>
        </p:spPr>
        <p:txBody>
          <a:bodyPr wrap="square">
            <a:spAutoFit/>
          </a:bodyPr>
          <a:lstStyle/>
          <a:p>
            <a:pPr lvl="0" algn="just">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người có thể làm gì để bảo vệ sự phát triển phong phú của thế giới sinh vật?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2960509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prstClr val="black"/>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7101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a16="http://schemas.microsoft.com/office/drawing/2014/main" xmlns="" id="{A64EF939-4AF2-4E04-B314-1700EE46C5B5}"/>
              </a:ext>
            </a:extLst>
          </p:cNvPr>
          <p:cNvSpPr txBox="1"/>
          <p:nvPr/>
        </p:nvSpPr>
        <p:spPr>
          <a:xfrm>
            <a:off x="478173" y="283063"/>
            <a:ext cx="10721130" cy="523220"/>
          </a:xfrm>
          <a:prstGeom prst="rect">
            <a:avLst/>
          </a:prstGeom>
          <a:noFill/>
        </p:spPr>
        <p:txBody>
          <a:bodyPr wrap="square" rtlCol="0">
            <a:spAutoFit/>
          </a:bodyPr>
          <a:lstStyle/>
          <a:p>
            <a:pPr lvl="0" algn="ctr">
              <a:defRPr/>
            </a:pPr>
            <a:r>
              <a:rPr lang="en-US" sz="2800" b="1" dirty="0">
                <a:solidFill>
                  <a:srgbClr val="ED7D31">
                    <a:lumMod val="75000"/>
                  </a:srgbClr>
                </a:solidFill>
                <a:latin typeface="Times New Roman" panose="02020603050405020304" pitchFamily="18" charset="0"/>
                <a:cs typeface="Times New Roman" panose="02020603050405020304" pitchFamily="18" charset="0"/>
              </a:rPr>
              <a:t>3</a:t>
            </a:r>
            <a:r>
              <a:rPr lang="vi-VN" sz="2800" b="1" dirty="0">
                <a:solidFill>
                  <a:srgbClr val="ED7D31">
                    <a:lumMod val="75000"/>
                  </a:srgbClr>
                </a:solidFill>
                <a:latin typeface="Times New Roman" panose="02020603050405020304" pitchFamily="18" charset="0"/>
                <a:cs typeface="Times New Roman" panose="02020603050405020304" pitchFamily="18" charset="0"/>
              </a:rPr>
              <a:t>. Chia sẻ bài học về cách nghĩ và cách ứng xử của bản thân</a:t>
            </a:r>
            <a:endParaRPr lang="en-US" sz="28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DF0B5F5-C8C5-43DF-A180-72A56D9DE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04" b="89617" l="9818" r="89818">
                        <a14:foregroundMark x1="56364" y1="7104" x2="56364" y2="7104"/>
                      </a14:backgroundRemoval>
                    </a14:imgEffect>
                  </a14:imgLayer>
                </a14:imgProps>
              </a:ext>
            </a:extLst>
          </a:blip>
          <a:stretch>
            <a:fillRect/>
          </a:stretch>
        </p:blipFill>
        <p:spPr>
          <a:xfrm>
            <a:off x="4612219" y="2062512"/>
            <a:ext cx="3544174" cy="2358487"/>
          </a:xfrm>
          <a:prstGeom prst="rect">
            <a:avLst/>
          </a:prstGeom>
        </p:spPr>
      </p:pic>
      <p:sp>
        <p:nvSpPr>
          <p:cNvPr id="5" name="Rectangle 4">
            <a:extLst>
              <a:ext uri="{FF2B5EF4-FFF2-40B4-BE49-F238E27FC236}">
                <a16:creationId xmlns:a16="http://schemas.microsoft.com/office/drawing/2014/main" xmlns="" id="{4D0DBC62-F1D5-4B85-A9D5-8CB5AF9E1522}"/>
              </a:ext>
            </a:extLst>
          </p:cNvPr>
          <p:cNvSpPr/>
          <p:nvPr/>
        </p:nvSpPr>
        <p:spPr>
          <a:xfrm>
            <a:off x="7487567" y="1234342"/>
            <a:ext cx="3544174" cy="830997"/>
          </a:xfrm>
          <a:prstGeom prst="rect">
            <a:avLst/>
          </a:prstGeom>
        </p:spPr>
        <p:txBody>
          <a:bodyPr wrap="square">
            <a:spAutoFit/>
          </a:bodyPr>
          <a:lstStyle/>
          <a:p>
            <a:pPr lvl="0" algn="ctr"/>
            <a:r>
              <a:rPr lang="vi-VN" sz="2400" dirty="0">
                <a:solidFill>
                  <a:prstClr val="black"/>
                </a:solidFill>
                <a:latin typeface="Times New Roman" panose="02020603050405020304" pitchFamily="18" charset="0"/>
                <a:ea typeface="Times New Roman" panose="02020603050405020304" pitchFamily="18" charset="0"/>
              </a:rPr>
              <a:t>Sống hài hòa hòa với muôn loài</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7" name="Straight Connector 6">
            <a:extLst>
              <a:ext uri="{FF2B5EF4-FFF2-40B4-BE49-F238E27FC236}">
                <a16:creationId xmlns:a16="http://schemas.microsoft.com/office/drawing/2014/main" xmlns="" id="{EE2E59DE-3361-44BF-8413-B846792ED547}"/>
              </a:ext>
            </a:extLst>
          </p:cNvPr>
          <p:cNvCxnSpPr>
            <a:cxnSpLocks/>
          </p:cNvCxnSpPr>
          <p:nvPr/>
        </p:nvCxnSpPr>
        <p:spPr>
          <a:xfrm flipV="1">
            <a:off x="6441738" y="1580536"/>
            <a:ext cx="1139900" cy="34614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37E1F5B-AC2B-43E3-AE58-C38E2CBCBB57}"/>
              </a:ext>
            </a:extLst>
          </p:cNvPr>
          <p:cNvCxnSpPr>
            <a:cxnSpLocks/>
          </p:cNvCxnSpPr>
          <p:nvPr/>
        </p:nvCxnSpPr>
        <p:spPr>
          <a:xfrm flipV="1">
            <a:off x="7389322" y="2619567"/>
            <a:ext cx="828500" cy="28103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94F884F-1F1E-4895-84FA-ED7713B1EF2D}"/>
              </a:ext>
            </a:extLst>
          </p:cNvPr>
          <p:cNvSpPr/>
          <p:nvPr/>
        </p:nvSpPr>
        <p:spPr>
          <a:xfrm>
            <a:off x="7914279" y="2243437"/>
            <a:ext cx="3544174" cy="461665"/>
          </a:xfrm>
          <a:prstGeom prst="rect">
            <a:avLst/>
          </a:prstGeom>
        </p:spPr>
        <p:txBody>
          <a:bodyPr wrap="square">
            <a:spAutoFit/>
          </a:bodyPr>
          <a:lstStyle/>
          <a:p>
            <a:pPr lvl="0" algn="ctr"/>
            <a:r>
              <a:rPr lang="vi-VN" sz="2400" dirty="0">
                <a:solidFill>
                  <a:prstClr val="black"/>
                </a:solidFill>
                <a:latin typeface="Times New Roman" panose="02020603050405020304" pitchFamily="18" charset="0"/>
                <a:ea typeface="Times New Roman" panose="02020603050405020304" pitchFamily="18" charset="0"/>
              </a:rPr>
              <a:t>Bảo vệ môi trường</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
        <p:nvSpPr>
          <p:cNvPr id="12" name="Rectangle 11">
            <a:extLst>
              <a:ext uri="{FF2B5EF4-FFF2-40B4-BE49-F238E27FC236}">
                <a16:creationId xmlns:a16="http://schemas.microsoft.com/office/drawing/2014/main" xmlns="" id="{13A0DB1D-A7B1-4711-B61A-11B0F88DCB27}"/>
              </a:ext>
            </a:extLst>
          </p:cNvPr>
          <p:cNvSpPr/>
          <p:nvPr/>
        </p:nvSpPr>
        <p:spPr>
          <a:xfrm>
            <a:off x="8137200" y="3514795"/>
            <a:ext cx="3544174" cy="830997"/>
          </a:xfrm>
          <a:prstGeom prst="rect">
            <a:avLst/>
          </a:prstGeom>
        </p:spPr>
        <p:txBody>
          <a:bodyPr wrap="square">
            <a:spAutoFit/>
          </a:bodyPr>
          <a:lstStyle/>
          <a:p>
            <a:pPr lvl="0" algn="ctr"/>
            <a:r>
              <a:rPr lang="en-US" sz="2400" dirty="0" err="1">
                <a:solidFill>
                  <a:prstClr val="black"/>
                </a:solidFill>
                <a:latin typeface="Times New Roman" panose="02020603050405020304" pitchFamily="18" charset="0"/>
                <a:ea typeface="Times New Roman" panose="02020603050405020304" pitchFamily="18" charset="0"/>
              </a:rPr>
              <a:t>Giảm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rác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thải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đặc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biệt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là</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rác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thải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nhựa</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3" name="Straight Connector 12">
            <a:extLst>
              <a:ext uri="{FF2B5EF4-FFF2-40B4-BE49-F238E27FC236}">
                <a16:creationId xmlns:a16="http://schemas.microsoft.com/office/drawing/2014/main" xmlns="" id="{C007A501-D47C-41D2-A216-257FDBA53F56}"/>
              </a:ext>
            </a:extLst>
          </p:cNvPr>
          <p:cNvCxnSpPr>
            <a:cxnSpLocks/>
          </p:cNvCxnSpPr>
          <p:nvPr/>
        </p:nvCxnSpPr>
        <p:spPr>
          <a:xfrm>
            <a:off x="7246491" y="3841406"/>
            <a:ext cx="1050221" cy="5837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CB3E0D70-F18B-47F8-8E01-C8D9D1DF90A1}"/>
              </a:ext>
            </a:extLst>
          </p:cNvPr>
          <p:cNvSpPr/>
          <p:nvPr/>
        </p:nvSpPr>
        <p:spPr>
          <a:xfrm>
            <a:off x="5009679" y="5007864"/>
            <a:ext cx="3544174" cy="830997"/>
          </a:xfrm>
          <a:prstGeom prst="rect">
            <a:avLst/>
          </a:prstGeom>
        </p:spPr>
        <p:txBody>
          <a:bodyPr wrap="square">
            <a:spAutoFit/>
          </a:bodyPr>
          <a:lstStyle/>
          <a:p>
            <a:pPr lvl="0" algn="ctr"/>
            <a:r>
              <a:rPr lang="en-US" sz="2400" dirty="0" err="1">
                <a:solidFill>
                  <a:prstClr val="black"/>
                </a:solidFill>
                <a:latin typeface="Times New Roman" panose="02020603050405020304" pitchFamily="18" charset="0"/>
                <a:ea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chặt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phá</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rừng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làm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xói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mòn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đá</a:t>
            </a:r>
            <a:r>
              <a:rPr lang="en-US" sz="2400" dirty="0">
                <a:solidFill>
                  <a:prstClr val="black"/>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17" name="Straight Connector 16">
            <a:extLst>
              <a:ext uri="{FF2B5EF4-FFF2-40B4-BE49-F238E27FC236}">
                <a16:creationId xmlns:a16="http://schemas.microsoft.com/office/drawing/2014/main" xmlns="" id="{B70A1930-AFAF-4652-8947-9945D00C8492}"/>
              </a:ext>
            </a:extLst>
          </p:cNvPr>
          <p:cNvCxnSpPr>
            <a:cxnSpLocks/>
          </p:cNvCxnSpPr>
          <p:nvPr/>
        </p:nvCxnSpPr>
        <p:spPr>
          <a:xfrm>
            <a:off x="6384306" y="4177717"/>
            <a:ext cx="0" cy="67134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1621A44B-AB7E-4E84-AADF-4228DB6130DA}"/>
              </a:ext>
            </a:extLst>
          </p:cNvPr>
          <p:cNvSpPr/>
          <p:nvPr/>
        </p:nvSpPr>
        <p:spPr>
          <a:xfrm>
            <a:off x="2754576" y="3930294"/>
            <a:ext cx="2876386" cy="830997"/>
          </a:xfrm>
          <a:prstGeom prst="rect">
            <a:avLst/>
          </a:prstGeom>
        </p:spPr>
        <p:txBody>
          <a:bodyPr wrap="square">
            <a:spAutoFit/>
          </a:bodyPr>
          <a:lstStyle/>
          <a:p>
            <a:pPr lvl="0" algn="ctr"/>
            <a:r>
              <a:rPr lang="en-US" sz="2400" dirty="0" err="1">
                <a:solidFill>
                  <a:prstClr val="black"/>
                </a:solidFill>
                <a:latin typeface="Times New Roman" panose="02020603050405020304" pitchFamily="18" charset="0"/>
                <a:ea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sử</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dụng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bừa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bãi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hóa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độc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hại</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20" name="Straight Connector 19">
            <a:extLst>
              <a:ext uri="{FF2B5EF4-FFF2-40B4-BE49-F238E27FC236}">
                <a16:creationId xmlns:a16="http://schemas.microsoft.com/office/drawing/2014/main" xmlns="" id="{6F35E032-E99C-4F8E-8284-698FC3B70C1B}"/>
              </a:ext>
            </a:extLst>
          </p:cNvPr>
          <p:cNvCxnSpPr>
            <a:cxnSpLocks/>
          </p:cNvCxnSpPr>
          <p:nvPr/>
        </p:nvCxnSpPr>
        <p:spPr>
          <a:xfrm flipH="1">
            <a:off x="4192769" y="3329664"/>
            <a:ext cx="1104299" cy="528512"/>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7FBA2DE-2699-46AA-AD1A-9560FE4D9C77}"/>
              </a:ext>
            </a:extLst>
          </p:cNvPr>
          <p:cNvCxnSpPr>
            <a:cxnSpLocks/>
          </p:cNvCxnSpPr>
          <p:nvPr/>
        </p:nvCxnSpPr>
        <p:spPr>
          <a:xfrm flipH="1" flipV="1">
            <a:off x="4148691" y="2627554"/>
            <a:ext cx="1178946" cy="21153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55D3034C-E131-4928-96B9-F1D48E8145BC}"/>
              </a:ext>
            </a:extLst>
          </p:cNvPr>
          <p:cNvSpPr/>
          <p:nvPr/>
        </p:nvSpPr>
        <p:spPr>
          <a:xfrm>
            <a:off x="1781677" y="2188569"/>
            <a:ext cx="2876386" cy="830997"/>
          </a:xfrm>
          <a:prstGeom prst="rect">
            <a:avLst/>
          </a:prstGeom>
        </p:spPr>
        <p:txBody>
          <a:bodyPr wrap="square">
            <a:spAutoFit/>
          </a:bodyPr>
          <a:lstStyle/>
          <a:p>
            <a:pPr lvl="0" algn="ctr"/>
            <a:r>
              <a:rPr lang="en-US" sz="2400" dirty="0" err="1">
                <a:solidFill>
                  <a:prstClr val="black"/>
                </a:solidFill>
                <a:latin typeface="Times New Roman" panose="02020603050405020304" pitchFamily="18" charset="0"/>
                <a:ea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săn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bắt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động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vật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trái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phép</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cxnSp>
        <p:nvCxnSpPr>
          <p:cNvPr id="26" name="Straight Connector 25">
            <a:extLst>
              <a:ext uri="{FF2B5EF4-FFF2-40B4-BE49-F238E27FC236}">
                <a16:creationId xmlns:a16="http://schemas.microsoft.com/office/drawing/2014/main" xmlns="" id="{3F7AFEE6-39DE-45DB-B2E2-D69FE2CF8843}"/>
              </a:ext>
            </a:extLst>
          </p:cNvPr>
          <p:cNvCxnSpPr>
            <a:cxnSpLocks/>
          </p:cNvCxnSpPr>
          <p:nvPr/>
        </p:nvCxnSpPr>
        <p:spPr>
          <a:xfrm flipH="1" flipV="1">
            <a:off x="4744918" y="1678072"/>
            <a:ext cx="1184757" cy="47473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63A2E517-0B83-4DC8-80A1-A8992EB9A94C}"/>
              </a:ext>
            </a:extLst>
          </p:cNvPr>
          <p:cNvSpPr/>
          <p:nvPr/>
        </p:nvSpPr>
        <p:spPr>
          <a:xfrm>
            <a:off x="2133293" y="954445"/>
            <a:ext cx="2876386" cy="830997"/>
          </a:xfrm>
          <a:prstGeom prst="rect">
            <a:avLst/>
          </a:prstGeom>
        </p:spPr>
        <p:txBody>
          <a:bodyPr wrap="square">
            <a:spAutoFit/>
          </a:bodyPr>
          <a:lstStyle/>
          <a:p>
            <a:pPr lvl="0" algn="ctr"/>
            <a:r>
              <a:rPr lang="en-US" sz="2400" dirty="0" err="1">
                <a:solidFill>
                  <a:prstClr val="black"/>
                </a:solidFill>
                <a:latin typeface="Times New Roman" panose="02020603050405020304" pitchFamily="18" charset="0"/>
                <a:ea typeface="Times New Roman" panose="02020603050405020304" pitchFamily="18" charset="0"/>
              </a:rPr>
              <a:t>Xây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dựng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các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khu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bảo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tồn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thiên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nhiên</a:t>
            </a:r>
            <a:endParaRPr kumimoji="0" lang="en-US"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16458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2" grpId="0"/>
      <p:bldP spid="16" grpId="0"/>
      <p:bldP spid="19" grpId="0"/>
      <p:bldP spid="25"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III. </a:t>
            </a:r>
            <a:r>
              <a:rPr lang="en-US" sz="6000" b="1" dirty="0" err="1">
                <a:solidFill>
                  <a:prstClr val="black"/>
                </a:solidFill>
                <a:latin typeface="Times New Roman" panose="02020603050405020304" pitchFamily="18" charset="0"/>
                <a:cs typeface="Times New Roman" panose="02020603050405020304" pitchFamily="18" charset="0"/>
              </a:rPr>
              <a:t>Tổng</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662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2904706" y="1312542"/>
            <a:ext cx="3621337" cy="2341936"/>
          </a:xfrm>
          <a:prstGeom prst="rect">
            <a:avLst/>
          </a:prstGeom>
        </p:spPr>
      </p:pic>
      <p:sp>
        <p:nvSpPr>
          <p:cNvPr id="9" name="Rectangle 8">
            <a:extLst>
              <a:ext uri="{FF2B5EF4-FFF2-40B4-BE49-F238E27FC236}">
                <a16:creationId xmlns:a16="http://schemas.microsoft.com/office/drawing/2014/main" xmlns="" id="{6120293F-C1E4-4639-B9D0-8FF93F7E5D26}"/>
              </a:ext>
            </a:extLst>
          </p:cNvPr>
          <p:cNvSpPr/>
          <p:nvPr/>
        </p:nvSpPr>
        <p:spPr>
          <a:xfrm>
            <a:off x="3335450" y="1669910"/>
            <a:ext cx="2759847" cy="1200329"/>
          </a:xfrm>
          <a:prstGeom prst="rect">
            <a:avLst/>
          </a:prstGeom>
        </p:spPr>
        <p:txBody>
          <a:bodyPr wrap="square">
            <a:spAutoFit/>
          </a:bodyPr>
          <a:lstStyle/>
          <a:p>
            <a:pPr lvl="0" algn="just"/>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211570" y="2302300"/>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417566" y="5333407"/>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pic>
        <p:nvPicPr>
          <p:cNvPr id="27" name="Picture 26">
            <a:extLst>
              <a:ext uri="{FF2B5EF4-FFF2-40B4-BE49-F238E27FC236}">
                <a16:creationId xmlns:a16="http://schemas.microsoft.com/office/drawing/2014/main" xmlns="" id="{F72B61E9-4A0A-4F8F-914F-EF778123C3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6773003" y="796294"/>
            <a:ext cx="4516994" cy="2341936"/>
          </a:xfrm>
          <a:prstGeom prst="rect">
            <a:avLst/>
          </a:prstGeom>
        </p:spPr>
      </p:pic>
      <p:sp>
        <p:nvSpPr>
          <p:cNvPr id="28" name="Rectangle 27">
            <a:extLst>
              <a:ext uri="{FF2B5EF4-FFF2-40B4-BE49-F238E27FC236}">
                <a16:creationId xmlns:a16="http://schemas.microsoft.com/office/drawing/2014/main" xmlns="" id="{E618EEB6-A396-46B7-AA8E-A7BFFE32166D}"/>
              </a:ext>
            </a:extLst>
          </p:cNvPr>
          <p:cNvSpPr/>
          <p:nvPr/>
        </p:nvSpPr>
        <p:spPr>
          <a:xfrm>
            <a:off x="7264532" y="1057756"/>
            <a:ext cx="3533936" cy="830997"/>
          </a:xfrm>
          <a:prstGeom prst="rect">
            <a:avLst/>
          </a:prstGeom>
        </p:spPr>
        <p:txBody>
          <a:bodyPr wrap="square">
            <a:spAutoFit/>
          </a:bodyPr>
          <a:lstStyle/>
          <a:p>
            <a:pPr lvl="0"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428FF94B-210D-4797-A4BE-EB98ACF20E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924482" y="5300185"/>
            <a:ext cx="1986618" cy="1986618"/>
          </a:xfrm>
          <a:prstGeom prst="rect">
            <a:avLst/>
          </a:prstGeom>
        </p:spPr>
      </p:pic>
      <p:pic>
        <p:nvPicPr>
          <p:cNvPr id="30" name="Picture 29">
            <a:extLst>
              <a:ext uri="{FF2B5EF4-FFF2-40B4-BE49-F238E27FC236}">
                <a16:creationId xmlns:a16="http://schemas.microsoft.com/office/drawing/2014/main" xmlns="" id="{66A03408-2063-4467-AA3E-A52CC0ECC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779694" y="5366619"/>
            <a:ext cx="1986618" cy="1986618"/>
          </a:xfrm>
          <a:prstGeom prst="rect">
            <a:avLst/>
          </a:prstGeom>
        </p:spPr>
      </p:pic>
      <p:pic>
        <p:nvPicPr>
          <p:cNvPr id="31" name="Picture 30">
            <a:extLst>
              <a:ext uri="{FF2B5EF4-FFF2-40B4-BE49-F238E27FC236}">
                <a16:creationId xmlns:a16="http://schemas.microsoft.com/office/drawing/2014/main" xmlns="" id="{26AB2158-B622-492D-8D9B-4D018675D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491015" y="2086724"/>
            <a:ext cx="1986618" cy="1986618"/>
          </a:xfrm>
          <a:prstGeom prst="rect">
            <a:avLst/>
          </a:prstGeom>
        </p:spPr>
      </p:pic>
      <p:pic>
        <p:nvPicPr>
          <p:cNvPr id="32" name="Picture 31">
            <a:extLst>
              <a:ext uri="{FF2B5EF4-FFF2-40B4-BE49-F238E27FC236}">
                <a16:creationId xmlns:a16="http://schemas.microsoft.com/office/drawing/2014/main" xmlns="" id="{EDB9AB1B-DA67-442D-9793-998FF4F290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5324889" y="3108098"/>
            <a:ext cx="4516994" cy="2341936"/>
          </a:xfrm>
          <a:prstGeom prst="rect">
            <a:avLst/>
          </a:prstGeom>
        </p:spPr>
      </p:pic>
      <p:sp>
        <p:nvSpPr>
          <p:cNvPr id="33" name="Rectangle 32">
            <a:extLst>
              <a:ext uri="{FF2B5EF4-FFF2-40B4-BE49-F238E27FC236}">
                <a16:creationId xmlns:a16="http://schemas.microsoft.com/office/drawing/2014/main" xmlns="" id="{F8B3E500-8128-4CDB-B3E3-757A3B5DA3EA}"/>
              </a:ext>
            </a:extLst>
          </p:cNvPr>
          <p:cNvSpPr/>
          <p:nvPr/>
        </p:nvSpPr>
        <p:spPr>
          <a:xfrm>
            <a:off x="5890493" y="3532525"/>
            <a:ext cx="3533936" cy="830997"/>
          </a:xfrm>
          <a:prstGeom prst="rect">
            <a:avLst/>
          </a:prstGeom>
        </p:spPr>
        <p:txBody>
          <a:bodyPr wrap="square">
            <a:spAutoFit/>
          </a:bodyPr>
          <a:lstStyle/>
          <a:p>
            <a:pPr lvl="0" algn="just"/>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xmlns="" id="{35F00989-0582-4FCC-B2B9-BAD507B36A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137731" y="4106554"/>
            <a:ext cx="1986618" cy="1986618"/>
          </a:xfrm>
          <a:prstGeom prst="rect">
            <a:avLst/>
          </a:prstGeom>
        </p:spPr>
      </p:pic>
    </p:spTree>
    <p:extLst>
      <p:ext uri="{BB962C8B-B14F-4D97-AF65-F5344CB8AC3E}">
        <p14:creationId xmlns:p14="http://schemas.microsoft.com/office/powerpoint/2010/main" val="433259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0"/>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1.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Nội</a:t>
            </a:r>
            <a:r>
              <a:rPr lang="en-US" sz="3200" b="1" dirty="0">
                <a:solidFill>
                  <a:srgbClr val="ED7D31">
                    <a:lumMod val="75000"/>
                  </a:srgbClr>
                </a:solidFill>
                <a:latin typeface="Times New Roman" panose="02020603050405020304" pitchFamily="18" charset="0"/>
                <a:cs typeface="Times New Roman" panose="02020603050405020304" pitchFamily="18" charset="0"/>
              </a:rPr>
              <a:t> dung – Ý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nghĩa</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9"/>
            <a:ext cx="4675740" cy="148547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400" b="1" dirty="0" err="1">
                <a:solidFill>
                  <a:prstClr val="black"/>
                </a:solidFill>
                <a:latin typeface="Times New Roman" panose="02020603050405020304" pitchFamily="18" charset="0"/>
                <a:ea typeface="Times New Roman" panose="02020603050405020304" pitchFamily="18" charset="0"/>
              </a:rPr>
              <a:t>Nội</a:t>
            </a:r>
            <a:r>
              <a:rPr lang="en-US" sz="2400" b="1" dirty="0">
                <a:solidFill>
                  <a:prstClr val="black"/>
                </a:solidFill>
                <a:latin typeface="Times New Roman" panose="02020603050405020304" pitchFamily="18" charset="0"/>
                <a:ea typeface="Times New Roman" panose="02020603050405020304" pitchFamily="18" charset="0"/>
              </a:rPr>
              <a:t> dung: </a:t>
            </a:r>
            <a:r>
              <a:rPr lang="en-US" sz="2400" b="1" dirty="0" err="1">
                <a:solidFill>
                  <a:prstClr val="black"/>
                </a:solidFill>
                <a:latin typeface="Times New Roman" panose="02020603050405020304" pitchFamily="18" charset="0"/>
                <a:ea typeface="Times New Roman" panose="02020603050405020304" pitchFamily="18" charset="0"/>
              </a:rPr>
              <a:t>Văn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bản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đề</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cập</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đến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vấn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đề</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sự</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đa</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dạng</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của</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các</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loài</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vật</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trên</a:t>
            </a:r>
            <a:r>
              <a:rPr lang="en-US" sz="2400" b="1" dirty="0">
                <a:solidFill>
                  <a:prstClr val="black"/>
                </a:solidFill>
                <a:latin typeface="Times New Roman" panose="02020603050405020304" pitchFamily="18" charset="0"/>
                <a:ea typeface="Times New Roman" panose="02020603050405020304" pitchFamily="18" charset="0"/>
              </a:rPr>
              <a:t> TĐ </a:t>
            </a:r>
            <a:r>
              <a:rPr lang="en-US" sz="2400" b="1" dirty="0" err="1">
                <a:solidFill>
                  <a:prstClr val="black"/>
                </a:solidFill>
                <a:latin typeface="Times New Roman" panose="02020603050405020304" pitchFamily="18" charset="0"/>
                <a:ea typeface="Times New Roman" panose="02020603050405020304" pitchFamily="18" charset="0"/>
              </a:rPr>
              <a:t>và</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trật</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tự</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trong</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đời</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sống</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muôn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loài</a:t>
            </a:r>
            <a:r>
              <a:rPr lang="en-US" sz="2400" b="1" dirty="0">
                <a:solidFill>
                  <a:prstClr val="black"/>
                </a:solidFill>
                <a:latin typeface="Times New Roman" panose="02020603050405020304" pitchFamily="18" charset="0"/>
                <a:ea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8"/>
            <a:ext cx="4833083" cy="195241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400" b="1" dirty="0">
                <a:solidFill>
                  <a:prstClr val="black"/>
                </a:solidFill>
                <a:latin typeface="Times New Roman" panose="02020603050405020304" pitchFamily="18" charset="0"/>
                <a:ea typeface="Times New Roman" panose="02020603050405020304" pitchFamily="18" charset="0"/>
              </a:rPr>
              <a:t>Ý nghĩa : VB đã đặt ra cho con người vấn đề cần biết chung sống hài hoà với muôn loài, để bảo tồn sự đa dạng của thiên nhiên trên TĐ.</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991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3ECAEEA0-FD31-4F36-A2DB-36D6DDFC90B8}"/>
              </a:ext>
            </a:extLst>
          </p:cNvPr>
          <p:cNvSpPr txBox="1"/>
          <p:nvPr/>
        </p:nvSpPr>
        <p:spPr>
          <a:xfrm>
            <a:off x="2152018" y="401009"/>
            <a:ext cx="8174829" cy="584775"/>
          </a:xfrm>
          <a:prstGeom prst="rect">
            <a:avLst/>
          </a:prstGeom>
          <a:noFill/>
        </p:spPr>
        <p:txBody>
          <a:bodyPr wrap="square" rtlCol="0">
            <a:spAutoFit/>
          </a:bodyPr>
          <a:lstStyle/>
          <a:p>
            <a:pPr lvl="0" algn="ctr"/>
            <a:r>
              <a:rPr lang="en-US" sz="3200" b="1" dirty="0">
                <a:solidFill>
                  <a:srgbClr val="ED7D31">
                    <a:lumMod val="75000"/>
                  </a:srgbClr>
                </a:solidFill>
                <a:latin typeface="Times New Roman" panose="02020603050405020304" pitchFamily="18" charset="0"/>
                <a:cs typeface="Times New Roman" panose="02020603050405020304" pitchFamily="18" charset="0"/>
              </a:rPr>
              <a:t>2. </a:t>
            </a:r>
            <a:r>
              <a:rPr lang="en-US" sz="3200" b="1" dirty="0" err="1">
                <a:solidFill>
                  <a:srgbClr val="ED7D31">
                    <a:lumMod val="75000"/>
                  </a:srgbClr>
                </a:solidFill>
                <a:latin typeface="Times New Roman" panose="02020603050405020304" pitchFamily="18" charset="0"/>
                <a:cs typeface="Times New Roman" panose="02020603050405020304" pitchFamily="18" charset="0"/>
              </a:rPr>
              <a:t>Nghệ</a:t>
            </a:r>
            <a:r>
              <a:rPr lang="en-US" sz="3200" b="1" dirty="0">
                <a:solidFill>
                  <a:srgbClr val="ED7D31">
                    <a:lumMod val="75000"/>
                  </a:srgbClr>
                </a:solidFill>
                <a:latin typeface="Times New Roman" panose="02020603050405020304" pitchFamily="18" charset="0"/>
                <a:cs typeface="Times New Roman" panose="02020603050405020304" pitchFamily="18" charset="0"/>
              </a:rPr>
              <a:t> </a:t>
            </a:r>
            <a:r>
              <a:rPr lang="en-US" sz="3200" b="1" dirty="0" err="1">
                <a:solidFill>
                  <a:srgbClr val="ED7D31">
                    <a:lumMod val="75000"/>
                  </a:srgbClr>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80C7621F-D939-4D7A-BE29-41385C67A19A}"/>
              </a:ext>
            </a:extLst>
          </p:cNvPr>
          <p:cNvSpPr/>
          <p:nvPr/>
        </p:nvSpPr>
        <p:spPr>
          <a:xfrm>
            <a:off x="3020036" y="1390138"/>
            <a:ext cx="4328720" cy="9144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3B86A205-AEE5-43BF-87E9-BA37AC895A0D}"/>
              </a:ext>
            </a:extLst>
          </p:cNvPr>
          <p:cNvSpPr/>
          <p:nvPr/>
        </p:nvSpPr>
        <p:spPr>
          <a:xfrm>
            <a:off x="3322040" y="1515298"/>
            <a:ext cx="4392405" cy="129229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400" b="1" dirty="0" err="1">
                <a:solidFill>
                  <a:prstClr val="black"/>
                </a:solidFill>
                <a:latin typeface="Times New Roman" panose="02020603050405020304" pitchFamily="18" charset="0"/>
                <a:ea typeface="Times New Roman" panose="02020603050405020304" pitchFamily="18" charset="0"/>
              </a:rPr>
              <a:t>Số</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liệu</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dẫn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chứng</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phù</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hợp</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cụ</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thể</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lập</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luận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rõ</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ràng</a:t>
            </a:r>
            <a:r>
              <a:rPr lang="en-US" sz="2400" b="1" dirty="0">
                <a:solidFill>
                  <a:prstClr val="black"/>
                </a:solidFill>
                <a:latin typeface="Times New Roman" panose="02020603050405020304" pitchFamily="18" charset="0"/>
                <a:ea typeface="Times New Roman" panose="02020603050405020304" pitchFamily="18" charset="0"/>
              </a:rPr>
              <a:t>, logic </a:t>
            </a:r>
            <a:r>
              <a:rPr lang="en-US" sz="2400" b="1" dirty="0" err="1">
                <a:solidFill>
                  <a:prstClr val="black"/>
                </a:solidFill>
                <a:latin typeface="Times New Roman" panose="02020603050405020304" pitchFamily="18" charset="0"/>
                <a:ea typeface="Times New Roman" panose="02020603050405020304" pitchFamily="18" charset="0"/>
              </a:rPr>
              <a:t>có</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tính</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thuyết</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phục</a:t>
            </a:r>
            <a:r>
              <a:rPr lang="en-US" sz="2400" b="1" dirty="0">
                <a:solidFill>
                  <a:prstClr val="black"/>
                </a:solidFill>
                <a:latin typeface="Times New Roman" panose="02020603050405020304" pitchFamily="18" charset="0"/>
                <a:ea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8">
            <a:extLst>
              <a:ext uri="{FF2B5EF4-FFF2-40B4-BE49-F238E27FC236}">
                <a16:creationId xmlns:a16="http://schemas.microsoft.com/office/drawing/2014/main" xmlns="" id="{8974476C-9BBF-4F7F-827C-C077C93997B3}"/>
              </a:ext>
            </a:extLst>
          </p:cNvPr>
          <p:cNvSpPr/>
          <p:nvPr/>
        </p:nvSpPr>
        <p:spPr>
          <a:xfrm>
            <a:off x="3931640" y="3604288"/>
            <a:ext cx="4328720" cy="1353606"/>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80DA0357-A692-47A5-89A0-894AC7B3B911}"/>
              </a:ext>
            </a:extLst>
          </p:cNvPr>
          <p:cNvSpPr/>
          <p:nvPr/>
        </p:nvSpPr>
        <p:spPr>
          <a:xfrm>
            <a:off x="4233644" y="3666868"/>
            <a:ext cx="4536869" cy="17592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400" b="1" dirty="0">
                <a:solidFill>
                  <a:prstClr val="black"/>
                </a:solidFill>
                <a:latin typeface="Times New Roman" panose="02020603050405020304" pitchFamily="18" charset="0"/>
                <a:ea typeface="Times New Roman" panose="02020603050405020304" pitchFamily="18" charset="0"/>
              </a:rPr>
              <a:t>Cách mở đầu - kết thúc văn bản có sự thống nhất, hỗ trợ cho nhau tạo nên nét đặc sắc, độc đáo cho VB.</a:t>
            </a:r>
            <a:endParaRPr kumimoji="0" lang="en-US" sz="2400" b="1" i="0" u="none" strike="noStrike" kern="1200" cap="none" spc="0" normalizeH="0" baseline="0" noProof="0" dirty="0">
              <a:ln>
                <a:noFill/>
              </a:ln>
              <a:solidFill>
                <a:prstClr val="black"/>
              </a:solidFill>
              <a:effectLst/>
              <a:uLnTx/>
              <a:uFillTx/>
              <a:latin typeface="Calibri" panose="020F0502020204030204"/>
            </a:endParaRPr>
          </a:p>
        </p:txBody>
      </p:sp>
      <p:pic>
        <p:nvPicPr>
          <p:cNvPr id="11" name="Picture 10">
            <a:extLst>
              <a:ext uri="{FF2B5EF4-FFF2-40B4-BE49-F238E27FC236}">
                <a16:creationId xmlns:a16="http://schemas.microsoft.com/office/drawing/2014/main" xmlns="" id="{41D3E09C-65F1-4559-84D7-E6AFA26300A7}"/>
              </a:ext>
            </a:extLst>
          </p:cNvPr>
          <p:cNvPicPr>
            <a:picLocks noChangeAspect="1"/>
          </p:cNvPicPr>
          <p:nvPr/>
        </p:nvPicPr>
        <p:blipFill>
          <a:blip r:embed="rId3"/>
          <a:stretch>
            <a:fillRect/>
          </a:stretch>
        </p:blipFill>
        <p:spPr>
          <a:xfrm>
            <a:off x="8406162" y="1515299"/>
            <a:ext cx="2619375" cy="1743075"/>
          </a:xfrm>
          <a:prstGeom prst="rect">
            <a:avLst/>
          </a:prstGeom>
        </p:spPr>
      </p:pic>
    </p:spTree>
    <p:extLst>
      <p:ext uri="{BB962C8B-B14F-4D97-AF65-F5344CB8AC3E}">
        <p14:creationId xmlns:p14="http://schemas.microsoft.com/office/powerpoint/2010/main" val="14666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63014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4590" y="5406680"/>
            <a:ext cx="824446" cy="1381368"/>
          </a:xfrm>
          <a:prstGeom prst="rect">
            <a:avLst/>
          </a:prstGeom>
        </p:spPr>
      </p:pic>
      <p:grpSp>
        <p:nvGrpSpPr>
          <p:cNvPr id="19" name="Group 18"/>
          <p:cNvGrpSpPr/>
          <p:nvPr/>
        </p:nvGrpSpPr>
        <p:grpSpPr>
          <a:xfrm>
            <a:off x="-19505" y="5359371"/>
            <a:ext cx="1535996" cy="1476870"/>
            <a:chOff x="3789133" y="5331854"/>
            <a:chExt cx="1388598" cy="139761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13563" y="5331854"/>
              <a:ext cx="1177518" cy="1397611"/>
            </a:xfrm>
            <a:prstGeom prst="rect">
              <a:avLst/>
            </a:prstGeom>
          </p:spPr>
        </p:pic>
        <p:pic>
          <p:nvPicPr>
            <p:cNvPr id="40" name="Picture 3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3789133" y="6018858"/>
              <a:ext cx="370838" cy="391577"/>
            </a:xfrm>
            <a:prstGeom prst="rect">
              <a:avLst/>
            </a:prstGeom>
          </p:spPr>
        </p:pic>
        <p:pic>
          <p:nvPicPr>
            <p:cNvPr id="41" name="Picture 40">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5355">
              <a:off x="4806893" y="6039348"/>
              <a:ext cx="370838" cy="391577"/>
            </a:xfrm>
            <a:prstGeom prst="rect">
              <a:avLst/>
            </a:pr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602" y="4649384"/>
            <a:ext cx="732279" cy="1176642"/>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b="7267"/>
          <a:stretch/>
        </p:blipFill>
        <p:spPr>
          <a:xfrm>
            <a:off x="7125864" y="850615"/>
            <a:ext cx="3035771" cy="2815160"/>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5124" y="4649384"/>
            <a:ext cx="732279" cy="1176642"/>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3967" y="4649384"/>
            <a:ext cx="732279" cy="1176642"/>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3696" y="4649384"/>
            <a:ext cx="732279" cy="1176642"/>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1785" y="4649384"/>
            <a:ext cx="732279" cy="1176642"/>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30" y="4641625"/>
            <a:ext cx="732279" cy="1176642"/>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5762" y="4654877"/>
            <a:ext cx="732279" cy="1176642"/>
          </a:xfrm>
          <a:prstGeom prst="rect">
            <a:avLst/>
          </a:prstGeom>
        </p:spPr>
      </p:pic>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0032" y="4677607"/>
            <a:ext cx="732279" cy="1176642"/>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761" y="4677607"/>
            <a:ext cx="732279" cy="117664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90" y="4649384"/>
            <a:ext cx="732279" cy="1176642"/>
          </a:xfrm>
          <a:prstGeom prst="rect">
            <a:avLst/>
          </a:prstGeom>
        </p:spPr>
      </p:pic>
      <p:grpSp>
        <p:nvGrpSpPr>
          <p:cNvPr id="72" name="Group 71"/>
          <p:cNvGrpSpPr/>
          <p:nvPr/>
        </p:nvGrpSpPr>
        <p:grpSpPr>
          <a:xfrm>
            <a:off x="10828540" y="5381133"/>
            <a:ext cx="1363460" cy="1389158"/>
            <a:chOff x="10529291" y="4675478"/>
            <a:chExt cx="1261122" cy="1361880"/>
          </a:xfrm>
        </p:grpSpPr>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781" y="4675478"/>
              <a:ext cx="1073632" cy="1307255"/>
            </a:xfrm>
            <a:prstGeom prst="rect">
              <a:avLst/>
            </a:prstGeom>
          </p:spPr>
        </p:pic>
        <p:pic>
          <p:nvPicPr>
            <p:cNvPr id="74" name="Picture 73">
              <a:hlinkClick r:id="rId12"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40390">
              <a:off x="10529291" y="5456161"/>
              <a:ext cx="370838" cy="391577"/>
            </a:xfrm>
            <a:prstGeom prst="rect">
              <a:avLst/>
            </a:prstGeom>
          </p:spPr>
        </p:pic>
        <p:pic>
          <p:nvPicPr>
            <p:cNvPr id="75" name="Picture 7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64727">
              <a:off x="11378403" y="5645781"/>
              <a:ext cx="370838" cy="391577"/>
            </a:xfrm>
            <a:prstGeom prst="rect">
              <a:avLst/>
            </a:prstGeom>
          </p:spPr>
        </p:pic>
      </p:grpSp>
      <p:sp>
        <p:nvSpPr>
          <p:cNvPr id="28" name="Rectangle 27">
            <a:hlinkClick r:id="rId13" action="ppaction://hlinksldjump"/>
          </p:cNvPr>
          <p:cNvSpPr/>
          <p:nvPr/>
        </p:nvSpPr>
        <p:spPr>
          <a:xfrm>
            <a:off x="161757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1</a:t>
            </a:r>
          </a:p>
        </p:txBody>
      </p:sp>
      <p:sp>
        <p:nvSpPr>
          <p:cNvPr id="91" name="Rectangle 90">
            <a:hlinkClick r:id="rId6" action="ppaction://hlinksldjump"/>
          </p:cNvPr>
          <p:cNvSpPr/>
          <p:nvPr/>
        </p:nvSpPr>
        <p:spPr>
          <a:xfrm>
            <a:off x="252223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2</a:t>
            </a:r>
          </a:p>
        </p:txBody>
      </p:sp>
      <p:sp>
        <p:nvSpPr>
          <p:cNvPr id="92" name="Rectangle 91">
            <a:hlinkClick r:id="rId14" action="ppaction://hlinksldjump"/>
          </p:cNvPr>
          <p:cNvSpPr/>
          <p:nvPr/>
        </p:nvSpPr>
        <p:spPr>
          <a:xfrm>
            <a:off x="342939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3</a:t>
            </a:r>
          </a:p>
        </p:txBody>
      </p:sp>
      <p:sp>
        <p:nvSpPr>
          <p:cNvPr id="93" name="Rectangle 92">
            <a:hlinkClick r:id="rId15" action="ppaction://hlinksldjump"/>
          </p:cNvPr>
          <p:cNvSpPr/>
          <p:nvPr/>
        </p:nvSpPr>
        <p:spPr>
          <a:xfrm>
            <a:off x="433405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4</a:t>
            </a:r>
          </a:p>
        </p:txBody>
      </p:sp>
      <p:sp>
        <p:nvSpPr>
          <p:cNvPr id="94" name="Rectangle 93">
            <a:hlinkClick r:id="rId16" action="ppaction://hlinksldjump"/>
          </p:cNvPr>
          <p:cNvSpPr/>
          <p:nvPr/>
        </p:nvSpPr>
        <p:spPr>
          <a:xfrm>
            <a:off x="51898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5</a:t>
            </a:r>
          </a:p>
        </p:txBody>
      </p:sp>
      <p:sp>
        <p:nvSpPr>
          <p:cNvPr id="95" name="Rectangle 94">
            <a:hlinkClick r:id="rId8" action="ppaction://hlinksldjump"/>
          </p:cNvPr>
          <p:cNvSpPr/>
          <p:nvPr/>
        </p:nvSpPr>
        <p:spPr>
          <a:xfrm>
            <a:off x="6094531"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6</a:t>
            </a:r>
          </a:p>
        </p:txBody>
      </p:sp>
      <p:sp>
        <p:nvSpPr>
          <p:cNvPr id="96" name="Rectangle 95">
            <a:hlinkClick r:id="rId17" action="ppaction://hlinksldjump"/>
          </p:cNvPr>
          <p:cNvSpPr/>
          <p:nvPr/>
        </p:nvSpPr>
        <p:spPr>
          <a:xfrm>
            <a:off x="7001689"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7</a:t>
            </a:r>
          </a:p>
        </p:txBody>
      </p:sp>
      <p:sp>
        <p:nvSpPr>
          <p:cNvPr id="97" name="Rectangle 96">
            <a:hlinkClick r:id="rId18" action="ppaction://hlinksldjump"/>
          </p:cNvPr>
          <p:cNvSpPr/>
          <p:nvPr/>
        </p:nvSpPr>
        <p:spPr>
          <a:xfrm>
            <a:off x="7906347"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8</a:t>
            </a:r>
          </a:p>
        </p:txBody>
      </p:sp>
      <p:sp>
        <p:nvSpPr>
          <p:cNvPr id="98" name="Rectangle 97">
            <a:hlinkClick r:id="rId19" action="ppaction://hlinksldjump"/>
          </p:cNvPr>
          <p:cNvSpPr/>
          <p:nvPr/>
        </p:nvSpPr>
        <p:spPr>
          <a:xfrm>
            <a:off x="8772115"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a:ea typeface="+mn-ea"/>
                <a:cs typeface="+mn-cs"/>
              </a:rPr>
              <a:t>9</a:t>
            </a:r>
          </a:p>
        </p:txBody>
      </p:sp>
      <p:sp>
        <p:nvSpPr>
          <p:cNvPr id="99" name="Rectangle 98">
            <a:hlinkClick r:id="rId12" action="ppaction://hlinksldjump"/>
          </p:cNvPr>
          <p:cNvSpPr/>
          <p:nvPr/>
        </p:nvSpPr>
        <p:spPr>
          <a:xfrm>
            <a:off x="9676773" y="166224"/>
            <a:ext cx="682740" cy="419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10</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8177" y="667558"/>
            <a:ext cx="589751" cy="442313"/>
          </a:xfrm>
          <a:prstGeom prst="rect">
            <a:avLst/>
          </a:prstGeom>
        </p:spPr>
      </p:pic>
      <p:pic>
        <p:nvPicPr>
          <p:cNvPr id="34" name="Picture 11" descr="C:\Users\ADMIN\Desktop\Tai nguyen thiet ke tro choi\Bảng gỗ\Picture1 (2).png">
            <a:hlinkClick r:id="rId21" action="ppaction://hlinksldjump"/>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6998" t="-3713"/>
          <a:stretch/>
        </p:blipFill>
        <p:spPr bwMode="auto">
          <a:xfrm>
            <a:off x="10975953" y="0"/>
            <a:ext cx="1192794" cy="72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6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1000"/>
                                        <p:tgtEl>
                                          <p:spTgt spid="71"/>
                                        </p:tgtEl>
                                      </p:cBhvr>
                                    </p:animEffect>
                                    <p:anim calcmode="lin" valueType="num">
                                      <p:cBhvr>
                                        <p:cTn id="71" dur="1000" fill="hold"/>
                                        <p:tgtEl>
                                          <p:spTgt spid="71"/>
                                        </p:tgtEl>
                                        <p:attrNameLst>
                                          <p:attrName>ppt_x</p:attrName>
                                        </p:attrNameLst>
                                      </p:cBhvr>
                                      <p:tavLst>
                                        <p:tav tm="0">
                                          <p:val>
                                            <p:strVal val="#ppt_x"/>
                                          </p:val>
                                        </p:tav>
                                        <p:tav tm="100000">
                                          <p:val>
                                            <p:strVal val="#ppt_x"/>
                                          </p:val>
                                        </p:tav>
                                      </p:tavLst>
                                    </p:anim>
                                    <p:anim calcmode="lin" valueType="num">
                                      <p:cBhvr>
                                        <p:cTn id="7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3" restart="whenNotActive" fill="hold" evtFilter="cancelBubble" nodeType="interactiveSeq">
                <p:stCondLst>
                  <p:cond evt="onClick" delay="0">
                    <p:tgtEl>
                      <p:spTgt spid="9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8" restart="whenNotActive" fill="hold" evtFilter="cancelBubble" nodeType="interactiveSeq">
                <p:stCondLst>
                  <p:cond evt="onClick" delay="0">
                    <p:tgtEl>
                      <p:spTgt spid="9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93" restart="whenNotActive" fill="hold" evtFilter="cancelBubble" nodeType="interactiveSeq">
                <p:stCondLst>
                  <p:cond evt="onClick" delay="0">
                    <p:tgtEl>
                      <p:spTgt spid="94"/>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3" restart="whenNotActive" fill="hold" evtFilter="cancelBubble" nodeType="interactiveSeq">
                <p:stCondLst>
                  <p:cond evt="onClick" delay="0">
                    <p:tgtEl>
                      <p:spTgt spid="9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13" restart="whenNotActive" fill="hold" evtFilter="cancelBubble" nodeType="interactiveSeq">
                <p:stCondLst>
                  <p:cond evt="onClick" delay="0">
                    <p:tgtEl>
                      <p:spTgt spid="98"/>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18" restart="whenNotActive" fill="hold" evtFilter="cancelBubble" nodeType="interactiveSeq">
                <p:stCondLst>
                  <p:cond evt="onClick" delay="0">
                    <p:tgtEl>
                      <p:spTgt spid="99"/>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28"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53468" y="475367"/>
            <a:ext cx="608506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Câu 1: Trong văn bản: Các loài chung sống với nhau như thế nào? tác giả đã nhắc đến bộ phim nào?</a:t>
            </a:r>
            <a:endParaRPr kumimoji="0" lang="en-US" sz="40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Tất</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cả</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đều</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008000"/>
                </a:solidFill>
                <a:effectLst/>
                <a:uLnTx/>
                <a:uFillTx/>
                <a:latin typeface="Times New Roman" panose="02020603050405020304" pitchFamily="18" charset="0"/>
                <a:cs typeface="Times New Roman" panose="02020603050405020304" pitchFamily="18" charset="0"/>
              </a:rPr>
              <a:t>sai</a:t>
            </a:r>
            <a:r>
              <a:rPr kumimoji="0" lang="en-US" sz="3600" b="0" i="0" u="none" strike="noStrike" kern="1200" cap="none" spc="0" normalizeH="0" noProof="0" dirty="0">
                <a:ln>
                  <a:noFill/>
                </a:ln>
                <a:solidFill>
                  <a:srgbClr val="008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vi-VN" sz="3600" dirty="0">
                <a:solidFill>
                  <a:srgbClr val="008000"/>
                </a:solidFill>
                <a:latin typeface="Times New Roman" panose="02020603050405020304" pitchFamily="18" charset="0"/>
                <a:cs typeface="Times New Roman" panose="02020603050405020304" pitchFamily="18" charset="0"/>
              </a:rPr>
              <a:t>Vua Sư Tử</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Đô</a:t>
            </a:r>
            <a:r>
              <a:rPr lang="en-US" sz="3600" dirty="0">
                <a:solidFill>
                  <a:srgbClr val="008000"/>
                </a:solidFill>
                <a:latin typeface="Times New Roman" panose="02020603050405020304" pitchFamily="18" charset="0"/>
                <a:cs typeface="Times New Roman" panose="02020603050405020304" pitchFamily="18" charset="0"/>
              </a:rPr>
              <a:t>-</a:t>
            </a:r>
            <a:r>
              <a:rPr lang="en-US" sz="3600" dirty="0" err="1">
                <a:solidFill>
                  <a:srgbClr val="008000"/>
                </a:solidFill>
                <a:latin typeface="Times New Roman" panose="02020603050405020304" pitchFamily="18" charset="0"/>
                <a:cs typeface="Times New Roman" panose="02020603050405020304" pitchFamily="18" charset="0"/>
              </a:rPr>
              <a:t>rê</a:t>
            </a:r>
            <a:r>
              <a:rPr lang="en-US" sz="3600" dirty="0">
                <a:solidFill>
                  <a:srgbClr val="008000"/>
                </a:solidFill>
                <a:latin typeface="Times New Roman" panose="02020603050405020304" pitchFamily="18" charset="0"/>
                <a:cs typeface="Times New Roman" panose="02020603050405020304" pitchFamily="18" charset="0"/>
              </a:rPr>
              <a:t>-mon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Đi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tìm</a:t>
            </a:r>
            <a:r>
              <a:rPr lang="en-US" sz="3600" dirty="0">
                <a:solidFill>
                  <a:srgbClr val="008000"/>
                </a:solidFill>
                <a:latin typeface="Times New Roman" panose="02020603050405020304" pitchFamily="18" charset="0"/>
                <a:cs typeface="Times New Roman" panose="02020603050405020304" pitchFamily="18" charset="0"/>
              </a:rPr>
              <a:t> Nemo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8200" y="1079919"/>
            <a:ext cx="733559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2: Thể loại của văn bản: Các loài chung sống với nhau như thế nào?</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rPr>
              <a:t>D. </a:t>
            </a:r>
            <a:r>
              <a:rPr lang="en-US" sz="3600" dirty="0" err="1">
                <a:solidFill>
                  <a:srgbClr val="008000"/>
                </a:solidFill>
              </a:rPr>
              <a:t>Truyện</a:t>
            </a:r>
            <a:r>
              <a:rPr lang="en-US" sz="3600" dirty="0">
                <a:solidFill>
                  <a:srgbClr val="008000"/>
                </a:solidFill>
              </a:rPr>
              <a:t> </a:t>
            </a:r>
            <a:r>
              <a:rPr lang="en-US" sz="3600" dirty="0" err="1">
                <a:solidFill>
                  <a:srgbClr val="008000"/>
                </a:solidFill>
              </a:rPr>
              <a:t>ngắn</a:t>
            </a:r>
            <a:endParaRPr kumimoji="0" lang="en-US" sz="3600" b="0" i="0" u="none" strike="noStrike" kern="1200" cap="none" spc="0" normalizeH="0" baseline="0" noProof="0" dirty="0">
              <a:ln>
                <a:noFill/>
              </a:ln>
              <a:solidFill>
                <a:srgbClr val="008000"/>
              </a:solidFill>
              <a:effectLst/>
              <a:uLnTx/>
              <a:uFillTx/>
              <a:latin typeface="Calibri"/>
              <a:ea typeface="+mn-ea"/>
              <a:cs typeface="+mn-cs"/>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r>
              <a:rPr lang="en-US" sz="3600" dirty="0">
                <a:solidFill>
                  <a:srgbClr val="008000"/>
                </a:solidFill>
                <a:latin typeface="Times New Roman" panose="02020603050405020304" pitchFamily="18" charset="0"/>
                <a:cs typeface="Times New Roman" panose="02020603050405020304" pitchFamily="18" charset="0"/>
              </a:rPr>
              <a:t> tin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Tiểu</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thuyết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Văn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bản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nghị</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luận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85176" y="1073420"/>
            <a:ext cx="676303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3: Theo văn bản Các loài chung sống với nhau như thế nào? hiện nay có bao nhiêu loài sinh vật trên Trái Đất?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&gt; 1.000.000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&gt; 10.000.000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78083" y="5125937"/>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&gt; 3.000.000</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59371" y="5117661"/>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D. &gt;5.000.000</a:t>
            </a:r>
          </a:p>
        </p:txBody>
      </p:sp>
    </p:spTree>
    <p:extLst>
      <p:ext uri="{BB962C8B-B14F-4D97-AF65-F5344CB8AC3E}">
        <p14:creationId xmlns:p14="http://schemas.microsoft.com/office/powerpoint/2010/main" val="6012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1"/>
                                        </p:tgtEl>
                                        <p:attrNameLst>
                                          <p:attrName>style.color</p:attrName>
                                        </p:attrNameLst>
                                      </p:cBhvr>
                                      <p:by>
                                        <p:hsl h="7200000" s="0" l="0"/>
                                      </p:by>
                                    </p:animClr>
                                    <p:animClr clrSpc="hsl" dir="cw">
                                      <p:cBhvr>
                                        <p:cTn id="44" dur="500" fill="hold"/>
                                        <p:tgtEl>
                                          <p:spTgt spid="11"/>
                                        </p:tgtEl>
                                        <p:attrNameLst>
                                          <p:attrName>fillcolor</p:attrName>
                                        </p:attrNameLst>
                                      </p:cBhvr>
                                      <p:by>
                                        <p:hsl h="7200000" s="0" l="0"/>
                                      </p:by>
                                    </p:animClr>
                                    <p:animClr clrSpc="hsl" dir="cw">
                                      <p:cBhvr>
                                        <p:cTn id="45" dur="500" fill="hold"/>
                                        <p:tgtEl>
                                          <p:spTgt spid="11"/>
                                        </p:tgtEl>
                                        <p:attrNameLst>
                                          <p:attrName>stroke.color</p:attrName>
                                        </p:attrNameLst>
                                      </p:cBhvr>
                                      <p:by>
                                        <p:hsl h="7200000" s="0" l="0"/>
                                      </p:by>
                                    </p:animClr>
                                    <p:set>
                                      <p:cBhvr>
                                        <p:cTn id="46" dur="500" fill="hold"/>
                                        <p:tgtEl>
                                          <p:spTgt spid="1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938992"/>
          </a:xfrm>
          <a:prstGeom prst="rect">
            <a:avLst/>
          </a:prstGeom>
          <a:noFill/>
        </p:spPr>
        <p:txBody>
          <a:bodyPr wrap="square" rtlCol="0">
            <a:spAutoFit/>
          </a:bodyPr>
          <a:lstStyle/>
          <a:p>
            <a:pPr lvl="0" algn="ctr"/>
            <a:r>
              <a:rPr lang="en-US" sz="6000" b="1" dirty="0">
                <a:solidFill>
                  <a:prstClr val="black"/>
                </a:solidFill>
                <a:latin typeface="Times New Roman" panose="02020603050405020304" pitchFamily="18" charset="0"/>
                <a:cs typeface="Times New Roman" panose="02020603050405020304" pitchFamily="18" charset="0"/>
              </a:rPr>
              <a:t>I. </a:t>
            </a:r>
            <a:r>
              <a:rPr lang="en-US" sz="6000" b="1" dirty="0" err="1">
                <a:solidFill>
                  <a:prstClr val="black"/>
                </a:solidFill>
                <a:latin typeface="Times New Roman" panose="02020603050405020304" pitchFamily="18" charset="0"/>
                <a:cs typeface="Times New Roman" panose="02020603050405020304" pitchFamily="18" charset="0"/>
              </a:rPr>
              <a:t>Đọc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và</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tìm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hiểu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0076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44919" y="1138642"/>
            <a:ext cx="748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4: Văn bản Các loài chung sống với nhau như thế nào? được trích từ?</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A.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Tuổi</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trẻ</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D.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Đất</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Việt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C.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Nhân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dân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8000"/>
                </a:solidFill>
                <a:latin typeface="Times New Roman" panose="02020603050405020304" pitchFamily="18" charset="0"/>
                <a:cs typeface="Times New Roman" panose="02020603050405020304" pitchFamily="18" charset="0"/>
              </a:rPr>
              <a:t>B. </a:t>
            </a:r>
            <a:r>
              <a:rPr lang="en-US" sz="3600" dirty="0" err="1">
                <a:solidFill>
                  <a:srgbClr val="008000"/>
                </a:solidFill>
                <a:latin typeface="Times New Roman" panose="02020603050405020304" pitchFamily="18" charset="0"/>
                <a:cs typeface="Times New Roman" panose="02020603050405020304" pitchFamily="18" charset="0"/>
              </a:rPr>
              <a:t>Báo</a:t>
            </a:r>
            <a:r>
              <a:rPr lang="en-US" sz="3600" dirty="0">
                <a:solidFill>
                  <a:srgbClr val="008000"/>
                </a:solidFill>
                <a:latin typeface="Times New Roman" panose="02020603050405020304" pitchFamily="18" charset="0"/>
                <a:cs typeface="Times New Roman" panose="02020603050405020304" pitchFamily="18" charset="0"/>
              </a:rPr>
              <a:t> Thanh </a:t>
            </a:r>
            <a:r>
              <a:rPr lang="en-US" sz="3600" dirty="0" err="1">
                <a:solidFill>
                  <a:srgbClr val="008000"/>
                </a:solidFill>
                <a:latin typeface="Times New Roman" panose="02020603050405020304" pitchFamily="18" charset="0"/>
                <a:cs typeface="Times New Roman" panose="02020603050405020304" pitchFamily="18" charset="0"/>
              </a:rPr>
              <a:t>niên</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74115" y="680271"/>
            <a:ext cx="711251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Câu 5: Tự sự là phương thức biểu đạt chính của Văn bản Các loài chung sống với nhau như thế nào?</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7515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59028" y="774739"/>
            <a:ext cx="6993230" cy="1569660"/>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a:t>
            </a:r>
            <a:r>
              <a:rPr lang="en-US" sz="3200" b="1" dirty="0">
                <a:solidFill>
                  <a:srgbClr val="0000FF"/>
                </a:solidFill>
                <a:latin typeface="Times New Roman" panose="02020603050405020304" pitchFamily="18" charset="0"/>
                <a:cs typeface="Times New Roman" panose="02020603050405020304" pitchFamily="18" charset="0"/>
              </a:rPr>
              <a:t>6</a:t>
            </a:r>
            <a:r>
              <a:rPr lang="vi-VN" sz="3200" b="1" dirty="0">
                <a:solidFill>
                  <a:srgbClr val="0000FF"/>
                </a:solidFill>
                <a:latin typeface="Times New Roman" panose="02020603050405020304" pitchFamily="18" charset="0"/>
                <a:cs typeface="Times New Roman" panose="02020603050405020304" pitchFamily="18" charset="0"/>
              </a:rPr>
              <a:t>: Từ “quần xã” trong văn bản Các loài chung sống với nhau như thế nào? được hiểu là?</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303600" y="5106650"/>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D.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muôn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loài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trên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Trái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Đất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099136" y="513076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C. </a:t>
            </a:r>
            <a:r>
              <a:rPr lang="en-US" sz="2400" dirty="0" err="1">
                <a:solidFill>
                  <a:srgbClr val="008000"/>
                </a:solidFill>
                <a:latin typeface="Times New Roman" panose="02020603050405020304" pitchFamily="18" charset="0"/>
                <a:cs typeface="Times New Roman" panose="02020603050405020304" pitchFamily="18" charset="0"/>
              </a:rPr>
              <a:t>Tập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hợp</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các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sinh</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vật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cùng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sống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trong</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khu</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vực</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và</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thời</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gian</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nhất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định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99136" y="392227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srgbClr val="008000"/>
                </a:solidFill>
                <a:latin typeface="Times New Roman" panose="02020603050405020304" pitchFamily="18" charset="0"/>
                <a:cs typeface="Times New Roman" panose="02020603050405020304" pitchFamily="18" charset="0"/>
              </a:rPr>
              <a:t>A. Tập hợp muôn loài, trừ người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6303600" y="392227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8000"/>
                </a:solidFill>
                <a:latin typeface="Times New Roman" panose="02020603050405020304" pitchFamily="18" charset="0"/>
                <a:cs typeface="Times New Roman" panose="02020603050405020304" pitchFamily="18" charset="0"/>
              </a:rPr>
              <a:t>B. </a:t>
            </a:r>
            <a:r>
              <a:rPr lang="en-US" sz="2400" dirty="0" err="1">
                <a:solidFill>
                  <a:srgbClr val="008000"/>
                </a:solidFill>
                <a:latin typeface="Times New Roman" panose="02020603050405020304" pitchFamily="18" charset="0"/>
                <a:cs typeface="Times New Roman" panose="02020603050405020304" pitchFamily="18" charset="0"/>
              </a:rPr>
              <a:t>Một</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xã</a:t>
            </a:r>
            <a:r>
              <a:rPr lang="en-US" sz="2400" dirty="0">
                <a:solidFill>
                  <a:srgbClr val="008000"/>
                </a:solidFill>
                <a:latin typeface="Times New Roman" panose="02020603050405020304" pitchFamily="18" charset="0"/>
                <a:cs typeface="Times New Roman" panose="02020603050405020304" pitchFamily="18" charset="0"/>
              </a:rPr>
              <a:t> </a:t>
            </a:r>
            <a:r>
              <a:rPr lang="en-US" sz="2400" dirty="0" err="1">
                <a:solidFill>
                  <a:srgbClr val="008000"/>
                </a:solidFill>
                <a:latin typeface="Times New Roman" panose="02020603050405020304" pitchFamily="18" charset="0"/>
                <a:cs typeface="Times New Roman" panose="02020603050405020304" pitchFamily="18" charset="0"/>
              </a:rPr>
              <a:t>hội</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17"/>
                  </p:tgtEl>
                </p:cond>
              </p:nextCondLst>
            </p:seq>
          </p:childTnLst>
        </p:cTn>
      </p:par>
    </p:tnLst>
    <p:bldLst>
      <p:bldP spid="34" grpId="0"/>
      <p:bldP spid="10" grpId="0" animBg="1"/>
      <p:bldP spid="10" grpId="1" animBg="1"/>
      <p:bldP spid="11" grpId="0" animBg="1"/>
      <p:bldP spid="11" grpId="1" animBg="1"/>
      <p:bldP spid="12" grpId="0" animBg="1"/>
      <p:bldP spid="12" grpId="1" animBg="1"/>
      <p:bldP spid="17" grpId="0" animBg="1"/>
      <p:bldP spid="1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90893" y="495713"/>
            <a:ext cx="7112516" cy="3170099"/>
          </a:xfrm>
          <a:prstGeom prst="rect">
            <a:avLst/>
          </a:prstGeom>
          <a:noFill/>
        </p:spPr>
        <p:txBody>
          <a:bodyPr wrap="square" rtlCol="0">
            <a:spAutoFit/>
          </a:bodyPr>
          <a:lstStyle/>
          <a:p>
            <a:pPr lvl="0" algn="just"/>
            <a:r>
              <a:rPr lang="vi-VN" sz="4000" b="1" dirty="0">
                <a:solidFill>
                  <a:srgbClr val="0000FF"/>
                </a:solidFill>
                <a:latin typeface="Times New Roman" panose="02020603050405020304" pitchFamily="18" charset="0"/>
                <a:cs typeface="Times New Roman" panose="02020603050405020304" pitchFamily="18" charset="0"/>
              </a:rPr>
              <a:t>Câu 7: Trong văn bản Các loài chung sống với nhau như thế nào?, tính đa dạng ở mỗi quần xã phụ thuộc vào diện tích lãnh thổ sử dụng.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hay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978082" y="3901491"/>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Đúng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le 10"/>
          <p:cNvSpPr/>
          <p:nvPr/>
        </p:nvSpPr>
        <p:spPr>
          <a:xfrm>
            <a:off x="6340321" y="3915086"/>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 Sai</a:t>
            </a:r>
          </a:p>
        </p:txBody>
      </p:sp>
    </p:spTree>
    <p:extLst>
      <p:ext uri="{BB962C8B-B14F-4D97-AF65-F5344CB8AC3E}">
        <p14:creationId xmlns:p14="http://schemas.microsoft.com/office/powerpoint/2010/main" val="1350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1"/>
                                        </p:tgtEl>
                                        <p:attrNameLst>
                                          <p:attrName>style.color</p:attrName>
                                        </p:attrNameLst>
                                      </p:cBhvr>
                                      <p:by>
                                        <p:hsl h="7200000" s="0" l="0"/>
                                      </p:by>
                                    </p:animClr>
                                    <p:animClr clrSpc="hsl" dir="cw">
                                      <p:cBhvr>
                                        <p:cTn id="32" dur="500" fill="hold"/>
                                        <p:tgtEl>
                                          <p:spTgt spid="11"/>
                                        </p:tgtEl>
                                        <p:attrNameLst>
                                          <p:attrName>fillcolor</p:attrName>
                                        </p:attrNameLst>
                                      </p:cBhvr>
                                      <p:by>
                                        <p:hsl h="7200000" s="0" l="0"/>
                                      </p:by>
                                    </p:animClr>
                                    <p:animClr clrSpc="hsl" dir="cw">
                                      <p:cBhvr>
                                        <p:cTn id="33" dur="500" fill="hold"/>
                                        <p:tgtEl>
                                          <p:spTgt spid="11"/>
                                        </p:tgtEl>
                                        <p:attrNameLst>
                                          <p:attrName>stroke.color</p:attrName>
                                        </p:attrNameLst>
                                      </p:cBhvr>
                                      <p:by>
                                        <p:hsl h="7200000" s="0" l="0"/>
                                      </p:by>
                                    </p:animClr>
                                    <p:set>
                                      <p:cBhvr>
                                        <p:cTn id="34" dur="500" fill="hold"/>
                                        <p:tgtEl>
                                          <p:spTgt spid="1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34" grpId="0"/>
      <p:bldP spid="10" grpId="0" animBg="1"/>
      <p:bldP spid="10" grpId="1" animBg="1"/>
      <p:bldP spid="11" grpId="0" animBg="1"/>
      <p:bldP spid="11"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8. Tác giả Ngọc Phú đã đặt vấn đề cho văn bản Các loài chung sống với như thế nào? bằng cách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Giới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trực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tiếp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vấn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đề</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Kể lại cuộc trò chuyện giữa vua sư tử Mu-pha-sa và Xim-ba trong bộ phim hoạt hình Vua sư tử.</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Cung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cấp</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thông</a:t>
            </a:r>
            <a:r>
              <a:rPr lang="en-US" sz="2000" dirty="0">
                <a:solidFill>
                  <a:srgbClr val="008000"/>
                </a:solidFill>
                <a:latin typeface="Times New Roman" panose="02020603050405020304" pitchFamily="18" charset="0"/>
                <a:cs typeface="Times New Roman" panose="02020603050405020304" pitchFamily="18" charset="0"/>
              </a:rPr>
              <a:t> tin khoa </a:t>
            </a:r>
            <a:r>
              <a:rPr lang="en-US" sz="2000" dirty="0" err="1">
                <a:solidFill>
                  <a:srgbClr val="008000"/>
                </a:solidFill>
                <a:latin typeface="Times New Roman" panose="02020603050405020304" pitchFamily="18" charset="0"/>
                <a:cs typeface="Times New Roman" panose="02020603050405020304" pitchFamily="18" charset="0"/>
              </a:rPr>
              <a:t>học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vòng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đời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loài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B. </a:t>
            </a:r>
            <a:r>
              <a:rPr lang="en-US" sz="2000" dirty="0" err="1">
                <a:solidFill>
                  <a:srgbClr val="008000"/>
                </a:solidFill>
                <a:latin typeface="Times New Roman" panose="02020603050405020304" pitchFamily="18" charset="0"/>
                <a:cs typeface="Times New Roman" panose="02020603050405020304" pitchFamily="18" charset="0"/>
              </a:rPr>
              <a:t>Thống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kê</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số</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liệu</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về</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loại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động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260258" y="1004418"/>
            <a:ext cx="6028092" cy="2062103"/>
          </a:xfrm>
          <a:prstGeom prst="rect">
            <a:avLst/>
          </a:prstGeom>
          <a:noFill/>
        </p:spPr>
        <p:txBody>
          <a:bodyPr wrap="square" rtlCol="0">
            <a:spAutoFit/>
          </a:bodyPr>
          <a:lstStyle/>
          <a:p>
            <a:pPr lvl="0" algn="just"/>
            <a:r>
              <a:rPr lang="vi-VN" sz="3200" b="1" dirty="0">
                <a:solidFill>
                  <a:srgbClr val="0000FF"/>
                </a:solidFill>
                <a:latin typeface="Times New Roman" panose="02020603050405020304" pitchFamily="18" charset="0"/>
                <a:cs typeface="Times New Roman" panose="02020603050405020304" pitchFamily="18" charset="0"/>
              </a:rPr>
              <a:t>Câu 9. Nội dung chính được đề cập tới trong văn bản Các loài chung sống với nhau như thế nào? Là gì?</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6280395" y="5043884"/>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D.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luôn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tồn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mối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quan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hệ</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hỗ</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và</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đối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kháng</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997452" y="3830670"/>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A. Muôn loài trên Trái Đất đều được sắp xếp theo một trật tự và tuân theo quy luật của tạo hóa.</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997454" y="5020871"/>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008000"/>
                </a:solidFill>
                <a:latin typeface="Times New Roman" panose="02020603050405020304" pitchFamily="18" charset="0"/>
                <a:cs typeface="Times New Roman" panose="02020603050405020304" pitchFamily="18" charset="0"/>
              </a:rPr>
              <a:t>C. </a:t>
            </a:r>
            <a:r>
              <a:rPr lang="en-US" sz="2000" dirty="0" err="1">
                <a:solidFill>
                  <a:srgbClr val="008000"/>
                </a:solidFill>
                <a:latin typeface="Times New Roman" panose="02020603050405020304" pitchFamily="18" charset="0"/>
                <a:cs typeface="Times New Roman" panose="02020603050405020304" pitchFamily="18" charset="0"/>
              </a:rPr>
              <a:t>Sự</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dạng</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của</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các</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quần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xã</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sinh</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vật</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trên</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Trái</a:t>
            </a:r>
            <a:r>
              <a:rPr lang="en-US" sz="2000" dirty="0">
                <a:solidFill>
                  <a:srgbClr val="008000"/>
                </a:solidFill>
                <a:latin typeface="Times New Roman" panose="02020603050405020304" pitchFamily="18" charset="0"/>
                <a:cs typeface="Times New Roman" panose="02020603050405020304" pitchFamily="18" charset="0"/>
              </a:rPr>
              <a:t> </a:t>
            </a:r>
            <a:r>
              <a:rPr lang="en-US" sz="2000" dirty="0" err="1">
                <a:solidFill>
                  <a:srgbClr val="008000"/>
                </a:solidFill>
                <a:latin typeface="Times New Roman" panose="02020603050405020304" pitchFamily="18" charset="0"/>
                <a:cs typeface="Times New Roman" panose="02020603050405020304" pitchFamily="18" charset="0"/>
              </a:rPr>
              <a:t>Đất</a:t>
            </a:r>
            <a:r>
              <a:rPr lang="en-US" sz="2000" dirty="0">
                <a:solidFill>
                  <a:srgbClr val="008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6274304" y="3829070"/>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8000"/>
                </a:solidFill>
                <a:latin typeface="Times New Roman" panose="02020603050405020304" pitchFamily="18" charset="0"/>
                <a:cs typeface="Times New Roman" panose="02020603050405020304" pitchFamily="18" charset="0"/>
              </a:rPr>
              <a:t>B. Con người là chúa tể của thế giới, có thể tùy ý xếp đặt lại trật tự mà tạo hóa gây dựng.</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9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500" fill="hold"/>
                                        <p:tgtEl>
                                          <p:spTgt spid="71"/>
                                        </p:tgtEl>
                                        <p:attrNameLst>
                                          <p:attrName>ppt_x</p:attrName>
                                        </p:attrNameLst>
                                      </p:cBhvr>
                                      <p:tavLst>
                                        <p:tav tm="0">
                                          <p:val>
                                            <p:strVal val="#ppt_x"/>
                                          </p:val>
                                        </p:tav>
                                        <p:tav tm="100000">
                                          <p:val>
                                            <p:strVal val="#ppt_x"/>
                                          </p:val>
                                        </p:tav>
                                      </p:tavLst>
                                    </p:anim>
                                    <p:anim calcmode="lin" valueType="num">
                                      <p:cBhvr additive="base">
                                        <p:cTn id="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additive="base">
                                        <p:cTn id="25" dur="500" fill="hold"/>
                                        <p:tgtEl>
                                          <p:spTgt spid="73"/>
                                        </p:tgtEl>
                                        <p:attrNameLst>
                                          <p:attrName>ppt_x</p:attrName>
                                        </p:attrNameLst>
                                      </p:cBhvr>
                                      <p:tavLst>
                                        <p:tav tm="0">
                                          <p:val>
                                            <p:strVal val="#ppt_x"/>
                                          </p:val>
                                        </p:tav>
                                        <p:tav tm="100000">
                                          <p:val>
                                            <p:strVal val="#ppt_x"/>
                                          </p:val>
                                        </p:tav>
                                      </p:tavLst>
                                    </p:anim>
                                    <p:anim calcmode="lin" valueType="num">
                                      <p:cBhvr additive="base">
                                        <p:cTn id="2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71"/>
                                        </p:tgtEl>
                                        <p:attrNameLst>
                                          <p:attrName>style.color</p:attrName>
                                        </p:attrNameLst>
                                      </p:cBhvr>
                                      <p:by>
                                        <p:hsl h="7200000" s="0" l="0"/>
                                      </p:by>
                                    </p:animClr>
                                    <p:animClr clrSpc="hsl" dir="cw">
                                      <p:cBhvr>
                                        <p:cTn id="44" dur="500" fill="hold"/>
                                        <p:tgtEl>
                                          <p:spTgt spid="71"/>
                                        </p:tgtEl>
                                        <p:attrNameLst>
                                          <p:attrName>fillcolor</p:attrName>
                                        </p:attrNameLst>
                                      </p:cBhvr>
                                      <p:by>
                                        <p:hsl h="7200000" s="0" l="0"/>
                                      </p:by>
                                    </p:animClr>
                                    <p:animClr clrSpc="hsl" dir="cw">
                                      <p:cBhvr>
                                        <p:cTn id="45" dur="500" fill="hold"/>
                                        <p:tgtEl>
                                          <p:spTgt spid="71"/>
                                        </p:tgtEl>
                                        <p:attrNameLst>
                                          <p:attrName>stroke.color</p:attrName>
                                        </p:attrNameLst>
                                      </p:cBhvr>
                                      <p:by>
                                        <p:hsl h="7200000" s="0" l="0"/>
                                      </p:by>
                                    </p:animClr>
                                    <p:set>
                                      <p:cBhvr>
                                        <p:cTn id="46" dur="500" fill="hold"/>
                                        <p:tgtEl>
                                          <p:spTgt spid="7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1"/>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3"/>
                                        </p:tgtEl>
                                      </p:cBhvr>
                                    </p:animEffect>
                                    <p:set>
                                      <p:cBhvr>
                                        <p:cTn id="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3"/>
                  </p:tgtEl>
                </p:cond>
              </p:nextCondLst>
            </p:seq>
            <p:seq concurrent="1" nextAc="seek">
              <p:cTn id="53" restart="whenNotActive" fill="hold" evtFilter="cancelBubble" nodeType="interactiveSeq">
                <p:stCondLst>
                  <p:cond evt="onClick" delay="0">
                    <p:tgtEl>
                      <p:spTgt spid="7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2"/>
                                        </p:tgtEl>
                                      </p:cBhvr>
                                    </p:animEffect>
                                    <p:set>
                                      <p:cBhvr>
                                        <p:cTn id="58"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2"/>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0"/>
                  </p:tgtEl>
                </p:cond>
              </p:nextCondLst>
            </p:seq>
          </p:childTnLst>
        </p:cTn>
      </p:par>
    </p:tnLst>
    <p:bldLst>
      <p:bldP spid="34" grpId="0"/>
      <p:bldP spid="70" grpId="0" animBg="1"/>
      <p:bldP spid="70" grpId="1" animBg="1"/>
      <p:bldP spid="71" grpId="0" animBg="1"/>
      <p:bldP spid="71" grpId="1" animBg="1"/>
      <p:bldP spid="72" grpId="0" animBg="1"/>
      <p:bldP spid="72" grpId="1" animBg="1"/>
      <p:bldP spid="73" grpId="0" animBg="1"/>
      <p:bldP spid="7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29038" y="200025"/>
            <a:ext cx="8453211" cy="34575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625925" y="1018056"/>
            <a:ext cx="7318507" cy="1569660"/>
          </a:xfrm>
          <a:prstGeom prst="rect">
            <a:avLst/>
          </a:prstGeom>
          <a:noFill/>
        </p:spPr>
        <p:txBody>
          <a:bodyPr wrap="square" rtlCol="0">
            <a:spAutoFit/>
          </a:bodyPr>
          <a:lstStyle/>
          <a:p>
            <a:pPr lvl="0" algn="just"/>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10.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phú</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74" name="Picture 11" descr="C:\Users\ADMIN\Desktop\Tai nguyen thiet ke tro choi\Bảng gỗ\Picture1 (2).png">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98" t="-3713"/>
          <a:stretch/>
        </p:blipFill>
        <p:spPr bwMode="auto">
          <a:xfrm>
            <a:off x="10750252" y="5973371"/>
            <a:ext cx="1419364" cy="8572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23240" y="3854193"/>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A. </a:t>
            </a:r>
            <a:r>
              <a:rPr lang="en-US" sz="2800" dirty="0" err="1">
                <a:solidFill>
                  <a:srgbClr val="008000"/>
                </a:solidFill>
                <a:latin typeface="Times New Roman" panose="02020603050405020304" pitchFamily="18" charset="0"/>
                <a:cs typeface="Times New Roman" panose="02020603050405020304" pitchFamily="18" charset="0"/>
              </a:rPr>
              <a:t>Sự</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cạnh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tranh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giữa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loài</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5179" y="5040539"/>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8000"/>
                </a:solidFill>
                <a:latin typeface="Times New Roman" panose="02020603050405020304" pitchFamily="18" charset="0"/>
                <a:cs typeface="Times New Roman" panose="02020603050405020304" pitchFamily="18" charset="0"/>
              </a:rPr>
              <a:t>D. Kích thước của các loài trong quần xã.</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023241" y="5040539"/>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C. </a:t>
            </a:r>
            <a:r>
              <a:rPr lang="en-US" sz="2800" dirty="0" err="1">
                <a:solidFill>
                  <a:srgbClr val="008000"/>
                </a:solidFill>
                <a:latin typeface="Times New Roman" panose="02020603050405020304" pitchFamily="18" charset="0"/>
                <a:cs typeface="Times New Roman" panose="02020603050405020304" pitchFamily="18" charset="0"/>
              </a:rPr>
              <a:t>Mức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độ</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thay</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đổi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của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các</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yếu</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tố</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lí</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hóa</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học</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285179" y="3854193"/>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Mối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quan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hệ</a:t>
            </a:r>
            <a:r>
              <a:rPr lang="en-US" sz="2800" dirty="0">
                <a:solidFill>
                  <a:srgbClr val="008000"/>
                </a:solidFill>
                <a:latin typeface="Times New Roman" panose="02020603050405020304" pitchFamily="18" charset="0"/>
                <a:cs typeface="Times New Roman" panose="02020603050405020304" pitchFamily="18" charset="0"/>
              </a:rPr>
              <a:t> con </a:t>
            </a:r>
            <a:r>
              <a:rPr lang="en-US" sz="2800" dirty="0" err="1">
                <a:solidFill>
                  <a:srgbClr val="008000"/>
                </a:solidFill>
                <a:latin typeface="Times New Roman" panose="02020603050405020304" pitchFamily="18" charset="0"/>
                <a:cs typeface="Times New Roman" panose="02020603050405020304" pitchFamily="18" charset="0"/>
              </a:rPr>
              <a:t>mồi</a:t>
            </a:r>
            <a:r>
              <a:rPr lang="en-US" sz="2800" dirty="0">
                <a:solidFill>
                  <a:srgbClr val="008000"/>
                </a:solidFill>
                <a:latin typeface="Times New Roman" panose="02020603050405020304" pitchFamily="18" charset="0"/>
                <a:cs typeface="Times New Roman" panose="02020603050405020304" pitchFamily="18" charset="0"/>
              </a:rPr>
              <a:t> – </a:t>
            </a:r>
            <a:r>
              <a:rPr lang="en-US" sz="2800" dirty="0" err="1">
                <a:solidFill>
                  <a:srgbClr val="008000"/>
                </a:solidFill>
                <a:latin typeface="Times New Roman" panose="02020603050405020304" pitchFamily="18" charset="0"/>
                <a:cs typeface="Times New Roman" panose="02020603050405020304" pitchFamily="18" charset="0"/>
              </a:rPr>
              <a:t>vật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ăn</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thịt</a:t>
            </a:r>
            <a:r>
              <a:rPr lang="en-US" sz="2800" dirty="0">
                <a:solidFill>
                  <a:srgbClr val="008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87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4"/>
                                        </p:tgtEl>
                                        <p:attrNameLst>
                                          <p:attrName>style.color</p:attrName>
                                        </p:attrNameLst>
                                      </p:cBhvr>
                                      <p:by>
                                        <p:hsl h="7200000" s="0" l="0"/>
                                      </p:by>
                                    </p:animClr>
                                    <p:animClr clrSpc="hsl" dir="cw">
                                      <p:cBhvr>
                                        <p:cTn id="44" dur="500" fill="hold"/>
                                        <p:tgtEl>
                                          <p:spTgt spid="14"/>
                                        </p:tgtEl>
                                        <p:attrNameLst>
                                          <p:attrName>fillcolor</p:attrName>
                                        </p:attrNameLst>
                                      </p:cBhvr>
                                      <p:by>
                                        <p:hsl h="7200000" s="0" l="0"/>
                                      </p:by>
                                    </p:animClr>
                                    <p:animClr clrSpc="hsl" dir="cw">
                                      <p:cBhvr>
                                        <p:cTn id="45" dur="500" fill="hold"/>
                                        <p:tgtEl>
                                          <p:spTgt spid="14"/>
                                        </p:tgtEl>
                                        <p:attrNameLst>
                                          <p:attrName>stroke.color</p:attrName>
                                        </p:attrNameLst>
                                      </p:cBhvr>
                                      <p:by>
                                        <p:hsl h="7200000" s="0" l="0"/>
                                      </p:by>
                                    </p:animClr>
                                    <p:set>
                                      <p:cBhvr>
                                        <p:cTn id="46" dur="500" fill="hold"/>
                                        <p:tgtEl>
                                          <p:spTgt spid="14"/>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3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1DA059-B129-4908-88A2-E090F4B57ED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16EEBA50-7FF9-43B8-8CDB-CD6C7DE9154A}"/>
              </a:ext>
            </a:extLst>
          </p:cNvPr>
          <p:cNvSpPr txBox="1"/>
          <p:nvPr/>
        </p:nvSpPr>
        <p:spPr>
          <a:xfrm>
            <a:off x="3489820" y="2082105"/>
            <a:ext cx="64091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596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5" name="Rectangle 4">
            <a:extLst>
              <a:ext uri="{FF2B5EF4-FFF2-40B4-BE49-F238E27FC236}">
                <a16:creationId xmlns:a16="http://schemas.microsoft.com/office/drawing/2014/main" xmlns="" id="{3B5A0F27-0ACB-4491-B724-376D655C25A2}"/>
              </a:ext>
            </a:extLst>
          </p:cNvPr>
          <p:cNvSpPr/>
          <p:nvPr/>
        </p:nvSpPr>
        <p:spPr>
          <a:xfrm>
            <a:off x="3931640" y="1828800"/>
            <a:ext cx="6277762" cy="2474752"/>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1E3184CF-D03D-4F20-9FC8-5D3C9CA16A69}"/>
              </a:ext>
            </a:extLst>
          </p:cNvPr>
          <p:cNvSpPr/>
          <p:nvPr/>
        </p:nvSpPr>
        <p:spPr>
          <a:xfrm>
            <a:off x="4464341" y="2088859"/>
            <a:ext cx="6063842" cy="21391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latin typeface="Times New Roman" panose="02020603050405020304" pitchFamily="18" charset="0"/>
                <a:ea typeface="Times New Roman" panose="02020603050405020304" pitchFamily="18" charset="0"/>
              </a:rPr>
              <a:t>Viết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văn</a:t>
            </a:r>
            <a:r>
              <a:rPr lang="en-US" sz="3600" b="1" dirty="0">
                <a:solidFill>
                  <a:prstClr val="black"/>
                </a:solidFill>
                <a:latin typeface="Times New Roman" panose="02020603050405020304" pitchFamily="18" charset="0"/>
                <a:ea typeface="Times New Roman" panose="02020603050405020304" pitchFamily="18" charset="0"/>
              </a:rPr>
              <a:t>  (5-7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với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đầu</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Trên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hành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tinh</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đẹp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đẽ</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này</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loài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luôn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cần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thiết</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cho</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nhau</a:t>
            </a:r>
            <a:r>
              <a:rPr lang="en-US" sz="3600" b="1"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081636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2" name="Rectangle 1">
            <a:extLst>
              <a:ext uri="{FF2B5EF4-FFF2-40B4-BE49-F238E27FC236}">
                <a16:creationId xmlns:a16="http://schemas.microsoft.com/office/drawing/2014/main" xmlns="" id="{E8EE3992-814E-44C6-946B-6067D01166A0}"/>
              </a:ext>
            </a:extLst>
          </p:cNvPr>
          <p:cNvSpPr/>
          <p:nvPr/>
        </p:nvSpPr>
        <p:spPr>
          <a:xfrm>
            <a:off x="2913776" y="367760"/>
            <a:ext cx="7320792" cy="5262979"/>
          </a:xfrm>
          <a:prstGeom prst="rect">
            <a:avLst/>
          </a:prstGeom>
        </p:spPr>
        <p:txBody>
          <a:bodyPr wrap="square">
            <a:spAutoFit/>
          </a:bodyPr>
          <a:lstStyle/>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đừng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nilon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66873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1. </a:t>
            </a:r>
            <a:r>
              <a:rPr lang="en-US" sz="6000" b="1" dirty="0" err="1">
                <a:solidFill>
                  <a:srgbClr val="ED7D31">
                    <a:lumMod val="75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2039052"/>
            <a:ext cx="4160940" cy="1815882"/>
          </a:xfrm>
          <a:prstGeom prst="rect">
            <a:avLst/>
          </a:prstGeom>
        </p:spPr>
        <p:txBody>
          <a:bodyPr wrap="square">
            <a:spAutoFit/>
          </a:bodyPr>
          <a:lstStyle/>
          <a:p>
            <a:pPr lvl="0" algn="just"/>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78BC294C-CD47-45CB-8D19-DA25D7799058}"/>
              </a:ext>
            </a:extLst>
          </p:cNvPr>
          <p:cNvPicPr>
            <a:picLocks noChangeAspect="1"/>
          </p:cNvPicPr>
          <p:nvPr/>
        </p:nvPicPr>
        <p:blipFill>
          <a:blip r:embed="rId5"/>
          <a:stretch>
            <a:fillRect/>
          </a:stretch>
        </p:blipFill>
        <p:spPr>
          <a:xfrm>
            <a:off x="5649196" y="5307959"/>
            <a:ext cx="1987468" cy="1987468"/>
          </a:xfrm>
          <a:prstGeom prst="rect">
            <a:avLst/>
          </a:prstGeom>
        </p:spPr>
      </p:pic>
      <p:pic>
        <p:nvPicPr>
          <p:cNvPr id="10" name="Picture 9">
            <a:extLst>
              <a:ext uri="{FF2B5EF4-FFF2-40B4-BE49-F238E27FC236}">
                <a16:creationId xmlns:a16="http://schemas.microsoft.com/office/drawing/2014/main" xmlns="" id="{6CF51BD5-0595-4D5A-931B-AA2C7BDB3830}"/>
              </a:ext>
            </a:extLst>
          </p:cNvPr>
          <p:cNvPicPr>
            <a:picLocks noChangeAspect="1"/>
          </p:cNvPicPr>
          <p:nvPr/>
        </p:nvPicPr>
        <p:blipFill>
          <a:blip r:embed="rId5"/>
          <a:stretch>
            <a:fillRect/>
          </a:stretch>
        </p:blipFill>
        <p:spPr>
          <a:xfrm>
            <a:off x="4375872" y="5307959"/>
            <a:ext cx="1987468" cy="1987468"/>
          </a:xfrm>
          <a:prstGeom prst="rect">
            <a:avLst/>
          </a:prstGeom>
        </p:spPr>
      </p:pic>
      <p:pic>
        <p:nvPicPr>
          <p:cNvPr id="11" name="Picture 10">
            <a:extLst>
              <a:ext uri="{FF2B5EF4-FFF2-40B4-BE49-F238E27FC236}">
                <a16:creationId xmlns:a16="http://schemas.microsoft.com/office/drawing/2014/main" xmlns="" id="{A93D0429-B2BC-4B69-9AC0-40C9BDFCA4B2}"/>
              </a:ext>
            </a:extLst>
          </p:cNvPr>
          <p:cNvPicPr>
            <a:picLocks noChangeAspect="1"/>
          </p:cNvPicPr>
          <p:nvPr/>
        </p:nvPicPr>
        <p:blipFill>
          <a:blip r:embed="rId5"/>
          <a:stretch>
            <a:fillRect/>
          </a:stretch>
        </p:blipFill>
        <p:spPr>
          <a:xfrm>
            <a:off x="3243732" y="5310640"/>
            <a:ext cx="1987468" cy="1987468"/>
          </a:xfrm>
          <a:prstGeom prst="rect">
            <a:avLst/>
          </a:prstGeom>
        </p:spPr>
      </p:pic>
      <p:pic>
        <p:nvPicPr>
          <p:cNvPr id="12" name="Picture 11">
            <a:extLst>
              <a:ext uri="{FF2B5EF4-FFF2-40B4-BE49-F238E27FC236}">
                <a16:creationId xmlns:a16="http://schemas.microsoft.com/office/drawing/2014/main" xmlns="" id="{55830E3E-2124-4698-8A37-DB04713EB74C}"/>
              </a:ext>
            </a:extLst>
          </p:cNvPr>
          <p:cNvPicPr>
            <a:picLocks noChangeAspect="1"/>
          </p:cNvPicPr>
          <p:nvPr/>
        </p:nvPicPr>
        <p:blipFill>
          <a:blip r:embed="rId5"/>
          <a:stretch>
            <a:fillRect/>
          </a:stretch>
        </p:blipFill>
        <p:spPr>
          <a:xfrm>
            <a:off x="2350177" y="5307959"/>
            <a:ext cx="1987468" cy="1987468"/>
          </a:xfrm>
          <a:prstGeom prst="rect">
            <a:avLst/>
          </a:prstGeom>
        </p:spPr>
      </p:pic>
      <p:pic>
        <p:nvPicPr>
          <p:cNvPr id="13" name="Picture 12">
            <a:extLst>
              <a:ext uri="{FF2B5EF4-FFF2-40B4-BE49-F238E27FC236}">
                <a16:creationId xmlns:a16="http://schemas.microsoft.com/office/drawing/2014/main" xmlns="" id="{4B607201-AA56-4651-9460-1EF2A3F396B5}"/>
              </a:ext>
            </a:extLst>
          </p:cNvPr>
          <p:cNvPicPr>
            <a:picLocks noChangeAspect="1"/>
          </p:cNvPicPr>
          <p:nvPr/>
        </p:nvPicPr>
        <p:blipFill>
          <a:blip r:embed="rId5"/>
          <a:stretch>
            <a:fillRect/>
          </a:stretch>
        </p:blipFill>
        <p:spPr>
          <a:xfrm>
            <a:off x="1490607" y="5307959"/>
            <a:ext cx="1987468" cy="1987468"/>
          </a:xfrm>
          <a:prstGeom prst="rect">
            <a:avLst/>
          </a:prstGeom>
        </p:spPr>
      </p:pic>
      <p:pic>
        <p:nvPicPr>
          <p:cNvPr id="14" name="Picture 13">
            <a:extLst>
              <a:ext uri="{FF2B5EF4-FFF2-40B4-BE49-F238E27FC236}">
                <a16:creationId xmlns:a16="http://schemas.microsoft.com/office/drawing/2014/main" xmlns="" id="{D39B4E12-7842-470C-A4C5-D39D57A075BC}"/>
              </a:ext>
            </a:extLst>
          </p:cNvPr>
          <p:cNvPicPr>
            <a:picLocks noChangeAspect="1"/>
          </p:cNvPicPr>
          <p:nvPr/>
        </p:nvPicPr>
        <p:blipFill>
          <a:blip r:embed="rId5"/>
          <a:stretch>
            <a:fillRect/>
          </a:stretch>
        </p:blipFill>
        <p:spPr>
          <a:xfrm>
            <a:off x="926658" y="5341140"/>
            <a:ext cx="1987468" cy="1987468"/>
          </a:xfrm>
          <a:prstGeom prst="rect">
            <a:avLst/>
          </a:prstGeom>
        </p:spPr>
      </p:pic>
      <p:pic>
        <p:nvPicPr>
          <p:cNvPr id="15" name="Picture 14">
            <a:extLst>
              <a:ext uri="{FF2B5EF4-FFF2-40B4-BE49-F238E27FC236}">
                <a16:creationId xmlns:a16="http://schemas.microsoft.com/office/drawing/2014/main" xmlns="" id="{020DDE2A-CCB4-49D0-8CC8-84E47FE79B60}"/>
              </a:ext>
            </a:extLst>
          </p:cNvPr>
          <p:cNvPicPr>
            <a:picLocks noChangeAspect="1"/>
          </p:cNvPicPr>
          <p:nvPr/>
        </p:nvPicPr>
        <p:blipFill>
          <a:blip r:embed="rId5"/>
          <a:stretch>
            <a:fillRect/>
          </a:stretch>
        </p:blipFill>
        <p:spPr>
          <a:xfrm>
            <a:off x="324482" y="5324550"/>
            <a:ext cx="1987468" cy="1987468"/>
          </a:xfrm>
          <a:prstGeom prst="rect">
            <a:avLst/>
          </a:prstGeom>
        </p:spPr>
      </p:pic>
      <p:pic>
        <p:nvPicPr>
          <p:cNvPr id="16" name="Picture 15">
            <a:extLst>
              <a:ext uri="{FF2B5EF4-FFF2-40B4-BE49-F238E27FC236}">
                <a16:creationId xmlns:a16="http://schemas.microsoft.com/office/drawing/2014/main" xmlns="" id="{76B01C2C-5D5E-46D8-A148-D4D80CF92E4F}"/>
              </a:ext>
            </a:extLst>
          </p:cNvPr>
          <p:cNvPicPr>
            <a:picLocks noChangeAspect="1"/>
          </p:cNvPicPr>
          <p:nvPr/>
        </p:nvPicPr>
        <p:blipFill>
          <a:blip r:embed="rId5"/>
          <a:stretch>
            <a:fillRect/>
          </a:stretch>
        </p:blipFill>
        <p:spPr>
          <a:xfrm>
            <a:off x="-256828" y="5316254"/>
            <a:ext cx="1987468" cy="1987468"/>
          </a:xfrm>
          <a:prstGeom prst="rect">
            <a:avLst/>
          </a:prstGeom>
        </p:spPr>
      </p:pic>
      <p:pic>
        <p:nvPicPr>
          <p:cNvPr id="17" name="Picture 16">
            <a:extLst>
              <a:ext uri="{FF2B5EF4-FFF2-40B4-BE49-F238E27FC236}">
                <a16:creationId xmlns:a16="http://schemas.microsoft.com/office/drawing/2014/main" xmlns="" id="{AFE5C8D9-D7B1-4DC8-BF8C-EEF2373F3A7D}"/>
              </a:ext>
            </a:extLst>
          </p:cNvPr>
          <p:cNvPicPr>
            <a:picLocks noChangeAspect="1"/>
          </p:cNvPicPr>
          <p:nvPr/>
        </p:nvPicPr>
        <p:blipFill>
          <a:blip r:embed="rId5"/>
          <a:stretch>
            <a:fillRect/>
          </a:stretch>
        </p:blipFill>
        <p:spPr>
          <a:xfrm>
            <a:off x="-674824" y="5299664"/>
            <a:ext cx="1987468" cy="1987468"/>
          </a:xfrm>
          <a:prstGeom prst="rect">
            <a:avLst/>
          </a:prstGeom>
        </p:spPr>
      </p:pic>
      <p:pic>
        <p:nvPicPr>
          <p:cNvPr id="18" name="Picture 17">
            <a:extLst>
              <a:ext uri="{FF2B5EF4-FFF2-40B4-BE49-F238E27FC236}">
                <a16:creationId xmlns:a16="http://schemas.microsoft.com/office/drawing/2014/main" xmlns="" id="{46C05BD2-52AD-4A34-BC16-33DBE9C5EFD2}"/>
              </a:ext>
            </a:extLst>
          </p:cNvPr>
          <p:cNvPicPr>
            <a:picLocks noChangeAspect="1"/>
          </p:cNvPicPr>
          <p:nvPr/>
        </p:nvPicPr>
        <p:blipFill>
          <a:blip r:embed="rId5"/>
          <a:stretch>
            <a:fillRect/>
          </a:stretch>
        </p:blipFill>
        <p:spPr>
          <a:xfrm>
            <a:off x="1895499" y="5316254"/>
            <a:ext cx="1987468" cy="1987468"/>
          </a:xfrm>
          <a:prstGeom prst="rect">
            <a:avLst/>
          </a:prstGeom>
        </p:spPr>
      </p:pic>
      <p:pic>
        <p:nvPicPr>
          <p:cNvPr id="19" name="Picture 18">
            <a:extLst>
              <a:ext uri="{FF2B5EF4-FFF2-40B4-BE49-F238E27FC236}">
                <a16:creationId xmlns:a16="http://schemas.microsoft.com/office/drawing/2014/main" xmlns="" id="{CF81EE9D-D966-459C-958D-E7A70A16FA53}"/>
              </a:ext>
            </a:extLst>
          </p:cNvPr>
          <p:cNvPicPr>
            <a:picLocks noChangeAspect="1"/>
          </p:cNvPicPr>
          <p:nvPr/>
        </p:nvPicPr>
        <p:blipFill>
          <a:blip r:embed="rId5"/>
          <a:stretch>
            <a:fillRect/>
          </a:stretch>
        </p:blipFill>
        <p:spPr>
          <a:xfrm>
            <a:off x="2741169" y="5336993"/>
            <a:ext cx="1987468" cy="1987468"/>
          </a:xfrm>
          <a:prstGeom prst="rect">
            <a:avLst/>
          </a:prstGeom>
        </p:spPr>
      </p:pic>
      <p:pic>
        <p:nvPicPr>
          <p:cNvPr id="20" name="Picture 19">
            <a:extLst>
              <a:ext uri="{FF2B5EF4-FFF2-40B4-BE49-F238E27FC236}">
                <a16:creationId xmlns:a16="http://schemas.microsoft.com/office/drawing/2014/main" xmlns="" id="{BC8BC056-A946-4DA7-A74F-A76361A72CC9}"/>
              </a:ext>
            </a:extLst>
          </p:cNvPr>
          <p:cNvPicPr>
            <a:picLocks noChangeAspect="1"/>
          </p:cNvPicPr>
          <p:nvPr/>
        </p:nvPicPr>
        <p:blipFill>
          <a:blip r:embed="rId5"/>
          <a:stretch>
            <a:fillRect/>
          </a:stretch>
        </p:blipFill>
        <p:spPr>
          <a:xfrm>
            <a:off x="3748803" y="5374321"/>
            <a:ext cx="1987468" cy="1987468"/>
          </a:xfrm>
          <a:prstGeom prst="rect">
            <a:avLst/>
          </a:prstGeom>
        </p:spPr>
      </p:pic>
      <p:pic>
        <p:nvPicPr>
          <p:cNvPr id="21" name="Picture 20">
            <a:extLst>
              <a:ext uri="{FF2B5EF4-FFF2-40B4-BE49-F238E27FC236}">
                <a16:creationId xmlns:a16="http://schemas.microsoft.com/office/drawing/2014/main" xmlns="" id="{4D26B824-FEC2-467A-81B3-2B47D8FD055E}"/>
              </a:ext>
            </a:extLst>
          </p:cNvPr>
          <p:cNvPicPr>
            <a:picLocks noChangeAspect="1"/>
          </p:cNvPicPr>
          <p:nvPr/>
        </p:nvPicPr>
        <p:blipFill>
          <a:blip r:embed="rId5"/>
          <a:stretch>
            <a:fillRect/>
          </a:stretch>
        </p:blipFill>
        <p:spPr>
          <a:xfrm>
            <a:off x="4882765" y="5298160"/>
            <a:ext cx="1987468" cy="1987468"/>
          </a:xfrm>
          <a:prstGeom prst="rect">
            <a:avLst/>
          </a:prstGeom>
        </p:spPr>
      </p:pic>
      <p:pic>
        <p:nvPicPr>
          <p:cNvPr id="22" name="Picture 21">
            <a:extLst>
              <a:ext uri="{FF2B5EF4-FFF2-40B4-BE49-F238E27FC236}">
                <a16:creationId xmlns:a16="http://schemas.microsoft.com/office/drawing/2014/main" xmlns="" id="{6BFDE40F-A436-4F36-B8AA-67B84566FF98}"/>
              </a:ext>
            </a:extLst>
          </p:cNvPr>
          <p:cNvPicPr>
            <a:picLocks noChangeAspect="1"/>
          </p:cNvPicPr>
          <p:nvPr/>
        </p:nvPicPr>
        <p:blipFill>
          <a:blip r:embed="rId5"/>
          <a:stretch>
            <a:fillRect/>
          </a:stretch>
        </p:blipFill>
        <p:spPr>
          <a:xfrm>
            <a:off x="6281109" y="5316254"/>
            <a:ext cx="1987468" cy="1987468"/>
          </a:xfrm>
          <a:prstGeom prst="rect">
            <a:avLst/>
          </a:prstGeom>
        </p:spPr>
      </p:pic>
      <p:pic>
        <p:nvPicPr>
          <p:cNvPr id="23" name="Picture 22">
            <a:extLst>
              <a:ext uri="{FF2B5EF4-FFF2-40B4-BE49-F238E27FC236}">
                <a16:creationId xmlns:a16="http://schemas.microsoft.com/office/drawing/2014/main" xmlns="" id="{067F9185-9984-487A-8E13-54A86268EB2F}"/>
              </a:ext>
            </a:extLst>
          </p:cNvPr>
          <p:cNvPicPr>
            <a:picLocks noChangeAspect="1"/>
          </p:cNvPicPr>
          <p:nvPr/>
        </p:nvPicPr>
        <p:blipFill>
          <a:blip r:embed="rId5"/>
          <a:stretch>
            <a:fillRect/>
          </a:stretch>
        </p:blipFill>
        <p:spPr>
          <a:xfrm>
            <a:off x="6716583" y="5298160"/>
            <a:ext cx="1987468" cy="1987468"/>
          </a:xfrm>
          <a:prstGeom prst="rect">
            <a:avLst/>
          </a:prstGeom>
        </p:spPr>
      </p:pic>
      <p:pic>
        <p:nvPicPr>
          <p:cNvPr id="24" name="Picture 23">
            <a:extLst>
              <a:ext uri="{FF2B5EF4-FFF2-40B4-BE49-F238E27FC236}">
                <a16:creationId xmlns:a16="http://schemas.microsoft.com/office/drawing/2014/main" xmlns="" id="{1EADD125-E2C8-42DC-BC85-5065DE9E36FB}"/>
              </a:ext>
            </a:extLst>
          </p:cNvPr>
          <p:cNvPicPr>
            <a:picLocks noChangeAspect="1"/>
          </p:cNvPicPr>
          <p:nvPr/>
        </p:nvPicPr>
        <p:blipFill>
          <a:blip r:embed="rId5"/>
          <a:stretch>
            <a:fillRect/>
          </a:stretch>
        </p:blipFill>
        <p:spPr>
          <a:xfrm>
            <a:off x="7187768" y="5288361"/>
            <a:ext cx="1987468" cy="1987468"/>
          </a:xfrm>
          <a:prstGeom prst="rect">
            <a:avLst/>
          </a:prstGeom>
        </p:spPr>
      </p:pic>
      <p:pic>
        <p:nvPicPr>
          <p:cNvPr id="25" name="Picture 24">
            <a:extLst>
              <a:ext uri="{FF2B5EF4-FFF2-40B4-BE49-F238E27FC236}">
                <a16:creationId xmlns:a16="http://schemas.microsoft.com/office/drawing/2014/main" xmlns="" id="{FCC7C4A3-FD5E-41FA-9254-AD8F4DE1FABE}"/>
              </a:ext>
            </a:extLst>
          </p:cNvPr>
          <p:cNvPicPr>
            <a:picLocks noChangeAspect="1"/>
          </p:cNvPicPr>
          <p:nvPr/>
        </p:nvPicPr>
        <p:blipFill>
          <a:blip r:embed="rId5"/>
          <a:stretch>
            <a:fillRect/>
          </a:stretch>
        </p:blipFill>
        <p:spPr>
          <a:xfrm>
            <a:off x="7674214" y="5296907"/>
            <a:ext cx="1987468" cy="1987468"/>
          </a:xfrm>
          <a:prstGeom prst="rect">
            <a:avLst/>
          </a:prstGeom>
        </p:spPr>
      </p:pic>
      <p:pic>
        <p:nvPicPr>
          <p:cNvPr id="26" name="Picture 25">
            <a:extLst>
              <a:ext uri="{FF2B5EF4-FFF2-40B4-BE49-F238E27FC236}">
                <a16:creationId xmlns:a16="http://schemas.microsoft.com/office/drawing/2014/main" xmlns="" id="{2159DCB5-B361-44DD-95DF-786A4FC207C0}"/>
              </a:ext>
            </a:extLst>
          </p:cNvPr>
          <p:cNvPicPr>
            <a:picLocks noChangeAspect="1"/>
          </p:cNvPicPr>
          <p:nvPr/>
        </p:nvPicPr>
        <p:blipFill>
          <a:blip r:embed="rId5"/>
          <a:stretch>
            <a:fillRect/>
          </a:stretch>
        </p:blipFill>
        <p:spPr>
          <a:xfrm>
            <a:off x="8063560" y="5251822"/>
            <a:ext cx="1987468" cy="1987468"/>
          </a:xfrm>
          <a:prstGeom prst="rect">
            <a:avLst/>
          </a:prstGeom>
        </p:spPr>
      </p:pic>
      <p:pic>
        <p:nvPicPr>
          <p:cNvPr id="27" name="Picture 26">
            <a:extLst>
              <a:ext uri="{FF2B5EF4-FFF2-40B4-BE49-F238E27FC236}">
                <a16:creationId xmlns:a16="http://schemas.microsoft.com/office/drawing/2014/main" xmlns="" id="{00D36519-9FEA-45EF-A62C-5579E0A6089F}"/>
              </a:ext>
            </a:extLst>
          </p:cNvPr>
          <p:cNvPicPr>
            <a:picLocks noChangeAspect="1"/>
          </p:cNvPicPr>
          <p:nvPr/>
        </p:nvPicPr>
        <p:blipFill>
          <a:blip r:embed="rId5"/>
          <a:stretch>
            <a:fillRect/>
          </a:stretch>
        </p:blipFill>
        <p:spPr>
          <a:xfrm>
            <a:off x="8561316" y="5251822"/>
            <a:ext cx="1987468" cy="1987468"/>
          </a:xfrm>
          <a:prstGeom prst="rect">
            <a:avLst/>
          </a:prstGeom>
        </p:spPr>
      </p:pic>
      <p:pic>
        <p:nvPicPr>
          <p:cNvPr id="28" name="Picture 27">
            <a:extLst>
              <a:ext uri="{FF2B5EF4-FFF2-40B4-BE49-F238E27FC236}">
                <a16:creationId xmlns:a16="http://schemas.microsoft.com/office/drawing/2014/main" xmlns="" id="{EE670EC6-3E6E-4ABF-968D-CD026FD1869F}"/>
              </a:ext>
            </a:extLst>
          </p:cNvPr>
          <p:cNvPicPr>
            <a:picLocks noChangeAspect="1"/>
          </p:cNvPicPr>
          <p:nvPr/>
        </p:nvPicPr>
        <p:blipFill>
          <a:blip r:embed="rId5"/>
          <a:stretch>
            <a:fillRect/>
          </a:stretch>
        </p:blipFill>
        <p:spPr>
          <a:xfrm>
            <a:off x="8885168" y="5225007"/>
            <a:ext cx="1987468" cy="1987468"/>
          </a:xfrm>
          <a:prstGeom prst="rect">
            <a:avLst/>
          </a:prstGeom>
        </p:spPr>
      </p:pic>
      <p:pic>
        <p:nvPicPr>
          <p:cNvPr id="29" name="Picture 28">
            <a:extLst>
              <a:ext uri="{FF2B5EF4-FFF2-40B4-BE49-F238E27FC236}">
                <a16:creationId xmlns:a16="http://schemas.microsoft.com/office/drawing/2014/main" xmlns="" id="{4360CC2F-F6DA-4731-BC3E-170CE124F336}"/>
              </a:ext>
            </a:extLst>
          </p:cNvPr>
          <p:cNvPicPr>
            <a:picLocks noChangeAspect="1"/>
          </p:cNvPicPr>
          <p:nvPr/>
        </p:nvPicPr>
        <p:blipFill>
          <a:blip r:embed="rId5"/>
          <a:stretch>
            <a:fillRect/>
          </a:stretch>
        </p:blipFill>
        <p:spPr>
          <a:xfrm>
            <a:off x="9389560" y="5225007"/>
            <a:ext cx="1987468" cy="1987468"/>
          </a:xfrm>
          <a:prstGeom prst="rect">
            <a:avLst/>
          </a:prstGeom>
        </p:spPr>
      </p:pic>
      <p:pic>
        <p:nvPicPr>
          <p:cNvPr id="30" name="Picture 29">
            <a:extLst>
              <a:ext uri="{FF2B5EF4-FFF2-40B4-BE49-F238E27FC236}">
                <a16:creationId xmlns:a16="http://schemas.microsoft.com/office/drawing/2014/main" xmlns="" id="{E7AA433C-3E36-43D8-BAC7-3402A4074180}"/>
              </a:ext>
            </a:extLst>
          </p:cNvPr>
          <p:cNvPicPr>
            <a:picLocks noChangeAspect="1"/>
          </p:cNvPicPr>
          <p:nvPr/>
        </p:nvPicPr>
        <p:blipFill>
          <a:blip r:embed="rId5"/>
          <a:stretch>
            <a:fillRect/>
          </a:stretch>
        </p:blipFill>
        <p:spPr>
          <a:xfrm>
            <a:off x="9927220" y="5316254"/>
            <a:ext cx="1987468" cy="1987468"/>
          </a:xfrm>
          <a:prstGeom prst="rect">
            <a:avLst/>
          </a:prstGeom>
        </p:spPr>
      </p:pic>
      <p:pic>
        <p:nvPicPr>
          <p:cNvPr id="31" name="Picture 30">
            <a:extLst>
              <a:ext uri="{FF2B5EF4-FFF2-40B4-BE49-F238E27FC236}">
                <a16:creationId xmlns:a16="http://schemas.microsoft.com/office/drawing/2014/main" xmlns="" id="{972A0073-0AF4-426E-9174-B6CB89BFB805}"/>
              </a:ext>
            </a:extLst>
          </p:cNvPr>
          <p:cNvPicPr>
            <a:picLocks noChangeAspect="1"/>
          </p:cNvPicPr>
          <p:nvPr/>
        </p:nvPicPr>
        <p:blipFill>
          <a:blip r:embed="rId5"/>
          <a:stretch>
            <a:fillRect/>
          </a:stretch>
        </p:blipFill>
        <p:spPr>
          <a:xfrm>
            <a:off x="10318966" y="5316254"/>
            <a:ext cx="1987468" cy="1987468"/>
          </a:xfrm>
          <a:prstGeom prst="rect">
            <a:avLst/>
          </a:prstGeom>
        </p:spPr>
      </p:pic>
      <p:pic>
        <p:nvPicPr>
          <p:cNvPr id="32" name="Picture 31">
            <a:extLst>
              <a:ext uri="{FF2B5EF4-FFF2-40B4-BE49-F238E27FC236}">
                <a16:creationId xmlns:a16="http://schemas.microsoft.com/office/drawing/2014/main" xmlns="" id="{E8A81F98-6977-4825-8B4F-A996719A1066}"/>
              </a:ext>
            </a:extLst>
          </p:cNvPr>
          <p:cNvPicPr>
            <a:picLocks noChangeAspect="1"/>
          </p:cNvPicPr>
          <p:nvPr/>
        </p:nvPicPr>
        <p:blipFill>
          <a:blip r:embed="rId5"/>
          <a:stretch>
            <a:fillRect/>
          </a:stretch>
        </p:blipFill>
        <p:spPr>
          <a:xfrm>
            <a:off x="10664812" y="5251822"/>
            <a:ext cx="1987468" cy="1987468"/>
          </a:xfrm>
          <a:prstGeom prst="rect">
            <a:avLst/>
          </a:prstGeom>
        </p:spPr>
      </p:pic>
    </p:spTree>
    <p:extLst>
      <p:ext uri="{BB962C8B-B14F-4D97-AF65-F5344CB8AC3E}">
        <p14:creationId xmlns:p14="http://schemas.microsoft.com/office/powerpoint/2010/main" val="208429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161F66-38C4-4567-B1A9-1BB8D60C478E}"/>
              </a:ext>
            </a:extLst>
          </p:cNvPr>
          <p:cNvPicPr>
            <a:picLocks noChangeAspect="1"/>
          </p:cNvPicPr>
          <p:nvPr/>
        </p:nvPicPr>
        <p:blipFill>
          <a:blip r:embed="rId2"/>
          <a:stretch>
            <a:fillRect/>
          </a:stretch>
        </p:blipFill>
        <p:spPr>
          <a:xfrm>
            <a:off x="0" y="-3345"/>
            <a:ext cx="12192000" cy="6861345"/>
          </a:xfrm>
          <a:prstGeom prst="rect">
            <a:avLst/>
          </a:prstGeom>
        </p:spPr>
      </p:pic>
      <p:sp>
        <p:nvSpPr>
          <p:cNvPr id="3" name="TextBox 2">
            <a:extLst>
              <a:ext uri="{FF2B5EF4-FFF2-40B4-BE49-F238E27FC236}">
                <a16:creationId xmlns:a16="http://schemas.microsoft.com/office/drawing/2014/main" xmlns="" id="{82BFF78B-17D3-400E-820A-A05F02E541E1}"/>
              </a:ext>
            </a:extLst>
          </p:cNvPr>
          <p:cNvSpPr txBox="1"/>
          <p:nvPr/>
        </p:nvSpPr>
        <p:spPr>
          <a:xfrm>
            <a:off x="2136919" y="202803"/>
            <a:ext cx="74726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xmlns="" id="{FEF79F92-1E0F-42A5-A5B2-7B6D6B1E089D}"/>
              </a:ext>
            </a:extLst>
          </p:cNvPr>
          <p:cNvSpPr/>
          <p:nvPr/>
        </p:nvSpPr>
        <p:spPr>
          <a:xfrm>
            <a:off x="2957119" y="954248"/>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9C553D38-1D8B-4AC7-8FCA-67D7583ECB3C}"/>
              </a:ext>
            </a:extLst>
          </p:cNvPr>
          <p:cNvSpPr/>
          <p:nvPr/>
        </p:nvSpPr>
        <p:spPr>
          <a:xfrm>
            <a:off x="3545709" y="993726"/>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cũ</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làm</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tập</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xmlns="" id="{4C5C81E4-62A7-47E3-8492-6AA038883132}"/>
              </a:ext>
            </a:extLst>
          </p:cNvPr>
          <p:cNvSpPr/>
          <p:nvPr/>
        </p:nvSpPr>
        <p:spPr>
          <a:xfrm>
            <a:off x="3175233" y="2672079"/>
            <a:ext cx="6277762" cy="1344335"/>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AB0F71EB-3052-492E-834A-A43CA4B14D7E}"/>
              </a:ext>
            </a:extLst>
          </p:cNvPr>
          <p:cNvSpPr/>
          <p:nvPr/>
        </p:nvSpPr>
        <p:spPr>
          <a:xfrm>
            <a:off x="3763823" y="2711557"/>
            <a:ext cx="6063842" cy="10842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mới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soạn</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tiếp</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theo.</a:t>
            </a:r>
            <a:endParaRPr lang="en-US" sz="3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56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DED11D9-798B-4019-A9E7-0A9AAB3B7EA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xmlns="" id="{BD14D295-D38D-426E-B971-F79787A68E97}"/>
              </a:ext>
            </a:extLst>
          </p:cNvPr>
          <p:cNvSpPr/>
          <p:nvPr/>
        </p:nvSpPr>
        <p:spPr>
          <a:xfrm>
            <a:off x="498633" y="230697"/>
            <a:ext cx="11400639" cy="63756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xmlns="" id="{141431D5-7222-4045-BE12-2E625BAE9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234891" y="1753299"/>
            <a:ext cx="2478684" cy="5162375"/>
          </a:xfrm>
          <a:prstGeom prst="rect">
            <a:avLst/>
          </a:prstGeom>
        </p:spPr>
      </p:pic>
      <p:pic>
        <p:nvPicPr>
          <p:cNvPr id="14" name="Picture 13">
            <a:extLst>
              <a:ext uri="{FF2B5EF4-FFF2-40B4-BE49-F238E27FC236}">
                <a16:creationId xmlns:a16="http://schemas.microsoft.com/office/drawing/2014/main" xmlns="" id="{7E265D4D-DD36-4528-8C5D-9135B6F1D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3778" l="8000" r="89778">
                        <a14:foregroundMark x1="82222" y1="6667" x2="82222" y2="6667"/>
                        <a14:foregroundMark x1="64000" y1="6667" x2="64000" y2="6667"/>
                        <a14:foregroundMark x1="72889" y1="4889" x2="72889" y2="4889"/>
                        <a14:foregroundMark x1="60889" y1="2667" x2="60889" y2="2667"/>
                        <a14:foregroundMark x1="34222" y1="889" x2="34222" y2="889"/>
                        <a14:foregroundMark x1="8889" y1="26667" x2="8889" y2="26667"/>
                        <a14:foregroundMark x1="8444" y1="30667" x2="8444" y2="30667"/>
                        <a14:foregroundMark x1="47556" y1="93778" x2="47556" y2="93778"/>
                      </a14:backgroundRemoval>
                    </a14:imgEffect>
                  </a14:imgLayer>
                </a14:imgProps>
              </a:ext>
            </a:extLst>
          </a:blip>
          <a:stretch>
            <a:fillRect/>
          </a:stretch>
        </p:blipFill>
        <p:spPr>
          <a:xfrm>
            <a:off x="612397" y="3045204"/>
            <a:ext cx="2478684" cy="3870470"/>
          </a:xfrm>
          <a:prstGeom prst="rect">
            <a:avLst/>
          </a:prstGeom>
        </p:spPr>
      </p:pic>
      <p:pic>
        <p:nvPicPr>
          <p:cNvPr id="13" name="Picture 12">
            <a:extLst>
              <a:ext uri="{FF2B5EF4-FFF2-40B4-BE49-F238E27FC236}">
                <a16:creationId xmlns:a16="http://schemas.microsoft.com/office/drawing/2014/main" xmlns="" id="{2D42D340-5C64-4DF3-8B0D-A2050D53BC6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583" y1="54724" x2="23583" y2="54724"/>
                        <a14:foregroundMark x1="23583" y1="57992" x2="23583" y2="57992"/>
                        <a14:foregroundMark x1="25500" y1="61022" x2="25500" y2="61022"/>
                        <a14:foregroundMark x1="29167" y1="57754" x2="29167" y2="57754"/>
                        <a14:foregroundMark x1="29167" y1="57279" x2="29167" y2="56387"/>
                        <a14:foregroundMark x1="22917" y1="52406" x2="22917" y2="52406"/>
                        <a14:foregroundMark x1="76667" y1="68509" x2="76667" y2="68509"/>
                        <a14:foregroundMark x1="76667" y1="68271" x2="76667" y2="68271"/>
                        <a14:foregroundMark x1="84917" y1="67617" x2="84917" y2="67617"/>
                        <a14:foregroundMark x1="76083" y1="53773" x2="76083" y2="53773"/>
                        <a14:foregroundMark x1="76417" y1="35294" x2="76417" y2="35294"/>
                        <a14:foregroundMark x1="75417" y1="36720" x2="75417" y2="36720"/>
                        <a14:foregroundMark x1="81917" y1="83720" x2="81917" y2="83720"/>
                      </a14:backgroundRemoval>
                    </a14:imgEffect>
                  </a14:imgLayer>
                </a14:imgProps>
              </a:ext>
            </a:extLst>
          </a:blip>
          <a:stretch>
            <a:fillRect/>
          </a:stretch>
        </p:blipFill>
        <p:spPr>
          <a:xfrm>
            <a:off x="9169168" y="3439486"/>
            <a:ext cx="2955721" cy="4145399"/>
          </a:xfrm>
          <a:prstGeom prst="rect">
            <a:avLst/>
          </a:prstGeom>
        </p:spPr>
      </p:pic>
      <p:pic>
        <p:nvPicPr>
          <p:cNvPr id="15" name="Picture 14">
            <a:extLst>
              <a:ext uri="{FF2B5EF4-FFF2-40B4-BE49-F238E27FC236}">
                <a16:creationId xmlns:a16="http://schemas.microsoft.com/office/drawing/2014/main" xmlns="" id="{0C2ED418-4940-402A-B81F-146F2C688118}"/>
              </a:ext>
            </a:extLst>
          </p:cNvPr>
          <p:cNvPicPr>
            <a:picLocks noChangeAspect="1"/>
          </p:cNvPicPr>
          <p:nvPr/>
        </p:nvPicPr>
        <p:blipFill>
          <a:blip r:embed="rId7"/>
          <a:stretch>
            <a:fillRect/>
          </a:stretch>
        </p:blipFill>
        <p:spPr>
          <a:xfrm>
            <a:off x="10581315" y="193158"/>
            <a:ext cx="1124124" cy="1124124"/>
          </a:xfrm>
          <a:prstGeom prst="rect">
            <a:avLst/>
          </a:prstGeom>
        </p:spPr>
      </p:pic>
      <p:pic>
        <p:nvPicPr>
          <p:cNvPr id="16" name="Picture 15">
            <a:extLst>
              <a:ext uri="{FF2B5EF4-FFF2-40B4-BE49-F238E27FC236}">
                <a16:creationId xmlns:a16="http://schemas.microsoft.com/office/drawing/2014/main" xmlns="" id="{F8EDD934-0EC7-4A52-A46E-C5DCFBF1C6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62657" y="639791"/>
            <a:ext cx="2193764" cy="1228725"/>
          </a:xfrm>
          <a:prstGeom prst="rect">
            <a:avLst/>
          </a:prstGeom>
        </p:spPr>
      </p:pic>
      <p:pic>
        <p:nvPicPr>
          <p:cNvPr id="18" name="Picture 17">
            <a:extLst>
              <a:ext uri="{FF2B5EF4-FFF2-40B4-BE49-F238E27FC236}">
                <a16:creationId xmlns:a16="http://schemas.microsoft.com/office/drawing/2014/main" xmlns="" id="{C4987596-EAAF-4697-9845-3AD43F1855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1268594" y="1816479"/>
            <a:ext cx="2193764" cy="1228725"/>
          </a:xfrm>
          <a:prstGeom prst="rect">
            <a:avLst/>
          </a:prstGeom>
        </p:spPr>
      </p:pic>
      <p:pic>
        <p:nvPicPr>
          <p:cNvPr id="19" name="Picture 18">
            <a:extLst>
              <a:ext uri="{FF2B5EF4-FFF2-40B4-BE49-F238E27FC236}">
                <a16:creationId xmlns:a16="http://schemas.microsoft.com/office/drawing/2014/main" xmlns="" id="{D85D009C-BE17-40AC-A00B-C6676963E9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476" y1="55039" x2="35476" y2="55039"/>
                        <a14:foregroundMark x1="42159" y1="51163" x2="42159" y2="51163"/>
                        <a14:foregroundMark x1="53985" y1="62016" x2="53985" y2="62016"/>
                        <a14:foregroundMark x1="56555" y1="48062" x2="56555" y2="48062"/>
                        <a14:foregroundMark x1="62725" y1="58140" x2="62725" y2="58140"/>
                        <a14:foregroundMark x1="40617" y1="65116" x2="40617" y2="65116"/>
                      </a14:backgroundRemoval>
                    </a14:imgEffect>
                  </a14:imgLayer>
                </a14:imgProps>
              </a:ext>
            </a:extLst>
          </a:blip>
          <a:stretch>
            <a:fillRect/>
          </a:stretch>
        </p:blipFill>
        <p:spPr>
          <a:xfrm>
            <a:off x="-460159" y="-212805"/>
            <a:ext cx="2193764" cy="1228725"/>
          </a:xfrm>
          <a:prstGeom prst="rect">
            <a:avLst/>
          </a:prstGeom>
        </p:spPr>
      </p:pic>
      <p:pic>
        <p:nvPicPr>
          <p:cNvPr id="20" name="Picture 19">
            <a:extLst>
              <a:ext uri="{FF2B5EF4-FFF2-40B4-BE49-F238E27FC236}">
                <a16:creationId xmlns:a16="http://schemas.microsoft.com/office/drawing/2014/main" xmlns="" id="{E4BBF463-0BF7-4DE5-8DC5-48BA1110B3C8}"/>
              </a:ext>
            </a:extLst>
          </p:cNvPr>
          <p:cNvPicPr>
            <a:picLocks noChangeAspect="1"/>
          </p:cNvPicPr>
          <p:nvPr/>
        </p:nvPicPr>
        <p:blipFill>
          <a:blip r:embed="rId10"/>
          <a:stretch>
            <a:fillRect/>
          </a:stretch>
        </p:blipFill>
        <p:spPr>
          <a:xfrm>
            <a:off x="2862400" y="5372351"/>
            <a:ext cx="725487" cy="914479"/>
          </a:xfrm>
          <a:prstGeom prst="rect">
            <a:avLst/>
          </a:prstGeom>
        </p:spPr>
      </p:pic>
      <p:pic>
        <p:nvPicPr>
          <p:cNvPr id="28" name="Picture 27">
            <a:extLst>
              <a:ext uri="{FF2B5EF4-FFF2-40B4-BE49-F238E27FC236}">
                <a16:creationId xmlns:a16="http://schemas.microsoft.com/office/drawing/2014/main" xmlns="" id="{BF379277-EEF9-49E6-B58B-4ED9498AD696}"/>
              </a:ext>
            </a:extLst>
          </p:cNvPr>
          <p:cNvPicPr>
            <a:picLocks noChangeAspect="1"/>
          </p:cNvPicPr>
          <p:nvPr/>
        </p:nvPicPr>
        <p:blipFill>
          <a:blip r:embed="rId10"/>
          <a:stretch>
            <a:fillRect/>
          </a:stretch>
        </p:blipFill>
        <p:spPr>
          <a:xfrm>
            <a:off x="2021543" y="5158055"/>
            <a:ext cx="725487" cy="914479"/>
          </a:xfrm>
          <a:prstGeom prst="rect">
            <a:avLst/>
          </a:prstGeom>
        </p:spPr>
      </p:pic>
      <p:pic>
        <p:nvPicPr>
          <p:cNvPr id="29" name="Picture 28">
            <a:extLst>
              <a:ext uri="{FF2B5EF4-FFF2-40B4-BE49-F238E27FC236}">
                <a16:creationId xmlns:a16="http://schemas.microsoft.com/office/drawing/2014/main" xmlns="" id="{452EA27E-EA5A-4BC7-8426-F6A36C4B5520}"/>
              </a:ext>
            </a:extLst>
          </p:cNvPr>
          <p:cNvPicPr>
            <a:picLocks noChangeAspect="1"/>
          </p:cNvPicPr>
          <p:nvPr/>
        </p:nvPicPr>
        <p:blipFill>
          <a:blip r:embed="rId10"/>
          <a:stretch>
            <a:fillRect/>
          </a:stretch>
        </p:blipFill>
        <p:spPr>
          <a:xfrm>
            <a:off x="2218679" y="4597706"/>
            <a:ext cx="725487" cy="914479"/>
          </a:xfrm>
          <a:prstGeom prst="rect">
            <a:avLst/>
          </a:prstGeom>
        </p:spPr>
      </p:pic>
      <p:pic>
        <p:nvPicPr>
          <p:cNvPr id="30" name="Picture 29">
            <a:extLst>
              <a:ext uri="{FF2B5EF4-FFF2-40B4-BE49-F238E27FC236}">
                <a16:creationId xmlns:a16="http://schemas.microsoft.com/office/drawing/2014/main" xmlns="" id="{DA59CDBC-3EE6-41AF-9C68-AC0719541167}"/>
              </a:ext>
            </a:extLst>
          </p:cNvPr>
          <p:cNvPicPr>
            <a:picLocks noChangeAspect="1"/>
          </p:cNvPicPr>
          <p:nvPr/>
        </p:nvPicPr>
        <p:blipFill>
          <a:blip r:embed="rId10"/>
          <a:stretch>
            <a:fillRect/>
          </a:stretch>
        </p:blipFill>
        <p:spPr>
          <a:xfrm>
            <a:off x="3843750" y="5537980"/>
            <a:ext cx="725487" cy="914479"/>
          </a:xfrm>
          <a:prstGeom prst="rect">
            <a:avLst/>
          </a:prstGeom>
        </p:spPr>
      </p:pic>
      <p:pic>
        <p:nvPicPr>
          <p:cNvPr id="27" name="Picture 26">
            <a:extLst>
              <a:ext uri="{FF2B5EF4-FFF2-40B4-BE49-F238E27FC236}">
                <a16:creationId xmlns:a16="http://schemas.microsoft.com/office/drawing/2014/main" xmlns="" id="{5B301ED5-FAA7-4DD0-B282-3EFEB57F64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875" r="95000">
                        <a14:foregroundMark x1="88125" y1="57500" x2="88125" y2="57500"/>
                        <a14:foregroundMark x1="95000" y1="66250" x2="95000" y2="66250"/>
                        <a14:foregroundMark x1="6875" y1="63750" x2="6875" y2="63750"/>
                        <a14:foregroundMark x1="59688" y1="63281" x2="59688" y2="63281"/>
                      </a14:backgroundRemoval>
                    </a14:imgEffect>
                  </a14:imgLayer>
                </a14:imgProps>
              </a:ext>
            </a:extLst>
          </a:blip>
          <a:stretch>
            <a:fillRect/>
          </a:stretch>
        </p:blipFill>
        <p:spPr>
          <a:xfrm flipH="1">
            <a:off x="5232096" y="4571018"/>
            <a:ext cx="3020945" cy="3022874"/>
          </a:xfrm>
          <a:prstGeom prst="rect">
            <a:avLst/>
          </a:prstGeom>
        </p:spPr>
      </p:pic>
      <p:sp>
        <p:nvSpPr>
          <p:cNvPr id="17" name="TextBox 16">
            <a:extLst>
              <a:ext uri="{FF2B5EF4-FFF2-40B4-BE49-F238E27FC236}">
                <a16:creationId xmlns:a16="http://schemas.microsoft.com/office/drawing/2014/main" xmlns="" id="{D5F8633A-5D77-44BD-93E3-652E5982F6F1}"/>
              </a:ext>
            </a:extLst>
          </p:cNvPr>
          <p:cNvSpPr txBox="1"/>
          <p:nvPr/>
        </p:nvSpPr>
        <p:spPr>
          <a:xfrm>
            <a:off x="3489820" y="2082105"/>
            <a:ext cx="64091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HỌC THẬT TỐT NHÉ!</a:t>
            </a:r>
          </a:p>
        </p:txBody>
      </p:sp>
    </p:spTree>
    <p:extLst>
      <p:ext uri="{BB962C8B-B14F-4D97-AF65-F5344CB8AC3E}">
        <p14:creationId xmlns:p14="http://schemas.microsoft.com/office/powerpoint/2010/main" val="305343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18CEA2A-4716-471F-A6BD-2522A6E7A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60" b="91038" l="7143" r="92857">
                        <a14:foregroundMark x1="83613" y1="34434" x2="83613" y2="34434"/>
                        <a14:foregroundMark x1="72269" y1="69340" x2="72269" y2="69340"/>
                        <a14:foregroundMark x1="69748" y1="91981" x2="69748" y2="91981"/>
                        <a14:foregroundMark x1="93697" y1="48585" x2="93697" y2="48585"/>
                        <a14:foregroundMark x1="47899" y1="6132" x2="47899" y2="6132"/>
                        <a14:foregroundMark x1="7143" y1="37736" x2="7143" y2="37736"/>
                      </a14:backgroundRemoval>
                    </a14:imgEffect>
                  </a14:imgLayer>
                </a14:imgProps>
              </a:ext>
            </a:extLst>
          </a:blip>
          <a:stretch>
            <a:fillRect/>
          </a:stretch>
        </p:blipFill>
        <p:spPr>
          <a:xfrm>
            <a:off x="3464653" y="1550040"/>
            <a:ext cx="5654179" cy="3757919"/>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2021746" y="381290"/>
            <a:ext cx="6409188" cy="1015663"/>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2.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Chú</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6120293F-C1E4-4639-B9D0-8FF93F7E5D26}"/>
              </a:ext>
            </a:extLst>
          </p:cNvPr>
          <p:cNvSpPr/>
          <p:nvPr/>
        </p:nvSpPr>
        <p:spPr>
          <a:xfrm>
            <a:off x="4211272" y="2039052"/>
            <a:ext cx="4160940" cy="1384995"/>
          </a:xfrm>
          <a:prstGeom prst="rect">
            <a:avLst/>
          </a:prstGeom>
        </p:spPr>
        <p:txBody>
          <a:bodyPr wrap="square">
            <a:spAutoFit/>
          </a:bodyPr>
          <a:lstStyle/>
          <a:p>
            <a:pPr lvl="0" algn="just"/>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282A3086-9C6A-4C83-986B-6C1B1AEEFA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77634" y="5307959"/>
            <a:ext cx="1986618" cy="1986618"/>
          </a:xfrm>
          <a:prstGeom prst="rect">
            <a:avLst/>
          </a:prstGeom>
        </p:spPr>
      </p:pic>
      <p:pic>
        <p:nvPicPr>
          <p:cNvPr id="10" name="Picture 9">
            <a:extLst>
              <a:ext uri="{FF2B5EF4-FFF2-40B4-BE49-F238E27FC236}">
                <a16:creationId xmlns:a16="http://schemas.microsoft.com/office/drawing/2014/main" xmlns="" id="{C61CD613-67D4-4A43-BBF7-0FFF89C93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2946" y="5307959"/>
            <a:ext cx="1986618" cy="1986618"/>
          </a:xfrm>
          <a:prstGeom prst="rect">
            <a:avLst/>
          </a:prstGeom>
        </p:spPr>
      </p:pic>
      <p:pic>
        <p:nvPicPr>
          <p:cNvPr id="11" name="Picture 10">
            <a:extLst>
              <a:ext uri="{FF2B5EF4-FFF2-40B4-BE49-F238E27FC236}">
                <a16:creationId xmlns:a16="http://schemas.microsoft.com/office/drawing/2014/main" xmlns="" id="{03DBB5B8-CEC3-4711-BA2A-8B3371286C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0965" y="5307959"/>
            <a:ext cx="1986618" cy="1986618"/>
          </a:xfrm>
          <a:prstGeom prst="rect">
            <a:avLst/>
          </a:prstGeom>
        </p:spPr>
      </p:pic>
      <p:pic>
        <p:nvPicPr>
          <p:cNvPr id="12" name="Picture 11">
            <a:extLst>
              <a:ext uri="{FF2B5EF4-FFF2-40B4-BE49-F238E27FC236}">
                <a16:creationId xmlns:a16="http://schemas.microsoft.com/office/drawing/2014/main" xmlns="" id="{8BA57EBB-4AF9-48E5-96B4-E5955A4ABC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349535" y="5307959"/>
            <a:ext cx="1986618" cy="1986618"/>
          </a:xfrm>
          <a:prstGeom prst="rect">
            <a:avLst/>
          </a:prstGeom>
        </p:spPr>
      </p:pic>
      <p:pic>
        <p:nvPicPr>
          <p:cNvPr id="13" name="Picture 12">
            <a:extLst>
              <a:ext uri="{FF2B5EF4-FFF2-40B4-BE49-F238E27FC236}">
                <a16:creationId xmlns:a16="http://schemas.microsoft.com/office/drawing/2014/main" xmlns="" id="{8EB7F0D0-B3E2-4FD2-AE2A-5D8409DE293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953325" y="5307959"/>
            <a:ext cx="1986618" cy="1986618"/>
          </a:xfrm>
          <a:prstGeom prst="rect">
            <a:avLst/>
          </a:prstGeom>
        </p:spPr>
      </p:pic>
      <p:pic>
        <p:nvPicPr>
          <p:cNvPr id="14" name="Picture 13">
            <a:extLst>
              <a:ext uri="{FF2B5EF4-FFF2-40B4-BE49-F238E27FC236}">
                <a16:creationId xmlns:a16="http://schemas.microsoft.com/office/drawing/2014/main" xmlns="" id="{4588DBDF-4810-4C73-9709-FF0E8ABF10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2777583" y="5307959"/>
            <a:ext cx="1986618" cy="1986618"/>
          </a:xfrm>
          <a:prstGeom prst="rect">
            <a:avLst/>
          </a:prstGeom>
        </p:spPr>
      </p:pic>
      <p:pic>
        <p:nvPicPr>
          <p:cNvPr id="15" name="Picture 14">
            <a:extLst>
              <a:ext uri="{FF2B5EF4-FFF2-40B4-BE49-F238E27FC236}">
                <a16:creationId xmlns:a16="http://schemas.microsoft.com/office/drawing/2014/main" xmlns="" id="{34DEFB29-976B-4ECB-9A91-5DD6FFCA9E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295602" y="5307959"/>
            <a:ext cx="1986618" cy="1986618"/>
          </a:xfrm>
          <a:prstGeom prst="rect">
            <a:avLst/>
          </a:prstGeom>
        </p:spPr>
      </p:pic>
      <p:pic>
        <p:nvPicPr>
          <p:cNvPr id="16" name="Picture 15">
            <a:extLst>
              <a:ext uri="{FF2B5EF4-FFF2-40B4-BE49-F238E27FC236}">
                <a16:creationId xmlns:a16="http://schemas.microsoft.com/office/drawing/2014/main" xmlns="" id="{E6A4001C-74BE-459A-8C48-B40C1723A3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3811116" y="5320683"/>
            <a:ext cx="1986618" cy="1986618"/>
          </a:xfrm>
          <a:prstGeom prst="rect">
            <a:avLst/>
          </a:prstGeom>
        </p:spPr>
      </p:pic>
      <p:pic>
        <p:nvPicPr>
          <p:cNvPr id="17" name="Picture 16">
            <a:extLst>
              <a:ext uri="{FF2B5EF4-FFF2-40B4-BE49-F238E27FC236}">
                <a16:creationId xmlns:a16="http://schemas.microsoft.com/office/drawing/2014/main" xmlns="" id="{09D469D6-6DCB-452A-9322-BB29F33F0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4457962" y="5295235"/>
            <a:ext cx="1986618" cy="1986618"/>
          </a:xfrm>
          <a:prstGeom prst="rect">
            <a:avLst/>
          </a:prstGeom>
        </p:spPr>
      </p:pic>
      <p:pic>
        <p:nvPicPr>
          <p:cNvPr id="18" name="Picture 17">
            <a:extLst>
              <a:ext uri="{FF2B5EF4-FFF2-40B4-BE49-F238E27FC236}">
                <a16:creationId xmlns:a16="http://schemas.microsoft.com/office/drawing/2014/main" xmlns="" id="{EFB5AF8B-FA62-433D-BC04-1EA1637226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239164" y="5366619"/>
            <a:ext cx="1986618" cy="1986618"/>
          </a:xfrm>
          <a:prstGeom prst="rect">
            <a:avLst/>
          </a:prstGeom>
        </p:spPr>
      </p:pic>
      <p:pic>
        <p:nvPicPr>
          <p:cNvPr id="19" name="Picture 18">
            <a:extLst>
              <a:ext uri="{FF2B5EF4-FFF2-40B4-BE49-F238E27FC236}">
                <a16:creationId xmlns:a16="http://schemas.microsoft.com/office/drawing/2014/main" xmlns="" id="{31AB698A-F3EB-4422-B313-B18A370E8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5668907" y="5341171"/>
            <a:ext cx="1986618" cy="1986618"/>
          </a:xfrm>
          <a:prstGeom prst="rect">
            <a:avLst/>
          </a:prstGeom>
        </p:spPr>
      </p:pic>
      <p:pic>
        <p:nvPicPr>
          <p:cNvPr id="20" name="Picture 19">
            <a:extLst>
              <a:ext uri="{FF2B5EF4-FFF2-40B4-BE49-F238E27FC236}">
                <a16:creationId xmlns:a16="http://schemas.microsoft.com/office/drawing/2014/main" xmlns="" id="{15204327-EA08-42A3-955B-279E62A525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6475368" y="5366619"/>
            <a:ext cx="1986618" cy="1986618"/>
          </a:xfrm>
          <a:prstGeom prst="rect">
            <a:avLst/>
          </a:prstGeom>
        </p:spPr>
      </p:pic>
      <p:pic>
        <p:nvPicPr>
          <p:cNvPr id="21" name="Picture 20">
            <a:extLst>
              <a:ext uri="{FF2B5EF4-FFF2-40B4-BE49-F238E27FC236}">
                <a16:creationId xmlns:a16="http://schemas.microsoft.com/office/drawing/2014/main" xmlns="" id="{30CE3015-204F-4AF4-98E1-A3A5DA9AC6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132214" y="5289707"/>
            <a:ext cx="1986618" cy="1986618"/>
          </a:xfrm>
          <a:prstGeom prst="rect">
            <a:avLst/>
          </a:prstGeom>
        </p:spPr>
      </p:pic>
      <p:pic>
        <p:nvPicPr>
          <p:cNvPr id="22" name="Picture 21">
            <a:extLst>
              <a:ext uri="{FF2B5EF4-FFF2-40B4-BE49-F238E27FC236}">
                <a16:creationId xmlns:a16="http://schemas.microsoft.com/office/drawing/2014/main" xmlns="" id="{5E0FB1E8-9486-4C8F-9184-0804EBDC1B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7922203" y="5282829"/>
            <a:ext cx="1986618" cy="1986618"/>
          </a:xfrm>
          <a:prstGeom prst="rect">
            <a:avLst/>
          </a:prstGeom>
        </p:spPr>
      </p:pic>
      <p:pic>
        <p:nvPicPr>
          <p:cNvPr id="23" name="Picture 22">
            <a:extLst>
              <a:ext uri="{FF2B5EF4-FFF2-40B4-BE49-F238E27FC236}">
                <a16:creationId xmlns:a16="http://schemas.microsoft.com/office/drawing/2014/main" xmlns="" id="{C5BE3974-0496-4105-A331-DA6ECCEBF6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8599837" y="5282829"/>
            <a:ext cx="1986618" cy="1986618"/>
          </a:xfrm>
          <a:prstGeom prst="rect">
            <a:avLst/>
          </a:prstGeom>
        </p:spPr>
      </p:pic>
      <p:pic>
        <p:nvPicPr>
          <p:cNvPr id="24" name="Picture 23">
            <a:extLst>
              <a:ext uri="{FF2B5EF4-FFF2-40B4-BE49-F238E27FC236}">
                <a16:creationId xmlns:a16="http://schemas.microsoft.com/office/drawing/2014/main" xmlns="" id="{40C2FBD7-A80B-494F-938A-CFD92FDD33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322612" y="5307959"/>
            <a:ext cx="1986618" cy="1986618"/>
          </a:xfrm>
          <a:prstGeom prst="rect">
            <a:avLst/>
          </a:prstGeom>
        </p:spPr>
      </p:pic>
      <p:pic>
        <p:nvPicPr>
          <p:cNvPr id="25" name="Picture 24">
            <a:extLst>
              <a:ext uri="{FF2B5EF4-FFF2-40B4-BE49-F238E27FC236}">
                <a16:creationId xmlns:a16="http://schemas.microsoft.com/office/drawing/2014/main" xmlns="" id="{2F5F3794-B220-4700-9C61-0A37E2152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9979458" y="5282829"/>
            <a:ext cx="1986618" cy="1986618"/>
          </a:xfrm>
          <a:prstGeom prst="rect">
            <a:avLst/>
          </a:prstGeom>
        </p:spPr>
      </p:pic>
      <p:pic>
        <p:nvPicPr>
          <p:cNvPr id="26" name="Picture 25">
            <a:extLst>
              <a:ext uri="{FF2B5EF4-FFF2-40B4-BE49-F238E27FC236}">
                <a16:creationId xmlns:a16="http://schemas.microsoft.com/office/drawing/2014/main" xmlns="" id="{543565F9-551F-423F-BDF1-F87CF799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402" y1="80460" x2="45402" y2="80460"/>
                        <a14:foregroundMark x1="41092" y1="79023" x2="41092" y2="79023"/>
                        <a14:foregroundMark x1="36207" y1="79023" x2="36207" y2="79023"/>
                      </a14:backgroundRemoval>
                    </a14:imgEffect>
                  </a14:imgLayer>
                </a14:imgProps>
              </a:ext>
            </a:extLst>
          </a:blip>
          <a:stretch>
            <a:fillRect/>
          </a:stretch>
        </p:blipFill>
        <p:spPr>
          <a:xfrm>
            <a:off x="10528805" y="5257699"/>
            <a:ext cx="1986618" cy="1986618"/>
          </a:xfrm>
          <a:prstGeom prst="rect">
            <a:avLst/>
          </a:prstGeom>
        </p:spPr>
      </p:pic>
    </p:spTree>
    <p:extLst>
      <p:ext uri="{BB962C8B-B14F-4D97-AF65-F5344CB8AC3E}">
        <p14:creationId xmlns:p14="http://schemas.microsoft.com/office/powerpoint/2010/main" val="32498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788F7D-615F-4F84-BD3E-00E4C5F1B80C}"/>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87847B9B-ABBE-40A3-9829-30FC4EC9D33B}"/>
              </a:ext>
            </a:extLst>
          </p:cNvPr>
          <p:cNvSpPr txBox="1"/>
          <p:nvPr/>
        </p:nvSpPr>
        <p:spPr>
          <a:xfrm>
            <a:off x="3481430" y="163176"/>
            <a:ext cx="6409188" cy="1015663"/>
          </a:xfrm>
          <a:prstGeom prst="rect">
            <a:avLst/>
          </a:prstGeom>
          <a:noFill/>
        </p:spPr>
        <p:txBody>
          <a:bodyPr wrap="square" rtlCol="0">
            <a:spAutoFit/>
          </a:bodyPr>
          <a:lstStyle/>
          <a:p>
            <a:pPr lvl="0" algn="ct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Ô CHỮ B</a:t>
            </a:r>
            <a:r>
              <a:rPr lang="en-US" sz="6000" b="1" dirty="0">
                <a:solidFill>
                  <a:srgbClr val="ED7D31">
                    <a:lumMod val="75000"/>
                  </a:srgbClr>
                </a:solidFill>
                <a:latin typeface="Times New Roman" panose="02020603050405020304" pitchFamily="18" charset="0"/>
                <a:cs typeface="Times New Roman" panose="02020603050405020304" pitchFamily="18" charset="0"/>
              </a:rPr>
              <a:t>Í MẬT</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004F7578-6D08-4888-846D-45D7E9CAE340}"/>
              </a:ext>
            </a:extLst>
          </p:cNvPr>
          <p:cNvSpPr/>
          <p:nvPr/>
        </p:nvSpPr>
        <p:spPr>
          <a:xfrm>
            <a:off x="3590488" y="13841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0"/>
              </a:spcAft>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3600" dirty="0"/>
          </a:p>
        </p:txBody>
      </p:sp>
      <p:sp>
        <p:nvSpPr>
          <p:cNvPr id="10" name="Rectangle 9">
            <a:extLst>
              <a:ext uri="{FF2B5EF4-FFF2-40B4-BE49-F238E27FC236}">
                <a16:creationId xmlns:a16="http://schemas.microsoft.com/office/drawing/2014/main" xmlns="" id="{6C8ACC9D-C074-4A36-9304-57104335DF07}"/>
              </a:ext>
            </a:extLst>
          </p:cNvPr>
          <p:cNvSpPr/>
          <p:nvPr/>
        </p:nvSpPr>
        <p:spPr>
          <a:xfrm>
            <a:off x="5368954" y="22985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endPar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lvl="0" algn="just">
              <a:lnSpc>
                <a:spcPct val="150000"/>
              </a:lnSpc>
            </a:pPr>
            <a:endParaRPr lang="en-US" sz="3600" dirty="0"/>
          </a:p>
        </p:txBody>
      </p:sp>
      <p:sp>
        <p:nvSpPr>
          <p:cNvPr id="11" name="Rectangle 10">
            <a:extLst>
              <a:ext uri="{FF2B5EF4-FFF2-40B4-BE49-F238E27FC236}">
                <a16:creationId xmlns:a16="http://schemas.microsoft.com/office/drawing/2014/main" xmlns="" id="{EF8B04CC-CB08-445B-ACBC-B9D5490F8332}"/>
              </a:ext>
            </a:extLst>
          </p:cNvPr>
          <p:cNvSpPr/>
          <p:nvPr/>
        </p:nvSpPr>
        <p:spPr>
          <a:xfrm>
            <a:off x="3481430" y="3212983"/>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Biome</a:t>
            </a:r>
            <a:endParaRPr lang="en-US" sz="36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CBCC643E-62EA-4053-AB53-3D15078AC080}"/>
              </a:ext>
            </a:extLst>
          </p:cNvPr>
          <p:cNvSpPr/>
          <p:nvPr/>
        </p:nvSpPr>
        <p:spPr>
          <a:xfrm>
            <a:off x="4899169" y="4121091"/>
            <a:ext cx="3145872" cy="914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000000"/>
                </a:solidFill>
                <a:latin typeface="Times New Roman" panose="02020603050405020304" pitchFamily="18" charset="0"/>
                <a:ea typeface="Times New Roman" panose="02020603050405020304" pitchFamily="18" charset="0"/>
              </a:rPr>
              <a:t>4. </a:t>
            </a:r>
            <a:r>
              <a:rPr lang="en-US" sz="3600" dirty="0" err="1">
                <a:solidFill>
                  <a:srgbClr val="000000"/>
                </a:solidFill>
                <a:latin typeface="Times New Roman" panose="02020603050405020304" pitchFamily="18" charset="0"/>
                <a:ea typeface="Times New Roman" panose="02020603050405020304" pitchFamily="18" charset="0"/>
              </a:rPr>
              <a:t>Kí</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sinh</a:t>
            </a:r>
            <a:endParaRPr lang="en-US" sz="3600" dirty="0"/>
          </a:p>
        </p:txBody>
      </p:sp>
      <p:pic>
        <p:nvPicPr>
          <p:cNvPr id="19" name="Picture 18">
            <a:extLst>
              <a:ext uri="{FF2B5EF4-FFF2-40B4-BE49-F238E27FC236}">
                <a16:creationId xmlns:a16="http://schemas.microsoft.com/office/drawing/2014/main" xmlns="" id="{B27B5666-192F-4933-B3BB-31FFAB638D8E}"/>
              </a:ext>
            </a:extLst>
          </p:cNvPr>
          <p:cNvPicPr>
            <a:picLocks noChangeAspect="1"/>
          </p:cNvPicPr>
          <p:nvPr/>
        </p:nvPicPr>
        <p:blipFill>
          <a:blip r:embed="rId4"/>
          <a:stretch>
            <a:fillRect/>
          </a:stretch>
        </p:blipFill>
        <p:spPr>
          <a:xfrm>
            <a:off x="3590488" y="1367054"/>
            <a:ext cx="3151905" cy="920576"/>
          </a:xfrm>
          <a:prstGeom prst="rect">
            <a:avLst/>
          </a:prstGeom>
        </p:spPr>
      </p:pic>
      <p:pic>
        <p:nvPicPr>
          <p:cNvPr id="20" name="Picture 19">
            <a:extLst>
              <a:ext uri="{FF2B5EF4-FFF2-40B4-BE49-F238E27FC236}">
                <a16:creationId xmlns:a16="http://schemas.microsoft.com/office/drawing/2014/main" xmlns="" id="{2A1EB9BC-613C-4744-A39C-569A90DA47AA}"/>
              </a:ext>
            </a:extLst>
          </p:cNvPr>
          <p:cNvPicPr>
            <a:picLocks noChangeAspect="1"/>
          </p:cNvPicPr>
          <p:nvPr/>
        </p:nvPicPr>
        <p:blipFill>
          <a:blip r:embed="rId5"/>
          <a:stretch>
            <a:fillRect/>
          </a:stretch>
        </p:blipFill>
        <p:spPr>
          <a:xfrm>
            <a:off x="5362921" y="2315327"/>
            <a:ext cx="3151905" cy="920576"/>
          </a:xfrm>
          <a:prstGeom prst="rect">
            <a:avLst/>
          </a:prstGeom>
        </p:spPr>
      </p:pic>
      <p:pic>
        <p:nvPicPr>
          <p:cNvPr id="21" name="Picture 20">
            <a:extLst>
              <a:ext uri="{FF2B5EF4-FFF2-40B4-BE49-F238E27FC236}">
                <a16:creationId xmlns:a16="http://schemas.microsoft.com/office/drawing/2014/main" xmlns="" id="{FE3E0C16-0E91-4AD6-B067-27456FEC5913}"/>
              </a:ext>
            </a:extLst>
          </p:cNvPr>
          <p:cNvPicPr>
            <a:picLocks noChangeAspect="1"/>
          </p:cNvPicPr>
          <p:nvPr/>
        </p:nvPicPr>
        <p:blipFill>
          <a:blip r:embed="rId6"/>
          <a:stretch>
            <a:fillRect/>
          </a:stretch>
        </p:blipFill>
        <p:spPr>
          <a:xfrm>
            <a:off x="3475397" y="3235903"/>
            <a:ext cx="3151905" cy="920576"/>
          </a:xfrm>
          <a:prstGeom prst="rect">
            <a:avLst/>
          </a:prstGeom>
        </p:spPr>
      </p:pic>
      <p:pic>
        <p:nvPicPr>
          <p:cNvPr id="22" name="Picture 21">
            <a:extLst>
              <a:ext uri="{FF2B5EF4-FFF2-40B4-BE49-F238E27FC236}">
                <a16:creationId xmlns:a16="http://schemas.microsoft.com/office/drawing/2014/main" xmlns="" id="{226C8A3F-83AC-4FD4-BF04-B6472214CE4E}"/>
              </a:ext>
            </a:extLst>
          </p:cNvPr>
          <p:cNvPicPr>
            <a:picLocks noChangeAspect="1"/>
          </p:cNvPicPr>
          <p:nvPr/>
        </p:nvPicPr>
        <p:blipFill>
          <a:blip r:embed="rId7"/>
          <a:stretch>
            <a:fillRect/>
          </a:stretch>
        </p:blipFill>
        <p:spPr>
          <a:xfrm>
            <a:off x="4899169" y="4126375"/>
            <a:ext cx="3151905" cy="920576"/>
          </a:xfrm>
          <a:prstGeom prst="rect">
            <a:avLst/>
          </a:prstGeom>
        </p:spPr>
      </p:pic>
      <p:pic>
        <p:nvPicPr>
          <p:cNvPr id="25" name="Picture 24">
            <a:hlinkClick r:id="rId8" action="ppaction://hlinksldjump"/>
            <a:extLst>
              <a:ext uri="{FF2B5EF4-FFF2-40B4-BE49-F238E27FC236}">
                <a16:creationId xmlns:a16="http://schemas.microsoft.com/office/drawing/2014/main" xmlns="" id="{3181387F-1CAA-40D3-A227-CF0A89D84BC5}"/>
              </a:ext>
            </a:extLst>
          </p:cNvPr>
          <p:cNvPicPr>
            <a:picLocks noChangeAspect="1"/>
          </p:cNvPicPr>
          <p:nvPr/>
        </p:nvPicPr>
        <p:blipFill>
          <a:blip r:embed="rId9"/>
          <a:stretch>
            <a:fillRect/>
          </a:stretch>
        </p:blipFill>
        <p:spPr>
          <a:xfrm>
            <a:off x="7037278" y="1178839"/>
            <a:ext cx="1176630" cy="999831"/>
          </a:xfrm>
          <a:prstGeom prst="rect">
            <a:avLst/>
          </a:prstGeom>
        </p:spPr>
      </p:pic>
      <p:pic>
        <p:nvPicPr>
          <p:cNvPr id="32" name="Picture 31">
            <a:hlinkClick r:id="rId10" action="ppaction://hlinksldjump"/>
            <a:extLst>
              <a:ext uri="{FF2B5EF4-FFF2-40B4-BE49-F238E27FC236}">
                <a16:creationId xmlns:a16="http://schemas.microsoft.com/office/drawing/2014/main" xmlns="" id="{E6F25DB4-424B-4BC7-AC5C-578A799BC082}"/>
              </a:ext>
            </a:extLst>
          </p:cNvPr>
          <p:cNvPicPr>
            <a:picLocks noChangeAspect="1"/>
          </p:cNvPicPr>
          <p:nvPr/>
        </p:nvPicPr>
        <p:blipFill>
          <a:blip r:embed="rId11"/>
          <a:stretch>
            <a:fillRect/>
          </a:stretch>
        </p:blipFill>
        <p:spPr>
          <a:xfrm>
            <a:off x="3469364" y="2264240"/>
            <a:ext cx="1176630" cy="999831"/>
          </a:xfrm>
          <a:prstGeom prst="rect">
            <a:avLst/>
          </a:prstGeom>
        </p:spPr>
      </p:pic>
      <p:pic>
        <p:nvPicPr>
          <p:cNvPr id="33" name="Picture 32">
            <a:hlinkClick r:id="rId12" action="ppaction://hlinksldjump"/>
            <a:extLst>
              <a:ext uri="{FF2B5EF4-FFF2-40B4-BE49-F238E27FC236}">
                <a16:creationId xmlns:a16="http://schemas.microsoft.com/office/drawing/2014/main" xmlns="" id="{589DDC98-0E8B-447C-898B-24AD02086E83}"/>
              </a:ext>
            </a:extLst>
          </p:cNvPr>
          <p:cNvPicPr>
            <a:picLocks noChangeAspect="1"/>
          </p:cNvPicPr>
          <p:nvPr/>
        </p:nvPicPr>
        <p:blipFill>
          <a:blip r:embed="rId13"/>
          <a:stretch>
            <a:fillRect/>
          </a:stretch>
        </p:blipFill>
        <p:spPr>
          <a:xfrm>
            <a:off x="6979700" y="3199324"/>
            <a:ext cx="1182727" cy="993734"/>
          </a:xfrm>
          <a:prstGeom prst="rect">
            <a:avLst/>
          </a:prstGeom>
        </p:spPr>
      </p:pic>
      <p:pic>
        <p:nvPicPr>
          <p:cNvPr id="34" name="Picture 33">
            <a:hlinkClick r:id="rId14" action="ppaction://hlinksldjump"/>
            <a:extLst>
              <a:ext uri="{FF2B5EF4-FFF2-40B4-BE49-F238E27FC236}">
                <a16:creationId xmlns:a16="http://schemas.microsoft.com/office/drawing/2014/main" xmlns="" id="{24004EA2-50D3-406A-9CE5-CD4DDDBF95A4}"/>
              </a:ext>
            </a:extLst>
          </p:cNvPr>
          <p:cNvPicPr>
            <a:picLocks noChangeAspect="1"/>
          </p:cNvPicPr>
          <p:nvPr/>
        </p:nvPicPr>
        <p:blipFill>
          <a:blip r:embed="rId15"/>
          <a:stretch>
            <a:fillRect/>
          </a:stretch>
        </p:blipFill>
        <p:spPr>
          <a:xfrm>
            <a:off x="3868622" y="4299539"/>
            <a:ext cx="1182727" cy="993734"/>
          </a:xfrm>
          <a:prstGeom prst="rect">
            <a:avLst/>
          </a:prstGeom>
        </p:spPr>
      </p:pic>
      <p:pic>
        <p:nvPicPr>
          <p:cNvPr id="35" name="Picture 34">
            <a:extLst>
              <a:ext uri="{FF2B5EF4-FFF2-40B4-BE49-F238E27FC236}">
                <a16:creationId xmlns:a16="http://schemas.microsoft.com/office/drawing/2014/main" xmlns="" id="{64079532-4E3B-47B7-AE11-B479F73A0BA0}"/>
              </a:ext>
            </a:extLst>
          </p:cNvPr>
          <p:cNvPicPr>
            <a:picLocks noChangeAspect="1"/>
          </p:cNvPicPr>
          <p:nvPr/>
        </p:nvPicPr>
        <p:blipFill>
          <a:blip r:embed="rId16"/>
          <a:stretch>
            <a:fillRect/>
          </a:stretch>
        </p:blipFill>
        <p:spPr>
          <a:xfrm>
            <a:off x="-555049" y="5293273"/>
            <a:ext cx="1987468" cy="1987468"/>
          </a:xfrm>
          <a:prstGeom prst="rect">
            <a:avLst/>
          </a:prstGeom>
        </p:spPr>
      </p:pic>
      <p:pic>
        <p:nvPicPr>
          <p:cNvPr id="36" name="Picture 35">
            <a:extLst>
              <a:ext uri="{FF2B5EF4-FFF2-40B4-BE49-F238E27FC236}">
                <a16:creationId xmlns:a16="http://schemas.microsoft.com/office/drawing/2014/main" xmlns="" id="{4066386C-C081-4B48-B1BA-35599627FE80}"/>
              </a:ext>
            </a:extLst>
          </p:cNvPr>
          <p:cNvPicPr>
            <a:picLocks noChangeAspect="1"/>
          </p:cNvPicPr>
          <p:nvPr/>
        </p:nvPicPr>
        <p:blipFill>
          <a:blip r:embed="rId16"/>
          <a:stretch>
            <a:fillRect/>
          </a:stretch>
        </p:blipFill>
        <p:spPr>
          <a:xfrm>
            <a:off x="273893" y="5293273"/>
            <a:ext cx="1987468" cy="1987468"/>
          </a:xfrm>
          <a:prstGeom prst="rect">
            <a:avLst/>
          </a:prstGeom>
        </p:spPr>
      </p:pic>
      <p:pic>
        <p:nvPicPr>
          <p:cNvPr id="37" name="Picture 36">
            <a:extLst>
              <a:ext uri="{FF2B5EF4-FFF2-40B4-BE49-F238E27FC236}">
                <a16:creationId xmlns:a16="http://schemas.microsoft.com/office/drawing/2014/main" xmlns="" id="{8D4EE9EE-67E5-4C84-9A7B-47EA587DBAFA}"/>
              </a:ext>
            </a:extLst>
          </p:cNvPr>
          <p:cNvPicPr>
            <a:picLocks noChangeAspect="1"/>
          </p:cNvPicPr>
          <p:nvPr/>
        </p:nvPicPr>
        <p:blipFill>
          <a:blip r:embed="rId16"/>
          <a:stretch>
            <a:fillRect/>
          </a:stretch>
        </p:blipFill>
        <p:spPr>
          <a:xfrm>
            <a:off x="1052212" y="5293273"/>
            <a:ext cx="1987468" cy="1987468"/>
          </a:xfrm>
          <a:prstGeom prst="rect">
            <a:avLst/>
          </a:prstGeom>
        </p:spPr>
      </p:pic>
      <p:pic>
        <p:nvPicPr>
          <p:cNvPr id="38" name="Picture 37">
            <a:extLst>
              <a:ext uri="{FF2B5EF4-FFF2-40B4-BE49-F238E27FC236}">
                <a16:creationId xmlns:a16="http://schemas.microsoft.com/office/drawing/2014/main" xmlns="" id="{584BF99D-57A6-4754-A7C4-C60739935133}"/>
              </a:ext>
            </a:extLst>
          </p:cNvPr>
          <p:cNvPicPr>
            <a:picLocks noChangeAspect="1"/>
          </p:cNvPicPr>
          <p:nvPr/>
        </p:nvPicPr>
        <p:blipFill>
          <a:blip r:embed="rId16"/>
          <a:stretch>
            <a:fillRect/>
          </a:stretch>
        </p:blipFill>
        <p:spPr>
          <a:xfrm>
            <a:off x="1682098" y="5293273"/>
            <a:ext cx="1987468" cy="1987468"/>
          </a:xfrm>
          <a:prstGeom prst="rect">
            <a:avLst/>
          </a:prstGeom>
        </p:spPr>
      </p:pic>
      <p:pic>
        <p:nvPicPr>
          <p:cNvPr id="39" name="Picture 38">
            <a:extLst>
              <a:ext uri="{FF2B5EF4-FFF2-40B4-BE49-F238E27FC236}">
                <a16:creationId xmlns:a16="http://schemas.microsoft.com/office/drawing/2014/main" xmlns="" id="{FBF20308-B2E3-4530-9AF9-EFA5B46233C8}"/>
              </a:ext>
            </a:extLst>
          </p:cNvPr>
          <p:cNvPicPr>
            <a:picLocks noChangeAspect="1"/>
          </p:cNvPicPr>
          <p:nvPr/>
        </p:nvPicPr>
        <p:blipFill>
          <a:blip r:embed="rId16"/>
          <a:stretch>
            <a:fillRect/>
          </a:stretch>
        </p:blipFill>
        <p:spPr>
          <a:xfrm>
            <a:off x="2360889" y="5264177"/>
            <a:ext cx="1987468" cy="1987468"/>
          </a:xfrm>
          <a:prstGeom prst="rect">
            <a:avLst/>
          </a:prstGeom>
        </p:spPr>
      </p:pic>
      <p:pic>
        <p:nvPicPr>
          <p:cNvPr id="40" name="Picture 39">
            <a:extLst>
              <a:ext uri="{FF2B5EF4-FFF2-40B4-BE49-F238E27FC236}">
                <a16:creationId xmlns:a16="http://schemas.microsoft.com/office/drawing/2014/main" xmlns="" id="{3C73AE15-ADDF-44ED-B78F-455463F99739}"/>
              </a:ext>
            </a:extLst>
          </p:cNvPr>
          <p:cNvPicPr>
            <a:picLocks noChangeAspect="1"/>
          </p:cNvPicPr>
          <p:nvPr/>
        </p:nvPicPr>
        <p:blipFill>
          <a:blip r:embed="rId16"/>
          <a:stretch>
            <a:fillRect/>
          </a:stretch>
        </p:blipFill>
        <p:spPr>
          <a:xfrm>
            <a:off x="2990775" y="5293273"/>
            <a:ext cx="1987468" cy="1987468"/>
          </a:xfrm>
          <a:prstGeom prst="rect">
            <a:avLst/>
          </a:prstGeom>
        </p:spPr>
      </p:pic>
      <p:pic>
        <p:nvPicPr>
          <p:cNvPr id="41" name="Picture 40">
            <a:extLst>
              <a:ext uri="{FF2B5EF4-FFF2-40B4-BE49-F238E27FC236}">
                <a16:creationId xmlns:a16="http://schemas.microsoft.com/office/drawing/2014/main" xmlns="" id="{A4738845-E1E4-4420-BBE1-7CC78E535E5B}"/>
              </a:ext>
            </a:extLst>
          </p:cNvPr>
          <p:cNvPicPr>
            <a:picLocks noChangeAspect="1"/>
          </p:cNvPicPr>
          <p:nvPr/>
        </p:nvPicPr>
        <p:blipFill>
          <a:blip r:embed="rId16"/>
          <a:stretch>
            <a:fillRect/>
          </a:stretch>
        </p:blipFill>
        <p:spPr>
          <a:xfrm>
            <a:off x="3504445" y="5278725"/>
            <a:ext cx="1987468" cy="1987468"/>
          </a:xfrm>
          <a:prstGeom prst="rect">
            <a:avLst/>
          </a:prstGeom>
        </p:spPr>
      </p:pic>
      <p:pic>
        <p:nvPicPr>
          <p:cNvPr id="42" name="Picture 41">
            <a:extLst>
              <a:ext uri="{FF2B5EF4-FFF2-40B4-BE49-F238E27FC236}">
                <a16:creationId xmlns:a16="http://schemas.microsoft.com/office/drawing/2014/main" xmlns="" id="{58A39175-D581-4916-B90E-5BF1FA544EFE}"/>
              </a:ext>
            </a:extLst>
          </p:cNvPr>
          <p:cNvPicPr>
            <a:picLocks noChangeAspect="1"/>
          </p:cNvPicPr>
          <p:nvPr/>
        </p:nvPicPr>
        <p:blipFill>
          <a:blip r:embed="rId16"/>
          <a:stretch>
            <a:fillRect/>
          </a:stretch>
        </p:blipFill>
        <p:spPr>
          <a:xfrm>
            <a:off x="4183236" y="5331086"/>
            <a:ext cx="1987468" cy="1987468"/>
          </a:xfrm>
          <a:prstGeom prst="rect">
            <a:avLst/>
          </a:prstGeom>
        </p:spPr>
      </p:pic>
      <p:pic>
        <p:nvPicPr>
          <p:cNvPr id="43" name="Picture 42">
            <a:extLst>
              <a:ext uri="{FF2B5EF4-FFF2-40B4-BE49-F238E27FC236}">
                <a16:creationId xmlns:a16="http://schemas.microsoft.com/office/drawing/2014/main" xmlns="" id="{95D62F09-32DC-4108-8AE2-52C3083FBF0E}"/>
              </a:ext>
            </a:extLst>
          </p:cNvPr>
          <p:cNvPicPr>
            <a:picLocks noChangeAspect="1"/>
          </p:cNvPicPr>
          <p:nvPr/>
        </p:nvPicPr>
        <p:blipFill>
          <a:blip r:embed="rId16"/>
          <a:stretch>
            <a:fillRect/>
          </a:stretch>
        </p:blipFill>
        <p:spPr>
          <a:xfrm>
            <a:off x="4712621" y="5278725"/>
            <a:ext cx="1987468" cy="1987468"/>
          </a:xfrm>
          <a:prstGeom prst="rect">
            <a:avLst/>
          </a:prstGeom>
        </p:spPr>
      </p:pic>
      <p:pic>
        <p:nvPicPr>
          <p:cNvPr id="44" name="Picture 43">
            <a:extLst>
              <a:ext uri="{FF2B5EF4-FFF2-40B4-BE49-F238E27FC236}">
                <a16:creationId xmlns:a16="http://schemas.microsoft.com/office/drawing/2014/main" xmlns="" id="{E01B7411-99C4-4F1A-A9C8-EEF2CED33627}"/>
              </a:ext>
            </a:extLst>
          </p:cNvPr>
          <p:cNvPicPr>
            <a:picLocks noChangeAspect="1"/>
          </p:cNvPicPr>
          <p:nvPr/>
        </p:nvPicPr>
        <p:blipFill>
          <a:blip r:embed="rId16"/>
          <a:stretch>
            <a:fillRect/>
          </a:stretch>
        </p:blipFill>
        <p:spPr>
          <a:xfrm>
            <a:off x="5478371" y="5368899"/>
            <a:ext cx="1987468" cy="1987468"/>
          </a:xfrm>
          <a:prstGeom prst="rect">
            <a:avLst/>
          </a:prstGeom>
        </p:spPr>
      </p:pic>
      <p:pic>
        <p:nvPicPr>
          <p:cNvPr id="45" name="Picture 44">
            <a:extLst>
              <a:ext uri="{FF2B5EF4-FFF2-40B4-BE49-F238E27FC236}">
                <a16:creationId xmlns:a16="http://schemas.microsoft.com/office/drawing/2014/main" xmlns="" id="{71FB612D-CB88-4B82-8C0E-08A181A41C08}"/>
              </a:ext>
            </a:extLst>
          </p:cNvPr>
          <p:cNvPicPr>
            <a:picLocks noChangeAspect="1"/>
          </p:cNvPicPr>
          <p:nvPr/>
        </p:nvPicPr>
        <p:blipFill>
          <a:blip r:embed="rId16"/>
          <a:stretch>
            <a:fillRect/>
          </a:stretch>
        </p:blipFill>
        <p:spPr>
          <a:xfrm>
            <a:off x="6160222" y="5313126"/>
            <a:ext cx="1987468" cy="1987468"/>
          </a:xfrm>
          <a:prstGeom prst="rect">
            <a:avLst/>
          </a:prstGeom>
        </p:spPr>
      </p:pic>
      <p:pic>
        <p:nvPicPr>
          <p:cNvPr id="46" name="Picture 45">
            <a:extLst>
              <a:ext uri="{FF2B5EF4-FFF2-40B4-BE49-F238E27FC236}">
                <a16:creationId xmlns:a16="http://schemas.microsoft.com/office/drawing/2014/main" xmlns="" id="{2605977D-AC48-4025-B8E8-BA3877DC889E}"/>
              </a:ext>
            </a:extLst>
          </p:cNvPr>
          <p:cNvPicPr>
            <a:picLocks noChangeAspect="1"/>
          </p:cNvPicPr>
          <p:nvPr/>
        </p:nvPicPr>
        <p:blipFill>
          <a:blip r:embed="rId16"/>
          <a:stretch>
            <a:fillRect/>
          </a:stretch>
        </p:blipFill>
        <p:spPr>
          <a:xfrm>
            <a:off x="6942962" y="5293273"/>
            <a:ext cx="1987468" cy="1987468"/>
          </a:xfrm>
          <a:prstGeom prst="rect">
            <a:avLst/>
          </a:prstGeom>
        </p:spPr>
      </p:pic>
      <p:pic>
        <p:nvPicPr>
          <p:cNvPr id="47" name="Picture 46">
            <a:extLst>
              <a:ext uri="{FF2B5EF4-FFF2-40B4-BE49-F238E27FC236}">
                <a16:creationId xmlns:a16="http://schemas.microsoft.com/office/drawing/2014/main" xmlns="" id="{88EC6753-1592-45E8-ABF2-DCB29E54E9B5}"/>
              </a:ext>
            </a:extLst>
          </p:cNvPr>
          <p:cNvPicPr>
            <a:picLocks noChangeAspect="1"/>
          </p:cNvPicPr>
          <p:nvPr/>
        </p:nvPicPr>
        <p:blipFill>
          <a:blip r:embed="rId16"/>
          <a:stretch>
            <a:fillRect/>
          </a:stretch>
        </p:blipFill>
        <p:spPr>
          <a:xfrm>
            <a:off x="7708712" y="5327674"/>
            <a:ext cx="1987468" cy="1987468"/>
          </a:xfrm>
          <a:prstGeom prst="rect">
            <a:avLst/>
          </a:prstGeom>
        </p:spPr>
      </p:pic>
      <p:pic>
        <p:nvPicPr>
          <p:cNvPr id="48" name="Picture 47">
            <a:extLst>
              <a:ext uri="{FF2B5EF4-FFF2-40B4-BE49-F238E27FC236}">
                <a16:creationId xmlns:a16="http://schemas.microsoft.com/office/drawing/2014/main" xmlns="" id="{F09FA22C-296A-44FC-84FF-9AF1F2869876}"/>
              </a:ext>
            </a:extLst>
          </p:cNvPr>
          <p:cNvPicPr>
            <a:picLocks noChangeAspect="1"/>
          </p:cNvPicPr>
          <p:nvPr/>
        </p:nvPicPr>
        <p:blipFill>
          <a:blip r:embed="rId16"/>
          <a:stretch>
            <a:fillRect/>
          </a:stretch>
        </p:blipFill>
        <p:spPr>
          <a:xfrm>
            <a:off x="8522434" y="5276346"/>
            <a:ext cx="1987468" cy="1987468"/>
          </a:xfrm>
          <a:prstGeom prst="rect">
            <a:avLst/>
          </a:prstGeom>
        </p:spPr>
      </p:pic>
      <p:pic>
        <p:nvPicPr>
          <p:cNvPr id="49" name="Picture 48">
            <a:extLst>
              <a:ext uri="{FF2B5EF4-FFF2-40B4-BE49-F238E27FC236}">
                <a16:creationId xmlns:a16="http://schemas.microsoft.com/office/drawing/2014/main" xmlns="" id="{5820BA1F-1D6E-40D9-9AD0-715BBF856C65}"/>
              </a:ext>
            </a:extLst>
          </p:cNvPr>
          <p:cNvPicPr>
            <a:picLocks noChangeAspect="1"/>
          </p:cNvPicPr>
          <p:nvPr/>
        </p:nvPicPr>
        <p:blipFill>
          <a:blip r:embed="rId16"/>
          <a:stretch>
            <a:fillRect/>
          </a:stretch>
        </p:blipFill>
        <p:spPr>
          <a:xfrm>
            <a:off x="9332235" y="5264177"/>
            <a:ext cx="1987468" cy="1987468"/>
          </a:xfrm>
          <a:prstGeom prst="rect">
            <a:avLst/>
          </a:prstGeom>
        </p:spPr>
      </p:pic>
      <p:pic>
        <p:nvPicPr>
          <p:cNvPr id="50" name="Picture 49">
            <a:extLst>
              <a:ext uri="{FF2B5EF4-FFF2-40B4-BE49-F238E27FC236}">
                <a16:creationId xmlns:a16="http://schemas.microsoft.com/office/drawing/2014/main" xmlns="" id="{4EFED38F-D071-404D-ADFC-FF996DA28541}"/>
              </a:ext>
            </a:extLst>
          </p:cNvPr>
          <p:cNvPicPr>
            <a:picLocks noChangeAspect="1"/>
          </p:cNvPicPr>
          <p:nvPr/>
        </p:nvPicPr>
        <p:blipFill>
          <a:blip r:embed="rId16"/>
          <a:stretch>
            <a:fillRect/>
          </a:stretch>
        </p:blipFill>
        <p:spPr>
          <a:xfrm>
            <a:off x="9814886" y="5313126"/>
            <a:ext cx="1987468" cy="1987468"/>
          </a:xfrm>
          <a:prstGeom prst="rect">
            <a:avLst/>
          </a:prstGeom>
        </p:spPr>
      </p:pic>
      <p:pic>
        <p:nvPicPr>
          <p:cNvPr id="51" name="Picture 50">
            <a:extLst>
              <a:ext uri="{FF2B5EF4-FFF2-40B4-BE49-F238E27FC236}">
                <a16:creationId xmlns:a16="http://schemas.microsoft.com/office/drawing/2014/main" xmlns="" id="{34BF405B-DEE0-43C7-BB91-6D6C8E797E7C}"/>
              </a:ext>
            </a:extLst>
          </p:cNvPr>
          <p:cNvPicPr>
            <a:picLocks noChangeAspect="1"/>
          </p:cNvPicPr>
          <p:nvPr/>
        </p:nvPicPr>
        <p:blipFill>
          <a:blip r:embed="rId16"/>
          <a:stretch>
            <a:fillRect/>
          </a:stretch>
        </p:blipFill>
        <p:spPr>
          <a:xfrm>
            <a:off x="10505981" y="5302010"/>
            <a:ext cx="1987468" cy="1987468"/>
          </a:xfrm>
          <a:prstGeom prst="rect">
            <a:avLst/>
          </a:prstGeom>
        </p:spPr>
      </p:pic>
    </p:spTree>
    <p:extLst>
      <p:ext uri="{BB962C8B-B14F-4D97-AF65-F5344CB8AC3E}">
        <p14:creationId xmlns:p14="http://schemas.microsoft.com/office/powerpoint/2010/main" val="2264040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8"/>
                                        </p:tgtEl>
                                        <p:attrNameLst>
                                          <p:attrName>style.color</p:attrName>
                                        </p:attrNameLst>
                                      </p:cBhvr>
                                      <p:to>
                                        <a:schemeClr val="bg1"/>
                                      </p:to>
                                    </p:animClr>
                                    <p:animClr clrSpc="rgb" dir="cw">
                                      <p:cBhvr>
                                        <p:cTn id="12" dur="250" autoRev="1" fill="remove"/>
                                        <p:tgtEl>
                                          <p:spTgt spid="8"/>
                                        </p:tgtEl>
                                        <p:attrNameLst>
                                          <p:attrName>fillcolor</p:attrName>
                                        </p:attrNameLst>
                                      </p:cBhvr>
                                      <p:to>
                                        <a:schemeClr val="bg1"/>
                                      </p:to>
                                    </p:animClr>
                                    <p:set>
                                      <p:cBhvr>
                                        <p:cTn id="13" dur="250" autoRev="1" fill="remove"/>
                                        <p:tgtEl>
                                          <p:spTgt spid="8"/>
                                        </p:tgtEl>
                                        <p:attrNameLst>
                                          <p:attrName>fill.type</p:attrName>
                                        </p:attrNameLst>
                                      </p:cBhvr>
                                      <p:to>
                                        <p:strVal val="solid"/>
                                      </p:to>
                                    </p:set>
                                    <p:set>
                                      <p:cBhvr>
                                        <p:cTn id="14" dur="250" autoRev="1" fill="remove"/>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2"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8" grpId="0"/>
      <p:bldP spid="8" grpId="1"/>
      <p:bldP spid="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2426</Words>
  <Application>Microsoft Office PowerPoint</Application>
  <PresentationFormat>Widescreen</PresentationFormat>
  <Paragraphs>202</Paragraphs>
  <Slides>71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SimSun</vt:lpstr>
      <vt:lpstr>.VnTime</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account</cp:lastModifiedBy>
  <cp:revision>34</cp:revision>
  <dcterms:created xsi:type="dcterms:W3CDTF">2022-01-28T14:34:59Z</dcterms:created>
  <dcterms:modified xsi:type="dcterms:W3CDTF">2023-03-29T01:20:04Z</dcterms:modified>
</cp:coreProperties>
</file>