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3" r:id="rId1"/>
  </p:sldMasterIdLst>
  <p:notesMasterIdLst>
    <p:notesMasterId r:id="rId18"/>
  </p:notesMasterIdLst>
  <p:sldIdLst>
    <p:sldId id="306" r:id="rId2"/>
    <p:sldId id="307" r:id="rId3"/>
    <p:sldId id="256" r:id="rId4"/>
    <p:sldId id="260" r:id="rId5"/>
    <p:sldId id="309" r:id="rId6"/>
    <p:sldId id="304" r:id="rId7"/>
    <p:sldId id="310" r:id="rId8"/>
    <p:sldId id="303" r:id="rId9"/>
    <p:sldId id="270" r:id="rId10"/>
    <p:sldId id="308" r:id="rId11"/>
    <p:sldId id="292" r:id="rId12"/>
    <p:sldId id="293" r:id="rId13"/>
    <p:sldId id="294" r:id="rId14"/>
    <p:sldId id="295" r:id="rId15"/>
    <p:sldId id="305" r:id="rId16"/>
    <p:sldId id="271" r:id="rId17"/>
  </p:sldIdLst>
  <p:sldSz cx="9144000" cy="5143500" type="screen16x9"/>
  <p:notesSz cx="6858000" cy="9144000"/>
  <p:embeddedFontLst>
    <p:embeddedFont>
      <p:font typeface="Arial Black" panose="020B0A04020102020204" pitchFamily="34" charset="0"/>
      <p:bold r:id="rId19"/>
    </p:embeddedFont>
    <p:embeddedFont>
      <p:font typeface="Libre Baskerville" panose="020B0604020202020204" charset="0"/>
      <p:regular r:id="rId20"/>
      <p:bold r:id="rId21"/>
      <p:italic r:id="rId22"/>
    </p:embeddedFont>
    <p:embeddedFont>
      <p:font typeface="Open Sans" panose="020B0606030504020204" pitchFamily="34" charset="0"/>
      <p:regular r:id="rId23"/>
      <p:bold r:id="rId24"/>
      <p:italic r:id="rId25"/>
      <p:boldItalic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C90DA96-BF98-46BF-AB27-50C73B9B7109}">
  <a:tblStyle styleId="{9C90DA96-BF98-46BF-AB27-50C73B9B710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6"/>
    <p:restoredTop sz="94343"/>
  </p:normalViewPr>
  <p:slideViewPr>
    <p:cSldViewPr snapToGrid="0" snapToObjects="1">
      <p:cViewPr varScale="1">
        <p:scale>
          <a:sx n="108" d="100"/>
          <a:sy n="108" d="100"/>
        </p:scale>
        <p:origin x="73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7" name="Google Shape;45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ga733b15289_0_96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4" name="Google Shape;754;ga733b15289_0_96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E44C06-F77E-4FAD-8018-4FFFC800E7F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9458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ga733b15289_0_96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4" name="Google Shape;754;ga733b15289_0_96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792915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And now, look at Exercise 1. page 16, we are going to listen to Nick and </a:t>
            </a:r>
            <a:r>
              <a:rPr lang="en-US" dirty="0" err="1"/>
              <a:t>Phong’s</a:t>
            </a:r>
            <a:r>
              <a:rPr lang="en-US" dirty="0"/>
              <a:t> conversation about it.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bây</a:t>
            </a:r>
            <a:r>
              <a:rPr lang="en-US" dirty="0"/>
              <a:t> </a:t>
            </a:r>
            <a:r>
              <a:rPr lang="en-US" dirty="0" err="1"/>
              <a:t>giờ</a:t>
            </a:r>
            <a:r>
              <a:rPr lang="en-US" dirty="0"/>
              <a:t>,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mời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16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1, </a:t>
            </a:r>
            <a:r>
              <a:rPr lang="en-US" dirty="0" err="1"/>
              <a:t>chúng</a:t>
            </a:r>
            <a:r>
              <a:rPr lang="en-US" dirty="0"/>
              <a:t> ta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nghe</a:t>
            </a:r>
            <a:r>
              <a:rPr lang="en-US" dirty="0"/>
              <a:t> </a:t>
            </a:r>
            <a:r>
              <a:rPr lang="en-US" dirty="0" err="1"/>
              <a:t>đoạn</a:t>
            </a:r>
            <a:r>
              <a:rPr lang="en-US" dirty="0"/>
              <a:t> </a:t>
            </a:r>
            <a:r>
              <a:rPr lang="en-US" dirty="0" err="1"/>
              <a:t>hội</a:t>
            </a:r>
            <a:r>
              <a:rPr lang="en-US" dirty="0"/>
              <a:t> </a:t>
            </a:r>
            <a:r>
              <a:rPr lang="en-US" dirty="0" err="1"/>
              <a:t>thoại</a:t>
            </a:r>
            <a:r>
              <a:rPr lang="en-US" dirty="0"/>
              <a:t> </a:t>
            </a:r>
            <a:r>
              <a:rPr lang="en-US" dirty="0" err="1"/>
              <a:t>giữa</a:t>
            </a:r>
            <a:r>
              <a:rPr lang="en-US" dirty="0"/>
              <a:t> Nick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Phong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kỷ</a:t>
            </a:r>
            <a:r>
              <a:rPr lang="en-US" dirty="0"/>
              <a:t> </a:t>
            </a:r>
            <a:r>
              <a:rPr lang="en-US" dirty="0" err="1"/>
              <a:t>nghỉ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. 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E44C06-F77E-4FAD-8018-4FFFC800E7F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5561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hiểu</a:t>
            </a:r>
            <a:r>
              <a:rPr lang="en-US" dirty="0"/>
              <a:t> </a:t>
            </a:r>
            <a:r>
              <a:rPr lang="en-US" dirty="0" err="1"/>
              <a:t>rõ</a:t>
            </a:r>
            <a:r>
              <a:rPr lang="en-US" dirty="0"/>
              <a:t> h</a:t>
            </a:r>
            <a:r>
              <a:rPr lang="vi-VN" dirty="0"/>
              <a:t>ơ</a:t>
            </a:r>
            <a:r>
              <a:rPr lang="en-US" dirty="0"/>
              <a:t>n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chuyện</a:t>
            </a:r>
            <a:r>
              <a:rPr lang="en-US" dirty="0"/>
              <a:t> </a:t>
            </a:r>
            <a:r>
              <a:rPr lang="en-US" dirty="0" err="1"/>
              <a:t>giữa</a:t>
            </a:r>
            <a:r>
              <a:rPr lang="en-US" dirty="0"/>
              <a:t> Nick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Phong</a:t>
            </a:r>
            <a:r>
              <a:rPr lang="en-US" dirty="0"/>
              <a:t>, </a:t>
            </a:r>
            <a:r>
              <a:rPr lang="en-US" dirty="0" err="1"/>
              <a:t>chúng</a:t>
            </a:r>
            <a:r>
              <a:rPr lang="en-US" dirty="0"/>
              <a:t> ta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nghe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thoại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. </a:t>
            </a:r>
            <a:r>
              <a:rPr lang="en-US" dirty="0" err="1"/>
              <a:t>Chúng</a:t>
            </a:r>
            <a:r>
              <a:rPr lang="en-US" dirty="0"/>
              <a:t> ta </a:t>
            </a:r>
            <a:r>
              <a:rPr lang="en-US" dirty="0" err="1"/>
              <a:t>sử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How’s something going?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cái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 </a:t>
            </a:r>
            <a:r>
              <a:rPr lang="en-US" dirty="0" err="1"/>
              <a:t>nh</a:t>
            </a:r>
            <a:r>
              <a:rPr lang="vi-VN" dirty="0"/>
              <a:t>ư</a:t>
            </a:r>
            <a:r>
              <a:rPr lang="en-US" dirty="0"/>
              <a:t> </a:t>
            </a:r>
            <a:r>
              <a:rPr lang="en-US" dirty="0" err="1"/>
              <a:t>thế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?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l</a:t>
            </a:r>
            <a:r>
              <a:rPr lang="vi-VN" dirty="0"/>
              <a:t>ư</a:t>
            </a:r>
            <a:r>
              <a:rPr lang="en-US" dirty="0"/>
              <a:t>u ý </a:t>
            </a:r>
            <a:r>
              <a:rPr lang="en-US" dirty="0" err="1"/>
              <a:t>giúp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nói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Nick ‘You sound so happy”, ở </a:t>
            </a:r>
            <a:r>
              <a:rPr lang="en-US" dirty="0" err="1"/>
              <a:t>đây</a:t>
            </a:r>
            <a:r>
              <a:rPr lang="en-US" dirty="0"/>
              <a:t> Nick </a:t>
            </a:r>
            <a:r>
              <a:rPr lang="en-US" dirty="0" err="1"/>
              <a:t>muốn</a:t>
            </a:r>
            <a:r>
              <a:rPr lang="en-US" dirty="0"/>
              <a:t> </a:t>
            </a:r>
            <a:r>
              <a:rPr lang="en-US" dirty="0" err="1"/>
              <a:t>nói</a:t>
            </a:r>
            <a:r>
              <a:rPr lang="en-US" dirty="0"/>
              <a:t> </a:t>
            </a:r>
            <a:r>
              <a:rPr lang="en-US" dirty="0" err="1"/>
              <a:t>rằng</a:t>
            </a:r>
            <a:r>
              <a:rPr lang="en-US" dirty="0"/>
              <a:t> </a:t>
            </a:r>
            <a:r>
              <a:rPr lang="en-US" dirty="0" err="1"/>
              <a:t>nghe</a:t>
            </a:r>
            <a:r>
              <a:rPr lang="en-US" dirty="0"/>
              <a:t> </a:t>
            </a:r>
            <a:r>
              <a:rPr lang="en-US" dirty="0" err="1"/>
              <a:t>Phong</a:t>
            </a:r>
            <a:r>
              <a:rPr lang="en-US" dirty="0"/>
              <a:t> </a:t>
            </a:r>
            <a:r>
              <a:rPr lang="en-US" dirty="0" err="1"/>
              <a:t>kể</a:t>
            </a:r>
            <a:r>
              <a:rPr lang="en-US" dirty="0"/>
              <a:t>, Nick </a:t>
            </a:r>
            <a:r>
              <a:rPr lang="en-US" dirty="0" err="1"/>
              <a:t>thấy</a:t>
            </a:r>
            <a:r>
              <a:rPr lang="en-US" dirty="0"/>
              <a:t> </a:t>
            </a:r>
            <a:r>
              <a:rPr lang="en-US" dirty="0" err="1"/>
              <a:t>Phong</a:t>
            </a:r>
            <a:r>
              <a:rPr lang="en-US" dirty="0"/>
              <a:t> </a:t>
            </a:r>
            <a:r>
              <a:rPr lang="en-US" dirty="0" err="1"/>
              <a:t>rất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phúc</a:t>
            </a:r>
            <a:r>
              <a:rPr lang="en-US" dirty="0"/>
              <a:t>. 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E44C06-F77E-4FAD-8018-4FFFC800E7F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8592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E44C06-F77E-4FAD-8018-4FFFC800E7F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0104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7" name="Google Shape;1347;ga733b15289_0_48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8" name="Google Shape;1348;ga733b15289_0_481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4572000" y="1361900"/>
            <a:ext cx="3854100" cy="205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4572100" y="3680050"/>
            <a:ext cx="3854100" cy="79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50" y="0"/>
            <a:ext cx="9144004" cy="440873"/>
            <a:chOff x="-50" y="0"/>
            <a:chExt cx="9144004" cy="440873"/>
          </a:xfrm>
        </p:grpSpPr>
        <p:sp>
          <p:nvSpPr>
            <p:cNvPr id="12" name="Google Shape;12;p2"/>
            <p:cNvSpPr/>
            <p:nvPr/>
          </p:nvSpPr>
          <p:spPr>
            <a:xfrm>
              <a:off x="281354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1" y="0"/>
                  </a:moveTo>
                  <a:lnTo>
                    <a:pt x="1809" y="3855"/>
                  </a:lnTo>
                  <a:lnTo>
                    <a:pt x="3618" y="0"/>
                  </a:ln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798747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0" y="0"/>
                  </a:moveTo>
                  <a:lnTo>
                    <a:pt x="1809" y="3855"/>
                  </a:lnTo>
                  <a:lnTo>
                    <a:pt x="3617" y="0"/>
                  </a:lnTo>
                  <a:close/>
                </a:path>
              </a:pathLst>
            </a:custGeom>
            <a:solidFill>
              <a:srgbClr val="E94A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316926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1" y="0"/>
                  </a:moveTo>
                  <a:lnTo>
                    <a:pt x="1809" y="3855"/>
                  </a:lnTo>
                  <a:lnTo>
                    <a:pt x="3618" y="0"/>
                  </a:lnTo>
                  <a:close/>
                </a:path>
              </a:pathLst>
            </a:custGeom>
            <a:solidFill>
              <a:srgbClr val="B7B9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834320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0" y="0"/>
                  </a:moveTo>
                  <a:lnTo>
                    <a:pt x="1809" y="3855"/>
                  </a:lnTo>
                  <a:lnTo>
                    <a:pt x="36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351616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0" y="0"/>
                  </a:moveTo>
                  <a:lnTo>
                    <a:pt x="1809" y="3855"/>
                  </a:lnTo>
                  <a:lnTo>
                    <a:pt x="361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869893" y="62590"/>
              <a:ext cx="353954" cy="378283"/>
            </a:xfrm>
            <a:custGeom>
              <a:avLst/>
              <a:gdLst/>
              <a:ahLst/>
              <a:cxnLst/>
              <a:rect l="l" t="t" r="r" b="b"/>
              <a:pathLst>
                <a:path w="3608" h="3856" extrusionOk="0">
                  <a:moveTo>
                    <a:pt x="0" y="0"/>
                  </a:moveTo>
                  <a:lnTo>
                    <a:pt x="1799" y="3855"/>
                  </a:lnTo>
                  <a:lnTo>
                    <a:pt x="360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387188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0" y="0"/>
                  </a:moveTo>
                  <a:lnTo>
                    <a:pt x="1809" y="3855"/>
                  </a:lnTo>
                  <a:lnTo>
                    <a:pt x="361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904484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1" y="0"/>
                  </a:moveTo>
                  <a:lnTo>
                    <a:pt x="1809" y="3855"/>
                  </a:lnTo>
                  <a:lnTo>
                    <a:pt x="361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421780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1" y="0"/>
                  </a:moveTo>
                  <a:lnTo>
                    <a:pt x="1809" y="3855"/>
                  </a:lnTo>
                  <a:lnTo>
                    <a:pt x="361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940057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1" y="0"/>
                  </a:moveTo>
                  <a:lnTo>
                    <a:pt x="1809" y="3855"/>
                  </a:lnTo>
                  <a:lnTo>
                    <a:pt x="361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5457352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1" y="0"/>
                  </a:moveTo>
                  <a:lnTo>
                    <a:pt x="1809" y="3855"/>
                  </a:lnTo>
                  <a:lnTo>
                    <a:pt x="36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-50" y="0"/>
              <a:ext cx="9144004" cy="62675"/>
            </a:xfrm>
            <a:custGeom>
              <a:avLst/>
              <a:gdLst/>
              <a:ahLst/>
              <a:cxnLst/>
              <a:rect l="l" t="t" r="r" b="b"/>
              <a:pathLst>
                <a:path w="58321" h="639" extrusionOk="0">
                  <a:moveTo>
                    <a:pt x="1" y="1"/>
                  </a:moveTo>
                  <a:lnTo>
                    <a:pt x="1" y="638"/>
                  </a:lnTo>
                  <a:lnTo>
                    <a:pt x="58321" y="638"/>
                  </a:lnTo>
                  <a:lnTo>
                    <a:pt x="58321" y="1"/>
                  </a:ln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5920154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1" y="0"/>
                  </a:moveTo>
                  <a:lnTo>
                    <a:pt x="1809" y="3855"/>
                  </a:lnTo>
                  <a:lnTo>
                    <a:pt x="361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437547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0" y="0"/>
                  </a:moveTo>
                  <a:lnTo>
                    <a:pt x="1809" y="3855"/>
                  </a:lnTo>
                  <a:lnTo>
                    <a:pt x="361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6955726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1" y="0"/>
                  </a:moveTo>
                  <a:lnTo>
                    <a:pt x="1809" y="3855"/>
                  </a:lnTo>
                  <a:lnTo>
                    <a:pt x="361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7473120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0" y="0"/>
                  </a:moveTo>
                  <a:lnTo>
                    <a:pt x="1809" y="3855"/>
                  </a:lnTo>
                  <a:lnTo>
                    <a:pt x="361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7990416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0" y="0"/>
                  </a:moveTo>
                  <a:lnTo>
                    <a:pt x="1809" y="3855"/>
                  </a:lnTo>
                  <a:lnTo>
                    <a:pt x="36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8508693" y="62590"/>
              <a:ext cx="353954" cy="378283"/>
            </a:xfrm>
            <a:custGeom>
              <a:avLst/>
              <a:gdLst/>
              <a:ahLst/>
              <a:cxnLst/>
              <a:rect l="l" t="t" r="r" b="b"/>
              <a:pathLst>
                <a:path w="3608" h="3856" extrusionOk="0">
                  <a:moveTo>
                    <a:pt x="0" y="0"/>
                  </a:moveTo>
                  <a:lnTo>
                    <a:pt x="1799" y="3855"/>
                  </a:lnTo>
                  <a:lnTo>
                    <a:pt x="360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"/>
          <p:cNvSpPr txBox="1">
            <a:spLocks noGrp="1"/>
          </p:cNvSpPr>
          <p:nvPr>
            <p:ph type="title"/>
          </p:nvPr>
        </p:nvSpPr>
        <p:spPr>
          <a:xfrm>
            <a:off x="2392800" y="2467325"/>
            <a:ext cx="43584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2" name="Google Shape;32;p3"/>
          <p:cNvSpPr txBox="1">
            <a:spLocks noGrp="1"/>
          </p:cNvSpPr>
          <p:nvPr>
            <p:ph type="subTitle" idx="1"/>
          </p:nvPr>
        </p:nvSpPr>
        <p:spPr>
          <a:xfrm>
            <a:off x="2898900" y="3309125"/>
            <a:ext cx="3346200" cy="68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33" name="Google Shape;33;p3"/>
          <p:cNvGrpSpPr/>
          <p:nvPr/>
        </p:nvGrpSpPr>
        <p:grpSpPr>
          <a:xfrm>
            <a:off x="-50" y="0"/>
            <a:ext cx="9144004" cy="440873"/>
            <a:chOff x="-50" y="0"/>
            <a:chExt cx="9144004" cy="440873"/>
          </a:xfrm>
        </p:grpSpPr>
        <p:sp>
          <p:nvSpPr>
            <p:cNvPr id="34" name="Google Shape;34;p3"/>
            <p:cNvSpPr/>
            <p:nvPr/>
          </p:nvSpPr>
          <p:spPr>
            <a:xfrm>
              <a:off x="281354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1" y="0"/>
                  </a:moveTo>
                  <a:lnTo>
                    <a:pt x="1809" y="3855"/>
                  </a:lnTo>
                  <a:lnTo>
                    <a:pt x="3618" y="0"/>
                  </a:ln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3"/>
            <p:cNvSpPr/>
            <p:nvPr/>
          </p:nvSpPr>
          <p:spPr>
            <a:xfrm>
              <a:off x="798747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0" y="0"/>
                  </a:moveTo>
                  <a:lnTo>
                    <a:pt x="1809" y="3855"/>
                  </a:lnTo>
                  <a:lnTo>
                    <a:pt x="3617" y="0"/>
                  </a:lnTo>
                  <a:close/>
                </a:path>
              </a:pathLst>
            </a:custGeom>
            <a:solidFill>
              <a:srgbClr val="E94A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3"/>
            <p:cNvSpPr/>
            <p:nvPr/>
          </p:nvSpPr>
          <p:spPr>
            <a:xfrm>
              <a:off x="1316926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1" y="0"/>
                  </a:moveTo>
                  <a:lnTo>
                    <a:pt x="1809" y="3855"/>
                  </a:lnTo>
                  <a:lnTo>
                    <a:pt x="3618" y="0"/>
                  </a:lnTo>
                  <a:close/>
                </a:path>
              </a:pathLst>
            </a:custGeom>
            <a:solidFill>
              <a:srgbClr val="B7B9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3"/>
            <p:cNvSpPr/>
            <p:nvPr/>
          </p:nvSpPr>
          <p:spPr>
            <a:xfrm>
              <a:off x="1834320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0" y="0"/>
                  </a:moveTo>
                  <a:lnTo>
                    <a:pt x="1809" y="3855"/>
                  </a:lnTo>
                  <a:lnTo>
                    <a:pt x="36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3"/>
            <p:cNvSpPr/>
            <p:nvPr/>
          </p:nvSpPr>
          <p:spPr>
            <a:xfrm>
              <a:off x="2351616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0" y="0"/>
                  </a:moveTo>
                  <a:lnTo>
                    <a:pt x="1809" y="3855"/>
                  </a:lnTo>
                  <a:lnTo>
                    <a:pt x="361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2869893" y="62590"/>
              <a:ext cx="353954" cy="378283"/>
            </a:xfrm>
            <a:custGeom>
              <a:avLst/>
              <a:gdLst/>
              <a:ahLst/>
              <a:cxnLst/>
              <a:rect l="l" t="t" r="r" b="b"/>
              <a:pathLst>
                <a:path w="3608" h="3856" extrusionOk="0">
                  <a:moveTo>
                    <a:pt x="0" y="0"/>
                  </a:moveTo>
                  <a:lnTo>
                    <a:pt x="1799" y="3855"/>
                  </a:lnTo>
                  <a:lnTo>
                    <a:pt x="360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3"/>
            <p:cNvSpPr/>
            <p:nvPr/>
          </p:nvSpPr>
          <p:spPr>
            <a:xfrm>
              <a:off x="3387188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0" y="0"/>
                  </a:moveTo>
                  <a:lnTo>
                    <a:pt x="1809" y="3855"/>
                  </a:lnTo>
                  <a:lnTo>
                    <a:pt x="361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3904484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1" y="0"/>
                  </a:moveTo>
                  <a:lnTo>
                    <a:pt x="1809" y="3855"/>
                  </a:lnTo>
                  <a:lnTo>
                    <a:pt x="361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4421780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1" y="0"/>
                  </a:moveTo>
                  <a:lnTo>
                    <a:pt x="1809" y="3855"/>
                  </a:lnTo>
                  <a:lnTo>
                    <a:pt x="361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4940057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1" y="0"/>
                  </a:moveTo>
                  <a:lnTo>
                    <a:pt x="1809" y="3855"/>
                  </a:lnTo>
                  <a:lnTo>
                    <a:pt x="361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5457352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1" y="0"/>
                  </a:moveTo>
                  <a:lnTo>
                    <a:pt x="1809" y="3855"/>
                  </a:lnTo>
                  <a:lnTo>
                    <a:pt x="36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-50" y="0"/>
              <a:ext cx="9144004" cy="62675"/>
            </a:xfrm>
            <a:custGeom>
              <a:avLst/>
              <a:gdLst/>
              <a:ahLst/>
              <a:cxnLst/>
              <a:rect l="l" t="t" r="r" b="b"/>
              <a:pathLst>
                <a:path w="58321" h="639" extrusionOk="0">
                  <a:moveTo>
                    <a:pt x="1" y="1"/>
                  </a:moveTo>
                  <a:lnTo>
                    <a:pt x="1" y="638"/>
                  </a:lnTo>
                  <a:lnTo>
                    <a:pt x="58321" y="638"/>
                  </a:lnTo>
                  <a:lnTo>
                    <a:pt x="58321" y="1"/>
                  </a:ln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5920154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1" y="0"/>
                  </a:moveTo>
                  <a:lnTo>
                    <a:pt x="1809" y="3855"/>
                  </a:lnTo>
                  <a:lnTo>
                    <a:pt x="361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6437547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0" y="0"/>
                  </a:moveTo>
                  <a:lnTo>
                    <a:pt x="1809" y="3855"/>
                  </a:lnTo>
                  <a:lnTo>
                    <a:pt x="361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6955726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1" y="0"/>
                  </a:moveTo>
                  <a:lnTo>
                    <a:pt x="1809" y="3855"/>
                  </a:lnTo>
                  <a:lnTo>
                    <a:pt x="361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7473120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0" y="0"/>
                  </a:moveTo>
                  <a:lnTo>
                    <a:pt x="1809" y="3855"/>
                  </a:lnTo>
                  <a:lnTo>
                    <a:pt x="361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7990416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0" y="0"/>
                  </a:moveTo>
                  <a:lnTo>
                    <a:pt x="1809" y="3855"/>
                  </a:lnTo>
                  <a:lnTo>
                    <a:pt x="36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8508693" y="62590"/>
              <a:ext cx="353954" cy="378283"/>
            </a:xfrm>
            <a:custGeom>
              <a:avLst/>
              <a:gdLst/>
              <a:ahLst/>
              <a:cxnLst/>
              <a:rect l="l" t="t" r="r" b="b"/>
              <a:pathLst>
                <a:path w="3608" h="3856" extrusionOk="0">
                  <a:moveTo>
                    <a:pt x="0" y="0"/>
                  </a:moveTo>
                  <a:lnTo>
                    <a:pt x="1799" y="3855"/>
                  </a:lnTo>
                  <a:lnTo>
                    <a:pt x="360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52;p3"/>
          <p:cNvSpPr txBox="1">
            <a:spLocks noGrp="1"/>
          </p:cNvSpPr>
          <p:nvPr>
            <p:ph type="title" idx="2" hasCustomPrompt="1"/>
          </p:nvPr>
        </p:nvSpPr>
        <p:spPr>
          <a:xfrm>
            <a:off x="2683650" y="1180525"/>
            <a:ext cx="37767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300"/>
              <a:buNone/>
              <a:defRPr sz="103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0300"/>
              <a:buNone/>
              <a:defRPr sz="103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0300"/>
              <a:buNone/>
              <a:defRPr sz="103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0300"/>
              <a:buNone/>
              <a:defRPr sz="103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0300"/>
              <a:buNone/>
              <a:defRPr sz="103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0300"/>
              <a:buNone/>
              <a:defRPr sz="103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0300"/>
              <a:buNone/>
              <a:defRPr sz="103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0300"/>
              <a:buNone/>
              <a:defRPr sz="103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0300"/>
              <a:buNone/>
              <a:defRPr sz="103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0"/>
          <p:cNvSpPr txBox="1">
            <a:spLocks noGrp="1"/>
          </p:cNvSpPr>
          <p:nvPr>
            <p:ph type="title"/>
          </p:nvPr>
        </p:nvSpPr>
        <p:spPr>
          <a:xfrm>
            <a:off x="4965875" y="3372069"/>
            <a:ext cx="3616800" cy="89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5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EA3DB-F4CF-0C4E-BD81-B73ADA25BA4E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09547-73A1-DC43-99BB-BB590B1175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2008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7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  <a:def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6" r:id="rId3"/>
    <p:sldLayoutId id="2147483658" r:id="rId4"/>
    <p:sldLayoutId id="2147483675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>
          <p15:clr>
            <a:srgbClr val="EA4335"/>
          </p15:clr>
        </p15:guide>
        <p15:guide id="2" pos="2880">
          <p15:clr>
            <a:srgbClr val="EA4335"/>
          </p15:clr>
        </p15:guide>
        <p15:guide id="3" orient="horz" pos="2900">
          <p15:clr>
            <a:srgbClr val="EA4335"/>
          </p15:clr>
        </p15:guide>
        <p15:guide id="4" pos="5308">
          <p15:clr>
            <a:srgbClr val="EA4335"/>
          </p15:clr>
        </p15:guide>
        <p15:guide id="5" orient="horz" pos="340">
          <p15:clr>
            <a:srgbClr val="EA4335"/>
          </p15:clr>
        </p15:guide>
        <p15:guide id="6" pos="452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7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2040661-5FC1-4311-94A4-D32283A8E4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03" y="1489974"/>
            <a:ext cx="1953733" cy="134877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D8DBFF-F2D0-434E-994C-55C5ED9BDD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541" y="1489974"/>
            <a:ext cx="1953733" cy="13487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88F7AF7-AD75-4547-B810-D94954CF90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365" y="1498648"/>
            <a:ext cx="1953733" cy="134009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9E3F3B3-7D11-47C8-987C-1564869336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375" y="3305087"/>
            <a:ext cx="1953733" cy="134877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E3E22E8-85EB-493C-8A7E-ACA677A220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541" y="3373679"/>
            <a:ext cx="1953733" cy="134009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B43DD51-04A5-4226-961F-53AD2DF15F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364" y="3376747"/>
            <a:ext cx="1953733" cy="1340096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43D163DF-16CD-487B-BEF4-81B4F6043A68}"/>
              </a:ext>
            </a:extLst>
          </p:cNvPr>
          <p:cNvSpPr txBox="1">
            <a:spLocks/>
          </p:cNvSpPr>
          <p:nvPr/>
        </p:nvSpPr>
        <p:spPr>
          <a:xfrm>
            <a:off x="667265" y="0"/>
            <a:ext cx="8012804" cy="603128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100" b="1" dirty="0">
                <a:latin typeface="Arial" panose="020B0604020202020204" pitchFamily="34" charset="0"/>
                <a:cs typeface="Arial" panose="020B0604020202020204" pitchFamily="34" charset="0"/>
              </a:rPr>
              <a:t>Put the names of the countries under their flags.</a:t>
            </a:r>
          </a:p>
        </p:txBody>
      </p:sp>
      <p:sp>
        <p:nvSpPr>
          <p:cNvPr id="3" name="Hình chữ nhật: Góc Tròn 2">
            <a:extLst>
              <a:ext uri="{FF2B5EF4-FFF2-40B4-BE49-F238E27FC236}">
                <a16:creationId xmlns:a16="http://schemas.microsoft.com/office/drawing/2014/main" id="{3E6F14D6-4FCF-4967-91B5-C82EFFF82E6D}"/>
              </a:ext>
            </a:extLst>
          </p:cNvPr>
          <p:cNvSpPr/>
          <p:nvPr/>
        </p:nvSpPr>
        <p:spPr>
          <a:xfrm>
            <a:off x="667265" y="568305"/>
            <a:ext cx="7632283" cy="80901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29" name="TextBox 17">
            <a:extLst>
              <a:ext uri="{FF2B5EF4-FFF2-40B4-BE49-F238E27FC236}">
                <a16:creationId xmlns:a16="http://schemas.microsoft.com/office/drawing/2014/main" id="{30D67C74-C6D2-47C7-9D17-6911FB765A71}"/>
              </a:ext>
            </a:extLst>
          </p:cNvPr>
          <p:cNvSpPr txBox="1"/>
          <p:nvPr/>
        </p:nvSpPr>
        <p:spPr>
          <a:xfrm>
            <a:off x="789004" y="622468"/>
            <a:ext cx="288220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Arial Black" panose="020B0A04020102020204" pitchFamily="34" charset="0"/>
              </a:rPr>
              <a:t>New Zealand</a:t>
            </a:r>
          </a:p>
        </p:txBody>
      </p:sp>
      <p:sp>
        <p:nvSpPr>
          <p:cNvPr id="30" name="TextBox 15">
            <a:extLst>
              <a:ext uri="{FF2B5EF4-FFF2-40B4-BE49-F238E27FC236}">
                <a16:creationId xmlns:a16="http://schemas.microsoft.com/office/drawing/2014/main" id="{D5161890-24A6-45BC-8421-2B38110356F0}"/>
              </a:ext>
            </a:extLst>
          </p:cNvPr>
          <p:cNvSpPr txBox="1"/>
          <p:nvPr/>
        </p:nvSpPr>
        <p:spPr>
          <a:xfrm>
            <a:off x="789004" y="1009124"/>
            <a:ext cx="195373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Arial Black" panose="020B0A04020102020204" pitchFamily="34" charset="0"/>
              </a:rPr>
              <a:t>The USA</a:t>
            </a:r>
          </a:p>
        </p:txBody>
      </p:sp>
      <p:sp>
        <p:nvSpPr>
          <p:cNvPr id="31" name="TextBox 21">
            <a:extLst>
              <a:ext uri="{FF2B5EF4-FFF2-40B4-BE49-F238E27FC236}">
                <a16:creationId xmlns:a16="http://schemas.microsoft.com/office/drawing/2014/main" id="{BB9B453E-90CA-449D-B943-E44E1B020725}"/>
              </a:ext>
            </a:extLst>
          </p:cNvPr>
          <p:cNvSpPr txBox="1"/>
          <p:nvPr/>
        </p:nvSpPr>
        <p:spPr>
          <a:xfrm>
            <a:off x="3119966" y="653758"/>
            <a:ext cx="195373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Arial Black" panose="020B0A04020102020204" pitchFamily="34" charset="0"/>
              </a:rPr>
              <a:t>Singapore</a:t>
            </a:r>
          </a:p>
        </p:txBody>
      </p:sp>
      <p:sp>
        <p:nvSpPr>
          <p:cNvPr id="32" name="TextBox 18">
            <a:extLst>
              <a:ext uri="{FF2B5EF4-FFF2-40B4-BE49-F238E27FC236}">
                <a16:creationId xmlns:a16="http://schemas.microsoft.com/office/drawing/2014/main" id="{30FF492F-2F45-4FBB-8CD2-E264F2A6F09E}"/>
              </a:ext>
            </a:extLst>
          </p:cNvPr>
          <p:cNvSpPr txBox="1"/>
          <p:nvPr/>
        </p:nvSpPr>
        <p:spPr>
          <a:xfrm>
            <a:off x="3119966" y="985300"/>
            <a:ext cx="162872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Arial Black" panose="020B0A04020102020204" pitchFamily="34" charset="0"/>
              </a:rPr>
              <a:t>Canada</a:t>
            </a:r>
          </a:p>
        </p:txBody>
      </p:sp>
      <p:sp>
        <p:nvSpPr>
          <p:cNvPr id="33" name="TextBox 19">
            <a:extLst>
              <a:ext uri="{FF2B5EF4-FFF2-40B4-BE49-F238E27FC236}">
                <a16:creationId xmlns:a16="http://schemas.microsoft.com/office/drawing/2014/main" id="{0336C55A-1C97-42A5-A97F-4E586D8460E0}"/>
              </a:ext>
            </a:extLst>
          </p:cNvPr>
          <p:cNvSpPr txBox="1"/>
          <p:nvPr/>
        </p:nvSpPr>
        <p:spPr>
          <a:xfrm>
            <a:off x="4959559" y="650311"/>
            <a:ext cx="163647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Arial Black" panose="020B0A04020102020204" pitchFamily="34" charset="0"/>
              </a:rPr>
              <a:t>Australia</a:t>
            </a:r>
          </a:p>
        </p:txBody>
      </p:sp>
      <p:sp>
        <p:nvSpPr>
          <p:cNvPr id="35" name="TextBox 20">
            <a:extLst>
              <a:ext uri="{FF2B5EF4-FFF2-40B4-BE49-F238E27FC236}">
                <a16:creationId xmlns:a16="http://schemas.microsoft.com/office/drawing/2014/main" id="{47CB60B1-514F-4F19-A000-DF377BD28410}"/>
              </a:ext>
            </a:extLst>
          </p:cNvPr>
          <p:cNvSpPr txBox="1"/>
          <p:nvPr/>
        </p:nvSpPr>
        <p:spPr>
          <a:xfrm>
            <a:off x="4959559" y="972811"/>
            <a:ext cx="333998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chemeClr val="bg1">
                    <a:lumMod val="10000"/>
                  </a:schemeClr>
                </a:solidFill>
                <a:latin typeface="Arial Black" panose="020B0A04020102020204" pitchFamily="34" charset="0"/>
              </a:rPr>
              <a:t>The United Kingdom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0CB68A37-A45E-4A92-BF3F-87B400838468}"/>
              </a:ext>
            </a:extLst>
          </p:cNvPr>
          <p:cNvSpPr txBox="1"/>
          <p:nvPr/>
        </p:nvSpPr>
        <p:spPr>
          <a:xfrm>
            <a:off x="195944" y="2838744"/>
            <a:ext cx="205269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</a:p>
        </p:txBody>
      </p:sp>
      <p:sp>
        <p:nvSpPr>
          <p:cNvPr id="36" name="Hộp Văn bản 35">
            <a:extLst>
              <a:ext uri="{FF2B5EF4-FFF2-40B4-BE49-F238E27FC236}">
                <a16:creationId xmlns:a16="http://schemas.microsoft.com/office/drawing/2014/main" id="{813F2C34-4E82-478C-B02E-8DB4380F308C}"/>
              </a:ext>
            </a:extLst>
          </p:cNvPr>
          <p:cNvSpPr txBox="1"/>
          <p:nvPr/>
        </p:nvSpPr>
        <p:spPr>
          <a:xfrm>
            <a:off x="3119966" y="2886294"/>
            <a:ext cx="410622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</a:p>
        </p:txBody>
      </p:sp>
      <p:sp>
        <p:nvSpPr>
          <p:cNvPr id="37" name="Hộp Văn bản 36">
            <a:extLst>
              <a:ext uri="{FF2B5EF4-FFF2-40B4-BE49-F238E27FC236}">
                <a16:creationId xmlns:a16="http://schemas.microsoft.com/office/drawing/2014/main" id="{A90BC53C-9732-470B-9091-166DD2BB5C4D}"/>
              </a:ext>
            </a:extLst>
          </p:cNvPr>
          <p:cNvSpPr txBox="1"/>
          <p:nvPr/>
        </p:nvSpPr>
        <p:spPr>
          <a:xfrm>
            <a:off x="6648961" y="2908273"/>
            <a:ext cx="390951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</a:t>
            </a:r>
          </a:p>
        </p:txBody>
      </p:sp>
      <p:sp>
        <p:nvSpPr>
          <p:cNvPr id="38" name="Hộp Văn bản 37">
            <a:extLst>
              <a:ext uri="{FF2B5EF4-FFF2-40B4-BE49-F238E27FC236}">
                <a16:creationId xmlns:a16="http://schemas.microsoft.com/office/drawing/2014/main" id="{BD01C8B9-FBAA-4147-8A2D-AD4BBC567CA7}"/>
              </a:ext>
            </a:extLst>
          </p:cNvPr>
          <p:cNvSpPr txBox="1"/>
          <p:nvPr/>
        </p:nvSpPr>
        <p:spPr>
          <a:xfrm>
            <a:off x="6648960" y="4680729"/>
            <a:ext cx="373197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</a:t>
            </a:r>
          </a:p>
        </p:txBody>
      </p:sp>
      <p:sp>
        <p:nvSpPr>
          <p:cNvPr id="39" name="Hộp Văn bản 38">
            <a:extLst>
              <a:ext uri="{FF2B5EF4-FFF2-40B4-BE49-F238E27FC236}">
                <a16:creationId xmlns:a16="http://schemas.microsoft.com/office/drawing/2014/main" id="{6BBF01C4-F3D1-4BB1-8A65-2D37D0D3A4C7}"/>
              </a:ext>
            </a:extLst>
          </p:cNvPr>
          <p:cNvSpPr txBox="1"/>
          <p:nvPr/>
        </p:nvSpPr>
        <p:spPr>
          <a:xfrm>
            <a:off x="3301638" y="4702708"/>
            <a:ext cx="393687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</a:t>
            </a:r>
          </a:p>
        </p:txBody>
      </p:sp>
      <p:sp>
        <p:nvSpPr>
          <p:cNvPr id="40" name="Hộp Văn bản 39">
            <a:extLst>
              <a:ext uri="{FF2B5EF4-FFF2-40B4-BE49-F238E27FC236}">
                <a16:creationId xmlns:a16="http://schemas.microsoft.com/office/drawing/2014/main" id="{8902D2FF-8C1D-4F17-B95B-60CDAFAF7995}"/>
              </a:ext>
            </a:extLst>
          </p:cNvPr>
          <p:cNvSpPr txBox="1"/>
          <p:nvPr/>
        </p:nvSpPr>
        <p:spPr>
          <a:xfrm>
            <a:off x="265534" y="4708242"/>
            <a:ext cx="373197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</a:t>
            </a:r>
          </a:p>
        </p:txBody>
      </p:sp>
    </p:spTree>
    <p:extLst>
      <p:ext uri="{BB962C8B-B14F-4D97-AF65-F5344CB8AC3E}">
        <p14:creationId xmlns:p14="http://schemas.microsoft.com/office/powerpoint/2010/main" val="783111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7.40741E-7 L -0.00846 0.36065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0" y="18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16 -0.00185 L -0.16445 0.36899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81" y="18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22222E-6 L 0.43763 0.43217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875" y="21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33333E-6 L -0.48476 0.7789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245" y="38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7 L 0.06862 0.7294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24" y="36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41 0.00787 L 0.6832 0.79143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831" y="39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9" grpId="1"/>
      <p:bldP spid="30" grpId="0"/>
      <p:bldP spid="30" grpId="1"/>
      <p:bldP spid="31" grpId="0"/>
      <p:bldP spid="31" grpId="1"/>
      <p:bldP spid="32" grpId="0"/>
      <p:bldP spid="32" grpId="1"/>
      <p:bldP spid="33" grpId="0"/>
      <p:bldP spid="33" grpId="1"/>
      <p:bldP spid="35" grpId="0"/>
      <p:bldP spid="35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8" name="Google Shape;758;p32"/>
          <p:cNvGrpSpPr/>
          <p:nvPr/>
        </p:nvGrpSpPr>
        <p:grpSpPr>
          <a:xfrm>
            <a:off x="1098708" y="4287711"/>
            <a:ext cx="1865349" cy="855779"/>
            <a:chOff x="2475997" y="4254343"/>
            <a:chExt cx="775613" cy="350055"/>
          </a:xfrm>
        </p:grpSpPr>
        <p:sp>
          <p:nvSpPr>
            <p:cNvPr id="759" name="Google Shape;759;p32"/>
            <p:cNvSpPr/>
            <p:nvPr/>
          </p:nvSpPr>
          <p:spPr>
            <a:xfrm>
              <a:off x="2515811" y="4254343"/>
              <a:ext cx="656136" cy="156626"/>
            </a:xfrm>
            <a:custGeom>
              <a:avLst/>
              <a:gdLst/>
              <a:ahLst/>
              <a:cxnLst/>
              <a:rect l="l" t="t" r="r" b="b"/>
              <a:pathLst>
                <a:path w="20682" h="4937" extrusionOk="0">
                  <a:moveTo>
                    <a:pt x="5915" y="1224"/>
                  </a:moveTo>
                  <a:cubicBezTo>
                    <a:pt x="6392" y="1224"/>
                    <a:pt x="6753" y="1298"/>
                    <a:pt x="6822" y="1387"/>
                  </a:cubicBezTo>
                  <a:cubicBezTo>
                    <a:pt x="6979" y="1592"/>
                    <a:pt x="7087" y="3729"/>
                    <a:pt x="6918" y="3874"/>
                  </a:cubicBezTo>
                  <a:cubicBezTo>
                    <a:pt x="6840" y="3953"/>
                    <a:pt x="5883" y="3992"/>
                    <a:pt x="4931" y="3992"/>
                  </a:cubicBezTo>
                  <a:cubicBezTo>
                    <a:pt x="3979" y="3992"/>
                    <a:pt x="3031" y="3953"/>
                    <a:pt x="2971" y="3874"/>
                  </a:cubicBezTo>
                  <a:cubicBezTo>
                    <a:pt x="2850" y="3729"/>
                    <a:pt x="2765" y="2365"/>
                    <a:pt x="3876" y="1713"/>
                  </a:cubicBezTo>
                  <a:cubicBezTo>
                    <a:pt x="4495" y="1346"/>
                    <a:pt x="5301" y="1224"/>
                    <a:pt x="5915" y="1224"/>
                  </a:cubicBezTo>
                  <a:close/>
                  <a:moveTo>
                    <a:pt x="8970" y="1095"/>
                  </a:moveTo>
                  <a:cubicBezTo>
                    <a:pt x="9775" y="1095"/>
                    <a:pt x="10834" y="1223"/>
                    <a:pt x="11651" y="1605"/>
                  </a:cubicBezTo>
                  <a:cubicBezTo>
                    <a:pt x="13100" y="2293"/>
                    <a:pt x="12991" y="3717"/>
                    <a:pt x="12834" y="3874"/>
                  </a:cubicBezTo>
                  <a:cubicBezTo>
                    <a:pt x="12756" y="3953"/>
                    <a:pt x="11512" y="3992"/>
                    <a:pt x="10262" y="3992"/>
                  </a:cubicBezTo>
                  <a:cubicBezTo>
                    <a:pt x="9013" y="3992"/>
                    <a:pt x="7757" y="3953"/>
                    <a:pt x="7655" y="3874"/>
                  </a:cubicBezTo>
                  <a:cubicBezTo>
                    <a:pt x="7437" y="3717"/>
                    <a:pt x="7570" y="1472"/>
                    <a:pt x="7788" y="1267"/>
                  </a:cubicBezTo>
                  <a:cubicBezTo>
                    <a:pt x="7877" y="1172"/>
                    <a:pt x="8347" y="1095"/>
                    <a:pt x="8970" y="1095"/>
                  </a:cubicBezTo>
                  <a:close/>
                  <a:moveTo>
                    <a:pt x="8934" y="4526"/>
                  </a:moveTo>
                  <a:lnTo>
                    <a:pt x="8934" y="4671"/>
                  </a:lnTo>
                  <a:lnTo>
                    <a:pt x="7872" y="4671"/>
                  </a:lnTo>
                  <a:lnTo>
                    <a:pt x="7872" y="4526"/>
                  </a:lnTo>
                  <a:close/>
                  <a:moveTo>
                    <a:pt x="10347" y="4526"/>
                  </a:moveTo>
                  <a:lnTo>
                    <a:pt x="10347" y="4671"/>
                  </a:lnTo>
                  <a:lnTo>
                    <a:pt x="9297" y="4671"/>
                  </a:lnTo>
                  <a:lnTo>
                    <a:pt x="9297" y="4526"/>
                  </a:lnTo>
                  <a:close/>
                  <a:moveTo>
                    <a:pt x="8576" y="1"/>
                  </a:moveTo>
                  <a:cubicBezTo>
                    <a:pt x="7748" y="1"/>
                    <a:pt x="6802" y="61"/>
                    <a:pt x="5747" y="216"/>
                  </a:cubicBezTo>
                  <a:cubicBezTo>
                    <a:pt x="2874" y="627"/>
                    <a:pt x="918" y="2993"/>
                    <a:pt x="1" y="4381"/>
                  </a:cubicBezTo>
                  <a:lnTo>
                    <a:pt x="7341" y="4381"/>
                  </a:lnTo>
                  <a:lnTo>
                    <a:pt x="7341" y="4937"/>
                  </a:lnTo>
                  <a:lnTo>
                    <a:pt x="20681" y="4937"/>
                  </a:lnTo>
                  <a:cubicBezTo>
                    <a:pt x="20186" y="4562"/>
                    <a:pt x="19317" y="3983"/>
                    <a:pt x="18291" y="3633"/>
                  </a:cubicBezTo>
                  <a:cubicBezTo>
                    <a:pt x="16849" y="3141"/>
                    <a:pt x="14916" y="3113"/>
                    <a:pt x="14489" y="3113"/>
                  </a:cubicBezTo>
                  <a:cubicBezTo>
                    <a:pt x="14433" y="3113"/>
                    <a:pt x="14403" y="3114"/>
                    <a:pt x="14403" y="3114"/>
                  </a:cubicBezTo>
                  <a:cubicBezTo>
                    <a:pt x="14403" y="3114"/>
                    <a:pt x="12991" y="892"/>
                    <a:pt x="12641" y="675"/>
                  </a:cubicBezTo>
                  <a:cubicBezTo>
                    <a:pt x="12390" y="505"/>
                    <a:pt x="10972" y="1"/>
                    <a:pt x="8576" y="1"/>
                  </a:cubicBez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32"/>
            <p:cNvSpPr/>
            <p:nvPr/>
          </p:nvSpPr>
          <p:spPr>
            <a:xfrm>
              <a:off x="2475997" y="4394093"/>
              <a:ext cx="775613" cy="156309"/>
            </a:xfrm>
            <a:custGeom>
              <a:avLst/>
              <a:gdLst/>
              <a:ahLst/>
              <a:cxnLst/>
              <a:rect l="l" t="t" r="r" b="b"/>
              <a:pathLst>
                <a:path w="24448" h="4927" extrusionOk="0">
                  <a:moveTo>
                    <a:pt x="1232" y="0"/>
                  </a:moveTo>
                  <a:cubicBezTo>
                    <a:pt x="857" y="580"/>
                    <a:pt x="652" y="978"/>
                    <a:pt x="652" y="978"/>
                  </a:cubicBezTo>
                  <a:cubicBezTo>
                    <a:pt x="652" y="978"/>
                    <a:pt x="602" y="936"/>
                    <a:pt x="535" y="936"/>
                  </a:cubicBezTo>
                  <a:cubicBezTo>
                    <a:pt x="453" y="936"/>
                    <a:pt x="345" y="997"/>
                    <a:pt x="266" y="1268"/>
                  </a:cubicBezTo>
                  <a:cubicBezTo>
                    <a:pt x="133" y="1751"/>
                    <a:pt x="193" y="2041"/>
                    <a:pt x="193" y="2041"/>
                  </a:cubicBezTo>
                  <a:lnTo>
                    <a:pt x="0" y="3007"/>
                  </a:lnTo>
                  <a:lnTo>
                    <a:pt x="797" y="3683"/>
                  </a:lnTo>
                  <a:cubicBezTo>
                    <a:pt x="1101" y="2938"/>
                    <a:pt x="1697" y="1565"/>
                    <a:pt x="3193" y="1565"/>
                  </a:cubicBezTo>
                  <a:cubicBezTo>
                    <a:pt x="3419" y="1565"/>
                    <a:pt x="3666" y="1597"/>
                    <a:pt x="3936" y="1666"/>
                  </a:cubicBezTo>
                  <a:cubicBezTo>
                    <a:pt x="6181" y="2246"/>
                    <a:pt x="5843" y="4093"/>
                    <a:pt x="5880" y="4878"/>
                  </a:cubicBezTo>
                  <a:lnTo>
                    <a:pt x="14705" y="4926"/>
                  </a:lnTo>
                  <a:cubicBezTo>
                    <a:pt x="14681" y="4866"/>
                    <a:pt x="14077" y="1968"/>
                    <a:pt x="16854" y="1606"/>
                  </a:cubicBezTo>
                  <a:cubicBezTo>
                    <a:pt x="16981" y="1593"/>
                    <a:pt x="17104" y="1587"/>
                    <a:pt x="17220" y="1587"/>
                  </a:cubicBezTo>
                  <a:cubicBezTo>
                    <a:pt x="19754" y="1587"/>
                    <a:pt x="19783" y="4459"/>
                    <a:pt x="19679" y="4540"/>
                  </a:cubicBezTo>
                  <a:lnTo>
                    <a:pt x="21719" y="4540"/>
                  </a:lnTo>
                  <a:cubicBezTo>
                    <a:pt x="22244" y="4561"/>
                    <a:pt x="22727" y="4582"/>
                    <a:pt x="23134" y="4582"/>
                  </a:cubicBezTo>
                  <a:cubicBezTo>
                    <a:pt x="23878" y="4582"/>
                    <a:pt x="24368" y="4511"/>
                    <a:pt x="24399" y="4238"/>
                  </a:cubicBezTo>
                  <a:cubicBezTo>
                    <a:pt x="24447" y="3815"/>
                    <a:pt x="24170" y="3815"/>
                    <a:pt x="23928" y="3610"/>
                  </a:cubicBezTo>
                  <a:cubicBezTo>
                    <a:pt x="23880" y="3067"/>
                    <a:pt x="23687" y="2487"/>
                    <a:pt x="23554" y="2270"/>
                  </a:cubicBezTo>
                  <a:cubicBezTo>
                    <a:pt x="23409" y="2041"/>
                    <a:pt x="23144" y="1860"/>
                    <a:pt x="23144" y="1860"/>
                  </a:cubicBezTo>
                  <a:cubicBezTo>
                    <a:pt x="23144" y="1860"/>
                    <a:pt x="23397" y="1522"/>
                    <a:pt x="23144" y="1123"/>
                  </a:cubicBezTo>
                  <a:cubicBezTo>
                    <a:pt x="23015" y="921"/>
                    <a:pt x="22824" y="871"/>
                    <a:pt x="22667" y="871"/>
                  </a:cubicBezTo>
                  <a:cubicBezTo>
                    <a:pt x="22515" y="871"/>
                    <a:pt x="22395" y="918"/>
                    <a:pt x="22395" y="918"/>
                  </a:cubicBezTo>
                  <a:cubicBezTo>
                    <a:pt x="22395" y="918"/>
                    <a:pt x="22238" y="773"/>
                    <a:pt x="21972" y="568"/>
                  </a:cubicBezTo>
                  <a:lnTo>
                    <a:pt x="21972" y="592"/>
                  </a:lnTo>
                  <a:lnTo>
                    <a:pt x="8548" y="592"/>
                  </a:lnTo>
                  <a:lnTo>
                    <a:pt x="8548" y="25"/>
                  </a:lnTo>
                  <a:lnTo>
                    <a:pt x="1232" y="25"/>
                  </a:lnTo>
                  <a:lnTo>
                    <a:pt x="1232" y="0"/>
                  </a:ln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32"/>
            <p:cNvSpPr/>
            <p:nvPr/>
          </p:nvSpPr>
          <p:spPr>
            <a:xfrm>
              <a:off x="2509307" y="4452689"/>
              <a:ext cx="145174" cy="151709"/>
            </a:xfrm>
            <a:custGeom>
              <a:avLst/>
              <a:gdLst/>
              <a:ahLst/>
              <a:cxnLst/>
              <a:rect l="l" t="t" r="r" b="b"/>
              <a:pathLst>
                <a:path w="4576" h="4782" extrusionOk="0">
                  <a:moveTo>
                    <a:pt x="2282" y="1485"/>
                  </a:moveTo>
                  <a:cubicBezTo>
                    <a:pt x="2765" y="1485"/>
                    <a:pt x="3139" y="1896"/>
                    <a:pt x="3139" y="2391"/>
                  </a:cubicBezTo>
                  <a:cubicBezTo>
                    <a:pt x="3139" y="2886"/>
                    <a:pt x="2765" y="3284"/>
                    <a:pt x="2282" y="3284"/>
                  </a:cubicBezTo>
                  <a:cubicBezTo>
                    <a:pt x="1811" y="3284"/>
                    <a:pt x="1425" y="2886"/>
                    <a:pt x="1425" y="2391"/>
                  </a:cubicBezTo>
                  <a:cubicBezTo>
                    <a:pt x="1425" y="1896"/>
                    <a:pt x="1811" y="1485"/>
                    <a:pt x="2282" y="1485"/>
                  </a:cubicBezTo>
                  <a:close/>
                  <a:moveTo>
                    <a:pt x="2282" y="1"/>
                  </a:moveTo>
                  <a:cubicBezTo>
                    <a:pt x="1015" y="1"/>
                    <a:pt x="0" y="1063"/>
                    <a:pt x="0" y="2391"/>
                  </a:cubicBezTo>
                  <a:cubicBezTo>
                    <a:pt x="0" y="3707"/>
                    <a:pt x="1015" y="4781"/>
                    <a:pt x="2282" y="4781"/>
                  </a:cubicBezTo>
                  <a:cubicBezTo>
                    <a:pt x="3550" y="4781"/>
                    <a:pt x="4576" y="3707"/>
                    <a:pt x="4576" y="2391"/>
                  </a:cubicBezTo>
                  <a:cubicBezTo>
                    <a:pt x="4576" y="1063"/>
                    <a:pt x="3550" y="1"/>
                    <a:pt x="2282" y="1"/>
                  </a:cubicBez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32"/>
            <p:cNvSpPr/>
            <p:nvPr/>
          </p:nvSpPr>
          <p:spPr>
            <a:xfrm>
              <a:off x="2554483" y="4499801"/>
              <a:ext cx="54440" cy="57105"/>
            </a:xfrm>
            <a:custGeom>
              <a:avLst/>
              <a:gdLst/>
              <a:ahLst/>
              <a:cxnLst/>
              <a:rect l="l" t="t" r="r" b="b"/>
              <a:pathLst>
                <a:path w="1716" h="1800" extrusionOk="0">
                  <a:moveTo>
                    <a:pt x="858" y="0"/>
                  </a:moveTo>
                  <a:cubicBezTo>
                    <a:pt x="387" y="0"/>
                    <a:pt x="1" y="411"/>
                    <a:pt x="1" y="906"/>
                  </a:cubicBezTo>
                  <a:cubicBezTo>
                    <a:pt x="1" y="1401"/>
                    <a:pt x="387" y="1799"/>
                    <a:pt x="858" y="1799"/>
                  </a:cubicBezTo>
                  <a:cubicBezTo>
                    <a:pt x="1341" y="1799"/>
                    <a:pt x="1715" y="1401"/>
                    <a:pt x="1715" y="906"/>
                  </a:cubicBezTo>
                  <a:cubicBezTo>
                    <a:pt x="1715" y="411"/>
                    <a:pt x="1341" y="0"/>
                    <a:pt x="858" y="0"/>
                  </a:cubicBezTo>
                  <a:close/>
                </a:path>
              </a:pathLst>
            </a:custGeom>
            <a:solidFill>
              <a:srgbClr val="E94A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32"/>
            <p:cNvSpPr/>
            <p:nvPr/>
          </p:nvSpPr>
          <p:spPr>
            <a:xfrm>
              <a:off x="2947830" y="4452689"/>
              <a:ext cx="145205" cy="151709"/>
            </a:xfrm>
            <a:custGeom>
              <a:avLst/>
              <a:gdLst/>
              <a:ahLst/>
              <a:cxnLst/>
              <a:rect l="l" t="t" r="r" b="b"/>
              <a:pathLst>
                <a:path w="4577" h="4782" extrusionOk="0">
                  <a:moveTo>
                    <a:pt x="2282" y="1485"/>
                  </a:moveTo>
                  <a:cubicBezTo>
                    <a:pt x="2765" y="1485"/>
                    <a:pt x="3140" y="1896"/>
                    <a:pt x="3140" y="2391"/>
                  </a:cubicBezTo>
                  <a:cubicBezTo>
                    <a:pt x="3140" y="2886"/>
                    <a:pt x="2765" y="3284"/>
                    <a:pt x="2282" y="3284"/>
                  </a:cubicBezTo>
                  <a:cubicBezTo>
                    <a:pt x="1812" y="3284"/>
                    <a:pt x="1425" y="2886"/>
                    <a:pt x="1425" y="2391"/>
                  </a:cubicBezTo>
                  <a:cubicBezTo>
                    <a:pt x="1425" y="1896"/>
                    <a:pt x="1812" y="1485"/>
                    <a:pt x="2282" y="1485"/>
                  </a:cubicBezTo>
                  <a:close/>
                  <a:moveTo>
                    <a:pt x="2282" y="1"/>
                  </a:moveTo>
                  <a:cubicBezTo>
                    <a:pt x="1027" y="1"/>
                    <a:pt x="1" y="1063"/>
                    <a:pt x="1" y="2391"/>
                  </a:cubicBezTo>
                  <a:cubicBezTo>
                    <a:pt x="1" y="3707"/>
                    <a:pt x="1027" y="4781"/>
                    <a:pt x="2282" y="4781"/>
                  </a:cubicBezTo>
                  <a:cubicBezTo>
                    <a:pt x="3550" y="4781"/>
                    <a:pt x="4576" y="3707"/>
                    <a:pt x="4576" y="2391"/>
                  </a:cubicBezTo>
                  <a:cubicBezTo>
                    <a:pt x="4576" y="1063"/>
                    <a:pt x="3550" y="1"/>
                    <a:pt x="2282" y="1"/>
                  </a:cubicBez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32"/>
            <p:cNvSpPr/>
            <p:nvPr/>
          </p:nvSpPr>
          <p:spPr>
            <a:xfrm>
              <a:off x="2993037" y="4499801"/>
              <a:ext cx="54408" cy="57105"/>
            </a:xfrm>
            <a:custGeom>
              <a:avLst/>
              <a:gdLst/>
              <a:ahLst/>
              <a:cxnLst/>
              <a:rect l="l" t="t" r="r" b="b"/>
              <a:pathLst>
                <a:path w="1715" h="1800" extrusionOk="0">
                  <a:moveTo>
                    <a:pt x="857" y="0"/>
                  </a:moveTo>
                  <a:cubicBezTo>
                    <a:pt x="387" y="0"/>
                    <a:pt x="0" y="411"/>
                    <a:pt x="0" y="906"/>
                  </a:cubicBezTo>
                  <a:cubicBezTo>
                    <a:pt x="0" y="1401"/>
                    <a:pt x="387" y="1799"/>
                    <a:pt x="857" y="1799"/>
                  </a:cubicBezTo>
                  <a:cubicBezTo>
                    <a:pt x="1340" y="1799"/>
                    <a:pt x="1715" y="1401"/>
                    <a:pt x="1715" y="906"/>
                  </a:cubicBezTo>
                  <a:cubicBezTo>
                    <a:pt x="1715" y="411"/>
                    <a:pt x="1340" y="0"/>
                    <a:pt x="857" y="0"/>
                  </a:cubicBezTo>
                  <a:close/>
                </a:path>
              </a:pathLst>
            </a:custGeom>
            <a:solidFill>
              <a:srgbClr val="E94A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32"/>
            <p:cNvSpPr/>
            <p:nvPr/>
          </p:nvSpPr>
          <p:spPr>
            <a:xfrm>
              <a:off x="2751743" y="4289082"/>
              <a:ext cx="179659" cy="91907"/>
            </a:xfrm>
            <a:custGeom>
              <a:avLst/>
              <a:gdLst/>
              <a:ahLst/>
              <a:cxnLst/>
              <a:rect l="l" t="t" r="r" b="b"/>
              <a:pathLst>
                <a:path w="5663" h="2897" extrusionOk="0">
                  <a:moveTo>
                    <a:pt x="1533" y="0"/>
                  </a:moveTo>
                  <a:cubicBezTo>
                    <a:pt x="910" y="0"/>
                    <a:pt x="440" y="77"/>
                    <a:pt x="351" y="172"/>
                  </a:cubicBezTo>
                  <a:cubicBezTo>
                    <a:pt x="133" y="377"/>
                    <a:pt x="0" y="2622"/>
                    <a:pt x="218" y="2779"/>
                  </a:cubicBezTo>
                  <a:cubicBezTo>
                    <a:pt x="320" y="2858"/>
                    <a:pt x="1576" y="2897"/>
                    <a:pt x="2825" y="2897"/>
                  </a:cubicBezTo>
                  <a:cubicBezTo>
                    <a:pt x="4075" y="2897"/>
                    <a:pt x="5319" y="2858"/>
                    <a:pt x="5397" y="2779"/>
                  </a:cubicBezTo>
                  <a:cubicBezTo>
                    <a:pt x="5554" y="2622"/>
                    <a:pt x="5663" y="1198"/>
                    <a:pt x="4214" y="510"/>
                  </a:cubicBezTo>
                  <a:cubicBezTo>
                    <a:pt x="3397" y="128"/>
                    <a:pt x="2338" y="0"/>
                    <a:pt x="1533" y="0"/>
                  </a:cubicBezTo>
                  <a:close/>
                </a:path>
              </a:pathLst>
            </a:custGeom>
            <a:solidFill>
              <a:srgbClr val="E94A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32"/>
            <p:cNvSpPr/>
            <p:nvPr/>
          </p:nvSpPr>
          <p:spPr>
            <a:xfrm>
              <a:off x="2603528" y="4293175"/>
              <a:ext cx="137147" cy="87815"/>
            </a:xfrm>
            <a:custGeom>
              <a:avLst/>
              <a:gdLst/>
              <a:ahLst/>
              <a:cxnLst/>
              <a:rect l="l" t="t" r="r" b="b"/>
              <a:pathLst>
                <a:path w="4323" h="2768" extrusionOk="0">
                  <a:moveTo>
                    <a:pt x="3150" y="0"/>
                  </a:moveTo>
                  <a:cubicBezTo>
                    <a:pt x="2536" y="0"/>
                    <a:pt x="1730" y="122"/>
                    <a:pt x="1111" y="489"/>
                  </a:cubicBezTo>
                  <a:cubicBezTo>
                    <a:pt x="0" y="1141"/>
                    <a:pt x="85" y="2505"/>
                    <a:pt x="206" y="2650"/>
                  </a:cubicBezTo>
                  <a:cubicBezTo>
                    <a:pt x="266" y="2729"/>
                    <a:pt x="1214" y="2768"/>
                    <a:pt x="2166" y="2768"/>
                  </a:cubicBezTo>
                  <a:cubicBezTo>
                    <a:pt x="3118" y="2768"/>
                    <a:pt x="4075" y="2729"/>
                    <a:pt x="4153" y="2650"/>
                  </a:cubicBezTo>
                  <a:cubicBezTo>
                    <a:pt x="4322" y="2505"/>
                    <a:pt x="4214" y="368"/>
                    <a:pt x="4057" y="163"/>
                  </a:cubicBezTo>
                  <a:cubicBezTo>
                    <a:pt x="3988" y="74"/>
                    <a:pt x="3627" y="0"/>
                    <a:pt x="3150" y="0"/>
                  </a:cubicBezTo>
                  <a:close/>
                </a:path>
              </a:pathLst>
            </a:custGeom>
            <a:solidFill>
              <a:srgbClr val="E94A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32"/>
            <p:cNvSpPr/>
            <p:nvPr/>
          </p:nvSpPr>
          <p:spPr>
            <a:xfrm>
              <a:off x="2515049" y="4393331"/>
              <a:ext cx="658040" cy="19543"/>
            </a:xfrm>
            <a:custGeom>
              <a:avLst/>
              <a:gdLst/>
              <a:ahLst/>
              <a:cxnLst/>
              <a:rect l="l" t="t" r="r" b="b"/>
              <a:pathLst>
                <a:path w="20742" h="616" extrusionOk="0">
                  <a:moveTo>
                    <a:pt x="1" y="0"/>
                  </a:moveTo>
                  <a:lnTo>
                    <a:pt x="1" y="24"/>
                  </a:lnTo>
                  <a:lnTo>
                    <a:pt x="1" y="49"/>
                  </a:lnTo>
                  <a:lnTo>
                    <a:pt x="7317" y="49"/>
                  </a:lnTo>
                  <a:lnTo>
                    <a:pt x="7317" y="616"/>
                  </a:lnTo>
                  <a:lnTo>
                    <a:pt x="20741" y="616"/>
                  </a:lnTo>
                  <a:lnTo>
                    <a:pt x="20741" y="592"/>
                  </a:lnTo>
                  <a:lnTo>
                    <a:pt x="20741" y="556"/>
                  </a:lnTo>
                  <a:lnTo>
                    <a:pt x="7365" y="556"/>
                  </a:lnTo>
                  <a:lnTo>
                    <a:pt x="7365" y="0"/>
                  </a:lnTo>
                  <a:close/>
                </a:path>
              </a:pathLst>
            </a:custGeom>
            <a:solidFill>
              <a:srgbClr val="DBB2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32"/>
            <p:cNvSpPr/>
            <p:nvPr/>
          </p:nvSpPr>
          <p:spPr>
            <a:xfrm>
              <a:off x="2765924" y="4397931"/>
              <a:ext cx="33343" cy="4632"/>
            </a:xfrm>
            <a:custGeom>
              <a:avLst/>
              <a:gdLst/>
              <a:ahLst/>
              <a:cxnLst/>
              <a:rect l="l" t="t" r="r" b="b"/>
              <a:pathLst>
                <a:path w="1051" h="146" extrusionOk="0">
                  <a:moveTo>
                    <a:pt x="0" y="0"/>
                  </a:moveTo>
                  <a:lnTo>
                    <a:pt x="0" y="145"/>
                  </a:lnTo>
                  <a:lnTo>
                    <a:pt x="1050" y="145"/>
                  </a:lnTo>
                  <a:lnTo>
                    <a:pt x="1050" y="0"/>
                  </a:lnTo>
                  <a:close/>
                </a:path>
              </a:pathLst>
            </a:custGeom>
            <a:solidFill>
              <a:srgbClr val="DBB2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32"/>
            <p:cNvSpPr/>
            <p:nvPr/>
          </p:nvSpPr>
          <p:spPr>
            <a:xfrm>
              <a:off x="2810718" y="4397931"/>
              <a:ext cx="33343" cy="4632"/>
            </a:xfrm>
            <a:custGeom>
              <a:avLst/>
              <a:gdLst/>
              <a:ahLst/>
              <a:cxnLst/>
              <a:rect l="l" t="t" r="r" b="b"/>
              <a:pathLst>
                <a:path w="1051" h="146" extrusionOk="0">
                  <a:moveTo>
                    <a:pt x="1" y="0"/>
                  </a:moveTo>
                  <a:lnTo>
                    <a:pt x="1" y="145"/>
                  </a:lnTo>
                  <a:lnTo>
                    <a:pt x="1051" y="14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rgbClr val="DBB2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0" name="Google Shape;770;p32"/>
          <p:cNvGrpSpPr/>
          <p:nvPr/>
        </p:nvGrpSpPr>
        <p:grpSpPr>
          <a:xfrm>
            <a:off x="6454041" y="4202462"/>
            <a:ext cx="1591068" cy="941036"/>
            <a:chOff x="5892675" y="4254350"/>
            <a:chExt cx="592114" cy="350049"/>
          </a:xfrm>
        </p:grpSpPr>
        <p:sp>
          <p:nvSpPr>
            <p:cNvPr id="771" name="Google Shape;771;p32"/>
            <p:cNvSpPr/>
            <p:nvPr/>
          </p:nvSpPr>
          <p:spPr>
            <a:xfrm flipH="1">
              <a:off x="5892676" y="4254350"/>
              <a:ext cx="592113" cy="302458"/>
            </a:xfrm>
            <a:custGeom>
              <a:avLst/>
              <a:gdLst/>
              <a:ahLst/>
              <a:cxnLst/>
              <a:rect l="l" t="t" r="r" b="b"/>
              <a:pathLst>
                <a:path w="22384" h="11434" extrusionOk="0">
                  <a:moveTo>
                    <a:pt x="16938" y="1"/>
                  </a:moveTo>
                  <a:cubicBezTo>
                    <a:pt x="16781" y="1"/>
                    <a:pt x="16612" y="13"/>
                    <a:pt x="16455" y="13"/>
                  </a:cubicBezTo>
                  <a:cubicBezTo>
                    <a:pt x="16214" y="109"/>
                    <a:pt x="16009" y="242"/>
                    <a:pt x="15900" y="459"/>
                  </a:cubicBezTo>
                  <a:cubicBezTo>
                    <a:pt x="15838" y="435"/>
                    <a:pt x="15779" y="425"/>
                    <a:pt x="15720" y="425"/>
                  </a:cubicBezTo>
                  <a:cubicBezTo>
                    <a:pt x="15607" y="425"/>
                    <a:pt x="15496" y="460"/>
                    <a:pt x="15369" y="483"/>
                  </a:cubicBezTo>
                  <a:cubicBezTo>
                    <a:pt x="15139" y="785"/>
                    <a:pt x="14548" y="749"/>
                    <a:pt x="14282" y="1003"/>
                  </a:cubicBezTo>
                  <a:cubicBezTo>
                    <a:pt x="14304" y="1200"/>
                    <a:pt x="14515" y="1258"/>
                    <a:pt x="14626" y="1258"/>
                  </a:cubicBezTo>
                  <a:cubicBezTo>
                    <a:pt x="14637" y="1258"/>
                    <a:pt x="14648" y="1257"/>
                    <a:pt x="14657" y="1256"/>
                  </a:cubicBezTo>
                  <a:lnTo>
                    <a:pt x="14657" y="1256"/>
                  </a:lnTo>
                  <a:cubicBezTo>
                    <a:pt x="14850" y="1570"/>
                    <a:pt x="14596" y="1498"/>
                    <a:pt x="14632" y="1884"/>
                  </a:cubicBezTo>
                  <a:cubicBezTo>
                    <a:pt x="14688" y="1958"/>
                    <a:pt x="14761" y="1984"/>
                    <a:pt x="14840" y="1984"/>
                  </a:cubicBezTo>
                  <a:cubicBezTo>
                    <a:pt x="14967" y="1984"/>
                    <a:pt x="15108" y="1916"/>
                    <a:pt x="15212" y="1872"/>
                  </a:cubicBezTo>
                  <a:cubicBezTo>
                    <a:pt x="15477" y="2524"/>
                    <a:pt x="15562" y="3357"/>
                    <a:pt x="15985" y="3840"/>
                  </a:cubicBezTo>
                  <a:cubicBezTo>
                    <a:pt x="15818" y="3825"/>
                    <a:pt x="15630" y="3754"/>
                    <a:pt x="15434" y="3754"/>
                  </a:cubicBezTo>
                  <a:cubicBezTo>
                    <a:pt x="15302" y="3754"/>
                    <a:pt x="15166" y="3786"/>
                    <a:pt x="15031" y="3888"/>
                  </a:cubicBezTo>
                  <a:cubicBezTo>
                    <a:pt x="14451" y="4310"/>
                    <a:pt x="13993" y="7377"/>
                    <a:pt x="14246" y="8150"/>
                  </a:cubicBezTo>
                  <a:cubicBezTo>
                    <a:pt x="14331" y="8403"/>
                    <a:pt x="14632" y="8572"/>
                    <a:pt x="14850" y="8596"/>
                  </a:cubicBezTo>
                  <a:cubicBezTo>
                    <a:pt x="14777" y="8765"/>
                    <a:pt x="14536" y="8789"/>
                    <a:pt x="14391" y="8886"/>
                  </a:cubicBezTo>
                  <a:cubicBezTo>
                    <a:pt x="13386" y="9016"/>
                    <a:pt x="12570" y="9072"/>
                    <a:pt x="11910" y="9072"/>
                  </a:cubicBezTo>
                  <a:cubicBezTo>
                    <a:pt x="7901" y="9072"/>
                    <a:pt x="9639" y="7010"/>
                    <a:pt x="9598" y="6906"/>
                  </a:cubicBezTo>
                  <a:cubicBezTo>
                    <a:pt x="9622" y="6701"/>
                    <a:pt x="10781" y="5433"/>
                    <a:pt x="11373" y="4878"/>
                  </a:cubicBezTo>
                  <a:cubicBezTo>
                    <a:pt x="11952" y="4323"/>
                    <a:pt x="13099" y="4081"/>
                    <a:pt x="12266" y="3586"/>
                  </a:cubicBezTo>
                  <a:cubicBezTo>
                    <a:pt x="11421" y="3091"/>
                    <a:pt x="8765" y="2970"/>
                    <a:pt x="7884" y="2379"/>
                  </a:cubicBezTo>
                  <a:cubicBezTo>
                    <a:pt x="7755" y="2293"/>
                    <a:pt x="7467" y="2191"/>
                    <a:pt x="7176" y="2191"/>
                  </a:cubicBezTo>
                  <a:cubicBezTo>
                    <a:pt x="6973" y="2191"/>
                    <a:pt x="6769" y="2240"/>
                    <a:pt x="6616" y="2379"/>
                  </a:cubicBezTo>
                  <a:cubicBezTo>
                    <a:pt x="6975" y="3143"/>
                    <a:pt x="6492" y="3327"/>
                    <a:pt x="5745" y="3327"/>
                  </a:cubicBezTo>
                  <a:cubicBezTo>
                    <a:pt x="5047" y="3327"/>
                    <a:pt x="4117" y="3166"/>
                    <a:pt x="3428" y="3166"/>
                  </a:cubicBezTo>
                  <a:cubicBezTo>
                    <a:pt x="3142" y="3166"/>
                    <a:pt x="2898" y="3194"/>
                    <a:pt x="2729" y="3272"/>
                  </a:cubicBezTo>
                  <a:cubicBezTo>
                    <a:pt x="2644" y="3719"/>
                    <a:pt x="2656" y="4166"/>
                    <a:pt x="2886" y="4480"/>
                  </a:cubicBezTo>
                  <a:cubicBezTo>
                    <a:pt x="2886" y="4661"/>
                    <a:pt x="2692" y="4673"/>
                    <a:pt x="2692" y="4854"/>
                  </a:cubicBezTo>
                  <a:cubicBezTo>
                    <a:pt x="2873" y="5047"/>
                    <a:pt x="3260" y="5011"/>
                    <a:pt x="3598" y="5035"/>
                  </a:cubicBezTo>
                  <a:cubicBezTo>
                    <a:pt x="3429" y="5771"/>
                    <a:pt x="2608" y="5916"/>
                    <a:pt x="2173" y="6411"/>
                  </a:cubicBezTo>
                  <a:cubicBezTo>
                    <a:pt x="1702" y="6423"/>
                    <a:pt x="1280" y="6471"/>
                    <a:pt x="966" y="6616"/>
                  </a:cubicBezTo>
                  <a:cubicBezTo>
                    <a:pt x="749" y="6979"/>
                    <a:pt x="374" y="7196"/>
                    <a:pt x="435" y="7812"/>
                  </a:cubicBezTo>
                  <a:cubicBezTo>
                    <a:pt x="435" y="7896"/>
                    <a:pt x="510" y="7905"/>
                    <a:pt x="595" y="7905"/>
                  </a:cubicBezTo>
                  <a:cubicBezTo>
                    <a:pt x="618" y="7905"/>
                    <a:pt x="642" y="7904"/>
                    <a:pt x="665" y="7904"/>
                  </a:cubicBezTo>
                  <a:cubicBezTo>
                    <a:pt x="726" y="7904"/>
                    <a:pt x="783" y="7909"/>
                    <a:pt x="809" y="7944"/>
                  </a:cubicBezTo>
                  <a:cubicBezTo>
                    <a:pt x="580" y="8500"/>
                    <a:pt x="290" y="9441"/>
                    <a:pt x="0" y="10093"/>
                  </a:cubicBezTo>
                  <a:cubicBezTo>
                    <a:pt x="0" y="10154"/>
                    <a:pt x="0" y="10202"/>
                    <a:pt x="0" y="10262"/>
                  </a:cubicBezTo>
                  <a:cubicBezTo>
                    <a:pt x="121" y="10262"/>
                    <a:pt x="157" y="10190"/>
                    <a:pt x="193" y="10130"/>
                  </a:cubicBezTo>
                  <a:lnTo>
                    <a:pt x="435" y="10455"/>
                  </a:lnTo>
                  <a:lnTo>
                    <a:pt x="1352" y="10564"/>
                  </a:lnTo>
                  <a:cubicBezTo>
                    <a:pt x="1352" y="10504"/>
                    <a:pt x="1352" y="10455"/>
                    <a:pt x="1352" y="10407"/>
                  </a:cubicBezTo>
                  <a:cubicBezTo>
                    <a:pt x="1352" y="8669"/>
                    <a:pt x="2753" y="7256"/>
                    <a:pt x="4491" y="7256"/>
                  </a:cubicBezTo>
                  <a:cubicBezTo>
                    <a:pt x="6218" y="7256"/>
                    <a:pt x="7630" y="8669"/>
                    <a:pt x="7630" y="10407"/>
                  </a:cubicBezTo>
                  <a:cubicBezTo>
                    <a:pt x="7630" y="10769"/>
                    <a:pt x="7570" y="11107"/>
                    <a:pt x="7449" y="11433"/>
                  </a:cubicBezTo>
                  <a:cubicBezTo>
                    <a:pt x="7823" y="11433"/>
                    <a:pt x="8318" y="11361"/>
                    <a:pt x="8572" y="11035"/>
                  </a:cubicBezTo>
                  <a:cubicBezTo>
                    <a:pt x="8578" y="11032"/>
                    <a:pt x="8903" y="11032"/>
                    <a:pt x="9400" y="11032"/>
                  </a:cubicBezTo>
                  <a:lnTo>
                    <a:pt x="9400" y="11032"/>
                  </a:lnTo>
                  <a:cubicBezTo>
                    <a:pt x="10891" y="11032"/>
                    <a:pt x="13929" y="11032"/>
                    <a:pt x="14536" y="10950"/>
                  </a:cubicBezTo>
                  <a:cubicBezTo>
                    <a:pt x="14850" y="10914"/>
                    <a:pt x="15127" y="10830"/>
                    <a:pt x="15357" y="10697"/>
                  </a:cubicBezTo>
                  <a:cubicBezTo>
                    <a:pt x="15791" y="10431"/>
                    <a:pt x="15948" y="10214"/>
                    <a:pt x="16274" y="9864"/>
                  </a:cubicBezTo>
                  <a:cubicBezTo>
                    <a:pt x="16347" y="9888"/>
                    <a:pt x="16407" y="9900"/>
                    <a:pt x="16455" y="9912"/>
                  </a:cubicBezTo>
                  <a:cubicBezTo>
                    <a:pt x="16697" y="8415"/>
                    <a:pt x="17989" y="7268"/>
                    <a:pt x="19558" y="7268"/>
                  </a:cubicBezTo>
                  <a:cubicBezTo>
                    <a:pt x="20403" y="7268"/>
                    <a:pt x="21176" y="7606"/>
                    <a:pt x="21743" y="8150"/>
                  </a:cubicBezTo>
                  <a:cubicBezTo>
                    <a:pt x="22021" y="8138"/>
                    <a:pt x="22262" y="8077"/>
                    <a:pt x="22335" y="7872"/>
                  </a:cubicBezTo>
                  <a:lnTo>
                    <a:pt x="22383" y="7872"/>
                  </a:lnTo>
                  <a:cubicBezTo>
                    <a:pt x="22383" y="7799"/>
                    <a:pt x="22383" y="7727"/>
                    <a:pt x="22371" y="7655"/>
                  </a:cubicBezTo>
                  <a:cubicBezTo>
                    <a:pt x="21824" y="6780"/>
                    <a:pt x="20884" y="5995"/>
                    <a:pt x="19591" y="5995"/>
                  </a:cubicBezTo>
                  <a:cubicBezTo>
                    <a:pt x="19315" y="5995"/>
                    <a:pt x="19022" y="6031"/>
                    <a:pt x="18713" y="6109"/>
                  </a:cubicBezTo>
                  <a:cubicBezTo>
                    <a:pt x="18689" y="5675"/>
                    <a:pt x="18520" y="5095"/>
                    <a:pt x="17880" y="5035"/>
                  </a:cubicBezTo>
                  <a:cubicBezTo>
                    <a:pt x="17373" y="4190"/>
                    <a:pt x="16950" y="3260"/>
                    <a:pt x="16455" y="2403"/>
                  </a:cubicBezTo>
                  <a:cubicBezTo>
                    <a:pt x="16463" y="2352"/>
                    <a:pt x="16475" y="2335"/>
                    <a:pt x="16493" y="2335"/>
                  </a:cubicBezTo>
                  <a:cubicBezTo>
                    <a:pt x="16526" y="2335"/>
                    <a:pt x="16574" y="2398"/>
                    <a:pt x="16629" y="2398"/>
                  </a:cubicBezTo>
                  <a:cubicBezTo>
                    <a:pt x="16639" y="2398"/>
                    <a:pt x="16650" y="2396"/>
                    <a:pt x="16661" y="2391"/>
                  </a:cubicBezTo>
                  <a:cubicBezTo>
                    <a:pt x="16516" y="2089"/>
                    <a:pt x="16226" y="1944"/>
                    <a:pt x="16154" y="1570"/>
                  </a:cubicBezTo>
                  <a:cubicBezTo>
                    <a:pt x="16235" y="1528"/>
                    <a:pt x="16307" y="1514"/>
                    <a:pt x="16376" y="1514"/>
                  </a:cubicBezTo>
                  <a:cubicBezTo>
                    <a:pt x="16496" y="1514"/>
                    <a:pt x="16602" y="1556"/>
                    <a:pt x="16713" y="1556"/>
                  </a:cubicBezTo>
                  <a:cubicBezTo>
                    <a:pt x="16755" y="1556"/>
                    <a:pt x="16797" y="1550"/>
                    <a:pt x="16842" y="1534"/>
                  </a:cubicBezTo>
                  <a:cubicBezTo>
                    <a:pt x="17361" y="1353"/>
                    <a:pt x="17385" y="326"/>
                    <a:pt x="16938" y="49"/>
                  </a:cubicBezTo>
                  <a:cubicBezTo>
                    <a:pt x="16938" y="37"/>
                    <a:pt x="16938" y="13"/>
                    <a:pt x="16938" y="1"/>
                  </a:cubicBez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32"/>
            <p:cNvSpPr/>
            <p:nvPr/>
          </p:nvSpPr>
          <p:spPr>
            <a:xfrm flipH="1">
              <a:off x="6291236" y="4454598"/>
              <a:ext cx="149801" cy="149801"/>
            </a:xfrm>
            <a:custGeom>
              <a:avLst/>
              <a:gdLst/>
              <a:ahLst/>
              <a:cxnLst/>
              <a:rect l="l" t="t" r="r" b="b"/>
              <a:pathLst>
                <a:path w="5663" h="5663" extrusionOk="0">
                  <a:moveTo>
                    <a:pt x="2837" y="1606"/>
                  </a:moveTo>
                  <a:cubicBezTo>
                    <a:pt x="3513" y="1606"/>
                    <a:pt x="4069" y="2149"/>
                    <a:pt x="4069" y="2837"/>
                  </a:cubicBezTo>
                  <a:cubicBezTo>
                    <a:pt x="4069" y="3513"/>
                    <a:pt x="3513" y="4069"/>
                    <a:pt x="2837" y="4069"/>
                  </a:cubicBezTo>
                  <a:cubicBezTo>
                    <a:pt x="2149" y="4069"/>
                    <a:pt x="1606" y="3513"/>
                    <a:pt x="1606" y="2837"/>
                  </a:cubicBezTo>
                  <a:cubicBezTo>
                    <a:pt x="1606" y="2149"/>
                    <a:pt x="2149" y="1606"/>
                    <a:pt x="2837" y="1606"/>
                  </a:cubicBezTo>
                  <a:close/>
                  <a:moveTo>
                    <a:pt x="2837" y="0"/>
                  </a:moveTo>
                  <a:cubicBezTo>
                    <a:pt x="1268" y="0"/>
                    <a:pt x="0" y="1268"/>
                    <a:pt x="0" y="2837"/>
                  </a:cubicBezTo>
                  <a:cubicBezTo>
                    <a:pt x="0" y="4395"/>
                    <a:pt x="1268" y="5662"/>
                    <a:pt x="2837" y="5662"/>
                  </a:cubicBezTo>
                  <a:cubicBezTo>
                    <a:pt x="4395" y="5662"/>
                    <a:pt x="5662" y="4395"/>
                    <a:pt x="5662" y="2837"/>
                  </a:cubicBezTo>
                  <a:cubicBezTo>
                    <a:pt x="5662" y="1268"/>
                    <a:pt x="4395" y="0"/>
                    <a:pt x="2837" y="0"/>
                  </a:cubicBezTo>
                  <a:close/>
                </a:path>
              </a:pathLst>
            </a:custGeom>
            <a:solidFill>
              <a:srgbClr val="202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32"/>
            <p:cNvSpPr/>
            <p:nvPr/>
          </p:nvSpPr>
          <p:spPr>
            <a:xfrm flipH="1">
              <a:off x="6333401" y="4497055"/>
              <a:ext cx="65179" cy="65179"/>
            </a:xfrm>
            <a:custGeom>
              <a:avLst/>
              <a:gdLst/>
              <a:ahLst/>
              <a:cxnLst/>
              <a:rect l="l" t="t" r="r" b="b"/>
              <a:pathLst>
                <a:path w="2464" h="2464" extrusionOk="0">
                  <a:moveTo>
                    <a:pt x="1232" y="1"/>
                  </a:moveTo>
                  <a:cubicBezTo>
                    <a:pt x="544" y="1"/>
                    <a:pt x="1" y="544"/>
                    <a:pt x="1" y="1232"/>
                  </a:cubicBezTo>
                  <a:cubicBezTo>
                    <a:pt x="1" y="1908"/>
                    <a:pt x="544" y="2464"/>
                    <a:pt x="1232" y="2464"/>
                  </a:cubicBezTo>
                  <a:cubicBezTo>
                    <a:pt x="1908" y="2464"/>
                    <a:pt x="2464" y="1908"/>
                    <a:pt x="2464" y="1232"/>
                  </a:cubicBezTo>
                  <a:cubicBezTo>
                    <a:pt x="2464" y="544"/>
                    <a:pt x="1908" y="1"/>
                    <a:pt x="1232" y="1"/>
                  </a:cubicBezTo>
                  <a:close/>
                </a:path>
              </a:pathLst>
            </a:custGeom>
            <a:solidFill>
              <a:srgbClr val="E94A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32"/>
            <p:cNvSpPr/>
            <p:nvPr/>
          </p:nvSpPr>
          <p:spPr>
            <a:xfrm flipH="1">
              <a:off x="5892675" y="4454598"/>
              <a:ext cx="149827" cy="149801"/>
            </a:xfrm>
            <a:custGeom>
              <a:avLst/>
              <a:gdLst/>
              <a:ahLst/>
              <a:cxnLst/>
              <a:rect l="l" t="t" r="r" b="b"/>
              <a:pathLst>
                <a:path w="5664" h="5663" extrusionOk="0">
                  <a:moveTo>
                    <a:pt x="2838" y="1606"/>
                  </a:moveTo>
                  <a:cubicBezTo>
                    <a:pt x="3514" y="1606"/>
                    <a:pt x="4069" y="2149"/>
                    <a:pt x="4069" y="2837"/>
                  </a:cubicBezTo>
                  <a:cubicBezTo>
                    <a:pt x="4069" y="3513"/>
                    <a:pt x="3514" y="4069"/>
                    <a:pt x="2838" y="4069"/>
                  </a:cubicBezTo>
                  <a:cubicBezTo>
                    <a:pt x="2150" y="4069"/>
                    <a:pt x="1607" y="3513"/>
                    <a:pt x="1607" y="2837"/>
                  </a:cubicBezTo>
                  <a:cubicBezTo>
                    <a:pt x="1607" y="2149"/>
                    <a:pt x="2150" y="1606"/>
                    <a:pt x="2838" y="1606"/>
                  </a:cubicBezTo>
                  <a:close/>
                  <a:moveTo>
                    <a:pt x="2838" y="0"/>
                  </a:moveTo>
                  <a:cubicBezTo>
                    <a:pt x="1269" y="0"/>
                    <a:pt x="1" y="1268"/>
                    <a:pt x="1" y="2837"/>
                  </a:cubicBezTo>
                  <a:cubicBezTo>
                    <a:pt x="1" y="4395"/>
                    <a:pt x="1269" y="5662"/>
                    <a:pt x="2838" y="5662"/>
                  </a:cubicBezTo>
                  <a:cubicBezTo>
                    <a:pt x="4395" y="5662"/>
                    <a:pt x="5663" y="4395"/>
                    <a:pt x="5663" y="2837"/>
                  </a:cubicBezTo>
                  <a:cubicBezTo>
                    <a:pt x="5663" y="1268"/>
                    <a:pt x="4395" y="0"/>
                    <a:pt x="2838" y="0"/>
                  </a:cubicBezTo>
                  <a:close/>
                </a:path>
              </a:pathLst>
            </a:custGeom>
            <a:solidFill>
              <a:srgbClr val="202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32"/>
            <p:cNvSpPr/>
            <p:nvPr/>
          </p:nvSpPr>
          <p:spPr>
            <a:xfrm flipH="1">
              <a:off x="5934840" y="4497055"/>
              <a:ext cx="65179" cy="65179"/>
            </a:xfrm>
            <a:custGeom>
              <a:avLst/>
              <a:gdLst/>
              <a:ahLst/>
              <a:cxnLst/>
              <a:rect l="l" t="t" r="r" b="b"/>
              <a:pathLst>
                <a:path w="2464" h="2464" extrusionOk="0">
                  <a:moveTo>
                    <a:pt x="1232" y="1"/>
                  </a:moveTo>
                  <a:cubicBezTo>
                    <a:pt x="544" y="1"/>
                    <a:pt x="1" y="544"/>
                    <a:pt x="1" y="1232"/>
                  </a:cubicBezTo>
                  <a:cubicBezTo>
                    <a:pt x="1" y="1908"/>
                    <a:pt x="544" y="2464"/>
                    <a:pt x="1232" y="2464"/>
                  </a:cubicBezTo>
                  <a:cubicBezTo>
                    <a:pt x="1908" y="2464"/>
                    <a:pt x="2463" y="1908"/>
                    <a:pt x="2463" y="1232"/>
                  </a:cubicBezTo>
                  <a:cubicBezTo>
                    <a:pt x="2463" y="544"/>
                    <a:pt x="1908" y="1"/>
                    <a:pt x="1232" y="1"/>
                  </a:cubicBezTo>
                  <a:close/>
                </a:path>
              </a:pathLst>
            </a:custGeom>
            <a:solidFill>
              <a:srgbClr val="E94A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6" name="Google Shape;776;p32"/>
          <p:cNvGrpSpPr/>
          <p:nvPr/>
        </p:nvGrpSpPr>
        <p:grpSpPr>
          <a:xfrm>
            <a:off x="7143325" y="1069648"/>
            <a:ext cx="1059122" cy="1305002"/>
            <a:chOff x="7824850" y="1919248"/>
            <a:chExt cx="1059122" cy="1305002"/>
          </a:xfrm>
        </p:grpSpPr>
        <p:sp>
          <p:nvSpPr>
            <p:cNvPr id="777" name="Google Shape;777;p32"/>
            <p:cNvSpPr/>
            <p:nvPr/>
          </p:nvSpPr>
          <p:spPr>
            <a:xfrm>
              <a:off x="8429511" y="2958312"/>
              <a:ext cx="14604" cy="111136"/>
            </a:xfrm>
            <a:custGeom>
              <a:avLst/>
              <a:gdLst/>
              <a:ahLst/>
              <a:cxnLst/>
              <a:rect l="l" t="t" r="r" b="b"/>
              <a:pathLst>
                <a:path w="200" h="1522" extrusionOk="0">
                  <a:moveTo>
                    <a:pt x="100" y="0"/>
                  </a:moveTo>
                  <a:lnTo>
                    <a:pt x="0" y="13"/>
                  </a:lnTo>
                  <a:lnTo>
                    <a:pt x="87" y="1522"/>
                  </a:lnTo>
                  <a:lnTo>
                    <a:pt x="200" y="1509"/>
                  </a:lnTo>
                  <a:lnTo>
                    <a:pt x="100" y="0"/>
                  </a:lnTo>
                  <a:close/>
                </a:path>
              </a:pathLst>
            </a:custGeom>
            <a:solidFill>
              <a:srgbClr val="EDD7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32"/>
            <p:cNvSpPr/>
            <p:nvPr/>
          </p:nvSpPr>
          <p:spPr>
            <a:xfrm>
              <a:off x="8264637" y="2959188"/>
              <a:ext cx="15553" cy="111209"/>
            </a:xfrm>
            <a:custGeom>
              <a:avLst/>
              <a:gdLst/>
              <a:ahLst/>
              <a:cxnLst/>
              <a:rect l="l" t="t" r="r" b="b"/>
              <a:pathLst>
                <a:path w="213" h="1523" extrusionOk="0">
                  <a:moveTo>
                    <a:pt x="101" y="1"/>
                  </a:moveTo>
                  <a:lnTo>
                    <a:pt x="1" y="1510"/>
                  </a:lnTo>
                  <a:lnTo>
                    <a:pt x="113" y="1522"/>
                  </a:lnTo>
                  <a:lnTo>
                    <a:pt x="213" y="13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EDD7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32"/>
            <p:cNvSpPr/>
            <p:nvPr/>
          </p:nvSpPr>
          <p:spPr>
            <a:xfrm>
              <a:off x="8240103" y="3068498"/>
              <a:ext cx="227669" cy="155752"/>
            </a:xfrm>
            <a:custGeom>
              <a:avLst/>
              <a:gdLst/>
              <a:ahLst/>
              <a:cxnLst/>
              <a:rect l="l" t="t" r="r" b="b"/>
              <a:pathLst>
                <a:path w="3118" h="2133" extrusionOk="0">
                  <a:moveTo>
                    <a:pt x="0" y="0"/>
                  </a:moveTo>
                  <a:cubicBezTo>
                    <a:pt x="0" y="1160"/>
                    <a:pt x="287" y="2133"/>
                    <a:pt x="1559" y="2133"/>
                  </a:cubicBezTo>
                  <a:cubicBezTo>
                    <a:pt x="2868" y="2133"/>
                    <a:pt x="3118" y="1185"/>
                    <a:pt x="3118" y="0"/>
                  </a:cubicBezTo>
                  <a:close/>
                </a:path>
              </a:pathLst>
            </a:custGeom>
            <a:solidFill>
              <a:srgbClr val="DBB2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32"/>
            <p:cNvSpPr/>
            <p:nvPr/>
          </p:nvSpPr>
          <p:spPr>
            <a:xfrm>
              <a:off x="8353865" y="3068498"/>
              <a:ext cx="113907" cy="155752"/>
            </a:xfrm>
            <a:custGeom>
              <a:avLst/>
              <a:gdLst/>
              <a:ahLst/>
              <a:cxnLst/>
              <a:rect l="l" t="t" r="r" b="b"/>
              <a:pathLst>
                <a:path w="1560" h="2133" extrusionOk="0">
                  <a:moveTo>
                    <a:pt x="1" y="0"/>
                  </a:moveTo>
                  <a:cubicBezTo>
                    <a:pt x="1" y="0"/>
                    <a:pt x="1360" y="437"/>
                    <a:pt x="1" y="2133"/>
                  </a:cubicBezTo>
                  <a:cubicBezTo>
                    <a:pt x="1310" y="2133"/>
                    <a:pt x="1560" y="1185"/>
                    <a:pt x="1560" y="0"/>
                  </a:cubicBezTo>
                  <a:close/>
                </a:path>
              </a:pathLst>
            </a:custGeom>
            <a:solidFill>
              <a:srgbClr val="DBB2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32"/>
            <p:cNvSpPr/>
            <p:nvPr/>
          </p:nvSpPr>
          <p:spPr>
            <a:xfrm>
              <a:off x="8240103" y="3056669"/>
              <a:ext cx="227669" cy="22855"/>
            </a:xfrm>
            <a:custGeom>
              <a:avLst/>
              <a:gdLst/>
              <a:ahLst/>
              <a:cxnLst/>
              <a:rect l="l" t="t" r="r" b="b"/>
              <a:pathLst>
                <a:path w="3118" h="313" extrusionOk="0">
                  <a:moveTo>
                    <a:pt x="1559" y="0"/>
                  </a:moveTo>
                  <a:cubicBezTo>
                    <a:pt x="711" y="0"/>
                    <a:pt x="0" y="75"/>
                    <a:pt x="0" y="162"/>
                  </a:cubicBezTo>
                  <a:cubicBezTo>
                    <a:pt x="0" y="250"/>
                    <a:pt x="711" y="312"/>
                    <a:pt x="1559" y="312"/>
                  </a:cubicBezTo>
                  <a:cubicBezTo>
                    <a:pt x="2419" y="312"/>
                    <a:pt x="3118" y="237"/>
                    <a:pt x="3118" y="162"/>
                  </a:cubicBezTo>
                  <a:cubicBezTo>
                    <a:pt x="3118" y="75"/>
                    <a:pt x="2419" y="0"/>
                    <a:pt x="1559" y="0"/>
                  </a:cubicBezTo>
                  <a:close/>
                </a:path>
              </a:pathLst>
            </a:custGeom>
            <a:solidFill>
              <a:srgbClr val="DBB2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32"/>
            <p:cNvSpPr/>
            <p:nvPr/>
          </p:nvSpPr>
          <p:spPr>
            <a:xfrm>
              <a:off x="8248281" y="3060320"/>
              <a:ext cx="213138" cy="14604"/>
            </a:xfrm>
            <a:custGeom>
              <a:avLst/>
              <a:gdLst/>
              <a:ahLst/>
              <a:cxnLst/>
              <a:rect l="l" t="t" r="r" b="b"/>
              <a:pathLst>
                <a:path w="2919" h="200" extrusionOk="0">
                  <a:moveTo>
                    <a:pt x="1472" y="0"/>
                  </a:moveTo>
                  <a:cubicBezTo>
                    <a:pt x="661" y="0"/>
                    <a:pt x="0" y="75"/>
                    <a:pt x="0" y="112"/>
                  </a:cubicBezTo>
                  <a:cubicBezTo>
                    <a:pt x="0" y="150"/>
                    <a:pt x="624" y="200"/>
                    <a:pt x="1434" y="200"/>
                  </a:cubicBezTo>
                  <a:cubicBezTo>
                    <a:pt x="2233" y="200"/>
                    <a:pt x="2919" y="137"/>
                    <a:pt x="2919" y="112"/>
                  </a:cubicBezTo>
                  <a:cubicBezTo>
                    <a:pt x="2919" y="63"/>
                    <a:pt x="2258" y="0"/>
                    <a:pt x="1472" y="0"/>
                  </a:cubicBezTo>
                  <a:close/>
                </a:path>
              </a:pathLst>
            </a:custGeom>
            <a:solidFill>
              <a:srgbClr val="EDD7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32"/>
            <p:cNvSpPr/>
            <p:nvPr/>
          </p:nvSpPr>
          <p:spPr>
            <a:xfrm>
              <a:off x="8369345" y="3056669"/>
              <a:ext cx="98428" cy="22855"/>
            </a:xfrm>
            <a:custGeom>
              <a:avLst/>
              <a:gdLst/>
              <a:ahLst/>
              <a:cxnLst/>
              <a:rect l="l" t="t" r="r" b="b"/>
              <a:pathLst>
                <a:path w="1348" h="313" extrusionOk="0">
                  <a:moveTo>
                    <a:pt x="1" y="0"/>
                  </a:moveTo>
                  <a:lnTo>
                    <a:pt x="1" y="0"/>
                  </a:lnTo>
                  <a:cubicBezTo>
                    <a:pt x="412" y="125"/>
                    <a:pt x="76" y="312"/>
                    <a:pt x="76" y="312"/>
                  </a:cubicBezTo>
                  <a:cubicBezTo>
                    <a:pt x="812" y="300"/>
                    <a:pt x="1348" y="237"/>
                    <a:pt x="1348" y="162"/>
                  </a:cubicBezTo>
                  <a:cubicBezTo>
                    <a:pt x="1348" y="75"/>
                    <a:pt x="762" y="13"/>
                    <a:pt x="1" y="0"/>
                  </a:cubicBezTo>
                  <a:close/>
                </a:path>
              </a:pathLst>
            </a:custGeom>
            <a:solidFill>
              <a:srgbClr val="DBB2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32"/>
            <p:cNvSpPr/>
            <p:nvPr/>
          </p:nvSpPr>
          <p:spPr>
            <a:xfrm>
              <a:off x="7832079" y="1919248"/>
              <a:ext cx="1044588" cy="1070108"/>
            </a:xfrm>
            <a:custGeom>
              <a:avLst/>
              <a:gdLst/>
              <a:ahLst/>
              <a:cxnLst/>
              <a:rect l="l" t="t" r="r" b="b"/>
              <a:pathLst>
                <a:path w="14306" h="14655" extrusionOk="0">
                  <a:moveTo>
                    <a:pt x="7145" y="1"/>
                  </a:moveTo>
                  <a:cubicBezTo>
                    <a:pt x="7036" y="1"/>
                    <a:pt x="3134" y="25"/>
                    <a:pt x="1572" y="3493"/>
                  </a:cubicBezTo>
                  <a:cubicBezTo>
                    <a:pt x="1" y="7022"/>
                    <a:pt x="2358" y="10015"/>
                    <a:pt x="3031" y="10639"/>
                  </a:cubicBezTo>
                  <a:cubicBezTo>
                    <a:pt x="3705" y="11275"/>
                    <a:pt x="5688" y="12784"/>
                    <a:pt x="5825" y="13582"/>
                  </a:cubicBezTo>
                  <a:cubicBezTo>
                    <a:pt x="5962" y="14380"/>
                    <a:pt x="5825" y="14592"/>
                    <a:pt x="7147" y="14654"/>
                  </a:cubicBezTo>
                  <a:cubicBezTo>
                    <a:pt x="8481" y="14592"/>
                    <a:pt x="8319" y="14380"/>
                    <a:pt x="8481" y="13582"/>
                  </a:cubicBezTo>
                  <a:cubicBezTo>
                    <a:pt x="8619" y="12784"/>
                    <a:pt x="10614" y="11262"/>
                    <a:pt x="11262" y="10639"/>
                  </a:cubicBezTo>
                  <a:cubicBezTo>
                    <a:pt x="11936" y="10003"/>
                    <a:pt x="14305" y="7022"/>
                    <a:pt x="12734" y="3493"/>
                  </a:cubicBezTo>
                  <a:cubicBezTo>
                    <a:pt x="11185" y="25"/>
                    <a:pt x="7259" y="1"/>
                    <a:pt x="7149" y="1"/>
                  </a:cubicBezTo>
                  <a:cubicBezTo>
                    <a:pt x="7148" y="1"/>
                    <a:pt x="7147" y="1"/>
                    <a:pt x="7147" y="1"/>
                  </a:cubicBezTo>
                  <a:cubicBezTo>
                    <a:pt x="7147" y="1"/>
                    <a:pt x="7146" y="1"/>
                    <a:pt x="71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32"/>
            <p:cNvSpPr/>
            <p:nvPr/>
          </p:nvSpPr>
          <p:spPr>
            <a:xfrm>
              <a:off x="8406730" y="1925674"/>
              <a:ext cx="477242" cy="1059155"/>
            </a:xfrm>
            <a:custGeom>
              <a:avLst/>
              <a:gdLst/>
              <a:ahLst/>
              <a:cxnLst/>
              <a:rect l="l" t="t" r="r" b="b"/>
              <a:pathLst>
                <a:path w="6536" h="14505" extrusionOk="0">
                  <a:moveTo>
                    <a:pt x="187" y="0"/>
                  </a:moveTo>
                  <a:cubicBezTo>
                    <a:pt x="1123" y="437"/>
                    <a:pt x="3442" y="1958"/>
                    <a:pt x="2881" y="6361"/>
                  </a:cubicBezTo>
                  <a:cubicBezTo>
                    <a:pt x="2195" y="11785"/>
                    <a:pt x="374" y="10937"/>
                    <a:pt x="0" y="14504"/>
                  </a:cubicBezTo>
                  <a:cubicBezTo>
                    <a:pt x="63" y="14492"/>
                    <a:pt x="112" y="14479"/>
                    <a:pt x="150" y="14454"/>
                  </a:cubicBezTo>
                  <a:cubicBezTo>
                    <a:pt x="175" y="14005"/>
                    <a:pt x="387" y="12646"/>
                    <a:pt x="2108" y="10925"/>
                  </a:cubicBezTo>
                  <a:cubicBezTo>
                    <a:pt x="3879" y="9117"/>
                    <a:pt x="6535" y="2370"/>
                    <a:pt x="262" y="13"/>
                  </a:cubicBezTo>
                  <a:cubicBezTo>
                    <a:pt x="237" y="13"/>
                    <a:pt x="200" y="0"/>
                    <a:pt x="187" y="0"/>
                  </a:cubicBezTo>
                  <a:close/>
                </a:path>
              </a:pathLst>
            </a:custGeom>
            <a:solidFill>
              <a:srgbClr val="E94A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32"/>
            <p:cNvSpPr/>
            <p:nvPr/>
          </p:nvSpPr>
          <p:spPr>
            <a:xfrm>
              <a:off x="8365767" y="1919248"/>
              <a:ext cx="204960" cy="1070108"/>
            </a:xfrm>
            <a:custGeom>
              <a:avLst/>
              <a:gdLst/>
              <a:ahLst/>
              <a:cxnLst/>
              <a:rect l="l" t="t" r="r" b="b"/>
              <a:pathLst>
                <a:path w="2807" h="14655" extrusionOk="0">
                  <a:moveTo>
                    <a:pt x="0" y="1"/>
                  </a:moveTo>
                  <a:cubicBezTo>
                    <a:pt x="0" y="1"/>
                    <a:pt x="1272" y="2545"/>
                    <a:pt x="711" y="6224"/>
                  </a:cubicBezTo>
                  <a:cubicBezTo>
                    <a:pt x="212" y="9641"/>
                    <a:pt x="62" y="14006"/>
                    <a:pt x="50" y="14654"/>
                  </a:cubicBezTo>
                  <a:cubicBezTo>
                    <a:pt x="112" y="14654"/>
                    <a:pt x="175" y="14642"/>
                    <a:pt x="237" y="14642"/>
                  </a:cubicBezTo>
                  <a:cubicBezTo>
                    <a:pt x="387" y="13806"/>
                    <a:pt x="1073" y="10015"/>
                    <a:pt x="1709" y="8332"/>
                  </a:cubicBezTo>
                  <a:cubicBezTo>
                    <a:pt x="2444" y="6424"/>
                    <a:pt x="2806" y="1859"/>
                    <a:pt x="0" y="1"/>
                  </a:cubicBezTo>
                  <a:close/>
                </a:path>
              </a:pathLst>
            </a:custGeom>
            <a:solidFill>
              <a:srgbClr val="E94A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32"/>
            <p:cNvSpPr/>
            <p:nvPr/>
          </p:nvSpPr>
          <p:spPr>
            <a:xfrm>
              <a:off x="8138097" y="1919248"/>
              <a:ext cx="204960" cy="1070108"/>
            </a:xfrm>
            <a:custGeom>
              <a:avLst/>
              <a:gdLst/>
              <a:ahLst/>
              <a:cxnLst/>
              <a:rect l="l" t="t" r="r" b="b"/>
              <a:pathLst>
                <a:path w="2807" h="14655" extrusionOk="0">
                  <a:moveTo>
                    <a:pt x="2806" y="1"/>
                  </a:moveTo>
                  <a:lnTo>
                    <a:pt x="2806" y="1"/>
                  </a:lnTo>
                  <a:cubicBezTo>
                    <a:pt x="0" y="1859"/>
                    <a:pt x="374" y="6424"/>
                    <a:pt x="1085" y="8332"/>
                  </a:cubicBezTo>
                  <a:cubicBezTo>
                    <a:pt x="1734" y="10015"/>
                    <a:pt x="2432" y="13806"/>
                    <a:pt x="2569" y="14642"/>
                  </a:cubicBezTo>
                  <a:cubicBezTo>
                    <a:pt x="2632" y="14642"/>
                    <a:pt x="2682" y="14654"/>
                    <a:pt x="2756" y="14654"/>
                  </a:cubicBezTo>
                  <a:cubicBezTo>
                    <a:pt x="2744" y="14006"/>
                    <a:pt x="2582" y="9641"/>
                    <a:pt x="2083" y="6224"/>
                  </a:cubicBezTo>
                  <a:cubicBezTo>
                    <a:pt x="1547" y="2545"/>
                    <a:pt x="2806" y="1"/>
                    <a:pt x="2806" y="1"/>
                  </a:cubicBezTo>
                  <a:close/>
                </a:path>
              </a:pathLst>
            </a:custGeom>
            <a:solidFill>
              <a:srgbClr val="E94A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32"/>
            <p:cNvSpPr/>
            <p:nvPr/>
          </p:nvSpPr>
          <p:spPr>
            <a:xfrm>
              <a:off x="7824850" y="1925674"/>
              <a:ext cx="478119" cy="1060981"/>
            </a:xfrm>
            <a:custGeom>
              <a:avLst/>
              <a:gdLst/>
              <a:ahLst/>
              <a:cxnLst/>
              <a:rect l="l" t="t" r="r" b="b"/>
              <a:pathLst>
                <a:path w="6548" h="14530" extrusionOk="0">
                  <a:moveTo>
                    <a:pt x="6348" y="0"/>
                  </a:moveTo>
                  <a:cubicBezTo>
                    <a:pt x="6311" y="0"/>
                    <a:pt x="6286" y="13"/>
                    <a:pt x="6273" y="13"/>
                  </a:cubicBezTo>
                  <a:cubicBezTo>
                    <a:pt x="0" y="2357"/>
                    <a:pt x="2644" y="9117"/>
                    <a:pt x="4440" y="10937"/>
                  </a:cubicBezTo>
                  <a:cubicBezTo>
                    <a:pt x="6148" y="12671"/>
                    <a:pt x="6360" y="14030"/>
                    <a:pt x="6398" y="14479"/>
                  </a:cubicBezTo>
                  <a:cubicBezTo>
                    <a:pt x="6435" y="14492"/>
                    <a:pt x="6485" y="14504"/>
                    <a:pt x="6548" y="14529"/>
                  </a:cubicBezTo>
                  <a:cubicBezTo>
                    <a:pt x="6173" y="10950"/>
                    <a:pt x="4353" y="11798"/>
                    <a:pt x="3667" y="6373"/>
                  </a:cubicBezTo>
                  <a:cubicBezTo>
                    <a:pt x="3106" y="1958"/>
                    <a:pt x="5413" y="437"/>
                    <a:pt x="6348" y="0"/>
                  </a:cubicBezTo>
                  <a:close/>
                </a:path>
              </a:pathLst>
            </a:custGeom>
            <a:solidFill>
              <a:srgbClr val="E94A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32"/>
            <p:cNvSpPr/>
            <p:nvPr/>
          </p:nvSpPr>
          <p:spPr>
            <a:xfrm>
              <a:off x="8261935" y="2937356"/>
              <a:ext cx="184880" cy="53816"/>
            </a:xfrm>
            <a:custGeom>
              <a:avLst/>
              <a:gdLst/>
              <a:ahLst/>
              <a:cxnLst/>
              <a:rect l="l" t="t" r="r" b="b"/>
              <a:pathLst>
                <a:path w="2532" h="737" extrusionOk="0">
                  <a:moveTo>
                    <a:pt x="2532" y="1"/>
                  </a:moveTo>
                  <a:lnTo>
                    <a:pt x="2532" y="1"/>
                  </a:lnTo>
                  <a:cubicBezTo>
                    <a:pt x="2054" y="80"/>
                    <a:pt x="1613" y="106"/>
                    <a:pt x="1238" y="106"/>
                  </a:cubicBezTo>
                  <a:cubicBezTo>
                    <a:pt x="488" y="106"/>
                    <a:pt x="0" y="1"/>
                    <a:pt x="0" y="1"/>
                  </a:cubicBezTo>
                  <a:lnTo>
                    <a:pt x="0" y="1"/>
                  </a:lnTo>
                  <a:cubicBezTo>
                    <a:pt x="75" y="524"/>
                    <a:pt x="162" y="686"/>
                    <a:pt x="1260" y="736"/>
                  </a:cubicBezTo>
                  <a:cubicBezTo>
                    <a:pt x="2370" y="686"/>
                    <a:pt x="2445" y="512"/>
                    <a:pt x="2532" y="1"/>
                  </a:cubicBezTo>
                  <a:close/>
                </a:path>
              </a:pathLst>
            </a:custGeom>
            <a:solidFill>
              <a:srgbClr val="DBB2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90" name="Google Shape;790;p32"/>
          <p:cNvSpPr txBox="1">
            <a:spLocks noGrp="1"/>
          </p:cNvSpPr>
          <p:nvPr>
            <p:ph type="title" idx="2"/>
          </p:nvPr>
        </p:nvSpPr>
        <p:spPr>
          <a:xfrm>
            <a:off x="2683650" y="1180524"/>
            <a:ext cx="3776700" cy="268572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 dirty="0"/>
              <a:t>Thank you</a:t>
            </a:r>
            <a:endParaRPr sz="8000" dirty="0"/>
          </a:p>
        </p:txBody>
      </p:sp>
      <p:grpSp>
        <p:nvGrpSpPr>
          <p:cNvPr id="791" name="Google Shape;791;p32"/>
          <p:cNvGrpSpPr/>
          <p:nvPr/>
        </p:nvGrpSpPr>
        <p:grpSpPr>
          <a:xfrm>
            <a:off x="-367094" y="2324620"/>
            <a:ext cx="855241" cy="1053789"/>
            <a:chOff x="7824850" y="1919248"/>
            <a:chExt cx="1059122" cy="1305002"/>
          </a:xfrm>
        </p:grpSpPr>
        <p:sp>
          <p:nvSpPr>
            <p:cNvPr id="792" name="Google Shape;792;p32"/>
            <p:cNvSpPr/>
            <p:nvPr/>
          </p:nvSpPr>
          <p:spPr>
            <a:xfrm>
              <a:off x="8429511" y="2958312"/>
              <a:ext cx="14604" cy="111136"/>
            </a:xfrm>
            <a:custGeom>
              <a:avLst/>
              <a:gdLst/>
              <a:ahLst/>
              <a:cxnLst/>
              <a:rect l="l" t="t" r="r" b="b"/>
              <a:pathLst>
                <a:path w="200" h="1522" extrusionOk="0">
                  <a:moveTo>
                    <a:pt x="100" y="0"/>
                  </a:moveTo>
                  <a:lnTo>
                    <a:pt x="0" y="13"/>
                  </a:lnTo>
                  <a:lnTo>
                    <a:pt x="87" y="1522"/>
                  </a:lnTo>
                  <a:lnTo>
                    <a:pt x="200" y="1509"/>
                  </a:lnTo>
                  <a:lnTo>
                    <a:pt x="100" y="0"/>
                  </a:lnTo>
                  <a:close/>
                </a:path>
              </a:pathLst>
            </a:custGeom>
            <a:solidFill>
              <a:srgbClr val="EDD7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32"/>
            <p:cNvSpPr/>
            <p:nvPr/>
          </p:nvSpPr>
          <p:spPr>
            <a:xfrm>
              <a:off x="8264637" y="2959188"/>
              <a:ext cx="15553" cy="111209"/>
            </a:xfrm>
            <a:custGeom>
              <a:avLst/>
              <a:gdLst/>
              <a:ahLst/>
              <a:cxnLst/>
              <a:rect l="l" t="t" r="r" b="b"/>
              <a:pathLst>
                <a:path w="213" h="1523" extrusionOk="0">
                  <a:moveTo>
                    <a:pt x="101" y="1"/>
                  </a:moveTo>
                  <a:lnTo>
                    <a:pt x="1" y="1510"/>
                  </a:lnTo>
                  <a:lnTo>
                    <a:pt x="113" y="1522"/>
                  </a:lnTo>
                  <a:lnTo>
                    <a:pt x="213" y="13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EDD7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32"/>
            <p:cNvSpPr/>
            <p:nvPr/>
          </p:nvSpPr>
          <p:spPr>
            <a:xfrm>
              <a:off x="8240103" y="3068498"/>
              <a:ext cx="227669" cy="155752"/>
            </a:xfrm>
            <a:custGeom>
              <a:avLst/>
              <a:gdLst/>
              <a:ahLst/>
              <a:cxnLst/>
              <a:rect l="l" t="t" r="r" b="b"/>
              <a:pathLst>
                <a:path w="3118" h="2133" extrusionOk="0">
                  <a:moveTo>
                    <a:pt x="0" y="0"/>
                  </a:moveTo>
                  <a:cubicBezTo>
                    <a:pt x="0" y="1160"/>
                    <a:pt x="287" y="2133"/>
                    <a:pt x="1559" y="2133"/>
                  </a:cubicBezTo>
                  <a:cubicBezTo>
                    <a:pt x="2868" y="2133"/>
                    <a:pt x="3118" y="1185"/>
                    <a:pt x="3118" y="0"/>
                  </a:cubicBezTo>
                  <a:close/>
                </a:path>
              </a:pathLst>
            </a:custGeom>
            <a:solidFill>
              <a:srgbClr val="DBB2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32"/>
            <p:cNvSpPr/>
            <p:nvPr/>
          </p:nvSpPr>
          <p:spPr>
            <a:xfrm>
              <a:off x="8353865" y="3068498"/>
              <a:ext cx="113907" cy="155752"/>
            </a:xfrm>
            <a:custGeom>
              <a:avLst/>
              <a:gdLst/>
              <a:ahLst/>
              <a:cxnLst/>
              <a:rect l="l" t="t" r="r" b="b"/>
              <a:pathLst>
                <a:path w="1560" h="2133" extrusionOk="0">
                  <a:moveTo>
                    <a:pt x="1" y="0"/>
                  </a:moveTo>
                  <a:cubicBezTo>
                    <a:pt x="1" y="0"/>
                    <a:pt x="1360" y="437"/>
                    <a:pt x="1" y="2133"/>
                  </a:cubicBezTo>
                  <a:cubicBezTo>
                    <a:pt x="1310" y="2133"/>
                    <a:pt x="1560" y="1185"/>
                    <a:pt x="1560" y="0"/>
                  </a:cubicBezTo>
                  <a:close/>
                </a:path>
              </a:pathLst>
            </a:custGeom>
            <a:solidFill>
              <a:srgbClr val="DBB2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32"/>
            <p:cNvSpPr/>
            <p:nvPr/>
          </p:nvSpPr>
          <p:spPr>
            <a:xfrm>
              <a:off x="8240103" y="3056669"/>
              <a:ext cx="227669" cy="22855"/>
            </a:xfrm>
            <a:custGeom>
              <a:avLst/>
              <a:gdLst/>
              <a:ahLst/>
              <a:cxnLst/>
              <a:rect l="l" t="t" r="r" b="b"/>
              <a:pathLst>
                <a:path w="3118" h="313" extrusionOk="0">
                  <a:moveTo>
                    <a:pt x="1559" y="0"/>
                  </a:moveTo>
                  <a:cubicBezTo>
                    <a:pt x="711" y="0"/>
                    <a:pt x="0" y="75"/>
                    <a:pt x="0" y="162"/>
                  </a:cubicBezTo>
                  <a:cubicBezTo>
                    <a:pt x="0" y="250"/>
                    <a:pt x="711" y="312"/>
                    <a:pt x="1559" y="312"/>
                  </a:cubicBezTo>
                  <a:cubicBezTo>
                    <a:pt x="2419" y="312"/>
                    <a:pt x="3118" y="237"/>
                    <a:pt x="3118" y="162"/>
                  </a:cubicBezTo>
                  <a:cubicBezTo>
                    <a:pt x="3118" y="75"/>
                    <a:pt x="2419" y="0"/>
                    <a:pt x="1559" y="0"/>
                  </a:cubicBezTo>
                  <a:close/>
                </a:path>
              </a:pathLst>
            </a:custGeom>
            <a:solidFill>
              <a:srgbClr val="DBB2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32"/>
            <p:cNvSpPr/>
            <p:nvPr/>
          </p:nvSpPr>
          <p:spPr>
            <a:xfrm>
              <a:off x="8248281" y="3060320"/>
              <a:ext cx="213138" cy="14604"/>
            </a:xfrm>
            <a:custGeom>
              <a:avLst/>
              <a:gdLst/>
              <a:ahLst/>
              <a:cxnLst/>
              <a:rect l="l" t="t" r="r" b="b"/>
              <a:pathLst>
                <a:path w="2919" h="200" extrusionOk="0">
                  <a:moveTo>
                    <a:pt x="1472" y="0"/>
                  </a:moveTo>
                  <a:cubicBezTo>
                    <a:pt x="661" y="0"/>
                    <a:pt x="0" y="75"/>
                    <a:pt x="0" y="112"/>
                  </a:cubicBezTo>
                  <a:cubicBezTo>
                    <a:pt x="0" y="150"/>
                    <a:pt x="624" y="200"/>
                    <a:pt x="1434" y="200"/>
                  </a:cubicBezTo>
                  <a:cubicBezTo>
                    <a:pt x="2233" y="200"/>
                    <a:pt x="2919" y="137"/>
                    <a:pt x="2919" y="112"/>
                  </a:cubicBezTo>
                  <a:cubicBezTo>
                    <a:pt x="2919" y="63"/>
                    <a:pt x="2258" y="0"/>
                    <a:pt x="1472" y="0"/>
                  </a:cubicBezTo>
                  <a:close/>
                </a:path>
              </a:pathLst>
            </a:custGeom>
            <a:solidFill>
              <a:srgbClr val="EDD7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32"/>
            <p:cNvSpPr/>
            <p:nvPr/>
          </p:nvSpPr>
          <p:spPr>
            <a:xfrm>
              <a:off x="8369345" y="3056669"/>
              <a:ext cx="98428" cy="22855"/>
            </a:xfrm>
            <a:custGeom>
              <a:avLst/>
              <a:gdLst/>
              <a:ahLst/>
              <a:cxnLst/>
              <a:rect l="l" t="t" r="r" b="b"/>
              <a:pathLst>
                <a:path w="1348" h="313" extrusionOk="0">
                  <a:moveTo>
                    <a:pt x="1" y="0"/>
                  </a:moveTo>
                  <a:lnTo>
                    <a:pt x="1" y="0"/>
                  </a:lnTo>
                  <a:cubicBezTo>
                    <a:pt x="412" y="125"/>
                    <a:pt x="76" y="312"/>
                    <a:pt x="76" y="312"/>
                  </a:cubicBezTo>
                  <a:cubicBezTo>
                    <a:pt x="812" y="300"/>
                    <a:pt x="1348" y="237"/>
                    <a:pt x="1348" y="162"/>
                  </a:cubicBezTo>
                  <a:cubicBezTo>
                    <a:pt x="1348" y="75"/>
                    <a:pt x="762" y="13"/>
                    <a:pt x="1" y="0"/>
                  </a:cubicBezTo>
                  <a:close/>
                </a:path>
              </a:pathLst>
            </a:custGeom>
            <a:solidFill>
              <a:srgbClr val="DBB2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32"/>
            <p:cNvSpPr/>
            <p:nvPr/>
          </p:nvSpPr>
          <p:spPr>
            <a:xfrm>
              <a:off x="7832079" y="1919248"/>
              <a:ext cx="1044588" cy="1070108"/>
            </a:xfrm>
            <a:custGeom>
              <a:avLst/>
              <a:gdLst/>
              <a:ahLst/>
              <a:cxnLst/>
              <a:rect l="l" t="t" r="r" b="b"/>
              <a:pathLst>
                <a:path w="14306" h="14655" extrusionOk="0">
                  <a:moveTo>
                    <a:pt x="7145" y="1"/>
                  </a:moveTo>
                  <a:cubicBezTo>
                    <a:pt x="7036" y="1"/>
                    <a:pt x="3134" y="25"/>
                    <a:pt x="1572" y="3493"/>
                  </a:cubicBezTo>
                  <a:cubicBezTo>
                    <a:pt x="1" y="7022"/>
                    <a:pt x="2358" y="10015"/>
                    <a:pt x="3031" y="10639"/>
                  </a:cubicBezTo>
                  <a:cubicBezTo>
                    <a:pt x="3705" y="11275"/>
                    <a:pt x="5688" y="12784"/>
                    <a:pt x="5825" y="13582"/>
                  </a:cubicBezTo>
                  <a:cubicBezTo>
                    <a:pt x="5962" y="14380"/>
                    <a:pt x="5825" y="14592"/>
                    <a:pt x="7147" y="14654"/>
                  </a:cubicBezTo>
                  <a:cubicBezTo>
                    <a:pt x="8481" y="14592"/>
                    <a:pt x="8319" y="14380"/>
                    <a:pt x="8481" y="13582"/>
                  </a:cubicBezTo>
                  <a:cubicBezTo>
                    <a:pt x="8619" y="12784"/>
                    <a:pt x="10614" y="11262"/>
                    <a:pt x="11262" y="10639"/>
                  </a:cubicBezTo>
                  <a:cubicBezTo>
                    <a:pt x="11936" y="10003"/>
                    <a:pt x="14305" y="7022"/>
                    <a:pt x="12734" y="3493"/>
                  </a:cubicBezTo>
                  <a:cubicBezTo>
                    <a:pt x="11185" y="25"/>
                    <a:pt x="7259" y="1"/>
                    <a:pt x="7149" y="1"/>
                  </a:cubicBezTo>
                  <a:cubicBezTo>
                    <a:pt x="7148" y="1"/>
                    <a:pt x="7147" y="1"/>
                    <a:pt x="7147" y="1"/>
                  </a:cubicBezTo>
                  <a:cubicBezTo>
                    <a:pt x="7147" y="1"/>
                    <a:pt x="7146" y="1"/>
                    <a:pt x="71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32"/>
            <p:cNvSpPr/>
            <p:nvPr/>
          </p:nvSpPr>
          <p:spPr>
            <a:xfrm>
              <a:off x="8406730" y="1925674"/>
              <a:ext cx="477242" cy="1059155"/>
            </a:xfrm>
            <a:custGeom>
              <a:avLst/>
              <a:gdLst/>
              <a:ahLst/>
              <a:cxnLst/>
              <a:rect l="l" t="t" r="r" b="b"/>
              <a:pathLst>
                <a:path w="6536" h="14505" extrusionOk="0">
                  <a:moveTo>
                    <a:pt x="187" y="0"/>
                  </a:moveTo>
                  <a:cubicBezTo>
                    <a:pt x="1123" y="437"/>
                    <a:pt x="3442" y="1958"/>
                    <a:pt x="2881" y="6361"/>
                  </a:cubicBezTo>
                  <a:cubicBezTo>
                    <a:pt x="2195" y="11785"/>
                    <a:pt x="374" y="10937"/>
                    <a:pt x="0" y="14504"/>
                  </a:cubicBezTo>
                  <a:cubicBezTo>
                    <a:pt x="63" y="14492"/>
                    <a:pt x="112" y="14479"/>
                    <a:pt x="150" y="14454"/>
                  </a:cubicBezTo>
                  <a:cubicBezTo>
                    <a:pt x="175" y="14005"/>
                    <a:pt x="387" y="12646"/>
                    <a:pt x="2108" y="10925"/>
                  </a:cubicBezTo>
                  <a:cubicBezTo>
                    <a:pt x="3879" y="9117"/>
                    <a:pt x="6535" y="2370"/>
                    <a:pt x="262" y="13"/>
                  </a:cubicBezTo>
                  <a:cubicBezTo>
                    <a:pt x="237" y="13"/>
                    <a:pt x="200" y="0"/>
                    <a:pt x="1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32"/>
            <p:cNvSpPr/>
            <p:nvPr/>
          </p:nvSpPr>
          <p:spPr>
            <a:xfrm>
              <a:off x="8365767" y="1919248"/>
              <a:ext cx="204960" cy="1070108"/>
            </a:xfrm>
            <a:custGeom>
              <a:avLst/>
              <a:gdLst/>
              <a:ahLst/>
              <a:cxnLst/>
              <a:rect l="l" t="t" r="r" b="b"/>
              <a:pathLst>
                <a:path w="2807" h="14655" extrusionOk="0">
                  <a:moveTo>
                    <a:pt x="0" y="1"/>
                  </a:moveTo>
                  <a:cubicBezTo>
                    <a:pt x="0" y="1"/>
                    <a:pt x="1272" y="2545"/>
                    <a:pt x="711" y="6224"/>
                  </a:cubicBezTo>
                  <a:cubicBezTo>
                    <a:pt x="212" y="9641"/>
                    <a:pt x="62" y="14006"/>
                    <a:pt x="50" y="14654"/>
                  </a:cubicBezTo>
                  <a:cubicBezTo>
                    <a:pt x="112" y="14654"/>
                    <a:pt x="175" y="14642"/>
                    <a:pt x="237" y="14642"/>
                  </a:cubicBezTo>
                  <a:cubicBezTo>
                    <a:pt x="387" y="13806"/>
                    <a:pt x="1073" y="10015"/>
                    <a:pt x="1709" y="8332"/>
                  </a:cubicBezTo>
                  <a:cubicBezTo>
                    <a:pt x="2444" y="6424"/>
                    <a:pt x="2806" y="1859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32"/>
            <p:cNvSpPr/>
            <p:nvPr/>
          </p:nvSpPr>
          <p:spPr>
            <a:xfrm>
              <a:off x="8138097" y="1919248"/>
              <a:ext cx="204960" cy="1070108"/>
            </a:xfrm>
            <a:custGeom>
              <a:avLst/>
              <a:gdLst/>
              <a:ahLst/>
              <a:cxnLst/>
              <a:rect l="l" t="t" r="r" b="b"/>
              <a:pathLst>
                <a:path w="2807" h="14655" extrusionOk="0">
                  <a:moveTo>
                    <a:pt x="2806" y="1"/>
                  </a:moveTo>
                  <a:lnTo>
                    <a:pt x="2806" y="1"/>
                  </a:lnTo>
                  <a:cubicBezTo>
                    <a:pt x="0" y="1859"/>
                    <a:pt x="374" y="6424"/>
                    <a:pt x="1085" y="8332"/>
                  </a:cubicBezTo>
                  <a:cubicBezTo>
                    <a:pt x="1734" y="10015"/>
                    <a:pt x="2432" y="13806"/>
                    <a:pt x="2569" y="14642"/>
                  </a:cubicBezTo>
                  <a:cubicBezTo>
                    <a:pt x="2632" y="14642"/>
                    <a:pt x="2682" y="14654"/>
                    <a:pt x="2756" y="14654"/>
                  </a:cubicBezTo>
                  <a:cubicBezTo>
                    <a:pt x="2744" y="14006"/>
                    <a:pt x="2582" y="9641"/>
                    <a:pt x="2083" y="6224"/>
                  </a:cubicBezTo>
                  <a:cubicBezTo>
                    <a:pt x="1547" y="2545"/>
                    <a:pt x="2806" y="1"/>
                    <a:pt x="28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32"/>
            <p:cNvSpPr/>
            <p:nvPr/>
          </p:nvSpPr>
          <p:spPr>
            <a:xfrm>
              <a:off x="7824850" y="1925674"/>
              <a:ext cx="478119" cy="1060981"/>
            </a:xfrm>
            <a:custGeom>
              <a:avLst/>
              <a:gdLst/>
              <a:ahLst/>
              <a:cxnLst/>
              <a:rect l="l" t="t" r="r" b="b"/>
              <a:pathLst>
                <a:path w="6548" h="14530" extrusionOk="0">
                  <a:moveTo>
                    <a:pt x="6348" y="0"/>
                  </a:moveTo>
                  <a:cubicBezTo>
                    <a:pt x="6311" y="0"/>
                    <a:pt x="6286" y="13"/>
                    <a:pt x="6273" y="13"/>
                  </a:cubicBezTo>
                  <a:cubicBezTo>
                    <a:pt x="0" y="2357"/>
                    <a:pt x="2644" y="9117"/>
                    <a:pt x="4440" y="10937"/>
                  </a:cubicBezTo>
                  <a:cubicBezTo>
                    <a:pt x="6148" y="12671"/>
                    <a:pt x="6360" y="14030"/>
                    <a:pt x="6398" y="14479"/>
                  </a:cubicBezTo>
                  <a:cubicBezTo>
                    <a:pt x="6435" y="14492"/>
                    <a:pt x="6485" y="14504"/>
                    <a:pt x="6548" y="14529"/>
                  </a:cubicBezTo>
                  <a:cubicBezTo>
                    <a:pt x="6173" y="10950"/>
                    <a:pt x="4353" y="11798"/>
                    <a:pt x="3667" y="6373"/>
                  </a:cubicBezTo>
                  <a:cubicBezTo>
                    <a:pt x="3106" y="1958"/>
                    <a:pt x="5413" y="437"/>
                    <a:pt x="63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32"/>
            <p:cNvSpPr/>
            <p:nvPr/>
          </p:nvSpPr>
          <p:spPr>
            <a:xfrm>
              <a:off x="8261935" y="2937356"/>
              <a:ext cx="184880" cy="53816"/>
            </a:xfrm>
            <a:custGeom>
              <a:avLst/>
              <a:gdLst/>
              <a:ahLst/>
              <a:cxnLst/>
              <a:rect l="l" t="t" r="r" b="b"/>
              <a:pathLst>
                <a:path w="2532" h="737" extrusionOk="0">
                  <a:moveTo>
                    <a:pt x="2532" y="1"/>
                  </a:moveTo>
                  <a:lnTo>
                    <a:pt x="2532" y="1"/>
                  </a:lnTo>
                  <a:cubicBezTo>
                    <a:pt x="2054" y="80"/>
                    <a:pt x="1613" y="106"/>
                    <a:pt x="1238" y="106"/>
                  </a:cubicBezTo>
                  <a:cubicBezTo>
                    <a:pt x="488" y="106"/>
                    <a:pt x="0" y="1"/>
                    <a:pt x="0" y="1"/>
                  </a:cubicBezTo>
                  <a:lnTo>
                    <a:pt x="0" y="1"/>
                  </a:lnTo>
                  <a:cubicBezTo>
                    <a:pt x="75" y="524"/>
                    <a:pt x="162" y="686"/>
                    <a:pt x="1260" y="736"/>
                  </a:cubicBezTo>
                  <a:cubicBezTo>
                    <a:pt x="2370" y="686"/>
                    <a:pt x="2445" y="512"/>
                    <a:pt x="2532" y="1"/>
                  </a:cubicBezTo>
                  <a:close/>
                </a:path>
              </a:pathLst>
            </a:custGeom>
            <a:solidFill>
              <a:srgbClr val="DBB2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6542910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4F2F1DF2-97F7-4117-BE37-2D47EEB4D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1396" y="378372"/>
            <a:ext cx="8536708" cy="452864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rgbClr val="C00000"/>
                </a:solidFill>
              </a:rPr>
              <a:t>Nick</a:t>
            </a:r>
            <a:r>
              <a:rPr lang="en-US" sz="2400" b="1" dirty="0"/>
              <a:t>:</a:t>
            </a:r>
            <a:r>
              <a:rPr lang="en-US" sz="2400" dirty="0"/>
              <a:t> How’s your international summer camp going, </a:t>
            </a:r>
            <a:r>
              <a:rPr lang="en-US" sz="2400" dirty="0" err="1"/>
              <a:t>Phong</a:t>
            </a:r>
            <a:r>
              <a:rPr lang="en-US" sz="2400" dirty="0"/>
              <a:t>? </a:t>
            </a:r>
          </a:p>
          <a:p>
            <a:pPr marL="0" indent="0">
              <a:buNone/>
            </a:pPr>
            <a:r>
              <a:rPr lang="en-US" sz="2400" b="1" dirty="0" err="1">
                <a:solidFill>
                  <a:srgbClr val="C00000"/>
                </a:solidFill>
              </a:rPr>
              <a:t>Phong</a:t>
            </a:r>
            <a:r>
              <a:rPr lang="en-US" sz="2400" b="1" dirty="0"/>
              <a:t>:</a:t>
            </a:r>
            <a:r>
              <a:rPr lang="en-US" sz="2400" dirty="0"/>
              <a:t> Awesome, just awesome. 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C00000"/>
                </a:solidFill>
              </a:rPr>
              <a:t>Nick</a:t>
            </a:r>
            <a:r>
              <a:rPr lang="en-US" sz="2400" b="1" dirty="0"/>
              <a:t>:</a:t>
            </a:r>
            <a:r>
              <a:rPr lang="en-US" sz="2400" dirty="0"/>
              <a:t> You sound so happy. What do you like about it? </a:t>
            </a:r>
          </a:p>
          <a:p>
            <a:pPr marL="0" indent="0">
              <a:buNone/>
            </a:pPr>
            <a:r>
              <a:rPr lang="en-US" sz="2400" b="1" dirty="0" err="1">
                <a:solidFill>
                  <a:srgbClr val="C00000"/>
                </a:solidFill>
              </a:rPr>
              <a:t>Phong</a:t>
            </a:r>
            <a:r>
              <a:rPr lang="en-US" sz="2400" b="1" dirty="0"/>
              <a:t>:</a:t>
            </a:r>
            <a:r>
              <a:rPr lang="en-US" sz="2400" dirty="0"/>
              <a:t> It’s hard to say. Everything’s wonderful: the friends I’ve made, the places I’ve visited, the activities… 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C00000"/>
                </a:solidFill>
              </a:rPr>
              <a:t>Nick</a:t>
            </a:r>
            <a:r>
              <a:rPr lang="en-US" sz="2400" b="1" dirty="0"/>
              <a:t>:</a:t>
            </a:r>
            <a:r>
              <a:rPr lang="en-US" sz="2400" dirty="0"/>
              <a:t> Oh… Your English has improved a lot! </a:t>
            </a:r>
          </a:p>
          <a:p>
            <a:pPr marL="0" indent="0">
              <a:buNone/>
            </a:pPr>
            <a:r>
              <a:rPr lang="en-US" sz="2400" b="1" dirty="0" err="1">
                <a:solidFill>
                  <a:srgbClr val="C00000"/>
                </a:solidFill>
              </a:rPr>
              <a:t>Phong</a:t>
            </a:r>
            <a:r>
              <a:rPr lang="en-US" sz="2400" b="1" dirty="0"/>
              <a:t>:</a:t>
            </a:r>
            <a:r>
              <a:rPr lang="en-US" sz="2400" dirty="0"/>
              <a:t> Absolutely. I use English every day, with people from different countries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C00000"/>
                </a:solidFill>
              </a:rPr>
              <a:t>Nick</a:t>
            </a:r>
            <a:r>
              <a:rPr lang="en-US" sz="2400" b="1" dirty="0"/>
              <a:t>:</a:t>
            </a:r>
            <a:r>
              <a:rPr lang="en-US" sz="2400" dirty="0"/>
              <a:t> Where are they from? </a:t>
            </a:r>
          </a:p>
          <a:p>
            <a:pPr marL="0" indent="0">
              <a:buNone/>
            </a:pPr>
            <a:r>
              <a:rPr lang="en-US" sz="2400" b="1" dirty="0" err="1">
                <a:solidFill>
                  <a:srgbClr val="C00000"/>
                </a:solidFill>
              </a:rPr>
              <a:t>Phong</a:t>
            </a:r>
            <a:r>
              <a:rPr lang="en-US" sz="2400" b="1" dirty="0"/>
              <a:t>:</a:t>
            </a:r>
            <a:r>
              <a:rPr lang="en-US" sz="2400" dirty="0"/>
              <a:t> Everywhere! Places like India, Canada… English is also an official language here in Singapore. 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C00000"/>
                </a:solidFill>
              </a:rPr>
              <a:t>Nick</a:t>
            </a:r>
            <a:r>
              <a:rPr lang="en-US" sz="2400" b="1" dirty="0"/>
              <a:t>:</a:t>
            </a:r>
            <a:r>
              <a:rPr lang="en-US" sz="2400" dirty="0"/>
              <a:t> Right. Have you made any friends from English speaking countries? </a:t>
            </a:r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4" name="08 Track 8">
            <a:hlinkClick r:id="" action="ppaction://media"/>
            <a:extLst>
              <a:ext uri="{FF2B5EF4-FFF2-40B4-BE49-F238E27FC236}">
                <a16:creationId xmlns:a16="http://schemas.microsoft.com/office/drawing/2014/main" id="{905B2BD8-9984-4390-B365-4F159853B6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97271" y="245769"/>
            <a:ext cx="416683" cy="416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333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4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4F2F1DF2-97F7-4117-BE37-2D47EEB4D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7041" y="461142"/>
            <a:ext cx="8377881" cy="424486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 err="1">
                <a:solidFill>
                  <a:srgbClr val="C00000"/>
                </a:solidFill>
              </a:rPr>
              <a:t>Phong</a:t>
            </a:r>
            <a:r>
              <a:rPr lang="en-US" sz="2400" b="1" dirty="0"/>
              <a:t>:</a:t>
            </a:r>
            <a:r>
              <a:rPr lang="en-US" sz="2400" dirty="0"/>
              <a:t> I’m in a team with two boys from Australia and a girl from the USA. 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C00000"/>
                </a:solidFill>
              </a:rPr>
              <a:t>Nick</a:t>
            </a:r>
            <a:r>
              <a:rPr lang="en-US" sz="2400" b="1" dirty="0"/>
              <a:t>:</a:t>
            </a:r>
            <a:r>
              <a:rPr lang="en-US" sz="2400" dirty="0"/>
              <a:t> Do you have difficulty understanding them? </a:t>
            </a:r>
          </a:p>
          <a:p>
            <a:pPr marL="0" indent="0">
              <a:buNone/>
            </a:pPr>
            <a:r>
              <a:rPr lang="en-US" sz="2400" b="1" dirty="0" err="1">
                <a:solidFill>
                  <a:srgbClr val="C00000"/>
                </a:solidFill>
              </a:rPr>
              <a:t>Phong</a:t>
            </a:r>
            <a:r>
              <a:rPr lang="en-US" sz="2400" b="1" dirty="0"/>
              <a:t>:</a:t>
            </a:r>
            <a:r>
              <a:rPr lang="en-US" sz="2400" dirty="0"/>
              <a:t> I found it difficult to understand them at first. Perhaps it’s because of their accent, but it’s OK now. 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C00000"/>
                </a:solidFill>
              </a:rPr>
              <a:t>Nick</a:t>
            </a:r>
            <a:r>
              <a:rPr lang="en-US" sz="2400" b="1" dirty="0"/>
              <a:t>:</a:t>
            </a:r>
            <a:r>
              <a:rPr lang="en-US" sz="2400" dirty="0"/>
              <a:t> It’s great that you can </a:t>
            </a:r>
            <a:r>
              <a:rPr lang="en-US" sz="2400" dirty="0" err="1"/>
              <a:t>practise</a:t>
            </a:r>
            <a:r>
              <a:rPr lang="en-US" sz="2400" dirty="0"/>
              <a:t> English with native speakers. When are you back? </a:t>
            </a:r>
          </a:p>
          <a:p>
            <a:pPr marL="0" indent="0">
              <a:buNone/>
            </a:pPr>
            <a:r>
              <a:rPr lang="en-US" sz="2400" b="1" dirty="0" err="1">
                <a:solidFill>
                  <a:srgbClr val="C00000"/>
                </a:solidFill>
              </a:rPr>
              <a:t>Phong</a:t>
            </a:r>
            <a:r>
              <a:rPr lang="en-US" sz="2400" b="1" dirty="0">
                <a:solidFill>
                  <a:srgbClr val="C00000"/>
                </a:solidFill>
              </a:rPr>
              <a:t>: </a:t>
            </a:r>
            <a:r>
              <a:rPr lang="en-US" sz="2400" dirty="0"/>
              <a:t>Our camp closes on July 15th and I take the night flight home the same day. 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C00000"/>
                </a:solidFill>
              </a:rPr>
              <a:t>Nick</a:t>
            </a:r>
            <a:r>
              <a:rPr lang="en-US" sz="2400" b="1" dirty="0"/>
              <a:t>:</a:t>
            </a:r>
            <a:r>
              <a:rPr lang="en-US" sz="2400" dirty="0"/>
              <a:t> Looking forward to seeing you then. Enjoy! </a:t>
            </a:r>
          </a:p>
          <a:p>
            <a:pPr marL="0" indent="0">
              <a:buNone/>
            </a:pPr>
            <a:r>
              <a:rPr lang="en-US" sz="2400" b="1" dirty="0" err="1">
                <a:solidFill>
                  <a:srgbClr val="C00000"/>
                </a:solidFill>
              </a:rPr>
              <a:t>Phong</a:t>
            </a:r>
            <a:r>
              <a:rPr lang="en-US" sz="2400" b="1" dirty="0">
                <a:solidFill>
                  <a:srgbClr val="C00000"/>
                </a:solidFill>
              </a:rPr>
              <a:t>: </a:t>
            </a:r>
            <a:r>
              <a:rPr lang="en-US" sz="2400" dirty="0"/>
              <a:t>I will. Thanks. Bye.</a:t>
            </a:r>
          </a:p>
          <a:p>
            <a:pPr marL="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940635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4F2F1DF2-97F7-4117-BE37-2D47EEB4D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1396" y="378372"/>
            <a:ext cx="8536708" cy="452864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rgbClr val="C00000"/>
                </a:solidFill>
              </a:rPr>
              <a:t>Nick</a:t>
            </a:r>
            <a:r>
              <a:rPr lang="en-US" sz="2400" b="1" dirty="0"/>
              <a:t>:</a:t>
            </a:r>
            <a:r>
              <a:rPr lang="en-US" sz="2400" dirty="0"/>
              <a:t> </a:t>
            </a:r>
            <a:r>
              <a:rPr lang="en-US" sz="2400" b="1" dirty="0">
                <a:solidFill>
                  <a:srgbClr val="FFC000"/>
                </a:solidFill>
              </a:rPr>
              <a:t>How’s</a:t>
            </a:r>
            <a:r>
              <a:rPr lang="en-US" sz="2400" dirty="0"/>
              <a:t> your international summer camp </a:t>
            </a:r>
            <a:r>
              <a:rPr lang="en-US" sz="2400" b="1" dirty="0">
                <a:solidFill>
                  <a:srgbClr val="FFC000"/>
                </a:solidFill>
              </a:rPr>
              <a:t>going</a:t>
            </a:r>
            <a:r>
              <a:rPr lang="en-US" sz="2400" dirty="0"/>
              <a:t>, </a:t>
            </a:r>
            <a:r>
              <a:rPr lang="en-US" sz="2400" dirty="0" err="1"/>
              <a:t>Phong</a:t>
            </a:r>
            <a:r>
              <a:rPr lang="en-US" sz="2400" dirty="0"/>
              <a:t>? </a:t>
            </a:r>
          </a:p>
          <a:p>
            <a:pPr marL="0" indent="0">
              <a:buNone/>
            </a:pPr>
            <a:r>
              <a:rPr lang="en-US" sz="2400" b="1" dirty="0" err="1">
                <a:solidFill>
                  <a:srgbClr val="C00000"/>
                </a:solidFill>
              </a:rPr>
              <a:t>Phong</a:t>
            </a:r>
            <a:r>
              <a:rPr lang="en-US" sz="2400" b="1" dirty="0"/>
              <a:t>:</a:t>
            </a:r>
            <a:r>
              <a:rPr lang="en-US" sz="2400" dirty="0"/>
              <a:t> Awesome, just awesome. 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C00000"/>
                </a:solidFill>
              </a:rPr>
              <a:t>Nick: </a:t>
            </a:r>
            <a:r>
              <a:rPr lang="en-US" sz="2400" b="1" dirty="0">
                <a:solidFill>
                  <a:srgbClr val="FFC000"/>
                </a:solidFill>
              </a:rPr>
              <a:t>You sound so happy</a:t>
            </a:r>
            <a:r>
              <a:rPr lang="en-US" sz="2400" dirty="0"/>
              <a:t>. What do you like about it? </a:t>
            </a:r>
          </a:p>
          <a:p>
            <a:pPr marL="0" indent="0">
              <a:buNone/>
            </a:pPr>
            <a:r>
              <a:rPr lang="en-US" sz="2400" b="1" dirty="0" err="1">
                <a:solidFill>
                  <a:srgbClr val="C00000"/>
                </a:solidFill>
              </a:rPr>
              <a:t>Phong</a:t>
            </a:r>
            <a:r>
              <a:rPr lang="en-US" sz="2400" b="1" dirty="0">
                <a:solidFill>
                  <a:srgbClr val="C00000"/>
                </a:solidFill>
              </a:rPr>
              <a:t>: </a:t>
            </a:r>
            <a:r>
              <a:rPr lang="en-US" sz="2400" dirty="0"/>
              <a:t>It’s hard to say. Everything’s wonderful: the friends I’ve made, the places I’ve visited, the activities… 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C00000"/>
                </a:solidFill>
              </a:rPr>
              <a:t>Nick</a:t>
            </a:r>
            <a:r>
              <a:rPr lang="en-US" sz="2400" b="1" dirty="0"/>
              <a:t>:</a:t>
            </a:r>
            <a:r>
              <a:rPr lang="en-US" sz="2400" dirty="0"/>
              <a:t> Oh… Your English </a:t>
            </a:r>
            <a:r>
              <a:rPr lang="en-US" sz="2400" b="1" dirty="0">
                <a:solidFill>
                  <a:srgbClr val="FFC000"/>
                </a:solidFill>
              </a:rPr>
              <a:t>has improved </a:t>
            </a:r>
            <a:r>
              <a:rPr lang="en-US" sz="2400" dirty="0"/>
              <a:t>a lot! </a:t>
            </a:r>
          </a:p>
          <a:p>
            <a:pPr marL="0" indent="0">
              <a:buNone/>
            </a:pPr>
            <a:r>
              <a:rPr lang="en-US" sz="2400" b="1" dirty="0" err="1">
                <a:solidFill>
                  <a:srgbClr val="C00000"/>
                </a:solidFill>
              </a:rPr>
              <a:t>Phong</a:t>
            </a:r>
            <a:r>
              <a:rPr lang="en-US" sz="2400" b="1" dirty="0"/>
              <a:t>:</a:t>
            </a:r>
            <a:r>
              <a:rPr lang="en-US" sz="2400" dirty="0"/>
              <a:t> Absolutely. I use English every day, with people from different countries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C00000"/>
                </a:solidFill>
              </a:rPr>
              <a:t>Nick: </a:t>
            </a:r>
            <a:r>
              <a:rPr lang="en-US" sz="2400" dirty="0"/>
              <a:t>Where are they from? </a:t>
            </a:r>
          </a:p>
          <a:p>
            <a:pPr marL="0" indent="0">
              <a:buNone/>
            </a:pPr>
            <a:r>
              <a:rPr lang="en-US" sz="2400" b="1" dirty="0" err="1">
                <a:solidFill>
                  <a:srgbClr val="C00000"/>
                </a:solidFill>
              </a:rPr>
              <a:t>Phong</a:t>
            </a:r>
            <a:r>
              <a:rPr lang="en-US" sz="2400" b="1" dirty="0"/>
              <a:t>:</a:t>
            </a:r>
            <a:r>
              <a:rPr lang="en-US" sz="2400" dirty="0"/>
              <a:t> Everywhere! Places like India, Canada… English is also </a:t>
            </a:r>
            <a:r>
              <a:rPr lang="en-US" sz="2400" b="1" dirty="0">
                <a:solidFill>
                  <a:srgbClr val="FFC000"/>
                </a:solidFill>
              </a:rPr>
              <a:t>an official language</a:t>
            </a:r>
            <a:r>
              <a:rPr lang="en-US" sz="2400" dirty="0"/>
              <a:t> here in Singapore. 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C00000"/>
                </a:solidFill>
              </a:rPr>
              <a:t>Nick</a:t>
            </a:r>
            <a:r>
              <a:rPr lang="en-US" sz="2400" b="1" dirty="0"/>
              <a:t>:</a:t>
            </a:r>
            <a:r>
              <a:rPr lang="en-US" sz="2400" dirty="0"/>
              <a:t> Right. Have you made any friends from </a:t>
            </a:r>
            <a:r>
              <a:rPr lang="en-US" sz="2400" b="1" dirty="0">
                <a:solidFill>
                  <a:srgbClr val="FFC000"/>
                </a:solidFill>
              </a:rPr>
              <a:t>English speaking countries</a:t>
            </a:r>
            <a:r>
              <a:rPr lang="en-US" sz="2400" dirty="0"/>
              <a:t>? </a:t>
            </a:r>
          </a:p>
          <a:p>
            <a:pPr marL="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412546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4F2F1DF2-97F7-4117-BE37-2D47EEB4D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7041" y="461142"/>
            <a:ext cx="8377881" cy="424486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 err="1">
                <a:solidFill>
                  <a:srgbClr val="C00000"/>
                </a:solidFill>
              </a:rPr>
              <a:t>Phong</a:t>
            </a:r>
            <a:r>
              <a:rPr lang="en-US" sz="2400" b="1" dirty="0"/>
              <a:t>:</a:t>
            </a:r>
            <a:r>
              <a:rPr lang="en-US" sz="2400" dirty="0"/>
              <a:t> I’m in a team with two boys from Australia and a girl from the USA. 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C00000"/>
                </a:solidFill>
              </a:rPr>
              <a:t>Nick</a:t>
            </a:r>
            <a:r>
              <a:rPr lang="en-US" sz="2400" b="1" dirty="0"/>
              <a:t>:</a:t>
            </a:r>
            <a:r>
              <a:rPr lang="en-US" sz="2400" dirty="0"/>
              <a:t> Do you </a:t>
            </a:r>
            <a:r>
              <a:rPr lang="en-US" sz="2400" b="1" dirty="0">
                <a:solidFill>
                  <a:srgbClr val="FFC000"/>
                </a:solidFill>
              </a:rPr>
              <a:t>have difficulty understanding </a:t>
            </a:r>
            <a:r>
              <a:rPr lang="en-US" sz="2400" dirty="0"/>
              <a:t>them? </a:t>
            </a:r>
          </a:p>
          <a:p>
            <a:pPr marL="0" indent="0">
              <a:buNone/>
            </a:pPr>
            <a:r>
              <a:rPr lang="en-US" sz="2400" b="1" dirty="0" err="1">
                <a:solidFill>
                  <a:srgbClr val="C00000"/>
                </a:solidFill>
              </a:rPr>
              <a:t>Phong</a:t>
            </a:r>
            <a:r>
              <a:rPr lang="en-US" sz="2400" b="1" dirty="0"/>
              <a:t>:</a:t>
            </a:r>
            <a:r>
              <a:rPr lang="en-US" sz="2400" dirty="0"/>
              <a:t> I </a:t>
            </a:r>
            <a:r>
              <a:rPr lang="en-US" sz="2400" b="1" dirty="0">
                <a:solidFill>
                  <a:srgbClr val="FFC000"/>
                </a:solidFill>
              </a:rPr>
              <a:t>found it difficult </a:t>
            </a:r>
            <a:r>
              <a:rPr lang="en-US" sz="2400" dirty="0"/>
              <a:t>to understand them at first. Perhaps it’s because of </a:t>
            </a:r>
            <a:r>
              <a:rPr lang="en-US" sz="2400" b="1" dirty="0">
                <a:solidFill>
                  <a:srgbClr val="FFC000"/>
                </a:solidFill>
              </a:rPr>
              <a:t>their accent</a:t>
            </a:r>
            <a:r>
              <a:rPr lang="en-US" sz="2400" dirty="0"/>
              <a:t>, but it’s OK now. 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C00000"/>
                </a:solidFill>
              </a:rPr>
              <a:t>Nick</a:t>
            </a:r>
            <a:r>
              <a:rPr lang="en-US" sz="2400" b="1" dirty="0"/>
              <a:t>:</a:t>
            </a:r>
            <a:r>
              <a:rPr lang="en-US" sz="2400" dirty="0"/>
              <a:t> It’s great that you can </a:t>
            </a:r>
            <a:r>
              <a:rPr lang="en-US" sz="2400" dirty="0" err="1"/>
              <a:t>practise</a:t>
            </a:r>
            <a:r>
              <a:rPr lang="en-US" sz="2400" dirty="0"/>
              <a:t> English with native speakers. When are you back? </a:t>
            </a:r>
          </a:p>
          <a:p>
            <a:pPr marL="0" indent="0">
              <a:buNone/>
            </a:pPr>
            <a:r>
              <a:rPr lang="en-US" sz="2400" b="1" dirty="0" err="1">
                <a:solidFill>
                  <a:srgbClr val="C00000"/>
                </a:solidFill>
              </a:rPr>
              <a:t>Phong</a:t>
            </a:r>
            <a:r>
              <a:rPr lang="en-US" sz="2400" b="1" dirty="0"/>
              <a:t>:</a:t>
            </a:r>
            <a:r>
              <a:rPr lang="en-US" sz="2400" dirty="0"/>
              <a:t> Our camp closes on July 15th and I take the night flight home the same day. 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C00000"/>
                </a:solidFill>
              </a:rPr>
              <a:t>Nick</a:t>
            </a:r>
            <a:r>
              <a:rPr lang="en-US" sz="2400" b="1" dirty="0"/>
              <a:t>:</a:t>
            </a:r>
            <a:r>
              <a:rPr lang="en-US" sz="2400" dirty="0"/>
              <a:t> Looking forward to seeing you then. Enjoy! </a:t>
            </a:r>
          </a:p>
          <a:p>
            <a:pPr marL="0" indent="0">
              <a:buNone/>
            </a:pPr>
            <a:r>
              <a:rPr lang="en-US" sz="2400" b="1" dirty="0" err="1">
                <a:solidFill>
                  <a:srgbClr val="C00000"/>
                </a:solidFill>
              </a:rPr>
              <a:t>Phong</a:t>
            </a:r>
            <a:r>
              <a:rPr lang="en-US" sz="2400" b="1" dirty="0"/>
              <a:t>:</a:t>
            </a:r>
            <a:r>
              <a:rPr lang="en-US" sz="2400" dirty="0"/>
              <a:t> I will. Thanks. Bye.</a:t>
            </a:r>
          </a:p>
          <a:p>
            <a:pPr marL="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420096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101E76-AC7B-4311-BA42-06A199B13A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4616" y="874406"/>
            <a:ext cx="8782727" cy="3686625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Clr>
                <a:srgbClr val="FFFF00"/>
              </a:buClr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1.   Last year I had a wonderful time at a ………………… in Britain.</a:t>
            </a:r>
          </a:p>
          <a:p>
            <a:pPr marL="0" indent="0">
              <a:lnSpc>
                <a:spcPct val="100000"/>
              </a:lnSpc>
              <a:buClr>
                <a:srgbClr val="FFFF00"/>
              </a:buClr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2.   The USA, the United Kingdom and New Zealand are all</a:t>
            </a:r>
          </a:p>
          <a:p>
            <a:pPr marL="0" indent="0">
              <a:lnSpc>
                <a:spcPct val="100000"/>
              </a:lnSpc>
              <a:buClr>
                <a:srgbClr val="FFFF00"/>
              </a:buClr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  ………………………………… .</a:t>
            </a:r>
          </a:p>
          <a:p>
            <a:pPr marL="0" indent="0">
              <a:lnSpc>
                <a:spcPct val="100000"/>
              </a:lnSpc>
              <a:buClr>
                <a:srgbClr val="FFFF00"/>
              </a:buClr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3.    Australians are …………………... of English because they use it as their mother tongue.</a:t>
            </a:r>
          </a:p>
          <a:p>
            <a:pPr marL="0" indent="0">
              <a:lnSpc>
                <a:spcPct val="100000"/>
              </a:lnSpc>
              <a:buClr>
                <a:srgbClr val="FFFF00"/>
              </a:buClr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4.   ................. is in the mid-north of America.</a:t>
            </a:r>
          </a:p>
          <a:p>
            <a:pPr marL="0" indent="0">
              <a:lnSpc>
                <a:spcPct val="100000"/>
              </a:lnSpc>
              <a:buClr>
                <a:srgbClr val="FFFF00"/>
              </a:buClr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5.   Usually, people from different parts of a country speak their language with different ………….</a:t>
            </a:r>
          </a:p>
          <a:p>
            <a:pPr marL="0" indent="0">
              <a:lnSpc>
                <a:spcPct val="100000"/>
              </a:lnSpc>
              <a:buClr>
                <a:srgbClr val="FFFF00"/>
              </a:buClr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6.    English is an ……………………. in countries like India, Malaysia and Singapore.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1B83DCA-6129-4DDE-90EF-0151AEF61038}"/>
              </a:ext>
            </a:extLst>
          </p:cNvPr>
          <p:cNvSpPr txBox="1"/>
          <p:nvPr/>
        </p:nvSpPr>
        <p:spPr>
          <a:xfrm>
            <a:off x="4355189" y="1360374"/>
            <a:ext cx="21316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summer camp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9F835F-0FB9-455E-A6DB-C6FD6DDAE069}"/>
              </a:ext>
            </a:extLst>
          </p:cNvPr>
          <p:cNvSpPr txBox="1"/>
          <p:nvPr/>
        </p:nvSpPr>
        <p:spPr>
          <a:xfrm>
            <a:off x="2304657" y="2196584"/>
            <a:ext cx="3116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native speakers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59FF3D-8AC0-478C-9254-69D4D8A2F5DA}"/>
              </a:ext>
            </a:extLst>
          </p:cNvPr>
          <p:cNvSpPr txBox="1"/>
          <p:nvPr/>
        </p:nvSpPr>
        <p:spPr>
          <a:xfrm>
            <a:off x="663931" y="2760272"/>
            <a:ext cx="21316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USA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19F918-3F50-4FB5-A049-C53A5F381804}"/>
              </a:ext>
            </a:extLst>
          </p:cNvPr>
          <p:cNvSpPr txBox="1"/>
          <p:nvPr/>
        </p:nvSpPr>
        <p:spPr>
          <a:xfrm>
            <a:off x="1578232" y="3298215"/>
            <a:ext cx="1452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accents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64DBF6-466D-4272-8347-B189E8D950D9}"/>
              </a:ext>
            </a:extLst>
          </p:cNvPr>
          <p:cNvSpPr txBox="1"/>
          <p:nvPr/>
        </p:nvSpPr>
        <p:spPr>
          <a:xfrm>
            <a:off x="2020055" y="3560291"/>
            <a:ext cx="27611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official language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5B4B7F-CE22-439E-AA84-FE9CF0B0DE41}"/>
              </a:ext>
            </a:extLst>
          </p:cNvPr>
          <p:cNvSpPr txBox="1"/>
          <p:nvPr/>
        </p:nvSpPr>
        <p:spPr>
          <a:xfrm>
            <a:off x="620928" y="1898883"/>
            <a:ext cx="3835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English speaking countries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BDA1FE0-2007-4185-A8BF-A3EB4CD552B1}"/>
              </a:ext>
            </a:extLst>
          </p:cNvPr>
          <p:cNvSpPr txBox="1">
            <a:spLocks/>
          </p:cNvSpPr>
          <p:nvPr/>
        </p:nvSpPr>
        <p:spPr>
          <a:xfrm>
            <a:off x="259492" y="38196"/>
            <a:ext cx="8393327" cy="99621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Exercise 2. </a:t>
            </a:r>
            <a:r>
              <a:rPr lang="en-US" sz="2100" b="1" dirty="0">
                <a:latin typeface="Arial" panose="020B0604020202020204" pitchFamily="34" charset="0"/>
                <a:cs typeface="Arial" panose="020B0604020202020204" pitchFamily="34" charset="0"/>
              </a:rPr>
              <a:t>Discuss in tables and complete the sentences with words/ phrases from the box.</a:t>
            </a:r>
          </a:p>
        </p:txBody>
      </p:sp>
    </p:spTree>
    <p:extLst>
      <p:ext uri="{BB962C8B-B14F-4D97-AF65-F5344CB8AC3E}">
        <p14:creationId xmlns:p14="http://schemas.microsoft.com/office/powerpoint/2010/main" val="1452585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0" name="Google Shape;1350;p43"/>
          <p:cNvGrpSpPr/>
          <p:nvPr/>
        </p:nvGrpSpPr>
        <p:grpSpPr>
          <a:xfrm>
            <a:off x="4712212" y="2826010"/>
            <a:ext cx="4124113" cy="1964220"/>
            <a:chOff x="4572000" y="2859449"/>
            <a:chExt cx="4124113" cy="1877839"/>
          </a:xfrm>
        </p:grpSpPr>
        <p:sp>
          <p:nvSpPr>
            <p:cNvPr id="1351" name="Google Shape;1351;p43"/>
            <p:cNvSpPr/>
            <p:nvPr/>
          </p:nvSpPr>
          <p:spPr>
            <a:xfrm>
              <a:off x="4731153" y="2997459"/>
              <a:ext cx="3805810" cy="1603269"/>
            </a:xfrm>
            <a:custGeom>
              <a:avLst/>
              <a:gdLst/>
              <a:ahLst/>
              <a:cxnLst/>
              <a:rect l="l" t="t" r="r" b="b"/>
              <a:pathLst>
                <a:path w="29748" h="14452" extrusionOk="0">
                  <a:moveTo>
                    <a:pt x="0" y="0"/>
                  </a:moveTo>
                  <a:lnTo>
                    <a:pt x="0" y="14451"/>
                  </a:lnTo>
                  <a:lnTo>
                    <a:pt x="29748" y="14451"/>
                  </a:lnTo>
                  <a:lnTo>
                    <a:pt x="29748" y="0"/>
                  </a:lnTo>
                  <a:close/>
                </a:path>
              </a:pathLst>
            </a:custGeom>
            <a:solidFill>
              <a:srgbClr val="FEF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43"/>
            <p:cNvSpPr/>
            <p:nvPr/>
          </p:nvSpPr>
          <p:spPr>
            <a:xfrm>
              <a:off x="4769789" y="3030963"/>
              <a:ext cx="3728538" cy="1536263"/>
            </a:xfrm>
            <a:custGeom>
              <a:avLst/>
              <a:gdLst/>
              <a:ahLst/>
              <a:cxnLst/>
              <a:rect l="l" t="t" r="r" b="b"/>
              <a:pathLst>
                <a:path w="29144" h="13848" extrusionOk="0">
                  <a:moveTo>
                    <a:pt x="0" y="0"/>
                  </a:moveTo>
                  <a:lnTo>
                    <a:pt x="0" y="13847"/>
                  </a:lnTo>
                  <a:lnTo>
                    <a:pt x="29144" y="13847"/>
                  </a:lnTo>
                  <a:lnTo>
                    <a:pt x="2914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43"/>
            <p:cNvSpPr/>
            <p:nvPr/>
          </p:nvSpPr>
          <p:spPr>
            <a:xfrm>
              <a:off x="4731153" y="2996127"/>
              <a:ext cx="3805810" cy="1604600"/>
            </a:xfrm>
            <a:custGeom>
              <a:avLst/>
              <a:gdLst/>
              <a:ahLst/>
              <a:cxnLst/>
              <a:rect l="l" t="t" r="r" b="b"/>
              <a:pathLst>
                <a:path w="29748" h="14464" extrusionOk="0">
                  <a:moveTo>
                    <a:pt x="29144" y="604"/>
                  </a:moveTo>
                  <a:lnTo>
                    <a:pt x="29144" y="13848"/>
                  </a:lnTo>
                  <a:lnTo>
                    <a:pt x="604" y="13860"/>
                  </a:lnTo>
                  <a:lnTo>
                    <a:pt x="604" y="616"/>
                  </a:lnTo>
                  <a:lnTo>
                    <a:pt x="29144" y="604"/>
                  </a:lnTo>
                  <a:close/>
                  <a:moveTo>
                    <a:pt x="29748" y="0"/>
                  </a:moveTo>
                  <a:lnTo>
                    <a:pt x="0" y="12"/>
                  </a:lnTo>
                  <a:lnTo>
                    <a:pt x="0" y="14463"/>
                  </a:lnTo>
                  <a:lnTo>
                    <a:pt x="29748" y="14451"/>
                  </a:lnTo>
                  <a:lnTo>
                    <a:pt x="29748" y="0"/>
                  </a:lnTo>
                  <a:close/>
                </a:path>
              </a:pathLst>
            </a:custGeom>
            <a:solidFill>
              <a:srgbClr val="E94A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43"/>
            <p:cNvSpPr/>
            <p:nvPr/>
          </p:nvSpPr>
          <p:spPr>
            <a:xfrm>
              <a:off x="4572000" y="2859449"/>
              <a:ext cx="4124113" cy="1877839"/>
            </a:xfrm>
            <a:custGeom>
              <a:avLst/>
              <a:gdLst/>
              <a:ahLst/>
              <a:cxnLst/>
              <a:rect l="l" t="t" r="r" b="b"/>
              <a:pathLst>
                <a:path w="32236" h="16927" extrusionOk="0">
                  <a:moveTo>
                    <a:pt x="30992" y="1232"/>
                  </a:moveTo>
                  <a:lnTo>
                    <a:pt x="30992" y="15683"/>
                  </a:lnTo>
                  <a:lnTo>
                    <a:pt x="1244" y="15695"/>
                  </a:lnTo>
                  <a:lnTo>
                    <a:pt x="1244" y="1244"/>
                  </a:lnTo>
                  <a:lnTo>
                    <a:pt x="30992" y="1232"/>
                  </a:lnTo>
                  <a:close/>
                  <a:moveTo>
                    <a:pt x="13184" y="1"/>
                  </a:moveTo>
                  <a:cubicBezTo>
                    <a:pt x="13160" y="351"/>
                    <a:pt x="12870" y="629"/>
                    <a:pt x="12520" y="629"/>
                  </a:cubicBezTo>
                  <a:cubicBezTo>
                    <a:pt x="12170" y="629"/>
                    <a:pt x="11880" y="351"/>
                    <a:pt x="11856" y="13"/>
                  </a:cubicBezTo>
                  <a:lnTo>
                    <a:pt x="11410" y="13"/>
                  </a:lnTo>
                  <a:cubicBezTo>
                    <a:pt x="11385" y="351"/>
                    <a:pt x="11096" y="629"/>
                    <a:pt x="10746" y="629"/>
                  </a:cubicBezTo>
                  <a:cubicBezTo>
                    <a:pt x="10395" y="629"/>
                    <a:pt x="10106" y="351"/>
                    <a:pt x="10082" y="13"/>
                  </a:cubicBezTo>
                  <a:lnTo>
                    <a:pt x="9623" y="13"/>
                  </a:lnTo>
                  <a:cubicBezTo>
                    <a:pt x="9599" y="351"/>
                    <a:pt x="9309" y="629"/>
                    <a:pt x="8959" y="629"/>
                  </a:cubicBezTo>
                  <a:cubicBezTo>
                    <a:pt x="8609" y="629"/>
                    <a:pt x="8319" y="351"/>
                    <a:pt x="8295" y="13"/>
                  </a:cubicBezTo>
                  <a:lnTo>
                    <a:pt x="7848" y="13"/>
                  </a:lnTo>
                  <a:cubicBezTo>
                    <a:pt x="7824" y="351"/>
                    <a:pt x="7534" y="629"/>
                    <a:pt x="7184" y="629"/>
                  </a:cubicBezTo>
                  <a:cubicBezTo>
                    <a:pt x="6834" y="629"/>
                    <a:pt x="6544" y="351"/>
                    <a:pt x="6520" y="13"/>
                  </a:cubicBezTo>
                  <a:lnTo>
                    <a:pt x="6061" y="13"/>
                  </a:lnTo>
                  <a:cubicBezTo>
                    <a:pt x="6037" y="351"/>
                    <a:pt x="5747" y="629"/>
                    <a:pt x="5397" y="629"/>
                  </a:cubicBezTo>
                  <a:cubicBezTo>
                    <a:pt x="5047" y="629"/>
                    <a:pt x="4757" y="351"/>
                    <a:pt x="4733" y="13"/>
                  </a:cubicBezTo>
                  <a:lnTo>
                    <a:pt x="4287" y="13"/>
                  </a:lnTo>
                  <a:cubicBezTo>
                    <a:pt x="4262" y="351"/>
                    <a:pt x="3973" y="629"/>
                    <a:pt x="3623" y="629"/>
                  </a:cubicBezTo>
                  <a:cubicBezTo>
                    <a:pt x="3272" y="629"/>
                    <a:pt x="2983" y="351"/>
                    <a:pt x="2959" y="13"/>
                  </a:cubicBezTo>
                  <a:lnTo>
                    <a:pt x="2500" y="13"/>
                  </a:lnTo>
                  <a:cubicBezTo>
                    <a:pt x="2476" y="351"/>
                    <a:pt x="2186" y="629"/>
                    <a:pt x="1836" y="629"/>
                  </a:cubicBezTo>
                  <a:cubicBezTo>
                    <a:pt x="1570" y="629"/>
                    <a:pt x="1341" y="472"/>
                    <a:pt x="1244" y="242"/>
                  </a:cubicBezTo>
                  <a:lnTo>
                    <a:pt x="1244" y="266"/>
                  </a:lnTo>
                  <a:lnTo>
                    <a:pt x="1" y="266"/>
                  </a:lnTo>
                  <a:cubicBezTo>
                    <a:pt x="351" y="291"/>
                    <a:pt x="616" y="580"/>
                    <a:pt x="616" y="930"/>
                  </a:cubicBezTo>
                  <a:cubicBezTo>
                    <a:pt x="616" y="1280"/>
                    <a:pt x="351" y="1570"/>
                    <a:pt x="1" y="1594"/>
                  </a:cubicBezTo>
                  <a:lnTo>
                    <a:pt x="1" y="2053"/>
                  </a:lnTo>
                  <a:cubicBezTo>
                    <a:pt x="351" y="2077"/>
                    <a:pt x="616" y="2367"/>
                    <a:pt x="616" y="2717"/>
                  </a:cubicBezTo>
                  <a:cubicBezTo>
                    <a:pt x="616" y="3067"/>
                    <a:pt x="351" y="3357"/>
                    <a:pt x="1" y="3381"/>
                  </a:cubicBezTo>
                  <a:lnTo>
                    <a:pt x="1" y="3828"/>
                  </a:lnTo>
                  <a:cubicBezTo>
                    <a:pt x="351" y="3852"/>
                    <a:pt x="616" y="4142"/>
                    <a:pt x="616" y="4492"/>
                  </a:cubicBezTo>
                  <a:cubicBezTo>
                    <a:pt x="616" y="4842"/>
                    <a:pt x="351" y="5132"/>
                    <a:pt x="1" y="5156"/>
                  </a:cubicBezTo>
                  <a:lnTo>
                    <a:pt x="1" y="5615"/>
                  </a:lnTo>
                  <a:cubicBezTo>
                    <a:pt x="351" y="5639"/>
                    <a:pt x="616" y="5928"/>
                    <a:pt x="616" y="6279"/>
                  </a:cubicBezTo>
                  <a:cubicBezTo>
                    <a:pt x="616" y="6629"/>
                    <a:pt x="351" y="6918"/>
                    <a:pt x="1" y="6943"/>
                  </a:cubicBezTo>
                  <a:lnTo>
                    <a:pt x="1" y="7389"/>
                  </a:lnTo>
                  <a:cubicBezTo>
                    <a:pt x="351" y="7413"/>
                    <a:pt x="629" y="7703"/>
                    <a:pt x="629" y="8053"/>
                  </a:cubicBezTo>
                  <a:cubicBezTo>
                    <a:pt x="629" y="8403"/>
                    <a:pt x="351" y="8693"/>
                    <a:pt x="1" y="8717"/>
                  </a:cubicBezTo>
                  <a:lnTo>
                    <a:pt x="1" y="9176"/>
                  </a:lnTo>
                  <a:cubicBezTo>
                    <a:pt x="351" y="9200"/>
                    <a:pt x="629" y="9490"/>
                    <a:pt x="629" y="9840"/>
                  </a:cubicBezTo>
                  <a:cubicBezTo>
                    <a:pt x="629" y="10190"/>
                    <a:pt x="351" y="10480"/>
                    <a:pt x="1" y="10504"/>
                  </a:cubicBezTo>
                  <a:lnTo>
                    <a:pt x="1" y="10951"/>
                  </a:lnTo>
                  <a:cubicBezTo>
                    <a:pt x="351" y="10975"/>
                    <a:pt x="629" y="11265"/>
                    <a:pt x="629" y="11615"/>
                  </a:cubicBezTo>
                  <a:cubicBezTo>
                    <a:pt x="629" y="11965"/>
                    <a:pt x="351" y="12255"/>
                    <a:pt x="1" y="12279"/>
                  </a:cubicBezTo>
                  <a:lnTo>
                    <a:pt x="1" y="12737"/>
                  </a:lnTo>
                  <a:cubicBezTo>
                    <a:pt x="351" y="12762"/>
                    <a:pt x="629" y="13039"/>
                    <a:pt x="629" y="13401"/>
                  </a:cubicBezTo>
                  <a:cubicBezTo>
                    <a:pt x="629" y="13752"/>
                    <a:pt x="351" y="14041"/>
                    <a:pt x="1" y="14065"/>
                  </a:cubicBezTo>
                  <a:lnTo>
                    <a:pt x="13" y="14512"/>
                  </a:lnTo>
                  <a:cubicBezTo>
                    <a:pt x="351" y="14536"/>
                    <a:pt x="629" y="14826"/>
                    <a:pt x="629" y="15176"/>
                  </a:cubicBezTo>
                  <a:cubicBezTo>
                    <a:pt x="629" y="15526"/>
                    <a:pt x="351" y="15816"/>
                    <a:pt x="13" y="15840"/>
                  </a:cubicBezTo>
                  <a:lnTo>
                    <a:pt x="13" y="16287"/>
                  </a:lnTo>
                  <a:cubicBezTo>
                    <a:pt x="339" y="16323"/>
                    <a:pt x="604" y="16589"/>
                    <a:pt x="629" y="16927"/>
                  </a:cubicBezTo>
                  <a:lnTo>
                    <a:pt x="1244" y="16927"/>
                  </a:lnTo>
                  <a:cubicBezTo>
                    <a:pt x="1268" y="16589"/>
                    <a:pt x="1558" y="16311"/>
                    <a:pt x="1908" y="16311"/>
                  </a:cubicBezTo>
                  <a:cubicBezTo>
                    <a:pt x="2258" y="16311"/>
                    <a:pt x="2548" y="16589"/>
                    <a:pt x="2572" y="16927"/>
                  </a:cubicBezTo>
                  <a:lnTo>
                    <a:pt x="3019" y="16927"/>
                  </a:lnTo>
                  <a:cubicBezTo>
                    <a:pt x="3055" y="16589"/>
                    <a:pt x="3333" y="16311"/>
                    <a:pt x="3695" y="16311"/>
                  </a:cubicBezTo>
                  <a:cubicBezTo>
                    <a:pt x="4045" y="16311"/>
                    <a:pt x="4335" y="16589"/>
                    <a:pt x="4359" y="16927"/>
                  </a:cubicBezTo>
                  <a:lnTo>
                    <a:pt x="4806" y="16927"/>
                  </a:lnTo>
                  <a:cubicBezTo>
                    <a:pt x="4830" y="16589"/>
                    <a:pt x="5120" y="16311"/>
                    <a:pt x="5470" y="16311"/>
                  </a:cubicBezTo>
                  <a:cubicBezTo>
                    <a:pt x="5820" y="16311"/>
                    <a:pt x="6110" y="16589"/>
                    <a:pt x="6134" y="16927"/>
                  </a:cubicBezTo>
                  <a:lnTo>
                    <a:pt x="6580" y="16927"/>
                  </a:lnTo>
                  <a:cubicBezTo>
                    <a:pt x="6617" y="16589"/>
                    <a:pt x="6894" y="16311"/>
                    <a:pt x="7256" y="16311"/>
                  </a:cubicBezTo>
                  <a:cubicBezTo>
                    <a:pt x="7607" y="16311"/>
                    <a:pt x="7884" y="16589"/>
                    <a:pt x="7920" y="16927"/>
                  </a:cubicBezTo>
                  <a:lnTo>
                    <a:pt x="8367" y="16927"/>
                  </a:lnTo>
                  <a:cubicBezTo>
                    <a:pt x="8391" y="16589"/>
                    <a:pt x="8681" y="16311"/>
                    <a:pt x="9031" y="16311"/>
                  </a:cubicBezTo>
                  <a:cubicBezTo>
                    <a:pt x="9381" y="16311"/>
                    <a:pt x="9671" y="16589"/>
                    <a:pt x="9695" y="16927"/>
                  </a:cubicBezTo>
                  <a:lnTo>
                    <a:pt x="10142" y="16927"/>
                  </a:lnTo>
                  <a:cubicBezTo>
                    <a:pt x="10178" y="16589"/>
                    <a:pt x="10456" y="16311"/>
                    <a:pt x="10806" y="16311"/>
                  </a:cubicBezTo>
                  <a:cubicBezTo>
                    <a:pt x="11168" y="16311"/>
                    <a:pt x="11446" y="16589"/>
                    <a:pt x="11482" y="16927"/>
                  </a:cubicBezTo>
                  <a:lnTo>
                    <a:pt x="11929" y="16927"/>
                  </a:lnTo>
                  <a:cubicBezTo>
                    <a:pt x="11953" y="16589"/>
                    <a:pt x="12243" y="16311"/>
                    <a:pt x="12593" y="16311"/>
                  </a:cubicBezTo>
                  <a:cubicBezTo>
                    <a:pt x="12943" y="16311"/>
                    <a:pt x="13232" y="16589"/>
                    <a:pt x="13257" y="16927"/>
                  </a:cubicBezTo>
                  <a:lnTo>
                    <a:pt x="13703" y="16927"/>
                  </a:lnTo>
                  <a:cubicBezTo>
                    <a:pt x="13727" y="16577"/>
                    <a:pt x="14017" y="16311"/>
                    <a:pt x="14367" y="16311"/>
                  </a:cubicBezTo>
                  <a:cubicBezTo>
                    <a:pt x="14730" y="16311"/>
                    <a:pt x="15007" y="16577"/>
                    <a:pt x="15043" y="16927"/>
                  </a:cubicBezTo>
                  <a:lnTo>
                    <a:pt x="15490" y="16927"/>
                  </a:lnTo>
                  <a:cubicBezTo>
                    <a:pt x="15514" y="16577"/>
                    <a:pt x="15804" y="16311"/>
                    <a:pt x="16154" y="16311"/>
                  </a:cubicBezTo>
                  <a:cubicBezTo>
                    <a:pt x="16504" y="16311"/>
                    <a:pt x="16794" y="16577"/>
                    <a:pt x="16818" y="16927"/>
                  </a:cubicBezTo>
                  <a:lnTo>
                    <a:pt x="17265" y="16927"/>
                  </a:lnTo>
                  <a:cubicBezTo>
                    <a:pt x="17289" y="16577"/>
                    <a:pt x="17579" y="16311"/>
                    <a:pt x="17929" y="16311"/>
                  </a:cubicBezTo>
                  <a:cubicBezTo>
                    <a:pt x="18279" y="16311"/>
                    <a:pt x="18569" y="16577"/>
                    <a:pt x="18593" y="16927"/>
                  </a:cubicBezTo>
                  <a:lnTo>
                    <a:pt x="19052" y="16927"/>
                  </a:lnTo>
                  <a:cubicBezTo>
                    <a:pt x="19076" y="16577"/>
                    <a:pt x="19365" y="16311"/>
                    <a:pt x="19716" y="16311"/>
                  </a:cubicBezTo>
                  <a:cubicBezTo>
                    <a:pt x="20066" y="16311"/>
                    <a:pt x="20355" y="16577"/>
                    <a:pt x="20380" y="16927"/>
                  </a:cubicBezTo>
                  <a:lnTo>
                    <a:pt x="20826" y="16927"/>
                  </a:lnTo>
                  <a:cubicBezTo>
                    <a:pt x="20850" y="16577"/>
                    <a:pt x="21140" y="16311"/>
                    <a:pt x="21490" y="16311"/>
                  </a:cubicBezTo>
                  <a:cubicBezTo>
                    <a:pt x="21840" y="16311"/>
                    <a:pt x="22130" y="16577"/>
                    <a:pt x="22154" y="16927"/>
                  </a:cubicBezTo>
                  <a:lnTo>
                    <a:pt x="22613" y="16927"/>
                  </a:lnTo>
                  <a:cubicBezTo>
                    <a:pt x="22637" y="16577"/>
                    <a:pt x="22927" y="16311"/>
                    <a:pt x="23277" y="16311"/>
                  </a:cubicBezTo>
                  <a:cubicBezTo>
                    <a:pt x="23627" y="16311"/>
                    <a:pt x="23917" y="16577"/>
                    <a:pt x="23941" y="16927"/>
                  </a:cubicBezTo>
                  <a:lnTo>
                    <a:pt x="24388" y="16927"/>
                  </a:lnTo>
                  <a:cubicBezTo>
                    <a:pt x="24412" y="16577"/>
                    <a:pt x="24702" y="16311"/>
                    <a:pt x="25052" y="16311"/>
                  </a:cubicBezTo>
                  <a:cubicBezTo>
                    <a:pt x="25402" y="16311"/>
                    <a:pt x="25692" y="16577"/>
                    <a:pt x="25716" y="16927"/>
                  </a:cubicBezTo>
                  <a:lnTo>
                    <a:pt x="26174" y="16927"/>
                  </a:lnTo>
                  <a:cubicBezTo>
                    <a:pt x="26199" y="16577"/>
                    <a:pt x="26488" y="16311"/>
                    <a:pt x="26838" y="16311"/>
                  </a:cubicBezTo>
                  <a:cubicBezTo>
                    <a:pt x="27189" y="16311"/>
                    <a:pt x="27478" y="16577"/>
                    <a:pt x="27502" y="16927"/>
                  </a:cubicBezTo>
                  <a:lnTo>
                    <a:pt x="27949" y="16927"/>
                  </a:lnTo>
                  <a:cubicBezTo>
                    <a:pt x="27973" y="16577"/>
                    <a:pt x="28263" y="16311"/>
                    <a:pt x="28613" y="16311"/>
                  </a:cubicBezTo>
                  <a:cubicBezTo>
                    <a:pt x="28963" y="16311"/>
                    <a:pt x="29253" y="16577"/>
                    <a:pt x="29277" y="16927"/>
                  </a:cubicBezTo>
                  <a:lnTo>
                    <a:pt x="29736" y="16927"/>
                  </a:lnTo>
                  <a:cubicBezTo>
                    <a:pt x="29760" y="16577"/>
                    <a:pt x="30038" y="16311"/>
                    <a:pt x="30400" y="16311"/>
                  </a:cubicBezTo>
                  <a:cubicBezTo>
                    <a:pt x="30666" y="16311"/>
                    <a:pt x="30895" y="16468"/>
                    <a:pt x="30992" y="16685"/>
                  </a:cubicBezTo>
                  <a:lnTo>
                    <a:pt x="30992" y="16927"/>
                  </a:lnTo>
                  <a:lnTo>
                    <a:pt x="31680" y="16927"/>
                  </a:lnTo>
                  <a:cubicBezTo>
                    <a:pt x="31643" y="16830"/>
                    <a:pt x="31619" y="16734"/>
                    <a:pt x="31619" y="16625"/>
                  </a:cubicBezTo>
                  <a:cubicBezTo>
                    <a:pt x="31619" y="16275"/>
                    <a:pt x="31885" y="15985"/>
                    <a:pt x="32235" y="15961"/>
                  </a:cubicBezTo>
                  <a:lnTo>
                    <a:pt x="32235" y="15514"/>
                  </a:lnTo>
                  <a:cubicBezTo>
                    <a:pt x="31885" y="15490"/>
                    <a:pt x="31619" y="15200"/>
                    <a:pt x="31619" y="14850"/>
                  </a:cubicBezTo>
                  <a:cubicBezTo>
                    <a:pt x="31619" y="14500"/>
                    <a:pt x="31885" y="14210"/>
                    <a:pt x="32235" y="14186"/>
                  </a:cubicBezTo>
                  <a:lnTo>
                    <a:pt x="32235" y="13727"/>
                  </a:lnTo>
                  <a:cubicBezTo>
                    <a:pt x="31885" y="13703"/>
                    <a:pt x="31619" y="13426"/>
                    <a:pt x="31607" y="13063"/>
                  </a:cubicBezTo>
                  <a:cubicBezTo>
                    <a:pt x="31607" y="12713"/>
                    <a:pt x="31885" y="12424"/>
                    <a:pt x="32235" y="12399"/>
                  </a:cubicBezTo>
                  <a:lnTo>
                    <a:pt x="32235" y="11953"/>
                  </a:lnTo>
                  <a:cubicBezTo>
                    <a:pt x="31885" y="11929"/>
                    <a:pt x="31607" y="11639"/>
                    <a:pt x="31607" y="11289"/>
                  </a:cubicBezTo>
                  <a:cubicBezTo>
                    <a:pt x="31607" y="10939"/>
                    <a:pt x="31885" y="10649"/>
                    <a:pt x="32235" y="10625"/>
                  </a:cubicBezTo>
                  <a:lnTo>
                    <a:pt x="32235" y="10166"/>
                  </a:lnTo>
                  <a:cubicBezTo>
                    <a:pt x="31885" y="10142"/>
                    <a:pt x="31607" y="9864"/>
                    <a:pt x="31607" y="9502"/>
                  </a:cubicBezTo>
                  <a:cubicBezTo>
                    <a:pt x="31607" y="9152"/>
                    <a:pt x="31885" y="8862"/>
                    <a:pt x="32235" y="8838"/>
                  </a:cubicBezTo>
                  <a:lnTo>
                    <a:pt x="32235" y="8391"/>
                  </a:lnTo>
                  <a:cubicBezTo>
                    <a:pt x="31885" y="8367"/>
                    <a:pt x="31607" y="8077"/>
                    <a:pt x="31607" y="7727"/>
                  </a:cubicBezTo>
                  <a:cubicBezTo>
                    <a:pt x="31607" y="7377"/>
                    <a:pt x="31885" y="7087"/>
                    <a:pt x="32235" y="7063"/>
                  </a:cubicBezTo>
                  <a:lnTo>
                    <a:pt x="32235" y="6617"/>
                  </a:lnTo>
                  <a:cubicBezTo>
                    <a:pt x="31885" y="6580"/>
                    <a:pt x="31607" y="6303"/>
                    <a:pt x="31607" y="5941"/>
                  </a:cubicBezTo>
                  <a:cubicBezTo>
                    <a:pt x="31607" y="5590"/>
                    <a:pt x="31885" y="5301"/>
                    <a:pt x="32235" y="5277"/>
                  </a:cubicBezTo>
                  <a:lnTo>
                    <a:pt x="32235" y="4830"/>
                  </a:lnTo>
                  <a:cubicBezTo>
                    <a:pt x="31885" y="4806"/>
                    <a:pt x="31607" y="4516"/>
                    <a:pt x="31607" y="4166"/>
                  </a:cubicBezTo>
                  <a:cubicBezTo>
                    <a:pt x="31607" y="3816"/>
                    <a:pt x="31885" y="3526"/>
                    <a:pt x="32223" y="3502"/>
                  </a:cubicBezTo>
                  <a:lnTo>
                    <a:pt x="32223" y="3055"/>
                  </a:lnTo>
                  <a:cubicBezTo>
                    <a:pt x="31885" y="3019"/>
                    <a:pt x="31607" y="2741"/>
                    <a:pt x="31607" y="2379"/>
                  </a:cubicBezTo>
                  <a:cubicBezTo>
                    <a:pt x="31607" y="2029"/>
                    <a:pt x="31885" y="1739"/>
                    <a:pt x="32223" y="1715"/>
                  </a:cubicBezTo>
                  <a:lnTo>
                    <a:pt x="32223" y="1268"/>
                  </a:lnTo>
                  <a:cubicBezTo>
                    <a:pt x="31885" y="1244"/>
                    <a:pt x="31607" y="955"/>
                    <a:pt x="31607" y="604"/>
                  </a:cubicBezTo>
                  <a:cubicBezTo>
                    <a:pt x="31607" y="339"/>
                    <a:pt x="31764" y="109"/>
                    <a:pt x="31994" y="1"/>
                  </a:cubicBezTo>
                  <a:lnTo>
                    <a:pt x="30992" y="1"/>
                  </a:lnTo>
                  <a:cubicBezTo>
                    <a:pt x="30967" y="351"/>
                    <a:pt x="30678" y="617"/>
                    <a:pt x="30328" y="617"/>
                  </a:cubicBezTo>
                  <a:cubicBezTo>
                    <a:pt x="29977" y="617"/>
                    <a:pt x="29688" y="351"/>
                    <a:pt x="29664" y="1"/>
                  </a:cubicBezTo>
                  <a:lnTo>
                    <a:pt x="29205" y="1"/>
                  </a:lnTo>
                  <a:cubicBezTo>
                    <a:pt x="29181" y="351"/>
                    <a:pt x="28903" y="617"/>
                    <a:pt x="28541" y="617"/>
                  </a:cubicBezTo>
                  <a:cubicBezTo>
                    <a:pt x="28191" y="617"/>
                    <a:pt x="27901" y="351"/>
                    <a:pt x="27877" y="1"/>
                  </a:cubicBezTo>
                  <a:lnTo>
                    <a:pt x="27430" y="1"/>
                  </a:lnTo>
                  <a:cubicBezTo>
                    <a:pt x="27406" y="351"/>
                    <a:pt x="27116" y="617"/>
                    <a:pt x="26766" y="617"/>
                  </a:cubicBezTo>
                  <a:cubicBezTo>
                    <a:pt x="26416" y="617"/>
                    <a:pt x="26126" y="351"/>
                    <a:pt x="26102" y="1"/>
                  </a:cubicBezTo>
                  <a:lnTo>
                    <a:pt x="25655" y="1"/>
                  </a:lnTo>
                  <a:cubicBezTo>
                    <a:pt x="25619" y="351"/>
                    <a:pt x="25341" y="617"/>
                    <a:pt x="24979" y="617"/>
                  </a:cubicBezTo>
                  <a:cubicBezTo>
                    <a:pt x="24629" y="617"/>
                    <a:pt x="24352" y="351"/>
                    <a:pt x="24315" y="1"/>
                  </a:cubicBezTo>
                  <a:lnTo>
                    <a:pt x="23869" y="1"/>
                  </a:lnTo>
                  <a:cubicBezTo>
                    <a:pt x="23844" y="351"/>
                    <a:pt x="23555" y="617"/>
                    <a:pt x="23205" y="617"/>
                  </a:cubicBezTo>
                  <a:cubicBezTo>
                    <a:pt x="22854" y="617"/>
                    <a:pt x="22565" y="351"/>
                    <a:pt x="22541" y="1"/>
                  </a:cubicBezTo>
                  <a:lnTo>
                    <a:pt x="22094" y="1"/>
                  </a:lnTo>
                  <a:cubicBezTo>
                    <a:pt x="22070" y="351"/>
                    <a:pt x="21780" y="617"/>
                    <a:pt x="21430" y="617"/>
                  </a:cubicBezTo>
                  <a:cubicBezTo>
                    <a:pt x="21068" y="617"/>
                    <a:pt x="20790" y="351"/>
                    <a:pt x="20754" y="1"/>
                  </a:cubicBezTo>
                  <a:lnTo>
                    <a:pt x="20307" y="1"/>
                  </a:lnTo>
                  <a:cubicBezTo>
                    <a:pt x="20283" y="351"/>
                    <a:pt x="19993" y="617"/>
                    <a:pt x="19643" y="617"/>
                  </a:cubicBezTo>
                  <a:cubicBezTo>
                    <a:pt x="19293" y="617"/>
                    <a:pt x="19003" y="351"/>
                    <a:pt x="18979" y="1"/>
                  </a:cubicBezTo>
                  <a:lnTo>
                    <a:pt x="18532" y="1"/>
                  </a:lnTo>
                  <a:cubicBezTo>
                    <a:pt x="18508" y="351"/>
                    <a:pt x="18219" y="629"/>
                    <a:pt x="17868" y="629"/>
                  </a:cubicBezTo>
                  <a:cubicBezTo>
                    <a:pt x="17506" y="629"/>
                    <a:pt x="17229" y="351"/>
                    <a:pt x="17192" y="1"/>
                  </a:cubicBezTo>
                  <a:lnTo>
                    <a:pt x="16746" y="1"/>
                  </a:lnTo>
                  <a:cubicBezTo>
                    <a:pt x="16722" y="351"/>
                    <a:pt x="16432" y="629"/>
                    <a:pt x="16082" y="629"/>
                  </a:cubicBezTo>
                  <a:cubicBezTo>
                    <a:pt x="15732" y="629"/>
                    <a:pt x="15442" y="351"/>
                    <a:pt x="15418" y="1"/>
                  </a:cubicBezTo>
                  <a:lnTo>
                    <a:pt x="14971" y="1"/>
                  </a:lnTo>
                  <a:cubicBezTo>
                    <a:pt x="14947" y="351"/>
                    <a:pt x="14657" y="629"/>
                    <a:pt x="14307" y="629"/>
                  </a:cubicBezTo>
                  <a:cubicBezTo>
                    <a:pt x="13957" y="629"/>
                    <a:pt x="13667" y="351"/>
                    <a:pt x="136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55" name="Google Shape;1355;p43"/>
          <p:cNvSpPr txBox="1">
            <a:spLocks noGrp="1"/>
          </p:cNvSpPr>
          <p:nvPr>
            <p:ph type="title"/>
          </p:nvPr>
        </p:nvSpPr>
        <p:spPr>
          <a:xfrm>
            <a:off x="4965875" y="3372069"/>
            <a:ext cx="3616800" cy="89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/>
              <a:t>Thank you!</a:t>
            </a:r>
            <a:endParaRPr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ADD434-0967-434D-B700-8A812C03A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619" y="0"/>
            <a:ext cx="8864630" cy="912274"/>
          </a:xfrm>
        </p:spPr>
        <p:txBody>
          <a:bodyPr>
            <a:noAutofit/>
          </a:bodyPr>
          <a:lstStyle/>
          <a:p>
            <a:r>
              <a:rPr lang="en-US" sz="2400" dirty="0"/>
              <a:t>Work in groups of four. Locate the six countries in on the map below.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0088FB7-8A0D-4DAC-B237-95999C74EA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538" y="1051869"/>
            <a:ext cx="5864455" cy="3742173"/>
          </a:xfr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84BA853D-3C1B-425E-80B4-F54600FB4691}"/>
              </a:ext>
            </a:extLst>
          </p:cNvPr>
          <p:cNvSpPr/>
          <p:nvPr/>
        </p:nvSpPr>
        <p:spPr>
          <a:xfrm>
            <a:off x="757570" y="912274"/>
            <a:ext cx="1714500" cy="4857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Arial Black" panose="020B0A04020102020204" pitchFamily="34" charset="0"/>
              </a:rPr>
              <a:t>CANADA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EDC3088-2F24-416D-9EF3-C565D4F33CC3}"/>
              </a:ext>
            </a:extLst>
          </p:cNvPr>
          <p:cNvCxnSpPr>
            <a:cxnSpLocks/>
          </p:cNvCxnSpPr>
          <p:nvPr/>
        </p:nvCxnSpPr>
        <p:spPr>
          <a:xfrm>
            <a:off x="2424031" y="1196355"/>
            <a:ext cx="748126" cy="82547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1A240FA5-8D90-4D34-BDC6-6D4EF1AE04FA}"/>
              </a:ext>
            </a:extLst>
          </p:cNvPr>
          <p:cNvSpPr/>
          <p:nvPr/>
        </p:nvSpPr>
        <p:spPr>
          <a:xfrm>
            <a:off x="7214857" y="1397982"/>
            <a:ext cx="1798895" cy="4265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>
                <a:latin typeface="Arial Black" panose="020B0A04020102020204" pitchFamily="34" charset="0"/>
              </a:rPr>
              <a:t>SINGAPORE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5365207-3B07-4C68-9229-4BD36ED81904}"/>
              </a:ext>
            </a:extLst>
          </p:cNvPr>
          <p:cNvCxnSpPr>
            <a:cxnSpLocks/>
          </p:cNvCxnSpPr>
          <p:nvPr/>
        </p:nvCxnSpPr>
        <p:spPr>
          <a:xfrm flipH="1">
            <a:off x="6009027" y="1783878"/>
            <a:ext cx="1862358" cy="1261553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2398F998-88AE-4FA4-B1E8-BBEBCEEA8F7D}"/>
              </a:ext>
            </a:extLst>
          </p:cNvPr>
          <p:cNvSpPr/>
          <p:nvPr/>
        </p:nvSpPr>
        <p:spPr>
          <a:xfrm>
            <a:off x="4957432" y="426566"/>
            <a:ext cx="1714500" cy="6738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 Black" panose="020B0A04020102020204" pitchFamily="34" charset="0"/>
              </a:rPr>
              <a:t>THE UNITED KINGDOM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C0142EE-0E31-4AD4-9739-9EB1521372EC}"/>
              </a:ext>
            </a:extLst>
          </p:cNvPr>
          <p:cNvCxnSpPr>
            <a:cxnSpLocks/>
            <a:stCxn id="15" idx="4"/>
          </p:cNvCxnSpPr>
          <p:nvPr/>
        </p:nvCxnSpPr>
        <p:spPr>
          <a:xfrm flipH="1">
            <a:off x="4494250" y="1100404"/>
            <a:ext cx="1320432" cy="724144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>
            <a:extLst>
              <a:ext uri="{FF2B5EF4-FFF2-40B4-BE49-F238E27FC236}">
                <a16:creationId xmlns:a16="http://schemas.microsoft.com/office/drawing/2014/main" id="{03D5831D-7E14-46B1-B7D9-8906BC05D2A9}"/>
              </a:ext>
            </a:extLst>
          </p:cNvPr>
          <p:cNvSpPr/>
          <p:nvPr/>
        </p:nvSpPr>
        <p:spPr>
          <a:xfrm>
            <a:off x="172446" y="1692571"/>
            <a:ext cx="1714500" cy="3792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>
                <a:latin typeface="Arial Black" panose="020B0A04020102020204" pitchFamily="34" charset="0"/>
              </a:rPr>
              <a:t>THE USA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A44934B-5824-4352-A466-B0CF9C3C6EE2}"/>
              </a:ext>
            </a:extLst>
          </p:cNvPr>
          <p:cNvCxnSpPr>
            <a:cxnSpLocks/>
            <a:stCxn id="22" idx="6"/>
          </p:cNvCxnSpPr>
          <p:nvPr/>
        </p:nvCxnSpPr>
        <p:spPr>
          <a:xfrm>
            <a:off x="1886946" y="1882196"/>
            <a:ext cx="1248028" cy="32922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val 27">
            <a:extLst>
              <a:ext uri="{FF2B5EF4-FFF2-40B4-BE49-F238E27FC236}">
                <a16:creationId xmlns:a16="http://schemas.microsoft.com/office/drawing/2014/main" id="{950FDF32-1C16-4DB8-BB0E-CF5D63A2E736}"/>
              </a:ext>
            </a:extLst>
          </p:cNvPr>
          <p:cNvSpPr/>
          <p:nvPr/>
        </p:nvSpPr>
        <p:spPr>
          <a:xfrm>
            <a:off x="7408234" y="2548692"/>
            <a:ext cx="1735765" cy="43540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latin typeface="Arial Black" panose="020B0A04020102020204" pitchFamily="34" charset="0"/>
              </a:rPr>
              <a:t>AUSTRALIA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F514984-B7B0-48AA-AD73-D648F91DC27F}"/>
              </a:ext>
            </a:extLst>
          </p:cNvPr>
          <p:cNvCxnSpPr>
            <a:cxnSpLocks/>
          </p:cNvCxnSpPr>
          <p:nvPr/>
        </p:nvCxnSpPr>
        <p:spPr>
          <a:xfrm flipH="1">
            <a:off x="6496279" y="2827893"/>
            <a:ext cx="1480916" cy="692113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Oval 39">
            <a:extLst>
              <a:ext uri="{FF2B5EF4-FFF2-40B4-BE49-F238E27FC236}">
                <a16:creationId xmlns:a16="http://schemas.microsoft.com/office/drawing/2014/main" id="{C8EB2C8A-0352-4C16-BE8B-6BC0006A54A9}"/>
              </a:ext>
            </a:extLst>
          </p:cNvPr>
          <p:cNvSpPr/>
          <p:nvPr/>
        </p:nvSpPr>
        <p:spPr>
          <a:xfrm>
            <a:off x="7442791" y="3425078"/>
            <a:ext cx="1701209" cy="43540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>
                <a:latin typeface="Arial Black" panose="020B0A04020102020204" pitchFamily="34" charset="0"/>
              </a:rPr>
              <a:t>New Zealand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92269DB9-1A00-4BD5-A489-A3F189DEE5D9}"/>
              </a:ext>
            </a:extLst>
          </p:cNvPr>
          <p:cNvCxnSpPr>
            <a:cxnSpLocks/>
          </p:cNvCxnSpPr>
          <p:nvPr/>
        </p:nvCxnSpPr>
        <p:spPr>
          <a:xfrm flipH="1">
            <a:off x="6808193" y="3708239"/>
            <a:ext cx="852800" cy="21149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9997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5" grpId="0" animBg="1"/>
      <p:bldP spid="22" grpId="0" animBg="1"/>
      <p:bldP spid="28" grpId="0" animBg="1"/>
      <p:bldP spid="4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28"/>
          <p:cNvSpPr txBox="1">
            <a:spLocks noGrp="1"/>
          </p:cNvSpPr>
          <p:nvPr>
            <p:ph type="ctrTitle"/>
          </p:nvPr>
        </p:nvSpPr>
        <p:spPr>
          <a:xfrm>
            <a:off x="4571999" y="1361900"/>
            <a:ext cx="4090521" cy="205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/>
              <a:t>Unit 8: </a:t>
            </a:r>
            <a:br>
              <a:rPr lang="en" sz="3200" dirty="0"/>
            </a:br>
            <a:r>
              <a:rPr lang="en" sz="3200" dirty="0"/>
              <a:t>English </a:t>
            </a:r>
            <a:r>
              <a:rPr lang="en" sz="3200" dirty="0" err="1"/>
              <a:t>spe</a:t>
            </a:r>
            <a:r>
              <a:rPr lang="en-US" sz="3200" dirty="0" err="1"/>
              <a:t>ak</a:t>
            </a:r>
            <a:r>
              <a:rPr lang="en" sz="3200" dirty="0" err="1"/>
              <a:t>ing</a:t>
            </a:r>
            <a:r>
              <a:rPr lang="en" sz="3200" dirty="0"/>
              <a:t> countries</a:t>
            </a:r>
            <a:endParaRPr sz="3200" dirty="0"/>
          </a:p>
        </p:txBody>
      </p:sp>
      <p:sp>
        <p:nvSpPr>
          <p:cNvPr id="460" name="Google Shape;460;p28"/>
          <p:cNvSpPr txBox="1">
            <a:spLocks noGrp="1"/>
          </p:cNvSpPr>
          <p:nvPr>
            <p:ph type="subTitle" idx="1"/>
          </p:nvPr>
        </p:nvSpPr>
        <p:spPr>
          <a:xfrm>
            <a:off x="4719695" y="3148943"/>
            <a:ext cx="3854100" cy="79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/>
              <a:t>Lesson 1: Getting </a:t>
            </a:r>
            <a:r>
              <a:rPr lang="en" sz="2000"/>
              <a:t>Started </a:t>
            </a:r>
            <a:endParaRPr lang="en" sz="2000" dirty="0"/>
          </a:p>
        </p:txBody>
      </p:sp>
      <p:grpSp>
        <p:nvGrpSpPr>
          <p:cNvPr id="461" name="Google Shape;461;p28"/>
          <p:cNvGrpSpPr/>
          <p:nvPr/>
        </p:nvGrpSpPr>
        <p:grpSpPr>
          <a:xfrm>
            <a:off x="-205681" y="752125"/>
            <a:ext cx="9655336" cy="1549361"/>
            <a:chOff x="-205681" y="752125"/>
            <a:chExt cx="9655336" cy="1549361"/>
          </a:xfrm>
        </p:grpSpPr>
        <p:sp>
          <p:nvSpPr>
            <p:cNvPr id="462" name="Google Shape;462;p28"/>
            <p:cNvSpPr/>
            <p:nvPr/>
          </p:nvSpPr>
          <p:spPr>
            <a:xfrm flipH="1">
              <a:off x="3641385" y="2062581"/>
              <a:ext cx="471866" cy="238905"/>
            </a:xfrm>
            <a:custGeom>
              <a:avLst/>
              <a:gdLst/>
              <a:ahLst/>
              <a:cxnLst/>
              <a:rect l="l" t="t" r="r" b="b"/>
              <a:pathLst>
                <a:path w="5398" h="2733" extrusionOk="0">
                  <a:moveTo>
                    <a:pt x="2209" y="1"/>
                  </a:moveTo>
                  <a:cubicBezTo>
                    <a:pt x="2019" y="1"/>
                    <a:pt x="1828" y="68"/>
                    <a:pt x="1666" y="182"/>
                  </a:cubicBezTo>
                  <a:cubicBezTo>
                    <a:pt x="1343" y="410"/>
                    <a:pt x="1143" y="781"/>
                    <a:pt x="1048" y="1162"/>
                  </a:cubicBezTo>
                  <a:cubicBezTo>
                    <a:pt x="953" y="1552"/>
                    <a:pt x="953" y="1952"/>
                    <a:pt x="953" y="2343"/>
                  </a:cubicBezTo>
                  <a:cubicBezTo>
                    <a:pt x="852" y="2272"/>
                    <a:pt x="730" y="2236"/>
                    <a:pt x="609" y="2236"/>
                  </a:cubicBezTo>
                  <a:cubicBezTo>
                    <a:pt x="499" y="2236"/>
                    <a:pt x="390" y="2265"/>
                    <a:pt x="296" y="2323"/>
                  </a:cubicBezTo>
                  <a:cubicBezTo>
                    <a:pt x="143" y="2409"/>
                    <a:pt x="39" y="2561"/>
                    <a:pt x="1" y="2733"/>
                  </a:cubicBezTo>
                  <a:lnTo>
                    <a:pt x="5398" y="2733"/>
                  </a:lnTo>
                  <a:cubicBezTo>
                    <a:pt x="5264" y="2333"/>
                    <a:pt x="5103" y="1924"/>
                    <a:pt x="4760" y="1686"/>
                  </a:cubicBezTo>
                  <a:cubicBezTo>
                    <a:pt x="4616" y="1584"/>
                    <a:pt x="4432" y="1531"/>
                    <a:pt x="4253" y="1531"/>
                  </a:cubicBezTo>
                  <a:cubicBezTo>
                    <a:pt x="3980" y="1531"/>
                    <a:pt x="3719" y="1652"/>
                    <a:pt x="3627" y="1905"/>
                  </a:cubicBezTo>
                  <a:cubicBezTo>
                    <a:pt x="3523" y="1648"/>
                    <a:pt x="3418" y="1391"/>
                    <a:pt x="3304" y="1124"/>
                  </a:cubicBezTo>
                  <a:cubicBezTo>
                    <a:pt x="3199" y="867"/>
                    <a:pt x="3094" y="610"/>
                    <a:pt x="2913" y="391"/>
                  </a:cubicBezTo>
                  <a:cubicBezTo>
                    <a:pt x="2742" y="182"/>
                    <a:pt x="2485" y="10"/>
                    <a:pt x="2209" y="1"/>
                  </a:cubicBezTo>
                  <a:close/>
                </a:path>
              </a:pathLst>
            </a:custGeom>
            <a:solidFill>
              <a:srgbClr val="B7B9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28"/>
            <p:cNvSpPr/>
            <p:nvPr/>
          </p:nvSpPr>
          <p:spPr>
            <a:xfrm flipH="1">
              <a:off x="1497985" y="854813"/>
              <a:ext cx="238905" cy="121594"/>
            </a:xfrm>
            <a:custGeom>
              <a:avLst/>
              <a:gdLst/>
              <a:ahLst/>
              <a:cxnLst/>
              <a:rect l="l" t="t" r="r" b="b"/>
              <a:pathLst>
                <a:path w="2733" h="1391" extrusionOk="0">
                  <a:moveTo>
                    <a:pt x="1124" y="1"/>
                  </a:moveTo>
                  <a:cubicBezTo>
                    <a:pt x="1019" y="1"/>
                    <a:pt x="924" y="39"/>
                    <a:pt x="848" y="96"/>
                  </a:cubicBezTo>
                  <a:cubicBezTo>
                    <a:pt x="677" y="210"/>
                    <a:pt x="581" y="401"/>
                    <a:pt x="534" y="591"/>
                  </a:cubicBezTo>
                  <a:cubicBezTo>
                    <a:pt x="486" y="791"/>
                    <a:pt x="486" y="991"/>
                    <a:pt x="486" y="1191"/>
                  </a:cubicBezTo>
                  <a:cubicBezTo>
                    <a:pt x="430" y="1155"/>
                    <a:pt x="366" y="1136"/>
                    <a:pt x="302" y="1136"/>
                  </a:cubicBezTo>
                  <a:cubicBezTo>
                    <a:pt x="247" y="1136"/>
                    <a:pt x="192" y="1150"/>
                    <a:pt x="144" y="1181"/>
                  </a:cubicBezTo>
                  <a:cubicBezTo>
                    <a:pt x="67" y="1219"/>
                    <a:pt x="20" y="1305"/>
                    <a:pt x="1" y="1391"/>
                  </a:cubicBezTo>
                  <a:lnTo>
                    <a:pt x="2733" y="1391"/>
                  </a:lnTo>
                  <a:cubicBezTo>
                    <a:pt x="2666" y="1181"/>
                    <a:pt x="2590" y="981"/>
                    <a:pt x="2409" y="858"/>
                  </a:cubicBezTo>
                  <a:cubicBezTo>
                    <a:pt x="2337" y="805"/>
                    <a:pt x="2244" y="777"/>
                    <a:pt x="2153" y="777"/>
                  </a:cubicBezTo>
                  <a:cubicBezTo>
                    <a:pt x="2016" y="777"/>
                    <a:pt x="1884" y="840"/>
                    <a:pt x="1838" y="972"/>
                  </a:cubicBezTo>
                  <a:cubicBezTo>
                    <a:pt x="1781" y="839"/>
                    <a:pt x="1733" y="705"/>
                    <a:pt x="1676" y="572"/>
                  </a:cubicBezTo>
                  <a:cubicBezTo>
                    <a:pt x="1619" y="439"/>
                    <a:pt x="1571" y="315"/>
                    <a:pt x="1476" y="201"/>
                  </a:cubicBezTo>
                  <a:cubicBezTo>
                    <a:pt x="1390" y="96"/>
                    <a:pt x="1257" y="10"/>
                    <a:pt x="1124" y="1"/>
                  </a:cubicBezTo>
                  <a:close/>
                </a:path>
              </a:pathLst>
            </a:custGeom>
            <a:solidFill>
              <a:srgbClr val="B7B9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28"/>
            <p:cNvSpPr/>
            <p:nvPr/>
          </p:nvSpPr>
          <p:spPr>
            <a:xfrm flipH="1">
              <a:off x="8780581" y="1250878"/>
              <a:ext cx="669074" cy="329030"/>
            </a:xfrm>
            <a:custGeom>
              <a:avLst/>
              <a:gdLst/>
              <a:ahLst/>
              <a:cxnLst/>
              <a:rect l="l" t="t" r="r" b="b"/>
              <a:pathLst>
                <a:path w="7654" h="3764" extrusionOk="0">
                  <a:moveTo>
                    <a:pt x="3469" y="1"/>
                  </a:moveTo>
                  <a:cubicBezTo>
                    <a:pt x="3193" y="1"/>
                    <a:pt x="2923" y="75"/>
                    <a:pt x="2694" y="241"/>
                  </a:cubicBezTo>
                  <a:cubicBezTo>
                    <a:pt x="2342" y="489"/>
                    <a:pt x="2142" y="908"/>
                    <a:pt x="2009" y="1317"/>
                  </a:cubicBezTo>
                  <a:cubicBezTo>
                    <a:pt x="1809" y="1916"/>
                    <a:pt x="1714" y="2564"/>
                    <a:pt x="1723" y="3201"/>
                  </a:cubicBezTo>
                  <a:cubicBezTo>
                    <a:pt x="1531" y="3033"/>
                    <a:pt x="1275" y="2941"/>
                    <a:pt x="1019" y="2941"/>
                  </a:cubicBezTo>
                  <a:cubicBezTo>
                    <a:pt x="868" y="2941"/>
                    <a:pt x="718" y="2973"/>
                    <a:pt x="581" y="3040"/>
                  </a:cubicBezTo>
                  <a:cubicBezTo>
                    <a:pt x="286" y="3173"/>
                    <a:pt x="77" y="3449"/>
                    <a:pt x="0" y="3763"/>
                  </a:cubicBezTo>
                  <a:lnTo>
                    <a:pt x="7653" y="3763"/>
                  </a:lnTo>
                  <a:cubicBezTo>
                    <a:pt x="7501" y="3354"/>
                    <a:pt x="7292" y="2964"/>
                    <a:pt x="6939" y="2716"/>
                  </a:cubicBezTo>
                  <a:cubicBezTo>
                    <a:pt x="6764" y="2598"/>
                    <a:pt x="6542" y="2536"/>
                    <a:pt x="6324" y="2536"/>
                  </a:cubicBezTo>
                  <a:cubicBezTo>
                    <a:pt x="6000" y="2536"/>
                    <a:pt x="5686" y="2673"/>
                    <a:pt x="5550" y="2964"/>
                  </a:cubicBezTo>
                  <a:cubicBezTo>
                    <a:pt x="5531" y="2145"/>
                    <a:pt x="5388" y="1288"/>
                    <a:pt x="4864" y="670"/>
                  </a:cubicBezTo>
                  <a:cubicBezTo>
                    <a:pt x="4523" y="260"/>
                    <a:pt x="3985" y="1"/>
                    <a:pt x="3469" y="1"/>
                  </a:cubicBezTo>
                  <a:close/>
                </a:path>
              </a:pathLst>
            </a:custGeom>
            <a:solidFill>
              <a:srgbClr val="B7B9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28"/>
            <p:cNvSpPr/>
            <p:nvPr/>
          </p:nvSpPr>
          <p:spPr>
            <a:xfrm flipH="1">
              <a:off x="-205681" y="857638"/>
              <a:ext cx="1084208" cy="431393"/>
            </a:xfrm>
            <a:custGeom>
              <a:avLst/>
              <a:gdLst/>
              <a:ahLst/>
              <a:cxnLst/>
              <a:rect l="l" t="t" r="r" b="b"/>
              <a:pathLst>
                <a:path w="12403" h="4935" extrusionOk="0">
                  <a:moveTo>
                    <a:pt x="4226" y="0"/>
                  </a:moveTo>
                  <a:cubicBezTo>
                    <a:pt x="4112" y="0"/>
                    <a:pt x="3997" y="13"/>
                    <a:pt x="3884" y="42"/>
                  </a:cubicBezTo>
                  <a:cubicBezTo>
                    <a:pt x="3284" y="184"/>
                    <a:pt x="2856" y="717"/>
                    <a:pt x="2551" y="1251"/>
                  </a:cubicBezTo>
                  <a:cubicBezTo>
                    <a:pt x="2046" y="2136"/>
                    <a:pt x="1742" y="3126"/>
                    <a:pt x="1666" y="4135"/>
                  </a:cubicBezTo>
                  <a:cubicBezTo>
                    <a:pt x="1492" y="4022"/>
                    <a:pt x="1281" y="3965"/>
                    <a:pt x="1069" y="3965"/>
                  </a:cubicBezTo>
                  <a:cubicBezTo>
                    <a:pt x="885" y="3965"/>
                    <a:pt x="702" y="4008"/>
                    <a:pt x="543" y="4097"/>
                  </a:cubicBezTo>
                  <a:cubicBezTo>
                    <a:pt x="238" y="4268"/>
                    <a:pt x="38" y="4592"/>
                    <a:pt x="0" y="4934"/>
                  </a:cubicBezTo>
                  <a:lnTo>
                    <a:pt x="12403" y="4934"/>
                  </a:lnTo>
                  <a:lnTo>
                    <a:pt x="12269" y="4506"/>
                  </a:lnTo>
                  <a:cubicBezTo>
                    <a:pt x="12098" y="3992"/>
                    <a:pt x="11841" y="3392"/>
                    <a:pt x="11308" y="3307"/>
                  </a:cubicBezTo>
                  <a:cubicBezTo>
                    <a:pt x="11264" y="3299"/>
                    <a:pt x="11220" y="3295"/>
                    <a:pt x="11177" y="3295"/>
                  </a:cubicBezTo>
                  <a:cubicBezTo>
                    <a:pt x="10731" y="3295"/>
                    <a:pt x="10356" y="3683"/>
                    <a:pt x="10061" y="4030"/>
                  </a:cubicBezTo>
                  <a:cubicBezTo>
                    <a:pt x="9909" y="3659"/>
                    <a:pt x="9747" y="3278"/>
                    <a:pt x="9490" y="2983"/>
                  </a:cubicBezTo>
                  <a:cubicBezTo>
                    <a:pt x="9248" y="2706"/>
                    <a:pt x="8904" y="2500"/>
                    <a:pt x="8544" y="2500"/>
                  </a:cubicBezTo>
                  <a:cubicBezTo>
                    <a:pt x="8507" y="2500"/>
                    <a:pt x="8470" y="2503"/>
                    <a:pt x="8433" y="2507"/>
                  </a:cubicBezTo>
                  <a:cubicBezTo>
                    <a:pt x="7900" y="2574"/>
                    <a:pt x="7529" y="3050"/>
                    <a:pt x="7225" y="3497"/>
                  </a:cubicBezTo>
                  <a:cubicBezTo>
                    <a:pt x="7091" y="2402"/>
                    <a:pt x="6539" y="1365"/>
                    <a:pt x="5702" y="641"/>
                  </a:cubicBezTo>
                  <a:cubicBezTo>
                    <a:pt x="5286" y="288"/>
                    <a:pt x="4760" y="0"/>
                    <a:pt x="4226" y="0"/>
                  </a:cubicBezTo>
                  <a:close/>
                </a:path>
              </a:pathLst>
            </a:custGeom>
            <a:solidFill>
              <a:srgbClr val="B7B9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28"/>
            <p:cNvSpPr/>
            <p:nvPr/>
          </p:nvSpPr>
          <p:spPr>
            <a:xfrm flipH="1">
              <a:off x="4613684" y="752125"/>
              <a:ext cx="751419" cy="298522"/>
            </a:xfrm>
            <a:custGeom>
              <a:avLst/>
              <a:gdLst/>
              <a:ahLst/>
              <a:cxnLst/>
              <a:rect l="l" t="t" r="r" b="b"/>
              <a:pathLst>
                <a:path w="8596" h="3415" extrusionOk="0">
                  <a:moveTo>
                    <a:pt x="2921" y="0"/>
                  </a:moveTo>
                  <a:cubicBezTo>
                    <a:pt x="2845" y="0"/>
                    <a:pt x="2769" y="8"/>
                    <a:pt x="2694" y="26"/>
                  </a:cubicBezTo>
                  <a:cubicBezTo>
                    <a:pt x="2285" y="131"/>
                    <a:pt x="1980" y="492"/>
                    <a:pt x="1771" y="864"/>
                  </a:cubicBezTo>
                  <a:cubicBezTo>
                    <a:pt x="1418" y="1473"/>
                    <a:pt x="1209" y="2168"/>
                    <a:pt x="1161" y="2863"/>
                  </a:cubicBezTo>
                  <a:cubicBezTo>
                    <a:pt x="1037" y="2785"/>
                    <a:pt x="888" y="2744"/>
                    <a:pt x="739" y="2744"/>
                  </a:cubicBezTo>
                  <a:cubicBezTo>
                    <a:pt x="614" y="2744"/>
                    <a:pt x="490" y="2773"/>
                    <a:pt x="381" y="2834"/>
                  </a:cubicBezTo>
                  <a:cubicBezTo>
                    <a:pt x="171" y="2958"/>
                    <a:pt x="29" y="3177"/>
                    <a:pt x="0" y="3415"/>
                  </a:cubicBezTo>
                  <a:lnTo>
                    <a:pt x="8595" y="3415"/>
                  </a:lnTo>
                  <a:lnTo>
                    <a:pt x="8500" y="3120"/>
                  </a:lnTo>
                  <a:cubicBezTo>
                    <a:pt x="8386" y="2767"/>
                    <a:pt x="8205" y="2349"/>
                    <a:pt x="7834" y="2291"/>
                  </a:cubicBezTo>
                  <a:cubicBezTo>
                    <a:pt x="7804" y="2287"/>
                    <a:pt x="7774" y="2284"/>
                    <a:pt x="7745" y="2284"/>
                  </a:cubicBezTo>
                  <a:cubicBezTo>
                    <a:pt x="7440" y="2284"/>
                    <a:pt x="7177" y="2543"/>
                    <a:pt x="6977" y="2786"/>
                  </a:cubicBezTo>
                  <a:cubicBezTo>
                    <a:pt x="6872" y="2529"/>
                    <a:pt x="6758" y="2272"/>
                    <a:pt x="6577" y="2063"/>
                  </a:cubicBezTo>
                  <a:cubicBezTo>
                    <a:pt x="6415" y="1875"/>
                    <a:pt x="6177" y="1734"/>
                    <a:pt x="5930" y="1734"/>
                  </a:cubicBezTo>
                  <a:cubicBezTo>
                    <a:pt x="5902" y="1734"/>
                    <a:pt x="5873" y="1735"/>
                    <a:pt x="5844" y="1739"/>
                  </a:cubicBezTo>
                  <a:cubicBezTo>
                    <a:pt x="5473" y="1777"/>
                    <a:pt x="5226" y="2111"/>
                    <a:pt x="5016" y="2425"/>
                  </a:cubicBezTo>
                  <a:cubicBezTo>
                    <a:pt x="4921" y="1663"/>
                    <a:pt x="4531" y="949"/>
                    <a:pt x="3950" y="445"/>
                  </a:cubicBezTo>
                  <a:cubicBezTo>
                    <a:pt x="3665" y="200"/>
                    <a:pt x="3295" y="0"/>
                    <a:pt x="2921" y="0"/>
                  </a:cubicBezTo>
                  <a:close/>
                </a:path>
              </a:pathLst>
            </a:custGeom>
            <a:solidFill>
              <a:srgbClr val="B7B9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28"/>
            <p:cNvSpPr/>
            <p:nvPr/>
          </p:nvSpPr>
          <p:spPr>
            <a:xfrm flipH="1">
              <a:off x="3485624" y="1024991"/>
              <a:ext cx="569159" cy="225880"/>
            </a:xfrm>
            <a:custGeom>
              <a:avLst/>
              <a:gdLst/>
              <a:ahLst/>
              <a:cxnLst/>
              <a:rect l="l" t="t" r="r" b="b"/>
              <a:pathLst>
                <a:path w="6511" h="2584" extrusionOk="0">
                  <a:moveTo>
                    <a:pt x="2227" y="1"/>
                  </a:moveTo>
                  <a:cubicBezTo>
                    <a:pt x="2167" y="1"/>
                    <a:pt x="2106" y="8"/>
                    <a:pt x="2047" y="23"/>
                  </a:cubicBezTo>
                  <a:cubicBezTo>
                    <a:pt x="1723" y="99"/>
                    <a:pt x="1504" y="375"/>
                    <a:pt x="1342" y="661"/>
                  </a:cubicBezTo>
                  <a:cubicBezTo>
                    <a:pt x="1076" y="1118"/>
                    <a:pt x="914" y="1641"/>
                    <a:pt x="876" y="2174"/>
                  </a:cubicBezTo>
                  <a:cubicBezTo>
                    <a:pt x="782" y="2112"/>
                    <a:pt x="669" y="2081"/>
                    <a:pt x="556" y="2081"/>
                  </a:cubicBezTo>
                  <a:cubicBezTo>
                    <a:pt x="462" y="2081"/>
                    <a:pt x="368" y="2103"/>
                    <a:pt x="286" y="2146"/>
                  </a:cubicBezTo>
                  <a:cubicBezTo>
                    <a:pt x="134" y="2241"/>
                    <a:pt x="19" y="2412"/>
                    <a:pt x="0" y="2584"/>
                  </a:cubicBezTo>
                  <a:lnTo>
                    <a:pt x="6511" y="2584"/>
                  </a:lnTo>
                  <a:lnTo>
                    <a:pt x="6444" y="2365"/>
                  </a:lnTo>
                  <a:cubicBezTo>
                    <a:pt x="6349" y="2098"/>
                    <a:pt x="6216" y="1775"/>
                    <a:pt x="5940" y="1737"/>
                  </a:cubicBezTo>
                  <a:cubicBezTo>
                    <a:pt x="5916" y="1732"/>
                    <a:pt x="5892" y="1730"/>
                    <a:pt x="5868" y="1730"/>
                  </a:cubicBezTo>
                  <a:cubicBezTo>
                    <a:pt x="5634" y="1730"/>
                    <a:pt x="5439" y="1936"/>
                    <a:pt x="5283" y="2117"/>
                  </a:cubicBezTo>
                  <a:cubicBezTo>
                    <a:pt x="5207" y="1917"/>
                    <a:pt x="5121" y="1718"/>
                    <a:pt x="4978" y="1565"/>
                  </a:cubicBezTo>
                  <a:cubicBezTo>
                    <a:pt x="4859" y="1420"/>
                    <a:pt x="4678" y="1313"/>
                    <a:pt x="4491" y="1313"/>
                  </a:cubicBezTo>
                  <a:cubicBezTo>
                    <a:pt x="4470" y="1313"/>
                    <a:pt x="4448" y="1315"/>
                    <a:pt x="4426" y="1318"/>
                  </a:cubicBezTo>
                  <a:cubicBezTo>
                    <a:pt x="4150" y="1346"/>
                    <a:pt x="3950" y="1603"/>
                    <a:pt x="3798" y="1832"/>
                  </a:cubicBezTo>
                  <a:cubicBezTo>
                    <a:pt x="3722" y="1261"/>
                    <a:pt x="3436" y="718"/>
                    <a:pt x="2999" y="337"/>
                  </a:cubicBezTo>
                  <a:cubicBezTo>
                    <a:pt x="2780" y="150"/>
                    <a:pt x="2503" y="1"/>
                    <a:pt x="2227" y="1"/>
                  </a:cubicBezTo>
                  <a:close/>
                </a:path>
              </a:pathLst>
            </a:custGeom>
            <a:solidFill>
              <a:srgbClr val="B7B9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28"/>
            <p:cNvSpPr/>
            <p:nvPr/>
          </p:nvSpPr>
          <p:spPr>
            <a:xfrm flipH="1">
              <a:off x="7712508" y="976887"/>
              <a:ext cx="485241" cy="192925"/>
            </a:xfrm>
            <a:custGeom>
              <a:avLst/>
              <a:gdLst/>
              <a:ahLst/>
              <a:cxnLst/>
              <a:rect l="l" t="t" r="r" b="b"/>
              <a:pathLst>
                <a:path w="5551" h="2207" extrusionOk="0">
                  <a:moveTo>
                    <a:pt x="1883" y="1"/>
                  </a:moveTo>
                  <a:cubicBezTo>
                    <a:pt x="1833" y="1"/>
                    <a:pt x="1783" y="6"/>
                    <a:pt x="1733" y="17"/>
                  </a:cubicBezTo>
                  <a:cubicBezTo>
                    <a:pt x="1467" y="84"/>
                    <a:pt x="1276" y="322"/>
                    <a:pt x="1134" y="560"/>
                  </a:cubicBezTo>
                  <a:cubicBezTo>
                    <a:pt x="915" y="950"/>
                    <a:pt x="781" y="1397"/>
                    <a:pt x="743" y="1854"/>
                  </a:cubicBezTo>
                  <a:cubicBezTo>
                    <a:pt x="666" y="1803"/>
                    <a:pt x="573" y="1777"/>
                    <a:pt x="477" y="1777"/>
                  </a:cubicBezTo>
                  <a:cubicBezTo>
                    <a:pt x="396" y="1777"/>
                    <a:pt x="313" y="1796"/>
                    <a:pt x="239" y="1835"/>
                  </a:cubicBezTo>
                  <a:cubicBezTo>
                    <a:pt x="106" y="1911"/>
                    <a:pt x="10" y="2054"/>
                    <a:pt x="1" y="2207"/>
                  </a:cubicBezTo>
                  <a:lnTo>
                    <a:pt x="5550" y="2207"/>
                  </a:lnTo>
                  <a:lnTo>
                    <a:pt x="5493" y="2016"/>
                  </a:lnTo>
                  <a:cubicBezTo>
                    <a:pt x="5417" y="1788"/>
                    <a:pt x="5303" y="1521"/>
                    <a:pt x="5055" y="1483"/>
                  </a:cubicBezTo>
                  <a:cubicBezTo>
                    <a:pt x="5036" y="1480"/>
                    <a:pt x="5017" y="1478"/>
                    <a:pt x="4998" y="1478"/>
                  </a:cubicBezTo>
                  <a:cubicBezTo>
                    <a:pt x="4803" y="1478"/>
                    <a:pt x="4633" y="1650"/>
                    <a:pt x="4503" y="1807"/>
                  </a:cubicBezTo>
                  <a:cubicBezTo>
                    <a:pt x="4437" y="1635"/>
                    <a:pt x="4360" y="1464"/>
                    <a:pt x="4246" y="1331"/>
                  </a:cubicBezTo>
                  <a:cubicBezTo>
                    <a:pt x="4133" y="1209"/>
                    <a:pt x="3980" y="1119"/>
                    <a:pt x="3817" y="1119"/>
                  </a:cubicBezTo>
                  <a:cubicBezTo>
                    <a:pt x="3801" y="1119"/>
                    <a:pt x="3786" y="1120"/>
                    <a:pt x="3770" y="1121"/>
                  </a:cubicBezTo>
                  <a:cubicBezTo>
                    <a:pt x="3532" y="1150"/>
                    <a:pt x="3371" y="1369"/>
                    <a:pt x="3237" y="1569"/>
                  </a:cubicBezTo>
                  <a:cubicBezTo>
                    <a:pt x="3171" y="1074"/>
                    <a:pt x="2923" y="607"/>
                    <a:pt x="2552" y="293"/>
                  </a:cubicBezTo>
                  <a:cubicBezTo>
                    <a:pt x="2362" y="127"/>
                    <a:pt x="2127" y="1"/>
                    <a:pt x="1883" y="1"/>
                  </a:cubicBezTo>
                  <a:close/>
                </a:path>
              </a:pathLst>
            </a:custGeom>
            <a:solidFill>
              <a:srgbClr val="B7B9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9" name="Google Shape;469;p28"/>
          <p:cNvGrpSpPr/>
          <p:nvPr/>
        </p:nvGrpSpPr>
        <p:grpSpPr>
          <a:xfrm>
            <a:off x="737679" y="1507623"/>
            <a:ext cx="3750562" cy="2939297"/>
            <a:chOff x="737679" y="1507623"/>
            <a:chExt cx="3750562" cy="2939297"/>
          </a:xfrm>
        </p:grpSpPr>
        <p:sp>
          <p:nvSpPr>
            <p:cNvPr id="470" name="Google Shape;470;p28"/>
            <p:cNvSpPr/>
            <p:nvPr/>
          </p:nvSpPr>
          <p:spPr>
            <a:xfrm flipH="1">
              <a:off x="1673042" y="3592496"/>
              <a:ext cx="1485581" cy="74982"/>
            </a:xfrm>
            <a:custGeom>
              <a:avLst/>
              <a:gdLst/>
              <a:ahLst/>
              <a:cxnLst/>
              <a:rect l="l" t="t" r="r" b="b"/>
              <a:pathLst>
                <a:path w="18505" h="934" extrusionOk="0">
                  <a:moveTo>
                    <a:pt x="1" y="1"/>
                  </a:moveTo>
                  <a:lnTo>
                    <a:pt x="1" y="933"/>
                  </a:lnTo>
                  <a:lnTo>
                    <a:pt x="18505" y="933"/>
                  </a:lnTo>
                  <a:lnTo>
                    <a:pt x="18505" y="1"/>
                  </a:ln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28"/>
            <p:cNvSpPr/>
            <p:nvPr/>
          </p:nvSpPr>
          <p:spPr>
            <a:xfrm flipH="1">
              <a:off x="2444047" y="2459252"/>
              <a:ext cx="398992" cy="1177627"/>
            </a:xfrm>
            <a:custGeom>
              <a:avLst/>
              <a:gdLst/>
              <a:ahLst/>
              <a:cxnLst/>
              <a:rect l="l" t="t" r="r" b="b"/>
              <a:pathLst>
                <a:path w="4970" h="14669" extrusionOk="0">
                  <a:moveTo>
                    <a:pt x="4722" y="1"/>
                  </a:moveTo>
                  <a:lnTo>
                    <a:pt x="1" y="14507"/>
                  </a:lnTo>
                  <a:lnTo>
                    <a:pt x="1200" y="14669"/>
                  </a:lnTo>
                  <a:lnTo>
                    <a:pt x="4969" y="96"/>
                  </a:lnTo>
                  <a:cubicBezTo>
                    <a:pt x="4884" y="77"/>
                    <a:pt x="4798" y="48"/>
                    <a:pt x="4722" y="1"/>
                  </a:cubicBez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28"/>
            <p:cNvSpPr/>
            <p:nvPr/>
          </p:nvSpPr>
          <p:spPr>
            <a:xfrm flipH="1">
              <a:off x="1987889" y="2453873"/>
              <a:ext cx="400437" cy="1183006"/>
            </a:xfrm>
            <a:custGeom>
              <a:avLst/>
              <a:gdLst/>
              <a:ahLst/>
              <a:cxnLst/>
              <a:rect l="l" t="t" r="r" b="b"/>
              <a:pathLst>
                <a:path w="4988" h="14736" extrusionOk="0">
                  <a:moveTo>
                    <a:pt x="238" y="1"/>
                  </a:moveTo>
                  <a:cubicBezTo>
                    <a:pt x="162" y="49"/>
                    <a:pt x="86" y="87"/>
                    <a:pt x="0" y="115"/>
                  </a:cubicBezTo>
                  <a:lnTo>
                    <a:pt x="3874" y="14736"/>
                  </a:lnTo>
                  <a:lnTo>
                    <a:pt x="4988" y="14574"/>
                  </a:lnTo>
                  <a:lnTo>
                    <a:pt x="238" y="1"/>
                  </a:ln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28"/>
            <p:cNvSpPr/>
            <p:nvPr/>
          </p:nvSpPr>
          <p:spPr>
            <a:xfrm flipH="1">
              <a:off x="2474634" y="1891505"/>
              <a:ext cx="398189" cy="395861"/>
            </a:xfrm>
            <a:custGeom>
              <a:avLst/>
              <a:gdLst/>
              <a:ahLst/>
              <a:cxnLst/>
              <a:rect l="l" t="t" r="r" b="b"/>
              <a:pathLst>
                <a:path w="4960" h="4931" extrusionOk="0">
                  <a:moveTo>
                    <a:pt x="191" y="0"/>
                  </a:moveTo>
                  <a:lnTo>
                    <a:pt x="0" y="191"/>
                  </a:lnTo>
                  <a:lnTo>
                    <a:pt x="4750" y="4931"/>
                  </a:lnTo>
                  <a:cubicBezTo>
                    <a:pt x="4807" y="4864"/>
                    <a:pt x="4883" y="4817"/>
                    <a:pt x="4960" y="4769"/>
                  </a:cubicBezTo>
                  <a:lnTo>
                    <a:pt x="191" y="0"/>
                  </a:ln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28"/>
            <p:cNvSpPr/>
            <p:nvPr/>
          </p:nvSpPr>
          <p:spPr>
            <a:xfrm flipH="1">
              <a:off x="1944296" y="1906759"/>
              <a:ext cx="398189" cy="400517"/>
            </a:xfrm>
            <a:custGeom>
              <a:avLst/>
              <a:gdLst/>
              <a:ahLst/>
              <a:cxnLst/>
              <a:rect l="l" t="t" r="r" b="b"/>
              <a:pathLst>
                <a:path w="4960" h="4989" extrusionOk="0">
                  <a:moveTo>
                    <a:pt x="4779" y="1"/>
                  </a:moveTo>
                  <a:lnTo>
                    <a:pt x="0" y="4779"/>
                  </a:lnTo>
                  <a:cubicBezTo>
                    <a:pt x="57" y="4846"/>
                    <a:pt x="105" y="4912"/>
                    <a:pt x="153" y="4988"/>
                  </a:cubicBezTo>
                  <a:lnTo>
                    <a:pt x="4959" y="182"/>
                  </a:lnTo>
                  <a:lnTo>
                    <a:pt x="4779" y="1"/>
                  </a:ln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28"/>
            <p:cNvSpPr/>
            <p:nvPr/>
          </p:nvSpPr>
          <p:spPr>
            <a:xfrm flipH="1">
              <a:off x="2520477" y="2342363"/>
              <a:ext cx="541087" cy="20712"/>
            </a:xfrm>
            <a:custGeom>
              <a:avLst/>
              <a:gdLst/>
              <a:ahLst/>
              <a:cxnLst/>
              <a:rect l="l" t="t" r="r" b="b"/>
              <a:pathLst>
                <a:path w="6740" h="258" extrusionOk="0">
                  <a:moveTo>
                    <a:pt x="0" y="0"/>
                  </a:moveTo>
                  <a:lnTo>
                    <a:pt x="0" y="257"/>
                  </a:lnTo>
                  <a:lnTo>
                    <a:pt x="6730" y="257"/>
                  </a:lnTo>
                  <a:cubicBezTo>
                    <a:pt x="6730" y="248"/>
                    <a:pt x="6720" y="229"/>
                    <a:pt x="6720" y="210"/>
                  </a:cubicBezTo>
                  <a:cubicBezTo>
                    <a:pt x="6720" y="143"/>
                    <a:pt x="6730" y="67"/>
                    <a:pt x="6740" y="0"/>
                  </a:cubicBez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28"/>
            <p:cNvSpPr/>
            <p:nvPr/>
          </p:nvSpPr>
          <p:spPr>
            <a:xfrm flipH="1">
              <a:off x="2394347" y="1717296"/>
              <a:ext cx="21515" cy="543335"/>
            </a:xfrm>
            <a:custGeom>
              <a:avLst/>
              <a:gdLst/>
              <a:ahLst/>
              <a:cxnLst/>
              <a:rect l="l" t="t" r="r" b="b"/>
              <a:pathLst>
                <a:path w="268" h="6768" extrusionOk="0">
                  <a:moveTo>
                    <a:pt x="1" y="0"/>
                  </a:moveTo>
                  <a:lnTo>
                    <a:pt x="1" y="6739"/>
                  </a:lnTo>
                  <a:cubicBezTo>
                    <a:pt x="86" y="6739"/>
                    <a:pt x="181" y="6749"/>
                    <a:pt x="267" y="6768"/>
                  </a:cubicBezTo>
                  <a:lnTo>
                    <a:pt x="267" y="0"/>
                  </a:ln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28"/>
            <p:cNvSpPr/>
            <p:nvPr/>
          </p:nvSpPr>
          <p:spPr>
            <a:xfrm flipH="1">
              <a:off x="1958827" y="2432518"/>
              <a:ext cx="405093" cy="402765"/>
            </a:xfrm>
            <a:custGeom>
              <a:avLst/>
              <a:gdLst/>
              <a:ahLst/>
              <a:cxnLst/>
              <a:rect l="l" t="t" r="r" b="b"/>
              <a:pathLst>
                <a:path w="5046" h="5017" extrusionOk="0">
                  <a:moveTo>
                    <a:pt x="210" y="0"/>
                  </a:moveTo>
                  <a:cubicBezTo>
                    <a:pt x="153" y="58"/>
                    <a:pt x="77" y="115"/>
                    <a:pt x="1" y="162"/>
                  </a:cubicBezTo>
                  <a:lnTo>
                    <a:pt x="4855" y="5017"/>
                  </a:lnTo>
                  <a:lnTo>
                    <a:pt x="5046" y="4826"/>
                  </a:lnTo>
                  <a:lnTo>
                    <a:pt x="210" y="0"/>
                  </a:ln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28"/>
            <p:cNvSpPr/>
            <p:nvPr/>
          </p:nvSpPr>
          <p:spPr>
            <a:xfrm flipH="1">
              <a:off x="2487639" y="2419513"/>
              <a:ext cx="399714" cy="400517"/>
            </a:xfrm>
            <a:custGeom>
              <a:avLst/>
              <a:gdLst/>
              <a:ahLst/>
              <a:cxnLst/>
              <a:rect l="l" t="t" r="r" b="b"/>
              <a:pathLst>
                <a:path w="4979" h="4989" extrusionOk="0">
                  <a:moveTo>
                    <a:pt x="4807" y="1"/>
                  </a:moveTo>
                  <a:lnTo>
                    <a:pt x="1" y="4807"/>
                  </a:lnTo>
                  <a:lnTo>
                    <a:pt x="181" y="4988"/>
                  </a:lnTo>
                  <a:lnTo>
                    <a:pt x="4979" y="191"/>
                  </a:lnTo>
                  <a:cubicBezTo>
                    <a:pt x="4960" y="181"/>
                    <a:pt x="4941" y="162"/>
                    <a:pt x="4922" y="143"/>
                  </a:cubicBezTo>
                  <a:cubicBezTo>
                    <a:pt x="4884" y="96"/>
                    <a:pt x="4836" y="48"/>
                    <a:pt x="4807" y="1"/>
                  </a:cubicBez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28"/>
            <p:cNvSpPr/>
            <p:nvPr/>
          </p:nvSpPr>
          <p:spPr>
            <a:xfrm flipH="1">
              <a:off x="1770089" y="2362995"/>
              <a:ext cx="548714" cy="21435"/>
            </a:xfrm>
            <a:custGeom>
              <a:avLst/>
              <a:gdLst/>
              <a:ahLst/>
              <a:cxnLst/>
              <a:rect l="l" t="t" r="r" b="b"/>
              <a:pathLst>
                <a:path w="6835" h="267" extrusionOk="0">
                  <a:moveTo>
                    <a:pt x="38" y="0"/>
                  </a:moveTo>
                  <a:cubicBezTo>
                    <a:pt x="38" y="95"/>
                    <a:pt x="19" y="181"/>
                    <a:pt x="0" y="267"/>
                  </a:cubicBezTo>
                  <a:lnTo>
                    <a:pt x="6835" y="267"/>
                  </a:lnTo>
                  <a:lnTo>
                    <a:pt x="6835" y="0"/>
                  </a:ln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28"/>
            <p:cNvSpPr/>
            <p:nvPr/>
          </p:nvSpPr>
          <p:spPr>
            <a:xfrm flipH="1">
              <a:off x="2415782" y="2459252"/>
              <a:ext cx="20712" cy="550239"/>
            </a:xfrm>
            <a:custGeom>
              <a:avLst/>
              <a:gdLst/>
              <a:ahLst/>
              <a:cxnLst/>
              <a:rect l="l" t="t" r="r" b="b"/>
              <a:pathLst>
                <a:path w="258" h="6854" extrusionOk="0">
                  <a:moveTo>
                    <a:pt x="1" y="1"/>
                  </a:moveTo>
                  <a:lnTo>
                    <a:pt x="1" y="6854"/>
                  </a:lnTo>
                  <a:lnTo>
                    <a:pt x="258" y="6854"/>
                  </a:lnTo>
                  <a:lnTo>
                    <a:pt x="258" y="20"/>
                  </a:lnTo>
                  <a:lnTo>
                    <a:pt x="200" y="20"/>
                  </a:lnTo>
                  <a:cubicBezTo>
                    <a:pt x="134" y="20"/>
                    <a:pt x="67" y="10"/>
                    <a:pt x="1" y="1"/>
                  </a:cubicBez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28"/>
            <p:cNvSpPr/>
            <p:nvPr/>
          </p:nvSpPr>
          <p:spPr>
            <a:xfrm flipH="1">
              <a:off x="2308770" y="2256783"/>
              <a:ext cx="214107" cy="213224"/>
            </a:xfrm>
            <a:custGeom>
              <a:avLst/>
              <a:gdLst/>
              <a:ahLst/>
              <a:cxnLst/>
              <a:rect l="l" t="t" r="r" b="b"/>
              <a:pathLst>
                <a:path w="2667" h="2656" fill="none" extrusionOk="0">
                  <a:moveTo>
                    <a:pt x="2666" y="1323"/>
                  </a:moveTo>
                  <a:cubicBezTo>
                    <a:pt x="2666" y="2056"/>
                    <a:pt x="2066" y="2656"/>
                    <a:pt x="1334" y="2656"/>
                  </a:cubicBezTo>
                  <a:cubicBezTo>
                    <a:pt x="601" y="2656"/>
                    <a:pt x="1" y="2056"/>
                    <a:pt x="1" y="1323"/>
                  </a:cubicBezTo>
                  <a:cubicBezTo>
                    <a:pt x="1" y="590"/>
                    <a:pt x="601" y="0"/>
                    <a:pt x="1334" y="0"/>
                  </a:cubicBezTo>
                  <a:cubicBezTo>
                    <a:pt x="2066" y="0"/>
                    <a:pt x="2666" y="590"/>
                    <a:pt x="2666" y="1323"/>
                  </a:cubicBezTo>
                  <a:close/>
                </a:path>
              </a:pathLst>
            </a:custGeom>
            <a:noFill/>
            <a:ln w="9050" cap="flat" cmpd="sng">
              <a:solidFill>
                <a:srgbClr val="39447A"/>
              </a:solidFill>
              <a:prstDash val="solid"/>
              <a:miter lim="951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28"/>
            <p:cNvSpPr/>
            <p:nvPr/>
          </p:nvSpPr>
          <p:spPr>
            <a:xfrm flipH="1">
              <a:off x="1759422" y="1706538"/>
              <a:ext cx="1312819" cy="1312899"/>
            </a:xfrm>
            <a:custGeom>
              <a:avLst/>
              <a:gdLst/>
              <a:ahLst/>
              <a:cxnLst/>
              <a:rect l="l" t="t" r="r" b="b"/>
              <a:pathLst>
                <a:path w="16353" h="16354" extrusionOk="0">
                  <a:moveTo>
                    <a:pt x="8177" y="267"/>
                  </a:moveTo>
                  <a:cubicBezTo>
                    <a:pt x="12546" y="267"/>
                    <a:pt x="16096" y="3818"/>
                    <a:pt x="16096" y="8177"/>
                  </a:cubicBezTo>
                  <a:cubicBezTo>
                    <a:pt x="16096" y="12546"/>
                    <a:pt x="12546" y="16097"/>
                    <a:pt x="8177" y="16097"/>
                  </a:cubicBezTo>
                  <a:cubicBezTo>
                    <a:pt x="3817" y="16097"/>
                    <a:pt x="267" y="12546"/>
                    <a:pt x="267" y="8177"/>
                  </a:cubicBezTo>
                  <a:cubicBezTo>
                    <a:pt x="267" y="3818"/>
                    <a:pt x="3817" y="267"/>
                    <a:pt x="8177" y="267"/>
                  </a:cubicBezTo>
                  <a:close/>
                  <a:moveTo>
                    <a:pt x="8177" y="1"/>
                  </a:moveTo>
                  <a:cubicBezTo>
                    <a:pt x="3665" y="1"/>
                    <a:pt x="0" y="3675"/>
                    <a:pt x="0" y="8177"/>
                  </a:cubicBezTo>
                  <a:cubicBezTo>
                    <a:pt x="0" y="12689"/>
                    <a:pt x="3665" y="16354"/>
                    <a:pt x="8177" y="16354"/>
                  </a:cubicBezTo>
                  <a:cubicBezTo>
                    <a:pt x="12688" y="16354"/>
                    <a:pt x="16353" y="12689"/>
                    <a:pt x="16353" y="8177"/>
                  </a:cubicBezTo>
                  <a:cubicBezTo>
                    <a:pt x="16353" y="3675"/>
                    <a:pt x="12688" y="1"/>
                    <a:pt x="8177" y="1"/>
                  </a:cubicBezTo>
                  <a:close/>
                </a:path>
              </a:pathLst>
            </a:custGeom>
            <a:solidFill>
              <a:srgbClr val="E94A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28"/>
            <p:cNvSpPr/>
            <p:nvPr/>
          </p:nvSpPr>
          <p:spPr>
            <a:xfrm flipH="1">
              <a:off x="1647835" y="1595751"/>
              <a:ext cx="1535997" cy="1535275"/>
            </a:xfrm>
            <a:custGeom>
              <a:avLst/>
              <a:gdLst/>
              <a:ahLst/>
              <a:cxnLst/>
              <a:rect l="l" t="t" r="r" b="b"/>
              <a:pathLst>
                <a:path w="19133" h="19124" fill="none" extrusionOk="0">
                  <a:moveTo>
                    <a:pt x="19133" y="9557"/>
                  </a:moveTo>
                  <a:cubicBezTo>
                    <a:pt x="19133" y="14840"/>
                    <a:pt x="14849" y="19123"/>
                    <a:pt x="9567" y="19123"/>
                  </a:cubicBezTo>
                  <a:cubicBezTo>
                    <a:pt x="4284" y="19123"/>
                    <a:pt x="0" y="14840"/>
                    <a:pt x="0" y="9557"/>
                  </a:cubicBezTo>
                  <a:cubicBezTo>
                    <a:pt x="0" y="4274"/>
                    <a:pt x="4284" y="1"/>
                    <a:pt x="9567" y="1"/>
                  </a:cubicBezTo>
                  <a:cubicBezTo>
                    <a:pt x="14849" y="1"/>
                    <a:pt x="19133" y="4274"/>
                    <a:pt x="19133" y="9557"/>
                  </a:cubicBezTo>
                  <a:close/>
                </a:path>
              </a:pathLst>
            </a:custGeom>
            <a:noFill/>
            <a:ln w="9050" cap="flat" cmpd="sng">
              <a:solidFill>
                <a:srgbClr val="39447A"/>
              </a:solidFill>
              <a:prstDash val="solid"/>
              <a:miter lim="951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28"/>
            <p:cNvSpPr/>
            <p:nvPr/>
          </p:nvSpPr>
          <p:spPr>
            <a:xfrm flipH="1">
              <a:off x="2318725" y="3055337"/>
              <a:ext cx="194197" cy="151328"/>
            </a:xfrm>
            <a:custGeom>
              <a:avLst/>
              <a:gdLst/>
              <a:ahLst/>
              <a:cxnLst/>
              <a:rect l="l" t="t" r="r" b="b"/>
              <a:pathLst>
                <a:path w="2419" h="1885" extrusionOk="0">
                  <a:moveTo>
                    <a:pt x="1210" y="0"/>
                  </a:moveTo>
                  <a:cubicBezTo>
                    <a:pt x="543" y="0"/>
                    <a:pt x="1" y="428"/>
                    <a:pt x="1" y="942"/>
                  </a:cubicBezTo>
                  <a:cubicBezTo>
                    <a:pt x="1" y="1466"/>
                    <a:pt x="543" y="1885"/>
                    <a:pt x="1210" y="1885"/>
                  </a:cubicBezTo>
                  <a:cubicBezTo>
                    <a:pt x="1876" y="1885"/>
                    <a:pt x="2418" y="1466"/>
                    <a:pt x="2418" y="942"/>
                  </a:cubicBezTo>
                  <a:cubicBezTo>
                    <a:pt x="2418" y="428"/>
                    <a:pt x="1876" y="0"/>
                    <a:pt x="1210" y="0"/>
                  </a:cubicBezTo>
                  <a:close/>
                </a:path>
              </a:pathLst>
            </a:custGeom>
            <a:solidFill>
              <a:srgbClr val="E94A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28"/>
            <p:cNvSpPr/>
            <p:nvPr/>
          </p:nvSpPr>
          <p:spPr>
            <a:xfrm flipH="1">
              <a:off x="1550755" y="2308725"/>
              <a:ext cx="194197" cy="151408"/>
            </a:xfrm>
            <a:custGeom>
              <a:avLst/>
              <a:gdLst/>
              <a:ahLst/>
              <a:cxnLst/>
              <a:rect l="l" t="t" r="r" b="b"/>
              <a:pathLst>
                <a:path w="2419" h="1886" extrusionOk="0">
                  <a:moveTo>
                    <a:pt x="1210" y="0"/>
                  </a:moveTo>
                  <a:cubicBezTo>
                    <a:pt x="543" y="0"/>
                    <a:pt x="1" y="419"/>
                    <a:pt x="1" y="943"/>
                  </a:cubicBezTo>
                  <a:cubicBezTo>
                    <a:pt x="1" y="1466"/>
                    <a:pt x="543" y="1885"/>
                    <a:pt x="1210" y="1885"/>
                  </a:cubicBezTo>
                  <a:cubicBezTo>
                    <a:pt x="1876" y="1885"/>
                    <a:pt x="2418" y="1466"/>
                    <a:pt x="2418" y="943"/>
                  </a:cubicBezTo>
                  <a:cubicBezTo>
                    <a:pt x="2418" y="419"/>
                    <a:pt x="1876" y="0"/>
                    <a:pt x="1210" y="0"/>
                  </a:cubicBezTo>
                  <a:close/>
                </a:path>
              </a:pathLst>
            </a:custGeom>
            <a:solidFill>
              <a:srgbClr val="E94A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28"/>
            <p:cNvSpPr/>
            <p:nvPr/>
          </p:nvSpPr>
          <p:spPr>
            <a:xfrm flipH="1">
              <a:off x="3086695" y="2308725"/>
              <a:ext cx="193395" cy="151408"/>
            </a:xfrm>
            <a:custGeom>
              <a:avLst/>
              <a:gdLst/>
              <a:ahLst/>
              <a:cxnLst/>
              <a:rect l="l" t="t" r="r" b="b"/>
              <a:pathLst>
                <a:path w="2409" h="1886" extrusionOk="0">
                  <a:moveTo>
                    <a:pt x="1199" y="0"/>
                  </a:moveTo>
                  <a:cubicBezTo>
                    <a:pt x="533" y="0"/>
                    <a:pt x="0" y="419"/>
                    <a:pt x="0" y="943"/>
                  </a:cubicBezTo>
                  <a:cubicBezTo>
                    <a:pt x="0" y="1466"/>
                    <a:pt x="533" y="1885"/>
                    <a:pt x="1199" y="1885"/>
                  </a:cubicBezTo>
                  <a:cubicBezTo>
                    <a:pt x="1866" y="1885"/>
                    <a:pt x="2408" y="1466"/>
                    <a:pt x="2408" y="943"/>
                  </a:cubicBezTo>
                  <a:cubicBezTo>
                    <a:pt x="2408" y="419"/>
                    <a:pt x="1866" y="0"/>
                    <a:pt x="1199" y="0"/>
                  </a:cubicBezTo>
                  <a:close/>
                </a:path>
              </a:pathLst>
            </a:custGeom>
            <a:solidFill>
              <a:srgbClr val="E94A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28"/>
            <p:cNvSpPr/>
            <p:nvPr/>
          </p:nvSpPr>
          <p:spPr>
            <a:xfrm flipH="1">
              <a:off x="2928541" y="1815801"/>
              <a:ext cx="193395" cy="151408"/>
            </a:xfrm>
            <a:custGeom>
              <a:avLst/>
              <a:gdLst/>
              <a:ahLst/>
              <a:cxnLst/>
              <a:rect l="l" t="t" r="r" b="b"/>
              <a:pathLst>
                <a:path w="2409" h="1886" extrusionOk="0">
                  <a:moveTo>
                    <a:pt x="1200" y="1"/>
                  </a:moveTo>
                  <a:cubicBezTo>
                    <a:pt x="534" y="1"/>
                    <a:pt x="0" y="420"/>
                    <a:pt x="0" y="943"/>
                  </a:cubicBezTo>
                  <a:cubicBezTo>
                    <a:pt x="0" y="1467"/>
                    <a:pt x="534" y="1886"/>
                    <a:pt x="1200" y="1886"/>
                  </a:cubicBezTo>
                  <a:cubicBezTo>
                    <a:pt x="1866" y="1886"/>
                    <a:pt x="2409" y="1467"/>
                    <a:pt x="2409" y="943"/>
                  </a:cubicBezTo>
                  <a:cubicBezTo>
                    <a:pt x="2409" y="420"/>
                    <a:pt x="1866" y="1"/>
                    <a:pt x="1200" y="1"/>
                  </a:cubicBezTo>
                  <a:close/>
                </a:path>
              </a:pathLst>
            </a:custGeom>
            <a:solidFill>
              <a:srgbClr val="E94A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28"/>
            <p:cNvSpPr/>
            <p:nvPr/>
          </p:nvSpPr>
          <p:spPr>
            <a:xfrm flipH="1">
              <a:off x="1704333" y="1815801"/>
              <a:ext cx="194197" cy="151408"/>
            </a:xfrm>
            <a:custGeom>
              <a:avLst/>
              <a:gdLst/>
              <a:ahLst/>
              <a:cxnLst/>
              <a:rect l="l" t="t" r="r" b="b"/>
              <a:pathLst>
                <a:path w="2419" h="1886" extrusionOk="0">
                  <a:moveTo>
                    <a:pt x="1209" y="1"/>
                  </a:moveTo>
                  <a:cubicBezTo>
                    <a:pt x="543" y="1"/>
                    <a:pt x="1" y="420"/>
                    <a:pt x="1" y="943"/>
                  </a:cubicBezTo>
                  <a:cubicBezTo>
                    <a:pt x="1" y="1467"/>
                    <a:pt x="543" y="1886"/>
                    <a:pt x="1209" y="1886"/>
                  </a:cubicBezTo>
                  <a:cubicBezTo>
                    <a:pt x="1876" y="1886"/>
                    <a:pt x="2418" y="1467"/>
                    <a:pt x="2418" y="943"/>
                  </a:cubicBezTo>
                  <a:cubicBezTo>
                    <a:pt x="2418" y="420"/>
                    <a:pt x="1876" y="1"/>
                    <a:pt x="1209" y="1"/>
                  </a:cubicBezTo>
                  <a:close/>
                </a:path>
              </a:pathLst>
            </a:custGeom>
            <a:solidFill>
              <a:srgbClr val="E94A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28"/>
            <p:cNvSpPr/>
            <p:nvPr/>
          </p:nvSpPr>
          <p:spPr>
            <a:xfrm flipH="1">
              <a:off x="2928541" y="2759582"/>
              <a:ext cx="193395" cy="151328"/>
            </a:xfrm>
            <a:custGeom>
              <a:avLst/>
              <a:gdLst/>
              <a:ahLst/>
              <a:cxnLst/>
              <a:rect l="l" t="t" r="r" b="b"/>
              <a:pathLst>
                <a:path w="2409" h="1885" extrusionOk="0">
                  <a:moveTo>
                    <a:pt x="1200" y="0"/>
                  </a:moveTo>
                  <a:cubicBezTo>
                    <a:pt x="534" y="0"/>
                    <a:pt x="0" y="419"/>
                    <a:pt x="0" y="943"/>
                  </a:cubicBezTo>
                  <a:cubicBezTo>
                    <a:pt x="0" y="1457"/>
                    <a:pt x="534" y="1885"/>
                    <a:pt x="1200" y="1885"/>
                  </a:cubicBezTo>
                  <a:cubicBezTo>
                    <a:pt x="1866" y="1885"/>
                    <a:pt x="2409" y="1457"/>
                    <a:pt x="2409" y="943"/>
                  </a:cubicBezTo>
                  <a:cubicBezTo>
                    <a:pt x="2409" y="419"/>
                    <a:pt x="1866" y="0"/>
                    <a:pt x="1200" y="0"/>
                  </a:cubicBezTo>
                  <a:close/>
                </a:path>
              </a:pathLst>
            </a:custGeom>
            <a:solidFill>
              <a:srgbClr val="E94A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28"/>
            <p:cNvSpPr/>
            <p:nvPr/>
          </p:nvSpPr>
          <p:spPr>
            <a:xfrm flipH="1">
              <a:off x="1704333" y="2759582"/>
              <a:ext cx="194197" cy="151328"/>
            </a:xfrm>
            <a:custGeom>
              <a:avLst/>
              <a:gdLst/>
              <a:ahLst/>
              <a:cxnLst/>
              <a:rect l="l" t="t" r="r" b="b"/>
              <a:pathLst>
                <a:path w="2419" h="1885" extrusionOk="0">
                  <a:moveTo>
                    <a:pt x="1209" y="0"/>
                  </a:moveTo>
                  <a:cubicBezTo>
                    <a:pt x="543" y="0"/>
                    <a:pt x="1" y="419"/>
                    <a:pt x="1" y="943"/>
                  </a:cubicBezTo>
                  <a:cubicBezTo>
                    <a:pt x="1" y="1457"/>
                    <a:pt x="543" y="1885"/>
                    <a:pt x="1209" y="1885"/>
                  </a:cubicBezTo>
                  <a:cubicBezTo>
                    <a:pt x="1876" y="1885"/>
                    <a:pt x="2418" y="1457"/>
                    <a:pt x="2418" y="943"/>
                  </a:cubicBezTo>
                  <a:cubicBezTo>
                    <a:pt x="2418" y="419"/>
                    <a:pt x="1876" y="0"/>
                    <a:pt x="1209" y="0"/>
                  </a:cubicBezTo>
                  <a:close/>
                </a:path>
              </a:pathLst>
            </a:custGeom>
            <a:solidFill>
              <a:srgbClr val="E94A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28"/>
            <p:cNvSpPr/>
            <p:nvPr/>
          </p:nvSpPr>
          <p:spPr>
            <a:xfrm flipH="1">
              <a:off x="2359988" y="2307200"/>
              <a:ext cx="111669" cy="111669"/>
            </a:xfrm>
            <a:custGeom>
              <a:avLst/>
              <a:gdLst/>
              <a:ahLst/>
              <a:cxnLst/>
              <a:rect l="l" t="t" r="r" b="b"/>
              <a:pathLst>
                <a:path w="1391" h="1391" extrusionOk="0">
                  <a:moveTo>
                    <a:pt x="696" y="0"/>
                  </a:moveTo>
                  <a:cubicBezTo>
                    <a:pt x="315" y="0"/>
                    <a:pt x="1" y="314"/>
                    <a:pt x="1" y="695"/>
                  </a:cubicBezTo>
                  <a:cubicBezTo>
                    <a:pt x="1" y="1085"/>
                    <a:pt x="315" y="1390"/>
                    <a:pt x="696" y="1390"/>
                  </a:cubicBezTo>
                  <a:cubicBezTo>
                    <a:pt x="1076" y="1390"/>
                    <a:pt x="1390" y="1085"/>
                    <a:pt x="1390" y="695"/>
                  </a:cubicBezTo>
                  <a:cubicBezTo>
                    <a:pt x="1390" y="314"/>
                    <a:pt x="1076" y="0"/>
                    <a:pt x="696" y="0"/>
                  </a:cubicBezTo>
                  <a:close/>
                </a:path>
              </a:pathLst>
            </a:custGeom>
            <a:solidFill>
              <a:srgbClr val="E94A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28"/>
            <p:cNvSpPr/>
            <p:nvPr/>
          </p:nvSpPr>
          <p:spPr>
            <a:xfrm flipH="1">
              <a:off x="4303998" y="3727769"/>
              <a:ext cx="184243" cy="198773"/>
            </a:xfrm>
            <a:custGeom>
              <a:avLst/>
              <a:gdLst/>
              <a:ahLst/>
              <a:cxnLst/>
              <a:rect l="l" t="t" r="r" b="b"/>
              <a:pathLst>
                <a:path w="2295" h="2476" extrusionOk="0">
                  <a:moveTo>
                    <a:pt x="1152" y="0"/>
                  </a:moveTo>
                  <a:cubicBezTo>
                    <a:pt x="514" y="0"/>
                    <a:pt x="0" y="552"/>
                    <a:pt x="0" y="1238"/>
                  </a:cubicBezTo>
                  <a:cubicBezTo>
                    <a:pt x="0" y="1923"/>
                    <a:pt x="514" y="2475"/>
                    <a:pt x="1152" y="2475"/>
                  </a:cubicBezTo>
                  <a:cubicBezTo>
                    <a:pt x="1780" y="2475"/>
                    <a:pt x="2294" y="1923"/>
                    <a:pt x="2294" y="1238"/>
                  </a:cubicBezTo>
                  <a:cubicBezTo>
                    <a:pt x="2294" y="552"/>
                    <a:pt x="1780" y="0"/>
                    <a:pt x="1152" y="0"/>
                  </a:cubicBezTo>
                  <a:close/>
                </a:path>
              </a:pathLst>
            </a:custGeom>
            <a:solidFill>
              <a:srgbClr val="DBB2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28"/>
            <p:cNvSpPr/>
            <p:nvPr/>
          </p:nvSpPr>
          <p:spPr>
            <a:xfrm flipH="1">
              <a:off x="4334584" y="3979129"/>
              <a:ext cx="120821" cy="100189"/>
            </a:xfrm>
            <a:custGeom>
              <a:avLst/>
              <a:gdLst/>
              <a:ahLst/>
              <a:cxnLst/>
              <a:rect l="l" t="t" r="r" b="b"/>
              <a:pathLst>
                <a:path w="1505" h="1248" extrusionOk="0">
                  <a:moveTo>
                    <a:pt x="753" y="1"/>
                  </a:moveTo>
                  <a:cubicBezTo>
                    <a:pt x="334" y="1"/>
                    <a:pt x="1" y="286"/>
                    <a:pt x="1" y="629"/>
                  </a:cubicBezTo>
                  <a:cubicBezTo>
                    <a:pt x="1" y="972"/>
                    <a:pt x="334" y="1248"/>
                    <a:pt x="753" y="1248"/>
                  </a:cubicBezTo>
                  <a:cubicBezTo>
                    <a:pt x="1171" y="1248"/>
                    <a:pt x="1505" y="972"/>
                    <a:pt x="1505" y="629"/>
                  </a:cubicBezTo>
                  <a:cubicBezTo>
                    <a:pt x="1505" y="286"/>
                    <a:pt x="1171" y="1"/>
                    <a:pt x="753" y="1"/>
                  </a:cubicBezTo>
                  <a:close/>
                </a:path>
              </a:pathLst>
            </a:custGeom>
            <a:solidFill>
              <a:srgbClr val="DBB2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28"/>
            <p:cNvSpPr/>
            <p:nvPr/>
          </p:nvSpPr>
          <p:spPr>
            <a:xfrm flipH="1">
              <a:off x="1345278" y="2655378"/>
              <a:ext cx="3090298" cy="1511833"/>
            </a:xfrm>
            <a:custGeom>
              <a:avLst/>
              <a:gdLst/>
              <a:ahLst/>
              <a:cxnLst/>
              <a:rect l="l" t="t" r="r" b="b"/>
              <a:pathLst>
                <a:path w="38494" h="18832" extrusionOk="0">
                  <a:moveTo>
                    <a:pt x="35000" y="1"/>
                  </a:moveTo>
                  <a:cubicBezTo>
                    <a:pt x="34927" y="1"/>
                    <a:pt x="34886" y="4"/>
                    <a:pt x="34886" y="4"/>
                  </a:cubicBezTo>
                  <a:cubicBezTo>
                    <a:pt x="34886" y="4"/>
                    <a:pt x="25072" y="21"/>
                    <a:pt x="17279" y="21"/>
                  </a:cubicBezTo>
                  <a:cubicBezTo>
                    <a:pt x="13383" y="21"/>
                    <a:pt x="9992" y="17"/>
                    <a:pt x="8587" y="4"/>
                  </a:cubicBezTo>
                  <a:cubicBezTo>
                    <a:pt x="8568" y="4"/>
                    <a:pt x="8550" y="4"/>
                    <a:pt x="8532" y="4"/>
                  </a:cubicBezTo>
                  <a:cubicBezTo>
                    <a:pt x="4365" y="4"/>
                    <a:pt x="4894" y="4306"/>
                    <a:pt x="4894" y="4306"/>
                  </a:cubicBezTo>
                  <a:lnTo>
                    <a:pt x="4894" y="11788"/>
                  </a:lnTo>
                  <a:cubicBezTo>
                    <a:pt x="4479" y="11739"/>
                    <a:pt x="4101" y="11717"/>
                    <a:pt x="3758" y="11717"/>
                  </a:cubicBezTo>
                  <a:cubicBezTo>
                    <a:pt x="0" y="11717"/>
                    <a:pt x="344" y="14386"/>
                    <a:pt x="344" y="14386"/>
                  </a:cubicBezTo>
                  <a:lnTo>
                    <a:pt x="344" y="18831"/>
                  </a:lnTo>
                  <a:lnTo>
                    <a:pt x="3656" y="18831"/>
                  </a:lnTo>
                  <a:cubicBezTo>
                    <a:pt x="3761" y="16642"/>
                    <a:pt x="5570" y="14900"/>
                    <a:pt x="7787" y="14900"/>
                  </a:cubicBezTo>
                  <a:cubicBezTo>
                    <a:pt x="10005" y="14900"/>
                    <a:pt x="11814" y="16642"/>
                    <a:pt x="11928" y="18831"/>
                  </a:cubicBezTo>
                  <a:lnTo>
                    <a:pt x="25025" y="18831"/>
                  </a:lnTo>
                  <a:cubicBezTo>
                    <a:pt x="25140" y="16642"/>
                    <a:pt x="26948" y="14900"/>
                    <a:pt x="29166" y="14900"/>
                  </a:cubicBezTo>
                  <a:cubicBezTo>
                    <a:pt x="31384" y="14900"/>
                    <a:pt x="33192" y="16642"/>
                    <a:pt x="33306" y="18831"/>
                  </a:cubicBezTo>
                  <a:lnTo>
                    <a:pt x="38494" y="18831"/>
                  </a:lnTo>
                  <a:cubicBezTo>
                    <a:pt x="38494" y="18784"/>
                    <a:pt x="38494" y="18736"/>
                    <a:pt x="38494" y="18689"/>
                  </a:cubicBezTo>
                  <a:lnTo>
                    <a:pt x="38494" y="4201"/>
                  </a:lnTo>
                  <a:cubicBezTo>
                    <a:pt x="38494" y="4116"/>
                    <a:pt x="38494" y="4040"/>
                    <a:pt x="38494" y="3964"/>
                  </a:cubicBezTo>
                  <a:cubicBezTo>
                    <a:pt x="38341" y="205"/>
                    <a:pt x="35595" y="1"/>
                    <a:pt x="35000" y="1"/>
                  </a:cubicBezTo>
                  <a:close/>
                </a:path>
              </a:pathLst>
            </a:custGeom>
            <a:solidFill>
              <a:srgbClr val="E94A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28"/>
            <p:cNvSpPr/>
            <p:nvPr/>
          </p:nvSpPr>
          <p:spPr>
            <a:xfrm flipH="1">
              <a:off x="1309307" y="3341056"/>
              <a:ext cx="2762435" cy="89512"/>
            </a:xfrm>
            <a:custGeom>
              <a:avLst/>
              <a:gdLst/>
              <a:ahLst/>
              <a:cxnLst/>
              <a:rect l="l" t="t" r="r" b="b"/>
              <a:pathLst>
                <a:path w="34410" h="1115" extrusionOk="0">
                  <a:moveTo>
                    <a:pt x="562" y="1"/>
                  </a:moveTo>
                  <a:cubicBezTo>
                    <a:pt x="257" y="1"/>
                    <a:pt x="0" y="248"/>
                    <a:pt x="0" y="553"/>
                  </a:cubicBezTo>
                  <a:cubicBezTo>
                    <a:pt x="0" y="858"/>
                    <a:pt x="257" y="1115"/>
                    <a:pt x="562" y="1115"/>
                  </a:cubicBezTo>
                  <a:lnTo>
                    <a:pt x="33857" y="1115"/>
                  </a:lnTo>
                  <a:cubicBezTo>
                    <a:pt x="34162" y="1115"/>
                    <a:pt x="34409" y="858"/>
                    <a:pt x="34409" y="553"/>
                  </a:cubicBezTo>
                  <a:cubicBezTo>
                    <a:pt x="34409" y="248"/>
                    <a:pt x="34162" y="1"/>
                    <a:pt x="33857" y="1"/>
                  </a:cubicBezTo>
                  <a:close/>
                </a:path>
              </a:pathLst>
            </a:custGeom>
            <a:solidFill>
              <a:srgbClr val="B03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28"/>
            <p:cNvSpPr/>
            <p:nvPr/>
          </p:nvSpPr>
          <p:spPr>
            <a:xfrm flipH="1">
              <a:off x="1472112" y="3062964"/>
              <a:ext cx="2411691" cy="211698"/>
            </a:xfrm>
            <a:custGeom>
              <a:avLst/>
              <a:gdLst/>
              <a:ahLst/>
              <a:cxnLst/>
              <a:rect l="l" t="t" r="r" b="b"/>
              <a:pathLst>
                <a:path w="30041" h="2637" extrusionOk="0">
                  <a:moveTo>
                    <a:pt x="676" y="0"/>
                  </a:moveTo>
                  <a:cubicBezTo>
                    <a:pt x="305" y="0"/>
                    <a:pt x="1" y="305"/>
                    <a:pt x="1" y="666"/>
                  </a:cubicBezTo>
                  <a:lnTo>
                    <a:pt x="1" y="1971"/>
                  </a:lnTo>
                  <a:cubicBezTo>
                    <a:pt x="1" y="2342"/>
                    <a:pt x="305" y="2637"/>
                    <a:pt x="676" y="2637"/>
                  </a:cubicBezTo>
                  <a:lnTo>
                    <a:pt x="29365" y="2637"/>
                  </a:lnTo>
                  <a:cubicBezTo>
                    <a:pt x="29736" y="2637"/>
                    <a:pt x="30041" y="2342"/>
                    <a:pt x="30041" y="1971"/>
                  </a:cubicBezTo>
                  <a:lnTo>
                    <a:pt x="30041" y="666"/>
                  </a:lnTo>
                  <a:cubicBezTo>
                    <a:pt x="30041" y="305"/>
                    <a:pt x="29736" y="0"/>
                    <a:pt x="293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28"/>
            <p:cNvSpPr/>
            <p:nvPr/>
          </p:nvSpPr>
          <p:spPr>
            <a:xfrm flipH="1">
              <a:off x="3938717" y="3036230"/>
              <a:ext cx="104043" cy="225426"/>
            </a:xfrm>
            <a:custGeom>
              <a:avLst/>
              <a:gdLst/>
              <a:ahLst/>
              <a:cxnLst/>
              <a:rect l="l" t="t" r="r" b="b"/>
              <a:pathLst>
                <a:path w="1296" h="2808" extrusionOk="0">
                  <a:moveTo>
                    <a:pt x="1" y="0"/>
                  </a:moveTo>
                  <a:lnTo>
                    <a:pt x="1" y="2808"/>
                  </a:lnTo>
                  <a:lnTo>
                    <a:pt x="1295" y="0"/>
                  </a:lnTo>
                  <a:close/>
                </a:path>
              </a:pathLst>
            </a:custGeom>
            <a:solidFill>
              <a:srgbClr val="DBB2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28"/>
            <p:cNvSpPr/>
            <p:nvPr/>
          </p:nvSpPr>
          <p:spPr>
            <a:xfrm flipH="1">
              <a:off x="3344243" y="2765684"/>
              <a:ext cx="625943" cy="222456"/>
            </a:xfrm>
            <a:custGeom>
              <a:avLst/>
              <a:gdLst/>
              <a:ahLst/>
              <a:cxnLst/>
              <a:rect l="l" t="t" r="r" b="b"/>
              <a:pathLst>
                <a:path w="7797" h="2771" extrusionOk="0">
                  <a:moveTo>
                    <a:pt x="1181" y="0"/>
                  </a:moveTo>
                  <a:cubicBezTo>
                    <a:pt x="877" y="0"/>
                    <a:pt x="610" y="200"/>
                    <a:pt x="524" y="495"/>
                  </a:cubicBezTo>
                  <a:lnTo>
                    <a:pt x="125" y="1904"/>
                  </a:lnTo>
                  <a:cubicBezTo>
                    <a:pt x="1" y="2333"/>
                    <a:pt x="325" y="2770"/>
                    <a:pt x="781" y="2770"/>
                  </a:cubicBezTo>
                  <a:lnTo>
                    <a:pt x="7121" y="2770"/>
                  </a:lnTo>
                  <a:cubicBezTo>
                    <a:pt x="7492" y="2770"/>
                    <a:pt x="7797" y="2466"/>
                    <a:pt x="7797" y="2085"/>
                  </a:cubicBezTo>
                  <a:lnTo>
                    <a:pt x="7797" y="686"/>
                  </a:lnTo>
                  <a:cubicBezTo>
                    <a:pt x="7797" y="305"/>
                    <a:pt x="7492" y="0"/>
                    <a:pt x="7121" y="0"/>
                  </a:cubicBezTo>
                  <a:close/>
                </a:path>
              </a:pathLst>
            </a:custGeom>
            <a:solidFill>
              <a:srgbClr val="B7B9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28"/>
            <p:cNvSpPr/>
            <p:nvPr/>
          </p:nvSpPr>
          <p:spPr>
            <a:xfrm flipH="1">
              <a:off x="2682484" y="2765684"/>
              <a:ext cx="572396" cy="222456"/>
            </a:xfrm>
            <a:custGeom>
              <a:avLst/>
              <a:gdLst/>
              <a:ahLst/>
              <a:cxnLst/>
              <a:rect l="l" t="t" r="r" b="b"/>
              <a:pathLst>
                <a:path w="7130" h="2771" extrusionOk="0">
                  <a:moveTo>
                    <a:pt x="819" y="0"/>
                  </a:moveTo>
                  <a:cubicBezTo>
                    <a:pt x="362" y="0"/>
                    <a:pt x="0" y="372"/>
                    <a:pt x="0" y="819"/>
                  </a:cubicBezTo>
                  <a:lnTo>
                    <a:pt x="0" y="1952"/>
                  </a:lnTo>
                  <a:cubicBezTo>
                    <a:pt x="0" y="2399"/>
                    <a:pt x="362" y="2770"/>
                    <a:pt x="819" y="2770"/>
                  </a:cubicBezTo>
                  <a:lnTo>
                    <a:pt x="6311" y="2770"/>
                  </a:lnTo>
                  <a:cubicBezTo>
                    <a:pt x="6758" y="2770"/>
                    <a:pt x="7130" y="2399"/>
                    <a:pt x="7130" y="1952"/>
                  </a:cubicBezTo>
                  <a:lnTo>
                    <a:pt x="7130" y="819"/>
                  </a:lnTo>
                  <a:cubicBezTo>
                    <a:pt x="7130" y="372"/>
                    <a:pt x="6758" y="0"/>
                    <a:pt x="6311" y="0"/>
                  </a:cubicBezTo>
                  <a:close/>
                </a:path>
              </a:pathLst>
            </a:custGeom>
            <a:solidFill>
              <a:srgbClr val="B7B9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28"/>
            <p:cNvSpPr/>
            <p:nvPr/>
          </p:nvSpPr>
          <p:spPr>
            <a:xfrm flipH="1">
              <a:off x="2021449" y="2765684"/>
              <a:ext cx="572477" cy="222456"/>
            </a:xfrm>
            <a:custGeom>
              <a:avLst/>
              <a:gdLst/>
              <a:ahLst/>
              <a:cxnLst/>
              <a:rect l="l" t="t" r="r" b="b"/>
              <a:pathLst>
                <a:path w="7131" h="2771" extrusionOk="0">
                  <a:moveTo>
                    <a:pt x="819" y="0"/>
                  </a:moveTo>
                  <a:cubicBezTo>
                    <a:pt x="372" y="0"/>
                    <a:pt x="1" y="372"/>
                    <a:pt x="1" y="819"/>
                  </a:cubicBezTo>
                  <a:lnTo>
                    <a:pt x="1" y="1952"/>
                  </a:lnTo>
                  <a:cubicBezTo>
                    <a:pt x="1" y="2399"/>
                    <a:pt x="372" y="2770"/>
                    <a:pt x="819" y="2770"/>
                  </a:cubicBezTo>
                  <a:lnTo>
                    <a:pt x="6311" y="2770"/>
                  </a:lnTo>
                  <a:cubicBezTo>
                    <a:pt x="6768" y="2770"/>
                    <a:pt x="7130" y="2399"/>
                    <a:pt x="7130" y="1952"/>
                  </a:cubicBezTo>
                  <a:lnTo>
                    <a:pt x="7130" y="819"/>
                  </a:lnTo>
                  <a:cubicBezTo>
                    <a:pt x="7130" y="372"/>
                    <a:pt x="6768" y="0"/>
                    <a:pt x="6311" y="0"/>
                  </a:cubicBezTo>
                  <a:close/>
                </a:path>
              </a:pathLst>
            </a:custGeom>
            <a:solidFill>
              <a:srgbClr val="B7B9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28"/>
            <p:cNvSpPr/>
            <p:nvPr/>
          </p:nvSpPr>
          <p:spPr>
            <a:xfrm flipH="1">
              <a:off x="1444547" y="2773310"/>
              <a:ext cx="487621" cy="214829"/>
            </a:xfrm>
            <a:custGeom>
              <a:avLst/>
              <a:gdLst/>
              <a:ahLst/>
              <a:cxnLst/>
              <a:rect l="l" t="t" r="r" b="b"/>
              <a:pathLst>
                <a:path w="6074" h="2676" extrusionOk="0">
                  <a:moveTo>
                    <a:pt x="677" y="1"/>
                  </a:moveTo>
                  <a:cubicBezTo>
                    <a:pt x="305" y="1"/>
                    <a:pt x="1" y="305"/>
                    <a:pt x="1" y="676"/>
                  </a:cubicBezTo>
                  <a:lnTo>
                    <a:pt x="1" y="1990"/>
                  </a:lnTo>
                  <a:cubicBezTo>
                    <a:pt x="1" y="2371"/>
                    <a:pt x="305" y="2675"/>
                    <a:pt x="677" y="2675"/>
                  </a:cubicBezTo>
                  <a:lnTo>
                    <a:pt x="5274" y="2675"/>
                  </a:lnTo>
                  <a:cubicBezTo>
                    <a:pt x="5740" y="2675"/>
                    <a:pt x="6074" y="2199"/>
                    <a:pt x="5902" y="1762"/>
                  </a:cubicBezTo>
                  <a:lnTo>
                    <a:pt x="5417" y="439"/>
                  </a:lnTo>
                  <a:cubicBezTo>
                    <a:pt x="5322" y="172"/>
                    <a:pt x="5065" y="1"/>
                    <a:pt x="4789" y="1"/>
                  </a:cubicBezTo>
                  <a:close/>
                </a:path>
              </a:pathLst>
            </a:custGeom>
            <a:solidFill>
              <a:srgbClr val="B7B9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28"/>
            <p:cNvSpPr/>
            <p:nvPr/>
          </p:nvSpPr>
          <p:spPr>
            <a:xfrm flipH="1">
              <a:off x="3377881" y="3493911"/>
              <a:ext cx="615988" cy="301933"/>
            </a:xfrm>
            <a:custGeom>
              <a:avLst/>
              <a:gdLst/>
              <a:ahLst/>
              <a:cxnLst/>
              <a:rect l="l" t="t" r="r" b="b"/>
              <a:pathLst>
                <a:path w="7673" h="3761" extrusionOk="0">
                  <a:moveTo>
                    <a:pt x="1391" y="1"/>
                  </a:moveTo>
                  <a:cubicBezTo>
                    <a:pt x="981" y="1"/>
                    <a:pt x="620" y="286"/>
                    <a:pt x="543" y="686"/>
                  </a:cubicBezTo>
                  <a:lnTo>
                    <a:pt x="115" y="2713"/>
                  </a:lnTo>
                  <a:cubicBezTo>
                    <a:pt x="1" y="3256"/>
                    <a:pt x="410" y="3760"/>
                    <a:pt x="962" y="3760"/>
                  </a:cubicBezTo>
                  <a:lnTo>
                    <a:pt x="6807" y="3760"/>
                  </a:lnTo>
                  <a:cubicBezTo>
                    <a:pt x="7283" y="3760"/>
                    <a:pt x="7673" y="3370"/>
                    <a:pt x="7673" y="2894"/>
                  </a:cubicBezTo>
                  <a:lnTo>
                    <a:pt x="7673" y="867"/>
                  </a:lnTo>
                  <a:cubicBezTo>
                    <a:pt x="7673" y="391"/>
                    <a:pt x="7283" y="1"/>
                    <a:pt x="6807" y="1"/>
                  </a:cubicBezTo>
                  <a:close/>
                </a:path>
              </a:pathLst>
            </a:custGeom>
            <a:solidFill>
              <a:srgbClr val="B7B9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28"/>
            <p:cNvSpPr/>
            <p:nvPr/>
          </p:nvSpPr>
          <p:spPr>
            <a:xfrm flipH="1">
              <a:off x="2810130" y="3493911"/>
              <a:ext cx="492116" cy="673308"/>
            </a:xfrm>
            <a:custGeom>
              <a:avLst/>
              <a:gdLst/>
              <a:ahLst/>
              <a:cxnLst/>
              <a:rect l="l" t="t" r="r" b="b"/>
              <a:pathLst>
                <a:path w="6130" h="8387" extrusionOk="0">
                  <a:moveTo>
                    <a:pt x="866" y="1"/>
                  </a:moveTo>
                  <a:cubicBezTo>
                    <a:pt x="381" y="1"/>
                    <a:pt x="0" y="391"/>
                    <a:pt x="0" y="867"/>
                  </a:cubicBezTo>
                  <a:lnTo>
                    <a:pt x="0" y="8386"/>
                  </a:lnTo>
                  <a:lnTo>
                    <a:pt x="6130" y="8386"/>
                  </a:lnTo>
                  <a:lnTo>
                    <a:pt x="6130" y="867"/>
                  </a:lnTo>
                  <a:cubicBezTo>
                    <a:pt x="6130" y="391"/>
                    <a:pt x="5740" y="1"/>
                    <a:pt x="5264" y="1"/>
                  </a:cubicBez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28"/>
            <p:cNvSpPr/>
            <p:nvPr/>
          </p:nvSpPr>
          <p:spPr>
            <a:xfrm flipH="1">
              <a:off x="2104781" y="3493911"/>
              <a:ext cx="561719" cy="301933"/>
            </a:xfrm>
            <a:custGeom>
              <a:avLst/>
              <a:gdLst/>
              <a:ahLst/>
              <a:cxnLst/>
              <a:rect l="l" t="t" r="r" b="b"/>
              <a:pathLst>
                <a:path w="6997" h="3761" extrusionOk="0">
                  <a:moveTo>
                    <a:pt x="1048" y="1"/>
                  </a:moveTo>
                  <a:cubicBezTo>
                    <a:pt x="476" y="1"/>
                    <a:pt x="0" y="467"/>
                    <a:pt x="0" y="1048"/>
                  </a:cubicBezTo>
                  <a:lnTo>
                    <a:pt x="0" y="2713"/>
                  </a:lnTo>
                  <a:cubicBezTo>
                    <a:pt x="0" y="3294"/>
                    <a:pt x="476" y="3760"/>
                    <a:pt x="1048" y="3760"/>
                  </a:cubicBezTo>
                  <a:lnTo>
                    <a:pt x="5950" y="3760"/>
                  </a:lnTo>
                  <a:cubicBezTo>
                    <a:pt x="6521" y="3760"/>
                    <a:pt x="6997" y="3294"/>
                    <a:pt x="6997" y="2713"/>
                  </a:cubicBezTo>
                  <a:lnTo>
                    <a:pt x="6997" y="1048"/>
                  </a:lnTo>
                  <a:cubicBezTo>
                    <a:pt x="6997" y="467"/>
                    <a:pt x="6521" y="1"/>
                    <a:pt x="5950" y="1"/>
                  </a:cubicBezTo>
                  <a:close/>
                </a:path>
              </a:pathLst>
            </a:custGeom>
            <a:solidFill>
              <a:srgbClr val="B7B9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28"/>
            <p:cNvSpPr/>
            <p:nvPr/>
          </p:nvSpPr>
          <p:spPr>
            <a:xfrm flipH="1">
              <a:off x="1469034" y="3493911"/>
              <a:ext cx="560916" cy="301933"/>
            </a:xfrm>
            <a:custGeom>
              <a:avLst/>
              <a:gdLst/>
              <a:ahLst/>
              <a:cxnLst/>
              <a:rect l="l" t="t" r="r" b="b"/>
              <a:pathLst>
                <a:path w="6987" h="3761" extrusionOk="0">
                  <a:moveTo>
                    <a:pt x="1047" y="1"/>
                  </a:moveTo>
                  <a:cubicBezTo>
                    <a:pt x="467" y="1"/>
                    <a:pt x="0" y="467"/>
                    <a:pt x="0" y="1048"/>
                  </a:cubicBezTo>
                  <a:lnTo>
                    <a:pt x="0" y="2713"/>
                  </a:lnTo>
                  <a:cubicBezTo>
                    <a:pt x="0" y="3294"/>
                    <a:pt x="467" y="3760"/>
                    <a:pt x="1047" y="3760"/>
                  </a:cubicBezTo>
                  <a:lnTo>
                    <a:pt x="5949" y="3760"/>
                  </a:lnTo>
                  <a:cubicBezTo>
                    <a:pt x="6521" y="3760"/>
                    <a:pt x="6987" y="3294"/>
                    <a:pt x="6987" y="2713"/>
                  </a:cubicBezTo>
                  <a:lnTo>
                    <a:pt x="6987" y="1048"/>
                  </a:lnTo>
                  <a:cubicBezTo>
                    <a:pt x="6987" y="467"/>
                    <a:pt x="6521" y="1"/>
                    <a:pt x="5949" y="1"/>
                  </a:cubicBezTo>
                  <a:close/>
                </a:path>
              </a:pathLst>
            </a:custGeom>
            <a:solidFill>
              <a:srgbClr val="B7B9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28"/>
            <p:cNvSpPr/>
            <p:nvPr/>
          </p:nvSpPr>
          <p:spPr>
            <a:xfrm flipH="1">
              <a:off x="3547513" y="3921808"/>
              <a:ext cx="525031" cy="525111"/>
            </a:xfrm>
            <a:custGeom>
              <a:avLst/>
              <a:gdLst/>
              <a:ahLst/>
              <a:cxnLst/>
              <a:rect l="l" t="t" r="r" b="b"/>
              <a:pathLst>
                <a:path w="6540" h="6541" extrusionOk="0">
                  <a:moveTo>
                    <a:pt x="3265" y="1"/>
                  </a:moveTo>
                  <a:cubicBezTo>
                    <a:pt x="1466" y="1"/>
                    <a:pt x="0" y="1467"/>
                    <a:pt x="0" y="3275"/>
                  </a:cubicBezTo>
                  <a:cubicBezTo>
                    <a:pt x="0" y="5074"/>
                    <a:pt x="1466" y="6540"/>
                    <a:pt x="3265" y="6540"/>
                  </a:cubicBezTo>
                  <a:cubicBezTo>
                    <a:pt x="5074" y="6540"/>
                    <a:pt x="6540" y="5074"/>
                    <a:pt x="6540" y="3275"/>
                  </a:cubicBezTo>
                  <a:cubicBezTo>
                    <a:pt x="6540" y="1467"/>
                    <a:pt x="5074" y="1"/>
                    <a:pt x="3265" y="1"/>
                  </a:cubicBez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28"/>
            <p:cNvSpPr/>
            <p:nvPr/>
          </p:nvSpPr>
          <p:spPr>
            <a:xfrm flipH="1">
              <a:off x="3668253" y="4042550"/>
              <a:ext cx="283549" cy="283629"/>
            </a:xfrm>
            <a:custGeom>
              <a:avLst/>
              <a:gdLst/>
              <a:ahLst/>
              <a:cxnLst/>
              <a:rect l="l" t="t" r="r" b="b"/>
              <a:pathLst>
                <a:path w="3532" h="3533" fill="none" extrusionOk="0">
                  <a:moveTo>
                    <a:pt x="3532" y="1771"/>
                  </a:moveTo>
                  <a:cubicBezTo>
                    <a:pt x="3532" y="2742"/>
                    <a:pt x="2742" y="3532"/>
                    <a:pt x="1761" y="3532"/>
                  </a:cubicBezTo>
                  <a:cubicBezTo>
                    <a:pt x="790" y="3532"/>
                    <a:pt x="0" y="2742"/>
                    <a:pt x="0" y="1771"/>
                  </a:cubicBezTo>
                  <a:cubicBezTo>
                    <a:pt x="0" y="791"/>
                    <a:pt x="790" y="1"/>
                    <a:pt x="1761" y="1"/>
                  </a:cubicBezTo>
                  <a:cubicBezTo>
                    <a:pt x="2742" y="1"/>
                    <a:pt x="3532" y="791"/>
                    <a:pt x="3532" y="1771"/>
                  </a:cubicBezTo>
                  <a:close/>
                </a:path>
              </a:pathLst>
            </a:custGeom>
            <a:noFill/>
            <a:ln w="3100" cap="flat" cmpd="sng">
              <a:solidFill>
                <a:srgbClr val="39447A"/>
              </a:solidFill>
              <a:prstDash val="solid"/>
              <a:miter lim="951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28"/>
            <p:cNvSpPr/>
            <p:nvPr/>
          </p:nvSpPr>
          <p:spPr>
            <a:xfrm flipH="1">
              <a:off x="3750779" y="4125079"/>
              <a:ext cx="118493" cy="118574"/>
            </a:xfrm>
            <a:custGeom>
              <a:avLst/>
              <a:gdLst/>
              <a:ahLst/>
              <a:cxnLst/>
              <a:rect l="l" t="t" r="r" b="b"/>
              <a:pathLst>
                <a:path w="1476" h="1477" fill="none" extrusionOk="0">
                  <a:moveTo>
                    <a:pt x="1476" y="743"/>
                  </a:moveTo>
                  <a:cubicBezTo>
                    <a:pt x="1476" y="1153"/>
                    <a:pt x="1143" y="1476"/>
                    <a:pt x="733" y="1476"/>
                  </a:cubicBezTo>
                  <a:cubicBezTo>
                    <a:pt x="324" y="1476"/>
                    <a:pt x="0" y="1153"/>
                    <a:pt x="0" y="743"/>
                  </a:cubicBezTo>
                  <a:cubicBezTo>
                    <a:pt x="0" y="334"/>
                    <a:pt x="324" y="1"/>
                    <a:pt x="733" y="1"/>
                  </a:cubicBezTo>
                  <a:cubicBezTo>
                    <a:pt x="1143" y="1"/>
                    <a:pt x="1476" y="334"/>
                    <a:pt x="1476" y="743"/>
                  </a:cubicBezTo>
                  <a:close/>
                </a:path>
              </a:pathLst>
            </a:custGeom>
            <a:noFill/>
            <a:ln w="3100" cap="flat" cmpd="sng">
              <a:solidFill>
                <a:srgbClr val="39447A"/>
              </a:solidFill>
              <a:prstDash val="solid"/>
              <a:miter lim="951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28"/>
            <p:cNvSpPr/>
            <p:nvPr/>
          </p:nvSpPr>
          <p:spPr>
            <a:xfrm flipH="1">
              <a:off x="3547513" y="3921808"/>
              <a:ext cx="525031" cy="525111"/>
            </a:xfrm>
            <a:custGeom>
              <a:avLst/>
              <a:gdLst/>
              <a:ahLst/>
              <a:cxnLst/>
              <a:rect l="l" t="t" r="r" b="b"/>
              <a:pathLst>
                <a:path w="6540" h="6541" extrusionOk="0">
                  <a:moveTo>
                    <a:pt x="3265" y="1"/>
                  </a:moveTo>
                  <a:cubicBezTo>
                    <a:pt x="1466" y="1"/>
                    <a:pt x="0" y="1467"/>
                    <a:pt x="0" y="3275"/>
                  </a:cubicBezTo>
                  <a:cubicBezTo>
                    <a:pt x="0" y="5074"/>
                    <a:pt x="1466" y="6540"/>
                    <a:pt x="3265" y="6540"/>
                  </a:cubicBezTo>
                  <a:cubicBezTo>
                    <a:pt x="5074" y="6540"/>
                    <a:pt x="6540" y="5074"/>
                    <a:pt x="6540" y="3275"/>
                  </a:cubicBezTo>
                  <a:cubicBezTo>
                    <a:pt x="6540" y="1467"/>
                    <a:pt x="5074" y="1"/>
                    <a:pt x="3265" y="1"/>
                  </a:cubicBez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28"/>
            <p:cNvSpPr/>
            <p:nvPr/>
          </p:nvSpPr>
          <p:spPr>
            <a:xfrm flipH="1">
              <a:off x="3668253" y="4042550"/>
              <a:ext cx="283549" cy="283629"/>
            </a:xfrm>
            <a:custGeom>
              <a:avLst/>
              <a:gdLst/>
              <a:ahLst/>
              <a:cxnLst/>
              <a:rect l="l" t="t" r="r" b="b"/>
              <a:pathLst>
                <a:path w="3532" h="3533" extrusionOk="0">
                  <a:moveTo>
                    <a:pt x="1761" y="1"/>
                  </a:moveTo>
                  <a:cubicBezTo>
                    <a:pt x="790" y="1"/>
                    <a:pt x="0" y="791"/>
                    <a:pt x="0" y="1771"/>
                  </a:cubicBezTo>
                  <a:cubicBezTo>
                    <a:pt x="0" y="2742"/>
                    <a:pt x="790" y="3532"/>
                    <a:pt x="1761" y="3532"/>
                  </a:cubicBezTo>
                  <a:cubicBezTo>
                    <a:pt x="2742" y="3532"/>
                    <a:pt x="3532" y="2742"/>
                    <a:pt x="3532" y="1771"/>
                  </a:cubicBezTo>
                  <a:cubicBezTo>
                    <a:pt x="3532" y="791"/>
                    <a:pt x="2742" y="1"/>
                    <a:pt x="176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28"/>
            <p:cNvSpPr/>
            <p:nvPr/>
          </p:nvSpPr>
          <p:spPr>
            <a:xfrm flipH="1">
              <a:off x="3750779" y="4125079"/>
              <a:ext cx="118493" cy="118574"/>
            </a:xfrm>
            <a:custGeom>
              <a:avLst/>
              <a:gdLst/>
              <a:ahLst/>
              <a:cxnLst/>
              <a:rect l="l" t="t" r="r" b="b"/>
              <a:pathLst>
                <a:path w="1476" h="1477" extrusionOk="0">
                  <a:moveTo>
                    <a:pt x="733" y="1"/>
                  </a:moveTo>
                  <a:cubicBezTo>
                    <a:pt x="324" y="1"/>
                    <a:pt x="0" y="334"/>
                    <a:pt x="0" y="743"/>
                  </a:cubicBezTo>
                  <a:cubicBezTo>
                    <a:pt x="0" y="1153"/>
                    <a:pt x="324" y="1476"/>
                    <a:pt x="733" y="1476"/>
                  </a:cubicBezTo>
                  <a:cubicBezTo>
                    <a:pt x="1143" y="1476"/>
                    <a:pt x="1476" y="1153"/>
                    <a:pt x="1476" y="743"/>
                  </a:cubicBezTo>
                  <a:cubicBezTo>
                    <a:pt x="1476" y="334"/>
                    <a:pt x="1143" y="1"/>
                    <a:pt x="733" y="1"/>
                  </a:cubicBezTo>
                  <a:close/>
                </a:path>
              </a:pathLst>
            </a:custGeom>
            <a:solidFill>
              <a:srgbClr val="B03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28"/>
            <p:cNvSpPr/>
            <p:nvPr/>
          </p:nvSpPr>
          <p:spPr>
            <a:xfrm flipH="1">
              <a:off x="1825081" y="3921808"/>
              <a:ext cx="525031" cy="525111"/>
            </a:xfrm>
            <a:custGeom>
              <a:avLst/>
              <a:gdLst/>
              <a:ahLst/>
              <a:cxnLst/>
              <a:rect l="l" t="t" r="r" b="b"/>
              <a:pathLst>
                <a:path w="6540" h="6541" extrusionOk="0">
                  <a:moveTo>
                    <a:pt x="3265" y="1"/>
                  </a:moveTo>
                  <a:cubicBezTo>
                    <a:pt x="1466" y="1"/>
                    <a:pt x="0" y="1467"/>
                    <a:pt x="0" y="3275"/>
                  </a:cubicBezTo>
                  <a:cubicBezTo>
                    <a:pt x="0" y="5074"/>
                    <a:pt x="1466" y="6540"/>
                    <a:pt x="3265" y="6540"/>
                  </a:cubicBezTo>
                  <a:cubicBezTo>
                    <a:pt x="5073" y="6540"/>
                    <a:pt x="6539" y="5074"/>
                    <a:pt x="6539" y="3275"/>
                  </a:cubicBezTo>
                  <a:cubicBezTo>
                    <a:pt x="6539" y="1467"/>
                    <a:pt x="5073" y="1"/>
                    <a:pt x="3265" y="1"/>
                  </a:cubicBez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28"/>
            <p:cNvSpPr/>
            <p:nvPr/>
          </p:nvSpPr>
          <p:spPr>
            <a:xfrm flipH="1">
              <a:off x="1945820" y="4042550"/>
              <a:ext cx="283549" cy="283629"/>
            </a:xfrm>
            <a:custGeom>
              <a:avLst/>
              <a:gdLst/>
              <a:ahLst/>
              <a:cxnLst/>
              <a:rect l="l" t="t" r="r" b="b"/>
              <a:pathLst>
                <a:path w="3532" h="3533" extrusionOk="0">
                  <a:moveTo>
                    <a:pt x="1761" y="1"/>
                  </a:moveTo>
                  <a:cubicBezTo>
                    <a:pt x="790" y="1"/>
                    <a:pt x="0" y="791"/>
                    <a:pt x="0" y="1771"/>
                  </a:cubicBezTo>
                  <a:cubicBezTo>
                    <a:pt x="0" y="2742"/>
                    <a:pt x="790" y="3532"/>
                    <a:pt x="1761" y="3532"/>
                  </a:cubicBezTo>
                  <a:cubicBezTo>
                    <a:pt x="2741" y="3532"/>
                    <a:pt x="3531" y="2742"/>
                    <a:pt x="3531" y="1771"/>
                  </a:cubicBezTo>
                  <a:cubicBezTo>
                    <a:pt x="3531" y="791"/>
                    <a:pt x="2741" y="1"/>
                    <a:pt x="176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28"/>
            <p:cNvSpPr/>
            <p:nvPr/>
          </p:nvSpPr>
          <p:spPr>
            <a:xfrm flipH="1">
              <a:off x="2028347" y="4125079"/>
              <a:ext cx="118493" cy="118574"/>
            </a:xfrm>
            <a:custGeom>
              <a:avLst/>
              <a:gdLst/>
              <a:ahLst/>
              <a:cxnLst/>
              <a:rect l="l" t="t" r="r" b="b"/>
              <a:pathLst>
                <a:path w="1476" h="1477" extrusionOk="0">
                  <a:moveTo>
                    <a:pt x="733" y="1"/>
                  </a:moveTo>
                  <a:cubicBezTo>
                    <a:pt x="324" y="1"/>
                    <a:pt x="0" y="334"/>
                    <a:pt x="0" y="743"/>
                  </a:cubicBezTo>
                  <a:cubicBezTo>
                    <a:pt x="0" y="1153"/>
                    <a:pt x="324" y="1476"/>
                    <a:pt x="733" y="1476"/>
                  </a:cubicBezTo>
                  <a:cubicBezTo>
                    <a:pt x="1142" y="1476"/>
                    <a:pt x="1475" y="1153"/>
                    <a:pt x="1475" y="743"/>
                  </a:cubicBezTo>
                  <a:cubicBezTo>
                    <a:pt x="1475" y="334"/>
                    <a:pt x="1142" y="1"/>
                    <a:pt x="733" y="1"/>
                  </a:cubicBezTo>
                  <a:close/>
                </a:path>
              </a:pathLst>
            </a:custGeom>
            <a:solidFill>
              <a:srgbClr val="B03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28"/>
            <p:cNvSpPr/>
            <p:nvPr/>
          </p:nvSpPr>
          <p:spPr>
            <a:xfrm flipH="1">
              <a:off x="792750" y="2091726"/>
              <a:ext cx="858916" cy="213224"/>
            </a:xfrm>
            <a:custGeom>
              <a:avLst/>
              <a:gdLst/>
              <a:ahLst/>
              <a:cxnLst/>
              <a:rect l="l" t="t" r="r" b="b"/>
              <a:pathLst>
                <a:path w="10699" h="2656" extrusionOk="0">
                  <a:moveTo>
                    <a:pt x="0" y="0"/>
                  </a:moveTo>
                  <a:lnTo>
                    <a:pt x="0" y="2656"/>
                  </a:lnTo>
                  <a:lnTo>
                    <a:pt x="10699" y="2656"/>
                  </a:lnTo>
                  <a:lnTo>
                    <a:pt x="10699" y="0"/>
                  </a:lnTo>
                  <a:close/>
                </a:path>
              </a:pathLst>
            </a:custGeom>
            <a:solidFill>
              <a:srgbClr val="B03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28"/>
            <p:cNvSpPr/>
            <p:nvPr/>
          </p:nvSpPr>
          <p:spPr>
            <a:xfrm flipH="1">
              <a:off x="787371" y="2341560"/>
              <a:ext cx="870476" cy="1775954"/>
            </a:xfrm>
            <a:custGeom>
              <a:avLst/>
              <a:gdLst/>
              <a:ahLst/>
              <a:cxnLst/>
              <a:rect l="l" t="t" r="r" b="b"/>
              <a:pathLst>
                <a:path w="10843" h="22122" extrusionOk="0">
                  <a:moveTo>
                    <a:pt x="10738" y="105"/>
                  </a:moveTo>
                  <a:lnTo>
                    <a:pt x="10738" y="22008"/>
                  </a:lnTo>
                  <a:lnTo>
                    <a:pt x="115" y="22008"/>
                  </a:lnTo>
                  <a:lnTo>
                    <a:pt x="115" y="105"/>
                  </a:lnTo>
                  <a:close/>
                  <a:moveTo>
                    <a:pt x="1" y="1"/>
                  </a:moveTo>
                  <a:lnTo>
                    <a:pt x="1" y="22122"/>
                  </a:lnTo>
                  <a:lnTo>
                    <a:pt x="10842" y="22122"/>
                  </a:lnTo>
                  <a:lnTo>
                    <a:pt x="108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28"/>
            <p:cNvSpPr/>
            <p:nvPr/>
          </p:nvSpPr>
          <p:spPr>
            <a:xfrm flipH="1">
              <a:off x="746108" y="2303346"/>
              <a:ext cx="953004" cy="2116020"/>
            </a:xfrm>
            <a:custGeom>
              <a:avLst/>
              <a:gdLst/>
              <a:ahLst/>
              <a:cxnLst/>
              <a:rect l="l" t="t" r="r" b="b"/>
              <a:pathLst>
                <a:path w="11871" h="26358" extrusionOk="0">
                  <a:moveTo>
                    <a:pt x="353" y="1"/>
                  </a:moveTo>
                  <a:cubicBezTo>
                    <a:pt x="163" y="1"/>
                    <a:pt x="1" y="163"/>
                    <a:pt x="1" y="353"/>
                  </a:cubicBezTo>
                  <a:lnTo>
                    <a:pt x="1" y="26358"/>
                  </a:lnTo>
                  <a:lnTo>
                    <a:pt x="11870" y="26358"/>
                  </a:lnTo>
                  <a:lnTo>
                    <a:pt x="11870" y="353"/>
                  </a:lnTo>
                  <a:cubicBezTo>
                    <a:pt x="11870" y="163"/>
                    <a:pt x="11718" y="1"/>
                    <a:pt x="11518" y="1"/>
                  </a:cubicBezTo>
                  <a:close/>
                </a:path>
              </a:pathLst>
            </a:custGeom>
            <a:solidFill>
              <a:srgbClr val="B03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28"/>
            <p:cNvSpPr/>
            <p:nvPr/>
          </p:nvSpPr>
          <p:spPr>
            <a:xfrm flipH="1">
              <a:off x="866045" y="2427139"/>
              <a:ext cx="712324" cy="1580392"/>
            </a:xfrm>
            <a:custGeom>
              <a:avLst/>
              <a:gdLst/>
              <a:ahLst/>
              <a:cxnLst/>
              <a:rect l="l" t="t" r="r" b="b"/>
              <a:pathLst>
                <a:path w="8873" h="19686" extrusionOk="0">
                  <a:moveTo>
                    <a:pt x="8805" y="67"/>
                  </a:moveTo>
                  <a:lnTo>
                    <a:pt x="8805" y="19618"/>
                  </a:lnTo>
                  <a:lnTo>
                    <a:pt x="67" y="19618"/>
                  </a:lnTo>
                  <a:lnTo>
                    <a:pt x="67" y="67"/>
                  </a:lnTo>
                  <a:close/>
                  <a:moveTo>
                    <a:pt x="1" y="1"/>
                  </a:moveTo>
                  <a:lnTo>
                    <a:pt x="1" y="19685"/>
                  </a:lnTo>
                  <a:lnTo>
                    <a:pt x="8872" y="19685"/>
                  </a:lnTo>
                  <a:lnTo>
                    <a:pt x="88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28"/>
            <p:cNvSpPr/>
            <p:nvPr/>
          </p:nvSpPr>
          <p:spPr>
            <a:xfrm flipH="1">
              <a:off x="792750" y="2072619"/>
              <a:ext cx="858916" cy="26011"/>
            </a:xfrm>
            <a:custGeom>
              <a:avLst/>
              <a:gdLst/>
              <a:ahLst/>
              <a:cxnLst/>
              <a:rect l="l" t="t" r="r" b="b"/>
              <a:pathLst>
                <a:path w="10699" h="324" extrusionOk="0">
                  <a:moveTo>
                    <a:pt x="0" y="0"/>
                  </a:moveTo>
                  <a:lnTo>
                    <a:pt x="0" y="324"/>
                  </a:lnTo>
                  <a:lnTo>
                    <a:pt x="10699" y="324"/>
                  </a:lnTo>
                  <a:lnTo>
                    <a:pt x="106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28"/>
            <p:cNvSpPr/>
            <p:nvPr/>
          </p:nvSpPr>
          <p:spPr>
            <a:xfrm flipH="1">
              <a:off x="850069" y="2126889"/>
              <a:ext cx="745079" cy="152131"/>
            </a:xfrm>
            <a:custGeom>
              <a:avLst/>
              <a:gdLst/>
              <a:ahLst/>
              <a:cxnLst/>
              <a:rect l="l" t="t" r="r" b="b"/>
              <a:pathLst>
                <a:path w="9281" h="1895" extrusionOk="0">
                  <a:moveTo>
                    <a:pt x="9233" y="57"/>
                  </a:moveTo>
                  <a:lnTo>
                    <a:pt x="9233" y="1847"/>
                  </a:lnTo>
                  <a:lnTo>
                    <a:pt x="57" y="1847"/>
                  </a:lnTo>
                  <a:lnTo>
                    <a:pt x="57" y="57"/>
                  </a:lnTo>
                  <a:close/>
                  <a:moveTo>
                    <a:pt x="0" y="0"/>
                  </a:moveTo>
                  <a:lnTo>
                    <a:pt x="0" y="1894"/>
                  </a:lnTo>
                  <a:lnTo>
                    <a:pt x="9281" y="1894"/>
                  </a:lnTo>
                  <a:lnTo>
                    <a:pt x="9281" y="0"/>
                  </a:lnTo>
                  <a:close/>
                </a:path>
              </a:pathLst>
            </a:custGeom>
            <a:solidFill>
              <a:srgbClr val="202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28"/>
            <p:cNvSpPr/>
            <p:nvPr/>
          </p:nvSpPr>
          <p:spPr>
            <a:xfrm flipH="1">
              <a:off x="949374" y="2511193"/>
              <a:ext cx="546466" cy="1416059"/>
            </a:xfrm>
            <a:custGeom>
              <a:avLst/>
              <a:gdLst/>
              <a:ahLst/>
              <a:cxnLst/>
              <a:rect l="l" t="t" r="r" b="b"/>
              <a:pathLst>
                <a:path w="6807" h="17639" extrusionOk="0">
                  <a:moveTo>
                    <a:pt x="1" y="1"/>
                  </a:moveTo>
                  <a:lnTo>
                    <a:pt x="1" y="17639"/>
                  </a:lnTo>
                  <a:lnTo>
                    <a:pt x="6806" y="17639"/>
                  </a:lnTo>
                  <a:lnTo>
                    <a:pt x="68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28"/>
            <p:cNvSpPr/>
            <p:nvPr/>
          </p:nvSpPr>
          <p:spPr>
            <a:xfrm flipH="1">
              <a:off x="878327" y="4171000"/>
              <a:ext cx="675556" cy="180389"/>
            </a:xfrm>
            <a:custGeom>
              <a:avLst/>
              <a:gdLst/>
              <a:ahLst/>
              <a:cxnLst/>
              <a:rect l="l" t="t" r="r" b="b"/>
              <a:pathLst>
                <a:path w="8415" h="2247" extrusionOk="0">
                  <a:moveTo>
                    <a:pt x="7996" y="57"/>
                  </a:moveTo>
                  <a:cubicBezTo>
                    <a:pt x="8186" y="57"/>
                    <a:pt x="8348" y="219"/>
                    <a:pt x="8348" y="409"/>
                  </a:cubicBezTo>
                  <a:lnTo>
                    <a:pt x="8348" y="1837"/>
                  </a:lnTo>
                  <a:cubicBezTo>
                    <a:pt x="8348" y="2027"/>
                    <a:pt x="8186" y="2189"/>
                    <a:pt x="7996" y="2189"/>
                  </a:cubicBezTo>
                  <a:lnTo>
                    <a:pt x="410" y="2189"/>
                  </a:lnTo>
                  <a:cubicBezTo>
                    <a:pt x="219" y="2189"/>
                    <a:pt x="67" y="2027"/>
                    <a:pt x="67" y="1837"/>
                  </a:cubicBezTo>
                  <a:lnTo>
                    <a:pt x="67" y="409"/>
                  </a:lnTo>
                  <a:cubicBezTo>
                    <a:pt x="67" y="219"/>
                    <a:pt x="219" y="57"/>
                    <a:pt x="410" y="57"/>
                  </a:cubicBezTo>
                  <a:close/>
                  <a:moveTo>
                    <a:pt x="410" y="0"/>
                  </a:moveTo>
                  <a:cubicBezTo>
                    <a:pt x="181" y="0"/>
                    <a:pt x="0" y="181"/>
                    <a:pt x="0" y="409"/>
                  </a:cubicBezTo>
                  <a:lnTo>
                    <a:pt x="0" y="1837"/>
                  </a:lnTo>
                  <a:cubicBezTo>
                    <a:pt x="0" y="2066"/>
                    <a:pt x="181" y="2246"/>
                    <a:pt x="410" y="2246"/>
                  </a:cubicBezTo>
                  <a:lnTo>
                    <a:pt x="7996" y="2246"/>
                  </a:lnTo>
                  <a:cubicBezTo>
                    <a:pt x="8224" y="2246"/>
                    <a:pt x="8415" y="2066"/>
                    <a:pt x="8415" y="1837"/>
                  </a:cubicBezTo>
                  <a:lnTo>
                    <a:pt x="8415" y="409"/>
                  </a:lnTo>
                  <a:cubicBezTo>
                    <a:pt x="8415" y="181"/>
                    <a:pt x="8224" y="0"/>
                    <a:pt x="79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28"/>
            <p:cNvSpPr/>
            <p:nvPr/>
          </p:nvSpPr>
          <p:spPr>
            <a:xfrm flipH="1">
              <a:off x="949374" y="2511193"/>
              <a:ext cx="546466" cy="1416059"/>
            </a:xfrm>
            <a:custGeom>
              <a:avLst/>
              <a:gdLst/>
              <a:ahLst/>
              <a:cxnLst/>
              <a:rect l="l" t="t" r="r" b="b"/>
              <a:pathLst>
                <a:path w="6807" h="17639" extrusionOk="0">
                  <a:moveTo>
                    <a:pt x="4465" y="3342"/>
                  </a:moveTo>
                  <a:lnTo>
                    <a:pt x="4465" y="5874"/>
                  </a:lnTo>
                  <a:lnTo>
                    <a:pt x="2352" y="5874"/>
                  </a:lnTo>
                  <a:lnTo>
                    <a:pt x="2352" y="3342"/>
                  </a:lnTo>
                  <a:close/>
                  <a:moveTo>
                    <a:pt x="4465" y="6140"/>
                  </a:moveTo>
                  <a:lnTo>
                    <a:pt x="4465" y="8663"/>
                  </a:lnTo>
                  <a:lnTo>
                    <a:pt x="2352" y="8663"/>
                  </a:lnTo>
                  <a:lnTo>
                    <a:pt x="2352" y="6140"/>
                  </a:lnTo>
                  <a:close/>
                  <a:moveTo>
                    <a:pt x="4465" y="8929"/>
                  </a:moveTo>
                  <a:lnTo>
                    <a:pt x="4465" y="11452"/>
                  </a:lnTo>
                  <a:lnTo>
                    <a:pt x="2352" y="11452"/>
                  </a:lnTo>
                  <a:lnTo>
                    <a:pt x="2352" y="8929"/>
                  </a:lnTo>
                  <a:close/>
                  <a:moveTo>
                    <a:pt x="4465" y="11718"/>
                  </a:moveTo>
                  <a:lnTo>
                    <a:pt x="4465" y="14250"/>
                  </a:lnTo>
                  <a:lnTo>
                    <a:pt x="2352" y="14250"/>
                  </a:lnTo>
                  <a:lnTo>
                    <a:pt x="2352" y="11718"/>
                  </a:lnTo>
                  <a:close/>
                  <a:moveTo>
                    <a:pt x="2085" y="1"/>
                  </a:moveTo>
                  <a:lnTo>
                    <a:pt x="2085" y="3075"/>
                  </a:lnTo>
                  <a:lnTo>
                    <a:pt x="1" y="3075"/>
                  </a:lnTo>
                  <a:lnTo>
                    <a:pt x="1" y="3342"/>
                  </a:lnTo>
                  <a:lnTo>
                    <a:pt x="2085" y="3342"/>
                  </a:lnTo>
                  <a:lnTo>
                    <a:pt x="2085" y="5874"/>
                  </a:lnTo>
                  <a:lnTo>
                    <a:pt x="1" y="5874"/>
                  </a:lnTo>
                  <a:lnTo>
                    <a:pt x="1" y="6140"/>
                  </a:lnTo>
                  <a:lnTo>
                    <a:pt x="2085" y="6140"/>
                  </a:lnTo>
                  <a:lnTo>
                    <a:pt x="2085" y="8663"/>
                  </a:lnTo>
                  <a:lnTo>
                    <a:pt x="1" y="8663"/>
                  </a:lnTo>
                  <a:lnTo>
                    <a:pt x="1" y="8929"/>
                  </a:lnTo>
                  <a:lnTo>
                    <a:pt x="2085" y="8929"/>
                  </a:lnTo>
                  <a:lnTo>
                    <a:pt x="2085" y="11452"/>
                  </a:lnTo>
                  <a:lnTo>
                    <a:pt x="1" y="11452"/>
                  </a:lnTo>
                  <a:lnTo>
                    <a:pt x="1" y="11718"/>
                  </a:lnTo>
                  <a:lnTo>
                    <a:pt x="2085" y="11718"/>
                  </a:lnTo>
                  <a:lnTo>
                    <a:pt x="2085" y="14250"/>
                  </a:lnTo>
                  <a:lnTo>
                    <a:pt x="1" y="14250"/>
                  </a:lnTo>
                  <a:lnTo>
                    <a:pt x="1" y="14517"/>
                  </a:lnTo>
                  <a:lnTo>
                    <a:pt x="2085" y="14517"/>
                  </a:lnTo>
                  <a:lnTo>
                    <a:pt x="2085" y="17639"/>
                  </a:lnTo>
                  <a:lnTo>
                    <a:pt x="2352" y="17639"/>
                  </a:lnTo>
                  <a:lnTo>
                    <a:pt x="2352" y="14517"/>
                  </a:lnTo>
                  <a:lnTo>
                    <a:pt x="4465" y="14517"/>
                  </a:lnTo>
                  <a:lnTo>
                    <a:pt x="4465" y="17639"/>
                  </a:lnTo>
                  <a:lnTo>
                    <a:pt x="4731" y="17639"/>
                  </a:lnTo>
                  <a:lnTo>
                    <a:pt x="4731" y="14517"/>
                  </a:lnTo>
                  <a:lnTo>
                    <a:pt x="6806" y="14517"/>
                  </a:lnTo>
                  <a:lnTo>
                    <a:pt x="6806" y="14250"/>
                  </a:lnTo>
                  <a:lnTo>
                    <a:pt x="4731" y="14250"/>
                  </a:lnTo>
                  <a:lnTo>
                    <a:pt x="4731" y="11718"/>
                  </a:lnTo>
                  <a:lnTo>
                    <a:pt x="6806" y="11718"/>
                  </a:lnTo>
                  <a:lnTo>
                    <a:pt x="6806" y="11452"/>
                  </a:lnTo>
                  <a:lnTo>
                    <a:pt x="4731" y="11452"/>
                  </a:lnTo>
                  <a:lnTo>
                    <a:pt x="4731" y="8929"/>
                  </a:lnTo>
                  <a:lnTo>
                    <a:pt x="6806" y="8929"/>
                  </a:lnTo>
                  <a:lnTo>
                    <a:pt x="6806" y="8663"/>
                  </a:lnTo>
                  <a:lnTo>
                    <a:pt x="4731" y="8663"/>
                  </a:lnTo>
                  <a:lnTo>
                    <a:pt x="4731" y="6140"/>
                  </a:lnTo>
                  <a:lnTo>
                    <a:pt x="6806" y="6140"/>
                  </a:lnTo>
                  <a:lnTo>
                    <a:pt x="6806" y="5874"/>
                  </a:lnTo>
                  <a:lnTo>
                    <a:pt x="4731" y="5874"/>
                  </a:lnTo>
                  <a:lnTo>
                    <a:pt x="4731" y="3342"/>
                  </a:lnTo>
                  <a:lnTo>
                    <a:pt x="6806" y="3342"/>
                  </a:lnTo>
                  <a:lnTo>
                    <a:pt x="6806" y="3075"/>
                  </a:lnTo>
                  <a:lnTo>
                    <a:pt x="4731" y="3075"/>
                  </a:lnTo>
                  <a:lnTo>
                    <a:pt x="4731" y="1"/>
                  </a:lnTo>
                  <a:lnTo>
                    <a:pt x="4465" y="1"/>
                  </a:lnTo>
                  <a:lnTo>
                    <a:pt x="4465" y="3075"/>
                  </a:lnTo>
                  <a:lnTo>
                    <a:pt x="2352" y="3075"/>
                  </a:lnTo>
                  <a:lnTo>
                    <a:pt x="2352" y="1"/>
                  </a:lnTo>
                  <a:close/>
                </a:path>
              </a:pathLst>
            </a:custGeom>
            <a:solidFill>
              <a:srgbClr val="B03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28"/>
            <p:cNvSpPr/>
            <p:nvPr/>
          </p:nvSpPr>
          <p:spPr>
            <a:xfrm flipH="1">
              <a:off x="737679" y="1766910"/>
              <a:ext cx="969060" cy="308837"/>
            </a:xfrm>
            <a:custGeom>
              <a:avLst/>
              <a:gdLst/>
              <a:ahLst/>
              <a:cxnLst/>
              <a:rect l="l" t="t" r="r" b="b"/>
              <a:pathLst>
                <a:path w="12071" h="3847" extrusionOk="0">
                  <a:moveTo>
                    <a:pt x="5972" y="1"/>
                  </a:moveTo>
                  <a:cubicBezTo>
                    <a:pt x="1951" y="1"/>
                    <a:pt x="1" y="2714"/>
                    <a:pt x="1" y="2714"/>
                  </a:cubicBezTo>
                  <a:lnTo>
                    <a:pt x="1" y="3846"/>
                  </a:lnTo>
                  <a:lnTo>
                    <a:pt x="1809" y="3846"/>
                  </a:lnTo>
                  <a:lnTo>
                    <a:pt x="6035" y="3827"/>
                  </a:lnTo>
                  <a:lnTo>
                    <a:pt x="10262" y="3846"/>
                  </a:lnTo>
                  <a:lnTo>
                    <a:pt x="12070" y="3846"/>
                  </a:lnTo>
                  <a:lnTo>
                    <a:pt x="12070" y="2714"/>
                  </a:lnTo>
                  <a:cubicBezTo>
                    <a:pt x="12070" y="2714"/>
                    <a:pt x="10111" y="1"/>
                    <a:pt x="6098" y="1"/>
                  </a:cubicBezTo>
                  <a:cubicBezTo>
                    <a:pt x="6077" y="1"/>
                    <a:pt x="6056" y="1"/>
                    <a:pt x="6035" y="1"/>
                  </a:cubicBezTo>
                  <a:cubicBezTo>
                    <a:pt x="6014" y="1"/>
                    <a:pt x="5993" y="1"/>
                    <a:pt x="5972" y="1"/>
                  </a:cubicBezTo>
                  <a:close/>
                </a:path>
              </a:pathLst>
            </a:custGeom>
            <a:solidFill>
              <a:srgbClr val="B03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28"/>
            <p:cNvSpPr/>
            <p:nvPr/>
          </p:nvSpPr>
          <p:spPr>
            <a:xfrm flipH="1">
              <a:off x="768265" y="1803598"/>
              <a:ext cx="908689" cy="243891"/>
            </a:xfrm>
            <a:custGeom>
              <a:avLst/>
              <a:gdLst/>
              <a:ahLst/>
              <a:cxnLst/>
              <a:rect l="l" t="t" r="r" b="b"/>
              <a:pathLst>
                <a:path w="11319" h="3038" extrusionOk="0">
                  <a:moveTo>
                    <a:pt x="5864" y="105"/>
                  </a:moveTo>
                  <a:cubicBezTo>
                    <a:pt x="8834" y="105"/>
                    <a:pt x="10976" y="2190"/>
                    <a:pt x="11204" y="2428"/>
                  </a:cubicBezTo>
                  <a:cubicBezTo>
                    <a:pt x="11214" y="2428"/>
                    <a:pt x="11214" y="2437"/>
                    <a:pt x="11214" y="2447"/>
                  </a:cubicBezTo>
                  <a:lnTo>
                    <a:pt x="11214" y="2894"/>
                  </a:lnTo>
                  <a:cubicBezTo>
                    <a:pt x="11214" y="2913"/>
                    <a:pt x="11204" y="2923"/>
                    <a:pt x="11185" y="2923"/>
                  </a:cubicBezTo>
                  <a:lnTo>
                    <a:pt x="9158" y="2923"/>
                  </a:lnTo>
                  <a:lnTo>
                    <a:pt x="5826" y="2913"/>
                  </a:lnTo>
                  <a:lnTo>
                    <a:pt x="5560" y="2913"/>
                  </a:lnTo>
                  <a:lnTo>
                    <a:pt x="2162" y="2923"/>
                  </a:lnTo>
                  <a:lnTo>
                    <a:pt x="144" y="2923"/>
                  </a:lnTo>
                  <a:cubicBezTo>
                    <a:pt x="125" y="2923"/>
                    <a:pt x="106" y="2913"/>
                    <a:pt x="106" y="2894"/>
                  </a:cubicBezTo>
                  <a:lnTo>
                    <a:pt x="106" y="2447"/>
                  </a:lnTo>
                  <a:cubicBezTo>
                    <a:pt x="106" y="2437"/>
                    <a:pt x="115" y="2428"/>
                    <a:pt x="115" y="2428"/>
                  </a:cubicBezTo>
                  <a:cubicBezTo>
                    <a:pt x="353" y="2190"/>
                    <a:pt x="2495" y="105"/>
                    <a:pt x="5465" y="105"/>
                  </a:cubicBezTo>
                  <a:close/>
                  <a:moveTo>
                    <a:pt x="5465" y="1"/>
                  </a:moveTo>
                  <a:cubicBezTo>
                    <a:pt x="2447" y="1"/>
                    <a:pt x="277" y="2114"/>
                    <a:pt x="39" y="2352"/>
                  </a:cubicBezTo>
                  <a:cubicBezTo>
                    <a:pt x="20" y="2380"/>
                    <a:pt x="1" y="2409"/>
                    <a:pt x="1" y="2447"/>
                  </a:cubicBezTo>
                  <a:lnTo>
                    <a:pt x="1" y="2894"/>
                  </a:lnTo>
                  <a:cubicBezTo>
                    <a:pt x="1" y="2970"/>
                    <a:pt x="68" y="3037"/>
                    <a:pt x="144" y="3037"/>
                  </a:cubicBezTo>
                  <a:lnTo>
                    <a:pt x="2162" y="3037"/>
                  </a:lnTo>
                  <a:lnTo>
                    <a:pt x="5445" y="3018"/>
                  </a:lnTo>
                  <a:lnTo>
                    <a:pt x="5874" y="3018"/>
                  </a:lnTo>
                  <a:lnTo>
                    <a:pt x="9158" y="3037"/>
                  </a:lnTo>
                  <a:lnTo>
                    <a:pt x="11185" y="3037"/>
                  </a:lnTo>
                  <a:cubicBezTo>
                    <a:pt x="11261" y="3037"/>
                    <a:pt x="11318" y="2970"/>
                    <a:pt x="11318" y="2894"/>
                  </a:cubicBezTo>
                  <a:lnTo>
                    <a:pt x="11318" y="2447"/>
                  </a:lnTo>
                  <a:cubicBezTo>
                    <a:pt x="11318" y="2409"/>
                    <a:pt x="11309" y="2380"/>
                    <a:pt x="11280" y="2352"/>
                  </a:cubicBezTo>
                  <a:cubicBezTo>
                    <a:pt x="11042" y="2114"/>
                    <a:pt x="8882" y="1"/>
                    <a:pt x="58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28"/>
            <p:cNvSpPr/>
            <p:nvPr/>
          </p:nvSpPr>
          <p:spPr>
            <a:xfrm flipH="1">
              <a:off x="2294929" y="1507623"/>
              <a:ext cx="211457" cy="164865"/>
            </a:xfrm>
            <a:custGeom>
              <a:avLst/>
              <a:gdLst/>
              <a:ahLst/>
              <a:cxnLst/>
              <a:rect l="l" t="t" r="r" b="b"/>
              <a:pathLst>
                <a:path w="2419" h="1886" extrusionOk="0">
                  <a:moveTo>
                    <a:pt x="1210" y="1"/>
                  </a:moveTo>
                  <a:cubicBezTo>
                    <a:pt x="543" y="1"/>
                    <a:pt x="1" y="419"/>
                    <a:pt x="1" y="943"/>
                  </a:cubicBezTo>
                  <a:cubicBezTo>
                    <a:pt x="1" y="1466"/>
                    <a:pt x="543" y="1885"/>
                    <a:pt x="1210" y="1885"/>
                  </a:cubicBezTo>
                  <a:cubicBezTo>
                    <a:pt x="1876" y="1885"/>
                    <a:pt x="2418" y="1466"/>
                    <a:pt x="2418" y="943"/>
                  </a:cubicBezTo>
                  <a:cubicBezTo>
                    <a:pt x="2418" y="419"/>
                    <a:pt x="1876" y="1"/>
                    <a:pt x="1210" y="1"/>
                  </a:cubicBezTo>
                  <a:close/>
                </a:path>
              </a:pathLst>
            </a:custGeom>
            <a:solidFill>
              <a:srgbClr val="E94A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8" name="Google Shape;758;p32"/>
          <p:cNvGrpSpPr/>
          <p:nvPr/>
        </p:nvGrpSpPr>
        <p:grpSpPr>
          <a:xfrm>
            <a:off x="1098708" y="4287711"/>
            <a:ext cx="1865349" cy="855779"/>
            <a:chOff x="2475997" y="4254343"/>
            <a:chExt cx="775613" cy="350055"/>
          </a:xfrm>
        </p:grpSpPr>
        <p:sp>
          <p:nvSpPr>
            <p:cNvPr id="759" name="Google Shape;759;p32"/>
            <p:cNvSpPr/>
            <p:nvPr/>
          </p:nvSpPr>
          <p:spPr>
            <a:xfrm>
              <a:off x="2515811" y="4254343"/>
              <a:ext cx="656136" cy="156626"/>
            </a:xfrm>
            <a:custGeom>
              <a:avLst/>
              <a:gdLst/>
              <a:ahLst/>
              <a:cxnLst/>
              <a:rect l="l" t="t" r="r" b="b"/>
              <a:pathLst>
                <a:path w="20682" h="4937" extrusionOk="0">
                  <a:moveTo>
                    <a:pt x="5915" y="1224"/>
                  </a:moveTo>
                  <a:cubicBezTo>
                    <a:pt x="6392" y="1224"/>
                    <a:pt x="6753" y="1298"/>
                    <a:pt x="6822" y="1387"/>
                  </a:cubicBezTo>
                  <a:cubicBezTo>
                    <a:pt x="6979" y="1592"/>
                    <a:pt x="7087" y="3729"/>
                    <a:pt x="6918" y="3874"/>
                  </a:cubicBezTo>
                  <a:cubicBezTo>
                    <a:pt x="6840" y="3953"/>
                    <a:pt x="5883" y="3992"/>
                    <a:pt x="4931" y="3992"/>
                  </a:cubicBezTo>
                  <a:cubicBezTo>
                    <a:pt x="3979" y="3992"/>
                    <a:pt x="3031" y="3953"/>
                    <a:pt x="2971" y="3874"/>
                  </a:cubicBezTo>
                  <a:cubicBezTo>
                    <a:pt x="2850" y="3729"/>
                    <a:pt x="2765" y="2365"/>
                    <a:pt x="3876" y="1713"/>
                  </a:cubicBezTo>
                  <a:cubicBezTo>
                    <a:pt x="4495" y="1346"/>
                    <a:pt x="5301" y="1224"/>
                    <a:pt x="5915" y="1224"/>
                  </a:cubicBezTo>
                  <a:close/>
                  <a:moveTo>
                    <a:pt x="8970" y="1095"/>
                  </a:moveTo>
                  <a:cubicBezTo>
                    <a:pt x="9775" y="1095"/>
                    <a:pt x="10834" y="1223"/>
                    <a:pt x="11651" y="1605"/>
                  </a:cubicBezTo>
                  <a:cubicBezTo>
                    <a:pt x="13100" y="2293"/>
                    <a:pt x="12991" y="3717"/>
                    <a:pt x="12834" y="3874"/>
                  </a:cubicBezTo>
                  <a:cubicBezTo>
                    <a:pt x="12756" y="3953"/>
                    <a:pt x="11512" y="3992"/>
                    <a:pt x="10262" y="3992"/>
                  </a:cubicBezTo>
                  <a:cubicBezTo>
                    <a:pt x="9013" y="3992"/>
                    <a:pt x="7757" y="3953"/>
                    <a:pt x="7655" y="3874"/>
                  </a:cubicBezTo>
                  <a:cubicBezTo>
                    <a:pt x="7437" y="3717"/>
                    <a:pt x="7570" y="1472"/>
                    <a:pt x="7788" y="1267"/>
                  </a:cubicBezTo>
                  <a:cubicBezTo>
                    <a:pt x="7877" y="1172"/>
                    <a:pt x="8347" y="1095"/>
                    <a:pt x="8970" y="1095"/>
                  </a:cubicBezTo>
                  <a:close/>
                  <a:moveTo>
                    <a:pt x="8934" y="4526"/>
                  </a:moveTo>
                  <a:lnTo>
                    <a:pt x="8934" y="4671"/>
                  </a:lnTo>
                  <a:lnTo>
                    <a:pt x="7872" y="4671"/>
                  </a:lnTo>
                  <a:lnTo>
                    <a:pt x="7872" y="4526"/>
                  </a:lnTo>
                  <a:close/>
                  <a:moveTo>
                    <a:pt x="10347" y="4526"/>
                  </a:moveTo>
                  <a:lnTo>
                    <a:pt x="10347" y="4671"/>
                  </a:lnTo>
                  <a:lnTo>
                    <a:pt x="9297" y="4671"/>
                  </a:lnTo>
                  <a:lnTo>
                    <a:pt x="9297" y="4526"/>
                  </a:lnTo>
                  <a:close/>
                  <a:moveTo>
                    <a:pt x="8576" y="1"/>
                  </a:moveTo>
                  <a:cubicBezTo>
                    <a:pt x="7748" y="1"/>
                    <a:pt x="6802" y="61"/>
                    <a:pt x="5747" y="216"/>
                  </a:cubicBezTo>
                  <a:cubicBezTo>
                    <a:pt x="2874" y="627"/>
                    <a:pt x="918" y="2993"/>
                    <a:pt x="1" y="4381"/>
                  </a:cubicBezTo>
                  <a:lnTo>
                    <a:pt x="7341" y="4381"/>
                  </a:lnTo>
                  <a:lnTo>
                    <a:pt x="7341" y="4937"/>
                  </a:lnTo>
                  <a:lnTo>
                    <a:pt x="20681" y="4937"/>
                  </a:lnTo>
                  <a:cubicBezTo>
                    <a:pt x="20186" y="4562"/>
                    <a:pt x="19317" y="3983"/>
                    <a:pt x="18291" y="3633"/>
                  </a:cubicBezTo>
                  <a:cubicBezTo>
                    <a:pt x="16849" y="3141"/>
                    <a:pt x="14916" y="3113"/>
                    <a:pt x="14489" y="3113"/>
                  </a:cubicBezTo>
                  <a:cubicBezTo>
                    <a:pt x="14433" y="3113"/>
                    <a:pt x="14403" y="3114"/>
                    <a:pt x="14403" y="3114"/>
                  </a:cubicBezTo>
                  <a:cubicBezTo>
                    <a:pt x="14403" y="3114"/>
                    <a:pt x="12991" y="892"/>
                    <a:pt x="12641" y="675"/>
                  </a:cubicBezTo>
                  <a:cubicBezTo>
                    <a:pt x="12390" y="505"/>
                    <a:pt x="10972" y="1"/>
                    <a:pt x="8576" y="1"/>
                  </a:cubicBez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32"/>
            <p:cNvSpPr/>
            <p:nvPr/>
          </p:nvSpPr>
          <p:spPr>
            <a:xfrm>
              <a:off x="2475997" y="4394093"/>
              <a:ext cx="775613" cy="156309"/>
            </a:xfrm>
            <a:custGeom>
              <a:avLst/>
              <a:gdLst/>
              <a:ahLst/>
              <a:cxnLst/>
              <a:rect l="l" t="t" r="r" b="b"/>
              <a:pathLst>
                <a:path w="24448" h="4927" extrusionOk="0">
                  <a:moveTo>
                    <a:pt x="1232" y="0"/>
                  </a:moveTo>
                  <a:cubicBezTo>
                    <a:pt x="857" y="580"/>
                    <a:pt x="652" y="978"/>
                    <a:pt x="652" y="978"/>
                  </a:cubicBezTo>
                  <a:cubicBezTo>
                    <a:pt x="652" y="978"/>
                    <a:pt x="602" y="936"/>
                    <a:pt x="535" y="936"/>
                  </a:cubicBezTo>
                  <a:cubicBezTo>
                    <a:pt x="453" y="936"/>
                    <a:pt x="345" y="997"/>
                    <a:pt x="266" y="1268"/>
                  </a:cubicBezTo>
                  <a:cubicBezTo>
                    <a:pt x="133" y="1751"/>
                    <a:pt x="193" y="2041"/>
                    <a:pt x="193" y="2041"/>
                  </a:cubicBezTo>
                  <a:lnTo>
                    <a:pt x="0" y="3007"/>
                  </a:lnTo>
                  <a:lnTo>
                    <a:pt x="797" y="3683"/>
                  </a:lnTo>
                  <a:cubicBezTo>
                    <a:pt x="1101" y="2938"/>
                    <a:pt x="1697" y="1565"/>
                    <a:pt x="3193" y="1565"/>
                  </a:cubicBezTo>
                  <a:cubicBezTo>
                    <a:pt x="3419" y="1565"/>
                    <a:pt x="3666" y="1597"/>
                    <a:pt x="3936" y="1666"/>
                  </a:cubicBezTo>
                  <a:cubicBezTo>
                    <a:pt x="6181" y="2246"/>
                    <a:pt x="5843" y="4093"/>
                    <a:pt x="5880" y="4878"/>
                  </a:cubicBezTo>
                  <a:lnTo>
                    <a:pt x="14705" y="4926"/>
                  </a:lnTo>
                  <a:cubicBezTo>
                    <a:pt x="14681" y="4866"/>
                    <a:pt x="14077" y="1968"/>
                    <a:pt x="16854" y="1606"/>
                  </a:cubicBezTo>
                  <a:cubicBezTo>
                    <a:pt x="16981" y="1593"/>
                    <a:pt x="17104" y="1587"/>
                    <a:pt x="17220" y="1587"/>
                  </a:cubicBezTo>
                  <a:cubicBezTo>
                    <a:pt x="19754" y="1587"/>
                    <a:pt x="19783" y="4459"/>
                    <a:pt x="19679" y="4540"/>
                  </a:cubicBezTo>
                  <a:lnTo>
                    <a:pt x="21719" y="4540"/>
                  </a:lnTo>
                  <a:cubicBezTo>
                    <a:pt x="22244" y="4561"/>
                    <a:pt x="22727" y="4582"/>
                    <a:pt x="23134" y="4582"/>
                  </a:cubicBezTo>
                  <a:cubicBezTo>
                    <a:pt x="23878" y="4582"/>
                    <a:pt x="24368" y="4511"/>
                    <a:pt x="24399" y="4238"/>
                  </a:cubicBezTo>
                  <a:cubicBezTo>
                    <a:pt x="24447" y="3815"/>
                    <a:pt x="24170" y="3815"/>
                    <a:pt x="23928" y="3610"/>
                  </a:cubicBezTo>
                  <a:cubicBezTo>
                    <a:pt x="23880" y="3067"/>
                    <a:pt x="23687" y="2487"/>
                    <a:pt x="23554" y="2270"/>
                  </a:cubicBezTo>
                  <a:cubicBezTo>
                    <a:pt x="23409" y="2041"/>
                    <a:pt x="23144" y="1860"/>
                    <a:pt x="23144" y="1860"/>
                  </a:cubicBezTo>
                  <a:cubicBezTo>
                    <a:pt x="23144" y="1860"/>
                    <a:pt x="23397" y="1522"/>
                    <a:pt x="23144" y="1123"/>
                  </a:cubicBezTo>
                  <a:cubicBezTo>
                    <a:pt x="23015" y="921"/>
                    <a:pt x="22824" y="871"/>
                    <a:pt x="22667" y="871"/>
                  </a:cubicBezTo>
                  <a:cubicBezTo>
                    <a:pt x="22515" y="871"/>
                    <a:pt x="22395" y="918"/>
                    <a:pt x="22395" y="918"/>
                  </a:cubicBezTo>
                  <a:cubicBezTo>
                    <a:pt x="22395" y="918"/>
                    <a:pt x="22238" y="773"/>
                    <a:pt x="21972" y="568"/>
                  </a:cubicBezTo>
                  <a:lnTo>
                    <a:pt x="21972" y="592"/>
                  </a:lnTo>
                  <a:lnTo>
                    <a:pt x="8548" y="592"/>
                  </a:lnTo>
                  <a:lnTo>
                    <a:pt x="8548" y="25"/>
                  </a:lnTo>
                  <a:lnTo>
                    <a:pt x="1232" y="25"/>
                  </a:lnTo>
                  <a:lnTo>
                    <a:pt x="1232" y="0"/>
                  </a:ln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32"/>
            <p:cNvSpPr/>
            <p:nvPr/>
          </p:nvSpPr>
          <p:spPr>
            <a:xfrm>
              <a:off x="2509307" y="4452689"/>
              <a:ext cx="145174" cy="151709"/>
            </a:xfrm>
            <a:custGeom>
              <a:avLst/>
              <a:gdLst/>
              <a:ahLst/>
              <a:cxnLst/>
              <a:rect l="l" t="t" r="r" b="b"/>
              <a:pathLst>
                <a:path w="4576" h="4782" extrusionOk="0">
                  <a:moveTo>
                    <a:pt x="2282" y="1485"/>
                  </a:moveTo>
                  <a:cubicBezTo>
                    <a:pt x="2765" y="1485"/>
                    <a:pt x="3139" y="1896"/>
                    <a:pt x="3139" y="2391"/>
                  </a:cubicBezTo>
                  <a:cubicBezTo>
                    <a:pt x="3139" y="2886"/>
                    <a:pt x="2765" y="3284"/>
                    <a:pt x="2282" y="3284"/>
                  </a:cubicBezTo>
                  <a:cubicBezTo>
                    <a:pt x="1811" y="3284"/>
                    <a:pt x="1425" y="2886"/>
                    <a:pt x="1425" y="2391"/>
                  </a:cubicBezTo>
                  <a:cubicBezTo>
                    <a:pt x="1425" y="1896"/>
                    <a:pt x="1811" y="1485"/>
                    <a:pt x="2282" y="1485"/>
                  </a:cubicBezTo>
                  <a:close/>
                  <a:moveTo>
                    <a:pt x="2282" y="1"/>
                  </a:moveTo>
                  <a:cubicBezTo>
                    <a:pt x="1015" y="1"/>
                    <a:pt x="0" y="1063"/>
                    <a:pt x="0" y="2391"/>
                  </a:cubicBezTo>
                  <a:cubicBezTo>
                    <a:pt x="0" y="3707"/>
                    <a:pt x="1015" y="4781"/>
                    <a:pt x="2282" y="4781"/>
                  </a:cubicBezTo>
                  <a:cubicBezTo>
                    <a:pt x="3550" y="4781"/>
                    <a:pt x="4576" y="3707"/>
                    <a:pt x="4576" y="2391"/>
                  </a:cubicBezTo>
                  <a:cubicBezTo>
                    <a:pt x="4576" y="1063"/>
                    <a:pt x="3550" y="1"/>
                    <a:pt x="2282" y="1"/>
                  </a:cubicBez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32"/>
            <p:cNvSpPr/>
            <p:nvPr/>
          </p:nvSpPr>
          <p:spPr>
            <a:xfrm>
              <a:off x="2554483" y="4499801"/>
              <a:ext cx="54440" cy="57105"/>
            </a:xfrm>
            <a:custGeom>
              <a:avLst/>
              <a:gdLst/>
              <a:ahLst/>
              <a:cxnLst/>
              <a:rect l="l" t="t" r="r" b="b"/>
              <a:pathLst>
                <a:path w="1716" h="1800" extrusionOk="0">
                  <a:moveTo>
                    <a:pt x="858" y="0"/>
                  </a:moveTo>
                  <a:cubicBezTo>
                    <a:pt x="387" y="0"/>
                    <a:pt x="1" y="411"/>
                    <a:pt x="1" y="906"/>
                  </a:cubicBezTo>
                  <a:cubicBezTo>
                    <a:pt x="1" y="1401"/>
                    <a:pt x="387" y="1799"/>
                    <a:pt x="858" y="1799"/>
                  </a:cubicBezTo>
                  <a:cubicBezTo>
                    <a:pt x="1341" y="1799"/>
                    <a:pt x="1715" y="1401"/>
                    <a:pt x="1715" y="906"/>
                  </a:cubicBezTo>
                  <a:cubicBezTo>
                    <a:pt x="1715" y="411"/>
                    <a:pt x="1341" y="0"/>
                    <a:pt x="858" y="0"/>
                  </a:cubicBezTo>
                  <a:close/>
                </a:path>
              </a:pathLst>
            </a:custGeom>
            <a:solidFill>
              <a:srgbClr val="E94A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32"/>
            <p:cNvSpPr/>
            <p:nvPr/>
          </p:nvSpPr>
          <p:spPr>
            <a:xfrm>
              <a:off x="2947830" y="4452689"/>
              <a:ext cx="145205" cy="151709"/>
            </a:xfrm>
            <a:custGeom>
              <a:avLst/>
              <a:gdLst/>
              <a:ahLst/>
              <a:cxnLst/>
              <a:rect l="l" t="t" r="r" b="b"/>
              <a:pathLst>
                <a:path w="4577" h="4782" extrusionOk="0">
                  <a:moveTo>
                    <a:pt x="2282" y="1485"/>
                  </a:moveTo>
                  <a:cubicBezTo>
                    <a:pt x="2765" y="1485"/>
                    <a:pt x="3140" y="1896"/>
                    <a:pt x="3140" y="2391"/>
                  </a:cubicBezTo>
                  <a:cubicBezTo>
                    <a:pt x="3140" y="2886"/>
                    <a:pt x="2765" y="3284"/>
                    <a:pt x="2282" y="3284"/>
                  </a:cubicBezTo>
                  <a:cubicBezTo>
                    <a:pt x="1812" y="3284"/>
                    <a:pt x="1425" y="2886"/>
                    <a:pt x="1425" y="2391"/>
                  </a:cubicBezTo>
                  <a:cubicBezTo>
                    <a:pt x="1425" y="1896"/>
                    <a:pt x="1812" y="1485"/>
                    <a:pt x="2282" y="1485"/>
                  </a:cubicBezTo>
                  <a:close/>
                  <a:moveTo>
                    <a:pt x="2282" y="1"/>
                  </a:moveTo>
                  <a:cubicBezTo>
                    <a:pt x="1027" y="1"/>
                    <a:pt x="1" y="1063"/>
                    <a:pt x="1" y="2391"/>
                  </a:cubicBezTo>
                  <a:cubicBezTo>
                    <a:pt x="1" y="3707"/>
                    <a:pt x="1027" y="4781"/>
                    <a:pt x="2282" y="4781"/>
                  </a:cubicBezTo>
                  <a:cubicBezTo>
                    <a:pt x="3550" y="4781"/>
                    <a:pt x="4576" y="3707"/>
                    <a:pt x="4576" y="2391"/>
                  </a:cubicBezTo>
                  <a:cubicBezTo>
                    <a:pt x="4576" y="1063"/>
                    <a:pt x="3550" y="1"/>
                    <a:pt x="2282" y="1"/>
                  </a:cubicBez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32"/>
            <p:cNvSpPr/>
            <p:nvPr/>
          </p:nvSpPr>
          <p:spPr>
            <a:xfrm>
              <a:off x="2993037" y="4499801"/>
              <a:ext cx="54408" cy="57105"/>
            </a:xfrm>
            <a:custGeom>
              <a:avLst/>
              <a:gdLst/>
              <a:ahLst/>
              <a:cxnLst/>
              <a:rect l="l" t="t" r="r" b="b"/>
              <a:pathLst>
                <a:path w="1715" h="1800" extrusionOk="0">
                  <a:moveTo>
                    <a:pt x="857" y="0"/>
                  </a:moveTo>
                  <a:cubicBezTo>
                    <a:pt x="387" y="0"/>
                    <a:pt x="0" y="411"/>
                    <a:pt x="0" y="906"/>
                  </a:cubicBezTo>
                  <a:cubicBezTo>
                    <a:pt x="0" y="1401"/>
                    <a:pt x="387" y="1799"/>
                    <a:pt x="857" y="1799"/>
                  </a:cubicBezTo>
                  <a:cubicBezTo>
                    <a:pt x="1340" y="1799"/>
                    <a:pt x="1715" y="1401"/>
                    <a:pt x="1715" y="906"/>
                  </a:cubicBezTo>
                  <a:cubicBezTo>
                    <a:pt x="1715" y="411"/>
                    <a:pt x="1340" y="0"/>
                    <a:pt x="857" y="0"/>
                  </a:cubicBezTo>
                  <a:close/>
                </a:path>
              </a:pathLst>
            </a:custGeom>
            <a:solidFill>
              <a:srgbClr val="E94A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32"/>
            <p:cNvSpPr/>
            <p:nvPr/>
          </p:nvSpPr>
          <p:spPr>
            <a:xfrm>
              <a:off x="2751743" y="4289082"/>
              <a:ext cx="179659" cy="91907"/>
            </a:xfrm>
            <a:custGeom>
              <a:avLst/>
              <a:gdLst/>
              <a:ahLst/>
              <a:cxnLst/>
              <a:rect l="l" t="t" r="r" b="b"/>
              <a:pathLst>
                <a:path w="5663" h="2897" extrusionOk="0">
                  <a:moveTo>
                    <a:pt x="1533" y="0"/>
                  </a:moveTo>
                  <a:cubicBezTo>
                    <a:pt x="910" y="0"/>
                    <a:pt x="440" y="77"/>
                    <a:pt x="351" y="172"/>
                  </a:cubicBezTo>
                  <a:cubicBezTo>
                    <a:pt x="133" y="377"/>
                    <a:pt x="0" y="2622"/>
                    <a:pt x="218" y="2779"/>
                  </a:cubicBezTo>
                  <a:cubicBezTo>
                    <a:pt x="320" y="2858"/>
                    <a:pt x="1576" y="2897"/>
                    <a:pt x="2825" y="2897"/>
                  </a:cubicBezTo>
                  <a:cubicBezTo>
                    <a:pt x="4075" y="2897"/>
                    <a:pt x="5319" y="2858"/>
                    <a:pt x="5397" y="2779"/>
                  </a:cubicBezTo>
                  <a:cubicBezTo>
                    <a:pt x="5554" y="2622"/>
                    <a:pt x="5663" y="1198"/>
                    <a:pt x="4214" y="510"/>
                  </a:cubicBezTo>
                  <a:cubicBezTo>
                    <a:pt x="3397" y="128"/>
                    <a:pt x="2338" y="0"/>
                    <a:pt x="1533" y="0"/>
                  </a:cubicBezTo>
                  <a:close/>
                </a:path>
              </a:pathLst>
            </a:custGeom>
            <a:solidFill>
              <a:srgbClr val="E94A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32"/>
            <p:cNvSpPr/>
            <p:nvPr/>
          </p:nvSpPr>
          <p:spPr>
            <a:xfrm>
              <a:off x="2603528" y="4293175"/>
              <a:ext cx="137147" cy="87815"/>
            </a:xfrm>
            <a:custGeom>
              <a:avLst/>
              <a:gdLst/>
              <a:ahLst/>
              <a:cxnLst/>
              <a:rect l="l" t="t" r="r" b="b"/>
              <a:pathLst>
                <a:path w="4323" h="2768" extrusionOk="0">
                  <a:moveTo>
                    <a:pt x="3150" y="0"/>
                  </a:moveTo>
                  <a:cubicBezTo>
                    <a:pt x="2536" y="0"/>
                    <a:pt x="1730" y="122"/>
                    <a:pt x="1111" y="489"/>
                  </a:cubicBezTo>
                  <a:cubicBezTo>
                    <a:pt x="0" y="1141"/>
                    <a:pt x="85" y="2505"/>
                    <a:pt x="206" y="2650"/>
                  </a:cubicBezTo>
                  <a:cubicBezTo>
                    <a:pt x="266" y="2729"/>
                    <a:pt x="1214" y="2768"/>
                    <a:pt x="2166" y="2768"/>
                  </a:cubicBezTo>
                  <a:cubicBezTo>
                    <a:pt x="3118" y="2768"/>
                    <a:pt x="4075" y="2729"/>
                    <a:pt x="4153" y="2650"/>
                  </a:cubicBezTo>
                  <a:cubicBezTo>
                    <a:pt x="4322" y="2505"/>
                    <a:pt x="4214" y="368"/>
                    <a:pt x="4057" y="163"/>
                  </a:cubicBezTo>
                  <a:cubicBezTo>
                    <a:pt x="3988" y="74"/>
                    <a:pt x="3627" y="0"/>
                    <a:pt x="3150" y="0"/>
                  </a:cubicBezTo>
                  <a:close/>
                </a:path>
              </a:pathLst>
            </a:custGeom>
            <a:solidFill>
              <a:srgbClr val="E94A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32"/>
            <p:cNvSpPr/>
            <p:nvPr/>
          </p:nvSpPr>
          <p:spPr>
            <a:xfrm>
              <a:off x="2515049" y="4393331"/>
              <a:ext cx="658040" cy="19543"/>
            </a:xfrm>
            <a:custGeom>
              <a:avLst/>
              <a:gdLst/>
              <a:ahLst/>
              <a:cxnLst/>
              <a:rect l="l" t="t" r="r" b="b"/>
              <a:pathLst>
                <a:path w="20742" h="616" extrusionOk="0">
                  <a:moveTo>
                    <a:pt x="1" y="0"/>
                  </a:moveTo>
                  <a:lnTo>
                    <a:pt x="1" y="24"/>
                  </a:lnTo>
                  <a:lnTo>
                    <a:pt x="1" y="49"/>
                  </a:lnTo>
                  <a:lnTo>
                    <a:pt x="7317" y="49"/>
                  </a:lnTo>
                  <a:lnTo>
                    <a:pt x="7317" y="616"/>
                  </a:lnTo>
                  <a:lnTo>
                    <a:pt x="20741" y="616"/>
                  </a:lnTo>
                  <a:lnTo>
                    <a:pt x="20741" y="592"/>
                  </a:lnTo>
                  <a:lnTo>
                    <a:pt x="20741" y="556"/>
                  </a:lnTo>
                  <a:lnTo>
                    <a:pt x="7365" y="556"/>
                  </a:lnTo>
                  <a:lnTo>
                    <a:pt x="7365" y="0"/>
                  </a:lnTo>
                  <a:close/>
                </a:path>
              </a:pathLst>
            </a:custGeom>
            <a:solidFill>
              <a:srgbClr val="DBB2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32"/>
            <p:cNvSpPr/>
            <p:nvPr/>
          </p:nvSpPr>
          <p:spPr>
            <a:xfrm>
              <a:off x="2765924" y="4397931"/>
              <a:ext cx="33343" cy="4632"/>
            </a:xfrm>
            <a:custGeom>
              <a:avLst/>
              <a:gdLst/>
              <a:ahLst/>
              <a:cxnLst/>
              <a:rect l="l" t="t" r="r" b="b"/>
              <a:pathLst>
                <a:path w="1051" h="146" extrusionOk="0">
                  <a:moveTo>
                    <a:pt x="0" y="0"/>
                  </a:moveTo>
                  <a:lnTo>
                    <a:pt x="0" y="145"/>
                  </a:lnTo>
                  <a:lnTo>
                    <a:pt x="1050" y="145"/>
                  </a:lnTo>
                  <a:lnTo>
                    <a:pt x="1050" y="0"/>
                  </a:lnTo>
                  <a:close/>
                </a:path>
              </a:pathLst>
            </a:custGeom>
            <a:solidFill>
              <a:srgbClr val="DBB2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32"/>
            <p:cNvSpPr/>
            <p:nvPr/>
          </p:nvSpPr>
          <p:spPr>
            <a:xfrm>
              <a:off x="2810718" y="4397931"/>
              <a:ext cx="33343" cy="4632"/>
            </a:xfrm>
            <a:custGeom>
              <a:avLst/>
              <a:gdLst/>
              <a:ahLst/>
              <a:cxnLst/>
              <a:rect l="l" t="t" r="r" b="b"/>
              <a:pathLst>
                <a:path w="1051" h="146" extrusionOk="0">
                  <a:moveTo>
                    <a:pt x="1" y="0"/>
                  </a:moveTo>
                  <a:lnTo>
                    <a:pt x="1" y="145"/>
                  </a:lnTo>
                  <a:lnTo>
                    <a:pt x="1051" y="14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rgbClr val="DBB2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0" name="Google Shape;770;p32"/>
          <p:cNvGrpSpPr/>
          <p:nvPr/>
        </p:nvGrpSpPr>
        <p:grpSpPr>
          <a:xfrm>
            <a:off x="6454041" y="4202462"/>
            <a:ext cx="1591068" cy="941036"/>
            <a:chOff x="5892675" y="4254350"/>
            <a:chExt cx="592114" cy="350049"/>
          </a:xfrm>
        </p:grpSpPr>
        <p:sp>
          <p:nvSpPr>
            <p:cNvPr id="771" name="Google Shape;771;p32"/>
            <p:cNvSpPr/>
            <p:nvPr/>
          </p:nvSpPr>
          <p:spPr>
            <a:xfrm flipH="1">
              <a:off x="5892676" y="4254350"/>
              <a:ext cx="592113" cy="302458"/>
            </a:xfrm>
            <a:custGeom>
              <a:avLst/>
              <a:gdLst/>
              <a:ahLst/>
              <a:cxnLst/>
              <a:rect l="l" t="t" r="r" b="b"/>
              <a:pathLst>
                <a:path w="22384" h="11434" extrusionOk="0">
                  <a:moveTo>
                    <a:pt x="16938" y="1"/>
                  </a:moveTo>
                  <a:cubicBezTo>
                    <a:pt x="16781" y="1"/>
                    <a:pt x="16612" y="13"/>
                    <a:pt x="16455" y="13"/>
                  </a:cubicBezTo>
                  <a:cubicBezTo>
                    <a:pt x="16214" y="109"/>
                    <a:pt x="16009" y="242"/>
                    <a:pt x="15900" y="459"/>
                  </a:cubicBezTo>
                  <a:cubicBezTo>
                    <a:pt x="15838" y="435"/>
                    <a:pt x="15779" y="425"/>
                    <a:pt x="15720" y="425"/>
                  </a:cubicBezTo>
                  <a:cubicBezTo>
                    <a:pt x="15607" y="425"/>
                    <a:pt x="15496" y="460"/>
                    <a:pt x="15369" y="483"/>
                  </a:cubicBezTo>
                  <a:cubicBezTo>
                    <a:pt x="15139" y="785"/>
                    <a:pt x="14548" y="749"/>
                    <a:pt x="14282" y="1003"/>
                  </a:cubicBezTo>
                  <a:cubicBezTo>
                    <a:pt x="14304" y="1200"/>
                    <a:pt x="14515" y="1258"/>
                    <a:pt x="14626" y="1258"/>
                  </a:cubicBezTo>
                  <a:cubicBezTo>
                    <a:pt x="14637" y="1258"/>
                    <a:pt x="14648" y="1257"/>
                    <a:pt x="14657" y="1256"/>
                  </a:cubicBezTo>
                  <a:lnTo>
                    <a:pt x="14657" y="1256"/>
                  </a:lnTo>
                  <a:cubicBezTo>
                    <a:pt x="14850" y="1570"/>
                    <a:pt x="14596" y="1498"/>
                    <a:pt x="14632" y="1884"/>
                  </a:cubicBezTo>
                  <a:cubicBezTo>
                    <a:pt x="14688" y="1958"/>
                    <a:pt x="14761" y="1984"/>
                    <a:pt x="14840" y="1984"/>
                  </a:cubicBezTo>
                  <a:cubicBezTo>
                    <a:pt x="14967" y="1984"/>
                    <a:pt x="15108" y="1916"/>
                    <a:pt x="15212" y="1872"/>
                  </a:cubicBezTo>
                  <a:cubicBezTo>
                    <a:pt x="15477" y="2524"/>
                    <a:pt x="15562" y="3357"/>
                    <a:pt x="15985" y="3840"/>
                  </a:cubicBezTo>
                  <a:cubicBezTo>
                    <a:pt x="15818" y="3825"/>
                    <a:pt x="15630" y="3754"/>
                    <a:pt x="15434" y="3754"/>
                  </a:cubicBezTo>
                  <a:cubicBezTo>
                    <a:pt x="15302" y="3754"/>
                    <a:pt x="15166" y="3786"/>
                    <a:pt x="15031" y="3888"/>
                  </a:cubicBezTo>
                  <a:cubicBezTo>
                    <a:pt x="14451" y="4310"/>
                    <a:pt x="13993" y="7377"/>
                    <a:pt x="14246" y="8150"/>
                  </a:cubicBezTo>
                  <a:cubicBezTo>
                    <a:pt x="14331" y="8403"/>
                    <a:pt x="14632" y="8572"/>
                    <a:pt x="14850" y="8596"/>
                  </a:cubicBezTo>
                  <a:cubicBezTo>
                    <a:pt x="14777" y="8765"/>
                    <a:pt x="14536" y="8789"/>
                    <a:pt x="14391" y="8886"/>
                  </a:cubicBezTo>
                  <a:cubicBezTo>
                    <a:pt x="13386" y="9016"/>
                    <a:pt x="12570" y="9072"/>
                    <a:pt x="11910" y="9072"/>
                  </a:cubicBezTo>
                  <a:cubicBezTo>
                    <a:pt x="7901" y="9072"/>
                    <a:pt x="9639" y="7010"/>
                    <a:pt x="9598" y="6906"/>
                  </a:cubicBezTo>
                  <a:cubicBezTo>
                    <a:pt x="9622" y="6701"/>
                    <a:pt x="10781" y="5433"/>
                    <a:pt x="11373" y="4878"/>
                  </a:cubicBezTo>
                  <a:cubicBezTo>
                    <a:pt x="11952" y="4323"/>
                    <a:pt x="13099" y="4081"/>
                    <a:pt x="12266" y="3586"/>
                  </a:cubicBezTo>
                  <a:cubicBezTo>
                    <a:pt x="11421" y="3091"/>
                    <a:pt x="8765" y="2970"/>
                    <a:pt x="7884" y="2379"/>
                  </a:cubicBezTo>
                  <a:cubicBezTo>
                    <a:pt x="7755" y="2293"/>
                    <a:pt x="7467" y="2191"/>
                    <a:pt x="7176" y="2191"/>
                  </a:cubicBezTo>
                  <a:cubicBezTo>
                    <a:pt x="6973" y="2191"/>
                    <a:pt x="6769" y="2240"/>
                    <a:pt x="6616" y="2379"/>
                  </a:cubicBezTo>
                  <a:cubicBezTo>
                    <a:pt x="6975" y="3143"/>
                    <a:pt x="6492" y="3327"/>
                    <a:pt x="5745" y="3327"/>
                  </a:cubicBezTo>
                  <a:cubicBezTo>
                    <a:pt x="5047" y="3327"/>
                    <a:pt x="4117" y="3166"/>
                    <a:pt x="3428" y="3166"/>
                  </a:cubicBezTo>
                  <a:cubicBezTo>
                    <a:pt x="3142" y="3166"/>
                    <a:pt x="2898" y="3194"/>
                    <a:pt x="2729" y="3272"/>
                  </a:cubicBezTo>
                  <a:cubicBezTo>
                    <a:pt x="2644" y="3719"/>
                    <a:pt x="2656" y="4166"/>
                    <a:pt x="2886" y="4480"/>
                  </a:cubicBezTo>
                  <a:cubicBezTo>
                    <a:pt x="2886" y="4661"/>
                    <a:pt x="2692" y="4673"/>
                    <a:pt x="2692" y="4854"/>
                  </a:cubicBezTo>
                  <a:cubicBezTo>
                    <a:pt x="2873" y="5047"/>
                    <a:pt x="3260" y="5011"/>
                    <a:pt x="3598" y="5035"/>
                  </a:cubicBezTo>
                  <a:cubicBezTo>
                    <a:pt x="3429" y="5771"/>
                    <a:pt x="2608" y="5916"/>
                    <a:pt x="2173" y="6411"/>
                  </a:cubicBezTo>
                  <a:cubicBezTo>
                    <a:pt x="1702" y="6423"/>
                    <a:pt x="1280" y="6471"/>
                    <a:pt x="966" y="6616"/>
                  </a:cubicBezTo>
                  <a:cubicBezTo>
                    <a:pt x="749" y="6979"/>
                    <a:pt x="374" y="7196"/>
                    <a:pt x="435" y="7812"/>
                  </a:cubicBezTo>
                  <a:cubicBezTo>
                    <a:pt x="435" y="7896"/>
                    <a:pt x="510" y="7905"/>
                    <a:pt x="595" y="7905"/>
                  </a:cubicBezTo>
                  <a:cubicBezTo>
                    <a:pt x="618" y="7905"/>
                    <a:pt x="642" y="7904"/>
                    <a:pt x="665" y="7904"/>
                  </a:cubicBezTo>
                  <a:cubicBezTo>
                    <a:pt x="726" y="7904"/>
                    <a:pt x="783" y="7909"/>
                    <a:pt x="809" y="7944"/>
                  </a:cubicBezTo>
                  <a:cubicBezTo>
                    <a:pt x="580" y="8500"/>
                    <a:pt x="290" y="9441"/>
                    <a:pt x="0" y="10093"/>
                  </a:cubicBezTo>
                  <a:cubicBezTo>
                    <a:pt x="0" y="10154"/>
                    <a:pt x="0" y="10202"/>
                    <a:pt x="0" y="10262"/>
                  </a:cubicBezTo>
                  <a:cubicBezTo>
                    <a:pt x="121" y="10262"/>
                    <a:pt x="157" y="10190"/>
                    <a:pt x="193" y="10130"/>
                  </a:cubicBezTo>
                  <a:lnTo>
                    <a:pt x="435" y="10455"/>
                  </a:lnTo>
                  <a:lnTo>
                    <a:pt x="1352" y="10564"/>
                  </a:lnTo>
                  <a:cubicBezTo>
                    <a:pt x="1352" y="10504"/>
                    <a:pt x="1352" y="10455"/>
                    <a:pt x="1352" y="10407"/>
                  </a:cubicBezTo>
                  <a:cubicBezTo>
                    <a:pt x="1352" y="8669"/>
                    <a:pt x="2753" y="7256"/>
                    <a:pt x="4491" y="7256"/>
                  </a:cubicBezTo>
                  <a:cubicBezTo>
                    <a:pt x="6218" y="7256"/>
                    <a:pt x="7630" y="8669"/>
                    <a:pt x="7630" y="10407"/>
                  </a:cubicBezTo>
                  <a:cubicBezTo>
                    <a:pt x="7630" y="10769"/>
                    <a:pt x="7570" y="11107"/>
                    <a:pt x="7449" y="11433"/>
                  </a:cubicBezTo>
                  <a:cubicBezTo>
                    <a:pt x="7823" y="11433"/>
                    <a:pt x="8318" y="11361"/>
                    <a:pt x="8572" y="11035"/>
                  </a:cubicBezTo>
                  <a:cubicBezTo>
                    <a:pt x="8578" y="11032"/>
                    <a:pt x="8903" y="11032"/>
                    <a:pt x="9400" y="11032"/>
                  </a:cubicBezTo>
                  <a:lnTo>
                    <a:pt x="9400" y="11032"/>
                  </a:lnTo>
                  <a:cubicBezTo>
                    <a:pt x="10891" y="11032"/>
                    <a:pt x="13929" y="11032"/>
                    <a:pt x="14536" y="10950"/>
                  </a:cubicBezTo>
                  <a:cubicBezTo>
                    <a:pt x="14850" y="10914"/>
                    <a:pt x="15127" y="10830"/>
                    <a:pt x="15357" y="10697"/>
                  </a:cubicBezTo>
                  <a:cubicBezTo>
                    <a:pt x="15791" y="10431"/>
                    <a:pt x="15948" y="10214"/>
                    <a:pt x="16274" y="9864"/>
                  </a:cubicBezTo>
                  <a:cubicBezTo>
                    <a:pt x="16347" y="9888"/>
                    <a:pt x="16407" y="9900"/>
                    <a:pt x="16455" y="9912"/>
                  </a:cubicBezTo>
                  <a:cubicBezTo>
                    <a:pt x="16697" y="8415"/>
                    <a:pt x="17989" y="7268"/>
                    <a:pt x="19558" y="7268"/>
                  </a:cubicBezTo>
                  <a:cubicBezTo>
                    <a:pt x="20403" y="7268"/>
                    <a:pt x="21176" y="7606"/>
                    <a:pt x="21743" y="8150"/>
                  </a:cubicBezTo>
                  <a:cubicBezTo>
                    <a:pt x="22021" y="8138"/>
                    <a:pt x="22262" y="8077"/>
                    <a:pt x="22335" y="7872"/>
                  </a:cubicBezTo>
                  <a:lnTo>
                    <a:pt x="22383" y="7872"/>
                  </a:lnTo>
                  <a:cubicBezTo>
                    <a:pt x="22383" y="7799"/>
                    <a:pt x="22383" y="7727"/>
                    <a:pt x="22371" y="7655"/>
                  </a:cubicBezTo>
                  <a:cubicBezTo>
                    <a:pt x="21824" y="6780"/>
                    <a:pt x="20884" y="5995"/>
                    <a:pt x="19591" y="5995"/>
                  </a:cubicBezTo>
                  <a:cubicBezTo>
                    <a:pt x="19315" y="5995"/>
                    <a:pt x="19022" y="6031"/>
                    <a:pt x="18713" y="6109"/>
                  </a:cubicBezTo>
                  <a:cubicBezTo>
                    <a:pt x="18689" y="5675"/>
                    <a:pt x="18520" y="5095"/>
                    <a:pt x="17880" y="5035"/>
                  </a:cubicBezTo>
                  <a:cubicBezTo>
                    <a:pt x="17373" y="4190"/>
                    <a:pt x="16950" y="3260"/>
                    <a:pt x="16455" y="2403"/>
                  </a:cubicBezTo>
                  <a:cubicBezTo>
                    <a:pt x="16463" y="2352"/>
                    <a:pt x="16475" y="2335"/>
                    <a:pt x="16493" y="2335"/>
                  </a:cubicBezTo>
                  <a:cubicBezTo>
                    <a:pt x="16526" y="2335"/>
                    <a:pt x="16574" y="2398"/>
                    <a:pt x="16629" y="2398"/>
                  </a:cubicBezTo>
                  <a:cubicBezTo>
                    <a:pt x="16639" y="2398"/>
                    <a:pt x="16650" y="2396"/>
                    <a:pt x="16661" y="2391"/>
                  </a:cubicBezTo>
                  <a:cubicBezTo>
                    <a:pt x="16516" y="2089"/>
                    <a:pt x="16226" y="1944"/>
                    <a:pt x="16154" y="1570"/>
                  </a:cubicBezTo>
                  <a:cubicBezTo>
                    <a:pt x="16235" y="1528"/>
                    <a:pt x="16307" y="1514"/>
                    <a:pt x="16376" y="1514"/>
                  </a:cubicBezTo>
                  <a:cubicBezTo>
                    <a:pt x="16496" y="1514"/>
                    <a:pt x="16602" y="1556"/>
                    <a:pt x="16713" y="1556"/>
                  </a:cubicBezTo>
                  <a:cubicBezTo>
                    <a:pt x="16755" y="1556"/>
                    <a:pt x="16797" y="1550"/>
                    <a:pt x="16842" y="1534"/>
                  </a:cubicBezTo>
                  <a:cubicBezTo>
                    <a:pt x="17361" y="1353"/>
                    <a:pt x="17385" y="326"/>
                    <a:pt x="16938" y="49"/>
                  </a:cubicBezTo>
                  <a:cubicBezTo>
                    <a:pt x="16938" y="37"/>
                    <a:pt x="16938" y="13"/>
                    <a:pt x="16938" y="1"/>
                  </a:cubicBez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32"/>
            <p:cNvSpPr/>
            <p:nvPr/>
          </p:nvSpPr>
          <p:spPr>
            <a:xfrm flipH="1">
              <a:off x="6291236" y="4454598"/>
              <a:ext cx="149801" cy="149801"/>
            </a:xfrm>
            <a:custGeom>
              <a:avLst/>
              <a:gdLst/>
              <a:ahLst/>
              <a:cxnLst/>
              <a:rect l="l" t="t" r="r" b="b"/>
              <a:pathLst>
                <a:path w="5663" h="5663" extrusionOk="0">
                  <a:moveTo>
                    <a:pt x="2837" y="1606"/>
                  </a:moveTo>
                  <a:cubicBezTo>
                    <a:pt x="3513" y="1606"/>
                    <a:pt x="4069" y="2149"/>
                    <a:pt x="4069" y="2837"/>
                  </a:cubicBezTo>
                  <a:cubicBezTo>
                    <a:pt x="4069" y="3513"/>
                    <a:pt x="3513" y="4069"/>
                    <a:pt x="2837" y="4069"/>
                  </a:cubicBezTo>
                  <a:cubicBezTo>
                    <a:pt x="2149" y="4069"/>
                    <a:pt x="1606" y="3513"/>
                    <a:pt x="1606" y="2837"/>
                  </a:cubicBezTo>
                  <a:cubicBezTo>
                    <a:pt x="1606" y="2149"/>
                    <a:pt x="2149" y="1606"/>
                    <a:pt x="2837" y="1606"/>
                  </a:cubicBezTo>
                  <a:close/>
                  <a:moveTo>
                    <a:pt x="2837" y="0"/>
                  </a:moveTo>
                  <a:cubicBezTo>
                    <a:pt x="1268" y="0"/>
                    <a:pt x="0" y="1268"/>
                    <a:pt x="0" y="2837"/>
                  </a:cubicBezTo>
                  <a:cubicBezTo>
                    <a:pt x="0" y="4395"/>
                    <a:pt x="1268" y="5662"/>
                    <a:pt x="2837" y="5662"/>
                  </a:cubicBezTo>
                  <a:cubicBezTo>
                    <a:pt x="4395" y="5662"/>
                    <a:pt x="5662" y="4395"/>
                    <a:pt x="5662" y="2837"/>
                  </a:cubicBezTo>
                  <a:cubicBezTo>
                    <a:pt x="5662" y="1268"/>
                    <a:pt x="4395" y="0"/>
                    <a:pt x="2837" y="0"/>
                  </a:cubicBezTo>
                  <a:close/>
                </a:path>
              </a:pathLst>
            </a:custGeom>
            <a:solidFill>
              <a:srgbClr val="202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32"/>
            <p:cNvSpPr/>
            <p:nvPr/>
          </p:nvSpPr>
          <p:spPr>
            <a:xfrm flipH="1">
              <a:off x="6333401" y="4497055"/>
              <a:ext cx="65179" cy="65179"/>
            </a:xfrm>
            <a:custGeom>
              <a:avLst/>
              <a:gdLst/>
              <a:ahLst/>
              <a:cxnLst/>
              <a:rect l="l" t="t" r="r" b="b"/>
              <a:pathLst>
                <a:path w="2464" h="2464" extrusionOk="0">
                  <a:moveTo>
                    <a:pt x="1232" y="1"/>
                  </a:moveTo>
                  <a:cubicBezTo>
                    <a:pt x="544" y="1"/>
                    <a:pt x="1" y="544"/>
                    <a:pt x="1" y="1232"/>
                  </a:cubicBezTo>
                  <a:cubicBezTo>
                    <a:pt x="1" y="1908"/>
                    <a:pt x="544" y="2464"/>
                    <a:pt x="1232" y="2464"/>
                  </a:cubicBezTo>
                  <a:cubicBezTo>
                    <a:pt x="1908" y="2464"/>
                    <a:pt x="2464" y="1908"/>
                    <a:pt x="2464" y="1232"/>
                  </a:cubicBezTo>
                  <a:cubicBezTo>
                    <a:pt x="2464" y="544"/>
                    <a:pt x="1908" y="1"/>
                    <a:pt x="1232" y="1"/>
                  </a:cubicBezTo>
                  <a:close/>
                </a:path>
              </a:pathLst>
            </a:custGeom>
            <a:solidFill>
              <a:srgbClr val="E94A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32"/>
            <p:cNvSpPr/>
            <p:nvPr/>
          </p:nvSpPr>
          <p:spPr>
            <a:xfrm flipH="1">
              <a:off x="5892675" y="4454598"/>
              <a:ext cx="149827" cy="149801"/>
            </a:xfrm>
            <a:custGeom>
              <a:avLst/>
              <a:gdLst/>
              <a:ahLst/>
              <a:cxnLst/>
              <a:rect l="l" t="t" r="r" b="b"/>
              <a:pathLst>
                <a:path w="5664" h="5663" extrusionOk="0">
                  <a:moveTo>
                    <a:pt x="2838" y="1606"/>
                  </a:moveTo>
                  <a:cubicBezTo>
                    <a:pt x="3514" y="1606"/>
                    <a:pt x="4069" y="2149"/>
                    <a:pt x="4069" y="2837"/>
                  </a:cubicBezTo>
                  <a:cubicBezTo>
                    <a:pt x="4069" y="3513"/>
                    <a:pt x="3514" y="4069"/>
                    <a:pt x="2838" y="4069"/>
                  </a:cubicBezTo>
                  <a:cubicBezTo>
                    <a:pt x="2150" y="4069"/>
                    <a:pt x="1607" y="3513"/>
                    <a:pt x="1607" y="2837"/>
                  </a:cubicBezTo>
                  <a:cubicBezTo>
                    <a:pt x="1607" y="2149"/>
                    <a:pt x="2150" y="1606"/>
                    <a:pt x="2838" y="1606"/>
                  </a:cubicBezTo>
                  <a:close/>
                  <a:moveTo>
                    <a:pt x="2838" y="0"/>
                  </a:moveTo>
                  <a:cubicBezTo>
                    <a:pt x="1269" y="0"/>
                    <a:pt x="1" y="1268"/>
                    <a:pt x="1" y="2837"/>
                  </a:cubicBezTo>
                  <a:cubicBezTo>
                    <a:pt x="1" y="4395"/>
                    <a:pt x="1269" y="5662"/>
                    <a:pt x="2838" y="5662"/>
                  </a:cubicBezTo>
                  <a:cubicBezTo>
                    <a:pt x="4395" y="5662"/>
                    <a:pt x="5663" y="4395"/>
                    <a:pt x="5663" y="2837"/>
                  </a:cubicBezTo>
                  <a:cubicBezTo>
                    <a:pt x="5663" y="1268"/>
                    <a:pt x="4395" y="0"/>
                    <a:pt x="2838" y="0"/>
                  </a:cubicBezTo>
                  <a:close/>
                </a:path>
              </a:pathLst>
            </a:custGeom>
            <a:solidFill>
              <a:srgbClr val="202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32"/>
            <p:cNvSpPr/>
            <p:nvPr/>
          </p:nvSpPr>
          <p:spPr>
            <a:xfrm flipH="1">
              <a:off x="5934840" y="4497055"/>
              <a:ext cx="65179" cy="65179"/>
            </a:xfrm>
            <a:custGeom>
              <a:avLst/>
              <a:gdLst/>
              <a:ahLst/>
              <a:cxnLst/>
              <a:rect l="l" t="t" r="r" b="b"/>
              <a:pathLst>
                <a:path w="2464" h="2464" extrusionOk="0">
                  <a:moveTo>
                    <a:pt x="1232" y="1"/>
                  </a:moveTo>
                  <a:cubicBezTo>
                    <a:pt x="544" y="1"/>
                    <a:pt x="1" y="544"/>
                    <a:pt x="1" y="1232"/>
                  </a:cubicBezTo>
                  <a:cubicBezTo>
                    <a:pt x="1" y="1908"/>
                    <a:pt x="544" y="2464"/>
                    <a:pt x="1232" y="2464"/>
                  </a:cubicBezTo>
                  <a:cubicBezTo>
                    <a:pt x="1908" y="2464"/>
                    <a:pt x="2463" y="1908"/>
                    <a:pt x="2463" y="1232"/>
                  </a:cubicBezTo>
                  <a:cubicBezTo>
                    <a:pt x="2463" y="544"/>
                    <a:pt x="1908" y="1"/>
                    <a:pt x="1232" y="1"/>
                  </a:cubicBezTo>
                  <a:close/>
                </a:path>
              </a:pathLst>
            </a:custGeom>
            <a:solidFill>
              <a:srgbClr val="E94A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6" name="Google Shape;776;p32"/>
          <p:cNvGrpSpPr/>
          <p:nvPr/>
        </p:nvGrpSpPr>
        <p:grpSpPr>
          <a:xfrm>
            <a:off x="7143325" y="1069648"/>
            <a:ext cx="1059122" cy="1305002"/>
            <a:chOff x="7824850" y="1919248"/>
            <a:chExt cx="1059122" cy="1305002"/>
          </a:xfrm>
        </p:grpSpPr>
        <p:sp>
          <p:nvSpPr>
            <p:cNvPr id="777" name="Google Shape;777;p32"/>
            <p:cNvSpPr/>
            <p:nvPr/>
          </p:nvSpPr>
          <p:spPr>
            <a:xfrm>
              <a:off x="8429511" y="2958312"/>
              <a:ext cx="14604" cy="111136"/>
            </a:xfrm>
            <a:custGeom>
              <a:avLst/>
              <a:gdLst/>
              <a:ahLst/>
              <a:cxnLst/>
              <a:rect l="l" t="t" r="r" b="b"/>
              <a:pathLst>
                <a:path w="200" h="1522" extrusionOk="0">
                  <a:moveTo>
                    <a:pt x="100" y="0"/>
                  </a:moveTo>
                  <a:lnTo>
                    <a:pt x="0" y="13"/>
                  </a:lnTo>
                  <a:lnTo>
                    <a:pt x="87" y="1522"/>
                  </a:lnTo>
                  <a:lnTo>
                    <a:pt x="200" y="1509"/>
                  </a:lnTo>
                  <a:lnTo>
                    <a:pt x="100" y="0"/>
                  </a:lnTo>
                  <a:close/>
                </a:path>
              </a:pathLst>
            </a:custGeom>
            <a:solidFill>
              <a:srgbClr val="EDD7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32"/>
            <p:cNvSpPr/>
            <p:nvPr/>
          </p:nvSpPr>
          <p:spPr>
            <a:xfrm>
              <a:off x="8264637" y="2959188"/>
              <a:ext cx="15553" cy="111209"/>
            </a:xfrm>
            <a:custGeom>
              <a:avLst/>
              <a:gdLst/>
              <a:ahLst/>
              <a:cxnLst/>
              <a:rect l="l" t="t" r="r" b="b"/>
              <a:pathLst>
                <a:path w="213" h="1523" extrusionOk="0">
                  <a:moveTo>
                    <a:pt x="101" y="1"/>
                  </a:moveTo>
                  <a:lnTo>
                    <a:pt x="1" y="1510"/>
                  </a:lnTo>
                  <a:lnTo>
                    <a:pt x="113" y="1522"/>
                  </a:lnTo>
                  <a:lnTo>
                    <a:pt x="213" y="13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EDD7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32"/>
            <p:cNvSpPr/>
            <p:nvPr/>
          </p:nvSpPr>
          <p:spPr>
            <a:xfrm>
              <a:off x="8240103" y="3068498"/>
              <a:ext cx="227669" cy="155752"/>
            </a:xfrm>
            <a:custGeom>
              <a:avLst/>
              <a:gdLst/>
              <a:ahLst/>
              <a:cxnLst/>
              <a:rect l="l" t="t" r="r" b="b"/>
              <a:pathLst>
                <a:path w="3118" h="2133" extrusionOk="0">
                  <a:moveTo>
                    <a:pt x="0" y="0"/>
                  </a:moveTo>
                  <a:cubicBezTo>
                    <a:pt x="0" y="1160"/>
                    <a:pt x="287" y="2133"/>
                    <a:pt x="1559" y="2133"/>
                  </a:cubicBezTo>
                  <a:cubicBezTo>
                    <a:pt x="2868" y="2133"/>
                    <a:pt x="3118" y="1185"/>
                    <a:pt x="3118" y="0"/>
                  </a:cubicBezTo>
                  <a:close/>
                </a:path>
              </a:pathLst>
            </a:custGeom>
            <a:solidFill>
              <a:srgbClr val="DBB2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32"/>
            <p:cNvSpPr/>
            <p:nvPr/>
          </p:nvSpPr>
          <p:spPr>
            <a:xfrm>
              <a:off x="8353865" y="3068498"/>
              <a:ext cx="113907" cy="155752"/>
            </a:xfrm>
            <a:custGeom>
              <a:avLst/>
              <a:gdLst/>
              <a:ahLst/>
              <a:cxnLst/>
              <a:rect l="l" t="t" r="r" b="b"/>
              <a:pathLst>
                <a:path w="1560" h="2133" extrusionOk="0">
                  <a:moveTo>
                    <a:pt x="1" y="0"/>
                  </a:moveTo>
                  <a:cubicBezTo>
                    <a:pt x="1" y="0"/>
                    <a:pt x="1360" y="437"/>
                    <a:pt x="1" y="2133"/>
                  </a:cubicBezTo>
                  <a:cubicBezTo>
                    <a:pt x="1310" y="2133"/>
                    <a:pt x="1560" y="1185"/>
                    <a:pt x="1560" y="0"/>
                  </a:cubicBezTo>
                  <a:close/>
                </a:path>
              </a:pathLst>
            </a:custGeom>
            <a:solidFill>
              <a:srgbClr val="DBB2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32"/>
            <p:cNvSpPr/>
            <p:nvPr/>
          </p:nvSpPr>
          <p:spPr>
            <a:xfrm>
              <a:off x="8240103" y="3056669"/>
              <a:ext cx="227669" cy="22855"/>
            </a:xfrm>
            <a:custGeom>
              <a:avLst/>
              <a:gdLst/>
              <a:ahLst/>
              <a:cxnLst/>
              <a:rect l="l" t="t" r="r" b="b"/>
              <a:pathLst>
                <a:path w="3118" h="313" extrusionOk="0">
                  <a:moveTo>
                    <a:pt x="1559" y="0"/>
                  </a:moveTo>
                  <a:cubicBezTo>
                    <a:pt x="711" y="0"/>
                    <a:pt x="0" y="75"/>
                    <a:pt x="0" y="162"/>
                  </a:cubicBezTo>
                  <a:cubicBezTo>
                    <a:pt x="0" y="250"/>
                    <a:pt x="711" y="312"/>
                    <a:pt x="1559" y="312"/>
                  </a:cubicBezTo>
                  <a:cubicBezTo>
                    <a:pt x="2419" y="312"/>
                    <a:pt x="3118" y="237"/>
                    <a:pt x="3118" y="162"/>
                  </a:cubicBezTo>
                  <a:cubicBezTo>
                    <a:pt x="3118" y="75"/>
                    <a:pt x="2419" y="0"/>
                    <a:pt x="1559" y="0"/>
                  </a:cubicBezTo>
                  <a:close/>
                </a:path>
              </a:pathLst>
            </a:custGeom>
            <a:solidFill>
              <a:srgbClr val="DBB2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32"/>
            <p:cNvSpPr/>
            <p:nvPr/>
          </p:nvSpPr>
          <p:spPr>
            <a:xfrm>
              <a:off x="8248281" y="3060320"/>
              <a:ext cx="213138" cy="14604"/>
            </a:xfrm>
            <a:custGeom>
              <a:avLst/>
              <a:gdLst/>
              <a:ahLst/>
              <a:cxnLst/>
              <a:rect l="l" t="t" r="r" b="b"/>
              <a:pathLst>
                <a:path w="2919" h="200" extrusionOk="0">
                  <a:moveTo>
                    <a:pt x="1472" y="0"/>
                  </a:moveTo>
                  <a:cubicBezTo>
                    <a:pt x="661" y="0"/>
                    <a:pt x="0" y="75"/>
                    <a:pt x="0" y="112"/>
                  </a:cubicBezTo>
                  <a:cubicBezTo>
                    <a:pt x="0" y="150"/>
                    <a:pt x="624" y="200"/>
                    <a:pt x="1434" y="200"/>
                  </a:cubicBezTo>
                  <a:cubicBezTo>
                    <a:pt x="2233" y="200"/>
                    <a:pt x="2919" y="137"/>
                    <a:pt x="2919" y="112"/>
                  </a:cubicBezTo>
                  <a:cubicBezTo>
                    <a:pt x="2919" y="63"/>
                    <a:pt x="2258" y="0"/>
                    <a:pt x="1472" y="0"/>
                  </a:cubicBezTo>
                  <a:close/>
                </a:path>
              </a:pathLst>
            </a:custGeom>
            <a:solidFill>
              <a:srgbClr val="EDD7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32"/>
            <p:cNvSpPr/>
            <p:nvPr/>
          </p:nvSpPr>
          <p:spPr>
            <a:xfrm>
              <a:off x="8369345" y="3056669"/>
              <a:ext cx="98428" cy="22855"/>
            </a:xfrm>
            <a:custGeom>
              <a:avLst/>
              <a:gdLst/>
              <a:ahLst/>
              <a:cxnLst/>
              <a:rect l="l" t="t" r="r" b="b"/>
              <a:pathLst>
                <a:path w="1348" h="313" extrusionOk="0">
                  <a:moveTo>
                    <a:pt x="1" y="0"/>
                  </a:moveTo>
                  <a:lnTo>
                    <a:pt x="1" y="0"/>
                  </a:lnTo>
                  <a:cubicBezTo>
                    <a:pt x="412" y="125"/>
                    <a:pt x="76" y="312"/>
                    <a:pt x="76" y="312"/>
                  </a:cubicBezTo>
                  <a:cubicBezTo>
                    <a:pt x="812" y="300"/>
                    <a:pt x="1348" y="237"/>
                    <a:pt x="1348" y="162"/>
                  </a:cubicBezTo>
                  <a:cubicBezTo>
                    <a:pt x="1348" y="75"/>
                    <a:pt x="762" y="13"/>
                    <a:pt x="1" y="0"/>
                  </a:cubicBezTo>
                  <a:close/>
                </a:path>
              </a:pathLst>
            </a:custGeom>
            <a:solidFill>
              <a:srgbClr val="DBB2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32"/>
            <p:cNvSpPr/>
            <p:nvPr/>
          </p:nvSpPr>
          <p:spPr>
            <a:xfrm>
              <a:off x="7832079" y="1919248"/>
              <a:ext cx="1044588" cy="1070108"/>
            </a:xfrm>
            <a:custGeom>
              <a:avLst/>
              <a:gdLst/>
              <a:ahLst/>
              <a:cxnLst/>
              <a:rect l="l" t="t" r="r" b="b"/>
              <a:pathLst>
                <a:path w="14306" h="14655" extrusionOk="0">
                  <a:moveTo>
                    <a:pt x="7145" y="1"/>
                  </a:moveTo>
                  <a:cubicBezTo>
                    <a:pt x="7036" y="1"/>
                    <a:pt x="3134" y="25"/>
                    <a:pt x="1572" y="3493"/>
                  </a:cubicBezTo>
                  <a:cubicBezTo>
                    <a:pt x="1" y="7022"/>
                    <a:pt x="2358" y="10015"/>
                    <a:pt x="3031" y="10639"/>
                  </a:cubicBezTo>
                  <a:cubicBezTo>
                    <a:pt x="3705" y="11275"/>
                    <a:pt x="5688" y="12784"/>
                    <a:pt x="5825" y="13582"/>
                  </a:cubicBezTo>
                  <a:cubicBezTo>
                    <a:pt x="5962" y="14380"/>
                    <a:pt x="5825" y="14592"/>
                    <a:pt x="7147" y="14654"/>
                  </a:cubicBezTo>
                  <a:cubicBezTo>
                    <a:pt x="8481" y="14592"/>
                    <a:pt x="8319" y="14380"/>
                    <a:pt x="8481" y="13582"/>
                  </a:cubicBezTo>
                  <a:cubicBezTo>
                    <a:pt x="8619" y="12784"/>
                    <a:pt x="10614" y="11262"/>
                    <a:pt x="11262" y="10639"/>
                  </a:cubicBezTo>
                  <a:cubicBezTo>
                    <a:pt x="11936" y="10003"/>
                    <a:pt x="14305" y="7022"/>
                    <a:pt x="12734" y="3493"/>
                  </a:cubicBezTo>
                  <a:cubicBezTo>
                    <a:pt x="11185" y="25"/>
                    <a:pt x="7259" y="1"/>
                    <a:pt x="7149" y="1"/>
                  </a:cubicBezTo>
                  <a:cubicBezTo>
                    <a:pt x="7148" y="1"/>
                    <a:pt x="7147" y="1"/>
                    <a:pt x="7147" y="1"/>
                  </a:cubicBezTo>
                  <a:cubicBezTo>
                    <a:pt x="7147" y="1"/>
                    <a:pt x="7146" y="1"/>
                    <a:pt x="71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32"/>
            <p:cNvSpPr/>
            <p:nvPr/>
          </p:nvSpPr>
          <p:spPr>
            <a:xfrm>
              <a:off x="8406730" y="1925674"/>
              <a:ext cx="477242" cy="1059155"/>
            </a:xfrm>
            <a:custGeom>
              <a:avLst/>
              <a:gdLst/>
              <a:ahLst/>
              <a:cxnLst/>
              <a:rect l="l" t="t" r="r" b="b"/>
              <a:pathLst>
                <a:path w="6536" h="14505" extrusionOk="0">
                  <a:moveTo>
                    <a:pt x="187" y="0"/>
                  </a:moveTo>
                  <a:cubicBezTo>
                    <a:pt x="1123" y="437"/>
                    <a:pt x="3442" y="1958"/>
                    <a:pt x="2881" y="6361"/>
                  </a:cubicBezTo>
                  <a:cubicBezTo>
                    <a:pt x="2195" y="11785"/>
                    <a:pt x="374" y="10937"/>
                    <a:pt x="0" y="14504"/>
                  </a:cubicBezTo>
                  <a:cubicBezTo>
                    <a:pt x="63" y="14492"/>
                    <a:pt x="112" y="14479"/>
                    <a:pt x="150" y="14454"/>
                  </a:cubicBezTo>
                  <a:cubicBezTo>
                    <a:pt x="175" y="14005"/>
                    <a:pt x="387" y="12646"/>
                    <a:pt x="2108" y="10925"/>
                  </a:cubicBezTo>
                  <a:cubicBezTo>
                    <a:pt x="3879" y="9117"/>
                    <a:pt x="6535" y="2370"/>
                    <a:pt x="262" y="13"/>
                  </a:cubicBezTo>
                  <a:cubicBezTo>
                    <a:pt x="237" y="13"/>
                    <a:pt x="200" y="0"/>
                    <a:pt x="187" y="0"/>
                  </a:cubicBezTo>
                  <a:close/>
                </a:path>
              </a:pathLst>
            </a:custGeom>
            <a:solidFill>
              <a:srgbClr val="E94A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32"/>
            <p:cNvSpPr/>
            <p:nvPr/>
          </p:nvSpPr>
          <p:spPr>
            <a:xfrm>
              <a:off x="8365767" y="1919248"/>
              <a:ext cx="204960" cy="1070108"/>
            </a:xfrm>
            <a:custGeom>
              <a:avLst/>
              <a:gdLst/>
              <a:ahLst/>
              <a:cxnLst/>
              <a:rect l="l" t="t" r="r" b="b"/>
              <a:pathLst>
                <a:path w="2807" h="14655" extrusionOk="0">
                  <a:moveTo>
                    <a:pt x="0" y="1"/>
                  </a:moveTo>
                  <a:cubicBezTo>
                    <a:pt x="0" y="1"/>
                    <a:pt x="1272" y="2545"/>
                    <a:pt x="711" y="6224"/>
                  </a:cubicBezTo>
                  <a:cubicBezTo>
                    <a:pt x="212" y="9641"/>
                    <a:pt x="62" y="14006"/>
                    <a:pt x="50" y="14654"/>
                  </a:cubicBezTo>
                  <a:cubicBezTo>
                    <a:pt x="112" y="14654"/>
                    <a:pt x="175" y="14642"/>
                    <a:pt x="237" y="14642"/>
                  </a:cubicBezTo>
                  <a:cubicBezTo>
                    <a:pt x="387" y="13806"/>
                    <a:pt x="1073" y="10015"/>
                    <a:pt x="1709" y="8332"/>
                  </a:cubicBezTo>
                  <a:cubicBezTo>
                    <a:pt x="2444" y="6424"/>
                    <a:pt x="2806" y="1859"/>
                    <a:pt x="0" y="1"/>
                  </a:cubicBezTo>
                  <a:close/>
                </a:path>
              </a:pathLst>
            </a:custGeom>
            <a:solidFill>
              <a:srgbClr val="E94A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32"/>
            <p:cNvSpPr/>
            <p:nvPr/>
          </p:nvSpPr>
          <p:spPr>
            <a:xfrm>
              <a:off x="8138097" y="1919248"/>
              <a:ext cx="204960" cy="1070108"/>
            </a:xfrm>
            <a:custGeom>
              <a:avLst/>
              <a:gdLst/>
              <a:ahLst/>
              <a:cxnLst/>
              <a:rect l="l" t="t" r="r" b="b"/>
              <a:pathLst>
                <a:path w="2807" h="14655" extrusionOk="0">
                  <a:moveTo>
                    <a:pt x="2806" y="1"/>
                  </a:moveTo>
                  <a:lnTo>
                    <a:pt x="2806" y="1"/>
                  </a:lnTo>
                  <a:cubicBezTo>
                    <a:pt x="0" y="1859"/>
                    <a:pt x="374" y="6424"/>
                    <a:pt x="1085" y="8332"/>
                  </a:cubicBezTo>
                  <a:cubicBezTo>
                    <a:pt x="1734" y="10015"/>
                    <a:pt x="2432" y="13806"/>
                    <a:pt x="2569" y="14642"/>
                  </a:cubicBezTo>
                  <a:cubicBezTo>
                    <a:pt x="2632" y="14642"/>
                    <a:pt x="2682" y="14654"/>
                    <a:pt x="2756" y="14654"/>
                  </a:cubicBezTo>
                  <a:cubicBezTo>
                    <a:pt x="2744" y="14006"/>
                    <a:pt x="2582" y="9641"/>
                    <a:pt x="2083" y="6224"/>
                  </a:cubicBezTo>
                  <a:cubicBezTo>
                    <a:pt x="1547" y="2545"/>
                    <a:pt x="2806" y="1"/>
                    <a:pt x="2806" y="1"/>
                  </a:cubicBezTo>
                  <a:close/>
                </a:path>
              </a:pathLst>
            </a:custGeom>
            <a:solidFill>
              <a:srgbClr val="E94A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32"/>
            <p:cNvSpPr/>
            <p:nvPr/>
          </p:nvSpPr>
          <p:spPr>
            <a:xfrm>
              <a:off x="7824850" y="1925674"/>
              <a:ext cx="478119" cy="1060981"/>
            </a:xfrm>
            <a:custGeom>
              <a:avLst/>
              <a:gdLst/>
              <a:ahLst/>
              <a:cxnLst/>
              <a:rect l="l" t="t" r="r" b="b"/>
              <a:pathLst>
                <a:path w="6548" h="14530" extrusionOk="0">
                  <a:moveTo>
                    <a:pt x="6348" y="0"/>
                  </a:moveTo>
                  <a:cubicBezTo>
                    <a:pt x="6311" y="0"/>
                    <a:pt x="6286" y="13"/>
                    <a:pt x="6273" y="13"/>
                  </a:cubicBezTo>
                  <a:cubicBezTo>
                    <a:pt x="0" y="2357"/>
                    <a:pt x="2644" y="9117"/>
                    <a:pt x="4440" y="10937"/>
                  </a:cubicBezTo>
                  <a:cubicBezTo>
                    <a:pt x="6148" y="12671"/>
                    <a:pt x="6360" y="14030"/>
                    <a:pt x="6398" y="14479"/>
                  </a:cubicBezTo>
                  <a:cubicBezTo>
                    <a:pt x="6435" y="14492"/>
                    <a:pt x="6485" y="14504"/>
                    <a:pt x="6548" y="14529"/>
                  </a:cubicBezTo>
                  <a:cubicBezTo>
                    <a:pt x="6173" y="10950"/>
                    <a:pt x="4353" y="11798"/>
                    <a:pt x="3667" y="6373"/>
                  </a:cubicBezTo>
                  <a:cubicBezTo>
                    <a:pt x="3106" y="1958"/>
                    <a:pt x="5413" y="437"/>
                    <a:pt x="6348" y="0"/>
                  </a:cubicBezTo>
                  <a:close/>
                </a:path>
              </a:pathLst>
            </a:custGeom>
            <a:solidFill>
              <a:srgbClr val="E94A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32"/>
            <p:cNvSpPr/>
            <p:nvPr/>
          </p:nvSpPr>
          <p:spPr>
            <a:xfrm>
              <a:off x="8261935" y="2937356"/>
              <a:ext cx="184880" cy="53816"/>
            </a:xfrm>
            <a:custGeom>
              <a:avLst/>
              <a:gdLst/>
              <a:ahLst/>
              <a:cxnLst/>
              <a:rect l="l" t="t" r="r" b="b"/>
              <a:pathLst>
                <a:path w="2532" h="737" extrusionOk="0">
                  <a:moveTo>
                    <a:pt x="2532" y="1"/>
                  </a:moveTo>
                  <a:lnTo>
                    <a:pt x="2532" y="1"/>
                  </a:lnTo>
                  <a:cubicBezTo>
                    <a:pt x="2054" y="80"/>
                    <a:pt x="1613" y="106"/>
                    <a:pt x="1238" y="106"/>
                  </a:cubicBezTo>
                  <a:cubicBezTo>
                    <a:pt x="488" y="106"/>
                    <a:pt x="0" y="1"/>
                    <a:pt x="0" y="1"/>
                  </a:cubicBezTo>
                  <a:lnTo>
                    <a:pt x="0" y="1"/>
                  </a:lnTo>
                  <a:cubicBezTo>
                    <a:pt x="75" y="524"/>
                    <a:pt x="162" y="686"/>
                    <a:pt x="1260" y="736"/>
                  </a:cubicBezTo>
                  <a:cubicBezTo>
                    <a:pt x="2370" y="686"/>
                    <a:pt x="2445" y="512"/>
                    <a:pt x="2532" y="1"/>
                  </a:cubicBezTo>
                  <a:close/>
                </a:path>
              </a:pathLst>
            </a:custGeom>
            <a:solidFill>
              <a:srgbClr val="DBB2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90" name="Google Shape;790;p32"/>
          <p:cNvSpPr txBox="1">
            <a:spLocks noGrp="1"/>
          </p:cNvSpPr>
          <p:nvPr>
            <p:ph type="title" idx="2"/>
          </p:nvPr>
        </p:nvSpPr>
        <p:spPr>
          <a:xfrm>
            <a:off x="788266" y="1076074"/>
            <a:ext cx="5818163" cy="268572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1. Have you ever joined an English summer camp?</a:t>
            </a:r>
            <a:br>
              <a:rPr lang="en" sz="2400"/>
            </a:br>
            <a:br>
              <a:rPr lang="en" sz="2400"/>
            </a:br>
            <a:r>
              <a:rPr lang="en" sz="2400"/>
              <a:t>2. How was your experience?</a:t>
            </a:r>
            <a:endParaRPr sz="2400" dirty="0"/>
          </a:p>
        </p:txBody>
      </p:sp>
      <p:grpSp>
        <p:nvGrpSpPr>
          <p:cNvPr id="791" name="Google Shape;791;p32"/>
          <p:cNvGrpSpPr/>
          <p:nvPr/>
        </p:nvGrpSpPr>
        <p:grpSpPr>
          <a:xfrm>
            <a:off x="-367094" y="2324620"/>
            <a:ext cx="855241" cy="1053789"/>
            <a:chOff x="7824850" y="1919248"/>
            <a:chExt cx="1059122" cy="1305002"/>
          </a:xfrm>
        </p:grpSpPr>
        <p:sp>
          <p:nvSpPr>
            <p:cNvPr id="792" name="Google Shape;792;p32"/>
            <p:cNvSpPr/>
            <p:nvPr/>
          </p:nvSpPr>
          <p:spPr>
            <a:xfrm>
              <a:off x="8429511" y="2958312"/>
              <a:ext cx="14604" cy="111136"/>
            </a:xfrm>
            <a:custGeom>
              <a:avLst/>
              <a:gdLst/>
              <a:ahLst/>
              <a:cxnLst/>
              <a:rect l="l" t="t" r="r" b="b"/>
              <a:pathLst>
                <a:path w="200" h="1522" extrusionOk="0">
                  <a:moveTo>
                    <a:pt x="100" y="0"/>
                  </a:moveTo>
                  <a:lnTo>
                    <a:pt x="0" y="13"/>
                  </a:lnTo>
                  <a:lnTo>
                    <a:pt x="87" y="1522"/>
                  </a:lnTo>
                  <a:lnTo>
                    <a:pt x="200" y="1509"/>
                  </a:lnTo>
                  <a:lnTo>
                    <a:pt x="100" y="0"/>
                  </a:lnTo>
                  <a:close/>
                </a:path>
              </a:pathLst>
            </a:custGeom>
            <a:solidFill>
              <a:srgbClr val="EDD7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32"/>
            <p:cNvSpPr/>
            <p:nvPr/>
          </p:nvSpPr>
          <p:spPr>
            <a:xfrm>
              <a:off x="8264637" y="2959188"/>
              <a:ext cx="15553" cy="111209"/>
            </a:xfrm>
            <a:custGeom>
              <a:avLst/>
              <a:gdLst/>
              <a:ahLst/>
              <a:cxnLst/>
              <a:rect l="l" t="t" r="r" b="b"/>
              <a:pathLst>
                <a:path w="213" h="1523" extrusionOk="0">
                  <a:moveTo>
                    <a:pt x="101" y="1"/>
                  </a:moveTo>
                  <a:lnTo>
                    <a:pt x="1" y="1510"/>
                  </a:lnTo>
                  <a:lnTo>
                    <a:pt x="113" y="1522"/>
                  </a:lnTo>
                  <a:lnTo>
                    <a:pt x="213" y="13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EDD7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32"/>
            <p:cNvSpPr/>
            <p:nvPr/>
          </p:nvSpPr>
          <p:spPr>
            <a:xfrm>
              <a:off x="8240103" y="3068498"/>
              <a:ext cx="227669" cy="155752"/>
            </a:xfrm>
            <a:custGeom>
              <a:avLst/>
              <a:gdLst/>
              <a:ahLst/>
              <a:cxnLst/>
              <a:rect l="l" t="t" r="r" b="b"/>
              <a:pathLst>
                <a:path w="3118" h="2133" extrusionOk="0">
                  <a:moveTo>
                    <a:pt x="0" y="0"/>
                  </a:moveTo>
                  <a:cubicBezTo>
                    <a:pt x="0" y="1160"/>
                    <a:pt x="287" y="2133"/>
                    <a:pt x="1559" y="2133"/>
                  </a:cubicBezTo>
                  <a:cubicBezTo>
                    <a:pt x="2868" y="2133"/>
                    <a:pt x="3118" y="1185"/>
                    <a:pt x="3118" y="0"/>
                  </a:cubicBezTo>
                  <a:close/>
                </a:path>
              </a:pathLst>
            </a:custGeom>
            <a:solidFill>
              <a:srgbClr val="DBB2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32"/>
            <p:cNvSpPr/>
            <p:nvPr/>
          </p:nvSpPr>
          <p:spPr>
            <a:xfrm>
              <a:off x="8353865" y="3068498"/>
              <a:ext cx="113907" cy="155752"/>
            </a:xfrm>
            <a:custGeom>
              <a:avLst/>
              <a:gdLst/>
              <a:ahLst/>
              <a:cxnLst/>
              <a:rect l="l" t="t" r="r" b="b"/>
              <a:pathLst>
                <a:path w="1560" h="2133" extrusionOk="0">
                  <a:moveTo>
                    <a:pt x="1" y="0"/>
                  </a:moveTo>
                  <a:cubicBezTo>
                    <a:pt x="1" y="0"/>
                    <a:pt x="1360" y="437"/>
                    <a:pt x="1" y="2133"/>
                  </a:cubicBezTo>
                  <a:cubicBezTo>
                    <a:pt x="1310" y="2133"/>
                    <a:pt x="1560" y="1185"/>
                    <a:pt x="1560" y="0"/>
                  </a:cubicBezTo>
                  <a:close/>
                </a:path>
              </a:pathLst>
            </a:custGeom>
            <a:solidFill>
              <a:srgbClr val="DBB2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32"/>
            <p:cNvSpPr/>
            <p:nvPr/>
          </p:nvSpPr>
          <p:spPr>
            <a:xfrm>
              <a:off x="8240103" y="3056669"/>
              <a:ext cx="227669" cy="22855"/>
            </a:xfrm>
            <a:custGeom>
              <a:avLst/>
              <a:gdLst/>
              <a:ahLst/>
              <a:cxnLst/>
              <a:rect l="l" t="t" r="r" b="b"/>
              <a:pathLst>
                <a:path w="3118" h="313" extrusionOk="0">
                  <a:moveTo>
                    <a:pt x="1559" y="0"/>
                  </a:moveTo>
                  <a:cubicBezTo>
                    <a:pt x="711" y="0"/>
                    <a:pt x="0" y="75"/>
                    <a:pt x="0" y="162"/>
                  </a:cubicBezTo>
                  <a:cubicBezTo>
                    <a:pt x="0" y="250"/>
                    <a:pt x="711" y="312"/>
                    <a:pt x="1559" y="312"/>
                  </a:cubicBezTo>
                  <a:cubicBezTo>
                    <a:pt x="2419" y="312"/>
                    <a:pt x="3118" y="237"/>
                    <a:pt x="3118" y="162"/>
                  </a:cubicBezTo>
                  <a:cubicBezTo>
                    <a:pt x="3118" y="75"/>
                    <a:pt x="2419" y="0"/>
                    <a:pt x="1559" y="0"/>
                  </a:cubicBezTo>
                  <a:close/>
                </a:path>
              </a:pathLst>
            </a:custGeom>
            <a:solidFill>
              <a:srgbClr val="DBB2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32"/>
            <p:cNvSpPr/>
            <p:nvPr/>
          </p:nvSpPr>
          <p:spPr>
            <a:xfrm>
              <a:off x="8248281" y="3060320"/>
              <a:ext cx="213138" cy="14604"/>
            </a:xfrm>
            <a:custGeom>
              <a:avLst/>
              <a:gdLst/>
              <a:ahLst/>
              <a:cxnLst/>
              <a:rect l="l" t="t" r="r" b="b"/>
              <a:pathLst>
                <a:path w="2919" h="200" extrusionOk="0">
                  <a:moveTo>
                    <a:pt x="1472" y="0"/>
                  </a:moveTo>
                  <a:cubicBezTo>
                    <a:pt x="661" y="0"/>
                    <a:pt x="0" y="75"/>
                    <a:pt x="0" y="112"/>
                  </a:cubicBezTo>
                  <a:cubicBezTo>
                    <a:pt x="0" y="150"/>
                    <a:pt x="624" y="200"/>
                    <a:pt x="1434" y="200"/>
                  </a:cubicBezTo>
                  <a:cubicBezTo>
                    <a:pt x="2233" y="200"/>
                    <a:pt x="2919" y="137"/>
                    <a:pt x="2919" y="112"/>
                  </a:cubicBezTo>
                  <a:cubicBezTo>
                    <a:pt x="2919" y="63"/>
                    <a:pt x="2258" y="0"/>
                    <a:pt x="1472" y="0"/>
                  </a:cubicBezTo>
                  <a:close/>
                </a:path>
              </a:pathLst>
            </a:custGeom>
            <a:solidFill>
              <a:srgbClr val="EDD7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32"/>
            <p:cNvSpPr/>
            <p:nvPr/>
          </p:nvSpPr>
          <p:spPr>
            <a:xfrm>
              <a:off x="8369345" y="3056669"/>
              <a:ext cx="98428" cy="22855"/>
            </a:xfrm>
            <a:custGeom>
              <a:avLst/>
              <a:gdLst/>
              <a:ahLst/>
              <a:cxnLst/>
              <a:rect l="l" t="t" r="r" b="b"/>
              <a:pathLst>
                <a:path w="1348" h="313" extrusionOk="0">
                  <a:moveTo>
                    <a:pt x="1" y="0"/>
                  </a:moveTo>
                  <a:lnTo>
                    <a:pt x="1" y="0"/>
                  </a:lnTo>
                  <a:cubicBezTo>
                    <a:pt x="412" y="125"/>
                    <a:pt x="76" y="312"/>
                    <a:pt x="76" y="312"/>
                  </a:cubicBezTo>
                  <a:cubicBezTo>
                    <a:pt x="812" y="300"/>
                    <a:pt x="1348" y="237"/>
                    <a:pt x="1348" y="162"/>
                  </a:cubicBezTo>
                  <a:cubicBezTo>
                    <a:pt x="1348" y="75"/>
                    <a:pt x="762" y="13"/>
                    <a:pt x="1" y="0"/>
                  </a:cubicBezTo>
                  <a:close/>
                </a:path>
              </a:pathLst>
            </a:custGeom>
            <a:solidFill>
              <a:srgbClr val="DBB2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32"/>
            <p:cNvSpPr/>
            <p:nvPr/>
          </p:nvSpPr>
          <p:spPr>
            <a:xfrm>
              <a:off x="7832079" y="1919248"/>
              <a:ext cx="1044588" cy="1070108"/>
            </a:xfrm>
            <a:custGeom>
              <a:avLst/>
              <a:gdLst/>
              <a:ahLst/>
              <a:cxnLst/>
              <a:rect l="l" t="t" r="r" b="b"/>
              <a:pathLst>
                <a:path w="14306" h="14655" extrusionOk="0">
                  <a:moveTo>
                    <a:pt x="7145" y="1"/>
                  </a:moveTo>
                  <a:cubicBezTo>
                    <a:pt x="7036" y="1"/>
                    <a:pt x="3134" y="25"/>
                    <a:pt x="1572" y="3493"/>
                  </a:cubicBezTo>
                  <a:cubicBezTo>
                    <a:pt x="1" y="7022"/>
                    <a:pt x="2358" y="10015"/>
                    <a:pt x="3031" y="10639"/>
                  </a:cubicBezTo>
                  <a:cubicBezTo>
                    <a:pt x="3705" y="11275"/>
                    <a:pt x="5688" y="12784"/>
                    <a:pt x="5825" y="13582"/>
                  </a:cubicBezTo>
                  <a:cubicBezTo>
                    <a:pt x="5962" y="14380"/>
                    <a:pt x="5825" y="14592"/>
                    <a:pt x="7147" y="14654"/>
                  </a:cubicBezTo>
                  <a:cubicBezTo>
                    <a:pt x="8481" y="14592"/>
                    <a:pt x="8319" y="14380"/>
                    <a:pt x="8481" y="13582"/>
                  </a:cubicBezTo>
                  <a:cubicBezTo>
                    <a:pt x="8619" y="12784"/>
                    <a:pt x="10614" y="11262"/>
                    <a:pt x="11262" y="10639"/>
                  </a:cubicBezTo>
                  <a:cubicBezTo>
                    <a:pt x="11936" y="10003"/>
                    <a:pt x="14305" y="7022"/>
                    <a:pt x="12734" y="3493"/>
                  </a:cubicBezTo>
                  <a:cubicBezTo>
                    <a:pt x="11185" y="25"/>
                    <a:pt x="7259" y="1"/>
                    <a:pt x="7149" y="1"/>
                  </a:cubicBezTo>
                  <a:cubicBezTo>
                    <a:pt x="7148" y="1"/>
                    <a:pt x="7147" y="1"/>
                    <a:pt x="7147" y="1"/>
                  </a:cubicBezTo>
                  <a:cubicBezTo>
                    <a:pt x="7147" y="1"/>
                    <a:pt x="7146" y="1"/>
                    <a:pt x="71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32"/>
            <p:cNvSpPr/>
            <p:nvPr/>
          </p:nvSpPr>
          <p:spPr>
            <a:xfrm>
              <a:off x="8406730" y="1925674"/>
              <a:ext cx="477242" cy="1059155"/>
            </a:xfrm>
            <a:custGeom>
              <a:avLst/>
              <a:gdLst/>
              <a:ahLst/>
              <a:cxnLst/>
              <a:rect l="l" t="t" r="r" b="b"/>
              <a:pathLst>
                <a:path w="6536" h="14505" extrusionOk="0">
                  <a:moveTo>
                    <a:pt x="187" y="0"/>
                  </a:moveTo>
                  <a:cubicBezTo>
                    <a:pt x="1123" y="437"/>
                    <a:pt x="3442" y="1958"/>
                    <a:pt x="2881" y="6361"/>
                  </a:cubicBezTo>
                  <a:cubicBezTo>
                    <a:pt x="2195" y="11785"/>
                    <a:pt x="374" y="10937"/>
                    <a:pt x="0" y="14504"/>
                  </a:cubicBezTo>
                  <a:cubicBezTo>
                    <a:pt x="63" y="14492"/>
                    <a:pt x="112" y="14479"/>
                    <a:pt x="150" y="14454"/>
                  </a:cubicBezTo>
                  <a:cubicBezTo>
                    <a:pt x="175" y="14005"/>
                    <a:pt x="387" y="12646"/>
                    <a:pt x="2108" y="10925"/>
                  </a:cubicBezTo>
                  <a:cubicBezTo>
                    <a:pt x="3879" y="9117"/>
                    <a:pt x="6535" y="2370"/>
                    <a:pt x="262" y="13"/>
                  </a:cubicBezTo>
                  <a:cubicBezTo>
                    <a:pt x="237" y="13"/>
                    <a:pt x="200" y="0"/>
                    <a:pt x="1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32"/>
            <p:cNvSpPr/>
            <p:nvPr/>
          </p:nvSpPr>
          <p:spPr>
            <a:xfrm>
              <a:off x="8365767" y="1919248"/>
              <a:ext cx="204960" cy="1070108"/>
            </a:xfrm>
            <a:custGeom>
              <a:avLst/>
              <a:gdLst/>
              <a:ahLst/>
              <a:cxnLst/>
              <a:rect l="l" t="t" r="r" b="b"/>
              <a:pathLst>
                <a:path w="2807" h="14655" extrusionOk="0">
                  <a:moveTo>
                    <a:pt x="0" y="1"/>
                  </a:moveTo>
                  <a:cubicBezTo>
                    <a:pt x="0" y="1"/>
                    <a:pt x="1272" y="2545"/>
                    <a:pt x="711" y="6224"/>
                  </a:cubicBezTo>
                  <a:cubicBezTo>
                    <a:pt x="212" y="9641"/>
                    <a:pt x="62" y="14006"/>
                    <a:pt x="50" y="14654"/>
                  </a:cubicBezTo>
                  <a:cubicBezTo>
                    <a:pt x="112" y="14654"/>
                    <a:pt x="175" y="14642"/>
                    <a:pt x="237" y="14642"/>
                  </a:cubicBezTo>
                  <a:cubicBezTo>
                    <a:pt x="387" y="13806"/>
                    <a:pt x="1073" y="10015"/>
                    <a:pt x="1709" y="8332"/>
                  </a:cubicBezTo>
                  <a:cubicBezTo>
                    <a:pt x="2444" y="6424"/>
                    <a:pt x="2806" y="1859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32"/>
            <p:cNvSpPr/>
            <p:nvPr/>
          </p:nvSpPr>
          <p:spPr>
            <a:xfrm>
              <a:off x="8138097" y="1919248"/>
              <a:ext cx="204960" cy="1070108"/>
            </a:xfrm>
            <a:custGeom>
              <a:avLst/>
              <a:gdLst/>
              <a:ahLst/>
              <a:cxnLst/>
              <a:rect l="l" t="t" r="r" b="b"/>
              <a:pathLst>
                <a:path w="2807" h="14655" extrusionOk="0">
                  <a:moveTo>
                    <a:pt x="2806" y="1"/>
                  </a:moveTo>
                  <a:lnTo>
                    <a:pt x="2806" y="1"/>
                  </a:lnTo>
                  <a:cubicBezTo>
                    <a:pt x="0" y="1859"/>
                    <a:pt x="374" y="6424"/>
                    <a:pt x="1085" y="8332"/>
                  </a:cubicBezTo>
                  <a:cubicBezTo>
                    <a:pt x="1734" y="10015"/>
                    <a:pt x="2432" y="13806"/>
                    <a:pt x="2569" y="14642"/>
                  </a:cubicBezTo>
                  <a:cubicBezTo>
                    <a:pt x="2632" y="14642"/>
                    <a:pt x="2682" y="14654"/>
                    <a:pt x="2756" y="14654"/>
                  </a:cubicBezTo>
                  <a:cubicBezTo>
                    <a:pt x="2744" y="14006"/>
                    <a:pt x="2582" y="9641"/>
                    <a:pt x="2083" y="6224"/>
                  </a:cubicBezTo>
                  <a:cubicBezTo>
                    <a:pt x="1547" y="2545"/>
                    <a:pt x="2806" y="1"/>
                    <a:pt x="28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32"/>
            <p:cNvSpPr/>
            <p:nvPr/>
          </p:nvSpPr>
          <p:spPr>
            <a:xfrm>
              <a:off x="7824850" y="1925674"/>
              <a:ext cx="478119" cy="1060981"/>
            </a:xfrm>
            <a:custGeom>
              <a:avLst/>
              <a:gdLst/>
              <a:ahLst/>
              <a:cxnLst/>
              <a:rect l="l" t="t" r="r" b="b"/>
              <a:pathLst>
                <a:path w="6548" h="14530" extrusionOk="0">
                  <a:moveTo>
                    <a:pt x="6348" y="0"/>
                  </a:moveTo>
                  <a:cubicBezTo>
                    <a:pt x="6311" y="0"/>
                    <a:pt x="6286" y="13"/>
                    <a:pt x="6273" y="13"/>
                  </a:cubicBezTo>
                  <a:cubicBezTo>
                    <a:pt x="0" y="2357"/>
                    <a:pt x="2644" y="9117"/>
                    <a:pt x="4440" y="10937"/>
                  </a:cubicBezTo>
                  <a:cubicBezTo>
                    <a:pt x="6148" y="12671"/>
                    <a:pt x="6360" y="14030"/>
                    <a:pt x="6398" y="14479"/>
                  </a:cubicBezTo>
                  <a:cubicBezTo>
                    <a:pt x="6435" y="14492"/>
                    <a:pt x="6485" y="14504"/>
                    <a:pt x="6548" y="14529"/>
                  </a:cubicBezTo>
                  <a:cubicBezTo>
                    <a:pt x="6173" y="10950"/>
                    <a:pt x="4353" y="11798"/>
                    <a:pt x="3667" y="6373"/>
                  </a:cubicBezTo>
                  <a:cubicBezTo>
                    <a:pt x="3106" y="1958"/>
                    <a:pt x="5413" y="437"/>
                    <a:pt x="63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32"/>
            <p:cNvSpPr/>
            <p:nvPr/>
          </p:nvSpPr>
          <p:spPr>
            <a:xfrm>
              <a:off x="8261935" y="2937356"/>
              <a:ext cx="184880" cy="53816"/>
            </a:xfrm>
            <a:custGeom>
              <a:avLst/>
              <a:gdLst/>
              <a:ahLst/>
              <a:cxnLst/>
              <a:rect l="l" t="t" r="r" b="b"/>
              <a:pathLst>
                <a:path w="2532" h="737" extrusionOk="0">
                  <a:moveTo>
                    <a:pt x="2532" y="1"/>
                  </a:moveTo>
                  <a:lnTo>
                    <a:pt x="2532" y="1"/>
                  </a:lnTo>
                  <a:cubicBezTo>
                    <a:pt x="2054" y="80"/>
                    <a:pt x="1613" y="106"/>
                    <a:pt x="1238" y="106"/>
                  </a:cubicBezTo>
                  <a:cubicBezTo>
                    <a:pt x="488" y="106"/>
                    <a:pt x="0" y="1"/>
                    <a:pt x="0" y="1"/>
                  </a:cubicBezTo>
                  <a:lnTo>
                    <a:pt x="0" y="1"/>
                  </a:lnTo>
                  <a:cubicBezTo>
                    <a:pt x="75" y="524"/>
                    <a:pt x="162" y="686"/>
                    <a:pt x="1260" y="736"/>
                  </a:cubicBezTo>
                  <a:cubicBezTo>
                    <a:pt x="2370" y="686"/>
                    <a:pt x="2445" y="512"/>
                    <a:pt x="2532" y="1"/>
                  </a:cubicBezTo>
                  <a:close/>
                </a:path>
              </a:pathLst>
            </a:custGeom>
            <a:solidFill>
              <a:srgbClr val="DBB2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8 - Unit 8 - Getting started">
            <a:hlinkClick r:id="" action="ppaction://media"/>
            <a:extLst>
              <a:ext uri="{FF2B5EF4-FFF2-40B4-BE49-F238E27FC236}">
                <a16:creationId xmlns:a16="http://schemas.microsoft.com/office/drawing/2014/main" id="{FA1FABD2-DCB5-47CE-8C86-8E1B7DE9793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271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9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2B9D76C-0481-4FB4-9442-09DF6C9E81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852" y="361636"/>
            <a:ext cx="8528015" cy="3827098"/>
          </a:xfrm>
        </p:spPr>
        <p:txBody>
          <a:bodyPr>
            <a:noAutofit/>
          </a:bodyPr>
          <a:lstStyle/>
          <a:p>
            <a:pPr marL="0" indent="0">
              <a:lnSpc>
                <a:spcPct val="200000"/>
              </a:lnSpc>
              <a:buClr>
                <a:srgbClr val="FFFF00"/>
              </a:buClr>
              <a:buNone/>
            </a:pP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Where is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Phong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now?</a:t>
            </a:r>
          </a:p>
          <a:p>
            <a:pPr marL="0" indent="0">
              <a:lnSpc>
                <a:spcPct val="200000"/>
              </a:lnSpc>
              <a:buClr>
                <a:srgbClr val="FFFF00"/>
              </a:buClr>
              <a:buNone/>
            </a:pP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Where do the campers come from?</a:t>
            </a:r>
          </a:p>
          <a:p>
            <a:pPr marL="0" indent="0">
              <a:lnSpc>
                <a:spcPct val="200000"/>
              </a:lnSpc>
              <a:buClr>
                <a:srgbClr val="FFFF00"/>
              </a:buClr>
              <a:buNone/>
            </a:pP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What has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Phong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done so far?</a:t>
            </a:r>
          </a:p>
          <a:p>
            <a:pPr marL="0" indent="0">
              <a:lnSpc>
                <a:spcPct val="200000"/>
              </a:lnSpc>
              <a:buClr>
                <a:srgbClr val="FFFF00"/>
              </a:buClr>
              <a:buNone/>
            </a:pP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Why has he been able to improve his English?</a:t>
            </a:r>
          </a:p>
          <a:p>
            <a:pPr marL="0" indent="0">
              <a:lnSpc>
                <a:spcPct val="200000"/>
              </a:lnSpc>
              <a:buClr>
                <a:srgbClr val="FFFF00"/>
              </a:buClr>
              <a:buNone/>
            </a:pP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Who are in the same team with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Phong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0" indent="0">
              <a:lnSpc>
                <a:spcPct val="200000"/>
              </a:lnSpc>
              <a:buClr>
                <a:srgbClr val="FFFF00"/>
              </a:buClr>
              <a:buNone/>
            </a:pP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When can Nick see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Phong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3DF1FF7-4083-4F43-ACBA-2F7926098D5E}"/>
              </a:ext>
            </a:extLst>
          </p:cNvPr>
          <p:cNvSpPr txBox="1">
            <a:spLocks/>
          </p:cNvSpPr>
          <p:nvPr/>
        </p:nvSpPr>
        <p:spPr>
          <a:xfrm>
            <a:off x="176084" y="-46341"/>
            <a:ext cx="8977184" cy="769208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1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 your memory</a:t>
            </a:r>
            <a:endParaRPr lang="en-US" sz="2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6090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2B9D76C-0481-4FB4-9442-09DF6C9E81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852" y="361636"/>
            <a:ext cx="8528015" cy="3827098"/>
          </a:xfrm>
        </p:spPr>
        <p:txBody>
          <a:bodyPr>
            <a:noAutofit/>
          </a:bodyPr>
          <a:lstStyle/>
          <a:p>
            <a:pPr marL="0" indent="0">
              <a:lnSpc>
                <a:spcPct val="200000"/>
              </a:lnSpc>
              <a:buClr>
                <a:srgbClr val="FFFF00"/>
              </a:buClr>
              <a:buNone/>
            </a:pP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Where is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Phong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now?</a:t>
            </a:r>
          </a:p>
          <a:p>
            <a:pPr marL="0" indent="0">
              <a:lnSpc>
                <a:spcPct val="200000"/>
              </a:lnSpc>
              <a:buClr>
                <a:srgbClr val="FFFF00"/>
              </a:buClr>
              <a:buNone/>
            </a:pP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Where do the campers come from?</a:t>
            </a:r>
          </a:p>
          <a:p>
            <a:pPr marL="0" indent="0">
              <a:lnSpc>
                <a:spcPct val="200000"/>
              </a:lnSpc>
              <a:buClr>
                <a:srgbClr val="FFFF00"/>
              </a:buClr>
              <a:buNone/>
            </a:pP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What has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Phong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done so far?</a:t>
            </a:r>
          </a:p>
          <a:p>
            <a:pPr marL="0" indent="0">
              <a:lnSpc>
                <a:spcPct val="200000"/>
              </a:lnSpc>
              <a:buClr>
                <a:srgbClr val="FFFF00"/>
              </a:buClr>
              <a:buNone/>
            </a:pP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Why has he been able to improve his English?</a:t>
            </a:r>
          </a:p>
          <a:p>
            <a:pPr marL="0" indent="0">
              <a:lnSpc>
                <a:spcPct val="200000"/>
              </a:lnSpc>
              <a:buClr>
                <a:srgbClr val="FFFF00"/>
              </a:buClr>
              <a:buNone/>
            </a:pP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Who are in the same team with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Phong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0" indent="0">
              <a:lnSpc>
                <a:spcPct val="200000"/>
              </a:lnSpc>
              <a:buClr>
                <a:srgbClr val="FFFF00"/>
              </a:buClr>
              <a:buNone/>
            </a:pP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When can Nick see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Phong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3DF1FF7-4083-4F43-ACBA-2F7926098D5E}"/>
              </a:ext>
            </a:extLst>
          </p:cNvPr>
          <p:cNvSpPr txBox="1">
            <a:spLocks/>
          </p:cNvSpPr>
          <p:nvPr/>
        </p:nvSpPr>
        <p:spPr>
          <a:xfrm>
            <a:off x="176084" y="-46341"/>
            <a:ext cx="8977184" cy="769208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Exercise 1b. </a:t>
            </a:r>
            <a:r>
              <a:rPr lang="en-US" sz="2100" b="1" dirty="0">
                <a:latin typeface="Arial" panose="020B0604020202020204" pitchFamily="34" charset="0"/>
                <a:cs typeface="Arial" panose="020B0604020202020204" pitchFamily="34" charset="0"/>
              </a:rPr>
              <a:t>Read the conversation and answer the questions.</a:t>
            </a: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5476229D-769D-44D6-B9D9-36737B941F1F}"/>
              </a:ext>
            </a:extLst>
          </p:cNvPr>
          <p:cNvSpPr/>
          <p:nvPr/>
        </p:nvSpPr>
        <p:spPr>
          <a:xfrm>
            <a:off x="588162" y="1027847"/>
            <a:ext cx="87461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He’s at an international summer camp (in Singapore).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4B467996-70CB-4761-B48C-6992F86D32C8}"/>
              </a:ext>
            </a:extLst>
          </p:cNvPr>
          <p:cNvSpPr/>
          <p:nvPr/>
        </p:nvSpPr>
        <p:spPr>
          <a:xfrm>
            <a:off x="569844" y="1548238"/>
            <a:ext cx="86717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 come from different countries/ from all over the world.</a:t>
            </a:r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7BFED6F9-040D-4FE3-ACA5-06C84831482D}"/>
              </a:ext>
            </a:extLst>
          </p:cNvPr>
          <p:cNvSpPr/>
          <p:nvPr/>
        </p:nvSpPr>
        <p:spPr>
          <a:xfrm>
            <a:off x="588162" y="2141757"/>
            <a:ext cx="67517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has made new friends, visited places</a:t>
            </a:r>
          </a:p>
        </p:txBody>
      </p:sp>
      <p:sp>
        <p:nvSpPr>
          <p:cNvPr id="11" name="Rectangle 8">
            <a:extLst>
              <a:ext uri="{FF2B5EF4-FFF2-40B4-BE49-F238E27FC236}">
                <a16:creationId xmlns:a16="http://schemas.microsoft.com/office/drawing/2014/main" id="{1F10B7E5-DB19-4ABF-9726-2E2BDA9000DF}"/>
              </a:ext>
            </a:extLst>
          </p:cNvPr>
          <p:cNvSpPr/>
          <p:nvPr/>
        </p:nvSpPr>
        <p:spPr>
          <a:xfrm>
            <a:off x="569844" y="2695361"/>
            <a:ext cx="8530176" cy="380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Because he uses English every day with people from different countries.</a:t>
            </a:r>
          </a:p>
        </p:txBody>
      </p:sp>
      <p:sp>
        <p:nvSpPr>
          <p:cNvPr id="12" name="Rectangle 9">
            <a:extLst>
              <a:ext uri="{FF2B5EF4-FFF2-40B4-BE49-F238E27FC236}">
                <a16:creationId xmlns:a16="http://schemas.microsoft.com/office/drawing/2014/main" id="{E40274CA-C303-49B1-8252-E9FA52174855}"/>
              </a:ext>
            </a:extLst>
          </p:cNvPr>
          <p:cNvSpPr/>
          <p:nvPr/>
        </p:nvSpPr>
        <p:spPr>
          <a:xfrm>
            <a:off x="569844" y="3198629"/>
            <a:ext cx="76157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 boys from Australia and a girl from the USA.</a:t>
            </a:r>
          </a:p>
        </p:txBody>
      </p:sp>
      <p:sp>
        <p:nvSpPr>
          <p:cNvPr id="13" name="Rectangle 10">
            <a:extLst>
              <a:ext uri="{FF2B5EF4-FFF2-40B4-BE49-F238E27FC236}">
                <a16:creationId xmlns:a16="http://schemas.microsoft.com/office/drawing/2014/main" id="{1455202F-557E-425E-B819-85743A05F676}"/>
              </a:ext>
            </a:extLst>
          </p:cNvPr>
          <p:cNvSpPr/>
          <p:nvPr/>
        </p:nvSpPr>
        <p:spPr>
          <a:xfrm>
            <a:off x="553233" y="3803954"/>
            <a:ext cx="44080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After July 15th.</a:t>
            </a:r>
          </a:p>
        </p:txBody>
      </p:sp>
    </p:spTree>
    <p:extLst>
      <p:ext uri="{BB962C8B-B14F-4D97-AF65-F5344CB8AC3E}">
        <p14:creationId xmlns:p14="http://schemas.microsoft.com/office/powerpoint/2010/main" val="4081586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998E31-1A66-43A4-9690-1F1C5BFD96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294" y="252663"/>
            <a:ext cx="8476736" cy="996215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Exercise 1.a.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/>
              <a:t>Find a word or an expression from the conversation which you use when you… 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919A6B64-8F64-4829-BACA-802AECC727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773" y="1369219"/>
            <a:ext cx="8107577" cy="3263504"/>
          </a:xfrm>
        </p:spPr>
        <p:txBody>
          <a:bodyPr>
            <a:normAutofit fontScale="92500"/>
          </a:bodyPr>
          <a:lstStyle/>
          <a:p>
            <a:pPr marL="0" indent="0">
              <a:lnSpc>
                <a:spcPct val="200000"/>
              </a:lnSpc>
              <a:buClr>
                <a:srgbClr val="FFFF00"/>
              </a:buClr>
              <a:buNone/>
            </a:pPr>
            <a:r>
              <a:rPr lang="en-US" sz="2400" b="1" dirty="0">
                <a:solidFill>
                  <a:srgbClr val="C00000"/>
                </a:solidFill>
              </a:rPr>
              <a:t>1.</a:t>
            </a:r>
            <a:r>
              <a:rPr lang="en-US" sz="2400" b="1" dirty="0"/>
              <a:t> think something is wonderful: ……………………………………</a:t>
            </a:r>
          </a:p>
          <a:p>
            <a:pPr marL="0" indent="0">
              <a:lnSpc>
                <a:spcPct val="200000"/>
              </a:lnSpc>
              <a:buClr>
                <a:srgbClr val="FFFF00"/>
              </a:buClr>
              <a:buNone/>
            </a:pPr>
            <a:r>
              <a:rPr lang="en-US" sz="2400" b="1" dirty="0">
                <a:solidFill>
                  <a:srgbClr val="C00000"/>
                </a:solidFill>
              </a:rPr>
              <a:t>2. </a:t>
            </a:r>
            <a:r>
              <a:rPr lang="en-US" sz="2400" b="1" dirty="0"/>
              <a:t>agree with somebody: …………………………</a:t>
            </a:r>
          </a:p>
          <a:p>
            <a:pPr marL="0" indent="0">
              <a:lnSpc>
                <a:spcPct val="200000"/>
              </a:lnSpc>
              <a:buClr>
                <a:srgbClr val="FFFF00"/>
              </a:buClr>
              <a:buNone/>
            </a:pPr>
            <a:r>
              <a:rPr lang="en-US" sz="2400" b="1" dirty="0">
                <a:solidFill>
                  <a:srgbClr val="C00000"/>
                </a:solidFill>
              </a:rPr>
              <a:t>3. </a:t>
            </a:r>
            <a:r>
              <a:rPr lang="en-US" sz="2400" b="1" dirty="0"/>
              <a:t>cannot decide: ………………………</a:t>
            </a:r>
          </a:p>
          <a:p>
            <a:pPr marL="0" indent="0">
              <a:lnSpc>
                <a:spcPct val="200000"/>
              </a:lnSpc>
              <a:buClr>
                <a:srgbClr val="FFFF00"/>
              </a:buClr>
              <a:buNone/>
            </a:pPr>
            <a:r>
              <a:rPr lang="en-US" sz="2400" b="1" dirty="0">
                <a:solidFill>
                  <a:srgbClr val="C00000"/>
                </a:solidFill>
              </a:rPr>
              <a:t>4. </a:t>
            </a:r>
            <a:r>
              <a:rPr lang="en-US" sz="2400" b="1" dirty="0"/>
              <a:t>are not sure about something: ……………</a:t>
            </a:r>
          </a:p>
        </p:txBody>
      </p:sp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id="{B03EB13F-C9D3-4233-ADAE-EA68B8936C7B}"/>
              </a:ext>
            </a:extLst>
          </p:cNvPr>
          <p:cNvSpPr/>
          <p:nvPr/>
        </p:nvSpPr>
        <p:spPr>
          <a:xfrm>
            <a:off x="5015863" y="1657210"/>
            <a:ext cx="4217345" cy="5028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C00000"/>
                </a:solidFill>
              </a:rPr>
              <a:t>Awesome, just awesome</a:t>
            </a:r>
          </a:p>
        </p:txBody>
      </p:sp>
      <p:sp>
        <p:nvSpPr>
          <p:cNvPr id="8" name="Hình chữ nhật 7">
            <a:extLst>
              <a:ext uri="{FF2B5EF4-FFF2-40B4-BE49-F238E27FC236}">
                <a16:creationId xmlns:a16="http://schemas.microsoft.com/office/drawing/2014/main" id="{F1748F14-D13E-4335-9F3D-60288BB0E2E9}"/>
              </a:ext>
            </a:extLst>
          </p:cNvPr>
          <p:cNvSpPr/>
          <p:nvPr/>
        </p:nvSpPr>
        <p:spPr>
          <a:xfrm>
            <a:off x="3993923" y="2324541"/>
            <a:ext cx="3106124" cy="5028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C00000"/>
                </a:solidFill>
              </a:rPr>
              <a:t>Absolutely/ Right</a:t>
            </a:r>
          </a:p>
        </p:txBody>
      </p:sp>
      <p:sp>
        <p:nvSpPr>
          <p:cNvPr id="9" name="Hình chữ nhật 8">
            <a:extLst>
              <a:ext uri="{FF2B5EF4-FFF2-40B4-BE49-F238E27FC236}">
                <a16:creationId xmlns:a16="http://schemas.microsoft.com/office/drawing/2014/main" id="{278E30C4-F72F-41F1-AC8F-AB50B7CB190A}"/>
              </a:ext>
            </a:extLst>
          </p:cNvPr>
          <p:cNvSpPr/>
          <p:nvPr/>
        </p:nvSpPr>
        <p:spPr>
          <a:xfrm>
            <a:off x="2868312" y="3000971"/>
            <a:ext cx="3407376" cy="5028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C00000"/>
                </a:solidFill>
              </a:rPr>
              <a:t>It’s hard to say</a:t>
            </a:r>
          </a:p>
        </p:txBody>
      </p:sp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id="{FC1E518A-FF10-418E-8272-AB375FBC54C8}"/>
              </a:ext>
            </a:extLst>
          </p:cNvPr>
          <p:cNvSpPr/>
          <p:nvPr/>
        </p:nvSpPr>
        <p:spPr>
          <a:xfrm>
            <a:off x="5107974" y="3677401"/>
            <a:ext cx="3407376" cy="5028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C00000"/>
                </a:solidFill>
              </a:rPr>
              <a:t>Perhaps</a:t>
            </a:r>
          </a:p>
        </p:txBody>
      </p:sp>
    </p:spTree>
    <p:extLst>
      <p:ext uri="{BB962C8B-B14F-4D97-AF65-F5344CB8AC3E}">
        <p14:creationId xmlns:p14="http://schemas.microsoft.com/office/powerpoint/2010/main" val="4165385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101E76-AC7B-4311-BA42-06A199B13A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4616" y="1034411"/>
            <a:ext cx="8782727" cy="3686625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Clr>
                <a:srgbClr val="FFFF00"/>
              </a:buClr>
              <a:buNone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1. Last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year I had a wonderful time at 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a ………………..……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 Britain.</a:t>
            </a:r>
          </a:p>
          <a:p>
            <a:pPr marL="0" indent="0">
              <a:lnSpc>
                <a:spcPct val="100000"/>
              </a:lnSpc>
              <a:buClr>
                <a:srgbClr val="FFFF00"/>
              </a:buClr>
              <a:buNone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2. The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USA, the United Kingdom and New Zealand are all</a:t>
            </a:r>
          </a:p>
          <a:p>
            <a:pPr marL="0" indent="0">
              <a:lnSpc>
                <a:spcPct val="100000"/>
              </a:lnSpc>
              <a:buClr>
                <a:srgbClr val="FFFF00"/>
              </a:buClr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………………………………… .</a:t>
            </a:r>
          </a:p>
          <a:p>
            <a:pPr marL="0" indent="0">
              <a:lnSpc>
                <a:spcPct val="100000"/>
              </a:lnSpc>
              <a:buClr>
                <a:srgbClr val="FFFF00"/>
              </a:buClr>
              <a:buNone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3. Australians are …….………………...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of English because they use it as their mother tongue.</a:t>
            </a:r>
          </a:p>
          <a:p>
            <a:pPr marL="0" indent="0">
              <a:lnSpc>
                <a:spcPct val="100000"/>
              </a:lnSpc>
              <a:buClr>
                <a:srgbClr val="FFFF00"/>
              </a:buClr>
              <a:buNone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4. ….................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is in the mid-north of America.</a:t>
            </a:r>
          </a:p>
          <a:p>
            <a:pPr marL="0" indent="0">
              <a:lnSpc>
                <a:spcPct val="100000"/>
              </a:lnSpc>
              <a:buClr>
                <a:srgbClr val="FFFF00"/>
              </a:buClr>
              <a:buNone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5. Usually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people from different parts of a country speak their language with different ………….</a:t>
            </a:r>
          </a:p>
          <a:p>
            <a:pPr marL="0" indent="0">
              <a:lnSpc>
                <a:spcPct val="100000"/>
              </a:lnSpc>
              <a:buClr>
                <a:srgbClr val="FFFF00"/>
              </a:buClr>
              <a:buNone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6. English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is 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an ………….……………….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 countries like India, Malaysia and Singapore.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1B83DCA-6129-4DDE-90EF-0151AEF61038}"/>
              </a:ext>
            </a:extLst>
          </p:cNvPr>
          <p:cNvSpPr txBox="1"/>
          <p:nvPr/>
        </p:nvSpPr>
        <p:spPr>
          <a:xfrm>
            <a:off x="4404549" y="1306227"/>
            <a:ext cx="213165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summer camp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9F835F-0FB9-455E-A6DB-C6FD6DDAE069}"/>
              </a:ext>
            </a:extLst>
          </p:cNvPr>
          <p:cNvSpPr txBox="1"/>
          <p:nvPr/>
        </p:nvSpPr>
        <p:spPr>
          <a:xfrm>
            <a:off x="2081116" y="2185661"/>
            <a:ext cx="311635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native speakers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59FF3D-8AC0-478C-9254-69D4D8A2F5DA}"/>
              </a:ext>
            </a:extLst>
          </p:cNvPr>
          <p:cNvSpPr txBox="1"/>
          <p:nvPr/>
        </p:nvSpPr>
        <p:spPr>
          <a:xfrm>
            <a:off x="512014" y="2744715"/>
            <a:ext cx="213165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USA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19F918-3F50-4FB5-A049-C53A5F381804}"/>
              </a:ext>
            </a:extLst>
          </p:cNvPr>
          <p:cNvSpPr txBox="1"/>
          <p:nvPr/>
        </p:nvSpPr>
        <p:spPr>
          <a:xfrm>
            <a:off x="316110" y="3302602"/>
            <a:ext cx="145284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accents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64DBF6-466D-4272-8347-B189E8D950D9}"/>
              </a:ext>
            </a:extLst>
          </p:cNvPr>
          <p:cNvSpPr txBox="1"/>
          <p:nvPr/>
        </p:nvSpPr>
        <p:spPr>
          <a:xfrm>
            <a:off x="1864876" y="3525126"/>
            <a:ext cx="276110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official language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5B4B7F-CE22-439E-AA84-FE9CF0B0DE41}"/>
              </a:ext>
            </a:extLst>
          </p:cNvPr>
          <p:cNvSpPr txBox="1"/>
          <p:nvPr/>
        </p:nvSpPr>
        <p:spPr>
          <a:xfrm>
            <a:off x="458368" y="1925155"/>
            <a:ext cx="383522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English speaking countries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BDA1FE0-2007-4185-A8BF-A3EB4CD552B1}"/>
              </a:ext>
            </a:extLst>
          </p:cNvPr>
          <p:cNvSpPr txBox="1">
            <a:spLocks/>
          </p:cNvSpPr>
          <p:nvPr/>
        </p:nvSpPr>
        <p:spPr>
          <a:xfrm>
            <a:off x="259492" y="38196"/>
            <a:ext cx="8393327" cy="99621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Exercise 2. </a:t>
            </a:r>
            <a:r>
              <a:rPr lang="en-US" sz="2100" b="1" dirty="0">
                <a:latin typeface="Arial" panose="020B0604020202020204" pitchFamily="34" charset="0"/>
                <a:cs typeface="Arial" panose="020B0604020202020204" pitchFamily="34" charset="0"/>
              </a:rPr>
              <a:t>Discuss in tables and complete the sentences with words/ phrases from the box.</a:t>
            </a:r>
          </a:p>
        </p:txBody>
      </p:sp>
    </p:spTree>
    <p:extLst>
      <p:ext uri="{BB962C8B-B14F-4D97-AF65-F5344CB8AC3E}">
        <p14:creationId xmlns:p14="http://schemas.microsoft.com/office/powerpoint/2010/main" val="790789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theme/theme1.xml><?xml version="1.0" encoding="utf-8"?>
<a:theme xmlns:a="http://schemas.openxmlformats.org/drawingml/2006/main" name="English Story Thesis by Slidesgo">
  <a:themeElements>
    <a:clrScheme name="Simple Light">
      <a:dk1>
        <a:srgbClr val="202640"/>
      </a:dk1>
      <a:lt1>
        <a:srgbClr val="FEF5E4"/>
      </a:lt1>
      <a:dk2>
        <a:srgbClr val="39447A"/>
      </a:dk2>
      <a:lt2>
        <a:srgbClr val="B7B9CB"/>
      </a:lt2>
      <a:accent1>
        <a:srgbClr val="E94A5F"/>
      </a:accent1>
      <a:accent2>
        <a:srgbClr val="B03848"/>
      </a:accent2>
      <a:accent3>
        <a:srgbClr val="EDD787"/>
      </a:accent3>
      <a:accent4>
        <a:srgbClr val="DBB227"/>
      </a:accent4>
      <a:accent5>
        <a:srgbClr val="FFFFFF"/>
      </a:accent5>
      <a:accent6>
        <a:srgbClr val="FEF5E4"/>
      </a:accent6>
      <a:hlink>
        <a:srgbClr val="E94A5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1180</Words>
  <Application>Microsoft Office PowerPoint</Application>
  <PresentationFormat>On-screen Show (16:9)</PresentationFormat>
  <Paragraphs>120</Paragraphs>
  <Slides>16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Open Sans</vt:lpstr>
      <vt:lpstr>Libre Baskerville</vt:lpstr>
      <vt:lpstr>Arial</vt:lpstr>
      <vt:lpstr>Arial Black</vt:lpstr>
      <vt:lpstr>English Story Thesis by Slidesgo</vt:lpstr>
      <vt:lpstr>PowerPoint Presentation</vt:lpstr>
      <vt:lpstr>Work in groups of four. Locate the six countries in on the map below. </vt:lpstr>
      <vt:lpstr>Unit 8:  English speaking countries</vt:lpstr>
      <vt:lpstr>1. Have you ever joined an English summer camp?  2. How was your experience?</vt:lpstr>
      <vt:lpstr>PowerPoint Presentation</vt:lpstr>
      <vt:lpstr>PowerPoint Presentation</vt:lpstr>
      <vt:lpstr>PowerPoint Presentation</vt:lpstr>
      <vt:lpstr>Exercise 1.a. Find a word or an expression from the conversation which you use when you… </vt:lpstr>
      <vt:lpstr>PowerPoint Presentation</vt:lpstr>
      <vt:lpstr>Thank you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English History Thesis</dc:title>
  <cp:lastModifiedBy>18. Nguyễn Ngọc Ánh Dương</cp:lastModifiedBy>
  <cp:revision>18</cp:revision>
  <dcterms:modified xsi:type="dcterms:W3CDTF">2022-02-16T15:41:08Z</dcterms:modified>
</cp:coreProperties>
</file>