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3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0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1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7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1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6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4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4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DABCD-A231-48CA-BBCB-FE04A96A9F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F00EF-8D01-432E-ADF5-20A5F7C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7.wm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67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svg"/><Relationship Id="rId10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645" y="637174"/>
            <a:ext cx="7352522" cy="4317385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473" y="298576"/>
            <a:ext cx="34150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424" y="820910"/>
            <a:ext cx="36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3/SGK/86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004" y="1343605"/>
            <a:ext cx="621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4531"/>
              </p:ext>
            </p:extLst>
          </p:nvPr>
        </p:nvGraphicFramePr>
        <p:xfrm>
          <a:off x="1229569" y="1958895"/>
          <a:ext cx="974323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043">
                  <a:extLst>
                    <a:ext uri="{9D8B030D-6E8A-4147-A177-3AD203B41FA5}">
                      <a16:colId xmlns:a16="http://schemas.microsoft.com/office/drawing/2014/main" val="2849230339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936440657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3924266830"/>
                    </a:ext>
                  </a:extLst>
                </a:gridCol>
                <a:gridCol w="956077">
                  <a:extLst>
                    <a:ext uri="{9D8B030D-6E8A-4147-A177-3AD203B41FA5}">
                      <a16:colId xmlns:a16="http://schemas.microsoft.com/office/drawing/2014/main" val="1355140644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2406609988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1087463595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1969199209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1306606523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1657829642"/>
                    </a:ext>
                  </a:extLst>
                </a:gridCol>
                <a:gridCol w="974323">
                  <a:extLst>
                    <a:ext uri="{9D8B030D-6E8A-4147-A177-3AD203B41FA5}">
                      <a16:colId xmlns:a16="http://schemas.microsoft.com/office/drawing/2014/main" val="494510448"/>
                    </a:ext>
                  </a:extLst>
                </a:gridCol>
              </a:tblGrid>
              <a:tr h="359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42424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(-36): 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354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88039" y="2328358"/>
            <a:ext cx="56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542" y="2328017"/>
            <a:ext cx="56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368" y="2328017"/>
            <a:ext cx="56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7198" y="2328016"/>
            <a:ext cx="56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5000" y="2328016"/>
            <a:ext cx="56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457" y="2285653"/>
            <a:ext cx="56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4880" y="2285653"/>
            <a:ext cx="56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4051" y="2399303"/>
            <a:ext cx="86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5414" y="2398543"/>
            <a:ext cx="76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94" y="2407874"/>
            <a:ext cx="78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0091" y="2407874"/>
            <a:ext cx="8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5668" y="2403582"/>
            <a:ext cx="67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1457" y="2398543"/>
            <a:ext cx="56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04880" y="2398543"/>
            <a:ext cx="47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9636" y="2951209"/>
            <a:ext cx="66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737" y="3773278"/>
            <a:ext cx="453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(SGK/86)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29003" y="4665305"/>
                <a:ext cx="9175877" cy="19687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= b. q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    KH: 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03" y="4665305"/>
                <a:ext cx="9175877" cy="1968759"/>
              </a:xfrm>
              <a:prstGeom prst="rect">
                <a:avLst/>
              </a:prstGeom>
              <a:blipFill>
                <a:blip r:embed="rId2"/>
                <a:stretch>
                  <a:fillRect l="-997" t="-2477" r="-598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390261" y="3356888"/>
            <a:ext cx="926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- 36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-36; -18; -12; -9; -6; -4; -3 ; -2; -1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1; 2; 3; 4; 6; 9; 9; 18; 36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427" y="93304"/>
            <a:ext cx="30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2173" y="2591414"/>
            <a:ext cx="5382215" cy="461665"/>
            <a:chOff x="741027" y="2591414"/>
            <a:chExt cx="538221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41027" y="2591414"/>
                  <a:ext cx="53822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        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. 6+2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nên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27" y="2591414"/>
                  <a:ext cx="538221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1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8651284"/>
                    </p:ext>
                  </p:extLst>
                </p:nvPr>
              </p:nvGraphicFramePr>
              <p:xfrm>
                <a:off x="4348621" y="2595879"/>
                <a:ext cx="2159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4" name="Equation" r:id="rId4" imgW="215640" imgH="457200" progId="Equation.DSMT4">
                        <p:embed/>
                      </p:oleObj>
                    </mc:Choice>
                    <mc:Fallback>
                      <p:oleObj name="Equation" r:id="rId4" imgW="215640" imgH="457200" progId="Equation.DSMT4">
                        <p:embed/>
                        <p:pic>
                          <p:nvPicPr>
                            <p:cNvPr id="9" name="Object 8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48621" y="2595879"/>
                              <a:ext cx="215900" cy="457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8651284"/>
                    </p:ext>
                  </p:extLst>
                </p:nvPr>
              </p:nvGraphicFramePr>
              <p:xfrm>
                <a:off x="4348621" y="2595879"/>
                <a:ext cx="2159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8" name="Equation" r:id="rId6" imgW="215640" imgH="457200" progId="Equation.DSMT4">
                        <p:embed/>
                      </p:oleObj>
                    </mc:Choice>
                    <mc:Fallback>
                      <p:oleObj name="Equation" r:id="rId6" imgW="215640" imgH="457200" progId="Equation.DSMT4">
                        <p:embed/>
                        <p:pic>
                          <p:nvPicPr>
                            <p:cNvPr id="9" name="Object 8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48621" y="2595879"/>
                              <a:ext cx="215900" cy="457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1772" y="2068194"/>
                <a:ext cx="5382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.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72" y="2068194"/>
                <a:ext cx="5382215" cy="461665"/>
              </a:xfrm>
              <a:prstGeom prst="rect">
                <a:avLst/>
              </a:prstGeom>
              <a:blipFill>
                <a:blip r:embed="rId8"/>
                <a:stretch>
                  <a:fillRect l="-1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81972" y="598633"/>
            <a:ext cx="7131183" cy="665624"/>
            <a:chOff x="2650918" y="3831322"/>
            <a:chExt cx="7131183" cy="665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240765" y="3831322"/>
                  <a:ext cx="55413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Trong </a:t>
                  </a:r>
                  <a:r>
                    <a:rPr lang="en-US" sz="24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các</a:t>
                  </a:r>
                  <a:r>
                    <a:rPr lang="en-US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số</a:t>
                  </a:r>
                  <a:r>
                    <a:rPr lang="en-US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−32; 26;  4;  0</m:t>
                      </m:r>
                    </m:oMath>
                  </a14:m>
                  <a:r>
                    <a:rPr lang="en-US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:</a:t>
                  </a:r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765" y="3831322"/>
                  <a:ext cx="554133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650" t="-10526" b="-28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2650918" y="3858775"/>
              <a:ext cx="1534363" cy="638171"/>
            </a:xfrm>
            <a:prstGeom prst="roundRect">
              <a:avLst/>
            </a:prstGeom>
            <a:noFill/>
            <a:ln w="57150">
              <a:solidFill>
                <a:srgbClr val="FF9900"/>
              </a:solidFill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a) </a:t>
              </a:r>
              <a:r>
                <a:rPr lang="en-US" sz="2400" b="1" i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Ví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i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</a:t>
              </a:r>
              <a:r>
                <a:rPr lang="en-US" sz="2400" b="1" i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3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10632" y="4963016"/>
            <a:ext cx="1939407" cy="1939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37133" y="1338348"/>
                <a:ext cx="9331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33" y="1338348"/>
                <a:ext cx="9331944" cy="461665"/>
              </a:xfrm>
              <a:prstGeom prst="rect">
                <a:avLst/>
              </a:prstGeom>
              <a:blipFill>
                <a:blip r:embed="rId11"/>
                <a:stretch>
                  <a:fillRect l="-104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08698" y="2068452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−32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98" y="2068452"/>
                <a:ext cx="90014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9099" y="2561192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099" y="2561192"/>
                <a:ext cx="9001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20476" y="2063595"/>
                <a:ext cx="3659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. 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76" y="2063595"/>
                <a:ext cx="3659106" cy="461665"/>
              </a:xfrm>
              <a:prstGeom prst="rect">
                <a:avLst/>
              </a:prstGeom>
              <a:blipFill>
                <a:blip r:embed="rId14"/>
                <a:stretch>
                  <a:fillRect l="-25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20429" y="2063853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9" y="2063853"/>
                <a:ext cx="90014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22462" y="2545499"/>
                <a:ext cx="3795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.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462" y="2545499"/>
                <a:ext cx="3795199" cy="461665"/>
              </a:xfrm>
              <a:prstGeom prst="rect">
                <a:avLst/>
              </a:prstGeom>
              <a:blipFill>
                <a:blip r:embed="rId16"/>
                <a:stretch>
                  <a:fillRect l="-257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22416" y="2545757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16" y="2545757"/>
                <a:ext cx="90014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364960" y="4680295"/>
            <a:ext cx="6852891" cy="461665"/>
            <a:chOff x="741026" y="2591414"/>
            <a:chExt cx="592585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41026" y="2591414"/>
                  <a:ext cx="59258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        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nên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e>
                      </m:d>
                    </m:oMath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26" y="2591414"/>
                  <a:ext cx="5925859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1423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9674604"/>
                    </p:ext>
                  </p:extLst>
                </p:nvPr>
              </p:nvGraphicFramePr>
              <p:xfrm>
                <a:off x="4632768" y="2595879"/>
                <a:ext cx="2159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" name="Equation" r:id="rId19" imgW="215640" imgH="457200" progId="Equation.DSMT4">
                        <p:embed/>
                      </p:oleObj>
                    </mc:Choice>
                    <mc:Fallback>
                      <p:oleObj name="Equation" r:id="rId19" imgW="215640" imgH="457200" progId="Equation.DSMT4">
                        <p:embed/>
                        <p:pic>
                          <p:nvPicPr>
                            <p:cNvPr id="30" name="Object 2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32768" y="2595879"/>
                              <a:ext cx="215900" cy="457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9674604"/>
                    </p:ext>
                  </p:extLst>
                </p:nvPr>
              </p:nvGraphicFramePr>
              <p:xfrm>
                <a:off x="4632768" y="2595879"/>
                <a:ext cx="2159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9" name="Equation" r:id="rId20" imgW="215640" imgH="457200" progId="Equation.DSMT4">
                        <p:embed/>
                      </p:oleObj>
                    </mc:Choice>
                    <mc:Fallback>
                      <p:oleObj name="Equation" r:id="rId20" imgW="215640" imgH="457200" progId="Equation.DSMT4">
                        <p:embed/>
                        <p:pic>
                          <p:nvPicPr>
                            <p:cNvPr id="30" name="Object 2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32768" y="2595879"/>
                              <a:ext cx="215900" cy="457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44560" y="4157075"/>
                <a:ext cx="5382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8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60" y="4157075"/>
                <a:ext cx="5382215" cy="461665"/>
              </a:xfrm>
              <a:prstGeom prst="rect">
                <a:avLst/>
              </a:prstGeom>
              <a:blipFill>
                <a:blip r:embed="rId21"/>
                <a:stretch>
                  <a:fillRect l="-18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92641" y="3442469"/>
                <a:ext cx="9379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41" y="3442469"/>
                <a:ext cx="9379784" cy="461665"/>
              </a:xfrm>
              <a:prstGeom prst="rect">
                <a:avLst/>
              </a:prstGeom>
              <a:blipFill>
                <a:blip r:embed="rId22"/>
                <a:stretch>
                  <a:fillRect l="-104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61486" y="4157333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−32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86" y="4157333"/>
                <a:ext cx="900143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73327" y="4650073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27" y="4650073"/>
                <a:ext cx="900143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73582" y="5197685"/>
                <a:ext cx="6374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582" y="5197685"/>
                <a:ext cx="6374234" cy="461665"/>
              </a:xfrm>
              <a:prstGeom prst="rect">
                <a:avLst/>
              </a:prstGeom>
              <a:blipFill>
                <a:blip r:embed="rId25"/>
                <a:stretch>
                  <a:fillRect l="-15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73535" y="5197943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35" y="5197943"/>
                <a:ext cx="90014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75568" y="5679589"/>
                <a:ext cx="5717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68" y="5679589"/>
                <a:ext cx="5717502" cy="461665"/>
              </a:xfrm>
              <a:prstGeom prst="rect">
                <a:avLst/>
              </a:prstGeom>
              <a:blipFill>
                <a:blip r:embed="rId27"/>
                <a:stretch>
                  <a:fillRect l="-159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75522" y="5679847"/>
                <a:ext cx="90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22" y="5679847"/>
                <a:ext cx="900143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425" y="205254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1288" y="269259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0808" y="334839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425" y="40337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74238" y="594972"/>
            <a:ext cx="9128996" cy="1425543"/>
            <a:chOff x="2650919" y="3831322"/>
            <a:chExt cx="7131182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240765" y="3831322"/>
                  <a:ext cx="5541336" cy="13849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Viết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tất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cả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các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số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nguyên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là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ước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của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10,  1,  −1,</m:t>
                      </m:r>
                    </m:oMath>
                  </a14:m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tố</a:t>
                  </a:r>
                  <a:r>
                    <a:rPr 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a14:m>
                  <a:endPara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765" y="3831322"/>
                  <a:ext cx="5541336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68" b="-5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2650919" y="3840113"/>
              <a:ext cx="1546940" cy="656662"/>
            </a:xfrm>
            <a:prstGeom prst="roundRect">
              <a:avLst/>
            </a:prstGeom>
            <a:noFill/>
            <a:ln w="57150">
              <a:solidFill>
                <a:srgbClr val="FF9900"/>
              </a:solidFill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b) </a:t>
              </a:r>
              <a:r>
                <a:rPr lang="en-US" sz="2800" b="1" i="1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Ví</a:t>
              </a:r>
              <a:r>
                <a:rPr lang="en-US" sz="28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sz="2800" b="1" i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dụ</a:t>
              </a:r>
              <a:r>
                <a:rPr lang="en-US" sz="28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sz="28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07633" y="2052541"/>
                <a:ext cx="90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33" y="2052541"/>
                <a:ext cx="900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72406" y="2714712"/>
                <a:ext cx="90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406" y="2714712"/>
                <a:ext cx="9001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932" y="3376883"/>
                <a:ext cx="90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32" y="3376883"/>
                <a:ext cx="90014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4555" y="4039054"/>
                <a:ext cx="90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55" y="4039054"/>
                <a:ext cx="90014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99580" y="2101575"/>
                <a:ext cx="4075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−1, 1, −2, 2, −5, 5, −10, 10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580" y="2101575"/>
                <a:ext cx="407521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3370" y="2739873"/>
                <a:ext cx="8805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−1, 1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370" y="2739873"/>
                <a:ext cx="88056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9580" y="3394561"/>
                <a:ext cx="8805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−1, 1</m:t>
                      </m:r>
                    </m:oMath>
                  </m:oMathPara>
                </a14:m>
                <a:endParaRPr lang="en-US" sz="2800" dirty="0">
                  <a:solidFill>
                    <a:srgbClr val="1F4E7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580" y="3394561"/>
                <a:ext cx="88056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9853" y="4128727"/>
                <a:ext cx="18248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−1, 1, −</m:t>
                      </m:r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0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i="1" dirty="0">
                  <a:solidFill>
                    <a:srgbClr val="1F4E7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853" y="4128727"/>
                <a:ext cx="182485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61" y="490635"/>
            <a:ext cx="456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ý/SGK/86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102" y="1026368"/>
            <a:ext cx="64194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7" y="2071396"/>
            <a:ext cx="511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3/SGK/ 86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4553" y="5768765"/>
                <a:ext cx="5095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−27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53" y="5768765"/>
                <a:ext cx="5095795" cy="523220"/>
              </a:xfrm>
              <a:prstGeom prst="rect">
                <a:avLst/>
              </a:prstGeom>
              <a:blipFill>
                <a:blip r:embed="rId2"/>
                <a:stretch>
                  <a:fillRect l="-251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9239" y="5107491"/>
                <a:ext cx="5370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39" y="5107491"/>
                <a:ext cx="5370490" cy="523220"/>
              </a:xfrm>
              <a:prstGeom prst="rect">
                <a:avLst/>
              </a:prstGeom>
              <a:blipFill>
                <a:blip r:embed="rId3"/>
                <a:stretch>
                  <a:fillRect l="-23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9239" y="4210158"/>
                <a:ext cx="4594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39" y="4210158"/>
                <a:ext cx="4594337" cy="523220"/>
              </a:xfrm>
              <a:prstGeom prst="rect">
                <a:avLst/>
              </a:prstGeom>
              <a:blipFill>
                <a:blip r:embed="rId4"/>
                <a:stretch>
                  <a:fillRect l="-27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31394">
            <a:off x="9430731" y="4135383"/>
            <a:ext cx="2047510" cy="2047510"/>
          </a:xfrm>
          <a:prstGeom prst="rect">
            <a:avLst/>
          </a:prstGeom>
        </p:spPr>
      </p:pic>
      <p:pic>
        <p:nvPicPr>
          <p:cNvPr id="9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1134" y="4695324"/>
            <a:ext cx="1203243" cy="12032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49494" y="2456563"/>
            <a:ext cx="7549980" cy="1305165"/>
            <a:chOff x="2830484" y="1661748"/>
            <a:chExt cx="7549980" cy="1305165"/>
          </a:xfrm>
        </p:grpSpPr>
        <p:sp>
          <p:nvSpPr>
            <p:cNvPr id="11" name="TextBox 10"/>
            <p:cNvSpPr txBox="1"/>
            <p:nvPr/>
          </p:nvSpPr>
          <p:spPr>
            <a:xfrm>
              <a:off x="2830484" y="1661748"/>
              <a:ext cx="7549980" cy="1305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“chia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bội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: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54190" y="2374249"/>
              <a:ext cx="566671" cy="533794"/>
            </a:xfrm>
            <a:prstGeom prst="roundRect">
              <a:avLst/>
            </a:prstGeom>
            <a:noFill/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56212" y="4175227"/>
            <a:ext cx="2263987" cy="533794"/>
          </a:xfrm>
          <a:prstGeom prst="round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21050" y="5069305"/>
            <a:ext cx="2255540" cy="533794"/>
          </a:xfrm>
          <a:prstGeom prst="round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47002" y="5718109"/>
            <a:ext cx="2255540" cy="533794"/>
          </a:xfrm>
          <a:prstGeom prst="round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7" descr="Clipboard">
            <a:hlinkClick r:id="" action="ppaction://noaction"/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542697" y="3407595"/>
            <a:ext cx="2047510" cy="2047510"/>
          </a:xfrm>
          <a:prstGeom prst="rect">
            <a:avLst/>
          </a:prstGeom>
        </p:spPr>
      </p:pic>
      <p:pic>
        <p:nvPicPr>
          <p:cNvPr id="3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3100" y="3967536"/>
            <a:ext cx="1203243" cy="1203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9845" y="2648577"/>
                <a:ext cx="8113679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−15; −12</m:t>
                    </m:r>
                  </m:oMath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2648577"/>
                <a:ext cx="8113679" cy="658835"/>
              </a:xfrm>
              <a:prstGeom prst="rect">
                <a:avLst/>
              </a:prstGeom>
              <a:blipFill>
                <a:blip r:embed="rId8"/>
                <a:stretch>
                  <a:fillRect l="-1503" b="-238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9845" y="4123035"/>
                <a:ext cx="8113679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bội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−3; −7</m:t>
                    </m:r>
                  </m:oMath>
                </a14:m>
                <a:endParaRPr lang="en-US" sz="28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4123035"/>
                <a:ext cx="8113679" cy="658835"/>
              </a:xfrm>
              <a:prstGeom prst="rect">
                <a:avLst/>
              </a:prstGeom>
              <a:blipFill>
                <a:blip r:embed="rId9"/>
                <a:stretch>
                  <a:fillRect l="-150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23993" y="1101078"/>
            <a:ext cx="4356260" cy="1139687"/>
            <a:chOff x="1564567" y="794870"/>
            <a:chExt cx="4356260" cy="11396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530CE9-79B6-4A34-9DE8-7F769B44A120}"/>
                </a:ext>
              </a:extLst>
            </p:cNvPr>
            <p:cNvSpPr txBox="1"/>
            <p:nvPr/>
          </p:nvSpPr>
          <p:spPr>
            <a:xfrm>
              <a:off x="2715886" y="1238313"/>
              <a:ext cx="32049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 4/SGK/Tr86</a:t>
              </a:r>
              <a:endParaRPr lang="en-US" sz="3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/>
            <a:srcRect l="15270" t="25951" r="76073" b="58469"/>
            <a:stretch/>
          </p:blipFill>
          <p:spPr>
            <a:xfrm>
              <a:off x="1564567" y="794870"/>
              <a:ext cx="1126434" cy="1139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6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4525" y="2267456"/>
            <a:ext cx="10439902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6; 7 SGK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87.</a:t>
            </a:r>
          </a:p>
        </p:txBody>
      </p:sp>
      <p:grpSp>
        <p:nvGrpSpPr>
          <p:cNvPr id="4" name="Nhóm 1"/>
          <p:cNvGrpSpPr>
            <a:grpSpLocks/>
          </p:cNvGrpSpPr>
          <p:nvPr/>
        </p:nvGrpSpPr>
        <p:grpSpPr bwMode="auto">
          <a:xfrm>
            <a:off x="3574498" y="32510"/>
            <a:ext cx="5840373" cy="2027923"/>
            <a:chOff x="1843088" y="2017058"/>
            <a:chExt cx="9723094" cy="3440801"/>
          </a:xfrm>
        </p:grpSpPr>
        <p:grpSp>
          <p:nvGrpSpPr>
            <p:cNvPr id="5" name="Nhóm 45"/>
            <p:cNvGrpSpPr>
              <a:grpSpLocks/>
            </p:cNvGrpSpPr>
            <p:nvPr/>
          </p:nvGrpSpPr>
          <p:grpSpPr bwMode="auto">
            <a:xfrm>
              <a:off x="1843088" y="2289209"/>
              <a:ext cx="9723094" cy="3168650"/>
              <a:chOff x="2053185" y="2324309"/>
              <a:chExt cx="9021389" cy="2940304"/>
            </a:xfrm>
          </p:grpSpPr>
          <p:sp>
            <p:nvSpPr>
              <p:cNvPr id="7" name="Rounded Rectangle 33"/>
              <p:cNvSpPr/>
              <p:nvPr/>
            </p:nvSpPr>
            <p:spPr>
              <a:xfrm>
                <a:off x="2112103" y="2383242"/>
                <a:ext cx="8314142" cy="2021559"/>
              </a:xfrm>
              <a:prstGeom prst="roundRect">
                <a:avLst>
                  <a:gd name="adj" fmla="val 1307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053185" y="2324309"/>
                <a:ext cx="1328665" cy="1346571"/>
                <a:chOff x="1734635" y="1286041"/>
                <a:chExt cx="2664943" cy="2700870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3982997" y="1286041"/>
                  <a:ext cx="416581" cy="109336"/>
                </a:xfrm>
                <a:custGeom>
                  <a:avLst/>
                  <a:gdLst/>
                  <a:ahLst/>
                  <a:cxnLst>
                    <a:cxn ang="0">
                      <a:pos x="2270" y="597"/>
                    </a:cxn>
                    <a:cxn ang="0">
                      <a:pos x="0" y="597"/>
                    </a:cxn>
                    <a:cxn ang="0">
                      <a:pos x="1248" y="24"/>
                    </a:cxn>
                    <a:cxn ang="0">
                      <a:pos x="2270" y="597"/>
                    </a:cxn>
                  </a:cxnLst>
                  <a:rect l="0" t="0" r="r" b="b"/>
                  <a:pathLst>
                    <a:path w="2270" h="597">
                      <a:moveTo>
                        <a:pt x="2270" y="597"/>
                      </a:move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0" y="597"/>
                        <a:pt x="416" y="0"/>
                        <a:pt x="1248" y="24"/>
                      </a:cubicBezTo>
                      <a:cubicBezTo>
                        <a:pt x="1248" y="24"/>
                        <a:pt x="1997" y="36"/>
                        <a:pt x="2270" y="59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734635" y="3561391"/>
                  <a:ext cx="109317" cy="425520"/>
                </a:xfrm>
                <a:custGeom>
                  <a:avLst/>
                  <a:gdLst/>
                  <a:ahLst/>
                  <a:cxnLst>
                    <a:cxn ang="0">
                      <a:pos x="594" y="0"/>
                    </a:cxn>
                    <a:cxn ang="0">
                      <a:pos x="594" y="2317"/>
                    </a:cxn>
                    <a:cxn ang="0">
                      <a:pos x="23" y="1003"/>
                    </a:cxn>
                    <a:cxn ang="0">
                      <a:pos x="594" y="0"/>
                    </a:cxn>
                  </a:cxnLst>
                  <a:rect l="0" t="0" r="r" b="b"/>
                  <a:pathLst>
                    <a:path w="594" h="2317">
                      <a:moveTo>
                        <a:pt x="594" y="0"/>
                      </a:moveTo>
                      <a:cubicBezTo>
                        <a:pt x="594" y="2317"/>
                        <a:pt x="594" y="2317"/>
                        <a:pt x="594" y="2317"/>
                      </a:cubicBezTo>
                      <a:cubicBezTo>
                        <a:pt x="594" y="2317"/>
                        <a:pt x="0" y="2018"/>
                        <a:pt x="23" y="1003"/>
                      </a:cubicBezTo>
                      <a:cubicBezTo>
                        <a:pt x="23" y="1003"/>
                        <a:pt x="83" y="430"/>
                        <a:pt x="59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1846714" y="1409427"/>
                  <a:ext cx="2490628" cy="2491064"/>
                </a:xfrm>
                <a:custGeom>
                  <a:avLst/>
                  <a:gdLst/>
                  <a:ahLst/>
                  <a:cxnLst>
                    <a:cxn ang="0">
                      <a:pos x="8213" y="514"/>
                    </a:cxn>
                    <a:cxn ang="0">
                      <a:pos x="404" y="8360"/>
                    </a:cxn>
                    <a:cxn ang="0">
                      <a:pos x="0" y="9065"/>
                    </a:cxn>
                    <a:cxn ang="0">
                      <a:pos x="0" y="13555"/>
                    </a:cxn>
                    <a:cxn ang="0">
                      <a:pos x="618" y="12337"/>
                    </a:cxn>
                    <a:cxn ang="0">
                      <a:pos x="7120" y="5816"/>
                    </a:cxn>
                    <a:cxn ang="0">
                      <a:pos x="12362" y="561"/>
                    </a:cxn>
                    <a:cxn ang="0">
                      <a:pos x="13301" y="72"/>
                    </a:cxn>
                    <a:cxn ang="0">
                      <a:pos x="13562" y="60"/>
                    </a:cxn>
                    <a:cxn ang="0">
                      <a:pos x="9022" y="60"/>
                    </a:cxn>
                    <a:cxn ang="0">
                      <a:pos x="8439" y="287"/>
                    </a:cxn>
                    <a:cxn ang="0">
                      <a:pos x="8213" y="514"/>
                    </a:cxn>
                  </a:cxnLst>
                  <a:rect l="0" t="0" r="r" b="b"/>
                  <a:pathLst>
                    <a:path w="13562" h="13555">
                      <a:moveTo>
                        <a:pt x="8213" y="514"/>
                      </a:moveTo>
                      <a:cubicBezTo>
                        <a:pt x="404" y="8360"/>
                        <a:pt x="404" y="8360"/>
                        <a:pt x="404" y="8360"/>
                      </a:cubicBezTo>
                      <a:cubicBezTo>
                        <a:pt x="404" y="8360"/>
                        <a:pt x="0" y="8742"/>
                        <a:pt x="0" y="9065"/>
                      </a:cubicBezTo>
                      <a:cubicBezTo>
                        <a:pt x="0" y="13555"/>
                        <a:pt x="0" y="13555"/>
                        <a:pt x="0" y="13555"/>
                      </a:cubicBezTo>
                      <a:cubicBezTo>
                        <a:pt x="0" y="13555"/>
                        <a:pt x="12" y="12934"/>
                        <a:pt x="618" y="12337"/>
                      </a:cubicBezTo>
                      <a:cubicBezTo>
                        <a:pt x="7120" y="5816"/>
                        <a:pt x="7120" y="5816"/>
                        <a:pt x="7120" y="5816"/>
                      </a:cubicBezTo>
                      <a:cubicBezTo>
                        <a:pt x="12362" y="561"/>
                        <a:pt x="12362" y="561"/>
                        <a:pt x="12362" y="561"/>
                      </a:cubicBezTo>
                      <a:cubicBezTo>
                        <a:pt x="12362" y="561"/>
                        <a:pt x="12778" y="107"/>
                        <a:pt x="13301" y="72"/>
                      </a:cubicBezTo>
                      <a:cubicBezTo>
                        <a:pt x="13301" y="72"/>
                        <a:pt x="13372" y="36"/>
                        <a:pt x="13562" y="60"/>
                      </a:cubicBezTo>
                      <a:cubicBezTo>
                        <a:pt x="9022" y="60"/>
                        <a:pt x="9022" y="60"/>
                        <a:pt x="9022" y="60"/>
                      </a:cubicBezTo>
                      <a:cubicBezTo>
                        <a:pt x="9022" y="60"/>
                        <a:pt x="8701" y="0"/>
                        <a:pt x="8439" y="287"/>
                      </a:cubicBezTo>
                      <a:lnTo>
                        <a:pt x="8213" y="5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Прямоугольник 121"/>
              <p:cNvSpPr/>
              <p:nvPr/>
            </p:nvSpPr>
            <p:spPr>
              <a:xfrm>
                <a:off x="2134755" y="3016327"/>
                <a:ext cx="7850096" cy="920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VỀ NHÀ</a:t>
                </a:r>
              </a:p>
            </p:txBody>
          </p:sp>
          <p:pic>
            <p:nvPicPr>
              <p:cNvPr id="10" name="Picture 6" descr="E:\09----------------Diagrams September\22\Png\5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98019" y="3601422"/>
                <a:ext cx="2376555" cy="1663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 descr="shadow_1_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878233">
              <a:off x="1652689" y="2895740"/>
              <a:ext cx="18764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45439" y="234626"/>
            <a:ext cx="1939407" cy="19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584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Cambria Math</vt:lpstr>
      <vt:lpstr>Garamond</vt:lpstr>
      <vt:lpstr>Symbol</vt:lpstr>
      <vt:lpstr>Times New Roman</vt:lpstr>
      <vt:lpstr>Wingdings</vt:lpstr>
      <vt:lpstr>Organic</vt:lpstr>
      <vt:lpstr>Equation</vt:lpstr>
      <vt:lpstr>Tiết 39. Bài 6. Phép chia hết hai số nguyên. Quan hệ chia hết trong tập hợp số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44. Bài 6. Phép chia hết hai số nguyên. Quan hệ chia hết trong tập hợp số nguyên</dc:title>
  <dc:creator>Xuan Nu</dc:creator>
  <cp:lastModifiedBy>Xuan Nu</cp:lastModifiedBy>
  <cp:revision>10</cp:revision>
  <dcterms:created xsi:type="dcterms:W3CDTF">2021-12-12T14:48:10Z</dcterms:created>
  <dcterms:modified xsi:type="dcterms:W3CDTF">2024-01-15T01:22:51Z</dcterms:modified>
</cp:coreProperties>
</file>