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2" r:id="rId5"/>
    <p:sldId id="284" r:id="rId6"/>
    <p:sldId id="264" r:id="rId7"/>
    <p:sldId id="283" r:id="rId8"/>
    <p:sldId id="291" r:id="rId9"/>
    <p:sldId id="265" r:id="rId10"/>
    <p:sldId id="286" r:id="rId11"/>
    <p:sldId id="288" r:id="rId12"/>
    <p:sldId id="289" r:id="rId13"/>
    <p:sldId id="29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0" d="100"/>
          <a:sy n="70" d="100"/>
        </p:scale>
        <p:origin x="139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3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315" y="1596325"/>
            <a:ext cx="903551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/>
                </a:solidFill>
              </a:rPr>
              <a:t>- </a:t>
            </a:r>
            <a:r>
              <a:rPr lang="en-US" sz="3200" b="1" dirty="0" err="1">
                <a:solidFill>
                  <a:schemeClr val="accent1"/>
                </a:solidFill>
              </a:rPr>
              <a:t>Học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bài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theo</a:t>
            </a:r>
            <a:r>
              <a:rPr lang="en-US" sz="3200" b="1" dirty="0">
                <a:solidFill>
                  <a:schemeClr val="accent1"/>
                </a:solidFill>
              </a:rPr>
              <a:t> SGK </a:t>
            </a:r>
            <a:r>
              <a:rPr lang="en-US" sz="3200" b="1" dirty="0" err="1">
                <a:solidFill>
                  <a:schemeClr val="accent1"/>
                </a:solidFill>
              </a:rPr>
              <a:t>và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vở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ghi</a:t>
            </a:r>
            <a:r>
              <a:rPr lang="vi-VN" sz="3200" b="1" dirty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chemeClr val="accent1"/>
                </a:solidFill>
              </a:rPr>
              <a:t>- </a:t>
            </a:r>
            <a:r>
              <a:rPr lang="fr-FR" sz="3200" b="1" dirty="0" err="1">
                <a:solidFill>
                  <a:schemeClr val="accent1"/>
                </a:solidFill>
              </a:rPr>
              <a:t>Làm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bài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tập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từ</a:t>
            </a:r>
            <a:r>
              <a:rPr lang="en-US" sz="3200" b="1" dirty="0">
                <a:solidFill>
                  <a:schemeClr val="accent1"/>
                </a:solidFill>
              </a:rPr>
              <a:t> 1 </a:t>
            </a:r>
            <a:r>
              <a:rPr lang="en-US" sz="3200" b="1" dirty="0" err="1">
                <a:solidFill>
                  <a:schemeClr val="accent1"/>
                </a:solidFill>
              </a:rPr>
              <a:t>đến</a:t>
            </a:r>
            <a:r>
              <a:rPr lang="en-US" sz="3200" b="1" dirty="0">
                <a:solidFill>
                  <a:schemeClr val="accent1"/>
                </a:solidFill>
              </a:rPr>
              <a:t> 5</a:t>
            </a:r>
            <a:r>
              <a:rPr lang="fr-FR" sz="3200" b="1" dirty="0">
                <a:solidFill>
                  <a:schemeClr val="accent1"/>
                </a:solidFill>
              </a:rPr>
              <a:t> (SGK </a:t>
            </a:r>
            <a:r>
              <a:rPr lang="fr-FR" sz="3200" b="1" dirty="0" err="1">
                <a:solidFill>
                  <a:schemeClr val="accent1"/>
                </a:solidFill>
              </a:rPr>
              <a:t>trang</a:t>
            </a:r>
            <a:r>
              <a:rPr lang="fr-FR" sz="3200" b="1" dirty="0">
                <a:solidFill>
                  <a:schemeClr val="accent1"/>
                </a:solidFill>
              </a:rPr>
              <a:t> 30).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3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4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nb-NO" sz="2800" dirty="0">
              <a:latin typeface="Arial" pitchFamily="34" charset="0"/>
              <a:cs typeface="Arial" pitchFamily="34" charset="0"/>
            </a:endParaRPr>
          </a:p>
          <a:p>
            <a:endParaRPr lang="nb-NO" sz="2800" dirty="0">
              <a:latin typeface="Arial" pitchFamily="34" charset="0"/>
              <a:cs typeface="Arial" pitchFamily="34" charset="0"/>
            </a:endParaRPr>
          </a:p>
          <a:p>
            <a:endParaRPr lang="nb-NO" sz="2800" dirty="0">
              <a:latin typeface="Arial" pitchFamily="34" charset="0"/>
              <a:cs typeface="Arial" pitchFamily="34" charset="0"/>
            </a:endParaRPr>
          </a:p>
          <a:p>
            <a:r>
              <a:rPr lang="nb-NO" sz="2800" dirty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431640" imgH="304560" progId="Equation.DSMT4">
                  <p:embed/>
                </p:oleObj>
              </mc:Choice>
              <mc:Fallback>
                <p:oleObj name="Equation" r:id="rId4" imgW="4316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406080" imgH="291960" progId="Equation.DSMT4">
                  <p:embed/>
                </p:oleObj>
              </mc:Choice>
              <mc:Fallback>
                <p:oleObj name="Equation" r:id="rId6" imgW="40608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444240" imgH="291960" progId="Equation.DSMT4">
                  <p:embed/>
                </p:oleObj>
              </mc:Choice>
              <mc:Fallback>
                <p:oleObj name="Equation" r:id="rId8" imgW="4442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4444920" imgH="317160" progId="Equation.DSMT4">
                  <p:embed/>
                </p:oleObj>
              </mc:Choice>
              <mc:Fallback>
                <p:oleObj name="Equation" r:id="rId10" imgW="4444920" imgH="3171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2" imgW="3403440" imgH="317160" progId="Equation.DSMT4">
                  <p:embed/>
                </p:oleObj>
              </mc:Choice>
              <mc:Fallback>
                <p:oleObj name="Equation" r:id="rId12" imgW="3403440" imgH="3171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4" imgW="203040" imgH="291960" progId="Equation.DSMT4">
                  <p:embed/>
                </p:oleObj>
              </mc:Choice>
              <mc:Fallback>
                <p:oleObj name="Equation" r:id="rId14" imgW="2030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6" imgW="279360" imgH="304560" progId="Equation.DSMT4">
                  <p:embed/>
                </p:oleObj>
              </mc:Choice>
              <mc:Fallback>
                <p:oleObj name="Equation" r:id="rId16" imgW="279360" imgH="3045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8" imgW="342720" imgH="291960" progId="Equation.DSMT4">
                  <p:embed/>
                </p:oleObj>
              </mc:Choice>
              <mc:Fallback>
                <p:oleObj name="Equation" r:id="rId18" imgW="34272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1      2         3         4       5       6         7          8        9       10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  VIII       IX         X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1    2         3         4        5        6          7           8          9         0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524 687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6" imgW="812520" imgH="317160" progId="Equation.DSMT4">
                  <p:embed/>
                </p:oleObj>
              </mc:Choice>
              <mc:Fallback>
                <p:oleObj name="Equation" r:id="rId6" imgW="81252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8" imgW="749160" imgH="317160" progId="Equation.DSMT4">
                  <p:embed/>
                </p:oleObj>
              </mc:Choice>
              <mc:Fallback>
                <p:oleObj name="Equation" r:id="rId8" imgW="7491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0" imgW="723600" imgH="317160" progId="Equation.DSMT4">
                  <p:embed/>
                </p:oleObj>
              </mc:Choice>
              <mc:Fallback>
                <p:oleObj name="Equation" r:id="rId10" imgW="7236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2" imgW="787320" imgH="241200" progId="Equation.DSMT4">
                  <p:embed/>
                </p:oleObj>
              </mc:Choice>
              <mc:Fallback>
                <p:oleObj name="Equation" r:id="rId12" imgW="7873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6</a:t>
            </a:r>
            <a:r>
              <a:rPr lang="en-US" sz="2800" dirty="0"/>
              <a:t>. So </a:t>
            </a:r>
            <a:r>
              <a:rPr lang="en-US" sz="2800" dirty="0" err="1"/>
              <a:t>sánh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/>
              <a:t>35 216 098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</a:p>
          <a:p>
            <a:pPr marL="514350" indent="-514350"/>
            <a:r>
              <a:rPr lang="en-US" sz="2800" dirty="0"/>
              <a:t>        8 935 789</a:t>
            </a:r>
          </a:p>
          <a:p>
            <a:pPr marL="514350" indent="-514350"/>
            <a:endParaRPr lang="en-US" sz="2800" dirty="0"/>
          </a:p>
          <a:p>
            <a:pPr marL="514350" indent="-514350"/>
            <a:r>
              <a:rPr lang="en-US" sz="2800" dirty="0"/>
              <a:t>b)  69 098 327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</a:p>
          <a:p>
            <a:pPr marL="514350" indent="-514350"/>
            <a:r>
              <a:rPr lang="en-US" sz="2800" dirty="0"/>
              <a:t>     69 098 357</a:t>
            </a:r>
          </a:p>
          <a:p>
            <a:pPr marL="514350" indent="-514350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1- B2- T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2631</TotalTime>
  <Words>791</Words>
  <Application>Microsoft Office PowerPoint</Application>
  <PresentationFormat>Widescreen</PresentationFormat>
  <Paragraphs>176</Paragraphs>
  <Slides>10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Xuan Nu</cp:lastModifiedBy>
  <cp:revision>102</cp:revision>
  <dcterms:created xsi:type="dcterms:W3CDTF">2021-06-07T13:44:30Z</dcterms:created>
  <dcterms:modified xsi:type="dcterms:W3CDTF">2023-11-16T03:54:09Z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