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5" r:id="rId2"/>
  </p:sldMasterIdLst>
  <p:notesMasterIdLst>
    <p:notesMasterId r:id="rId43"/>
  </p:notesMasterIdLst>
  <p:sldIdLst>
    <p:sldId id="256" r:id="rId3"/>
    <p:sldId id="321" r:id="rId4"/>
    <p:sldId id="258" r:id="rId5"/>
    <p:sldId id="355" r:id="rId6"/>
    <p:sldId id="322" r:id="rId7"/>
    <p:sldId id="329" r:id="rId8"/>
    <p:sldId id="275" r:id="rId9"/>
    <p:sldId id="325" r:id="rId10"/>
    <p:sldId id="326" r:id="rId11"/>
    <p:sldId id="341" r:id="rId12"/>
    <p:sldId id="324" r:id="rId13"/>
    <p:sldId id="331" r:id="rId14"/>
    <p:sldId id="333" r:id="rId15"/>
    <p:sldId id="344" r:id="rId16"/>
    <p:sldId id="334" r:id="rId17"/>
    <p:sldId id="337" r:id="rId18"/>
    <p:sldId id="343" r:id="rId19"/>
    <p:sldId id="351" r:id="rId20"/>
    <p:sldId id="356" r:id="rId21"/>
    <p:sldId id="357" r:id="rId22"/>
    <p:sldId id="340" r:id="rId23"/>
    <p:sldId id="327" r:id="rId24"/>
    <p:sldId id="358" r:id="rId25"/>
    <p:sldId id="359" r:id="rId26"/>
    <p:sldId id="360" r:id="rId27"/>
    <p:sldId id="352" r:id="rId28"/>
    <p:sldId id="330" r:id="rId29"/>
    <p:sldId id="346" r:id="rId30"/>
    <p:sldId id="342" r:id="rId31"/>
    <p:sldId id="363" r:id="rId32"/>
    <p:sldId id="364" r:id="rId33"/>
    <p:sldId id="365" r:id="rId34"/>
    <p:sldId id="367" r:id="rId35"/>
    <p:sldId id="366" r:id="rId36"/>
    <p:sldId id="368" r:id="rId37"/>
    <p:sldId id="369" r:id="rId38"/>
    <p:sldId id="370" r:id="rId39"/>
    <p:sldId id="348" r:id="rId40"/>
    <p:sldId id="361" r:id="rId41"/>
    <p:sldId id="350"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A844AF-BB7A-4866-AA2E-E4E80EAF0C11}">
  <a:tblStyle styleId="{5FA844AF-BB7A-4866-AA2E-E4E80EAF0C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50273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83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34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47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54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52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85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63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37100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462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32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04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86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346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07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67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02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092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161268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205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06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888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062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3621899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5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286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645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067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195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512372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77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9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4129624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182621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67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37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pana" TargetMode="Externa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54" cy="5143479"/>
            <a:chOff x="0" y="0"/>
            <a:chExt cx="9144054" cy="5143479"/>
          </a:xfrm>
        </p:grpSpPr>
        <p:sp>
          <p:nvSpPr>
            <p:cNvPr id="10" name="Google Shape;10;p2"/>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279950" y="742725"/>
            <a:ext cx="6584100" cy="1579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346350" y="2771775"/>
            <a:ext cx="2451300" cy="65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61"/>
        <p:cNvGrpSpPr/>
        <p:nvPr/>
      </p:nvGrpSpPr>
      <p:grpSpPr>
        <a:xfrm>
          <a:off x="0" y="0"/>
          <a:ext cx="0" cy="0"/>
          <a:chOff x="0" y="0"/>
          <a:chExt cx="0" cy="0"/>
        </a:xfrm>
      </p:grpSpPr>
      <p:grpSp>
        <p:nvGrpSpPr>
          <p:cNvPr id="62" name="Google Shape;62;p6"/>
          <p:cNvGrpSpPr/>
          <p:nvPr/>
        </p:nvGrpSpPr>
        <p:grpSpPr>
          <a:xfrm>
            <a:off x="0" y="0"/>
            <a:ext cx="9143925" cy="5143494"/>
            <a:chOff x="0" y="0"/>
            <a:chExt cx="9143925" cy="5143494"/>
          </a:xfrm>
        </p:grpSpPr>
        <p:sp>
          <p:nvSpPr>
            <p:cNvPr id="63" name="Google Shape;63;p6"/>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6"/>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 name="Google Shape;70;p6"/>
          <p:cNvGrpSpPr/>
          <p:nvPr/>
        </p:nvGrpSpPr>
        <p:grpSpPr>
          <a:xfrm>
            <a:off x="1621410" y="1416121"/>
            <a:ext cx="6128522" cy="1374247"/>
            <a:chOff x="2199107" y="3087621"/>
            <a:chExt cx="6128522" cy="1374247"/>
          </a:xfrm>
        </p:grpSpPr>
        <p:sp>
          <p:nvSpPr>
            <p:cNvPr id="71" name="Google Shape;71;p6"/>
            <p:cNvSpPr/>
            <p:nvPr/>
          </p:nvSpPr>
          <p:spPr>
            <a:xfrm>
              <a:off x="7857428" y="3087621"/>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2471135" y="4024631"/>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2199107" y="4288564"/>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232271" y="3317166"/>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192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75"/>
        <p:cNvGrpSpPr/>
        <p:nvPr/>
      </p:nvGrpSpPr>
      <p:grpSpPr>
        <a:xfrm>
          <a:off x="0" y="0"/>
          <a:ext cx="0" cy="0"/>
          <a:chOff x="0" y="0"/>
          <a:chExt cx="0" cy="0"/>
        </a:xfrm>
      </p:grpSpPr>
      <p:grpSp>
        <p:nvGrpSpPr>
          <p:cNvPr id="76" name="Google Shape;76;p7"/>
          <p:cNvGrpSpPr/>
          <p:nvPr/>
        </p:nvGrpSpPr>
        <p:grpSpPr>
          <a:xfrm>
            <a:off x="0" y="0"/>
            <a:ext cx="9143925" cy="5143494"/>
            <a:chOff x="0" y="0"/>
            <a:chExt cx="9143925" cy="5143494"/>
          </a:xfrm>
        </p:grpSpPr>
        <p:sp>
          <p:nvSpPr>
            <p:cNvPr id="77" name="Google Shape;77;p7"/>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7"/>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txBox="1">
            <a:spLocks noGrp="1"/>
          </p:cNvSpPr>
          <p:nvPr>
            <p:ph type="body" idx="1"/>
          </p:nvPr>
        </p:nvSpPr>
        <p:spPr>
          <a:xfrm>
            <a:off x="714125" y="1389600"/>
            <a:ext cx="77157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7"/>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5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85"/>
        <p:cNvGrpSpPr/>
        <p:nvPr/>
      </p:nvGrpSpPr>
      <p:grpSpPr>
        <a:xfrm>
          <a:off x="0" y="0"/>
          <a:ext cx="0" cy="0"/>
          <a:chOff x="0" y="0"/>
          <a:chExt cx="0" cy="0"/>
        </a:xfrm>
      </p:grpSpPr>
      <p:grpSp>
        <p:nvGrpSpPr>
          <p:cNvPr id="86" name="Google Shape;86;p8"/>
          <p:cNvGrpSpPr/>
          <p:nvPr/>
        </p:nvGrpSpPr>
        <p:grpSpPr>
          <a:xfrm>
            <a:off x="0" y="0"/>
            <a:ext cx="9143925" cy="5143494"/>
            <a:chOff x="0" y="0"/>
            <a:chExt cx="9143925" cy="5143494"/>
          </a:xfrm>
        </p:grpSpPr>
        <p:sp>
          <p:nvSpPr>
            <p:cNvPr id="87" name="Google Shape;87;p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8"/>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txBox="1">
            <a:spLocks noGrp="1"/>
          </p:cNvSpPr>
          <p:nvPr>
            <p:ph type="title"/>
          </p:nvPr>
        </p:nvSpPr>
        <p:spPr>
          <a:xfrm>
            <a:off x="2627100" y="3280950"/>
            <a:ext cx="3889800" cy="6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8"/>
          <p:cNvSpPr txBox="1">
            <a:spLocks noGrp="1"/>
          </p:cNvSpPr>
          <p:nvPr>
            <p:ph type="subTitle" idx="1"/>
          </p:nvPr>
        </p:nvSpPr>
        <p:spPr>
          <a:xfrm>
            <a:off x="2627100" y="1255050"/>
            <a:ext cx="3889800" cy="199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152092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95"/>
        <p:cNvGrpSpPr/>
        <p:nvPr/>
      </p:nvGrpSpPr>
      <p:grpSpPr>
        <a:xfrm>
          <a:off x="0" y="0"/>
          <a:ext cx="0" cy="0"/>
          <a:chOff x="0" y="0"/>
          <a:chExt cx="0" cy="0"/>
        </a:xfrm>
      </p:grpSpPr>
      <p:grpSp>
        <p:nvGrpSpPr>
          <p:cNvPr id="96" name="Google Shape;96;p9"/>
          <p:cNvGrpSpPr/>
          <p:nvPr/>
        </p:nvGrpSpPr>
        <p:grpSpPr>
          <a:xfrm>
            <a:off x="0" y="0"/>
            <a:ext cx="9143925" cy="5143494"/>
            <a:chOff x="0" y="0"/>
            <a:chExt cx="9143925" cy="5143494"/>
          </a:xfrm>
        </p:grpSpPr>
        <p:sp>
          <p:nvSpPr>
            <p:cNvPr id="97" name="Google Shape;97;p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 name="Google Shape;10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Google Shape;10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55316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1639375" y="584950"/>
            <a:ext cx="4062600" cy="286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extLst>
      <p:ext uri="{BB962C8B-B14F-4D97-AF65-F5344CB8AC3E}">
        <p14:creationId xmlns:p14="http://schemas.microsoft.com/office/powerpoint/2010/main" val="250143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8"/>
        <p:cNvGrpSpPr/>
        <p:nvPr/>
      </p:nvGrpSpPr>
      <p:grpSpPr>
        <a:xfrm>
          <a:off x="0" y="0"/>
          <a:ext cx="0" cy="0"/>
          <a:chOff x="0" y="0"/>
          <a:chExt cx="0" cy="0"/>
        </a:xfrm>
      </p:grpSpPr>
      <p:grpSp>
        <p:nvGrpSpPr>
          <p:cNvPr id="109" name="Google Shape;109;p11"/>
          <p:cNvGrpSpPr/>
          <p:nvPr/>
        </p:nvGrpSpPr>
        <p:grpSpPr>
          <a:xfrm>
            <a:off x="0" y="0"/>
            <a:ext cx="9143925" cy="5143494"/>
            <a:chOff x="0" y="0"/>
            <a:chExt cx="9143925" cy="5143494"/>
          </a:xfrm>
        </p:grpSpPr>
        <p:sp>
          <p:nvSpPr>
            <p:cNvPr id="110" name="Google Shape;110;p11"/>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1"/>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txBox="1">
            <a:spLocks noGrp="1"/>
          </p:cNvSpPr>
          <p:nvPr>
            <p:ph type="title" hasCustomPrompt="1"/>
          </p:nvPr>
        </p:nvSpPr>
        <p:spPr>
          <a:xfrm>
            <a:off x="714125" y="1025400"/>
            <a:ext cx="7716000" cy="959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7" name="Google Shape;117;p11"/>
          <p:cNvSpPr txBox="1">
            <a:spLocks noGrp="1"/>
          </p:cNvSpPr>
          <p:nvPr>
            <p:ph type="subTitle" idx="1"/>
          </p:nvPr>
        </p:nvSpPr>
        <p:spPr>
          <a:xfrm>
            <a:off x="714125" y="1984800"/>
            <a:ext cx="7716000" cy="45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a:buNone/>
              <a:defRPr>
                <a:solidFill>
                  <a:schemeClr val="dk2"/>
                </a:solidFill>
                <a:latin typeface="Raleway"/>
                <a:ea typeface="Raleway"/>
                <a:cs typeface="Raleway"/>
                <a:sym typeface="Raleway"/>
              </a:defRPr>
            </a:lvl1pPr>
            <a:lvl2pPr lvl="1"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2pPr>
            <a:lvl3pPr lvl="2"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3pPr>
            <a:lvl4pPr lvl="3"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4pPr>
            <a:lvl5pPr lvl="4"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5pPr>
            <a:lvl6pPr lvl="5"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6pPr>
            <a:lvl7pPr lvl="6"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7pPr>
            <a:lvl8pPr lvl="7"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8pPr>
            <a:lvl9pPr lvl="8"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35644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327550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19"/>
        <p:cNvGrpSpPr/>
        <p:nvPr/>
      </p:nvGrpSpPr>
      <p:grpSpPr>
        <a:xfrm>
          <a:off x="0" y="0"/>
          <a:ext cx="0" cy="0"/>
          <a:chOff x="0" y="0"/>
          <a:chExt cx="0" cy="0"/>
        </a:xfrm>
      </p:grpSpPr>
      <p:grpSp>
        <p:nvGrpSpPr>
          <p:cNvPr id="120" name="Google Shape;120;p13"/>
          <p:cNvGrpSpPr/>
          <p:nvPr/>
        </p:nvGrpSpPr>
        <p:grpSpPr>
          <a:xfrm>
            <a:off x="0" y="0"/>
            <a:ext cx="9143925" cy="5143494"/>
            <a:chOff x="0" y="0"/>
            <a:chExt cx="9143925" cy="5143494"/>
          </a:xfrm>
        </p:grpSpPr>
        <p:sp>
          <p:nvSpPr>
            <p:cNvPr id="121" name="Google Shape;121;p1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txBox="1">
            <a:spLocks noGrp="1"/>
          </p:cNvSpPr>
          <p:nvPr>
            <p:ph type="title"/>
          </p:nvPr>
        </p:nvSpPr>
        <p:spPr>
          <a:xfrm>
            <a:off x="1319625" y="1680675"/>
            <a:ext cx="2273700" cy="630900"/>
          </a:xfrm>
          <a:prstGeom prst="rect">
            <a:avLst/>
          </a:prstGeom>
        </p:spPr>
        <p:txBody>
          <a:bodyPr spcFirstLastPara="1" wrap="square" lIns="91425" tIns="91425" rIns="91425" bIns="91425" anchor="b" anchorCtr="0">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a:endParaRPr/>
          </a:p>
        </p:txBody>
      </p:sp>
      <p:sp>
        <p:nvSpPr>
          <p:cNvPr id="128" name="Google Shape;128;p13"/>
          <p:cNvSpPr txBox="1">
            <a:spLocks noGrp="1"/>
          </p:cNvSpPr>
          <p:nvPr>
            <p:ph type="subTitle" idx="1"/>
          </p:nvPr>
        </p:nvSpPr>
        <p:spPr>
          <a:xfrm>
            <a:off x="1319613" y="2159175"/>
            <a:ext cx="2273700" cy="7608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100B6D"/>
              </a:buClr>
              <a:buSzPts val="1400"/>
              <a:buNone/>
              <a:defRPr sz="1400">
                <a:solidFill>
                  <a:srgbClr val="100B6D"/>
                </a:solidFill>
              </a:defRPr>
            </a:lvl1pPr>
            <a:lvl2pPr lvl="1" algn="r">
              <a:spcBef>
                <a:spcPts val="0"/>
              </a:spcBef>
              <a:spcAft>
                <a:spcPts val="0"/>
              </a:spcAft>
              <a:buClr>
                <a:srgbClr val="100B6D"/>
              </a:buClr>
              <a:buSzPts val="1400"/>
              <a:buNone/>
              <a:defRPr>
                <a:solidFill>
                  <a:srgbClr val="100B6D"/>
                </a:solidFill>
              </a:defRPr>
            </a:lvl2pPr>
            <a:lvl3pPr lvl="2" algn="r">
              <a:spcBef>
                <a:spcPts val="0"/>
              </a:spcBef>
              <a:spcAft>
                <a:spcPts val="0"/>
              </a:spcAft>
              <a:buClr>
                <a:srgbClr val="100B6D"/>
              </a:buClr>
              <a:buSzPts val="1400"/>
              <a:buNone/>
              <a:defRPr>
                <a:solidFill>
                  <a:srgbClr val="100B6D"/>
                </a:solidFill>
              </a:defRPr>
            </a:lvl3pPr>
            <a:lvl4pPr lvl="3" algn="r">
              <a:spcBef>
                <a:spcPts val="0"/>
              </a:spcBef>
              <a:spcAft>
                <a:spcPts val="0"/>
              </a:spcAft>
              <a:buClr>
                <a:srgbClr val="100B6D"/>
              </a:buClr>
              <a:buSzPts val="1400"/>
              <a:buNone/>
              <a:defRPr>
                <a:solidFill>
                  <a:srgbClr val="100B6D"/>
                </a:solidFill>
              </a:defRPr>
            </a:lvl4pPr>
            <a:lvl5pPr lvl="4" algn="r">
              <a:spcBef>
                <a:spcPts val="0"/>
              </a:spcBef>
              <a:spcAft>
                <a:spcPts val="0"/>
              </a:spcAft>
              <a:buClr>
                <a:srgbClr val="100B6D"/>
              </a:buClr>
              <a:buSzPts val="1400"/>
              <a:buNone/>
              <a:defRPr>
                <a:solidFill>
                  <a:srgbClr val="100B6D"/>
                </a:solidFill>
              </a:defRPr>
            </a:lvl5pPr>
            <a:lvl6pPr lvl="5" algn="r">
              <a:spcBef>
                <a:spcPts val="0"/>
              </a:spcBef>
              <a:spcAft>
                <a:spcPts val="0"/>
              </a:spcAft>
              <a:buClr>
                <a:srgbClr val="100B6D"/>
              </a:buClr>
              <a:buSzPts val="1400"/>
              <a:buNone/>
              <a:defRPr>
                <a:solidFill>
                  <a:srgbClr val="100B6D"/>
                </a:solidFill>
              </a:defRPr>
            </a:lvl6pPr>
            <a:lvl7pPr lvl="6" algn="r">
              <a:spcBef>
                <a:spcPts val="0"/>
              </a:spcBef>
              <a:spcAft>
                <a:spcPts val="0"/>
              </a:spcAft>
              <a:buClr>
                <a:srgbClr val="100B6D"/>
              </a:buClr>
              <a:buSzPts val="1400"/>
              <a:buNone/>
              <a:defRPr>
                <a:solidFill>
                  <a:srgbClr val="100B6D"/>
                </a:solidFill>
              </a:defRPr>
            </a:lvl7pPr>
            <a:lvl8pPr lvl="7" algn="r">
              <a:spcBef>
                <a:spcPts val="0"/>
              </a:spcBef>
              <a:spcAft>
                <a:spcPts val="0"/>
              </a:spcAft>
              <a:buClr>
                <a:srgbClr val="100B6D"/>
              </a:buClr>
              <a:buSzPts val="1400"/>
              <a:buNone/>
              <a:defRPr>
                <a:solidFill>
                  <a:srgbClr val="100B6D"/>
                </a:solidFill>
              </a:defRPr>
            </a:lvl8pPr>
            <a:lvl9pPr lvl="8" algn="r">
              <a:spcBef>
                <a:spcPts val="0"/>
              </a:spcBef>
              <a:spcAft>
                <a:spcPts val="0"/>
              </a:spcAft>
              <a:buClr>
                <a:srgbClr val="100B6D"/>
              </a:buClr>
              <a:buSzPts val="1400"/>
              <a:buNone/>
              <a:defRPr>
                <a:solidFill>
                  <a:srgbClr val="100B6D"/>
                </a:solidFill>
              </a:defRPr>
            </a:lvl9pPr>
          </a:lstStyle>
          <a:p>
            <a:endParaRPr/>
          </a:p>
        </p:txBody>
      </p:sp>
      <p:sp>
        <p:nvSpPr>
          <p:cNvPr id="129" name="Google Shape;129;p13"/>
          <p:cNvSpPr txBox="1">
            <a:spLocks noGrp="1"/>
          </p:cNvSpPr>
          <p:nvPr>
            <p:ph type="title" idx="2" hasCustomPrompt="1"/>
          </p:nvPr>
        </p:nvSpPr>
        <p:spPr>
          <a:xfrm>
            <a:off x="3545715" y="1879725"/>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a:spLocks noGrp="1"/>
          </p:cNvSpPr>
          <p:nvPr>
            <p:ph type="title" idx="3"/>
          </p:nvPr>
        </p:nvSpPr>
        <p:spPr>
          <a:xfrm>
            <a:off x="1319625" y="2919975"/>
            <a:ext cx="2273700" cy="630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31" name="Google Shape;131;p13"/>
          <p:cNvSpPr txBox="1">
            <a:spLocks noGrp="1"/>
          </p:cNvSpPr>
          <p:nvPr>
            <p:ph type="subTitle" idx="4"/>
          </p:nvPr>
        </p:nvSpPr>
        <p:spPr>
          <a:xfrm>
            <a:off x="1319613" y="3398400"/>
            <a:ext cx="2273700" cy="760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00B6D"/>
              </a:buClr>
              <a:buSzPts val="1400"/>
              <a:buNone/>
              <a:defRPr sz="1400">
                <a:solidFill>
                  <a:srgbClr val="100B6D"/>
                </a:solidFill>
              </a:defRPr>
            </a:lvl1pPr>
            <a:lvl2pPr lvl="1" algn="r" rtl="0">
              <a:spcBef>
                <a:spcPts val="0"/>
              </a:spcBef>
              <a:spcAft>
                <a:spcPts val="0"/>
              </a:spcAft>
              <a:buClr>
                <a:srgbClr val="100B6D"/>
              </a:buClr>
              <a:buSzPts val="1400"/>
              <a:buNone/>
              <a:defRPr>
                <a:solidFill>
                  <a:srgbClr val="100B6D"/>
                </a:solidFill>
              </a:defRPr>
            </a:lvl2pPr>
            <a:lvl3pPr lvl="2" algn="r" rtl="0">
              <a:spcBef>
                <a:spcPts val="0"/>
              </a:spcBef>
              <a:spcAft>
                <a:spcPts val="0"/>
              </a:spcAft>
              <a:buClr>
                <a:srgbClr val="100B6D"/>
              </a:buClr>
              <a:buSzPts val="1400"/>
              <a:buNone/>
              <a:defRPr>
                <a:solidFill>
                  <a:srgbClr val="100B6D"/>
                </a:solidFill>
              </a:defRPr>
            </a:lvl3pPr>
            <a:lvl4pPr lvl="3" algn="r" rtl="0">
              <a:spcBef>
                <a:spcPts val="0"/>
              </a:spcBef>
              <a:spcAft>
                <a:spcPts val="0"/>
              </a:spcAft>
              <a:buClr>
                <a:srgbClr val="100B6D"/>
              </a:buClr>
              <a:buSzPts val="1400"/>
              <a:buNone/>
              <a:defRPr>
                <a:solidFill>
                  <a:srgbClr val="100B6D"/>
                </a:solidFill>
              </a:defRPr>
            </a:lvl4pPr>
            <a:lvl5pPr lvl="4" algn="r" rtl="0">
              <a:spcBef>
                <a:spcPts val="0"/>
              </a:spcBef>
              <a:spcAft>
                <a:spcPts val="0"/>
              </a:spcAft>
              <a:buClr>
                <a:srgbClr val="100B6D"/>
              </a:buClr>
              <a:buSzPts val="1400"/>
              <a:buNone/>
              <a:defRPr>
                <a:solidFill>
                  <a:srgbClr val="100B6D"/>
                </a:solidFill>
              </a:defRPr>
            </a:lvl5pPr>
            <a:lvl6pPr lvl="5" algn="r" rtl="0">
              <a:spcBef>
                <a:spcPts val="0"/>
              </a:spcBef>
              <a:spcAft>
                <a:spcPts val="0"/>
              </a:spcAft>
              <a:buClr>
                <a:srgbClr val="100B6D"/>
              </a:buClr>
              <a:buSzPts val="1400"/>
              <a:buNone/>
              <a:defRPr>
                <a:solidFill>
                  <a:srgbClr val="100B6D"/>
                </a:solidFill>
              </a:defRPr>
            </a:lvl6pPr>
            <a:lvl7pPr lvl="6" algn="r" rtl="0">
              <a:spcBef>
                <a:spcPts val="0"/>
              </a:spcBef>
              <a:spcAft>
                <a:spcPts val="0"/>
              </a:spcAft>
              <a:buClr>
                <a:srgbClr val="100B6D"/>
              </a:buClr>
              <a:buSzPts val="1400"/>
              <a:buNone/>
              <a:defRPr>
                <a:solidFill>
                  <a:srgbClr val="100B6D"/>
                </a:solidFill>
              </a:defRPr>
            </a:lvl7pPr>
            <a:lvl8pPr lvl="7" algn="r" rtl="0">
              <a:spcBef>
                <a:spcPts val="0"/>
              </a:spcBef>
              <a:spcAft>
                <a:spcPts val="0"/>
              </a:spcAft>
              <a:buClr>
                <a:srgbClr val="100B6D"/>
              </a:buClr>
              <a:buSzPts val="1400"/>
              <a:buNone/>
              <a:defRPr>
                <a:solidFill>
                  <a:srgbClr val="100B6D"/>
                </a:solidFill>
              </a:defRPr>
            </a:lvl8pPr>
            <a:lvl9pPr lvl="8" algn="r" rtl="0">
              <a:spcBef>
                <a:spcPts val="0"/>
              </a:spcBef>
              <a:spcAft>
                <a:spcPts val="0"/>
              </a:spcAft>
              <a:buClr>
                <a:srgbClr val="100B6D"/>
              </a:buClr>
              <a:buSzPts val="1400"/>
              <a:buNone/>
              <a:defRPr>
                <a:solidFill>
                  <a:srgbClr val="100B6D"/>
                </a:solidFill>
              </a:defRPr>
            </a:lvl9pPr>
          </a:lstStyle>
          <a:p>
            <a:endParaRPr/>
          </a:p>
        </p:txBody>
      </p:sp>
      <p:sp>
        <p:nvSpPr>
          <p:cNvPr id="132" name="Google Shape;132;p13"/>
          <p:cNvSpPr txBox="1">
            <a:spLocks noGrp="1"/>
          </p:cNvSpPr>
          <p:nvPr>
            <p:ph type="title" idx="5"/>
          </p:nvPr>
        </p:nvSpPr>
        <p:spPr>
          <a:xfrm>
            <a:off x="5552776" y="2919975"/>
            <a:ext cx="2273700" cy="6309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3" name="Google Shape;133;p13"/>
          <p:cNvSpPr txBox="1">
            <a:spLocks noGrp="1"/>
          </p:cNvSpPr>
          <p:nvPr>
            <p:ph type="subTitle" idx="6"/>
          </p:nvPr>
        </p:nvSpPr>
        <p:spPr>
          <a:xfrm>
            <a:off x="5552788" y="3398400"/>
            <a:ext cx="2273700" cy="76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00B6D"/>
              </a:buClr>
              <a:buSzPts val="1400"/>
              <a:buNone/>
              <a:defRPr sz="1400">
                <a:solidFill>
                  <a:srgbClr val="100B6D"/>
                </a:solidFill>
              </a:defRPr>
            </a:lvl1pPr>
            <a:lvl2pPr lvl="1" rtl="0">
              <a:spcBef>
                <a:spcPts val="0"/>
              </a:spcBef>
              <a:spcAft>
                <a:spcPts val="0"/>
              </a:spcAft>
              <a:buClr>
                <a:srgbClr val="100B6D"/>
              </a:buClr>
              <a:buSzPts val="1400"/>
              <a:buNone/>
              <a:defRPr>
                <a:solidFill>
                  <a:srgbClr val="100B6D"/>
                </a:solidFill>
              </a:defRPr>
            </a:lvl2pPr>
            <a:lvl3pPr lvl="2" rtl="0">
              <a:spcBef>
                <a:spcPts val="0"/>
              </a:spcBef>
              <a:spcAft>
                <a:spcPts val="0"/>
              </a:spcAft>
              <a:buClr>
                <a:srgbClr val="100B6D"/>
              </a:buClr>
              <a:buSzPts val="1400"/>
              <a:buNone/>
              <a:defRPr>
                <a:solidFill>
                  <a:srgbClr val="100B6D"/>
                </a:solidFill>
              </a:defRPr>
            </a:lvl3pPr>
            <a:lvl4pPr lvl="3" rtl="0">
              <a:spcBef>
                <a:spcPts val="0"/>
              </a:spcBef>
              <a:spcAft>
                <a:spcPts val="0"/>
              </a:spcAft>
              <a:buClr>
                <a:srgbClr val="100B6D"/>
              </a:buClr>
              <a:buSzPts val="1400"/>
              <a:buNone/>
              <a:defRPr>
                <a:solidFill>
                  <a:srgbClr val="100B6D"/>
                </a:solidFill>
              </a:defRPr>
            </a:lvl4pPr>
            <a:lvl5pPr lvl="4" rtl="0">
              <a:spcBef>
                <a:spcPts val="0"/>
              </a:spcBef>
              <a:spcAft>
                <a:spcPts val="0"/>
              </a:spcAft>
              <a:buClr>
                <a:srgbClr val="100B6D"/>
              </a:buClr>
              <a:buSzPts val="1400"/>
              <a:buNone/>
              <a:defRPr>
                <a:solidFill>
                  <a:srgbClr val="100B6D"/>
                </a:solidFill>
              </a:defRPr>
            </a:lvl5pPr>
            <a:lvl6pPr lvl="5" rtl="0">
              <a:spcBef>
                <a:spcPts val="0"/>
              </a:spcBef>
              <a:spcAft>
                <a:spcPts val="0"/>
              </a:spcAft>
              <a:buClr>
                <a:srgbClr val="100B6D"/>
              </a:buClr>
              <a:buSzPts val="1400"/>
              <a:buNone/>
              <a:defRPr>
                <a:solidFill>
                  <a:srgbClr val="100B6D"/>
                </a:solidFill>
              </a:defRPr>
            </a:lvl6pPr>
            <a:lvl7pPr lvl="6" rtl="0">
              <a:spcBef>
                <a:spcPts val="0"/>
              </a:spcBef>
              <a:spcAft>
                <a:spcPts val="0"/>
              </a:spcAft>
              <a:buClr>
                <a:srgbClr val="100B6D"/>
              </a:buClr>
              <a:buSzPts val="1400"/>
              <a:buNone/>
              <a:defRPr>
                <a:solidFill>
                  <a:srgbClr val="100B6D"/>
                </a:solidFill>
              </a:defRPr>
            </a:lvl7pPr>
            <a:lvl8pPr lvl="7" rtl="0">
              <a:spcBef>
                <a:spcPts val="0"/>
              </a:spcBef>
              <a:spcAft>
                <a:spcPts val="0"/>
              </a:spcAft>
              <a:buClr>
                <a:srgbClr val="100B6D"/>
              </a:buClr>
              <a:buSzPts val="1400"/>
              <a:buNone/>
              <a:defRPr>
                <a:solidFill>
                  <a:srgbClr val="100B6D"/>
                </a:solidFill>
              </a:defRPr>
            </a:lvl8pPr>
            <a:lvl9pPr lvl="8" rtl="0">
              <a:spcBef>
                <a:spcPts val="0"/>
              </a:spcBef>
              <a:spcAft>
                <a:spcPts val="0"/>
              </a:spcAft>
              <a:buClr>
                <a:srgbClr val="100B6D"/>
              </a:buClr>
              <a:buSzPts val="1400"/>
              <a:buNone/>
              <a:defRPr>
                <a:solidFill>
                  <a:srgbClr val="100B6D"/>
                </a:solidFill>
              </a:defRPr>
            </a:lvl9pPr>
          </a:lstStyle>
          <a:p>
            <a:endParaRPr/>
          </a:p>
        </p:txBody>
      </p:sp>
      <p:sp>
        <p:nvSpPr>
          <p:cNvPr id="134" name="Google Shape;134;p13"/>
          <p:cNvSpPr txBox="1">
            <a:spLocks noGrp="1"/>
          </p:cNvSpPr>
          <p:nvPr>
            <p:ph type="title" idx="7"/>
          </p:nvPr>
        </p:nvSpPr>
        <p:spPr>
          <a:xfrm>
            <a:off x="5552776" y="1680675"/>
            <a:ext cx="2273700" cy="6309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5" name="Google Shape;135;p13"/>
          <p:cNvSpPr txBox="1">
            <a:spLocks noGrp="1"/>
          </p:cNvSpPr>
          <p:nvPr>
            <p:ph type="subTitle" idx="8"/>
          </p:nvPr>
        </p:nvSpPr>
        <p:spPr>
          <a:xfrm>
            <a:off x="5552788" y="2159175"/>
            <a:ext cx="2273700" cy="76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00B6D"/>
              </a:buClr>
              <a:buSzPts val="1400"/>
              <a:buNone/>
              <a:defRPr sz="1400">
                <a:solidFill>
                  <a:srgbClr val="100B6D"/>
                </a:solidFill>
              </a:defRPr>
            </a:lvl1pPr>
            <a:lvl2pPr lvl="1" rtl="0">
              <a:spcBef>
                <a:spcPts val="0"/>
              </a:spcBef>
              <a:spcAft>
                <a:spcPts val="0"/>
              </a:spcAft>
              <a:buClr>
                <a:srgbClr val="100B6D"/>
              </a:buClr>
              <a:buSzPts val="1400"/>
              <a:buNone/>
              <a:defRPr>
                <a:solidFill>
                  <a:srgbClr val="100B6D"/>
                </a:solidFill>
              </a:defRPr>
            </a:lvl2pPr>
            <a:lvl3pPr lvl="2" rtl="0">
              <a:spcBef>
                <a:spcPts val="0"/>
              </a:spcBef>
              <a:spcAft>
                <a:spcPts val="0"/>
              </a:spcAft>
              <a:buClr>
                <a:srgbClr val="100B6D"/>
              </a:buClr>
              <a:buSzPts val="1400"/>
              <a:buNone/>
              <a:defRPr>
                <a:solidFill>
                  <a:srgbClr val="100B6D"/>
                </a:solidFill>
              </a:defRPr>
            </a:lvl3pPr>
            <a:lvl4pPr lvl="3" rtl="0">
              <a:spcBef>
                <a:spcPts val="0"/>
              </a:spcBef>
              <a:spcAft>
                <a:spcPts val="0"/>
              </a:spcAft>
              <a:buClr>
                <a:srgbClr val="100B6D"/>
              </a:buClr>
              <a:buSzPts val="1400"/>
              <a:buNone/>
              <a:defRPr>
                <a:solidFill>
                  <a:srgbClr val="100B6D"/>
                </a:solidFill>
              </a:defRPr>
            </a:lvl4pPr>
            <a:lvl5pPr lvl="4" rtl="0">
              <a:spcBef>
                <a:spcPts val="0"/>
              </a:spcBef>
              <a:spcAft>
                <a:spcPts val="0"/>
              </a:spcAft>
              <a:buClr>
                <a:srgbClr val="100B6D"/>
              </a:buClr>
              <a:buSzPts val="1400"/>
              <a:buNone/>
              <a:defRPr>
                <a:solidFill>
                  <a:srgbClr val="100B6D"/>
                </a:solidFill>
              </a:defRPr>
            </a:lvl5pPr>
            <a:lvl6pPr lvl="5" rtl="0">
              <a:spcBef>
                <a:spcPts val="0"/>
              </a:spcBef>
              <a:spcAft>
                <a:spcPts val="0"/>
              </a:spcAft>
              <a:buClr>
                <a:srgbClr val="100B6D"/>
              </a:buClr>
              <a:buSzPts val="1400"/>
              <a:buNone/>
              <a:defRPr>
                <a:solidFill>
                  <a:srgbClr val="100B6D"/>
                </a:solidFill>
              </a:defRPr>
            </a:lvl6pPr>
            <a:lvl7pPr lvl="6" rtl="0">
              <a:spcBef>
                <a:spcPts val="0"/>
              </a:spcBef>
              <a:spcAft>
                <a:spcPts val="0"/>
              </a:spcAft>
              <a:buClr>
                <a:srgbClr val="100B6D"/>
              </a:buClr>
              <a:buSzPts val="1400"/>
              <a:buNone/>
              <a:defRPr>
                <a:solidFill>
                  <a:srgbClr val="100B6D"/>
                </a:solidFill>
              </a:defRPr>
            </a:lvl7pPr>
            <a:lvl8pPr lvl="7" rtl="0">
              <a:spcBef>
                <a:spcPts val="0"/>
              </a:spcBef>
              <a:spcAft>
                <a:spcPts val="0"/>
              </a:spcAft>
              <a:buClr>
                <a:srgbClr val="100B6D"/>
              </a:buClr>
              <a:buSzPts val="1400"/>
              <a:buNone/>
              <a:defRPr>
                <a:solidFill>
                  <a:srgbClr val="100B6D"/>
                </a:solidFill>
              </a:defRPr>
            </a:lvl8pPr>
            <a:lvl9pPr lvl="8" rtl="0">
              <a:spcBef>
                <a:spcPts val="0"/>
              </a:spcBef>
              <a:spcAft>
                <a:spcPts val="0"/>
              </a:spcAft>
              <a:buClr>
                <a:srgbClr val="100B6D"/>
              </a:buClr>
              <a:buSzPts val="1400"/>
              <a:buNone/>
              <a:defRPr>
                <a:solidFill>
                  <a:srgbClr val="100B6D"/>
                </a:solidFill>
              </a:defRPr>
            </a:lvl9pPr>
          </a:lstStyle>
          <a:p>
            <a:endParaRPr/>
          </a:p>
        </p:txBody>
      </p:sp>
      <p:sp>
        <p:nvSpPr>
          <p:cNvPr id="136" name="Google Shape;136;p13"/>
          <p:cNvSpPr txBox="1">
            <a:spLocks noGrp="1"/>
          </p:cNvSpPr>
          <p:nvPr>
            <p:ph type="title" idx="9"/>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 name="Google Shape;137;p13"/>
          <p:cNvSpPr txBox="1">
            <a:spLocks noGrp="1"/>
          </p:cNvSpPr>
          <p:nvPr>
            <p:ph type="title" idx="13" hasCustomPrompt="1"/>
          </p:nvPr>
        </p:nvSpPr>
        <p:spPr>
          <a:xfrm>
            <a:off x="3545715" y="31321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14" hasCustomPrompt="1"/>
          </p:nvPr>
        </p:nvSpPr>
        <p:spPr>
          <a:xfrm>
            <a:off x="4697715" y="31321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15" hasCustomPrompt="1"/>
          </p:nvPr>
        </p:nvSpPr>
        <p:spPr>
          <a:xfrm>
            <a:off x="4697715" y="18797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3903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1">
  <p:cSld name="Only Title 1">
    <p:bg>
      <p:bgPr>
        <a:solidFill>
          <a:schemeClr val="accent3"/>
        </a:solidFill>
        <a:effectLst/>
      </p:bgPr>
    </p:bg>
    <p:spTree>
      <p:nvGrpSpPr>
        <p:cNvPr id="1" name="Shape 140"/>
        <p:cNvGrpSpPr/>
        <p:nvPr/>
      </p:nvGrpSpPr>
      <p:grpSpPr>
        <a:xfrm>
          <a:off x="0" y="0"/>
          <a:ext cx="0" cy="0"/>
          <a:chOff x="0" y="0"/>
          <a:chExt cx="0" cy="0"/>
        </a:xfrm>
      </p:grpSpPr>
      <p:grpSp>
        <p:nvGrpSpPr>
          <p:cNvPr id="141" name="Google Shape;141;p14"/>
          <p:cNvGrpSpPr/>
          <p:nvPr/>
        </p:nvGrpSpPr>
        <p:grpSpPr>
          <a:xfrm>
            <a:off x="0" y="0"/>
            <a:ext cx="9143925" cy="5143494"/>
            <a:chOff x="0" y="0"/>
            <a:chExt cx="9143925" cy="5143494"/>
          </a:xfrm>
        </p:grpSpPr>
        <p:sp>
          <p:nvSpPr>
            <p:cNvPr id="142" name="Google Shape;142;p1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14"/>
          <p:cNvCxnSpPr/>
          <p:nvPr/>
        </p:nvCxnSpPr>
        <p:spPr>
          <a:xfrm>
            <a:off x="3919011" y="1204950"/>
            <a:ext cx="1310100" cy="0"/>
          </a:xfrm>
          <a:prstGeom prst="straightConnector1">
            <a:avLst/>
          </a:prstGeom>
          <a:noFill/>
          <a:ln w="38100" cap="flat" cmpd="sng">
            <a:solidFill>
              <a:srgbClr val="ECC664"/>
            </a:solidFill>
            <a:prstDash val="solid"/>
            <a:round/>
            <a:headEnd type="none" w="med" len="med"/>
            <a:tailEnd type="none" w="med" len="med"/>
          </a:ln>
        </p:spPr>
      </p:cxnSp>
      <p:sp>
        <p:nvSpPr>
          <p:cNvPr id="149" name="Google Shape;149;p14"/>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0" name="Google Shape;150;p14"/>
          <p:cNvGrpSpPr/>
          <p:nvPr/>
        </p:nvGrpSpPr>
        <p:grpSpPr>
          <a:xfrm>
            <a:off x="875788" y="842476"/>
            <a:ext cx="7256423" cy="3496905"/>
            <a:chOff x="2199107" y="3341771"/>
            <a:chExt cx="5765472" cy="2778408"/>
          </a:xfrm>
        </p:grpSpPr>
        <p:sp>
          <p:nvSpPr>
            <p:cNvPr id="151" name="Google Shape;151;p14"/>
            <p:cNvSpPr/>
            <p:nvPr/>
          </p:nvSpPr>
          <p:spPr>
            <a:xfrm>
              <a:off x="7494378" y="3341771"/>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2471135" y="5682942"/>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2199107" y="5946875"/>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a:off x="7869221" y="3571316"/>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04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2">
  <p:cSld name="Only Title 2">
    <p:bg>
      <p:bgPr>
        <a:solidFill>
          <a:schemeClr val="accent1"/>
        </a:solidFill>
        <a:effectLst/>
      </p:bgPr>
    </p:bg>
    <p:spTree>
      <p:nvGrpSpPr>
        <p:cNvPr id="1" name="Shape 165"/>
        <p:cNvGrpSpPr/>
        <p:nvPr/>
      </p:nvGrpSpPr>
      <p:grpSpPr>
        <a:xfrm>
          <a:off x="0" y="0"/>
          <a:ext cx="0" cy="0"/>
          <a:chOff x="0" y="0"/>
          <a:chExt cx="0" cy="0"/>
        </a:xfrm>
      </p:grpSpPr>
      <p:grpSp>
        <p:nvGrpSpPr>
          <p:cNvPr id="166" name="Google Shape;166;p16"/>
          <p:cNvGrpSpPr/>
          <p:nvPr/>
        </p:nvGrpSpPr>
        <p:grpSpPr>
          <a:xfrm>
            <a:off x="0" y="0"/>
            <a:ext cx="9143925" cy="5143494"/>
            <a:chOff x="0" y="0"/>
            <a:chExt cx="9143925" cy="5143494"/>
          </a:xfrm>
        </p:grpSpPr>
        <p:sp>
          <p:nvSpPr>
            <p:cNvPr id="167" name="Google Shape;167;p16"/>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3821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9"/>
        <p:cNvGrpSpPr/>
        <p:nvPr/>
      </p:nvGrpSpPr>
      <p:grpSpPr>
        <a:xfrm>
          <a:off x="0" y="0"/>
          <a:ext cx="0" cy="0"/>
          <a:chOff x="0" y="0"/>
          <a:chExt cx="0" cy="0"/>
        </a:xfrm>
      </p:grpSpPr>
      <p:grpSp>
        <p:nvGrpSpPr>
          <p:cNvPr id="130" name="Google Shape;130;p13"/>
          <p:cNvGrpSpPr/>
          <p:nvPr/>
        </p:nvGrpSpPr>
        <p:grpSpPr>
          <a:xfrm>
            <a:off x="0" y="0"/>
            <a:ext cx="9144054" cy="5143479"/>
            <a:chOff x="0" y="0"/>
            <a:chExt cx="9144054" cy="5143479"/>
          </a:xfrm>
        </p:grpSpPr>
        <p:sp>
          <p:nvSpPr>
            <p:cNvPr id="131" name="Google Shape;131;p13"/>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3"/>
          <p:cNvSpPr txBox="1">
            <a:spLocks noGrp="1"/>
          </p:cNvSpPr>
          <p:nvPr>
            <p:ph type="title"/>
          </p:nvPr>
        </p:nvSpPr>
        <p:spPr>
          <a:xfrm>
            <a:off x="714000" y="466500"/>
            <a:ext cx="7716000" cy="624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5" name="Google Shape;135;p13"/>
          <p:cNvSpPr txBox="1">
            <a:spLocks noGrp="1"/>
          </p:cNvSpPr>
          <p:nvPr>
            <p:ph type="subTitle" idx="1"/>
          </p:nvPr>
        </p:nvSpPr>
        <p:spPr>
          <a:xfrm>
            <a:off x="714100" y="1937465"/>
            <a:ext cx="2437200" cy="42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6" name="Google Shape;136;p13"/>
          <p:cNvSpPr txBox="1">
            <a:spLocks noGrp="1"/>
          </p:cNvSpPr>
          <p:nvPr>
            <p:ph type="subTitle" idx="2"/>
          </p:nvPr>
        </p:nvSpPr>
        <p:spPr>
          <a:xfrm>
            <a:off x="8728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title" idx="3" hasCustomPrompt="1"/>
          </p:nvPr>
        </p:nvSpPr>
        <p:spPr>
          <a:xfrm>
            <a:off x="15566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38" name="Google Shape;138;p13"/>
          <p:cNvSpPr txBox="1">
            <a:spLocks noGrp="1"/>
          </p:cNvSpPr>
          <p:nvPr>
            <p:ph type="subTitle" idx="4"/>
          </p:nvPr>
        </p:nvSpPr>
        <p:spPr>
          <a:xfrm>
            <a:off x="3353400" y="1939115"/>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9" name="Google Shape;139;p13"/>
          <p:cNvSpPr txBox="1">
            <a:spLocks noGrp="1"/>
          </p:cNvSpPr>
          <p:nvPr>
            <p:ph type="subTitle" idx="5"/>
          </p:nvPr>
        </p:nvSpPr>
        <p:spPr>
          <a:xfrm>
            <a:off x="35121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6" hasCustomPrompt="1"/>
          </p:nvPr>
        </p:nvSpPr>
        <p:spPr>
          <a:xfrm>
            <a:off x="41959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1" name="Google Shape;141;p13"/>
          <p:cNvSpPr txBox="1">
            <a:spLocks noGrp="1"/>
          </p:cNvSpPr>
          <p:nvPr>
            <p:ph type="subTitle" idx="7"/>
          </p:nvPr>
        </p:nvSpPr>
        <p:spPr>
          <a:xfrm>
            <a:off x="5992700" y="1939115"/>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2" name="Google Shape;142;p13"/>
          <p:cNvSpPr txBox="1">
            <a:spLocks noGrp="1"/>
          </p:cNvSpPr>
          <p:nvPr>
            <p:ph type="subTitle" idx="8"/>
          </p:nvPr>
        </p:nvSpPr>
        <p:spPr>
          <a:xfrm>
            <a:off x="61514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3" name="Google Shape;143;p13"/>
          <p:cNvSpPr txBox="1">
            <a:spLocks noGrp="1"/>
          </p:cNvSpPr>
          <p:nvPr>
            <p:ph type="title" idx="9" hasCustomPrompt="1"/>
          </p:nvPr>
        </p:nvSpPr>
        <p:spPr>
          <a:xfrm>
            <a:off x="68352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4" name="Google Shape;144;p13"/>
          <p:cNvSpPr txBox="1">
            <a:spLocks noGrp="1"/>
          </p:cNvSpPr>
          <p:nvPr>
            <p:ph type="subTitle" idx="13"/>
          </p:nvPr>
        </p:nvSpPr>
        <p:spPr>
          <a:xfrm>
            <a:off x="7141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5" name="Google Shape;145;p13"/>
          <p:cNvSpPr txBox="1">
            <a:spLocks noGrp="1"/>
          </p:cNvSpPr>
          <p:nvPr>
            <p:ph type="subTitle" idx="14"/>
          </p:nvPr>
        </p:nvSpPr>
        <p:spPr>
          <a:xfrm>
            <a:off x="8728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15" hasCustomPrompt="1"/>
          </p:nvPr>
        </p:nvSpPr>
        <p:spPr>
          <a:xfrm>
            <a:off x="15566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7" name="Google Shape;147;p13"/>
          <p:cNvSpPr txBox="1">
            <a:spLocks noGrp="1"/>
          </p:cNvSpPr>
          <p:nvPr>
            <p:ph type="subTitle" idx="16"/>
          </p:nvPr>
        </p:nvSpPr>
        <p:spPr>
          <a:xfrm>
            <a:off x="33534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8" name="Google Shape;148;p13"/>
          <p:cNvSpPr txBox="1">
            <a:spLocks noGrp="1"/>
          </p:cNvSpPr>
          <p:nvPr>
            <p:ph type="subTitle" idx="17"/>
          </p:nvPr>
        </p:nvSpPr>
        <p:spPr>
          <a:xfrm>
            <a:off x="35121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title" idx="18" hasCustomPrompt="1"/>
          </p:nvPr>
        </p:nvSpPr>
        <p:spPr>
          <a:xfrm>
            <a:off x="41959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0" name="Google Shape;150;p13"/>
          <p:cNvSpPr txBox="1">
            <a:spLocks noGrp="1"/>
          </p:cNvSpPr>
          <p:nvPr>
            <p:ph type="subTitle" idx="19"/>
          </p:nvPr>
        </p:nvSpPr>
        <p:spPr>
          <a:xfrm>
            <a:off x="59927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51" name="Google Shape;151;p13"/>
          <p:cNvSpPr txBox="1">
            <a:spLocks noGrp="1"/>
          </p:cNvSpPr>
          <p:nvPr>
            <p:ph type="subTitle" idx="20"/>
          </p:nvPr>
        </p:nvSpPr>
        <p:spPr>
          <a:xfrm>
            <a:off x="61514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21" hasCustomPrompt="1"/>
          </p:nvPr>
        </p:nvSpPr>
        <p:spPr>
          <a:xfrm>
            <a:off x="68352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3" name="Google Shape;153;p13"/>
          <p:cNvSpPr/>
          <p:nvPr/>
        </p:nvSpPr>
        <p:spPr>
          <a:xfrm>
            <a:off x="8479675" y="4395342"/>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03381" y="4176890"/>
            <a:ext cx="423900" cy="4239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247175" y="229942"/>
            <a:ext cx="380100" cy="3801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627275" y="4703267"/>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74"/>
        <p:cNvGrpSpPr/>
        <p:nvPr/>
      </p:nvGrpSpPr>
      <p:grpSpPr>
        <a:xfrm>
          <a:off x="0" y="0"/>
          <a:ext cx="0" cy="0"/>
          <a:chOff x="0" y="0"/>
          <a:chExt cx="0" cy="0"/>
        </a:xfrm>
      </p:grpSpPr>
      <p:sp>
        <p:nvSpPr>
          <p:cNvPr id="175" name="Google Shape;175;p17"/>
          <p:cNvSpPr/>
          <p:nvPr/>
        </p:nvSpPr>
        <p:spPr>
          <a:xfrm rot="10800000" flipH="1">
            <a:off x="3864026" y="-37040"/>
            <a:ext cx="5330053" cy="3512065"/>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txBox="1">
            <a:spLocks noGrp="1"/>
          </p:cNvSpPr>
          <p:nvPr>
            <p:ph type="title"/>
          </p:nvPr>
        </p:nvSpPr>
        <p:spPr>
          <a:xfrm>
            <a:off x="4683500" y="372600"/>
            <a:ext cx="4120500" cy="21066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Font typeface="Quicksand Light"/>
              <a:buNone/>
              <a:defRPr sz="3600" b="0">
                <a:latin typeface="Quicksand Light"/>
                <a:ea typeface="Quicksand Light"/>
                <a:cs typeface="Quicksand Light"/>
                <a:sym typeface="Quicksand Light"/>
              </a:defRPr>
            </a:lvl1pPr>
            <a:lvl2pPr lvl="1" algn="r">
              <a:spcBef>
                <a:spcPts val="0"/>
              </a:spcBef>
              <a:spcAft>
                <a:spcPts val="0"/>
              </a:spcAft>
              <a:buSzPts val="3600"/>
              <a:buNone/>
              <a:defRPr sz="3600">
                <a:latin typeface="Raleway"/>
                <a:ea typeface="Raleway"/>
                <a:cs typeface="Raleway"/>
                <a:sym typeface="Raleway"/>
              </a:defRPr>
            </a:lvl2pPr>
            <a:lvl3pPr lvl="2" algn="r">
              <a:spcBef>
                <a:spcPts val="0"/>
              </a:spcBef>
              <a:spcAft>
                <a:spcPts val="0"/>
              </a:spcAft>
              <a:buSzPts val="3600"/>
              <a:buNone/>
              <a:defRPr sz="3600">
                <a:latin typeface="Raleway"/>
                <a:ea typeface="Raleway"/>
                <a:cs typeface="Raleway"/>
                <a:sym typeface="Raleway"/>
              </a:defRPr>
            </a:lvl3pPr>
            <a:lvl4pPr lvl="3" algn="r">
              <a:spcBef>
                <a:spcPts val="0"/>
              </a:spcBef>
              <a:spcAft>
                <a:spcPts val="0"/>
              </a:spcAft>
              <a:buSzPts val="3600"/>
              <a:buNone/>
              <a:defRPr sz="3600">
                <a:latin typeface="Raleway"/>
                <a:ea typeface="Raleway"/>
                <a:cs typeface="Raleway"/>
                <a:sym typeface="Raleway"/>
              </a:defRPr>
            </a:lvl4pPr>
            <a:lvl5pPr lvl="4" algn="r">
              <a:spcBef>
                <a:spcPts val="0"/>
              </a:spcBef>
              <a:spcAft>
                <a:spcPts val="0"/>
              </a:spcAft>
              <a:buSzPts val="3600"/>
              <a:buNone/>
              <a:defRPr sz="3600">
                <a:latin typeface="Raleway"/>
                <a:ea typeface="Raleway"/>
                <a:cs typeface="Raleway"/>
                <a:sym typeface="Raleway"/>
              </a:defRPr>
            </a:lvl5pPr>
            <a:lvl6pPr lvl="5" algn="r">
              <a:spcBef>
                <a:spcPts val="0"/>
              </a:spcBef>
              <a:spcAft>
                <a:spcPts val="0"/>
              </a:spcAft>
              <a:buSzPts val="3600"/>
              <a:buNone/>
              <a:defRPr sz="3600">
                <a:latin typeface="Raleway"/>
                <a:ea typeface="Raleway"/>
                <a:cs typeface="Raleway"/>
                <a:sym typeface="Raleway"/>
              </a:defRPr>
            </a:lvl6pPr>
            <a:lvl7pPr lvl="6" algn="r">
              <a:spcBef>
                <a:spcPts val="0"/>
              </a:spcBef>
              <a:spcAft>
                <a:spcPts val="0"/>
              </a:spcAft>
              <a:buSzPts val="3600"/>
              <a:buNone/>
              <a:defRPr sz="3600">
                <a:latin typeface="Raleway"/>
                <a:ea typeface="Raleway"/>
                <a:cs typeface="Raleway"/>
                <a:sym typeface="Raleway"/>
              </a:defRPr>
            </a:lvl7pPr>
            <a:lvl8pPr lvl="7" algn="r">
              <a:spcBef>
                <a:spcPts val="0"/>
              </a:spcBef>
              <a:spcAft>
                <a:spcPts val="0"/>
              </a:spcAft>
              <a:buSzPts val="3600"/>
              <a:buNone/>
              <a:defRPr sz="3600">
                <a:latin typeface="Raleway"/>
                <a:ea typeface="Raleway"/>
                <a:cs typeface="Raleway"/>
                <a:sym typeface="Raleway"/>
              </a:defRPr>
            </a:lvl8pPr>
            <a:lvl9pPr lvl="8" algn="r">
              <a:spcBef>
                <a:spcPts val="0"/>
              </a:spcBef>
              <a:spcAft>
                <a:spcPts val="0"/>
              </a:spcAft>
              <a:buSzPts val="3600"/>
              <a:buNone/>
              <a:defRPr sz="3600">
                <a:latin typeface="Raleway"/>
                <a:ea typeface="Raleway"/>
                <a:cs typeface="Raleway"/>
                <a:sym typeface="Raleway"/>
              </a:defRPr>
            </a:lvl9pPr>
          </a:lstStyle>
          <a:p>
            <a:endParaRPr/>
          </a:p>
        </p:txBody>
      </p:sp>
    </p:spTree>
    <p:extLst>
      <p:ext uri="{BB962C8B-B14F-4D97-AF65-F5344CB8AC3E}">
        <p14:creationId xmlns:p14="http://schemas.microsoft.com/office/powerpoint/2010/main" val="20750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numbers">
  <p:cSld name="Title and Three numbers">
    <p:bg>
      <p:bgPr>
        <a:solidFill>
          <a:schemeClr val="accent1"/>
        </a:solidFill>
        <a:effectLst/>
      </p:bgPr>
    </p:bg>
    <p:spTree>
      <p:nvGrpSpPr>
        <p:cNvPr id="1" name="Shape 177"/>
        <p:cNvGrpSpPr/>
        <p:nvPr/>
      </p:nvGrpSpPr>
      <p:grpSpPr>
        <a:xfrm>
          <a:off x="0" y="0"/>
          <a:ext cx="0" cy="0"/>
          <a:chOff x="0" y="0"/>
          <a:chExt cx="0" cy="0"/>
        </a:xfrm>
      </p:grpSpPr>
      <p:grpSp>
        <p:nvGrpSpPr>
          <p:cNvPr id="178" name="Google Shape;178;p18"/>
          <p:cNvGrpSpPr/>
          <p:nvPr/>
        </p:nvGrpSpPr>
        <p:grpSpPr>
          <a:xfrm>
            <a:off x="0" y="0"/>
            <a:ext cx="9143925" cy="5143494"/>
            <a:chOff x="0" y="0"/>
            <a:chExt cx="9143925" cy="5143494"/>
          </a:xfrm>
        </p:grpSpPr>
        <p:sp>
          <p:nvSpPr>
            <p:cNvPr id="179" name="Google Shape;179;p1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8"/>
          <p:cNvSpPr/>
          <p:nvPr/>
        </p:nvSpPr>
        <p:spPr>
          <a:xfrm>
            <a:off x="453755"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 name="Google Shape;186;p18"/>
          <p:cNvSpPr txBox="1">
            <a:spLocks noGrp="1"/>
          </p:cNvSpPr>
          <p:nvPr>
            <p:ph type="title" idx="2" hasCustomPrompt="1"/>
          </p:nvPr>
        </p:nvSpPr>
        <p:spPr>
          <a:xfrm>
            <a:off x="1018925" y="14818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87" name="Google Shape;187;p18"/>
          <p:cNvSpPr txBox="1">
            <a:spLocks noGrp="1"/>
          </p:cNvSpPr>
          <p:nvPr>
            <p:ph type="subTitle" idx="1"/>
          </p:nvPr>
        </p:nvSpPr>
        <p:spPr>
          <a:xfrm>
            <a:off x="1018925" y="1909100"/>
            <a:ext cx="2908500" cy="263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8"/>
          <p:cNvSpPr txBox="1">
            <a:spLocks noGrp="1"/>
          </p:cNvSpPr>
          <p:nvPr>
            <p:ph type="title" idx="3" hasCustomPrompt="1"/>
          </p:nvPr>
        </p:nvSpPr>
        <p:spPr>
          <a:xfrm>
            <a:off x="1018925" y="24066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89" name="Google Shape;189;p18"/>
          <p:cNvSpPr txBox="1">
            <a:spLocks noGrp="1"/>
          </p:cNvSpPr>
          <p:nvPr>
            <p:ph type="subTitle" idx="4"/>
          </p:nvPr>
        </p:nvSpPr>
        <p:spPr>
          <a:xfrm>
            <a:off x="1018925" y="2833900"/>
            <a:ext cx="2908500" cy="2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18"/>
          <p:cNvSpPr txBox="1">
            <a:spLocks noGrp="1"/>
          </p:cNvSpPr>
          <p:nvPr>
            <p:ph type="title" idx="5" hasCustomPrompt="1"/>
          </p:nvPr>
        </p:nvSpPr>
        <p:spPr>
          <a:xfrm>
            <a:off x="1018925" y="33314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91" name="Google Shape;191;p18"/>
          <p:cNvSpPr txBox="1">
            <a:spLocks noGrp="1"/>
          </p:cNvSpPr>
          <p:nvPr>
            <p:ph type="subTitle" idx="6"/>
          </p:nvPr>
        </p:nvSpPr>
        <p:spPr>
          <a:xfrm>
            <a:off x="1018925" y="3758700"/>
            <a:ext cx="2908500" cy="2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1396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1"/>
        </a:solidFill>
        <a:effectLst/>
      </p:bgPr>
    </p:bg>
    <p:spTree>
      <p:nvGrpSpPr>
        <p:cNvPr id="1" name="Shape 192"/>
        <p:cNvGrpSpPr/>
        <p:nvPr/>
      </p:nvGrpSpPr>
      <p:grpSpPr>
        <a:xfrm>
          <a:off x="0" y="0"/>
          <a:ext cx="0" cy="0"/>
          <a:chOff x="0" y="0"/>
          <a:chExt cx="0" cy="0"/>
        </a:xfrm>
      </p:grpSpPr>
      <p:grpSp>
        <p:nvGrpSpPr>
          <p:cNvPr id="193" name="Google Shape;193;p19"/>
          <p:cNvGrpSpPr/>
          <p:nvPr/>
        </p:nvGrpSpPr>
        <p:grpSpPr>
          <a:xfrm>
            <a:off x="0" y="0"/>
            <a:ext cx="9143925" cy="5143494"/>
            <a:chOff x="0" y="0"/>
            <a:chExt cx="9143925" cy="5143494"/>
          </a:xfrm>
        </p:grpSpPr>
        <p:sp>
          <p:nvSpPr>
            <p:cNvPr id="194" name="Google Shape;194;p1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1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19"/>
          <p:cNvGrpSpPr/>
          <p:nvPr/>
        </p:nvGrpSpPr>
        <p:grpSpPr>
          <a:xfrm>
            <a:off x="453808" y="538575"/>
            <a:ext cx="8236362" cy="4280926"/>
            <a:chOff x="453808" y="538575"/>
            <a:chExt cx="8236362" cy="4280926"/>
          </a:xfrm>
        </p:grpSpPr>
        <p:sp>
          <p:nvSpPr>
            <p:cNvPr id="201" name="Google Shape;201;p19"/>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9"/>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9"/>
          <p:cNvSpPr txBox="1">
            <a:spLocks noGrp="1"/>
          </p:cNvSpPr>
          <p:nvPr>
            <p:ph type="title" idx="2"/>
          </p:nvPr>
        </p:nvSpPr>
        <p:spPr>
          <a:xfrm>
            <a:off x="3546922" y="3439125"/>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5" name="Google Shape;205;p19"/>
          <p:cNvSpPr txBox="1">
            <a:spLocks noGrp="1"/>
          </p:cNvSpPr>
          <p:nvPr>
            <p:ph type="subTitle" idx="1"/>
          </p:nvPr>
        </p:nvSpPr>
        <p:spPr>
          <a:xfrm>
            <a:off x="3546923" y="3677000"/>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206" name="Google Shape;206;p19"/>
          <p:cNvSpPr txBox="1">
            <a:spLocks noGrp="1"/>
          </p:cNvSpPr>
          <p:nvPr>
            <p:ph type="title" idx="3"/>
          </p:nvPr>
        </p:nvSpPr>
        <p:spPr>
          <a:xfrm>
            <a:off x="1070675" y="2217763"/>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7" name="Google Shape;207;p19"/>
          <p:cNvSpPr txBox="1">
            <a:spLocks noGrp="1"/>
          </p:cNvSpPr>
          <p:nvPr>
            <p:ph type="subTitle" idx="4"/>
          </p:nvPr>
        </p:nvSpPr>
        <p:spPr>
          <a:xfrm>
            <a:off x="1070675" y="2455638"/>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208" name="Google Shape;208;p19"/>
          <p:cNvSpPr txBox="1">
            <a:spLocks noGrp="1"/>
          </p:cNvSpPr>
          <p:nvPr>
            <p:ph type="title" idx="5"/>
          </p:nvPr>
        </p:nvSpPr>
        <p:spPr>
          <a:xfrm>
            <a:off x="6026316" y="2217763"/>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9" name="Google Shape;209;p19"/>
          <p:cNvSpPr txBox="1">
            <a:spLocks noGrp="1"/>
          </p:cNvSpPr>
          <p:nvPr>
            <p:ph type="subTitle" idx="6"/>
          </p:nvPr>
        </p:nvSpPr>
        <p:spPr>
          <a:xfrm>
            <a:off x="6026316" y="2455638"/>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Tree>
    <p:extLst>
      <p:ext uri="{BB962C8B-B14F-4D97-AF65-F5344CB8AC3E}">
        <p14:creationId xmlns:p14="http://schemas.microsoft.com/office/powerpoint/2010/main" val="199198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210"/>
        <p:cNvGrpSpPr/>
        <p:nvPr/>
      </p:nvGrpSpPr>
      <p:grpSpPr>
        <a:xfrm>
          <a:off x="0" y="0"/>
          <a:ext cx="0" cy="0"/>
          <a:chOff x="0" y="0"/>
          <a:chExt cx="0" cy="0"/>
        </a:xfrm>
      </p:grpSpPr>
      <p:grpSp>
        <p:nvGrpSpPr>
          <p:cNvPr id="211" name="Google Shape;211;p20"/>
          <p:cNvGrpSpPr/>
          <p:nvPr/>
        </p:nvGrpSpPr>
        <p:grpSpPr>
          <a:xfrm>
            <a:off x="0" y="0"/>
            <a:ext cx="9143925" cy="5143494"/>
            <a:chOff x="0" y="0"/>
            <a:chExt cx="9143925" cy="5143494"/>
          </a:xfrm>
        </p:grpSpPr>
        <p:sp>
          <p:nvSpPr>
            <p:cNvPr id="212" name="Google Shape;212;p20"/>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20"/>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20"/>
          <p:cNvSpPr txBox="1">
            <a:spLocks noGrp="1"/>
          </p:cNvSpPr>
          <p:nvPr>
            <p:ph type="title" idx="2"/>
          </p:nvPr>
        </p:nvSpPr>
        <p:spPr>
          <a:xfrm>
            <a:off x="3546922" y="349023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0" name="Google Shape;220;p20"/>
          <p:cNvSpPr txBox="1">
            <a:spLocks noGrp="1"/>
          </p:cNvSpPr>
          <p:nvPr>
            <p:ph type="subTitle" idx="1"/>
          </p:nvPr>
        </p:nvSpPr>
        <p:spPr>
          <a:xfrm>
            <a:off x="3546923" y="372811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1" name="Google Shape;221;p20"/>
          <p:cNvSpPr txBox="1">
            <a:spLocks noGrp="1"/>
          </p:cNvSpPr>
          <p:nvPr>
            <p:ph type="title" idx="3"/>
          </p:nvPr>
        </p:nvSpPr>
        <p:spPr>
          <a:xfrm>
            <a:off x="1070675" y="34902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2" name="Google Shape;222;p20"/>
          <p:cNvSpPr txBox="1">
            <a:spLocks noGrp="1"/>
          </p:cNvSpPr>
          <p:nvPr>
            <p:ph type="subTitle" idx="4"/>
          </p:nvPr>
        </p:nvSpPr>
        <p:spPr>
          <a:xfrm>
            <a:off x="1070675" y="37281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20"/>
          <p:cNvSpPr txBox="1">
            <a:spLocks noGrp="1"/>
          </p:cNvSpPr>
          <p:nvPr>
            <p:ph type="title" idx="5"/>
          </p:nvPr>
        </p:nvSpPr>
        <p:spPr>
          <a:xfrm>
            <a:off x="6026316" y="34902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4" name="Google Shape;224;p20"/>
          <p:cNvSpPr txBox="1">
            <a:spLocks noGrp="1"/>
          </p:cNvSpPr>
          <p:nvPr>
            <p:ph type="subTitle" idx="6"/>
          </p:nvPr>
        </p:nvSpPr>
        <p:spPr>
          <a:xfrm>
            <a:off x="6026316" y="37281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5" name="Google Shape;225;p20"/>
          <p:cNvSpPr txBox="1">
            <a:spLocks noGrp="1"/>
          </p:cNvSpPr>
          <p:nvPr>
            <p:ph type="title" idx="7"/>
          </p:nvPr>
        </p:nvSpPr>
        <p:spPr>
          <a:xfrm>
            <a:off x="3546922" y="203428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6" name="Google Shape;226;p20"/>
          <p:cNvSpPr txBox="1">
            <a:spLocks noGrp="1"/>
          </p:cNvSpPr>
          <p:nvPr>
            <p:ph type="subTitle" idx="8"/>
          </p:nvPr>
        </p:nvSpPr>
        <p:spPr>
          <a:xfrm>
            <a:off x="3546923" y="227216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20"/>
          <p:cNvSpPr txBox="1">
            <a:spLocks noGrp="1"/>
          </p:cNvSpPr>
          <p:nvPr>
            <p:ph type="title" idx="9"/>
          </p:nvPr>
        </p:nvSpPr>
        <p:spPr>
          <a:xfrm>
            <a:off x="1070675" y="20343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8" name="Google Shape;228;p20"/>
          <p:cNvSpPr txBox="1">
            <a:spLocks noGrp="1"/>
          </p:cNvSpPr>
          <p:nvPr>
            <p:ph type="subTitle" idx="13"/>
          </p:nvPr>
        </p:nvSpPr>
        <p:spPr>
          <a:xfrm>
            <a:off x="1070675" y="22721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20"/>
          <p:cNvSpPr txBox="1">
            <a:spLocks noGrp="1"/>
          </p:cNvSpPr>
          <p:nvPr>
            <p:ph type="title" idx="14"/>
          </p:nvPr>
        </p:nvSpPr>
        <p:spPr>
          <a:xfrm>
            <a:off x="6026316" y="20343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0" name="Google Shape;230;p20"/>
          <p:cNvSpPr txBox="1">
            <a:spLocks noGrp="1"/>
          </p:cNvSpPr>
          <p:nvPr>
            <p:ph type="subTitle" idx="15"/>
          </p:nvPr>
        </p:nvSpPr>
        <p:spPr>
          <a:xfrm>
            <a:off x="6026316" y="22721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422401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231"/>
        <p:cNvGrpSpPr/>
        <p:nvPr/>
      </p:nvGrpSpPr>
      <p:grpSpPr>
        <a:xfrm>
          <a:off x="0" y="0"/>
          <a:ext cx="0" cy="0"/>
          <a:chOff x="0" y="0"/>
          <a:chExt cx="0" cy="0"/>
        </a:xfrm>
      </p:grpSpPr>
      <p:grpSp>
        <p:nvGrpSpPr>
          <p:cNvPr id="232" name="Google Shape;232;p21"/>
          <p:cNvGrpSpPr/>
          <p:nvPr/>
        </p:nvGrpSpPr>
        <p:grpSpPr>
          <a:xfrm>
            <a:off x="0" y="0"/>
            <a:ext cx="9143925" cy="5143494"/>
            <a:chOff x="0" y="0"/>
            <a:chExt cx="9143925" cy="5143494"/>
          </a:xfrm>
        </p:grpSpPr>
        <p:sp>
          <p:nvSpPr>
            <p:cNvPr id="233" name="Google Shape;233;p21"/>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1"/>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1"/>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1"/>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 name="Google Shape;240;p21"/>
          <p:cNvSpPr txBox="1">
            <a:spLocks noGrp="1"/>
          </p:cNvSpPr>
          <p:nvPr>
            <p:ph type="title" idx="2"/>
          </p:nvPr>
        </p:nvSpPr>
        <p:spPr>
          <a:xfrm>
            <a:off x="6283947" y="326163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1" name="Google Shape;241;p21"/>
          <p:cNvSpPr txBox="1">
            <a:spLocks noGrp="1"/>
          </p:cNvSpPr>
          <p:nvPr>
            <p:ph type="subTitle" idx="1"/>
          </p:nvPr>
        </p:nvSpPr>
        <p:spPr>
          <a:xfrm>
            <a:off x="6283948" y="349951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2" name="Google Shape;242;p21"/>
          <p:cNvSpPr txBox="1">
            <a:spLocks noGrp="1"/>
          </p:cNvSpPr>
          <p:nvPr>
            <p:ph type="title" idx="3"/>
          </p:nvPr>
        </p:nvSpPr>
        <p:spPr>
          <a:xfrm>
            <a:off x="808950" y="32616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3" name="Google Shape;243;p21"/>
          <p:cNvSpPr txBox="1">
            <a:spLocks noGrp="1"/>
          </p:cNvSpPr>
          <p:nvPr>
            <p:ph type="subTitle" idx="4"/>
          </p:nvPr>
        </p:nvSpPr>
        <p:spPr>
          <a:xfrm>
            <a:off x="808950" y="34995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21"/>
          <p:cNvSpPr txBox="1">
            <a:spLocks noGrp="1"/>
          </p:cNvSpPr>
          <p:nvPr>
            <p:ph type="title" idx="5"/>
          </p:nvPr>
        </p:nvSpPr>
        <p:spPr>
          <a:xfrm>
            <a:off x="6283947" y="180568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5" name="Google Shape;245;p21"/>
          <p:cNvSpPr txBox="1">
            <a:spLocks noGrp="1"/>
          </p:cNvSpPr>
          <p:nvPr>
            <p:ph type="subTitle" idx="6"/>
          </p:nvPr>
        </p:nvSpPr>
        <p:spPr>
          <a:xfrm>
            <a:off x="6283948" y="204356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6" name="Google Shape;246;p21"/>
          <p:cNvSpPr txBox="1">
            <a:spLocks noGrp="1"/>
          </p:cNvSpPr>
          <p:nvPr>
            <p:ph type="title" idx="7"/>
          </p:nvPr>
        </p:nvSpPr>
        <p:spPr>
          <a:xfrm>
            <a:off x="808950" y="18057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7" name="Google Shape;247;p21"/>
          <p:cNvSpPr txBox="1">
            <a:spLocks noGrp="1"/>
          </p:cNvSpPr>
          <p:nvPr>
            <p:ph type="subTitle" idx="8"/>
          </p:nvPr>
        </p:nvSpPr>
        <p:spPr>
          <a:xfrm>
            <a:off x="808950" y="20435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699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solidFill>
          <a:schemeClr val="accent6"/>
        </a:solidFill>
        <a:effectLst/>
      </p:bgPr>
    </p:bg>
    <p:spTree>
      <p:nvGrpSpPr>
        <p:cNvPr id="1" name="Shape 248"/>
        <p:cNvGrpSpPr/>
        <p:nvPr/>
      </p:nvGrpSpPr>
      <p:grpSpPr>
        <a:xfrm>
          <a:off x="0" y="0"/>
          <a:ext cx="0" cy="0"/>
          <a:chOff x="0" y="0"/>
          <a:chExt cx="0" cy="0"/>
        </a:xfrm>
      </p:grpSpPr>
      <p:grpSp>
        <p:nvGrpSpPr>
          <p:cNvPr id="249" name="Google Shape;249;p22"/>
          <p:cNvGrpSpPr/>
          <p:nvPr/>
        </p:nvGrpSpPr>
        <p:grpSpPr>
          <a:xfrm>
            <a:off x="0" y="0"/>
            <a:ext cx="9143925" cy="5143494"/>
            <a:chOff x="0" y="0"/>
            <a:chExt cx="9143925" cy="5143494"/>
          </a:xfrm>
        </p:grpSpPr>
        <p:sp>
          <p:nvSpPr>
            <p:cNvPr id="250" name="Google Shape;250;p22"/>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2"/>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2"/>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2"/>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22"/>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22"/>
          <p:cNvSpPr txBox="1">
            <a:spLocks noGrp="1"/>
          </p:cNvSpPr>
          <p:nvPr>
            <p:ph type="body" idx="1"/>
          </p:nvPr>
        </p:nvSpPr>
        <p:spPr>
          <a:xfrm>
            <a:off x="4307100" y="2066075"/>
            <a:ext cx="3146100" cy="1939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112925"/>
              </a:buClr>
              <a:buSzPts val="1200"/>
              <a:buChar char="●"/>
              <a:defRPr sz="1400"/>
            </a:lvl1pPr>
            <a:lvl2pPr marL="914400" lvl="1" indent="-304800">
              <a:spcBef>
                <a:spcPts val="1000"/>
              </a:spcBef>
              <a:spcAft>
                <a:spcPts val="0"/>
              </a:spcAft>
              <a:buClr>
                <a:srgbClr val="112925"/>
              </a:buClr>
              <a:buSzPts val="1200"/>
              <a:buFont typeface="Arial"/>
              <a:buChar char="○"/>
              <a:defRPr/>
            </a:lvl2pPr>
            <a:lvl3pPr marL="1371600" lvl="2" indent="-304800">
              <a:spcBef>
                <a:spcPts val="0"/>
              </a:spcBef>
              <a:spcAft>
                <a:spcPts val="0"/>
              </a:spcAft>
              <a:buClr>
                <a:srgbClr val="112925"/>
              </a:buClr>
              <a:buSzPts val="1200"/>
              <a:buFont typeface="Arial"/>
              <a:buChar char="■"/>
              <a:defRPr/>
            </a:lvl3pPr>
            <a:lvl4pPr marL="1828800" lvl="3" indent="-304800">
              <a:spcBef>
                <a:spcPts val="0"/>
              </a:spcBef>
              <a:spcAft>
                <a:spcPts val="0"/>
              </a:spcAft>
              <a:buClr>
                <a:srgbClr val="112925"/>
              </a:buClr>
              <a:buSzPts val="1200"/>
              <a:buFont typeface="Arial"/>
              <a:buChar char="●"/>
              <a:defRPr/>
            </a:lvl4pPr>
            <a:lvl5pPr marL="2286000" lvl="4" indent="-304800">
              <a:spcBef>
                <a:spcPts val="0"/>
              </a:spcBef>
              <a:spcAft>
                <a:spcPts val="0"/>
              </a:spcAft>
              <a:buClr>
                <a:srgbClr val="112925"/>
              </a:buClr>
              <a:buSzPts val="1200"/>
              <a:buFont typeface="Arial"/>
              <a:buChar char="○"/>
              <a:defRPr/>
            </a:lvl5pPr>
            <a:lvl6pPr marL="2743200" lvl="5" indent="-304800">
              <a:spcBef>
                <a:spcPts val="0"/>
              </a:spcBef>
              <a:spcAft>
                <a:spcPts val="0"/>
              </a:spcAft>
              <a:buClr>
                <a:srgbClr val="112925"/>
              </a:buClr>
              <a:buSzPts val="1200"/>
              <a:buFont typeface="Arial"/>
              <a:buChar char="■"/>
              <a:defRPr/>
            </a:lvl6pPr>
            <a:lvl7pPr marL="3200400" lvl="6" indent="-304800">
              <a:spcBef>
                <a:spcPts val="0"/>
              </a:spcBef>
              <a:spcAft>
                <a:spcPts val="0"/>
              </a:spcAft>
              <a:buClr>
                <a:srgbClr val="112925"/>
              </a:buClr>
              <a:buSzPts val="1200"/>
              <a:buFont typeface="Arial"/>
              <a:buChar char="●"/>
              <a:defRPr/>
            </a:lvl7pPr>
            <a:lvl8pPr marL="3657600" lvl="7" indent="-304800">
              <a:spcBef>
                <a:spcPts val="0"/>
              </a:spcBef>
              <a:spcAft>
                <a:spcPts val="0"/>
              </a:spcAft>
              <a:buClr>
                <a:srgbClr val="112925"/>
              </a:buClr>
              <a:buSzPts val="1200"/>
              <a:buFont typeface="Arial"/>
              <a:buChar char="○"/>
              <a:defRPr/>
            </a:lvl8pPr>
            <a:lvl9pPr marL="4114800" lvl="8" indent="-304800">
              <a:spcBef>
                <a:spcPts val="0"/>
              </a:spcBef>
              <a:spcAft>
                <a:spcPts val="0"/>
              </a:spcAft>
              <a:buClr>
                <a:srgbClr val="112925"/>
              </a:buClr>
              <a:buSzPts val="1200"/>
              <a:buFont typeface="Arial"/>
              <a:buChar char="■"/>
              <a:defRPr/>
            </a:lvl9pPr>
          </a:lstStyle>
          <a:p>
            <a:endParaRPr/>
          </a:p>
        </p:txBody>
      </p:sp>
    </p:spTree>
    <p:extLst>
      <p:ext uri="{BB962C8B-B14F-4D97-AF65-F5344CB8AC3E}">
        <p14:creationId xmlns:p14="http://schemas.microsoft.com/office/powerpoint/2010/main" val="3140594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1"/>
        </a:solidFill>
        <a:effectLst/>
      </p:bgPr>
    </p:bg>
    <p:spTree>
      <p:nvGrpSpPr>
        <p:cNvPr id="1" name="Shape 258"/>
        <p:cNvGrpSpPr/>
        <p:nvPr/>
      </p:nvGrpSpPr>
      <p:grpSpPr>
        <a:xfrm>
          <a:off x="0" y="0"/>
          <a:ext cx="0" cy="0"/>
          <a:chOff x="0" y="0"/>
          <a:chExt cx="0" cy="0"/>
        </a:xfrm>
      </p:grpSpPr>
      <p:grpSp>
        <p:nvGrpSpPr>
          <p:cNvPr id="259" name="Google Shape;259;p23"/>
          <p:cNvGrpSpPr/>
          <p:nvPr/>
        </p:nvGrpSpPr>
        <p:grpSpPr>
          <a:xfrm>
            <a:off x="0" y="0"/>
            <a:ext cx="9143925" cy="5143494"/>
            <a:chOff x="0" y="0"/>
            <a:chExt cx="9143925" cy="5143494"/>
          </a:xfrm>
        </p:grpSpPr>
        <p:sp>
          <p:nvSpPr>
            <p:cNvPr id="260" name="Google Shape;260;p2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23"/>
          <p:cNvGrpSpPr/>
          <p:nvPr/>
        </p:nvGrpSpPr>
        <p:grpSpPr>
          <a:xfrm>
            <a:off x="802950" y="1519980"/>
            <a:ext cx="7538100" cy="3299527"/>
            <a:chOff x="769975" y="1519980"/>
            <a:chExt cx="7538100" cy="3299527"/>
          </a:xfrm>
        </p:grpSpPr>
        <p:sp>
          <p:nvSpPr>
            <p:cNvPr id="267" name="Google Shape;267;p23"/>
            <p:cNvSpPr/>
            <p:nvPr/>
          </p:nvSpPr>
          <p:spPr>
            <a:xfrm>
              <a:off x="769975" y="1519980"/>
              <a:ext cx="4330381"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4333597" y="1519980"/>
              <a:ext cx="3974478"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23"/>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0" name="Google Shape;270;p23"/>
          <p:cNvSpPr txBox="1">
            <a:spLocks noGrp="1"/>
          </p:cNvSpPr>
          <p:nvPr>
            <p:ph type="title" idx="2"/>
          </p:nvPr>
        </p:nvSpPr>
        <p:spPr>
          <a:xfrm>
            <a:off x="803988" y="2114100"/>
            <a:ext cx="2724600" cy="40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71" name="Google Shape;271;p23"/>
          <p:cNvSpPr txBox="1">
            <a:spLocks noGrp="1"/>
          </p:cNvSpPr>
          <p:nvPr>
            <p:ph type="subTitle" idx="1"/>
          </p:nvPr>
        </p:nvSpPr>
        <p:spPr>
          <a:xfrm>
            <a:off x="804000" y="2364900"/>
            <a:ext cx="2447700" cy="123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2" name="Google Shape;272;p23"/>
          <p:cNvSpPr txBox="1">
            <a:spLocks noGrp="1"/>
          </p:cNvSpPr>
          <p:nvPr>
            <p:ph type="title" idx="3"/>
          </p:nvPr>
        </p:nvSpPr>
        <p:spPr>
          <a:xfrm>
            <a:off x="5617512" y="2114100"/>
            <a:ext cx="2724600" cy="40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73" name="Google Shape;273;p23"/>
          <p:cNvSpPr txBox="1">
            <a:spLocks noGrp="1"/>
          </p:cNvSpPr>
          <p:nvPr>
            <p:ph type="subTitle" idx="4"/>
          </p:nvPr>
        </p:nvSpPr>
        <p:spPr>
          <a:xfrm>
            <a:off x="6068412" y="2364900"/>
            <a:ext cx="2273700" cy="123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73211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274"/>
        <p:cNvGrpSpPr/>
        <p:nvPr/>
      </p:nvGrpSpPr>
      <p:grpSpPr>
        <a:xfrm>
          <a:off x="0" y="0"/>
          <a:ext cx="0" cy="0"/>
          <a:chOff x="0" y="0"/>
          <a:chExt cx="0" cy="0"/>
        </a:xfrm>
      </p:grpSpPr>
      <p:grpSp>
        <p:nvGrpSpPr>
          <p:cNvPr id="275" name="Google Shape;275;p24"/>
          <p:cNvGrpSpPr/>
          <p:nvPr/>
        </p:nvGrpSpPr>
        <p:grpSpPr>
          <a:xfrm>
            <a:off x="0" y="0"/>
            <a:ext cx="9143925" cy="5143494"/>
            <a:chOff x="0" y="0"/>
            <a:chExt cx="9143925" cy="5143494"/>
          </a:xfrm>
        </p:grpSpPr>
        <p:sp>
          <p:nvSpPr>
            <p:cNvPr id="276" name="Google Shape;276;p2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txBox="1"/>
          <p:nvPr/>
        </p:nvSpPr>
        <p:spPr>
          <a:xfrm>
            <a:off x="714125" y="3473550"/>
            <a:ext cx="2991600" cy="789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b="1">
                <a:solidFill>
                  <a:schemeClr val="dk2"/>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b="1">
                <a:solidFill>
                  <a:schemeClr val="dk2"/>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000">
                <a:solidFill>
                  <a:schemeClr val="dk2"/>
                </a:solidFill>
                <a:latin typeface="Raleway"/>
                <a:ea typeface="Raleway"/>
                <a:cs typeface="Raleway"/>
                <a:sym typeface="Raleway"/>
              </a:rPr>
              <a:t>, infographics &amp; images by </a:t>
            </a:r>
            <a:r>
              <a:rPr lang="en" sz="1000" b="1">
                <a:solidFill>
                  <a:schemeClr val="dk2"/>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n" sz="1000">
                <a:solidFill>
                  <a:schemeClr val="dk2"/>
                </a:solidFill>
                <a:latin typeface="Raleway"/>
                <a:ea typeface="Raleway"/>
                <a:cs typeface="Raleway"/>
                <a:sym typeface="Raleway"/>
              </a:rPr>
              <a:t> and illustrations by </a:t>
            </a:r>
            <a:r>
              <a:rPr lang="en" sz="1000" b="1">
                <a:solidFill>
                  <a:schemeClr val="dk2"/>
                </a:solidFill>
                <a:uFill>
                  <a:noFill/>
                </a:uFill>
                <a:latin typeface="Raleway"/>
                <a:ea typeface="Raleway"/>
                <a:cs typeface="Raleway"/>
                <a:sym typeface="Raleway"/>
                <a:hlinkClick r:id="rId5">
                  <a:extLst>
                    <a:ext uri="{A12FA001-AC4F-418D-AE19-62706E023703}">
                      <ahyp:hlinkClr xmlns="" xmlns:ahyp="http://schemas.microsoft.com/office/drawing/2018/hyperlinkcolor" val="tx"/>
                    </a:ext>
                  </a:extLst>
                </a:hlinkClick>
              </a:rPr>
              <a:t>Stories</a:t>
            </a:r>
            <a:endParaRPr sz="1000" b="1">
              <a:solidFill>
                <a:schemeClr val="dk2"/>
              </a:solidFill>
              <a:latin typeface="Raleway"/>
              <a:ea typeface="Raleway"/>
              <a:cs typeface="Raleway"/>
              <a:sym typeface="Raleway"/>
            </a:endParaRPr>
          </a:p>
        </p:txBody>
      </p:sp>
      <p:sp>
        <p:nvSpPr>
          <p:cNvPr id="283" name="Google Shape;283;p24"/>
          <p:cNvSpPr txBox="1">
            <a:spLocks noGrp="1"/>
          </p:cNvSpPr>
          <p:nvPr>
            <p:ph type="ctrTitle"/>
          </p:nvPr>
        </p:nvSpPr>
        <p:spPr>
          <a:xfrm>
            <a:off x="714125" y="651525"/>
            <a:ext cx="3174600" cy="82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1pPr>
            <a:lvl2pPr lvl="1"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2pPr>
            <a:lvl3pPr lvl="2"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3pPr>
            <a:lvl4pPr lvl="3"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4pPr>
            <a:lvl5pPr lvl="4"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5pPr>
            <a:lvl6pPr lvl="5"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6pPr>
            <a:lvl7pPr lvl="6"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7pPr>
            <a:lvl8pPr lvl="7"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8pPr>
            <a:lvl9pPr lvl="8"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9pPr>
          </a:lstStyle>
          <a:p>
            <a:endParaRPr/>
          </a:p>
        </p:txBody>
      </p:sp>
      <p:sp>
        <p:nvSpPr>
          <p:cNvPr id="284" name="Google Shape;284;p24"/>
          <p:cNvSpPr txBox="1">
            <a:spLocks noGrp="1"/>
          </p:cNvSpPr>
          <p:nvPr>
            <p:ph type="subTitle" idx="1"/>
          </p:nvPr>
        </p:nvSpPr>
        <p:spPr>
          <a:xfrm>
            <a:off x="714125" y="1517850"/>
            <a:ext cx="29916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18045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85"/>
        <p:cNvGrpSpPr/>
        <p:nvPr/>
      </p:nvGrpSpPr>
      <p:grpSpPr>
        <a:xfrm>
          <a:off x="0" y="0"/>
          <a:ext cx="0" cy="0"/>
          <a:chOff x="0" y="0"/>
          <a:chExt cx="0" cy="0"/>
        </a:xfrm>
      </p:grpSpPr>
      <p:grpSp>
        <p:nvGrpSpPr>
          <p:cNvPr id="286" name="Google Shape;286;p25"/>
          <p:cNvGrpSpPr/>
          <p:nvPr/>
        </p:nvGrpSpPr>
        <p:grpSpPr>
          <a:xfrm>
            <a:off x="0" y="0"/>
            <a:ext cx="9143925" cy="5143494"/>
            <a:chOff x="0" y="0"/>
            <a:chExt cx="9143925" cy="5143494"/>
          </a:xfrm>
        </p:grpSpPr>
        <p:sp>
          <p:nvSpPr>
            <p:cNvPr id="287" name="Google Shape;287;p25"/>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25"/>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38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one column 1">
  <p:cSld name="1_Title and one column 1">
    <p:bg>
      <p:bgPr>
        <a:solidFill>
          <a:schemeClr val="accent1"/>
        </a:solidFill>
        <a:effectLst/>
      </p:bgPr>
    </p:bg>
    <p:spTree>
      <p:nvGrpSpPr>
        <p:cNvPr id="1" name="Shape 304"/>
        <p:cNvGrpSpPr/>
        <p:nvPr/>
      </p:nvGrpSpPr>
      <p:grpSpPr>
        <a:xfrm>
          <a:off x="0" y="0"/>
          <a:ext cx="0" cy="0"/>
          <a:chOff x="0" y="0"/>
          <a:chExt cx="0" cy="0"/>
        </a:xfrm>
      </p:grpSpPr>
      <p:grpSp>
        <p:nvGrpSpPr>
          <p:cNvPr id="305" name="Google Shape;305;p27"/>
          <p:cNvGrpSpPr/>
          <p:nvPr/>
        </p:nvGrpSpPr>
        <p:grpSpPr>
          <a:xfrm>
            <a:off x="0" y="0"/>
            <a:ext cx="9143925" cy="5143494"/>
            <a:chOff x="0" y="0"/>
            <a:chExt cx="9143925" cy="5143494"/>
          </a:xfrm>
        </p:grpSpPr>
        <p:sp>
          <p:nvSpPr>
            <p:cNvPr id="306" name="Google Shape;306;p27"/>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27"/>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txBox="1">
            <a:spLocks noGrp="1"/>
          </p:cNvSpPr>
          <p:nvPr>
            <p:ph type="ctrTitle"/>
          </p:nvPr>
        </p:nvSpPr>
        <p:spPr>
          <a:xfrm>
            <a:off x="714125" y="1433050"/>
            <a:ext cx="2510700" cy="1135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
        <p:nvSpPr>
          <p:cNvPr id="313" name="Google Shape;313;p27"/>
          <p:cNvSpPr txBox="1">
            <a:spLocks noGrp="1"/>
          </p:cNvSpPr>
          <p:nvPr>
            <p:ph type="subTitle" idx="1"/>
          </p:nvPr>
        </p:nvSpPr>
        <p:spPr>
          <a:xfrm>
            <a:off x="714125" y="2605525"/>
            <a:ext cx="27867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6399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3">
  <p:cSld name="BLANK_11">
    <p:spTree>
      <p:nvGrpSpPr>
        <p:cNvPr id="1" name="Shape 183"/>
        <p:cNvGrpSpPr/>
        <p:nvPr/>
      </p:nvGrpSpPr>
      <p:grpSpPr>
        <a:xfrm>
          <a:off x="0" y="0"/>
          <a:ext cx="0" cy="0"/>
          <a:chOff x="0" y="0"/>
          <a:chExt cx="0" cy="0"/>
        </a:xfrm>
      </p:grpSpPr>
      <p:grpSp>
        <p:nvGrpSpPr>
          <p:cNvPr id="184" name="Google Shape;184;p16"/>
          <p:cNvGrpSpPr/>
          <p:nvPr/>
        </p:nvGrpSpPr>
        <p:grpSpPr>
          <a:xfrm rot="10800000" flipH="1">
            <a:off x="0" y="0"/>
            <a:ext cx="9144000" cy="5143508"/>
            <a:chOff x="0" y="0"/>
            <a:chExt cx="9144000" cy="5143508"/>
          </a:xfrm>
        </p:grpSpPr>
        <p:sp>
          <p:nvSpPr>
            <p:cNvPr id="185" name="Google Shape;185;p16"/>
            <p:cNvSpPr/>
            <p:nvPr/>
          </p:nvSpPr>
          <p:spPr>
            <a:xfrm>
              <a:off x="1887065" y="3147412"/>
              <a:ext cx="7256928" cy="1996096"/>
            </a:xfrm>
            <a:custGeom>
              <a:avLst/>
              <a:gdLst/>
              <a:ahLst/>
              <a:cxnLst/>
              <a:rect l="l" t="t" r="r" b="b"/>
              <a:pathLst>
                <a:path w="226779" h="62378" extrusionOk="0">
                  <a:moveTo>
                    <a:pt x="226779" y="0"/>
                  </a:moveTo>
                  <a:cubicBezTo>
                    <a:pt x="180892" y="5879"/>
                    <a:pt x="206867" y="27628"/>
                    <a:pt x="149857" y="27628"/>
                  </a:cubicBezTo>
                  <a:cubicBezTo>
                    <a:pt x="138748" y="27628"/>
                    <a:pt x="124488" y="26803"/>
                    <a:pt x="105931" y="24872"/>
                  </a:cubicBezTo>
                  <a:cubicBezTo>
                    <a:pt x="96810" y="23923"/>
                    <a:pt x="88912" y="23488"/>
                    <a:pt x="82007" y="23488"/>
                  </a:cubicBezTo>
                  <a:cubicBezTo>
                    <a:pt x="31578" y="23488"/>
                    <a:pt x="34120" y="46700"/>
                    <a:pt x="1" y="62377"/>
                  </a:cubicBezTo>
                  <a:lnTo>
                    <a:pt x="226779" y="62377"/>
                  </a:lnTo>
                  <a:lnTo>
                    <a:pt x="226779"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a:off x="0" y="0"/>
              <a:ext cx="9144000" cy="1044704"/>
            </a:xfrm>
            <a:custGeom>
              <a:avLst/>
              <a:gdLst/>
              <a:ahLst/>
              <a:cxnLst/>
              <a:rect l="l" t="t" r="r" b="b"/>
              <a:pathLst>
                <a:path w="285750" h="32647" extrusionOk="0">
                  <a:moveTo>
                    <a:pt x="0" y="0"/>
                  </a:moveTo>
                  <a:lnTo>
                    <a:pt x="0" y="32647"/>
                  </a:lnTo>
                  <a:cubicBezTo>
                    <a:pt x="12553" y="28983"/>
                    <a:pt x="22594" y="27989"/>
                    <a:pt x="31615" y="27989"/>
                  </a:cubicBezTo>
                  <a:cubicBezTo>
                    <a:pt x="42298" y="27989"/>
                    <a:pt x="51551" y="29382"/>
                    <a:pt x="61854" y="29382"/>
                  </a:cubicBezTo>
                  <a:cubicBezTo>
                    <a:pt x="74512" y="29382"/>
                    <a:pt x="88755" y="27280"/>
                    <a:pt x="109180" y="17907"/>
                  </a:cubicBezTo>
                  <a:cubicBezTo>
                    <a:pt x="131587" y="7623"/>
                    <a:pt x="151891" y="4697"/>
                    <a:pt x="170888" y="4697"/>
                  </a:cubicBezTo>
                  <a:cubicBezTo>
                    <a:pt x="195976" y="4697"/>
                    <a:pt x="218784" y="9800"/>
                    <a:pt x="241144" y="9800"/>
                  </a:cubicBezTo>
                  <a:cubicBezTo>
                    <a:pt x="256032" y="9800"/>
                    <a:pt x="270720" y="7538"/>
                    <a:pt x="285750"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a:off x="0" y="523870"/>
              <a:ext cx="9144000" cy="4612000"/>
            </a:xfrm>
            <a:custGeom>
              <a:avLst/>
              <a:gdLst/>
              <a:ahLst/>
              <a:cxnLst/>
              <a:rect l="l" t="t" r="r" b="b"/>
              <a:pathLst>
                <a:path w="285750" h="144125" extrusionOk="0">
                  <a:moveTo>
                    <a:pt x="285345" y="0"/>
                  </a:moveTo>
                  <a:cubicBezTo>
                    <a:pt x="273117" y="4721"/>
                    <a:pt x="258971" y="21435"/>
                    <a:pt x="244170" y="21435"/>
                  </a:cubicBezTo>
                  <a:cubicBezTo>
                    <a:pt x="244040" y="21435"/>
                    <a:pt x="243910" y="21434"/>
                    <a:pt x="243780" y="21431"/>
                  </a:cubicBezTo>
                  <a:cubicBezTo>
                    <a:pt x="228838" y="21134"/>
                    <a:pt x="212824" y="12799"/>
                    <a:pt x="197346" y="11609"/>
                  </a:cubicBezTo>
                  <a:cubicBezTo>
                    <a:pt x="190675" y="11097"/>
                    <a:pt x="184053" y="10766"/>
                    <a:pt x="177599" y="10766"/>
                  </a:cubicBezTo>
                  <a:cubicBezTo>
                    <a:pt x="161535" y="10766"/>
                    <a:pt x="146510" y="12816"/>
                    <a:pt x="134338" y="19229"/>
                  </a:cubicBezTo>
                  <a:cubicBezTo>
                    <a:pt x="121991" y="25718"/>
                    <a:pt x="112740" y="33897"/>
                    <a:pt x="100501" y="40446"/>
                  </a:cubicBezTo>
                  <a:cubicBezTo>
                    <a:pt x="90216" y="45958"/>
                    <a:pt x="76603" y="50377"/>
                    <a:pt x="62741" y="50377"/>
                  </a:cubicBezTo>
                  <a:cubicBezTo>
                    <a:pt x="60105" y="50377"/>
                    <a:pt x="57461" y="50218"/>
                    <a:pt x="54828" y="49875"/>
                  </a:cubicBezTo>
                  <a:cubicBezTo>
                    <a:pt x="45208" y="48625"/>
                    <a:pt x="37088" y="45125"/>
                    <a:pt x="28289" y="42601"/>
                  </a:cubicBezTo>
                  <a:cubicBezTo>
                    <a:pt x="22861" y="41043"/>
                    <a:pt x="16600" y="39880"/>
                    <a:pt x="10603" y="39880"/>
                  </a:cubicBezTo>
                  <a:cubicBezTo>
                    <a:pt x="6879" y="39880"/>
                    <a:pt x="3257" y="40329"/>
                    <a:pt x="0" y="41410"/>
                  </a:cubicBezTo>
                  <a:lnTo>
                    <a:pt x="572" y="144125"/>
                  </a:lnTo>
                  <a:lnTo>
                    <a:pt x="29325" y="144125"/>
                  </a:lnTo>
                  <a:cubicBezTo>
                    <a:pt x="33123" y="136767"/>
                    <a:pt x="35302" y="128313"/>
                    <a:pt x="40719" y="122051"/>
                  </a:cubicBezTo>
                  <a:cubicBezTo>
                    <a:pt x="72926" y="84832"/>
                    <a:pt x="92976" y="87606"/>
                    <a:pt x="112978" y="86546"/>
                  </a:cubicBezTo>
                  <a:cubicBezTo>
                    <a:pt x="132993" y="85499"/>
                    <a:pt x="142875" y="65782"/>
                    <a:pt x="169962" y="63996"/>
                  </a:cubicBezTo>
                  <a:cubicBezTo>
                    <a:pt x="170819" y="63940"/>
                    <a:pt x="171670" y="63913"/>
                    <a:pt x="172514" y="63913"/>
                  </a:cubicBezTo>
                  <a:cubicBezTo>
                    <a:pt x="189027" y="63913"/>
                    <a:pt x="203346" y="74186"/>
                    <a:pt x="226150" y="74186"/>
                  </a:cubicBezTo>
                  <a:cubicBezTo>
                    <a:pt x="241257" y="74186"/>
                    <a:pt x="260089" y="69677"/>
                    <a:pt x="285750" y="54685"/>
                  </a:cubicBezTo>
                  <a:lnTo>
                    <a:pt x="285345"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6"/>
          <p:cNvSpPr txBox="1">
            <a:spLocks noGrp="1"/>
          </p:cNvSpPr>
          <p:nvPr>
            <p:ph type="title"/>
          </p:nvPr>
        </p:nvSpPr>
        <p:spPr>
          <a:xfrm>
            <a:off x="2021400" y="1772056"/>
            <a:ext cx="5101200" cy="11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9" name="Google Shape;189;p16"/>
          <p:cNvSpPr txBox="1">
            <a:spLocks noGrp="1"/>
          </p:cNvSpPr>
          <p:nvPr>
            <p:ph type="subTitle" idx="1"/>
          </p:nvPr>
        </p:nvSpPr>
        <p:spPr>
          <a:xfrm>
            <a:off x="3394800" y="3004575"/>
            <a:ext cx="2354400" cy="6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0" name="Google Shape;190;p16"/>
          <p:cNvSpPr txBox="1">
            <a:spLocks noGrp="1"/>
          </p:cNvSpPr>
          <p:nvPr>
            <p:ph type="title" idx="2" hasCustomPrompt="1"/>
          </p:nvPr>
        </p:nvSpPr>
        <p:spPr>
          <a:xfrm>
            <a:off x="3977400" y="798686"/>
            <a:ext cx="11892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5500">
                <a:solidFill>
                  <a:schemeClr val="dk1"/>
                </a:solidFill>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One Column 2 ">
  <p:cSld name="Title and One Column 2 ">
    <p:bg>
      <p:bgPr>
        <a:solidFill>
          <a:schemeClr val="accent3"/>
        </a:solidFill>
        <a:effectLst/>
      </p:bgPr>
    </p:bg>
    <p:spTree>
      <p:nvGrpSpPr>
        <p:cNvPr id="1" name="Shape 314"/>
        <p:cNvGrpSpPr/>
        <p:nvPr/>
      </p:nvGrpSpPr>
      <p:grpSpPr>
        <a:xfrm>
          <a:off x="0" y="0"/>
          <a:ext cx="0" cy="0"/>
          <a:chOff x="0" y="0"/>
          <a:chExt cx="0" cy="0"/>
        </a:xfrm>
      </p:grpSpPr>
      <p:grpSp>
        <p:nvGrpSpPr>
          <p:cNvPr id="315" name="Google Shape;315;p28"/>
          <p:cNvGrpSpPr/>
          <p:nvPr/>
        </p:nvGrpSpPr>
        <p:grpSpPr>
          <a:xfrm>
            <a:off x="0" y="0"/>
            <a:ext cx="9143925" cy="5143494"/>
            <a:chOff x="0" y="0"/>
            <a:chExt cx="9143925" cy="5143494"/>
          </a:xfrm>
        </p:grpSpPr>
        <p:sp>
          <p:nvSpPr>
            <p:cNvPr id="316" name="Google Shape;316;p2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8"/>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txBox="1">
            <a:spLocks noGrp="1"/>
          </p:cNvSpPr>
          <p:nvPr>
            <p:ph type="ctrTitle"/>
          </p:nvPr>
        </p:nvSpPr>
        <p:spPr>
          <a:xfrm>
            <a:off x="5919175" y="1433050"/>
            <a:ext cx="2510700" cy="11355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
        <p:nvSpPr>
          <p:cNvPr id="323" name="Google Shape;323;p28"/>
          <p:cNvSpPr txBox="1">
            <a:spLocks noGrp="1"/>
          </p:cNvSpPr>
          <p:nvPr>
            <p:ph type="subTitle" idx="1"/>
          </p:nvPr>
        </p:nvSpPr>
        <p:spPr>
          <a:xfrm>
            <a:off x="5919175" y="2605525"/>
            <a:ext cx="2510700" cy="1053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39744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24"/>
        <p:cNvGrpSpPr/>
        <p:nvPr/>
      </p:nvGrpSpPr>
      <p:grpSpPr>
        <a:xfrm>
          <a:off x="0" y="0"/>
          <a:ext cx="0" cy="0"/>
          <a:chOff x="0" y="0"/>
          <a:chExt cx="0" cy="0"/>
        </a:xfrm>
      </p:grpSpPr>
      <p:grpSp>
        <p:nvGrpSpPr>
          <p:cNvPr id="325" name="Google Shape;325;p29"/>
          <p:cNvGrpSpPr/>
          <p:nvPr/>
        </p:nvGrpSpPr>
        <p:grpSpPr>
          <a:xfrm>
            <a:off x="0" y="0"/>
            <a:ext cx="9143925" cy="5143494"/>
            <a:chOff x="0" y="0"/>
            <a:chExt cx="9143925" cy="5143494"/>
          </a:xfrm>
        </p:grpSpPr>
        <p:sp>
          <p:nvSpPr>
            <p:cNvPr id="326" name="Google Shape;326;p2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228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332"/>
        <p:cNvGrpSpPr/>
        <p:nvPr/>
      </p:nvGrpSpPr>
      <p:grpSpPr>
        <a:xfrm>
          <a:off x="0" y="0"/>
          <a:ext cx="0" cy="0"/>
          <a:chOff x="0" y="0"/>
          <a:chExt cx="0" cy="0"/>
        </a:xfrm>
      </p:grpSpPr>
      <p:grpSp>
        <p:nvGrpSpPr>
          <p:cNvPr id="333" name="Google Shape;333;p30"/>
          <p:cNvGrpSpPr/>
          <p:nvPr/>
        </p:nvGrpSpPr>
        <p:grpSpPr>
          <a:xfrm>
            <a:off x="0" y="0"/>
            <a:ext cx="9143925" cy="5143494"/>
            <a:chOff x="0" y="0"/>
            <a:chExt cx="9143925" cy="5143494"/>
          </a:xfrm>
        </p:grpSpPr>
        <p:sp>
          <p:nvSpPr>
            <p:cNvPr id="334" name="Google Shape;334;p30"/>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0"/>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59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5">
    <p:spTree>
      <p:nvGrpSpPr>
        <p:cNvPr id="1" name="Shape 445"/>
        <p:cNvGrpSpPr/>
        <p:nvPr/>
      </p:nvGrpSpPr>
      <p:grpSpPr>
        <a:xfrm>
          <a:off x="0" y="0"/>
          <a:ext cx="0" cy="0"/>
          <a:chOff x="0" y="0"/>
          <a:chExt cx="0" cy="0"/>
        </a:xfrm>
      </p:grpSpPr>
      <p:grpSp>
        <p:nvGrpSpPr>
          <p:cNvPr id="446" name="Google Shape;446;p33"/>
          <p:cNvGrpSpPr/>
          <p:nvPr/>
        </p:nvGrpSpPr>
        <p:grpSpPr>
          <a:xfrm rot="10800000" flipH="1">
            <a:off x="0" y="0"/>
            <a:ext cx="9144000" cy="5143520"/>
            <a:chOff x="0" y="0"/>
            <a:chExt cx="9144000" cy="5143520"/>
          </a:xfrm>
        </p:grpSpPr>
        <p:sp>
          <p:nvSpPr>
            <p:cNvPr id="447" name="Google Shape;447;p33"/>
            <p:cNvSpPr/>
            <p:nvPr/>
          </p:nvSpPr>
          <p:spPr>
            <a:xfrm>
              <a:off x="0" y="1885920"/>
              <a:ext cx="9144000" cy="3257600"/>
            </a:xfrm>
            <a:custGeom>
              <a:avLst/>
              <a:gdLst/>
              <a:ahLst/>
              <a:cxnLst/>
              <a:rect l="l" t="t" r="r" b="b"/>
              <a:pathLst>
                <a:path w="285750" h="101800" extrusionOk="0">
                  <a:moveTo>
                    <a:pt x="0" y="1"/>
                  </a:moveTo>
                  <a:lnTo>
                    <a:pt x="0" y="101799"/>
                  </a:lnTo>
                  <a:lnTo>
                    <a:pt x="285750" y="101799"/>
                  </a:lnTo>
                  <a:cubicBezTo>
                    <a:pt x="251568" y="86098"/>
                    <a:pt x="241686" y="54403"/>
                    <a:pt x="178470" y="54403"/>
                  </a:cubicBezTo>
                  <a:cubicBezTo>
                    <a:pt x="169926" y="54403"/>
                    <a:pt x="160406" y="54982"/>
                    <a:pt x="149721" y="56258"/>
                  </a:cubicBezTo>
                  <a:cubicBezTo>
                    <a:pt x="138710" y="57572"/>
                    <a:pt x="128941" y="58169"/>
                    <a:pt x="120229" y="58169"/>
                  </a:cubicBezTo>
                  <a:cubicBezTo>
                    <a:pt x="39059" y="58169"/>
                    <a:pt x="49514" y="6345"/>
                    <a:pt x="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0" y="0"/>
              <a:ext cx="9144000" cy="1518528"/>
            </a:xfrm>
            <a:custGeom>
              <a:avLst/>
              <a:gdLst/>
              <a:ahLst/>
              <a:cxnLst/>
              <a:rect l="l" t="t" r="r" b="b"/>
              <a:pathLst>
                <a:path w="285750" h="47454" extrusionOk="0">
                  <a:moveTo>
                    <a:pt x="0" y="0"/>
                  </a:moveTo>
                  <a:cubicBezTo>
                    <a:pt x="54697" y="27432"/>
                    <a:pt x="59900" y="18693"/>
                    <a:pt x="135803" y="40184"/>
                  </a:cubicBezTo>
                  <a:cubicBezTo>
                    <a:pt x="154656" y="45522"/>
                    <a:pt x="170400" y="47453"/>
                    <a:pt x="184043" y="47453"/>
                  </a:cubicBezTo>
                  <a:cubicBezTo>
                    <a:pt x="219756" y="47453"/>
                    <a:pt x="241083" y="34221"/>
                    <a:pt x="266144" y="34221"/>
                  </a:cubicBezTo>
                  <a:cubicBezTo>
                    <a:pt x="272358" y="34221"/>
                    <a:pt x="278801" y="35034"/>
                    <a:pt x="285750" y="37064"/>
                  </a:cubicBezTo>
                  <a:lnTo>
                    <a:pt x="285750"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33"/>
          <p:cNvGrpSpPr/>
          <p:nvPr/>
        </p:nvGrpSpPr>
        <p:grpSpPr>
          <a:xfrm>
            <a:off x="8033495" y="446062"/>
            <a:ext cx="606920" cy="602885"/>
            <a:chOff x="8033495" y="446062"/>
            <a:chExt cx="606920" cy="602885"/>
          </a:xfrm>
        </p:grpSpPr>
        <p:sp>
          <p:nvSpPr>
            <p:cNvPr id="450" name="Google Shape;450;p33"/>
            <p:cNvSpPr/>
            <p:nvPr/>
          </p:nvSpPr>
          <p:spPr>
            <a:xfrm flipH="1">
              <a:off x="8033495" y="446062"/>
              <a:ext cx="325898" cy="325898"/>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flipH="1">
              <a:off x="8430115" y="838647"/>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33"/>
          <p:cNvSpPr/>
          <p:nvPr/>
        </p:nvSpPr>
        <p:spPr>
          <a:xfrm flipH="1">
            <a:off x="470488" y="44523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flipH="1">
            <a:off x="321479" y="312310"/>
            <a:ext cx="230400" cy="230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4">
    <p:spTree>
      <p:nvGrpSpPr>
        <p:cNvPr id="1" name="Shape 454"/>
        <p:cNvGrpSpPr/>
        <p:nvPr/>
      </p:nvGrpSpPr>
      <p:grpSpPr>
        <a:xfrm>
          <a:off x="0" y="0"/>
          <a:ext cx="0" cy="0"/>
          <a:chOff x="0" y="0"/>
          <a:chExt cx="0" cy="0"/>
        </a:xfrm>
      </p:grpSpPr>
      <p:grpSp>
        <p:nvGrpSpPr>
          <p:cNvPr id="455" name="Google Shape;455;p34"/>
          <p:cNvGrpSpPr/>
          <p:nvPr/>
        </p:nvGrpSpPr>
        <p:grpSpPr>
          <a:xfrm rot="10800000" flipH="1">
            <a:off x="0" y="0"/>
            <a:ext cx="9144000" cy="5143508"/>
            <a:chOff x="0" y="0"/>
            <a:chExt cx="9144000" cy="5143508"/>
          </a:xfrm>
        </p:grpSpPr>
        <p:sp>
          <p:nvSpPr>
            <p:cNvPr id="456" name="Google Shape;456;p34"/>
            <p:cNvSpPr/>
            <p:nvPr/>
          </p:nvSpPr>
          <p:spPr>
            <a:xfrm>
              <a:off x="1887065" y="3147412"/>
              <a:ext cx="7256928" cy="1996096"/>
            </a:xfrm>
            <a:custGeom>
              <a:avLst/>
              <a:gdLst/>
              <a:ahLst/>
              <a:cxnLst/>
              <a:rect l="l" t="t" r="r" b="b"/>
              <a:pathLst>
                <a:path w="226779" h="62378" extrusionOk="0">
                  <a:moveTo>
                    <a:pt x="226779" y="0"/>
                  </a:moveTo>
                  <a:cubicBezTo>
                    <a:pt x="180892" y="5879"/>
                    <a:pt x="206867" y="27628"/>
                    <a:pt x="149857" y="27628"/>
                  </a:cubicBezTo>
                  <a:cubicBezTo>
                    <a:pt x="138748" y="27628"/>
                    <a:pt x="124488" y="26803"/>
                    <a:pt x="105931" y="24872"/>
                  </a:cubicBezTo>
                  <a:cubicBezTo>
                    <a:pt x="96810" y="23923"/>
                    <a:pt x="88912" y="23488"/>
                    <a:pt x="82007" y="23488"/>
                  </a:cubicBezTo>
                  <a:cubicBezTo>
                    <a:pt x="31578" y="23488"/>
                    <a:pt x="34120" y="46700"/>
                    <a:pt x="1" y="62377"/>
                  </a:cubicBezTo>
                  <a:lnTo>
                    <a:pt x="226779" y="62377"/>
                  </a:lnTo>
                  <a:lnTo>
                    <a:pt x="226779"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0" y="0"/>
              <a:ext cx="9144000" cy="1044704"/>
            </a:xfrm>
            <a:custGeom>
              <a:avLst/>
              <a:gdLst/>
              <a:ahLst/>
              <a:cxnLst/>
              <a:rect l="l" t="t" r="r" b="b"/>
              <a:pathLst>
                <a:path w="285750" h="32647" extrusionOk="0">
                  <a:moveTo>
                    <a:pt x="0" y="0"/>
                  </a:moveTo>
                  <a:lnTo>
                    <a:pt x="0" y="32647"/>
                  </a:lnTo>
                  <a:cubicBezTo>
                    <a:pt x="12553" y="28983"/>
                    <a:pt x="22594" y="27989"/>
                    <a:pt x="31615" y="27989"/>
                  </a:cubicBezTo>
                  <a:cubicBezTo>
                    <a:pt x="42298" y="27989"/>
                    <a:pt x="51551" y="29382"/>
                    <a:pt x="61854" y="29382"/>
                  </a:cubicBezTo>
                  <a:cubicBezTo>
                    <a:pt x="74512" y="29382"/>
                    <a:pt x="88755" y="27280"/>
                    <a:pt x="109180" y="17907"/>
                  </a:cubicBezTo>
                  <a:cubicBezTo>
                    <a:pt x="131587" y="7623"/>
                    <a:pt x="151891" y="4697"/>
                    <a:pt x="170888" y="4697"/>
                  </a:cubicBezTo>
                  <a:cubicBezTo>
                    <a:pt x="195976" y="4697"/>
                    <a:pt x="218784" y="9800"/>
                    <a:pt x="241144" y="9800"/>
                  </a:cubicBezTo>
                  <a:cubicBezTo>
                    <a:pt x="256032" y="9800"/>
                    <a:pt x="270720" y="7538"/>
                    <a:pt x="285750"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0" y="523870"/>
              <a:ext cx="9144000" cy="4612000"/>
            </a:xfrm>
            <a:custGeom>
              <a:avLst/>
              <a:gdLst/>
              <a:ahLst/>
              <a:cxnLst/>
              <a:rect l="l" t="t" r="r" b="b"/>
              <a:pathLst>
                <a:path w="285750" h="144125" extrusionOk="0">
                  <a:moveTo>
                    <a:pt x="285345" y="0"/>
                  </a:moveTo>
                  <a:cubicBezTo>
                    <a:pt x="273117" y="4721"/>
                    <a:pt x="258971" y="21435"/>
                    <a:pt x="244170" y="21435"/>
                  </a:cubicBezTo>
                  <a:cubicBezTo>
                    <a:pt x="244040" y="21435"/>
                    <a:pt x="243910" y="21434"/>
                    <a:pt x="243780" y="21431"/>
                  </a:cubicBezTo>
                  <a:cubicBezTo>
                    <a:pt x="228838" y="21134"/>
                    <a:pt x="212824" y="12799"/>
                    <a:pt x="197346" y="11609"/>
                  </a:cubicBezTo>
                  <a:cubicBezTo>
                    <a:pt x="190675" y="11097"/>
                    <a:pt x="184053" y="10766"/>
                    <a:pt x="177599" y="10766"/>
                  </a:cubicBezTo>
                  <a:cubicBezTo>
                    <a:pt x="161535" y="10766"/>
                    <a:pt x="146510" y="12816"/>
                    <a:pt x="134338" y="19229"/>
                  </a:cubicBezTo>
                  <a:cubicBezTo>
                    <a:pt x="121991" y="25718"/>
                    <a:pt x="112740" y="33897"/>
                    <a:pt x="100501" y="40446"/>
                  </a:cubicBezTo>
                  <a:cubicBezTo>
                    <a:pt x="90216" y="45958"/>
                    <a:pt x="76603" y="50377"/>
                    <a:pt x="62741" y="50377"/>
                  </a:cubicBezTo>
                  <a:cubicBezTo>
                    <a:pt x="60105" y="50377"/>
                    <a:pt x="57461" y="50218"/>
                    <a:pt x="54828" y="49875"/>
                  </a:cubicBezTo>
                  <a:cubicBezTo>
                    <a:pt x="45208" y="48625"/>
                    <a:pt x="37088" y="45125"/>
                    <a:pt x="28289" y="42601"/>
                  </a:cubicBezTo>
                  <a:cubicBezTo>
                    <a:pt x="22861" y="41043"/>
                    <a:pt x="16600" y="39880"/>
                    <a:pt x="10603" y="39880"/>
                  </a:cubicBezTo>
                  <a:cubicBezTo>
                    <a:pt x="6879" y="39880"/>
                    <a:pt x="3257" y="40329"/>
                    <a:pt x="0" y="41410"/>
                  </a:cubicBezTo>
                  <a:lnTo>
                    <a:pt x="572" y="144125"/>
                  </a:lnTo>
                  <a:lnTo>
                    <a:pt x="29325" y="144125"/>
                  </a:lnTo>
                  <a:cubicBezTo>
                    <a:pt x="33123" y="136767"/>
                    <a:pt x="35302" y="128313"/>
                    <a:pt x="40719" y="122051"/>
                  </a:cubicBezTo>
                  <a:cubicBezTo>
                    <a:pt x="72926" y="84832"/>
                    <a:pt x="92976" y="87606"/>
                    <a:pt x="112978" y="86546"/>
                  </a:cubicBezTo>
                  <a:cubicBezTo>
                    <a:pt x="132993" y="85499"/>
                    <a:pt x="142875" y="65782"/>
                    <a:pt x="169962" y="63996"/>
                  </a:cubicBezTo>
                  <a:cubicBezTo>
                    <a:pt x="170819" y="63940"/>
                    <a:pt x="171670" y="63913"/>
                    <a:pt x="172514" y="63913"/>
                  </a:cubicBezTo>
                  <a:cubicBezTo>
                    <a:pt x="189027" y="63913"/>
                    <a:pt x="203346" y="74186"/>
                    <a:pt x="226150" y="74186"/>
                  </a:cubicBezTo>
                  <a:cubicBezTo>
                    <a:pt x="241257" y="74186"/>
                    <a:pt x="260089" y="69677"/>
                    <a:pt x="285750" y="54685"/>
                  </a:cubicBezTo>
                  <a:lnTo>
                    <a:pt x="285345"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4"/>
          <p:cNvSpPr/>
          <p:nvPr/>
        </p:nvSpPr>
        <p:spPr>
          <a:xfrm flipH="1">
            <a:off x="388193" y="323262"/>
            <a:ext cx="325800" cy="3258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4"/>
          <p:cNvGrpSpPr/>
          <p:nvPr/>
        </p:nvGrpSpPr>
        <p:grpSpPr>
          <a:xfrm>
            <a:off x="8155115" y="381002"/>
            <a:ext cx="532052" cy="420608"/>
            <a:chOff x="8155115" y="381002"/>
            <a:chExt cx="532052" cy="420608"/>
          </a:xfrm>
        </p:grpSpPr>
        <p:sp>
          <p:nvSpPr>
            <p:cNvPr id="461" name="Google Shape;461;p34"/>
            <p:cNvSpPr/>
            <p:nvPr/>
          </p:nvSpPr>
          <p:spPr>
            <a:xfrm flipH="1">
              <a:off x="8155115" y="591310"/>
              <a:ext cx="210300" cy="2103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flipH="1">
              <a:off x="8476867" y="381002"/>
              <a:ext cx="210300" cy="2103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34"/>
          <p:cNvSpPr/>
          <p:nvPr/>
        </p:nvSpPr>
        <p:spPr>
          <a:xfrm flipH="1">
            <a:off x="8381924" y="4400700"/>
            <a:ext cx="400200" cy="4002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flipH="1">
            <a:off x="344929" y="4444960"/>
            <a:ext cx="230400" cy="230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DB3FF"/>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3925" cy="5143494"/>
            <a:chOff x="0" y="0"/>
            <a:chExt cx="9143925" cy="5143494"/>
          </a:xfrm>
        </p:grpSpPr>
        <p:sp>
          <p:nvSpPr>
            <p:cNvPr id="10" name="Google Shape;10;p2"/>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18925" y="744575"/>
            <a:ext cx="42732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Font typeface="Quicksand"/>
              <a:buNone/>
              <a:defRPr sz="6000" b="1">
                <a:solidFill>
                  <a:schemeClr val="lt1"/>
                </a:solidFill>
                <a:latin typeface="Quicksand"/>
                <a:ea typeface="Quicksand"/>
                <a:cs typeface="Quicksand"/>
                <a:sym typeface="Quicksand"/>
              </a:defRPr>
            </a:lvl1pPr>
            <a:lvl2pPr lvl="1">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2pPr>
            <a:lvl3pPr lvl="2">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3pPr>
            <a:lvl4pPr lvl="3">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4pPr>
            <a:lvl5pPr lvl="4">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5pPr>
            <a:lvl6pPr lvl="5">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6pPr>
            <a:lvl7pPr lvl="6">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7pPr>
            <a:lvl8pPr lvl="7">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8pPr>
            <a:lvl9pPr lvl="8">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9pPr>
          </a:lstStyle>
          <a:p>
            <a:endParaRPr/>
          </a:p>
        </p:txBody>
      </p:sp>
      <p:sp>
        <p:nvSpPr>
          <p:cNvPr id="17" name="Google Shape;17;p2"/>
          <p:cNvSpPr txBox="1">
            <a:spLocks noGrp="1"/>
          </p:cNvSpPr>
          <p:nvPr>
            <p:ph type="subTitle" idx="1"/>
          </p:nvPr>
        </p:nvSpPr>
        <p:spPr>
          <a:xfrm>
            <a:off x="1018925" y="2834125"/>
            <a:ext cx="31860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Font typeface="Raleway"/>
              <a:buNone/>
              <a:defRPr>
                <a:solidFill>
                  <a:schemeClr val="lt1"/>
                </a:solidFill>
                <a:latin typeface="Raleway"/>
                <a:ea typeface="Raleway"/>
                <a:cs typeface="Raleway"/>
                <a:sym typeface="Raleway"/>
              </a:defRPr>
            </a:lvl1pPr>
            <a:lvl2pPr lvl="1">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2pPr>
            <a:lvl3pPr lvl="2">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3pPr>
            <a:lvl4pPr lvl="3">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4pPr>
            <a:lvl5pPr lvl="4">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5pPr>
            <a:lvl6pPr lvl="5">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6pPr>
            <a:lvl7pPr lvl="6">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7pPr>
            <a:lvl8pPr lvl="7">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8pPr>
            <a:lvl9pPr lvl="8">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1241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0" y="0"/>
            <a:ext cx="9143925" cy="5143494"/>
            <a:chOff x="0" y="0"/>
            <a:chExt cx="9143925" cy="5143494"/>
          </a:xfrm>
        </p:grpSpPr>
        <p:sp>
          <p:nvSpPr>
            <p:cNvPr id="20" name="Google Shape;20;p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ctrTitle"/>
          </p:nvPr>
        </p:nvSpPr>
        <p:spPr>
          <a:xfrm>
            <a:off x="714125" y="1737850"/>
            <a:ext cx="3174600" cy="1135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1pPr>
            <a:lvl2pPr lvl="1"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2pPr>
            <a:lvl3pPr lvl="2"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3pPr>
            <a:lvl4pPr lvl="3"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4pPr>
            <a:lvl5pPr lvl="4"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5pPr>
            <a:lvl6pPr lvl="5"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6pPr>
            <a:lvl7pPr lvl="6"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7pPr>
            <a:lvl8pPr lvl="7"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8pPr>
            <a:lvl9pPr lvl="8"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9pPr>
          </a:lstStyle>
          <a:p>
            <a:endParaRPr/>
          </a:p>
        </p:txBody>
      </p:sp>
      <p:sp>
        <p:nvSpPr>
          <p:cNvPr id="27" name="Google Shape;27;p3"/>
          <p:cNvSpPr txBox="1">
            <a:spLocks noGrp="1"/>
          </p:cNvSpPr>
          <p:nvPr>
            <p:ph type="subTitle" idx="1"/>
          </p:nvPr>
        </p:nvSpPr>
        <p:spPr>
          <a:xfrm>
            <a:off x="714125" y="2910325"/>
            <a:ext cx="29916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
        <p:nvSpPr>
          <p:cNvPr id="28" name="Google Shape;28;p3"/>
          <p:cNvSpPr txBox="1">
            <a:spLocks noGrp="1"/>
          </p:cNvSpPr>
          <p:nvPr>
            <p:ph type="title" idx="2" hasCustomPrompt="1"/>
          </p:nvPr>
        </p:nvSpPr>
        <p:spPr>
          <a:xfrm>
            <a:off x="714125" y="1038529"/>
            <a:ext cx="10629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352660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0" y="0"/>
            <a:ext cx="9143925" cy="5143494"/>
            <a:chOff x="0" y="0"/>
            <a:chExt cx="9143925" cy="5143494"/>
          </a:xfrm>
        </p:grpSpPr>
        <p:sp>
          <p:nvSpPr>
            <p:cNvPr id="31" name="Google Shape;31;p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body" idx="1"/>
          </p:nvPr>
        </p:nvSpPr>
        <p:spPr>
          <a:xfrm>
            <a:off x="5083082" y="1846963"/>
            <a:ext cx="3346800" cy="15354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400"/>
            </a:lvl1pPr>
            <a:lvl2pPr marL="914400" lvl="1" indent="-317500" algn="r" rtl="0">
              <a:spcBef>
                <a:spcPts val="0"/>
              </a:spcBef>
              <a:spcAft>
                <a:spcPts val="0"/>
              </a:spcAft>
              <a:buSzPts val="1400"/>
              <a:buChar char="○"/>
              <a:defRPr/>
            </a:lvl2pPr>
            <a:lvl3pPr marL="1371600" lvl="2" indent="-317500" algn="r" rtl="0">
              <a:spcBef>
                <a:spcPts val="0"/>
              </a:spcBef>
              <a:spcAft>
                <a:spcPts val="0"/>
              </a:spcAft>
              <a:buSzPts val="1400"/>
              <a:buChar char="■"/>
              <a:defRPr/>
            </a:lvl3pPr>
            <a:lvl4pPr marL="1828800" lvl="3" indent="-317500" algn="r" rtl="0">
              <a:spcBef>
                <a:spcPts val="0"/>
              </a:spcBef>
              <a:spcAft>
                <a:spcPts val="0"/>
              </a:spcAft>
              <a:buSzPts val="1400"/>
              <a:buChar char="●"/>
              <a:defRPr/>
            </a:lvl4pPr>
            <a:lvl5pPr marL="2286000" lvl="4" indent="-317500" algn="r" rtl="0">
              <a:spcBef>
                <a:spcPts val="0"/>
              </a:spcBef>
              <a:spcAft>
                <a:spcPts val="0"/>
              </a:spcAft>
              <a:buSzPts val="1400"/>
              <a:buChar char="○"/>
              <a:defRPr/>
            </a:lvl5pPr>
            <a:lvl6pPr marL="2743200" lvl="5" indent="-317500" algn="r" rtl="0">
              <a:spcBef>
                <a:spcPts val="0"/>
              </a:spcBef>
              <a:spcAft>
                <a:spcPts val="0"/>
              </a:spcAft>
              <a:buSzPts val="1400"/>
              <a:buChar char="■"/>
              <a:defRPr/>
            </a:lvl6pPr>
            <a:lvl7pPr marL="3200400" lvl="6" indent="-317500" algn="r" rtl="0">
              <a:spcBef>
                <a:spcPts val="0"/>
              </a:spcBef>
              <a:spcAft>
                <a:spcPts val="0"/>
              </a:spcAft>
              <a:buSzPts val="1400"/>
              <a:buChar char="●"/>
              <a:defRPr/>
            </a:lvl7pPr>
            <a:lvl8pPr marL="3657600" lvl="7" indent="-317500" algn="r" rtl="0">
              <a:spcBef>
                <a:spcPts val="0"/>
              </a:spcBef>
              <a:spcAft>
                <a:spcPts val="0"/>
              </a:spcAft>
              <a:buSzPts val="1400"/>
              <a:buChar char="○"/>
              <a:defRPr/>
            </a:lvl8pPr>
            <a:lvl9pPr marL="4114800" lvl="8" indent="-317500" algn="r" rtl="0">
              <a:spcBef>
                <a:spcPts val="0"/>
              </a:spcBef>
              <a:spcAft>
                <a:spcPts val="0"/>
              </a:spcAft>
              <a:buSzPts val="1400"/>
              <a:buChar char="■"/>
              <a:defRPr/>
            </a:lvl9pPr>
          </a:lstStyle>
          <a:p>
            <a:endParaRPr/>
          </a:p>
        </p:txBody>
      </p:sp>
      <p:sp>
        <p:nvSpPr>
          <p:cNvPr id="38" name="Google Shape;38;p4"/>
          <p:cNvSpPr txBox="1">
            <a:spLocks noGrp="1"/>
          </p:cNvSpPr>
          <p:nvPr>
            <p:ph type="ctrTitle"/>
          </p:nvPr>
        </p:nvSpPr>
        <p:spPr>
          <a:xfrm>
            <a:off x="5082925" y="1280909"/>
            <a:ext cx="3346800" cy="45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7400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9"/>
        <p:cNvGrpSpPr/>
        <p:nvPr/>
      </p:nvGrpSpPr>
      <p:grpSpPr>
        <a:xfrm>
          <a:off x="0" y="0"/>
          <a:ext cx="0" cy="0"/>
          <a:chOff x="0" y="0"/>
          <a:chExt cx="0" cy="0"/>
        </a:xfrm>
      </p:grpSpPr>
      <p:grpSp>
        <p:nvGrpSpPr>
          <p:cNvPr id="40" name="Google Shape;40;p5"/>
          <p:cNvGrpSpPr/>
          <p:nvPr/>
        </p:nvGrpSpPr>
        <p:grpSpPr>
          <a:xfrm>
            <a:off x="0" y="0"/>
            <a:ext cx="9143925" cy="5143494"/>
            <a:chOff x="0" y="0"/>
            <a:chExt cx="9143925" cy="5143494"/>
          </a:xfrm>
        </p:grpSpPr>
        <p:sp>
          <p:nvSpPr>
            <p:cNvPr id="41" name="Google Shape;41;p5"/>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5"/>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txBox="1">
            <a:spLocks noGrp="1"/>
          </p:cNvSpPr>
          <p:nvPr>
            <p:ph type="title"/>
          </p:nvPr>
        </p:nvSpPr>
        <p:spPr>
          <a:xfrm>
            <a:off x="1097313" y="2742000"/>
            <a:ext cx="2724600" cy="40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48" name="Google Shape;48;p5"/>
          <p:cNvSpPr txBox="1">
            <a:spLocks noGrp="1"/>
          </p:cNvSpPr>
          <p:nvPr>
            <p:ph type="subTitle" idx="1"/>
          </p:nvPr>
        </p:nvSpPr>
        <p:spPr>
          <a:xfrm>
            <a:off x="1548225" y="2992800"/>
            <a:ext cx="2273700" cy="123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49" name="Google Shape;49;p5"/>
          <p:cNvSpPr txBox="1">
            <a:spLocks noGrp="1"/>
          </p:cNvSpPr>
          <p:nvPr>
            <p:ph type="title" idx="2"/>
          </p:nvPr>
        </p:nvSpPr>
        <p:spPr>
          <a:xfrm>
            <a:off x="5324187" y="2742000"/>
            <a:ext cx="2724600" cy="40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 name="Google Shape;50;p5"/>
          <p:cNvSpPr txBox="1">
            <a:spLocks noGrp="1"/>
          </p:cNvSpPr>
          <p:nvPr>
            <p:ph type="subTitle" idx="3"/>
          </p:nvPr>
        </p:nvSpPr>
        <p:spPr>
          <a:xfrm>
            <a:off x="5324200" y="2992800"/>
            <a:ext cx="2273700" cy="123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5"/>
          <p:cNvSpPr txBox="1">
            <a:spLocks noGrp="1"/>
          </p:cNvSpPr>
          <p:nvPr>
            <p:ph type="title" idx="4"/>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52" name="Google Shape;52;p5"/>
          <p:cNvGrpSpPr/>
          <p:nvPr/>
        </p:nvGrpSpPr>
        <p:grpSpPr>
          <a:xfrm>
            <a:off x="652960" y="1410368"/>
            <a:ext cx="7674703" cy="3051331"/>
            <a:chOff x="652960" y="1410368"/>
            <a:chExt cx="7674703" cy="3051331"/>
          </a:xfrm>
        </p:grpSpPr>
        <p:grpSp>
          <p:nvGrpSpPr>
            <p:cNvPr id="53" name="Google Shape;53;p5"/>
            <p:cNvGrpSpPr/>
            <p:nvPr/>
          </p:nvGrpSpPr>
          <p:grpSpPr>
            <a:xfrm>
              <a:off x="652960" y="1629568"/>
              <a:ext cx="4256497" cy="2832131"/>
              <a:chOff x="1230657" y="3301068"/>
              <a:chExt cx="4256497" cy="2832131"/>
            </a:xfrm>
          </p:grpSpPr>
          <p:sp>
            <p:nvSpPr>
              <p:cNvPr id="54" name="Google Shape;54;p5"/>
              <p:cNvSpPr/>
              <p:nvPr/>
            </p:nvSpPr>
            <p:spPr>
              <a:xfrm>
                <a:off x="5016953" y="5774646"/>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1502685" y="3301068"/>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1230657" y="3565002"/>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5391796" y="6004191"/>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5"/>
            <p:cNvGrpSpPr/>
            <p:nvPr/>
          </p:nvGrpSpPr>
          <p:grpSpPr>
            <a:xfrm>
              <a:off x="7597910" y="1410368"/>
              <a:ext cx="729753" cy="437238"/>
              <a:chOff x="1230657" y="3301068"/>
              <a:chExt cx="729753" cy="437238"/>
            </a:xfrm>
          </p:grpSpPr>
          <p:sp>
            <p:nvSpPr>
              <p:cNvPr id="59" name="Google Shape;59;p5"/>
              <p:cNvSpPr/>
              <p:nvPr/>
            </p:nvSpPr>
            <p:spPr>
              <a:xfrm>
                <a:off x="1502685" y="3301068"/>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230657" y="3565002"/>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60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000" y="466500"/>
            <a:ext cx="7716000" cy="624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3400"/>
              <a:buFont typeface="Poppins"/>
              <a:buNone/>
              <a:defRPr sz="3400" b="1">
                <a:solidFill>
                  <a:schemeClr val="lt2"/>
                </a:solidFill>
                <a:latin typeface="Poppins"/>
                <a:ea typeface="Poppins"/>
                <a:cs typeface="Poppins"/>
                <a:sym typeface="Poppins"/>
              </a:defRPr>
            </a:lvl1pPr>
            <a:lvl2pPr lvl="1">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2pPr>
            <a:lvl3pPr lvl="2">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3pPr>
            <a:lvl4pPr lvl="3">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4pPr>
            <a:lvl5pPr lvl="4">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5pPr>
            <a:lvl6pPr lvl="5">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6pPr>
            <a:lvl7pPr lvl="6">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7pPr>
            <a:lvl8pPr lvl="7">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8pPr>
            <a:lvl9pPr lvl="8">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4000" y="1184400"/>
            <a:ext cx="7716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2" r:id="rId3"/>
    <p:sldLayoutId id="2147483679" r:id="rId4"/>
    <p:sldLayoutId id="214748368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125" y="538575"/>
            <a:ext cx="7680000" cy="47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2pPr>
            <a:lvl3pPr lvl="2">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3pPr>
            <a:lvl4pPr lvl="3">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4pPr>
            <a:lvl5pPr lvl="4">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5pPr>
            <a:lvl6pPr lvl="5">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6pPr>
            <a:lvl7pPr lvl="6">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7pPr>
            <a:lvl8pPr lvl="7">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8pPr>
            <a:lvl9pPr lvl="8">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714125" y="1779325"/>
            <a:ext cx="7715700" cy="27897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25894741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1279950" y="742725"/>
            <a:ext cx="6584100"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latin typeface="Times New Roman" panose="02020603050405020304" pitchFamily="18" charset="0"/>
                <a:cs typeface="Times New Roman" panose="02020603050405020304" pitchFamily="18" charset="0"/>
              </a:rPr>
              <a:t>Thực hành tiếng Việt</a:t>
            </a:r>
            <a:r>
              <a:rPr lang="en" sz="4800">
                <a:latin typeface="Times New Roman" panose="02020603050405020304" pitchFamily="18" charset="0"/>
                <a:cs typeface="Times New Roman" panose="02020603050405020304" pitchFamily="18" charset="0"/>
              </a:rPr>
              <a:t/>
            </a:r>
            <a:br>
              <a:rPr lang="en" sz="4800">
                <a:latin typeface="Times New Roman" panose="02020603050405020304" pitchFamily="18" charset="0"/>
                <a:cs typeface="Times New Roman" panose="02020603050405020304" pitchFamily="18" charset="0"/>
              </a:rPr>
            </a:br>
            <a:r>
              <a:rPr lang="en" sz="9600" u="sng">
                <a:solidFill>
                  <a:schemeClr val="dk1"/>
                </a:solidFill>
                <a:latin typeface="Times New Roman" panose="02020603050405020304" pitchFamily="18" charset="0"/>
                <a:cs typeface="Times New Roman" panose="02020603050405020304" pitchFamily="18" charset="0"/>
              </a:rPr>
              <a:t>Thành ngữ</a:t>
            </a:r>
            <a:endParaRPr sz="2800" u="sng">
              <a:solidFill>
                <a:schemeClr val="dk1"/>
              </a:solidFill>
              <a:latin typeface="Times New Roman" panose="02020603050405020304" pitchFamily="18" charset="0"/>
              <a:cs typeface="Times New Roman" panose="02020603050405020304" pitchFamily="18" charset="0"/>
            </a:endParaRPr>
          </a:p>
        </p:txBody>
      </p:sp>
      <p:sp>
        <p:nvSpPr>
          <p:cNvPr id="476" name="Google Shape;476;p38"/>
          <p:cNvSpPr txBox="1">
            <a:spLocks noGrp="1"/>
          </p:cNvSpPr>
          <p:nvPr>
            <p:ph type="subTitle" idx="1"/>
          </p:nvPr>
        </p:nvSpPr>
        <p:spPr>
          <a:xfrm>
            <a:off x="3346350" y="2771775"/>
            <a:ext cx="2451300" cy="65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Times New Roman" panose="02020603050405020304" pitchFamily="18" charset="0"/>
                <a:cs typeface="Times New Roman" panose="02020603050405020304" pitchFamily="18" charset="0"/>
              </a:rPr>
              <a:t>Giáo viên:</a:t>
            </a:r>
          </a:p>
          <a:p>
            <a:pPr marL="0" lvl="0" indent="0" algn="ctr" rtl="0">
              <a:spcBef>
                <a:spcPts val="0"/>
              </a:spcBef>
              <a:spcAft>
                <a:spcPts val="0"/>
              </a:spcAft>
              <a:buNone/>
            </a:pPr>
            <a:r>
              <a:rPr lang="en" sz="1800">
                <a:latin typeface="Times New Roman" panose="02020603050405020304" pitchFamily="18" charset="0"/>
                <a:cs typeface="Times New Roman" panose="02020603050405020304" pitchFamily="18" charset="0"/>
              </a:rPr>
              <a:t>................................</a:t>
            </a:r>
            <a:endParaRPr sz="1800">
              <a:latin typeface="Times New Roman" panose="02020603050405020304" pitchFamily="18" charset="0"/>
              <a:cs typeface="Times New Roman" panose="02020603050405020304" pitchFamily="18" charset="0"/>
            </a:endParaRPr>
          </a:p>
        </p:txBody>
      </p:sp>
      <p:grpSp>
        <p:nvGrpSpPr>
          <p:cNvPr id="477" name="Google Shape;477;p38"/>
          <p:cNvGrpSpPr/>
          <p:nvPr/>
        </p:nvGrpSpPr>
        <p:grpSpPr>
          <a:xfrm>
            <a:off x="716597" y="2553013"/>
            <a:ext cx="2739486" cy="3427851"/>
            <a:chOff x="716597" y="2553013"/>
            <a:chExt cx="2739486" cy="3427851"/>
          </a:xfrm>
        </p:grpSpPr>
        <p:sp>
          <p:nvSpPr>
            <p:cNvPr id="478" name="Google Shape;478;p38"/>
            <p:cNvSpPr/>
            <p:nvPr/>
          </p:nvSpPr>
          <p:spPr>
            <a:xfrm rot="-278096">
              <a:off x="2939237" y="2919880"/>
              <a:ext cx="332177" cy="483717"/>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rot="-278096">
              <a:off x="1164688" y="3469388"/>
              <a:ext cx="126993" cy="104464"/>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rot="-278096">
              <a:off x="1224142" y="3489636"/>
              <a:ext cx="66083" cy="101895"/>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rot="-278096">
              <a:off x="1257469" y="3655336"/>
              <a:ext cx="106482" cy="146917"/>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rot="-278096">
              <a:off x="1261641" y="2931597"/>
              <a:ext cx="914634" cy="778248"/>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rot="-278096">
              <a:off x="1987614" y="3311325"/>
              <a:ext cx="171501" cy="185664"/>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rot="-278096">
              <a:off x="1433418" y="3495163"/>
              <a:ext cx="199130" cy="180674"/>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rot="-278096">
              <a:off x="1374813" y="3074098"/>
              <a:ext cx="334232" cy="331700"/>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rot="-278096">
              <a:off x="1680761" y="3137644"/>
              <a:ext cx="119287" cy="46122"/>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rot="-278096">
              <a:off x="1761960" y="2896401"/>
              <a:ext cx="333718" cy="331700"/>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rot="-278096">
              <a:off x="1428525" y="3223427"/>
              <a:ext cx="142293" cy="48141"/>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rot="-278096">
              <a:off x="1471278" y="3220386"/>
              <a:ext cx="16438" cy="25134"/>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278096">
              <a:off x="1517104" y="3206908"/>
              <a:ext cx="3633" cy="17943"/>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rot="-278096">
              <a:off x="1887985" y="3060610"/>
              <a:ext cx="135689" cy="42527"/>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rot="-278096">
              <a:off x="1966087" y="3051789"/>
              <a:ext cx="6715" cy="28694"/>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rot="-278096">
              <a:off x="1925404" y="3061901"/>
              <a:ext cx="2605" cy="18493"/>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rot="-278096">
              <a:off x="1749995" y="3154261"/>
              <a:ext cx="79880" cy="101381"/>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rot="-278096">
              <a:off x="1868706" y="3313786"/>
              <a:ext cx="66597" cy="38711"/>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rot="-278096">
              <a:off x="2182282" y="3041344"/>
              <a:ext cx="162768" cy="55809"/>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rot="-278096">
              <a:off x="2249423" y="3054461"/>
              <a:ext cx="23593" cy="121342"/>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rot="-278096">
              <a:off x="3161576" y="3817532"/>
              <a:ext cx="135689" cy="90117"/>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278096">
              <a:off x="961023" y="4251969"/>
              <a:ext cx="259526" cy="210908"/>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278096">
              <a:off x="872994" y="4436577"/>
              <a:ext cx="289210" cy="20169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278096">
              <a:off x="826123" y="4754606"/>
              <a:ext cx="259526" cy="70670"/>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278096">
              <a:off x="888353" y="4935297"/>
              <a:ext cx="270277" cy="255967"/>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278096">
              <a:off x="1208869" y="4236167"/>
              <a:ext cx="1200248" cy="86007"/>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278096">
              <a:off x="1218659" y="4497847"/>
              <a:ext cx="1236060" cy="94226"/>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278096">
              <a:off x="1221491" y="4726037"/>
              <a:ext cx="1314875" cy="109564"/>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278096">
              <a:off x="1219528" y="4975426"/>
              <a:ext cx="1347642" cy="93199"/>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278096">
              <a:off x="1366568" y="3830451"/>
              <a:ext cx="887004" cy="430440"/>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278096">
              <a:off x="1402058" y="3819964"/>
              <a:ext cx="798942" cy="392353"/>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8"/>
            <p:cNvSpPr/>
            <p:nvPr/>
          </p:nvSpPr>
          <p:spPr>
            <a:xfrm rot="-278096">
              <a:off x="1171502" y="3835639"/>
              <a:ext cx="900837" cy="1497604"/>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8"/>
            <p:cNvSpPr/>
            <p:nvPr/>
          </p:nvSpPr>
          <p:spPr>
            <a:xfrm rot="-278096">
              <a:off x="1060407" y="4820076"/>
              <a:ext cx="441191" cy="32759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rot="-278096">
              <a:off x="1117179" y="4623210"/>
              <a:ext cx="494431" cy="257985"/>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rot="-278096">
              <a:off x="1210439" y="4378909"/>
              <a:ext cx="494945" cy="272845"/>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rot="-278096">
              <a:off x="1329264" y="3468912"/>
              <a:ext cx="728860" cy="872621"/>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rot="-278096">
              <a:off x="1329055" y="3463747"/>
              <a:ext cx="728860" cy="877794"/>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rot="-278096">
              <a:off x="1311845" y="4093127"/>
              <a:ext cx="425376" cy="309244"/>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rot="-278096">
              <a:off x="1312015" y="4089634"/>
              <a:ext cx="425376" cy="320436"/>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rot="-278096">
              <a:off x="2388818" y="2761896"/>
              <a:ext cx="967891" cy="923136"/>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rot="-278096">
              <a:off x="2567456" y="3271908"/>
              <a:ext cx="797245" cy="4064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rot="-278096">
              <a:off x="2796299" y="3012614"/>
              <a:ext cx="293843" cy="427848"/>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rot="-278096">
              <a:off x="948991" y="2606727"/>
              <a:ext cx="1393691" cy="1587574"/>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rot="-278096">
              <a:off x="1009566" y="3302419"/>
              <a:ext cx="411506" cy="37441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rot="-278096">
              <a:off x="1117793" y="3429053"/>
              <a:ext cx="126956" cy="104427"/>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rot="-278096">
              <a:off x="1177288" y="3449776"/>
              <a:ext cx="66046" cy="101895"/>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rot="-278096">
              <a:off x="1210558" y="3615478"/>
              <a:ext cx="106482" cy="146440"/>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rot="-278096">
              <a:off x="1214708" y="2891282"/>
              <a:ext cx="914157" cy="778174"/>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rot="-278096">
              <a:off x="1940724" y="3271503"/>
              <a:ext cx="171501" cy="185627"/>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rot="-278096">
              <a:off x="1386553" y="3455450"/>
              <a:ext cx="199130" cy="18104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rot="-278096">
              <a:off x="1327923" y="3034275"/>
              <a:ext cx="334269" cy="331663"/>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rot="-278096">
              <a:off x="1633360" y="3097884"/>
              <a:ext cx="118774" cy="4608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278096">
              <a:off x="1714043" y="2856583"/>
              <a:ext cx="334782" cy="331700"/>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p:nvPr/>
          </p:nvSpPr>
          <p:spPr>
            <a:xfrm rot="-278096">
              <a:off x="1381081" y="3183117"/>
              <a:ext cx="141816" cy="48141"/>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rot="-278096">
              <a:off x="1424425" y="3180563"/>
              <a:ext cx="16402" cy="25098"/>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rot="-278096">
              <a:off x="1470252" y="3167084"/>
              <a:ext cx="3596" cy="17943"/>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rot="-278096">
              <a:off x="1841070" y="3020275"/>
              <a:ext cx="135652" cy="41976"/>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rot="-278096">
              <a:off x="1919234" y="3011929"/>
              <a:ext cx="6678" cy="28730"/>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rot="-278096">
              <a:off x="1878488" y="3021051"/>
              <a:ext cx="2605" cy="18970"/>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rot="-278096">
              <a:off x="1703064" y="3113927"/>
              <a:ext cx="79880" cy="101381"/>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rot="-278096">
              <a:off x="1821313" y="3273805"/>
              <a:ext cx="66046" cy="38417"/>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8"/>
            <p:cNvSpPr/>
            <p:nvPr/>
          </p:nvSpPr>
          <p:spPr>
            <a:xfrm rot="-278096">
              <a:off x="2060134" y="2884416"/>
              <a:ext cx="329645" cy="390078"/>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rot="-278096">
              <a:off x="2134839" y="3001013"/>
              <a:ext cx="162805" cy="55846"/>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8"/>
            <p:cNvSpPr/>
            <p:nvPr/>
          </p:nvSpPr>
          <p:spPr>
            <a:xfrm rot="-278096">
              <a:off x="2202571" y="3014637"/>
              <a:ext cx="23557" cy="121342"/>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p:nvPr/>
          </p:nvSpPr>
          <p:spPr>
            <a:xfrm rot="-278096">
              <a:off x="2162354" y="3227065"/>
              <a:ext cx="109050" cy="144862"/>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8"/>
            <p:cNvSpPr/>
            <p:nvPr/>
          </p:nvSpPr>
          <p:spPr>
            <a:xfrm rot="-278096">
              <a:off x="2233230" y="3736589"/>
              <a:ext cx="1055900" cy="148256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p:cNvSpPr/>
            <p:nvPr/>
          </p:nvSpPr>
          <p:spPr>
            <a:xfrm rot="-278096">
              <a:off x="2319040" y="4705474"/>
              <a:ext cx="948391" cy="51266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rot="-278096">
              <a:off x="2337420" y="4428429"/>
              <a:ext cx="980130" cy="79692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rot="-278096">
              <a:off x="2970210" y="3713147"/>
              <a:ext cx="471902" cy="364870"/>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rot="-278096">
              <a:off x="2868426" y="3791291"/>
              <a:ext cx="411543" cy="614342"/>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rot="-278096">
              <a:off x="2865383" y="3790285"/>
              <a:ext cx="342451" cy="544076"/>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rot="-278096">
              <a:off x="3163323" y="3810543"/>
              <a:ext cx="165336" cy="82411"/>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rot="-278096">
              <a:off x="3114683" y="3777196"/>
              <a:ext cx="135652" cy="90117"/>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rot="-278096">
              <a:off x="3069583" y="3707511"/>
              <a:ext cx="369567" cy="298934"/>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rot="-278096">
              <a:off x="3100077" y="3858873"/>
              <a:ext cx="127470" cy="12438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rot="-278096">
              <a:off x="2859353" y="4296038"/>
              <a:ext cx="463206" cy="189003"/>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rot="-278096">
              <a:off x="2859383" y="4291083"/>
              <a:ext cx="463206" cy="199644"/>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rot="-278096">
              <a:off x="760648" y="4032290"/>
              <a:ext cx="605536" cy="1114791"/>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rot="-278096">
              <a:off x="971783" y="5151789"/>
              <a:ext cx="9760" cy="3633"/>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rot="-278096">
              <a:off x="840988" y="4895514"/>
              <a:ext cx="270277" cy="255930"/>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rot="-278096">
              <a:off x="1101845" y="3794681"/>
              <a:ext cx="1430530" cy="2131870"/>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rot="-278096">
              <a:off x="1121894" y="4511228"/>
              <a:ext cx="121305" cy="1259066"/>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rot="-278096">
              <a:off x="2400849" y="4227332"/>
              <a:ext cx="146917" cy="1594289"/>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rot="-278096">
              <a:off x="1319715" y="3790626"/>
              <a:ext cx="887004" cy="430403"/>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rot="-278096">
              <a:off x="1355117" y="3779335"/>
              <a:ext cx="798979" cy="392683"/>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rot="-278096">
              <a:off x="1124620" y="3795596"/>
              <a:ext cx="900801" cy="1497311"/>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rot="-278096">
              <a:off x="942233" y="4106861"/>
              <a:ext cx="758544" cy="1093546"/>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rot="-278096">
              <a:off x="965622" y="4672086"/>
              <a:ext cx="641825" cy="532115"/>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rot="-278096">
              <a:off x="942821" y="4106323"/>
              <a:ext cx="758544" cy="1109141"/>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rot="-278096">
              <a:off x="1282374" y="3429090"/>
              <a:ext cx="728860" cy="872584"/>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rot="-278096">
              <a:off x="1282165" y="3423925"/>
              <a:ext cx="728860" cy="87775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rot="-278096">
              <a:off x="1264951" y="4052498"/>
              <a:ext cx="425339" cy="309831"/>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rot="-278096">
              <a:off x="1265139" y="4049261"/>
              <a:ext cx="425339" cy="320949"/>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rot="-278096">
              <a:off x="2388812" y="2752563"/>
              <a:ext cx="968345" cy="941635"/>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8"/>
          <p:cNvGrpSpPr/>
          <p:nvPr/>
        </p:nvGrpSpPr>
        <p:grpSpPr>
          <a:xfrm>
            <a:off x="8015361" y="446062"/>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508408" y="1723058"/>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8672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38"/>
          <p:cNvGrpSpPr/>
          <p:nvPr/>
        </p:nvGrpSpPr>
        <p:grpSpPr>
          <a:xfrm>
            <a:off x="5566655" y="2571745"/>
            <a:ext cx="2686076" cy="3495031"/>
            <a:chOff x="5566655" y="2571745"/>
            <a:chExt cx="2686076" cy="3495031"/>
          </a:xfrm>
        </p:grpSpPr>
        <p:sp>
          <p:nvSpPr>
            <p:cNvPr id="588" name="Google Shape;588;p38"/>
            <p:cNvSpPr/>
            <p:nvPr/>
          </p:nvSpPr>
          <p:spPr>
            <a:xfrm flipH="1">
              <a:off x="7092036" y="3080587"/>
              <a:ext cx="53773" cy="47042"/>
            </a:xfrm>
            <a:custGeom>
              <a:avLst/>
              <a:gdLst/>
              <a:ahLst/>
              <a:cxnLst/>
              <a:rect l="l" t="t" r="r" b="b"/>
              <a:pathLst>
                <a:path w="1454" h="1272" extrusionOk="0">
                  <a:moveTo>
                    <a:pt x="726" y="1"/>
                  </a:moveTo>
                  <a:cubicBezTo>
                    <a:pt x="360" y="1"/>
                    <a:pt x="0" y="358"/>
                    <a:pt x="59" y="736"/>
                  </a:cubicBezTo>
                  <a:cubicBezTo>
                    <a:pt x="109" y="1053"/>
                    <a:pt x="433" y="1272"/>
                    <a:pt x="741" y="1272"/>
                  </a:cubicBezTo>
                  <a:cubicBezTo>
                    <a:pt x="867" y="1272"/>
                    <a:pt x="990" y="1235"/>
                    <a:pt x="1091" y="1154"/>
                  </a:cubicBezTo>
                  <a:cubicBezTo>
                    <a:pt x="1454" y="889"/>
                    <a:pt x="1384" y="206"/>
                    <a:pt x="924" y="39"/>
                  </a:cubicBezTo>
                  <a:cubicBezTo>
                    <a:pt x="859" y="13"/>
                    <a:pt x="793" y="1"/>
                    <a:pt x="726"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flipH="1">
              <a:off x="8046850" y="4876124"/>
              <a:ext cx="33580" cy="107878"/>
            </a:xfrm>
            <a:custGeom>
              <a:avLst/>
              <a:gdLst/>
              <a:ahLst/>
              <a:cxnLst/>
              <a:rect l="l" t="t" r="r" b="b"/>
              <a:pathLst>
                <a:path w="908" h="2917" fill="none" extrusionOk="0">
                  <a:moveTo>
                    <a:pt x="140" y="1"/>
                  </a:moveTo>
                  <a:cubicBezTo>
                    <a:pt x="0" y="1033"/>
                    <a:pt x="279" y="2093"/>
                    <a:pt x="907" y="2916"/>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flipH="1">
              <a:off x="5882338" y="4663105"/>
              <a:ext cx="98041" cy="64497"/>
            </a:xfrm>
            <a:custGeom>
              <a:avLst/>
              <a:gdLst/>
              <a:ahLst/>
              <a:cxnLst/>
              <a:rect l="l" t="t" r="r" b="b"/>
              <a:pathLst>
                <a:path w="2651" h="1744" fill="none" extrusionOk="0">
                  <a:moveTo>
                    <a:pt x="0" y="1367"/>
                  </a:moveTo>
                  <a:cubicBezTo>
                    <a:pt x="1046" y="1744"/>
                    <a:pt x="2358" y="1060"/>
                    <a:pt x="2650" y="0"/>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flipH="1">
              <a:off x="5792581" y="3338207"/>
              <a:ext cx="107841" cy="233212"/>
            </a:xfrm>
            <a:custGeom>
              <a:avLst/>
              <a:gdLst/>
              <a:ahLst/>
              <a:cxnLst/>
              <a:rect l="l" t="t" r="r" b="b"/>
              <a:pathLst>
                <a:path w="2916" h="6306" extrusionOk="0">
                  <a:moveTo>
                    <a:pt x="1133" y="1"/>
                  </a:moveTo>
                  <a:cubicBezTo>
                    <a:pt x="937" y="1"/>
                    <a:pt x="738" y="66"/>
                    <a:pt x="586" y="200"/>
                  </a:cubicBezTo>
                  <a:cubicBezTo>
                    <a:pt x="405" y="396"/>
                    <a:pt x="363" y="661"/>
                    <a:pt x="321" y="926"/>
                  </a:cubicBezTo>
                  <a:cubicBezTo>
                    <a:pt x="154" y="2404"/>
                    <a:pt x="0" y="3925"/>
                    <a:pt x="433" y="5361"/>
                  </a:cubicBezTo>
                  <a:cubicBezTo>
                    <a:pt x="558" y="5780"/>
                    <a:pt x="795" y="6212"/>
                    <a:pt x="1214" y="6296"/>
                  </a:cubicBezTo>
                  <a:cubicBezTo>
                    <a:pt x="1253" y="6302"/>
                    <a:pt x="1291" y="6305"/>
                    <a:pt x="1329" y="6305"/>
                  </a:cubicBezTo>
                  <a:cubicBezTo>
                    <a:pt x="1618" y="6305"/>
                    <a:pt x="1878" y="6126"/>
                    <a:pt x="2051" y="5891"/>
                  </a:cubicBezTo>
                  <a:cubicBezTo>
                    <a:pt x="2246" y="5640"/>
                    <a:pt x="2330" y="5305"/>
                    <a:pt x="2399" y="4985"/>
                  </a:cubicBezTo>
                  <a:cubicBezTo>
                    <a:pt x="2706" y="3757"/>
                    <a:pt x="2916" y="2502"/>
                    <a:pt x="2762" y="1274"/>
                  </a:cubicBezTo>
                  <a:cubicBezTo>
                    <a:pt x="2539" y="1079"/>
                    <a:pt x="2344" y="842"/>
                    <a:pt x="2162" y="619"/>
                  </a:cubicBezTo>
                  <a:cubicBezTo>
                    <a:pt x="1967" y="382"/>
                    <a:pt x="1744" y="158"/>
                    <a:pt x="1451" y="61"/>
                  </a:cubicBezTo>
                  <a:cubicBezTo>
                    <a:pt x="1351" y="21"/>
                    <a:pt x="1242" y="1"/>
                    <a:pt x="11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flipH="1">
              <a:off x="5792581" y="3336321"/>
              <a:ext cx="107841" cy="236799"/>
            </a:xfrm>
            <a:custGeom>
              <a:avLst/>
              <a:gdLst/>
              <a:ahLst/>
              <a:cxnLst/>
              <a:rect l="l" t="t" r="r" b="b"/>
              <a:pathLst>
                <a:path w="2916" h="6403" fill="none" extrusionOk="0">
                  <a:moveTo>
                    <a:pt x="2762" y="1325"/>
                  </a:moveTo>
                  <a:cubicBezTo>
                    <a:pt x="2539" y="1130"/>
                    <a:pt x="2344" y="893"/>
                    <a:pt x="2162" y="670"/>
                  </a:cubicBezTo>
                  <a:cubicBezTo>
                    <a:pt x="1967" y="433"/>
                    <a:pt x="1744" y="209"/>
                    <a:pt x="1451" y="112"/>
                  </a:cubicBezTo>
                  <a:cubicBezTo>
                    <a:pt x="1172" y="0"/>
                    <a:pt x="823" y="42"/>
                    <a:pt x="586" y="251"/>
                  </a:cubicBezTo>
                  <a:cubicBezTo>
                    <a:pt x="405" y="447"/>
                    <a:pt x="363" y="712"/>
                    <a:pt x="321" y="977"/>
                  </a:cubicBezTo>
                  <a:cubicBezTo>
                    <a:pt x="154" y="2455"/>
                    <a:pt x="0" y="3976"/>
                    <a:pt x="433" y="5412"/>
                  </a:cubicBezTo>
                  <a:cubicBezTo>
                    <a:pt x="558" y="5831"/>
                    <a:pt x="795" y="6263"/>
                    <a:pt x="1214" y="6347"/>
                  </a:cubicBezTo>
                  <a:cubicBezTo>
                    <a:pt x="1549" y="6403"/>
                    <a:pt x="1855" y="6207"/>
                    <a:pt x="2051" y="5942"/>
                  </a:cubicBezTo>
                  <a:cubicBezTo>
                    <a:pt x="2246" y="5691"/>
                    <a:pt x="2330" y="5356"/>
                    <a:pt x="2399" y="5036"/>
                  </a:cubicBezTo>
                  <a:cubicBezTo>
                    <a:pt x="2706" y="3808"/>
                    <a:pt x="2916" y="2553"/>
                    <a:pt x="2762" y="1325"/>
                  </a:cubicBezTo>
                  <a:close/>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flipH="1">
              <a:off x="5724497" y="3337837"/>
              <a:ext cx="101665" cy="238500"/>
            </a:xfrm>
            <a:custGeom>
              <a:avLst/>
              <a:gdLst/>
              <a:ahLst/>
              <a:cxnLst/>
              <a:rect l="l" t="t" r="r" b="b"/>
              <a:pathLst>
                <a:path w="2749" h="6449" extrusionOk="0">
                  <a:moveTo>
                    <a:pt x="1432" y="1"/>
                  </a:moveTo>
                  <a:cubicBezTo>
                    <a:pt x="1134" y="1"/>
                    <a:pt x="850" y="175"/>
                    <a:pt x="670" y="392"/>
                  </a:cubicBezTo>
                  <a:cubicBezTo>
                    <a:pt x="461" y="657"/>
                    <a:pt x="377" y="1005"/>
                    <a:pt x="308" y="1326"/>
                  </a:cubicBezTo>
                  <a:cubicBezTo>
                    <a:pt x="15" y="2721"/>
                    <a:pt x="1" y="4158"/>
                    <a:pt x="322" y="5539"/>
                  </a:cubicBezTo>
                  <a:cubicBezTo>
                    <a:pt x="377" y="5748"/>
                    <a:pt x="433" y="5943"/>
                    <a:pt x="545" y="6111"/>
                  </a:cubicBezTo>
                  <a:cubicBezTo>
                    <a:pt x="670" y="6292"/>
                    <a:pt x="852" y="6431"/>
                    <a:pt x="1075" y="6445"/>
                  </a:cubicBezTo>
                  <a:cubicBezTo>
                    <a:pt x="1096" y="6448"/>
                    <a:pt x="1116" y="6449"/>
                    <a:pt x="1137" y="6449"/>
                  </a:cubicBezTo>
                  <a:cubicBezTo>
                    <a:pt x="1486" y="6449"/>
                    <a:pt x="1782" y="6120"/>
                    <a:pt x="1940" y="5804"/>
                  </a:cubicBezTo>
                  <a:cubicBezTo>
                    <a:pt x="2302" y="5176"/>
                    <a:pt x="2498" y="4465"/>
                    <a:pt x="2581" y="3725"/>
                  </a:cubicBezTo>
                  <a:cubicBezTo>
                    <a:pt x="2665" y="2721"/>
                    <a:pt x="2749" y="1675"/>
                    <a:pt x="2330" y="740"/>
                  </a:cubicBezTo>
                  <a:cubicBezTo>
                    <a:pt x="2191" y="419"/>
                    <a:pt x="1940" y="85"/>
                    <a:pt x="1577" y="15"/>
                  </a:cubicBezTo>
                  <a:cubicBezTo>
                    <a:pt x="1529" y="5"/>
                    <a:pt x="1480" y="1"/>
                    <a:pt x="1432"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flipH="1">
              <a:off x="5724497" y="3335803"/>
              <a:ext cx="101665" cy="241976"/>
            </a:xfrm>
            <a:custGeom>
              <a:avLst/>
              <a:gdLst/>
              <a:ahLst/>
              <a:cxnLst/>
              <a:rect l="l" t="t" r="r" b="b"/>
              <a:pathLst>
                <a:path w="2749" h="6543" fill="none" extrusionOk="0">
                  <a:moveTo>
                    <a:pt x="2581" y="3780"/>
                  </a:moveTo>
                  <a:cubicBezTo>
                    <a:pt x="2665" y="2776"/>
                    <a:pt x="2749" y="1730"/>
                    <a:pt x="2330" y="795"/>
                  </a:cubicBezTo>
                  <a:cubicBezTo>
                    <a:pt x="2191" y="474"/>
                    <a:pt x="1940" y="140"/>
                    <a:pt x="1577" y="70"/>
                  </a:cubicBezTo>
                  <a:cubicBezTo>
                    <a:pt x="1228" y="0"/>
                    <a:pt x="880" y="196"/>
                    <a:pt x="670" y="447"/>
                  </a:cubicBezTo>
                  <a:cubicBezTo>
                    <a:pt x="461" y="712"/>
                    <a:pt x="377" y="1060"/>
                    <a:pt x="308" y="1381"/>
                  </a:cubicBezTo>
                  <a:cubicBezTo>
                    <a:pt x="15" y="2776"/>
                    <a:pt x="1" y="4213"/>
                    <a:pt x="322" y="5594"/>
                  </a:cubicBezTo>
                  <a:cubicBezTo>
                    <a:pt x="377" y="5803"/>
                    <a:pt x="433" y="5998"/>
                    <a:pt x="545" y="6166"/>
                  </a:cubicBezTo>
                  <a:cubicBezTo>
                    <a:pt x="670" y="6347"/>
                    <a:pt x="852" y="6486"/>
                    <a:pt x="1075" y="6500"/>
                  </a:cubicBezTo>
                  <a:cubicBezTo>
                    <a:pt x="1452" y="6542"/>
                    <a:pt x="1772" y="6193"/>
                    <a:pt x="1940" y="5859"/>
                  </a:cubicBezTo>
                  <a:cubicBezTo>
                    <a:pt x="2302" y="5231"/>
                    <a:pt x="2498" y="4520"/>
                    <a:pt x="2581" y="3780"/>
                  </a:cubicBezTo>
                  <a:close/>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flipH="1">
              <a:off x="6779940" y="3754704"/>
              <a:ext cx="858919" cy="525928"/>
            </a:xfrm>
            <a:custGeom>
              <a:avLst/>
              <a:gdLst/>
              <a:ahLst/>
              <a:cxnLst/>
              <a:rect l="l" t="t" r="r" b="b"/>
              <a:pathLst>
                <a:path w="23225" h="14221" extrusionOk="0">
                  <a:moveTo>
                    <a:pt x="12873" y="0"/>
                  </a:moveTo>
                  <a:cubicBezTo>
                    <a:pt x="11928" y="0"/>
                    <a:pt x="10983" y="51"/>
                    <a:pt x="10043" y="153"/>
                  </a:cubicBezTo>
                  <a:cubicBezTo>
                    <a:pt x="6500" y="320"/>
                    <a:pt x="3083" y="1255"/>
                    <a:pt x="0" y="2831"/>
                  </a:cubicBezTo>
                  <a:cubicBezTo>
                    <a:pt x="0" y="2831"/>
                    <a:pt x="279" y="10963"/>
                    <a:pt x="7658" y="13432"/>
                  </a:cubicBezTo>
                  <a:cubicBezTo>
                    <a:pt x="9284" y="13983"/>
                    <a:pt x="10779" y="14220"/>
                    <a:pt x="12139" y="14220"/>
                  </a:cubicBezTo>
                  <a:cubicBezTo>
                    <a:pt x="16940" y="14220"/>
                    <a:pt x="20065" y="11267"/>
                    <a:pt x="21370" y="8745"/>
                  </a:cubicBezTo>
                  <a:cubicBezTo>
                    <a:pt x="23225" y="5202"/>
                    <a:pt x="22932" y="1910"/>
                    <a:pt x="22932" y="1910"/>
                  </a:cubicBezTo>
                  <a:cubicBezTo>
                    <a:pt x="19728" y="664"/>
                    <a:pt x="16301" y="0"/>
                    <a:pt x="12873"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flipH="1">
              <a:off x="6968736" y="4550641"/>
              <a:ext cx="511764" cy="36650"/>
            </a:xfrm>
            <a:custGeom>
              <a:avLst/>
              <a:gdLst/>
              <a:ahLst/>
              <a:cxnLst/>
              <a:rect l="l" t="t" r="r" b="b"/>
              <a:pathLst>
                <a:path w="13838" h="991" fill="none" extrusionOk="0">
                  <a:moveTo>
                    <a:pt x="1" y="991"/>
                  </a:moveTo>
                  <a:cubicBezTo>
                    <a:pt x="4590" y="335"/>
                    <a:pt x="9207" y="0"/>
                    <a:pt x="13838" y="14"/>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flipH="1">
              <a:off x="7674436" y="2829735"/>
              <a:ext cx="178515" cy="392088"/>
            </a:xfrm>
            <a:custGeom>
              <a:avLst/>
              <a:gdLst/>
              <a:ahLst/>
              <a:cxnLst/>
              <a:rect l="l" t="t" r="r" b="b"/>
              <a:pathLst>
                <a:path w="4827" h="10602" extrusionOk="0">
                  <a:moveTo>
                    <a:pt x="2777" y="1"/>
                  </a:moveTo>
                  <a:cubicBezTo>
                    <a:pt x="1117" y="2093"/>
                    <a:pt x="1" y="6375"/>
                    <a:pt x="1828" y="10602"/>
                  </a:cubicBezTo>
                  <a:cubicBezTo>
                    <a:pt x="2790" y="10476"/>
                    <a:pt x="3725" y="10141"/>
                    <a:pt x="4520" y="9569"/>
                  </a:cubicBezTo>
                  <a:lnTo>
                    <a:pt x="4827" y="1605"/>
                  </a:lnTo>
                  <a:cubicBezTo>
                    <a:pt x="4241" y="963"/>
                    <a:pt x="3544" y="405"/>
                    <a:pt x="277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flipH="1">
              <a:off x="6675724" y="2740496"/>
              <a:ext cx="223411" cy="419936"/>
            </a:xfrm>
            <a:custGeom>
              <a:avLst/>
              <a:gdLst/>
              <a:ahLst/>
              <a:cxnLst/>
              <a:rect l="l" t="t" r="r" b="b"/>
              <a:pathLst>
                <a:path w="6041" h="11355" extrusionOk="0">
                  <a:moveTo>
                    <a:pt x="1479" y="1"/>
                  </a:moveTo>
                  <a:cubicBezTo>
                    <a:pt x="907" y="391"/>
                    <a:pt x="391" y="851"/>
                    <a:pt x="1" y="1423"/>
                  </a:cubicBezTo>
                  <a:lnTo>
                    <a:pt x="1563" y="11076"/>
                  </a:lnTo>
                  <a:cubicBezTo>
                    <a:pt x="2065" y="11215"/>
                    <a:pt x="2595" y="11299"/>
                    <a:pt x="3139" y="11355"/>
                  </a:cubicBezTo>
                  <a:cubicBezTo>
                    <a:pt x="6040" y="5719"/>
                    <a:pt x="2874" y="1479"/>
                    <a:pt x="147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flipH="1">
              <a:off x="6794363" y="2615569"/>
              <a:ext cx="1002337" cy="800634"/>
            </a:xfrm>
            <a:custGeom>
              <a:avLst/>
              <a:gdLst/>
              <a:ahLst/>
              <a:cxnLst/>
              <a:rect l="l" t="t" r="r" b="b"/>
              <a:pathLst>
                <a:path w="27103" h="21649" extrusionOk="0">
                  <a:moveTo>
                    <a:pt x="14878" y="1"/>
                  </a:moveTo>
                  <a:cubicBezTo>
                    <a:pt x="11984" y="1"/>
                    <a:pt x="9054" y="542"/>
                    <a:pt x="6500" y="1900"/>
                  </a:cubicBezTo>
                  <a:cubicBezTo>
                    <a:pt x="3850" y="3323"/>
                    <a:pt x="1646" y="5708"/>
                    <a:pt x="837" y="8595"/>
                  </a:cubicBezTo>
                  <a:cubicBezTo>
                    <a:pt x="0" y="11469"/>
                    <a:pt x="698" y="14830"/>
                    <a:pt x="2818" y="17132"/>
                  </a:cubicBezTo>
                  <a:cubicBezTo>
                    <a:pt x="2678" y="18150"/>
                    <a:pt x="3278" y="19140"/>
                    <a:pt x="4087" y="19754"/>
                  </a:cubicBezTo>
                  <a:cubicBezTo>
                    <a:pt x="4910" y="20368"/>
                    <a:pt x="5928" y="20647"/>
                    <a:pt x="6905" y="20870"/>
                  </a:cubicBezTo>
                  <a:cubicBezTo>
                    <a:pt x="9179" y="21390"/>
                    <a:pt x="11514" y="21648"/>
                    <a:pt x="13854" y="21648"/>
                  </a:cubicBezTo>
                  <a:cubicBezTo>
                    <a:pt x="15218" y="21648"/>
                    <a:pt x="16583" y="21561"/>
                    <a:pt x="17938" y="21386"/>
                  </a:cubicBezTo>
                  <a:cubicBezTo>
                    <a:pt x="19542" y="21177"/>
                    <a:pt x="21146" y="20856"/>
                    <a:pt x="22555" y="20103"/>
                  </a:cubicBezTo>
                  <a:cubicBezTo>
                    <a:pt x="23964" y="19336"/>
                    <a:pt x="25205" y="18094"/>
                    <a:pt x="25819" y="16476"/>
                  </a:cubicBezTo>
                  <a:cubicBezTo>
                    <a:pt x="26586" y="14398"/>
                    <a:pt x="27102" y="12208"/>
                    <a:pt x="27060" y="10004"/>
                  </a:cubicBezTo>
                  <a:cubicBezTo>
                    <a:pt x="27005" y="7800"/>
                    <a:pt x="26335" y="5555"/>
                    <a:pt x="24940" y="3853"/>
                  </a:cubicBezTo>
                  <a:cubicBezTo>
                    <a:pt x="23810" y="2458"/>
                    <a:pt x="22220" y="1468"/>
                    <a:pt x="20519" y="854"/>
                  </a:cubicBezTo>
                  <a:cubicBezTo>
                    <a:pt x="18831" y="268"/>
                    <a:pt x="17017" y="31"/>
                    <a:pt x="15204" y="3"/>
                  </a:cubicBezTo>
                  <a:cubicBezTo>
                    <a:pt x="15095" y="1"/>
                    <a:pt x="14987" y="1"/>
                    <a:pt x="14878"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flipH="1">
              <a:off x="7705871" y="3271823"/>
              <a:ext cx="129513" cy="72264"/>
            </a:xfrm>
            <a:custGeom>
              <a:avLst/>
              <a:gdLst/>
              <a:ahLst/>
              <a:cxnLst/>
              <a:rect l="l" t="t" r="r" b="b"/>
              <a:pathLst>
                <a:path w="3502" h="1954" fill="none" extrusionOk="0">
                  <a:moveTo>
                    <a:pt x="0" y="1953"/>
                  </a:moveTo>
                  <a:cubicBezTo>
                    <a:pt x="711" y="754"/>
                    <a:pt x="2106" y="1"/>
                    <a:pt x="3501" y="70"/>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flipH="1">
              <a:off x="7718260" y="3288835"/>
              <a:ext cx="54216" cy="100629"/>
            </a:xfrm>
            <a:custGeom>
              <a:avLst/>
              <a:gdLst/>
              <a:ahLst/>
              <a:cxnLst/>
              <a:rect l="l" t="t" r="r" b="b"/>
              <a:pathLst>
                <a:path w="1466" h="2721" fill="none" extrusionOk="0">
                  <a:moveTo>
                    <a:pt x="1465" y="2721"/>
                  </a:moveTo>
                  <a:cubicBezTo>
                    <a:pt x="684" y="2023"/>
                    <a:pt x="182" y="1033"/>
                    <a:pt x="1" y="1"/>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flipH="1">
              <a:off x="7821441" y="3171564"/>
              <a:ext cx="63980" cy="57989"/>
            </a:xfrm>
            <a:custGeom>
              <a:avLst/>
              <a:gdLst/>
              <a:ahLst/>
              <a:cxnLst/>
              <a:rect l="l" t="t" r="r" b="b"/>
              <a:pathLst>
                <a:path w="1730" h="1568" extrusionOk="0">
                  <a:moveTo>
                    <a:pt x="431" y="1"/>
                  </a:moveTo>
                  <a:cubicBezTo>
                    <a:pt x="379" y="1"/>
                    <a:pt x="324" y="7"/>
                    <a:pt x="265" y="20"/>
                  </a:cubicBezTo>
                  <a:cubicBezTo>
                    <a:pt x="70" y="61"/>
                    <a:pt x="0" y="326"/>
                    <a:pt x="70" y="522"/>
                  </a:cubicBezTo>
                  <a:cubicBezTo>
                    <a:pt x="139" y="717"/>
                    <a:pt x="321" y="870"/>
                    <a:pt x="460" y="1010"/>
                  </a:cubicBezTo>
                  <a:cubicBezTo>
                    <a:pt x="586" y="1135"/>
                    <a:pt x="683" y="1275"/>
                    <a:pt x="823" y="1373"/>
                  </a:cubicBezTo>
                  <a:cubicBezTo>
                    <a:pt x="962" y="1484"/>
                    <a:pt x="1116" y="1568"/>
                    <a:pt x="1297" y="1568"/>
                  </a:cubicBezTo>
                  <a:cubicBezTo>
                    <a:pt x="1465" y="1568"/>
                    <a:pt x="1646" y="1456"/>
                    <a:pt x="1674" y="1303"/>
                  </a:cubicBezTo>
                  <a:cubicBezTo>
                    <a:pt x="1730" y="1108"/>
                    <a:pt x="1604" y="926"/>
                    <a:pt x="1465" y="787"/>
                  </a:cubicBezTo>
                  <a:cubicBezTo>
                    <a:pt x="1311" y="591"/>
                    <a:pt x="1144" y="396"/>
                    <a:pt x="949" y="229"/>
                  </a:cubicBezTo>
                  <a:cubicBezTo>
                    <a:pt x="823" y="115"/>
                    <a:pt x="661" y="1"/>
                    <a:pt x="43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flipH="1">
              <a:off x="7859607" y="3240092"/>
              <a:ext cx="73299" cy="45969"/>
            </a:xfrm>
            <a:custGeom>
              <a:avLst/>
              <a:gdLst/>
              <a:ahLst/>
              <a:cxnLst/>
              <a:rect l="l" t="t" r="r" b="b"/>
              <a:pathLst>
                <a:path w="1982" h="1243" extrusionOk="0">
                  <a:moveTo>
                    <a:pt x="552" y="1"/>
                  </a:moveTo>
                  <a:cubicBezTo>
                    <a:pt x="430" y="1"/>
                    <a:pt x="301" y="36"/>
                    <a:pt x="168" y="133"/>
                  </a:cubicBezTo>
                  <a:cubicBezTo>
                    <a:pt x="1" y="259"/>
                    <a:pt x="29" y="510"/>
                    <a:pt x="196" y="677"/>
                  </a:cubicBezTo>
                  <a:cubicBezTo>
                    <a:pt x="335" y="831"/>
                    <a:pt x="545" y="900"/>
                    <a:pt x="726" y="984"/>
                  </a:cubicBezTo>
                  <a:cubicBezTo>
                    <a:pt x="893" y="1054"/>
                    <a:pt x="1047" y="1138"/>
                    <a:pt x="1200" y="1193"/>
                  </a:cubicBezTo>
                  <a:cubicBezTo>
                    <a:pt x="1286" y="1225"/>
                    <a:pt x="1386" y="1243"/>
                    <a:pt x="1484" y="1243"/>
                  </a:cubicBezTo>
                  <a:cubicBezTo>
                    <a:pt x="1560" y="1243"/>
                    <a:pt x="1635" y="1232"/>
                    <a:pt x="1702" y="1207"/>
                  </a:cubicBezTo>
                  <a:cubicBezTo>
                    <a:pt x="1870" y="1138"/>
                    <a:pt x="1981" y="984"/>
                    <a:pt x="1967" y="831"/>
                  </a:cubicBezTo>
                  <a:cubicBezTo>
                    <a:pt x="1954" y="635"/>
                    <a:pt x="1758" y="510"/>
                    <a:pt x="1591" y="412"/>
                  </a:cubicBezTo>
                  <a:cubicBezTo>
                    <a:pt x="1354" y="287"/>
                    <a:pt x="1131" y="189"/>
                    <a:pt x="893" y="77"/>
                  </a:cubicBezTo>
                  <a:cubicBezTo>
                    <a:pt x="789" y="36"/>
                    <a:pt x="674" y="1"/>
                    <a:pt x="552"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flipH="1">
              <a:off x="6691182" y="3235729"/>
              <a:ext cx="140349" cy="56250"/>
            </a:xfrm>
            <a:custGeom>
              <a:avLst/>
              <a:gdLst/>
              <a:ahLst/>
              <a:cxnLst/>
              <a:rect l="l" t="t" r="r" b="b"/>
              <a:pathLst>
                <a:path w="3795" h="1521" fill="none" extrusionOk="0">
                  <a:moveTo>
                    <a:pt x="3794" y="1521"/>
                  </a:moveTo>
                  <a:cubicBezTo>
                    <a:pt x="2873" y="474"/>
                    <a:pt x="1353" y="0"/>
                    <a:pt x="0" y="335"/>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flipH="1">
              <a:off x="6762374" y="3249634"/>
              <a:ext cx="35133" cy="108876"/>
            </a:xfrm>
            <a:custGeom>
              <a:avLst/>
              <a:gdLst/>
              <a:ahLst/>
              <a:cxnLst/>
              <a:rect l="l" t="t" r="r" b="b"/>
              <a:pathLst>
                <a:path w="950" h="2944" fill="none" extrusionOk="0">
                  <a:moveTo>
                    <a:pt x="1" y="2944"/>
                  </a:moveTo>
                  <a:cubicBezTo>
                    <a:pt x="628" y="2107"/>
                    <a:pt x="949" y="1047"/>
                    <a:pt x="921" y="1"/>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flipH="1">
              <a:off x="6737632" y="3087244"/>
              <a:ext cx="39756" cy="72301"/>
            </a:xfrm>
            <a:custGeom>
              <a:avLst/>
              <a:gdLst/>
              <a:ahLst/>
              <a:cxnLst/>
              <a:rect l="l" t="t" r="r" b="b"/>
              <a:pathLst>
                <a:path w="1075" h="1955" extrusionOk="0">
                  <a:moveTo>
                    <a:pt x="657" y="1"/>
                  </a:moveTo>
                  <a:cubicBezTo>
                    <a:pt x="529" y="1"/>
                    <a:pt x="391" y="78"/>
                    <a:pt x="307" y="179"/>
                  </a:cubicBezTo>
                  <a:cubicBezTo>
                    <a:pt x="196" y="361"/>
                    <a:pt x="168" y="584"/>
                    <a:pt x="126" y="779"/>
                  </a:cubicBezTo>
                  <a:cubicBezTo>
                    <a:pt x="84" y="947"/>
                    <a:pt x="29" y="1100"/>
                    <a:pt x="15" y="1281"/>
                  </a:cubicBezTo>
                  <a:cubicBezTo>
                    <a:pt x="1" y="1449"/>
                    <a:pt x="15" y="1630"/>
                    <a:pt x="126" y="1769"/>
                  </a:cubicBezTo>
                  <a:cubicBezTo>
                    <a:pt x="192" y="1879"/>
                    <a:pt x="327" y="1954"/>
                    <a:pt x="456" y="1954"/>
                  </a:cubicBezTo>
                  <a:cubicBezTo>
                    <a:pt x="491" y="1954"/>
                    <a:pt x="526" y="1949"/>
                    <a:pt x="559" y="1937"/>
                  </a:cubicBezTo>
                  <a:cubicBezTo>
                    <a:pt x="726" y="1867"/>
                    <a:pt x="824" y="1658"/>
                    <a:pt x="865" y="1477"/>
                  </a:cubicBezTo>
                  <a:cubicBezTo>
                    <a:pt x="935" y="1225"/>
                    <a:pt x="991" y="974"/>
                    <a:pt x="1019" y="723"/>
                  </a:cubicBezTo>
                  <a:cubicBezTo>
                    <a:pt x="1075" y="528"/>
                    <a:pt x="1061" y="277"/>
                    <a:pt x="838" y="68"/>
                  </a:cubicBezTo>
                  <a:cubicBezTo>
                    <a:pt x="786" y="21"/>
                    <a:pt x="723" y="1"/>
                    <a:pt x="65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flipH="1">
              <a:off x="7071917" y="3146823"/>
              <a:ext cx="53292" cy="46931"/>
            </a:xfrm>
            <a:custGeom>
              <a:avLst/>
              <a:gdLst/>
              <a:ahLst/>
              <a:cxnLst/>
              <a:rect l="l" t="t" r="r" b="b"/>
              <a:pathLst>
                <a:path w="1441" h="1269" extrusionOk="0">
                  <a:moveTo>
                    <a:pt x="740" y="1"/>
                  </a:moveTo>
                  <a:cubicBezTo>
                    <a:pt x="370" y="1"/>
                    <a:pt x="0" y="360"/>
                    <a:pt x="60" y="730"/>
                  </a:cubicBezTo>
                  <a:cubicBezTo>
                    <a:pt x="109" y="1055"/>
                    <a:pt x="429" y="1268"/>
                    <a:pt x="735" y="1268"/>
                  </a:cubicBezTo>
                  <a:cubicBezTo>
                    <a:pt x="863" y="1268"/>
                    <a:pt x="989" y="1231"/>
                    <a:pt x="1092" y="1149"/>
                  </a:cubicBezTo>
                  <a:cubicBezTo>
                    <a:pt x="1441" y="898"/>
                    <a:pt x="1385" y="214"/>
                    <a:pt x="925" y="33"/>
                  </a:cubicBezTo>
                  <a:cubicBezTo>
                    <a:pt x="864" y="11"/>
                    <a:pt x="802" y="1"/>
                    <a:pt x="740"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flipH="1">
              <a:off x="7476321" y="3185506"/>
              <a:ext cx="53847" cy="46931"/>
            </a:xfrm>
            <a:custGeom>
              <a:avLst/>
              <a:gdLst/>
              <a:ahLst/>
              <a:cxnLst/>
              <a:rect l="l" t="t" r="r" b="b"/>
              <a:pathLst>
                <a:path w="1456" h="1269" extrusionOk="0">
                  <a:moveTo>
                    <a:pt x="740" y="1"/>
                  </a:moveTo>
                  <a:cubicBezTo>
                    <a:pt x="370" y="1"/>
                    <a:pt x="1" y="361"/>
                    <a:pt x="60" y="731"/>
                  </a:cubicBezTo>
                  <a:cubicBezTo>
                    <a:pt x="110" y="1055"/>
                    <a:pt x="429" y="1269"/>
                    <a:pt x="736" y="1269"/>
                  </a:cubicBezTo>
                  <a:cubicBezTo>
                    <a:pt x="864" y="1269"/>
                    <a:pt x="990" y="1231"/>
                    <a:pt x="1093" y="1149"/>
                  </a:cubicBezTo>
                  <a:cubicBezTo>
                    <a:pt x="1455" y="898"/>
                    <a:pt x="1386" y="214"/>
                    <a:pt x="925" y="33"/>
                  </a:cubicBezTo>
                  <a:cubicBezTo>
                    <a:pt x="865" y="11"/>
                    <a:pt x="802" y="1"/>
                    <a:pt x="740"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flipH="1">
              <a:off x="7111636" y="3283695"/>
              <a:ext cx="95452" cy="77145"/>
            </a:xfrm>
            <a:custGeom>
              <a:avLst/>
              <a:gdLst/>
              <a:ahLst/>
              <a:cxnLst/>
              <a:rect l="l" t="t" r="r" b="b"/>
              <a:pathLst>
                <a:path w="2581" h="2086" extrusionOk="0">
                  <a:moveTo>
                    <a:pt x="2358" y="0"/>
                  </a:moveTo>
                  <a:lnTo>
                    <a:pt x="2358" y="0"/>
                  </a:lnTo>
                  <a:cubicBezTo>
                    <a:pt x="1521" y="503"/>
                    <a:pt x="740" y="1061"/>
                    <a:pt x="0" y="1800"/>
                  </a:cubicBezTo>
                  <a:cubicBezTo>
                    <a:pt x="263" y="1992"/>
                    <a:pt x="592" y="2086"/>
                    <a:pt x="919" y="2086"/>
                  </a:cubicBezTo>
                  <a:cubicBezTo>
                    <a:pt x="1233" y="2086"/>
                    <a:pt x="1547" y="1999"/>
                    <a:pt x="1800" y="1828"/>
                  </a:cubicBezTo>
                  <a:cubicBezTo>
                    <a:pt x="2330" y="1451"/>
                    <a:pt x="2581" y="754"/>
                    <a:pt x="235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flipH="1">
              <a:off x="7311268" y="3155772"/>
              <a:ext cx="89794" cy="107841"/>
            </a:xfrm>
            <a:custGeom>
              <a:avLst/>
              <a:gdLst/>
              <a:ahLst/>
              <a:cxnLst/>
              <a:rect l="l" t="t" r="r" b="b"/>
              <a:pathLst>
                <a:path w="2428" h="2916" fill="none" extrusionOk="0">
                  <a:moveTo>
                    <a:pt x="1228" y="0"/>
                  </a:moveTo>
                  <a:cubicBezTo>
                    <a:pt x="684" y="684"/>
                    <a:pt x="266" y="1465"/>
                    <a:pt x="1" y="2330"/>
                  </a:cubicBezTo>
                  <a:cubicBezTo>
                    <a:pt x="754" y="2692"/>
                    <a:pt x="1591" y="2888"/>
                    <a:pt x="2428" y="2915"/>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flipH="1">
              <a:off x="7045585" y="3019048"/>
              <a:ext cx="164091" cy="52663"/>
            </a:xfrm>
            <a:custGeom>
              <a:avLst/>
              <a:gdLst/>
              <a:ahLst/>
              <a:cxnLst/>
              <a:rect l="l" t="t" r="r" b="b"/>
              <a:pathLst>
                <a:path w="4437" h="1424" fill="none" extrusionOk="0">
                  <a:moveTo>
                    <a:pt x="1" y="1424"/>
                  </a:moveTo>
                  <a:cubicBezTo>
                    <a:pt x="419" y="615"/>
                    <a:pt x="1284" y="71"/>
                    <a:pt x="2191" y="43"/>
                  </a:cubicBezTo>
                  <a:cubicBezTo>
                    <a:pt x="3097" y="1"/>
                    <a:pt x="3976" y="517"/>
                    <a:pt x="4436" y="1284"/>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flipH="1">
              <a:off x="7136378" y="3036763"/>
              <a:ext cx="53810" cy="46820"/>
            </a:xfrm>
            <a:custGeom>
              <a:avLst/>
              <a:gdLst/>
              <a:ahLst/>
              <a:cxnLst/>
              <a:rect l="l" t="t" r="r" b="b"/>
              <a:pathLst>
                <a:path w="1455" h="1266" extrusionOk="0">
                  <a:moveTo>
                    <a:pt x="726" y="0"/>
                  </a:moveTo>
                  <a:cubicBezTo>
                    <a:pt x="361" y="0"/>
                    <a:pt x="1" y="358"/>
                    <a:pt x="60" y="735"/>
                  </a:cubicBezTo>
                  <a:cubicBezTo>
                    <a:pt x="109" y="1049"/>
                    <a:pt x="419" y="1266"/>
                    <a:pt x="720" y="1266"/>
                  </a:cubicBezTo>
                  <a:cubicBezTo>
                    <a:pt x="848" y="1266"/>
                    <a:pt x="974" y="1227"/>
                    <a:pt x="1078" y="1140"/>
                  </a:cubicBezTo>
                  <a:cubicBezTo>
                    <a:pt x="1454" y="889"/>
                    <a:pt x="1385" y="205"/>
                    <a:pt x="924" y="38"/>
                  </a:cubicBezTo>
                  <a:cubicBezTo>
                    <a:pt x="860" y="12"/>
                    <a:pt x="793" y="0"/>
                    <a:pt x="726" y="0"/>
                  </a:cubicBezTo>
                  <a:close/>
                </a:path>
              </a:pathLst>
            </a:custGeom>
            <a:solidFill>
              <a:srgbClr val="2F2854"/>
            </a:solid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flipH="1">
              <a:off x="7545441" y="3880518"/>
              <a:ext cx="707290" cy="1719390"/>
            </a:xfrm>
            <a:custGeom>
              <a:avLst/>
              <a:gdLst/>
              <a:ahLst/>
              <a:cxnLst/>
              <a:rect l="l" t="t" r="r" b="b"/>
              <a:pathLst>
                <a:path w="19125" h="46492" extrusionOk="0">
                  <a:moveTo>
                    <a:pt x="12443" y="1"/>
                  </a:moveTo>
                  <a:cubicBezTo>
                    <a:pt x="9695" y="1884"/>
                    <a:pt x="7324" y="4311"/>
                    <a:pt x="5496" y="7101"/>
                  </a:cubicBezTo>
                  <a:cubicBezTo>
                    <a:pt x="1144" y="13740"/>
                    <a:pt x="1" y="22375"/>
                    <a:pt x="2469" y="29907"/>
                  </a:cubicBezTo>
                  <a:cubicBezTo>
                    <a:pt x="4952" y="37439"/>
                    <a:pt x="11006" y="43716"/>
                    <a:pt x="18427" y="46492"/>
                  </a:cubicBezTo>
                  <a:cubicBezTo>
                    <a:pt x="18427" y="46492"/>
                    <a:pt x="19124" y="31553"/>
                    <a:pt x="17283" y="19083"/>
                  </a:cubicBezTo>
                  <a:cubicBezTo>
                    <a:pt x="15428" y="6613"/>
                    <a:pt x="12443" y="1"/>
                    <a:pt x="1244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flipH="1">
              <a:off x="8090711" y="4831782"/>
              <a:ext cx="33580" cy="107841"/>
            </a:xfrm>
            <a:custGeom>
              <a:avLst/>
              <a:gdLst/>
              <a:ahLst/>
              <a:cxnLst/>
              <a:rect l="l" t="t" r="r" b="b"/>
              <a:pathLst>
                <a:path w="908" h="2916" fill="none" extrusionOk="0">
                  <a:moveTo>
                    <a:pt x="140" y="0"/>
                  </a:moveTo>
                  <a:cubicBezTo>
                    <a:pt x="1" y="1032"/>
                    <a:pt x="280" y="2093"/>
                    <a:pt x="907" y="291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flipH="1">
              <a:off x="5566655" y="3176594"/>
              <a:ext cx="1184439" cy="1639545"/>
            </a:xfrm>
            <a:custGeom>
              <a:avLst/>
              <a:gdLst/>
              <a:ahLst/>
              <a:cxnLst/>
              <a:rect l="l" t="t" r="r" b="b"/>
              <a:pathLst>
                <a:path w="32027" h="44333" extrusionOk="0">
                  <a:moveTo>
                    <a:pt x="19161" y="1"/>
                  </a:moveTo>
                  <a:cubicBezTo>
                    <a:pt x="19098" y="1"/>
                    <a:pt x="19034" y="12"/>
                    <a:pt x="18971" y="37"/>
                  </a:cubicBezTo>
                  <a:cubicBezTo>
                    <a:pt x="18608" y="162"/>
                    <a:pt x="18483" y="609"/>
                    <a:pt x="18497" y="999"/>
                  </a:cubicBezTo>
                  <a:cubicBezTo>
                    <a:pt x="18539" y="1739"/>
                    <a:pt x="18873" y="2436"/>
                    <a:pt x="19152" y="3134"/>
                  </a:cubicBezTo>
                  <a:cubicBezTo>
                    <a:pt x="19961" y="5156"/>
                    <a:pt x="20310" y="7346"/>
                    <a:pt x="20575" y="9508"/>
                  </a:cubicBezTo>
                  <a:lnTo>
                    <a:pt x="20408" y="12158"/>
                  </a:lnTo>
                  <a:cubicBezTo>
                    <a:pt x="21314" y="15855"/>
                    <a:pt x="21552" y="19928"/>
                    <a:pt x="21105" y="23917"/>
                  </a:cubicBezTo>
                  <a:cubicBezTo>
                    <a:pt x="20868" y="25967"/>
                    <a:pt x="20282" y="28227"/>
                    <a:pt x="18525" y="29287"/>
                  </a:cubicBezTo>
                  <a:cubicBezTo>
                    <a:pt x="17892" y="29665"/>
                    <a:pt x="17184" y="29829"/>
                    <a:pt x="16458" y="29829"/>
                  </a:cubicBezTo>
                  <a:cubicBezTo>
                    <a:pt x="15200" y="29829"/>
                    <a:pt x="13892" y="29333"/>
                    <a:pt x="12848" y="28590"/>
                  </a:cubicBezTo>
                  <a:cubicBezTo>
                    <a:pt x="11216" y="27404"/>
                    <a:pt x="10058" y="25702"/>
                    <a:pt x="8775" y="24168"/>
                  </a:cubicBezTo>
                  <a:cubicBezTo>
                    <a:pt x="6766" y="21797"/>
                    <a:pt x="4339" y="19802"/>
                    <a:pt x="1675" y="18254"/>
                  </a:cubicBezTo>
                  <a:cubicBezTo>
                    <a:pt x="1675" y="18254"/>
                    <a:pt x="1" y="23359"/>
                    <a:pt x="294" y="27362"/>
                  </a:cubicBezTo>
                  <a:cubicBezTo>
                    <a:pt x="573" y="31352"/>
                    <a:pt x="2135" y="38633"/>
                    <a:pt x="2135" y="38633"/>
                  </a:cubicBezTo>
                  <a:cubicBezTo>
                    <a:pt x="5092" y="41422"/>
                    <a:pt x="8789" y="43515"/>
                    <a:pt x="12806" y="44142"/>
                  </a:cubicBezTo>
                  <a:cubicBezTo>
                    <a:pt x="13610" y="44269"/>
                    <a:pt x="14428" y="44332"/>
                    <a:pt x="15246" y="44332"/>
                  </a:cubicBezTo>
                  <a:cubicBezTo>
                    <a:pt x="18503" y="44332"/>
                    <a:pt x="21775" y="43326"/>
                    <a:pt x="24272" y="41241"/>
                  </a:cubicBezTo>
                  <a:cubicBezTo>
                    <a:pt x="27145" y="38814"/>
                    <a:pt x="28791" y="35215"/>
                    <a:pt x="29795" y="31589"/>
                  </a:cubicBezTo>
                  <a:cubicBezTo>
                    <a:pt x="32027" y="23526"/>
                    <a:pt x="31079" y="14069"/>
                    <a:pt x="27884" y="6314"/>
                  </a:cubicBezTo>
                  <a:lnTo>
                    <a:pt x="22402" y="5282"/>
                  </a:lnTo>
                  <a:cubicBezTo>
                    <a:pt x="22179" y="4487"/>
                    <a:pt x="21914" y="3691"/>
                    <a:pt x="21607" y="2924"/>
                  </a:cubicBezTo>
                  <a:cubicBezTo>
                    <a:pt x="21189" y="1920"/>
                    <a:pt x="20645" y="902"/>
                    <a:pt x="19780" y="260"/>
                  </a:cubicBezTo>
                  <a:cubicBezTo>
                    <a:pt x="19596" y="130"/>
                    <a:pt x="19379" y="1"/>
                    <a:pt x="1916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flipH="1">
              <a:off x="5612033" y="4146201"/>
              <a:ext cx="1095200" cy="670900"/>
            </a:xfrm>
            <a:custGeom>
              <a:avLst/>
              <a:gdLst/>
              <a:ahLst/>
              <a:cxnLst/>
              <a:rect l="l" t="t" r="r" b="b"/>
              <a:pathLst>
                <a:path w="29614" h="18141" extrusionOk="0">
                  <a:moveTo>
                    <a:pt x="29614" y="1"/>
                  </a:moveTo>
                  <a:lnTo>
                    <a:pt x="29614" y="1"/>
                  </a:lnTo>
                  <a:cubicBezTo>
                    <a:pt x="28079" y="5371"/>
                    <a:pt x="24411" y="13656"/>
                    <a:pt x="16432" y="14270"/>
                  </a:cubicBezTo>
                  <a:cubicBezTo>
                    <a:pt x="15868" y="14311"/>
                    <a:pt x="15318" y="14331"/>
                    <a:pt x="14782" y="14331"/>
                  </a:cubicBezTo>
                  <a:cubicBezTo>
                    <a:pt x="6689" y="14331"/>
                    <a:pt x="1885" y="9810"/>
                    <a:pt x="1" y="7547"/>
                  </a:cubicBezTo>
                  <a:lnTo>
                    <a:pt x="1" y="7547"/>
                  </a:lnTo>
                  <a:cubicBezTo>
                    <a:pt x="475" y="10225"/>
                    <a:pt x="949" y="12429"/>
                    <a:pt x="949" y="12429"/>
                  </a:cubicBezTo>
                  <a:cubicBezTo>
                    <a:pt x="3906" y="15218"/>
                    <a:pt x="7603" y="17311"/>
                    <a:pt x="11620" y="17952"/>
                  </a:cubicBezTo>
                  <a:cubicBezTo>
                    <a:pt x="12418" y="18078"/>
                    <a:pt x="13230" y="18141"/>
                    <a:pt x="14043" y="18141"/>
                  </a:cubicBezTo>
                  <a:cubicBezTo>
                    <a:pt x="17305" y="18141"/>
                    <a:pt x="20584" y="17125"/>
                    <a:pt x="23086" y="15037"/>
                  </a:cubicBezTo>
                  <a:cubicBezTo>
                    <a:pt x="25959" y="12610"/>
                    <a:pt x="27605" y="9011"/>
                    <a:pt x="28609" y="5399"/>
                  </a:cubicBezTo>
                  <a:cubicBezTo>
                    <a:pt x="29083" y="3655"/>
                    <a:pt x="29418" y="1828"/>
                    <a:pt x="29614"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flipH="1">
              <a:off x="5926717" y="4619244"/>
              <a:ext cx="98041" cy="64497"/>
            </a:xfrm>
            <a:custGeom>
              <a:avLst/>
              <a:gdLst/>
              <a:ahLst/>
              <a:cxnLst/>
              <a:rect l="l" t="t" r="r" b="b"/>
              <a:pathLst>
                <a:path w="2651" h="1744" fill="none" extrusionOk="0">
                  <a:moveTo>
                    <a:pt x="1" y="1367"/>
                  </a:moveTo>
                  <a:cubicBezTo>
                    <a:pt x="1047" y="1744"/>
                    <a:pt x="2344" y="1060"/>
                    <a:pt x="2651"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flipH="1">
              <a:off x="5649163" y="4344797"/>
              <a:ext cx="1022973" cy="487540"/>
            </a:xfrm>
            <a:custGeom>
              <a:avLst/>
              <a:gdLst/>
              <a:ahLst/>
              <a:cxnLst/>
              <a:rect l="l" t="t" r="r" b="b"/>
              <a:pathLst>
                <a:path w="27661" h="13183" fill="none" extrusionOk="0">
                  <a:moveTo>
                    <a:pt x="0" y="7045"/>
                  </a:moveTo>
                  <a:cubicBezTo>
                    <a:pt x="2957" y="9834"/>
                    <a:pt x="6654" y="11927"/>
                    <a:pt x="10671" y="12554"/>
                  </a:cubicBezTo>
                  <a:cubicBezTo>
                    <a:pt x="14674" y="13182"/>
                    <a:pt x="19012" y="12262"/>
                    <a:pt x="22137" y="9653"/>
                  </a:cubicBezTo>
                  <a:cubicBezTo>
                    <a:pt x="25010" y="7226"/>
                    <a:pt x="26656" y="3627"/>
                    <a:pt x="27660" y="1"/>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flipH="1">
              <a:off x="5837478" y="3293828"/>
              <a:ext cx="106805" cy="233212"/>
            </a:xfrm>
            <a:custGeom>
              <a:avLst/>
              <a:gdLst/>
              <a:ahLst/>
              <a:cxnLst/>
              <a:rect l="l" t="t" r="r" b="b"/>
              <a:pathLst>
                <a:path w="2888" h="6306" extrusionOk="0">
                  <a:moveTo>
                    <a:pt x="1133" y="1"/>
                  </a:moveTo>
                  <a:cubicBezTo>
                    <a:pt x="937" y="1"/>
                    <a:pt x="739" y="66"/>
                    <a:pt x="586" y="201"/>
                  </a:cubicBezTo>
                  <a:cubicBezTo>
                    <a:pt x="405" y="382"/>
                    <a:pt x="363" y="661"/>
                    <a:pt x="335" y="926"/>
                  </a:cubicBezTo>
                  <a:cubicBezTo>
                    <a:pt x="154" y="2405"/>
                    <a:pt x="1" y="3925"/>
                    <a:pt x="433" y="5348"/>
                  </a:cubicBezTo>
                  <a:cubicBezTo>
                    <a:pt x="559" y="5766"/>
                    <a:pt x="796" y="6213"/>
                    <a:pt x="1214" y="6296"/>
                  </a:cubicBezTo>
                  <a:cubicBezTo>
                    <a:pt x="1253" y="6303"/>
                    <a:pt x="1291" y="6306"/>
                    <a:pt x="1329" y="6306"/>
                  </a:cubicBezTo>
                  <a:cubicBezTo>
                    <a:pt x="1619" y="6306"/>
                    <a:pt x="1878" y="6126"/>
                    <a:pt x="2051" y="5892"/>
                  </a:cubicBezTo>
                  <a:cubicBezTo>
                    <a:pt x="2246" y="5641"/>
                    <a:pt x="2330" y="5306"/>
                    <a:pt x="2400" y="4985"/>
                  </a:cubicBezTo>
                  <a:cubicBezTo>
                    <a:pt x="2707" y="3772"/>
                    <a:pt x="2888" y="2516"/>
                    <a:pt x="2776" y="1275"/>
                  </a:cubicBezTo>
                  <a:cubicBezTo>
                    <a:pt x="2539" y="1079"/>
                    <a:pt x="2344" y="842"/>
                    <a:pt x="2163" y="619"/>
                  </a:cubicBezTo>
                  <a:cubicBezTo>
                    <a:pt x="1967" y="382"/>
                    <a:pt x="1744" y="159"/>
                    <a:pt x="1451" y="61"/>
                  </a:cubicBezTo>
                  <a:cubicBezTo>
                    <a:pt x="1351" y="21"/>
                    <a:pt x="1243" y="1"/>
                    <a:pt x="113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flipH="1">
              <a:off x="5837478" y="3291942"/>
              <a:ext cx="106805" cy="236836"/>
            </a:xfrm>
            <a:custGeom>
              <a:avLst/>
              <a:gdLst/>
              <a:ahLst/>
              <a:cxnLst/>
              <a:rect l="l" t="t" r="r" b="b"/>
              <a:pathLst>
                <a:path w="2888" h="6404" fill="none" extrusionOk="0">
                  <a:moveTo>
                    <a:pt x="2776" y="1326"/>
                  </a:moveTo>
                  <a:cubicBezTo>
                    <a:pt x="2539" y="1130"/>
                    <a:pt x="2344" y="893"/>
                    <a:pt x="2163" y="670"/>
                  </a:cubicBezTo>
                  <a:cubicBezTo>
                    <a:pt x="1967" y="433"/>
                    <a:pt x="1744" y="210"/>
                    <a:pt x="1451" y="112"/>
                  </a:cubicBezTo>
                  <a:cubicBezTo>
                    <a:pt x="1172" y="1"/>
                    <a:pt x="824" y="42"/>
                    <a:pt x="586" y="252"/>
                  </a:cubicBezTo>
                  <a:cubicBezTo>
                    <a:pt x="405" y="433"/>
                    <a:pt x="363" y="712"/>
                    <a:pt x="335" y="977"/>
                  </a:cubicBezTo>
                  <a:cubicBezTo>
                    <a:pt x="154" y="2456"/>
                    <a:pt x="1" y="3976"/>
                    <a:pt x="433" y="5399"/>
                  </a:cubicBezTo>
                  <a:cubicBezTo>
                    <a:pt x="559" y="5817"/>
                    <a:pt x="796" y="6264"/>
                    <a:pt x="1214" y="6347"/>
                  </a:cubicBezTo>
                  <a:cubicBezTo>
                    <a:pt x="1549" y="6403"/>
                    <a:pt x="1856" y="6208"/>
                    <a:pt x="2051" y="5943"/>
                  </a:cubicBezTo>
                  <a:cubicBezTo>
                    <a:pt x="2246" y="5692"/>
                    <a:pt x="2330" y="5357"/>
                    <a:pt x="2400" y="5036"/>
                  </a:cubicBezTo>
                  <a:cubicBezTo>
                    <a:pt x="2707" y="3823"/>
                    <a:pt x="2888" y="2567"/>
                    <a:pt x="2776" y="1326"/>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flipH="1">
              <a:off x="5768321" y="3293458"/>
              <a:ext cx="101665" cy="238463"/>
            </a:xfrm>
            <a:custGeom>
              <a:avLst/>
              <a:gdLst/>
              <a:ahLst/>
              <a:cxnLst/>
              <a:rect l="l" t="t" r="r" b="b"/>
              <a:pathLst>
                <a:path w="2749" h="6448" extrusionOk="0">
                  <a:moveTo>
                    <a:pt x="1424" y="0"/>
                  </a:moveTo>
                  <a:cubicBezTo>
                    <a:pt x="1129" y="0"/>
                    <a:pt x="848" y="166"/>
                    <a:pt x="670" y="392"/>
                  </a:cubicBezTo>
                  <a:cubicBezTo>
                    <a:pt x="461" y="657"/>
                    <a:pt x="377" y="1006"/>
                    <a:pt x="307" y="1327"/>
                  </a:cubicBezTo>
                  <a:cubicBezTo>
                    <a:pt x="14" y="2707"/>
                    <a:pt x="0" y="4158"/>
                    <a:pt x="321" y="5539"/>
                  </a:cubicBezTo>
                  <a:cubicBezTo>
                    <a:pt x="377" y="5748"/>
                    <a:pt x="433" y="5944"/>
                    <a:pt x="544" y="6111"/>
                  </a:cubicBezTo>
                  <a:cubicBezTo>
                    <a:pt x="670" y="6292"/>
                    <a:pt x="851" y="6432"/>
                    <a:pt x="1074" y="6446"/>
                  </a:cubicBezTo>
                  <a:cubicBezTo>
                    <a:pt x="1089" y="6447"/>
                    <a:pt x="1104" y="6447"/>
                    <a:pt x="1118" y="6447"/>
                  </a:cubicBezTo>
                  <a:cubicBezTo>
                    <a:pt x="1488" y="6447"/>
                    <a:pt x="1778" y="6113"/>
                    <a:pt x="1939" y="5804"/>
                  </a:cubicBezTo>
                  <a:cubicBezTo>
                    <a:pt x="2274" y="5190"/>
                    <a:pt x="2511" y="4479"/>
                    <a:pt x="2581" y="3726"/>
                  </a:cubicBezTo>
                  <a:cubicBezTo>
                    <a:pt x="2664" y="2721"/>
                    <a:pt x="2748" y="1675"/>
                    <a:pt x="2330" y="741"/>
                  </a:cubicBezTo>
                  <a:cubicBezTo>
                    <a:pt x="2190" y="420"/>
                    <a:pt x="1939" y="85"/>
                    <a:pt x="1576" y="15"/>
                  </a:cubicBezTo>
                  <a:cubicBezTo>
                    <a:pt x="1526" y="5"/>
                    <a:pt x="1475" y="0"/>
                    <a:pt x="1424"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flipH="1">
              <a:off x="5768321" y="3291424"/>
              <a:ext cx="101665" cy="241459"/>
            </a:xfrm>
            <a:custGeom>
              <a:avLst/>
              <a:gdLst/>
              <a:ahLst/>
              <a:cxnLst/>
              <a:rect l="l" t="t" r="r" b="b"/>
              <a:pathLst>
                <a:path w="2749" h="6529" fill="none" extrusionOk="0">
                  <a:moveTo>
                    <a:pt x="2581" y="3781"/>
                  </a:moveTo>
                  <a:cubicBezTo>
                    <a:pt x="2664" y="2776"/>
                    <a:pt x="2748" y="1730"/>
                    <a:pt x="2330" y="796"/>
                  </a:cubicBezTo>
                  <a:cubicBezTo>
                    <a:pt x="2190" y="475"/>
                    <a:pt x="1939" y="140"/>
                    <a:pt x="1576" y="70"/>
                  </a:cubicBezTo>
                  <a:cubicBezTo>
                    <a:pt x="1228" y="1"/>
                    <a:pt x="879" y="182"/>
                    <a:pt x="670" y="447"/>
                  </a:cubicBezTo>
                  <a:cubicBezTo>
                    <a:pt x="461" y="712"/>
                    <a:pt x="377" y="1061"/>
                    <a:pt x="307" y="1382"/>
                  </a:cubicBezTo>
                  <a:cubicBezTo>
                    <a:pt x="14" y="2762"/>
                    <a:pt x="0" y="4213"/>
                    <a:pt x="321" y="5594"/>
                  </a:cubicBezTo>
                  <a:cubicBezTo>
                    <a:pt x="377" y="5803"/>
                    <a:pt x="433" y="5999"/>
                    <a:pt x="544" y="6166"/>
                  </a:cubicBezTo>
                  <a:cubicBezTo>
                    <a:pt x="670" y="6347"/>
                    <a:pt x="851" y="6487"/>
                    <a:pt x="1074" y="6501"/>
                  </a:cubicBezTo>
                  <a:cubicBezTo>
                    <a:pt x="1465" y="6529"/>
                    <a:pt x="1772" y="6180"/>
                    <a:pt x="1939" y="5859"/>
                  </a:cubicBezTo>
                  <a:cubicBezTo>
                    <a:pt x="2274" y="5245"/>
                    <a:pt x="2511" y="4534"/>
                    <a:pt x="2581" y="3781"/>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flipH="1">
              <a:off x="5706449" y="3309250"/>
              <a:ext cx="86169" cy="203552"/>
            </a:xfrm>
            <a:custGeom>
              <a:avLst/>
              <a:gdLst/>
              <a:ahLst/>
              <a:cxnLst/>
              <a:rect l="l" t="t" r="r" b="b"/>
              <a:pathLst>
                <a:path w="2330" h="5504" extrusionOk="0">
                  <a:moveTo>
                    <a:pt x="1183" y="0"/>
                  </a:moveTo>
                  <a:cubicBezTo>
                    <a:pt x="937" y="0"/>
                    <a:pt x="708" y="156"/>
                    <a:pt x="558" y="356"/>
                  </a:cubicBezTo>
                  <a:cubicBezTo>
                    <a:pt x="391" y="579"/>
                    <a:pt x="307" y="858"/>
                    <a:pt x="252" y="1137"/>
                  </a:cubicBezTo>
                  <a:cubicBezTo>
                    <a:pt x="1" y="2336"/>
                    <a:pt x="28" y="3633"/>
                    <a:pt x="433" y="4805"/>
                  </a:cubicBezTo>
                  <a:cubicBezTo>
                    <a:pt x="531" y="5126"/>
                    <a:pt x="740" y="5475"/>
                    <a:pt x="1075" y="5503"/>
                  </a:cubicBezTo>
                  <a:cubicBezTo>
                    <a:pt x="1081" y="5503"/>
                    <a:pt x="1088" y="5503"/>
                    <a:pt x="1095" y="5503"/>
                  </a:cubicBezTo>
                  <a:cubicBezTo>
                    <a:pt x="1378" y="5503"/>
                    <a:pt x="1608" y="5218"/>
                    <a:pt x="1744" y="4959"/>
                  </a:cubicBezTo>
                  <a:cubicBezTo>
                    <a:pt x="2065" y="4317"/>
                    <a:pt x="2107" y="3578"/>
                    <a:pt x="2232" y="2797"/>
                  </a:cubicBezTo>
                  <a:cubicBezTo>
                    <a:pt x="2330" y="2113"/>
                    <a:pt x="2246" y="1416"/>
                    <a:pt x="1995" y="788"/>
                  </a:cubicBezTo>
                  <a:cubicBezTo>
                    <a:pt x="1856" y="439"/>
                    <a:pt x="1633" y="63"/>
                    <a:pt x="1270" y="7"/>
                  </a:cubicBezTo>
                  <a:cubicBezTo>
                    <a:pt x="1241" y="3"/>
                    <a:pt x="1212" y="0"/>
                    <a:pt x="1183"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flipH="1">
              <a:off x="5706449" y="3307955"/>
              <a:ext cx="86169" cy="205327"/>
            </a:xfrm>
            <a:custGeom>
              <a:avLst/>
              <a:gdLst/>
              <a:ahLst/>
              <a:cxnLst/>
              <a:rect l="l" t="t" r="r" b="b"/>
              <a:pathLst>
                <a:path w="2330" h="5552" fill="none" extrusionOk="0">
                  <a:moveTo>
                    <a:pt x="2232" y="2832"/>
                  </a:moveTo>
                  <a:cubicBezTo>
                    <a:pt x="2330" y="2148"/>
                    <a:pt x="2246" y="1451"/>
                    <a:pt x="1995" y="823"/>
                  </a:cubicBezTo>
                  <a:cubicBezTo>
                    <a:pt x="1856" y="474"/>
                    <a:pt x="1633" y="98"/>
                    <a:pt x="1270" y="42"/>
                  </a:cubicBezTo>
                  <a:cubicBezTo>
                    <a:pt x="991" y="0"/>
                    <a:pt x="726" y="167"/>
                    <a:pt x="558" y="391"/>
                  </a:cubicBezTo>
                  <a:cubicBezTo>
                    <a:pt x="391" y="614"/>
                    <a:pt x="307" y="893"/>
                    <a:pt x="252" y="1172"/>
                  </a:cubicBezTo>
                  <a:cubicBezTo>
                    <a:pt x="1" y="2371"/>
                    <a:pt x="28" y="3668"/>
                    <a:pt x="433" y="4840"/>
                  </a:cubicBezTo>
                  <a:cubicBezTo>
                    <a:pt x="531" y="5161"/>
                    <a:pt x="740" y="5510"/>
                    <a:pt x="1075" y="5538"/>
                  </a:cubicBezTo>
                  <a:cubicBezTo>
                    <a:pt x="1367" y="5552"/>
                    <a:pt x="1605" y="5259"/>
                    <a:pt x="1744" y="4994"/>
                  </a:cubicBezTo>
                  <a:cubicBezTo>
                    <a:pt x="2065" y="4352"/>
                    <a:pt x="2107" y="3613"/>
                    <a:pt x="2232" y="2832"/>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flipH="1">
              <a:off x="5736368" y="3380293"/>
              <a:ext cx="342051" cy="245971"/>
            </a:xfrm>
            <a:custGeom>
              <a:avLst/>
              <a:gdLst/>
              <a:ahLst/>
              <a:cxnLst/>
              <a:rect l="l" t="t" r="r" b="b"/>
              <a:pathLst>
                <a:path w="9249" h="6651" extrusionOk="0">
                  <a:moveTo>
                    <a:pt x="3581" y="1"/>
                  </a:moveTo>
                  <a:cubicBezTo>
                    <a:pt x="3400" y="1"/>
                    <a:pt x="3200" y="69"/>
                    <a:pt x="3042" y="164"/>
                  </a:cubicBezTo>
                  <a:cubicBezTo>
                    <a:pt x="2093" y="666"/>
                    <a:pt x="1382" y="1559"/>
                    <a:pt x="698" y="2424"/>
                  </a:cubicBezTo>
                  <a:cubicBezTo>
                    <a:pt x="364" y="2856"/>
                    <a:pt x="1" y="3331"/>
                    <a:pt x="15" y="3875"/>
                  </a:cubicBezTo>
                  <a:cubicBezTo>
                    <a:pt x="29" y="4488"/>
                    <a:pt x="489" y="4976"/>
                    <a:pt x="949" y="5353"/>
                  </a:cubicBezTo>
                  <a:cubicBezTo>
                    <a:pt x="1424" y="5744"/>
                    <a:pt x="1968" y="6092"/>
                    <a:pt x="2219" y="6650"/>
                  </a:cubicBezTo>
                  <a:lnTo>
                    <a:pt x="9249" y="4851"/>
                  </a:lnTo>
                  <a:cubicBezTo>
                    <a:pt x="8170" y="3698"/>
                    <a:pt x="6589" y="3072"/>
                    <a:pt x="5015" y="3072"/>
                  </a:cubicBezTo>
                  <a:cubicBezTo>
                    <a:pt x="4227" y="3072"/>
                    <a:pt x="3442" y="3228"/>
                    <a:pt x="2721" y="3554"/>
                  </a:cubicBezTo>
                  <a:cubicBezTo>
                    <a:pt x="3028" y="2549"/>
                    <a:pt x="3446" y="1782"/>
                    <a:pt x="3851" y="1029"/>
                  </a:cubicBezTo>
                  <a:cubicBezTo>
                    <a:pt x="4004" y="750"/>
                    <a:pt x="4144" y="387"/>
                    <a:pt x="3934" y="136"/>
                  </a:cubicBezTo>
                  <a:cubicBezTo>
                    <a:pt x="3844" y="40"/>
                    <a:pt x="3718" y="1"/>
                    <a:pt x="358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flipH="1">
              <a:off x="5736368" y="3377076"/>
              <a:ext cx="342051" cy="249188"/>
            </a:xfrm>
            <a:custGeom>
              <a:avLst/>
              <a:gdLst/>
              <a:ahLst/>
              <a:cxnLst/>
              <a:rect l="l" t="t" r="r" b="b"/>
              <a:pathLst>
                <a:path w="9249" h="6738" fill="none" extrusionOk="0">
                  <a:moveTo>
                    <a:pt x="2219" y="6737"/>
                  </a:moveTo>
                  <a:cubicBezTo>
                    <a:pt x="1968" y="6179"/>
                    <a:pt x="1424" y="5831"/>
                    <a:pt x="949" y="5440"/>
                  </a:cubicBezTo>
                  <a:cubicBezTo>
                    <a:pt x="489" y="5063"/>
                    <a:pt x="29" y="4575"/>
                    <a:pt x="15" y="3962"/>
                  </a:cubicBezTo>
                  <a:cubicBezTo>
                    <a:pt x="1" y="3418"/>
                    <a:pt x="364" y="2943"/>
                    <a:pt x="698" y="2511"/>
                  </a:cubicBezTo>
                  <a:cubicBezTo>
                    <a:pt x="1382" y="1646"/>
                    <a:pt x="2093" y="753"/>
                    <a:pt x="3042" y="251"/>
                  </a:cubicBezTo>
                  <a:cubicBezTo>
                    <a:pt x="3321" y="84"/>
                    <a:pt x="3725" y="0"/>
                    <a:pt x="3934" y="223"/>
                  </a:cubicBezTo>
                  <a:cubicBezTo>
                    <a:pt x="4144" y="474"/>
                    <a:pt x="4004" y="837"/>
                    <a:pt x="3851" y="1116"/>
                  </a:cubicBezTo>
                  <a:cubicBezTo>
                    <a:pt x="3446" y="1869"/>
                    <a:pt x="3028" y="2636"/>
                    <a:pt x="2721" y="3641"/>
                  </a:cubicBezTo>
                  <a:cubicBezTo>
                    <a:pt x="4883" y="2664"/>
                    <a:pt x="7631" y="3208"/>
                    <a:pt x="9249" y="4938"/>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flipH="1">
              <a:off x="6824282" y="3710843"/>
              <a:ext cx="858438" cy="525928"/>
            </a:xfrm>
            <a:custGeom>
              <a:avLst/>
              <a:gdLst/>
              <a:ahLst/>
              <a:cxnLst/>
              <a:rect l="l" t="t" r="r" b="b"/>
              <a:pathLst>
                <a:path w="23212" h="14221" extrusionOk="0">
                  <a:moveTo>
                    <a:pt x="12873" y="0"/>
                  </a:moveTo>
                  <a:cubicBezTo>
                    <a:pt x="11928" y="0"/>
                    <a:pt x="10984" y="51"/>
                    <a:pt x="10044" y="153"/>
                  </a:cubicBezTo>
                  <a:cubicBezTo>
                    <a:pt x="6501" y="321"/>
                    <a:pt x="3083" y="1269"/>
                    <a:pt x="1" y="2831"/>
                  </a:cubicBezTo>
                  <a:cubicBezTo>
                    <a:pt x="1" y="2831"/>
                    <a:pt x="280" y="10963"/>
                    <a:pt x="7659" y="13432"/>
                  </a:cubicBezTo>
                  <a:cubicBezTo>
                    <a:pt x="9285" y="13984"/>
                    <a:pt x="10779" y="14221"/>
                    <a:pt x="12140" y="14221"/>
                  </a:cubicBezTo>
                  <a:cubicBezTo>
                    <a:pt x="16941" y="14221"/>
                    <a:pt x="20066" y="11267"/>
                    <a:pt x="21370" y="8746"/>
                  </a:cubicBezTo>
                  <a:cubicBezTo>
                    <a:pt x="23211" y="5203"/>
                    <a:pt x="22932" y="1911"/>
                    <a:pt x="22932" y="1911"/>
                  </a:cubicBezTo>
                  <a:cubicBezTo>
                    <a:pt x="19728" y="664"/>
                    <a:pt x="16301" y="0"/>
                    <a:pt x="12873"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flipH="1">
              <a:off x="6536965" y="3780962"/>
              <a:ext cx="1258182" cy="1246902"/>
            </a:xfrm>
            <a:custGeom>
              <a:avLst/>
              <a:gdLst/>
              <a:ahLst/>
              <a:cxnLst/>
              <a:rect l="l" t="t" r="r" b="b"/>
              <a:pathLst>
                <a:path w="34021" h="33716" extrusionOk="0">
                  <a:moveTo>
                    <a:pt x="25958" y="1"/>
                  </a:moveTo>
                  <a:lnTo>
                    <a:pt x="26154" y="85"/>
                  </a:lnTo>
                  <a:cubicBezTo>
                    <a:pt x="25303" y="2330"/>
                    <a:pt x="24089" y="4534"/>
                    <a:pt x="22527" y="6278"/>
                  </a:cubicBezTo>
                  <a:cubicBezTo>
                    <a:pt x="20574" y="8482"/>
                    <a:pt x="17575" y="9946"/>
                    <a:pt x="14632" y="10058"/>
                  </a:cubicBezTo>
                  <a:cubicBezTo>
                    <a:pt x="14525" y="10062"/>
                    <a:pt x="14419" y="10064"/>
                    <a:pt x="14312" y="10064"/>
                  </a:cubicBezTo>
                  <a:cubicBezTo>
                    <a:pt x="11703" y="10064"/>
                    <a:pt x="9155" y="8925"/>
                    <a:pt x="7211" y="7157"/>
                  </a:cubicBezTo>
                  <a:cubicBezTo>
                    <a:pt x="5342" y="5469"/>
                    <a:pt x="4017" y="3237"/>
                    <a:pt x="3138" y="866"/>
                  </a:cubicBezTo>
                  <a:lnTo>
                    <a:pt x="3041" y="921"/>
                  </a:lnTo>
                  <a:cubicBezTo>
                    <a:pt x="2009" y="1438"/>
                    <a:pt x="1018" y="2037"/>
                    <a:pt x="70" y="2679"/>
                  </a:cubicBezTo>
                  <a:cubicBezTo>
                    <a:pt x="0" y="12722"/>
                    <a:pt x="586" y="22779"/>
                    <a:pt x="1869" y="33017"/>
                  </a:cubicBezTo>
                  <a:cubicBezTo>
                    <a:pt x="5559" y="33484"/>
                    <a:pt x="9278" y="33716"/>
                    <a:pt x="13014" y="33716"/>
                  </a:cubicBezTo>
                  <a:cubicBezTo>
                    <a:pt x="19221" y="33716"/>
                    <a:pt x="25476" y="33075"/>
                    <a:pt x="31719" y="31804"/>
                  </a:cubicBezTo>
                  <a:cubicBezTo>
                    <a:pt x="34021" y="26671"/>
                    <a:pt x="33421" y="20742"/>
                    <a:pt x="32291" y="15233"/>
                  </a:cubicBezTo>
                  <a:cubicBezTo>
                    <a:pt x="31384" y="10811"/>
                    <a:pt x="30157" y="6375"/>
                    <a:pt x="29906" y="1898"/>
                  </a:cubicBezTo>
                  <a:cubicBezTo>
                    <a:pt x="28650" y="1159"/>
                    <a:pt x="27325" y="531"/>
                    <a:pt x="25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flipH="1">
              <a:off x="6584931" y="4710591"/>
              <a:ext cx="1162249" cy="317421"/>
            </a:xfrm>
            <a:custGeom>
              <a:avLst/>
              <a:gdLst/>
              <a:ahLst/>
              <a:cxnLst/>
              <a:rect l="l" t="t" r="r" b="b"/>
              <a:pathLst>
                <a:path w="31427" h="8583" extrusionOk="0">
                  <a:moveTo>
                    <a:pt x="14478" y="1"/>
                  </a:moveTo>
                  <a:cubicBezTo>
                    <a:pt x="14217" y="1"/>
                    <a:pt x="13956" y="5"/>
                    <a:pt x="13698" y="13"/>
                  </a:cubicBezTo>
                  <a:cubicBezTo>
                    <a:pt x="7142" y="222"/>
                    <a:pt x="1911" y="2133"/>
                    <a:pt x="0" y="2928"/>
                  </a:cubicBezTo>
                  <a:cubicBezTo>
                    <a:pt x="168" y="4574"/>
                    <a:pt x="349" y="6220"/>
                    <a:pt x="558" y="7880"/>
                  </a:cubicBezTo>
                  <a:cubicBezTo>
                    <a:pt x="4267" y="8348"/>
                    <a:pt x="8003" y="8583"/>
                    <a:pt x="11755" y="8583"/>
                  </a:cubicBezTo>
                  <a:cubicBezTo>
                    <a:pt x="17952" y="8583"/>
                    <a:pt x="24193" y="7944"/>
                    <a:pt x="30422" y="6667"/>
                  </a:cubicBezTo>
                  <a:cubicBezTo>
                    <a:pt x="30855" y="5690"/>
                    <a:pt x="31189" y="4672"/>
                    <a:pt x="31426" y="3626"/>
                  </a:cubicBezTo>
                  <a:cubicBezTo>
                    <a:pt x="28849" y="2659"/>
                    <a:pt x="21169" y="1"/>
                    <a:pt x="14478"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flipH="1">
              <a:off x="7012560" y="4506262"/>
              <a:ext cx="511764" cy="36650"/>
            </a:xfrm>
            <a:custGeom>
              <a:avLst/>
              <a:gdLst/>
              <a:ahLst/>
              <a:cxnLst/>
              <a:rect l="l" t="t" r="r" b="b"/>
              <a:pathLst>
                <a:path w="13838" h="991" fill="none" extrusionOk="0">
                  <a:moveTo>
                    <a:pt x="0" y="991"/>
                  </a:moveTo>
                  <a:cubicBezTo>
                    <a:pt x="4589" y="335"/>
                    <a:pt x="9206" y="1"/>
                    <a:pt x="13837" y="1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flipH="1">
              <a:off x="6285225" y="4796834"/>
              <a:ext cx="1503228" cy="1269942"/>
            </a:xfrm>
            <a:custGeom>
              <a:avLst/>
              <a:gdLst/>
              <a:ahLst/>
              <a:cxnLst/>
              <a:rect l="l" t="t" r="r" b="b"/>
              <a:pathLst>
                <a:path w="40647" h="34339" extrusionOk="0">
                  <a:moveTo>
                    <a:pt x="16627" y="0"/>
                  </a:moveTo>
                  <a:cubicBezTo>
                    <a:pt x="11029" y="0"/>
                    <a:pt x="5408" y="812"/>
                    <a:pt x="0" y="2382"/>
                  </a:cubicBezTo>
                  <a:cubicBezTo>
                    <a:pt x="516" y="4209"/>
                    <a:pt x="1074" y="6301"/>
                    <a:pt x="1939" y="8826"/>
                  </a:cubicBezTo>
                  <a:cubicBezTo>
                    <a:pt x="1479" y="15996"/>
                    <a:pt x="1033" y="23179"/>
                    <a:pt x="628" y="30642"/>
                  </a:cubicBezTo>
                  <a:cubicBezTo>
                    <a:pt x="795" y="30698"/>
                    <a:pt x="963" y="30767"/>
                    <a:pt x="1130" y="30809"/>
                  </a:cubicBezTo>
                  <a:cubicBezTo>
                    <a:pt x="7551" y="32933"/>
                    <a:pt x="14293" y="34339"/>
                    <a:pt x="21018" y="34339"/>
                  </a:cubicBezTo>
                  <a:cubicBezTo>
                    <a:pt x="23482" y="34339"/>
                    <a:pt x="25943" y="34150"/>
                    <a:pt x="28386" y="33738"/>
                  </a:cubicBezTo>
                  <a:cubicBezTo>
                    <a:pt x="32654" y="33013"/>
                    <a:pt x="36783" y="31604"/>
                    <a:pt x="40647" y="29610"/>
                  </a:cubicBezTo>
                  <a:cubicBezTo>
                    <a:pt x="39754" y="21464"/>
                    <a:pt x="37020" y="14155"/>
                    <a:pt x="32696" y="7947"/>
                  </a:cubicBezTo>
                  <a:cubicBezTo>
                    <a:pt x="32654" y="6092"/>
                    <a:pt x="33017" y="4321"/>
                    <a:pt x="33393" y="2577"/>
                  </a:cubicBezTo>
                  <a:cubicBezTo>
                    <a:pt x="27992" y="840"/>
                    <a:pt x="22321" y="0"/>
                    <a:pt x="16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flipH="1">
              <a:off x="7025467" y="5486410"/>
              <a:ext cx="281178" cy="580366"/>
            </a:xfrm>
            <a:custGeom>
              <a:avLst/>
              <a:gdLst/>
              <a:ahLst/>
              <a:cxnLst/>
              <a:rect l="l" t="t" r="r" b="b"/>
              <a:pathLst>
                <a:path w="7603" h="15693" extrusionOk="0">
                  <a:moveTo>
                    <a:pt x="1186" y="0"/>
                  </a:moveTo>
                  <a:lnTo>
                    <a:pt x="1186" y="0"/>
                  </a:lnTo>
                  <a:cubicBezTo>
                    <a:pt x="0" y="5356"/>
                    <a:pt x="4813" y="7476"/>
                    <a:pt x="4813" y="7476"/>
                  </a:cubicBezTo>
                  <a:lnTo>
                    <a:pt x="4813" y="15608"/>
                  </a:lnTo>
                  <a:cubicBezTo>
                    <a:pt x="5733" y="15650"/>
                    <a:pt x="6668" y="15692"/>
                    <a:pt x="7602" y="15692"/>
                  </a:cubicBezTo>
                  <a:cubicBezTo>
                    <a:pt x="7212" y="12289"/>
                    <a:pt x="6835" y="8913"/>
                    <a:pt x="6459" y="5510"/>
                  </a:cubicBezTo>
                  <a:cubicBezTo>
                    <a:pt x="4408" y="5454"/>
                    <a:pt x="2874" y="4380"/>
                    <a:pt x="2107" y="3013"/>
                  </a:cubicBezTo>
                  <a:cubicBezTo>
                    <a:pt x="1577" y="2092"/>
                    <a:pt x="1339" y="1060"/>
                    <a:pt x="1186"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flipH="1">
              <a:off x="7026503" y="5429641"/>
              <a:ext cx="244048" cy="637135"/>
            </a:xfrm>
            <a:custGeom>
              <a:avLst/>
              <a:gdLst/>
              <a:ahLst/>
              <a:cxnLst/>
              <a:rect l="l" t="t" r="r" b="b"/>
              <a:pathLst>
                <a:path w="6599" h="17228" fill="none" extrusionOk="0">
                  <a:moveTo>
                    <a:pt x="1" y="1"/>
                  </a:moveTo>
                  <a:cubicBezTo>
                    <a:pt x="168" y="1563"/>
                    <a:pt x="349" y="3167"/>
                    <a:pt x="1117" y="4548"/>
                  </a:cubicBezTo>
                  <a:cubicBezTo>
                    <a:pt x="1884" y="5929"/>
                    <a:pt x="3418" y="7003"/>
                    <a:pt x="5469" y="7045"/>
                  </a:cubicBezTo>
                  <a:cubicBezTo>
                    <a:pt x="5859" y="10448"/>
                    <a:pt x="6236" y="13824"/>
                    <a:pt x="6598" y="17227"/>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flipH="1">
              <a:off x="6548319" y="5043248"/>
              <a:ext cx="1190097" cy="131066"/>
            </a:xfrm>
            <a:custGeom>
              <a:avLst/>
              <a:gdLst/>
              <a:ahLst/>
              <a:cxnLst/>
              <a:rect l="l" t="t" r="r" b="b"/>
              <a:pathLst>
                <a:path w="32180" h="3544" extrusionOk="0">
                  <a:moveTo>
                    <a:pt x="31517" y="0"/>
                  </a:moveTo>
                  <a:cubicBezTo>
                    <a:pt x="31473" y="0"/>
                    <a:pt x="31429" y="5"/>
                    <a:pt x="31385" y="15"/>
                  </a:cubicBezTo>
                  <a:cubicBezTo>
                    <a:pt x="24703" y="1546"/>
                    <a:pt x="17848" y="2318"/>
                    <a:pt x="10993" y="2318"/>
                  </a:cubicBezTo>
                  <a:cubicBezTo>
                    <a:pt x="7545" y="2318"/>
                    <a:pt x="4096" y="2123"/>
                    <a:pt x="670" y="1731"/>
                  </a:cubicBezTo>
                  <a:cubicBezTo>
                    <a:pt x="645" y="1728"/>
                    <a:pt x="621" y="1726"/>
                    <a:pt x="597" y="1726"/>
                  </a:cubicBezTo>
                  <a:cubicBezTo>
                    <a:pt x="294" y="1726"/>
                    <a:pt x="41" y="1966"/>
                    <a:pt x="28" y="2289"/>
                  </a:cubicBezTo>
                  <a:cubicBezTo>
                    <a:pt x="0" y="2582"/>
                    <a:pt x="237" y="2847"/>
                    <a:pt x="530" y="2875"/>
                  </a:cubicBezTo>
                  <a:cubicBezTo>
                    <a:pt x="4101" y="3322"/>
                    <a:pt x="7701" y="3544"/>
                    <a:pt x="11303" y="3544"/>
                  </a:cubicBezTo>
                  <a:cubicBezTo>
                    <a:pt x="18143" y="3544"/>
                    <a:pt x="24989" y="2744"/>
                    <a:pt x="31650" y="1173"/>
                  </a:cubicBezTo>
                  <a:cubicBezTo>
                    <a:pt x="31971" y="1103"/>
                    <a:pt x="32180" y="768"/>
                    <a:pt x="32082" y="461"/>
                  </a:cubicBezTo>
                  <a:lnTo>
                    <a:pt x="32082" y="434"/>
                  </a:lnTo>
                  <a:cubicBezTo>
                    <a:pt x="32011" y="171"/>
                    <a:pt x="31775" y="0"/>
                    <a:pt x="31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flipH="1">
              <a:off x="7718260" y="2757952"/>
              <a:ext cx="378664" cy="421120"/>
            </a:xfrm>
            <a:custGeom>
              <a:avLst/>
              <a:gdLst/>
              <a:ahLst/>
              <a:cxnLst/>
              <a:rect l="l" t="t" r="r" b="b"/>
              <a:pathLst>
                <a:path w="10239" h="11387" extrusionOk="0">
                  <a:moveTo>
                    <a:pt x="5460" y="1"/>
                  </a:moveTo>
                  <a:cubicBezTo>
                    <a:pt x="5070" y="1"/>
                    <a:pt x="4680" y="50"/>
                    <a:pt x="4296" y="156"/>
                  </a:cubicBezTo>
                  <a:cubicBezTo>
                    <a:pt x="3139" y="477"/>
                    <a:pt x="2162" y="1272"/>
                    <a:pt x="1507" y="2276"/>
                  </a:cubicBezTo>
                  <a:cubicBezTo>
                    <a:pt x="0" y="4550"/>
                    <a:pt x="377" y="7898"/>
                    <a:pt x="2357" y="9809"/>
                  </a:cubicBezTo>
                  <a:cubicBezTo>
                    <a:pt x="3448" y="10853"/>
                    <a:pt x="4962" y="11386"/>
                    <a:pt x="6470" y="11386"/>
                  </a:cubicBezTo>
                  <a:cubicBezTo>
                    <a:pt x="7701" y="11386"/>
                    <a:pt x="8927" y="11032"/>
                    <a:pt x="9918" y="10311"/>
                  </a:cubicBezTo>
                  <a:lnTo>
                    <a:pt x="10238" y="2346"/>
                  </a:lnTo>
                  <a:cubicBezTo>
                    <a:pt x="8993" y="1010"/>
                    <a:pt x="7225" y="1"/>
                    <a:pt x="5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flipH="1">
              <a:off x="7718260" y="2785393"/>
              <a:ext cx="178515" cy="392088"/>
            </a:xfrm>
            <a:custGeom>
              <a:avLst/>
              <a:gdLst/>
              <a:ahLst/>
              <a:cxnLst/>
              <a:rect l="l" t="t" r="r" b="b"/>
              <a:pathLst>
                <a:path w="4827" h="10602" extrusionOk="0">
                  <a:moveTo>
                    <a:pt x="2776" y="0"/>
                  </a:moveTo>
                  <a:cubicBezTo>
                    <a:pt x="1116" y="2092"/>
                    <a:pt x="0" y="6375"/>
                    <a:pt x="1827" y="10601"/>
                  </a:cubicBezTo>
                  <a:cubicBezTo>
                    <a:pt x="2790" y="10475"/>
                    <a:pt x="3724" y="10141"/>
                    <a:pt x="4519" y="9569"/>
                  </a:cubicBezTo>
                  <a:lnTo>
                    <a:pt x="4826" y="1604"/>
                  </a:lnTo>
                  <a:cubicBezTo>
                    <a:pt x="4241" y="976"/>
                    <a:pt x="3543" y="419"/>
                    <a:pt x="2776"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flipH="1">
              <a:off x="6526129" y="2657137"/>
              <a:ext cx="417865" cy="461653"/>
            </a:xfrm>
            <a:custGeom>
              <a:avLst/>
              <a:gdLst/>
              <a:ahLst/>
              <a:cxnLst/>
              <a:rect l="l" t="t" r="r" b="b"/>
              <a:pathLst>
                <a:path w="11299" h="12483" extrusionOk="0">
                  <a:moveTo>
                    <a:pt x="4960" y="1"/>
                  </a:moveTo>
                  <a:cubicBezTo>
                    <a:pt x="3046" y="1"/>
                    <a:pt x="1141" y="928"/>
                    <a:pt x="0" y="2492"/>
                  </a:cubicBezTo>
                  <a:lnTo>
                    <a:pt x="1562" y="12158"/>
                  </a:lnTo>
                  <a:cubicBezTo>
                    <a:pt x="2347" y="12367"/>
                    <a:pt x="3165" y="12483"/>
                    <a:pt x="3982" y="12483"/>
                  </a:cubicBezTo>
                  <a:cubicBezTo>
                    <a:pt x="4748" y="12483"/>
                    <a:pt x="5513" y="12381"/>
                    <a:pt x="6249" y="12158"/>
                  </a:cubicBezTo>
                  <a:cubicBezTo>
                    <a:pt x="7770" y="11712"/>
                    <a:pt x="9137" y="10749"/>
                    <a:pt x="10015" y="9424"/>
                  </a:cubicBezTo>
                  <a:cubicBezTo>
                    <a:pt x="11159" y="7681"/>
                    <a:pt x="11299" y="5323"/>
                    <a:pt x="10392" y="3440"/>
                  </a:cubicBezTo>
                  <a:cubicBezTo>
                    <a:pt x="9471" y="1557"/>
                    <a:pt x="7532" y="218"/>
                    <a:pt x="5468" y="23"/>
                  </a:cubicBezTo>
                  <a:cubicBezTo>
                    <a:pt x="5299" y="8"/>
                    <a:pt x="5129" y="1"/>
                    <a:pt x="4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flipH="1">
              <a:off x="6720103" y="2696635"/>
              <a:ext cx="223892" cy="419973"/>
            </a:xfrm>
            <a:custGeom>
              <a:avLst/>
              <a:gdLst/>
              <a:ahLst/>
              <a:cxnLst/>
              <a:rect l="l" t="t" r="r" b="b"/>
              <a:pathLst>
                <a:path w="6054" h="11356" extrusionOk="0">
                  <a:moveTo>
                    <a:pt x="1493" y="1"/>
                  </a:moveTo>
                  <a:cubicBezTo>
                    <a:pt x="907" y="391"/>
                    <a:pt x="405" y="866"/>
                    <a:pt x="0" y="1424"/>
                  </a:cubicBezTo>
                  <a:lnTo>
                    <a:pt x="1576" y="11076"/>
                  </a:lnTo>
                  <a:cubicBezTo>
                    <a:pt x="2093" y="11202"/>
                    <a:pt x="2623" y="11299"/>
                    <a:pt x="3139" y="11355"/>
                  </a:cubicBezTo>
                  <a:cubicBezTo>
                    <a:pt x="6054" y="5720"/>
                    <a:pt x="2888" y="1493"/>
                    <a:pt x="1493"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flipH="1">
              <a:off x="6838225" y="2571745"/>
              <a:ext cx="1002337" cy="800597"/>
            </a:xfrm>
            <a:custGeom>
              <a:avLst/>
              <a:gdLst/>
              <a:ahLst/>
              <a:cxnLst/>
              <a:rect l="l" t="t" r="r" b="b"/>
              <a:pathLst>
                <a:path w="27103" h="21648" extrusionOk="0">
                  <a:moveTo>
                    <a:pt x="14878" y="0"/>
                  </a:moveTo>
                  <a:cubicBezTo>
                    <a:pt x="11985" y="0"/>
                    <a:pt x="9055" y="542"/>
                    <a:pt x="6501" y="1899"/>
                  </a:cubicBezTo>
                  <a:cubicBezTo>
                    <a:pt x="3850" y="3336"/>
                    <a:pt x="1646" y="5707"/>
                    <a:pt x="837" y="8595"/>
                  </a:cubicBezTo>
                  <a:cubicBezTo>
                    <a:pt x="1" y="11468"/>
                    <a:pt x="698" y="14844"/>
                    <a:pt x="2818" y="17145"/>
                  </a:cubicBezTo>
                  <a:cubicBezTo>
                    <a:pt x="2679" y="18149"/>
                    <a:pt x="3278" y="19140"/>
                    <a:pt x="4087" y="19754"/>
                  </a:cubicBezTo>
                  <a:cubicBezTo>
                    <a:pt x="4910" y="20367"/>
                    <a:pt x="5929" y="20646"/>
                    <a:pt x="6905" y="20869"/>
                  </a:cubicBezTo>
                  <a:cubicBezTo>
                    <a:pt x="9179" y="21390"/>
                    <a:pt x="11515" y="21648"/>
                    <a:pt x="13855" y="21648"/>
                  </a:cubicBezTo>
                  <a:cubicBezTo>
                    <a:pt x="15218" y="21648"/>
                    <a:pt x="16583" y="21560"/>
                    <a:pt x="17938" y="21386"/>
                  </a:cubicBezTo>
                  <a:cubicBezTo>
                    <a:pt x="19543" y="21190"/>
                    <a:pt x="21147" y="20856"/>
                    <a:pt x="22555" y="20102"/>
                  </a:cubicBezTo>
                  <a:cubicBezTo>
                    <a:pt x="23964" y="19335"/>
                    <a:pt x="25206" y="18094"/>
                    <a:pt x="25819" y="16476"/>
                  </a:cubicBezTo>
                  <a:cubicBezTo>
                    <a:pt x="26587" y="14397"/>
                    <a:pt x="27103" y="12207"/>
                    <a:pt x="27061" y="10003"/>
                  </a:cubicBezTo>
                  <a:cubicBezTo>
                    <a:pt x="27005" y="7800"/>
                    <a:pt x="26336" y="5568"/>
                    <a:pt x="24941" y="3852"/>
                  </a:cubicBezTo>
                  <a:cubicBezTo>
                    <a:pt x="23811" y="2457"/>
                    <a:pt x="22221" y="1467"/>
                    <a:pt x="20519" y="853"/>
                  </a:cubicBezTo>
                  <a:cubicBezTo>
                    <a:pt x="18831" y="267"/>
                    <a:pt x="17018" y="30"/>
                    <a:pt x="15205" y="2"/>
                  </a:cubicBezTo>
                  <a:cubicBezTo>
                    <a:pt x="15096" y="1"/>
                    <a:pt x="14987" y="0"/>
                    <a:pt x="14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8"/>
            <p:cNvSpPr/>
            <p:nvPr/>
          </p:nvSpPr>
          <p:spPr>
            <a:xfrm flipH="1">
              <a:off x="7161674" y="3462690"/>
              <a:ext cx="213574" cy="320490"/>
            </a:xfrm>
            <a:custGeom>
              <a:avLst/>
              <a:gdLst/>
              <a:ahLst/>
              <a:cxnLst/>
              <a:rect l="l" t="t" r="r" b="b"/>
              <a:pathLst>
                <a:path w="5775" h="8666" extrusionOk="0">
                  <a:moveTo>
                    <a:pt x="70" y="1"/>
                  </a:moveTo>
                  <a:lnTo>
                    <a:pt x="70" y="1"/>
                  </a:lnTo>
                  <a:cubicBezTo>
                    <a:pt x="0" y="2790"/>
                    <a:pt x="70" y="5608"/>
                    <a:pt x="223" y="8481"/>
                  </a:cubicBezTo>
                  <a:cubicBezTo>
                    <a:pt x="1066" y="8605"/>
                    <a:pt x="1920" y="8665"/>
                    <a:pt x="2785" y="8665"/>
                  </a:cubicBezTo>
                  <a:cubicBezTo>
                    <a:pt x="3768" y="8665"/>
                    <a:pt x="4766" y="8588"/>
                    <a:pt x="5775" y="8440"/>
                  </a:cubicBezTo>
                  <a:cubicBezTo>
                    <a:pt x="5775" y="5761"/>
                    <a:pt x="5594" y="3069"/>
                    <a:pt x="5245" y="405"/>
                  </a:cubicBezTo>
                  <a:lnTo>
                    <a:pt x="70" y="1"/>
                  </a:ln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flipH="1">
              <a:off x="7167332" y="3462172"/>
              <a:ext cx="206362" cy="172375"/>
            </a:xfrm>
            <a:custGeom>
              <a:avLst/>
              <a:gdLst/>
              <a:ahLst/>
              <a:cxnLst/>
              <a:rect l="l" t="t" r="r" b="b"/>
              <a:pathLst>
                <a:path w="5580" h="4661" extrusionOk="0">
                  <a:moveTo>
                    <a:pt x="28" y="1"/>
                  </a:moveTo>
                  <a:cubicBezTo>
                    <a:pt x="0" y="1396"/>
                    <a:pt x="0" y="2790"/>
                    <a:pt x="28" y="4199"/>
                  </a:cubicBezTo>
                  <a:cubicBezTo>
                    <a:pt x="802" y="4430"/>
                    <a:pt x="1837" y="4660"/>
                    <a:pt x="2897" y="4660"/>
                  </a:cubicBezTo>
                  <a:cubicBezTo>
                    <a:pt x="3825" y="4660"/>
                    <a:pt x="4772" y="4484"/>
                    <a:pt x="5579" y="3976"/>
                  </a:cubicBezTo>
                  <a:cubicBezTo>
                    <a:pt x="5482" y="2790"/>
                    <a:pt x="5370" y="1605"/>
                    <a:pt x="5203" y="419"/>
                  </a:cubicBezTo>
                  <a:lnTo>
                    <a:pt x="28" y="1"/>
                  </a:ln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flipH="1">
              <a:off x="7613563" y="3111061"/>
              <a:ext cx="366275" cy="372451"/>
            </a:xfrm>
            <a:custGeom>
              <a:avLst/>
              <a:gdLst/>
              <a:ahLst/>
              <a:cxnLst/>
              <a:rect l="l" t="t" r="r" b="b"/>
              <a:pathLst>
                <a:path w="9904" h="10071" extrusionOk="0">
                  <a:moveTo>
                    <a:pt x="5741" y="1"/>
                  </a:moveTo>
                  <a:cubicBezTo>
                    <a:pt x="3680" y="1"/>
                    <a:pt x="1622" y="1292"/>
                    <a:pt x="879" y="3232"/>
                  </a:cubicBezTo>
                  <a:cubicBezTo>
                    <a:pt x="0" y="5561"/>
                    <a:pt x="1130" y="8490"/>
                    <a:pt x="3348" y="9578"/>
                  </a:cubicBezTo>
                  <a:cubicBezTo>
                    <a:pt x="4018" y="9913"/>
                    <a:pt x="4756" y="10071"/>
                    <a:pt x="5498" y="10071"/>
                  </a:cubicBezTo>
                  <a:cubicBezTo>
                    <a:pt x="7228" y="10071"/>
                    <a:pt x="8976" y="9212"/>
                    <a:pt x="9904" y="7737"/>
                  </a:cubicBezTo>
                  <a:lnTo>
                    <a:pt x="6975" y="163"/>
                  </a:lnTo>
                  <a:cubicBezTo>
                    <a:pt x="6571" y="53"/>
                    <a:pt x="6156" y="1"/>
                    <a:pt x="574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flipH="1">
              <a:off x="7749732" y="3227962"/>
              <a:ext cx="129513" cy="72264"/>
            </a:xfrm>
            <a:custGeom>
              <a:avLst/>
              <a:gdLst/>
              <a:ahLst/>
              <a:cxnLst/>
              <a:rect l="l" t="t" r="r" b="b"/>
              <a:pathLst>
                <a:path w="3502" h="1954" fill="none" extrusionOk="0">
                  <a:moveTo>
                    <a:pt x="0" y="1954"/>
                  </a:moveTo>
                  <a:cubicBezTo>
                    <a:pt x="712" y="754"/>
                    <a:pt x="2107" y="1"/>
                    <a:pt x="3501" y="71"/>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flipH="1">
              <a:off x="7762639" y="3244493"/>
              <a:ext cx="54179" cy="100629"/>
            </a:xfrm>
            <a:custGeom>
              <a:avLst/>
              <a:gdLst/>
              <a:ahLst/>
              <a:cxnLst/>
              <a:rect l="l" t="t" r="r" b="b"/>
              <a:pathLst>
                <a:path w="1465" h="2721" fill="none" extrusionOk="0">
                  <a:moveTo>
                    <a:pt x="1465" y="2720"/>
                  </a:moveTo>
                  <a:cubicBezTo>
                    <a:pt x="684" y="2023"/>
                    <a:pt x="168" y="1019"/>
                    <a:pt x="0"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8"/>
            <p:cNvSpPr/>
            <p:nvPr/>
          </p:nvSpPr>
          <p:spPr>
            <a:xfrm flipH="1">
              <a:off x="7865303" y="3127629"/>
              <a:ext cx="63980" cy="58100"/>
            </a:xfrm>
            <a:custGeom>
              <a:avLst/>
              <a:gdLst/>
              <a:ahLst/>
              <a:cxnLst/>
              <a:rect l="l" t="t" r="r" b="b"/>
              <a:pathLst>
                <a:path w="1730" h="1571" extrusionOk="0">
                  <a:moveTo>
                    <a:pt x="440" y="1"/>
                  </a:moveTo>
                  <a:cubicBezTo>
                    <a:pt x="384" y="1"/>
                    <a:pt x="326" y="7"/>
                    <a:pt x="265" y="22"/>
                  </a:cubicBezTo>
                  <a:cubicBezTo>
                    <a:pt x="70" y="64"/>
                    <a:pt x="0" y="329"/>
                    <a:pt x="70" y="524"/>
                  </a:cubicBezTo>
                  <a:cubicBezTo>
                    <a:pt x="140" y="719"/>
                    <a:pt x="321" y="873"/>
                    <a:pt x="461" y="1012"/>
                  </a:cubicBezTo>
                  <a:cubicBezTo>
                    <a:pt x="586" y="1124"/>
                    <a:pt x="684" y="1277"/>
                    <a:pt x="823" y="1375"/>
                  </a:cubicBezTo>
                  <a:cubicBezTo>
                    <a:pt x="963" y="1486"/>
                    <a:pt x="1116" y="1570"/>
                    <a:pt x="1298" y="1570"/>
                  </a:cubicBezTo>
                  <a:cubicBezTo>
                    <a:pt x="1465" y="1570"/>
                    <a:pt x="1646" y="1459"/>
                    <a:pt x="1674" y="1305"/>
                  </a:cubicBezTo>
                  <a:cubicBezTo>
                    <a:pt x="1730" y="1110"/>
                    <a:pt x="1604" y="929"/>
                    <a:pt x="1465" y="789"/>
                  </a:cubicBezTo>
                  <a:cubicBezTo>
                    <a:pt x="1312" y="594"/>
                    <a:pt x="1144" y="399"/>
                    <a:pt x="949" y="231"/>
                  </a:cubicBezTo>
                  <a:cubicBezTo>
                    <a:pt x="827" y="98"/>
                    <a:pt x="653"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8"/>
            <p:cNvSpPr/>
            <p:nvPr/>
          </p:nvSpPr>
          <p:spPr>
            <a:xfrm flipH="1">
              <a:off x="7903469" y="3196120"/>
              <a:ext cx="73262" cy="45599"/>
            </a:xfrm>
            <a:custGeom>
              <a:avLst/>
              <a:gdLst/>
              <a:ahLst/>
              <a:cxnLst/>
              <a:rect l="l" t="t" r="r" b="b"/>
              <a:pathLst>
                <a:path w="1981" h="1233" extrusionOk="0">
                  <a:moveTo>
                    <a:pt x="535" y="1"/>
                  </a:moveTo>
                  <a:cubicBezTo>
                    <a:pt x="415" y="1"/>
                    <a:pt x="293" y="32"/>
                    <a:pt x="167" y="123"/>
                  </a:cubicBezTo>
                  <a:cubicBezTo>
                    <a:pt x="0" y="234"/>
                    <a:pt x="28" y="499"/>
                    <a:pt x="195" y="653"/>
                  </a:cubicBezTo>
                  <a:cubicBezTo>
                    <a:pt x="335" y="820"/>
                    <a:pt x="544" y="890"/>
                    <a:pt x="725" y="974"/>
                  </a:cubicBezTo>
                  <a:cubicBezTo>
                    <a:pt x="893" y="1043"/>
                    <a:pt x="1046" y="1127"/>
                    <a:pt x="1200" y="1183"/>
                  </a:cubicBezTo>
                  <a:cubicBezTo>
                    <a:pt x="1286" y="1214"/>
                    <a:pt x="1385" y="1232"/>
                    <a:pt x="1483" y="1232"/>
                  </a:cubicBezTo>
                  <a:cubicBezTo>
                    <a:pt x="1559" y="1232"/>
                    <a:pt x="1635" y="1221"/>
                    <a:pt x="1702" y="1197"/>
                  </a:cubicBezTo>
                  <a:cubicBezTo>
                    <a:pt x="1869" y="1127"/>
                    <a:pt x="1981" y="974"/>
                    <a:pt x="1967" y="820"/>
                  </a:cubicBezTo>
                  <a:cubicBezTo>
                    <a:pt x="1953" y="625"/>
                    <a:pt x="1758" y="499"/>
                    <a:pt x="1590" y="402"/>
                  </a:cubicBezTo>
                  <a:cubicBezTo>
                    <a:pt x="1353" y="276"/>
                    <a:pt x="1130" y="165"/>
                    <a:pt x="893" y="67"/>
                  </a:cubicBezTo>
                  <a:cubicBezTo>
                    <a:pt x="774" y="32"/>
                    <a:pt x="656" y="1"/>
                    <a:pt x="535" y="1"/>
                  </a:cubicBezTo>
                  <a:close/>
                </a:path>
              </a:pathLst>
            </a:custGeom>
            <a:solidFill>
              <a:srgbClr val="FAB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flipH="1">
              <a:off x="6632898" y="3079773"/>
              <a:ext cx="345158" cy="371267"/>
            </a:xfrm>
            <a:custGeom>
              <a:avLst/>
              <a:gdLst/>
              <a:ahLst/>
              <a:cxnLst/>
              <a:rect l="l" t="t" r="r" b="b"/>
              <a:pathLst>
                <a:path w="9333" h="10039" extrusionOk="0">
                  <a:moveTo>
                    <a:pt x="3601" y="0"/>
                  </a:moveTo>
                  <a:cubicBezTo>
                    <a:pt x="2859" y="0"/>
                    <a:pt x="2121" y="158"/>
                    <a:pt x="1451" y="493"/>
                  </a:cubicBezTo>
                  <a:lnTo>
                    <a:pt x="1" y="8485"/>
                  </a:lnTo>
                  <a:cubicBezTo>
                    <a:pt x="962" y="9509"/>
                    <a:pt x="2361" y="10038"/>
                    <a:pt x="3753" y="10038"/>
                  </a:cubicBezTo>
                  <a:cubicBezTo>
                    <a:pt x="4847" y="10038"/>
                    <a:pt x="5936" y="9712"/>
                    <a:pt x="6808" y="9043"/>
                  </a:cubicBezTo>
                  <a:cubicBezTo>
                    <a:pt x="8774" y="7537"/>
                    <a:pt x="9332" y="4454"/>
                    <a:pt x="8007" y="2334"/>
                  </a:cubicBezTo>
                  <a:cubicBezTo>
                    <a:pt x="7079" y="860"/>
                    <a:pt x="5332" y="0"/>
                    <a:pt x="3601"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8"/>
            <p:cNvSpPr/>
            <p:nvPr/>
          </p:nvSpPr>
          <p:spPr>
            <a:xfrm flipH="1">
              <a:off x="6735043" y="3191867"/>
              <a:ext cx="140349" cy="56250"/>
            </a:xfrm>
            <a:custGeom>
              <a:avLst/>
              <a:gdLst/>
              <a:ahLst/>
              <a:cxnLst/>
              <a:rect l="l" t="t" r="r" b="b"/>
              <a:pathLst>
                <a:path w="3795" h="1521" fill="none" extrusionOk="0">
                  <a:moveTo>
                    <a:pt x="3794" y="1521"/>
                  </a:moveTo>
                  <a:cubicBezTo>
                    <a:pt x="2874" y="475"/>
                    <a:pt x="1353" y="1"/>
                    <a:pt x="0" y="33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8"/>
            <p:cNvSpPr/>
            <p:nvPr/>
          </p:nvSpPr>
          <p:spPr>
            <a:xfrm flipH="1">
              <a:off x="6806235" y="3204774"/>
              <a:ext cx="35133" cy="109394"/>
            </a:xfrm>
            <a:custGeom>
              <a:avLst/>
              <a:gdLst/>
              <a:ahLst/>
              <a:cxnLst/>
              <a:rect l="l" t="t" r="r" b="b"/>
              <a:pathLst>
                <a:path w="950" h="2958" fill="none" extrusionOk="0">
                  <a:moveTo>
                    <a:pt x="1" y="2957"/>
                  </a:moveTo>
                  <a:cubicBezTo>
                    <a:pt x="629" y="2120"/>
                    <a:pt x="949" y="1046"/>
                    <a:pt x="922"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flipH="1">
              <a:off x="6781974" y="3043383"/>
              <a:ext cx="39756" cy="72560"/>
            </a:xfrm>
            <a:custGeom>
              <a:avLst/>
              <a:gdLst/>
              <a:ahLst/>
              <a:cxnLst/>
              <a:rect l="l" t="t" r="r" b="b"/>
              <a:pathLst>
                <a:path w="1075" h="1962" extrusionOk="0">
                  <a:moveTo>
                    <a:pt x="650" y="1"/>
                  </a:moveTo>
                  <a:cubicBezTo>
                    <a:pt x="522" y="1"/>
                    <a:pt x="390" y="78"/>
                    <a:pt x="307" y="180"/>
                  </a:cubicBezTo>
                  <a:cubicBezTo>
                    <a:pt x="181" y="361"/>
                    <a:pt x="167" y="584"/>
                    <a:pt x="112" y="779"/>
                  </a:cubicBezTo>
                  <a:cubicBezTo>
                    <a:pt x="84" y="947"/>
                    <a:pt x="28" y="1114"/>
                    <a:pt x="14" y="1282"/>
                  </a:cubicBezTo>
                  <a:cubicBezTo>
                    <a:pt x="0" y="1463"/>
                    <a:pt x="14" y="1630"/>
                    <a:pt x="112" y="1770"/>
                  </a:cubicBezTo>
                  <a:cubicBezTo>
                    <a:pt x="192" y="1885"/>
                    <a:pt x="330" y="1962"/>
                    <a:pt x="469" y="1962"/>
                  </a:cubicBezTo>
                  <a:cubicBezTo>
                    <a:pt x="499" y="1962"/>
                    <a:pt x="529" y="1959"/>
                    <a:pt x="558" y="1951"/>
                  </a:cubicBezTo>
                  <a:cubicBezTo>
                    <a:pt x="725" y="1881"/>
                    <a:pt x="809" y="1658"/>
                    <a:pt x="865" y="1477"/>
                  </a:cubicBezTo>
                  <a:cubicBezTo>
                    <a:pt x="935" y="1226"/>
                    <a:pt x="990" y="975"/>
                    <a:pt x="1018" y="724"/>
                  </a:cubicBezTo>
                  <a:cubicBezTo>
                    <a:pt x="1074" y="514"/>
                    <a:pt x="1074" y="277"/>
                    <a:pt x="837" y="68"/>
                  </a:cubicBezTo>
                  <a:cubicBezTo>
                    <a:pt x="780" y="21"/>
                    <a:pt x="716" y="1"/>
                    <a:pt x="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p:nvPr/>
          </p:nvSpPr>
          <p:spPr>
            <a:xfrm flipH="1">
              <a:off x="6700502" y="3082362"/>
              <a:ext cx="53662" cy="69305"/>
            </a:xfrm>
            <a:custGeom>
              <a:avLst/>
              <a:gdLst/>
              <a:ahLst/>
              <a:cxnLst/>
              <a:rect l="l" t="t" r="r" b="b"/>
              <a:pathLst>
                <a:path w="1451" h="1874" extrusionOk="0">
                  <a:moveTo>
                    <a:pt x="1032" y="0"/>
                  </a:moveTo>
                  <a:cubicBezTo>
                    <a:pt x="940" y="0"/>
                    <a:pt x="844" y="31"/>
                    <a:pt x="767" y="88"/>
                  </a:cubicBezTo>
                  <a:cubicBezTo>
                    <a:pt x="586" y="214"/>
                    <a:pt x="502" y="409"/>
                    <a:pt x="377" y="590"/>
                  </a:cubicBezTo>
                  <a:cubicBezTo>
                    <a:pt x="293" y="730"/>
                    <a:pt x="182" y="897"/>
                    <a:pt x="112" y="1051"/>
                  </a:cubicBezTo>
                  <a:cubicBezTo>
                    <a:pt x="42" y="1204"/>
                    <a:pt x="0" y="1385"/>
                    <a:pt x="42" y="1553"/>
                  </a:cubicBezTo>
                  <a:cubicBezTo>
                    <a:pt x="84" y="1706"/>
                    <a:pt x="223" y="1874"/>
                    <a:pt x="391" y="1874"/>
                  </a:cubicBezTo>
                  <a:cubicBezTo>
                    <a:pt x="586" y="1874"/>
                    <a:pt x="740" y="1692"/>
                    <a:pt x="851" y="1539"/>
                  </a:cubicBezTo>
                  <a:cubicBezTo>
                    <a:pt x="1005" y="1330"/>
                    <a:pt x="1144" y="1120"/>
                    <a:pt x="1270" y="897"/>
                  </a:cubicBezTo>
                  <a:cubicBezTo>
                    <a:pt x="1381" y="660"/>
                    <a:pt x="1451" y="423"/>
                    <a:pt x="1311" y="144"/>
                  </a:cubicBezTo>
                  <a:cubicBezTo>
                    <a:pt x="1251" y="45"/>
                    <a:pt x="1144" y="0"/>
                    <a:pt x="10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flipH="1">
              <a:off x="6882049" y="2807027"/>
              <a:ext cx="847602" cy="771566"/>
            </a:xfrm>
            <a:custGeom>
              <a:avLst/>
              <a:gdLst/>
              <a:ahLst/>
              <a:cxnLst/>
              <a:rect l="l" t="t" r="r" b="b"/>
              <a:pathLst>
                <a:path w="22919" h="20863" extrusionOk="0">
                  <a:moveTo>
                    <a:pt x="14953" y="1"/>
                  </a:moveTo>
                  <a:cubicBezTo>
                    <a:pt x="11536" y="4478"/>
                    <a:pt x="6040" y="7784"/>
                    <a:pt x="210" y="8384"/>
                  </a:cubicBezTo>
                  <a:cubicBezTo>
                    <a:pt x="0" y="12973"/>
                    <a:pt x="2232" y="17200"/>
                    <a:pt x="5831" y="19334"/>
                  </a:cubicBezTo>
                  <a:cubicBezTo>
                    <a:pt x="7543" y="20352"/>
                    <a:pt x="9537" y="20862"/>
                    <a:pt x="11527" y="20862"/>
                  </a:cubicBezTo>
                  <a:cubicBezTo>
                    <a:pt x="13735" y="20862"/>
                    <a:pt x="15938" y="20233"/>
                    <a:pt x="17743" y="18971"/>
                  </a:cubicBezTo>
                  <a:cubicBezTo>
                    <a:pt x="21174" y="16572"/>
                    <a:pt x="22918" y="11913"/>
                    <a:pt x="21774" y="7868"/>
                  </a:cubicBezTo>
                  <a:cubicBezTo>
                    <a:pt x="18482" y="6278"/>
                    <a:pt x="15762" y="3404"/>
                    <a:pt x="1495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8"/>
            <p:cNvSpPr/>
            <p:nvPr/>
          </p:nvSpPr>
          <p:spPr>
            <a:xfrm flipH="1">
              <a:off x="6938817" y="3282068"/>
              <a:ext cx="199669" cy="201296"/>
            </a:xfrm>
            <a:custGeom>
              <a:avLst/>
              <a:gdLst/>
              <a:ahLst/>
              <a:cxnLst/>
              <a:rect l="l" t="t" r="r" b="b"/>
              <a:pathLst>
                <a:path w="5399" h="5443" extrusionOk="0">
                  <a:moveTo>
                    <a:pt x="3124" y="1"/>
                  </a:moveTo>
                  <a:cubicBezTo>
                    <a:pt x="2036" y="1"/>
                    <a:pt x="933" y="669"/>
                    <a:pt x="517" y="1704"/>
                  </a:cubicBezTo>
                  <a:cubicBezTo>
                    <a:pt x="1" y="3043"/>
                    <a:pt x="712" y="4731"/>
                    <a:pt x="2037" y="5289"/>
                  </a:cubicBezTo>
                  <a:cubicBezTo>
                    <a:pt x="2218" y="5359"/>
                    <a:pt x="2400" y="5415"/>
                    <a:pt x="2595" y="5443"/>
                  </a:cubicBezTo>
                  <a:cubicBezTo>
                    <a:pt x="3850" y="4355"/>
                    <a:pt x="4813" y="2918"/>
                    <a:pt x="5399" y="1370"/>
                  </a:cubicBezTo>
                  <a:cubicBezTo>
                    <a:pt x="5092" y="867"/>
                    <a:pt x="4618" y="421"/>
                    <a:pt x="4101" y="198"/>
                  </a:cubicBezTo>
                  <a:cubicBezTo>
                    <a:pt x="3791" y="64"/>
                    <a:pt x="3458" y="1"/>
                    <a:pt x="3124"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8"/>
            <p:cNvSpPr/>
            <p:nvPr/>
          </p:nvSpPr>
          <p:spPr>
            <a:xfrm flipH="1">
              <a:off x="7434013" y="3352445"/>
              <a:ext cx="209506" cy="181991"/>
            </a:xfrm>
            <a:custGeom>
              <a:avLst/>
              <a:gdLst/>
              <a:ahLst/>
              <a:cxnLst/>
              <a:rect l="l" t="t" r="r" b="b"/>
              <a:pathLst>
                <a:path w="5665" h="4921" extrusionOk="0">
                  <a:moveTo>
                    <a:pt x="2391" y="1"/>
                  </a:moveTo>
                  <a:cubicBezTo>
                    <a:pt x="1456" y="1"/>
                    <a:pt x="507" y="495"/>
                    <a:pt x="1" y="1280"/>
                  </a:cubicBezTo>
                  <a:cubicBezTo>
                    <a:pt x="922" y="2619"/>
                    <a:pt x="2107" y="3763"/>
                    <a:pt x="3502" y="4586"/>
                  </a:cubicBezTo>
                  <a:cubicBezTo>
                    <a:pt x="3711" y="4711"/>
                    <a:pt x="3920" y="4809"/>
                    <a:pt x="4130" y="4920"/>
                  </a:cubicBezTo>
                  <a:cubicBezTo>
                    <a:pt x="4506" y="4655"/>
                    <a:pt x="4799" y="4335"/>
                    <a:pt x="5008" y="3944"/>
                  </a:cubicBezTo>
                  <a:cubicBezTo>
                    <a:pt x="5664" y="2675"/>
                    <a:pt x="4674" y="778"/>
                    <a:pt x="3349" y="192"/>
                  </a:cubicBezTo>
                  <a:cubicBezTo>
                    <a:pt x="3044" y="61"/>
                    <a:pt x="2719" y="1"/>
                    <a:pt x="2391"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8"/>
            <p:cNvSpPr/>
            <p:nvPr/>
          </p:nvSpPr>
          <p:spPr>
            <a:xfrm flipH="1">
              <a:off x="7115741" y="3102961"/>
              <a:ext cx="53847" cy="46931"/>
            </a:xfrm>
            <a:custGeom>
              <a:avLst/>
              <a:gdLst/>
              <a:ahLst/>
              <a:cxnLst/>
              <a:rect l="l" t="t" r="r" b="b"/>
              <a:pathLst>
                <a:path w="1456" h="1269" extrusionOk="0">
                  <a:moveTo>
                    <a:pt x="740" y="1"/>
                  </a:moveTo>
                  <a:cubicBezTo>
                    <a:pt x="370" y="1"/>
                    <a:pt x="1" y="361"/>
                    <a:pt x="60" y="731"/>
                  </a:cubicBezTo>
                  <a:cubicBezTo>
                    <a:pt x="110" y="1055"/>
                    <a:pt x="422" y="1269"/>
                    <a:pt x="725" y="1269"/>
                  </a:cubicBezTo>
                  <a:cubicBezTo>
                    <a:pt x="851" y="1269"/>
                    <a:pt x="976" y="1231"/>
                    <a:pt x="1079" y="1149"/>
                  </a:cubicBezTo>
                  <a:cubicBezTo>
                    <a:pt x="1455" y="898"/>
                    <a:pt x="1386" y="215"/>
                    <a:pt x="925" y="33"/>
                  </a:cubicBezTo>
                  <a:cubicBezTo>
                    <a:pt x="865" y="11"/>
                    <a:pt x="802" y="1"/>
                    <a:pt x="740" y="1"/>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8"/>
            <p:cNvSpPr/>
            <p:nvPr/>
          </p:nvSpPr>
          <p:spPr>
            <a:xfrm flipH="1">
              <a:off x="7520182" y="3141682"/>
              <a:ext cx="53810" cy="46931"/>
            </a:xfrm>
            <a:custGeom>
              <a:avLst/>
              <a:gdLst/>
              <a:ahLst/>
              <a:cxnLst/>
              <a:rect l="l" t="t" r="r" b="b"/>
              <a:pathLst>
                <a:path w="1455" h="1269" extrusionOk="0">
                  <a:moveTo>
                    <a:pt x="739" y="0"/>
                  </a:moveTo>
                  <a:cubicBezTo>
                    <a:pt x="369" y="0"/>
                    <a:pt x="0" y="360"/>
                    <a:pt x="60" y="730"/>
                  </a:cubicBezTo>
                  <a:cubicBezTo>
                    <a:pt x="109" y="1054"/>
                    <a:pt x="429" y="1268"/>
                    <a:pt x="735" y="1268"/>
                  </a:cubicBezTo>
                  <a:cubicBezTo>
                    <a:pt x="863" y="1268"/>
                    <a:pt x="989" y="1231"/>
                    <a:pt x="1092" y="1148"/>
                  </a:cubicBezTo>
                  <a:cubicBezTo>
                    <a:pt x="1455" y="897"/>
                    <a:pt x="1385" y="214"/>
                    <a:pt x="925" y="32"/>
                  </a:cubicBezTo>
                  <a:cubicBezTo>
                    <a:pt x="864" y="10"/>
                    <a:pt x="802" y="0"/>
                    <a:pt x="739"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8"/>
            <p:cNvSpPr/>
            <p:nvPr/>
          </p:nvSpPr>
          <p:spPr>
            <a:xfrm flipH="1">
              <a:off x="7155460" y="3239316"/>
              <a:ext cx="95489" cy="77109"/>
            </a:xfrm>
            <a:custGeom>
              <a:avLst/>
              <a:gdLst/>
              <a:ahLst/>
              <a:cxnLst/>
              <a:rect l="l" t="t" r="r" b="b"/>
              <a:pathLst>
                <a:path w="2582" h="2085" extrusionOk="0">
                  <a:moveTo>
                    <a:pt x="2358" y="1"/>
                  </a:moveTo>
                  <a:cubicBezTo>
                    <a:pt x="1521" y="503"/>
                    <a:pt x="740" y="1061"/>
                    <a:pt x="1" y="1786"/>
                  </a:cubicBezTo>
                  <a:cubicBezTo>
                    <a:pt x="266" y="1987"/>
                    <a:pt x="594" y="2085"/>
                    <a:pt x="922" y="2085"/>
                  </a:cubicBezTo>
                  <a:cubicBezTo>
                    <a:pt x="1232" y="2085"/>
                    <a:pt x="1543" y="1998"/>
                    <a:pt x="1800" y="1828"/>
                  </a:cubicBezTo>
                  <a:cubicBezTo>
                    <a:pt x="2330" y="1465"/>
                    <a:pt x="2581" y="740"/>
                    <a:pt x="2358" y="1"/>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8"/>
            <p:cNvSpPr/>
            <p:nvPr/>
          </p:nvSpPr>
          <p:spPr>
            <a:xfrm flipH="1">
              <a:off x="7355092" y="3111393"/>
              <a:ext cx="89794" cy="107841"/>
            </a:xfrm>
            <a:custGeom>
              <a:avLst/>
              <a:gdLst/>
              <a:ahLst/>
              <a:cxnLst/>
              <a:rect l="l" t="t" r="r" b="b"/>
              <a:pathLst>
                <a:path w="2428" h="2916" fill="none" extrusionOk="0">
                  <a:moveTo>
                    <a:pt x="1228" y="1"/>
                  </a:moveTo>
                  <a:cubicBezTo>
                    <a:pt x="684" y="684"/>
                    <a:pt x="265" y="1465"/>
                    <a:pt x="0" y="2316"/>
                  </a:cubicBezTo>
                  <a:cubicBezTo>
                    <a:pt x="753" y="2693"/>
                    <a:pt x="1590" y="2874"/>
                    <a:pt x="2427" y="2916"/>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8"/>
            <p:cNvSpPr/>
            <p:nvPr/>
          </p:nvSpPr>
          <p:spPr>
            <a:xfrm flipH="1">
              <a:off x="7089964" y="2974706"/>
              <a:ext cx="164054" cy="52145"/>
            </a:xfrm>
            <a:custGeom>
              <a:avLst/>
              <a:gdLst/>
              <a:ahLst/>
              <a:cxnLst/>
              <a:rect l="l" t="t" r="r" b="b"/>
              <a:pathLst>
                <a:path w="4436" h="1410" fill="none" extrusionOk="0">
                  <a:moveTo>
                    <a:pt x="0" y="1409"/>
                  </a:moveTo>
                  <a:cubicBezTo>
                    <a:pt x="419" y="614"/>
                    <a:pt x="1269" y="70"/>
                    <a:pt x="2176" y="42"/>
                  </a:cubicBezTo>
                  <a:cubicBezTo>
                    <a:pt x="3083" y="0"/>
                    <a:pt x="3975" y="502"/>
                    <a:pt x="4436" y="127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6">
                                            <p:txEl>
                                              <p:pRg st="0" end="0"/>
                                            </p:txEl>
                                          </p:spTgt>
                                        </p:tgtEl>
                                        <p:attrNameLst>
                                          <p:attrName>style.visibility</p:attrName>
                                        </p:attrNameLst>
                                      </p:cBhvr>
                                      <p:to>
                                        <p:strVal val="visible"/>
                                      </p:to>
                                    </p:set>
                                    <p:anim calcmode="lin" valueType="num">
                                      <p:cBhvr additive="base">
                                        <p:cTn id="11" dur="500" fill="hold"/>
                                        <p:tgtEl>
                                          <p:spTgt spid="47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76">
                                            <p:txEl>
                                              <p:pRg st="1" end="1"/>
                                            </p:txEl>
                                          </p:spTgt>
                                        </p:tgtEl>
                                        <p:attrNameLst>
                                          <p:attrName>style.visibility</p:attrName>
                                        </p:attrNameLst>
                                      </p:cBhvr>
                                      <p:to>
                                        <p:strVal val="visible"/>
                                      </p:to>
                                    </p:set>
                                    <p:anim calcmode="lin" valueType="num">
                                      <p:cBhvr additive="base">
                                        <p:cTn id="17" dur="500" fill="hold"/>
                                        <p:tgtEl>
                                          <p:spTgt spid="47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7"/>
                                        </p:tgtEl>
                                        <p:attrNameLst>
                                          <p:attrName>style.visibility</p:attrName>
                                        </p:attrNameLst>
                                      </p:cBhvr>
                                      <p:to>
                                        <p:strVal val="visible"/>
                                      </p:to>
                                    </p:set>
                                    <p:anim calcmode="lin" valueType="num">
                                      <p:cBhvr additive="base">
                                        <p:cTn id="21" dur="500" fill="hold"/>
                                        <p:tgtEl>
                                          <p:spTgt spid="477"/>
                                        </p:tgtEl>
                                        <p:attrNameLst>
                                          <p:attrName>ppt_x</p:attrName>
                                        </p:attrNameLst>
                                      </p:cBhvr>
                                      <p:tavLst>
                                        <p:tav tm="0">
                                          <p:val>
                                            <p:strVal val="#ppt_x"/>
                                          </p:val>
                                        </p:tav>
                                        <p:tav tm="100000">
                                          <p:val>
                                            <p:strVal val="#ppt_x"/>
                                          </p:val>
                                        </p:tav>
                                      </p:tavLst>
                                    </p:anim>
                                    <p:anim calcmode="lin" valueType="num">
                                      <p:cBhvr additive="base">
                                        <p:cTn id="22" dur="500" fill="hold"/>
                                        <p:tgtEl>
                                          <p:spTgt spid="47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72"/>
                                        </p:tgtEl>
                                        <p:attrNameLst>
                                          <p:attrName>style.visibility</p:attrName>
                                        </p:attrNameLst>
                                      </p:cBhvr>
                                      <p:to>
                                        <p:strVal val="visible"/>
                                      </p:to>
                                    </p:set>
                                    <p:anim calcmode="lin" valueType="num">
                                      <p:cBhvr additive="base">
                                        <p:cTn id="25" dur="500" fill="hold"/>
                                        <p:tgtEl>
                                          <p:spTgt spid="572"/>
                                        </p:tgtEl>
                                        <p:attrNameLst>
                                          <p:attrName>ppt_x</p:attrName>
                                        </p:attrNameLst>
                                      </p:cBhvr>
                                      <p:tavLst>
                                        <p:tav tm="0">
                                          <p:val>
                                            <p:strVal val="#ppt_x"/>
                                          </p:val>
                                        </p:tav>
                                        <p:tav tm="100000">
                                          <p:val>
                                            <p:strVal val="#ppt_x"/>
                                          </p:val>
                                        </p:tav>
                                      </p:tavLst>
                                    </p:anim>
                                    <p:anim calcmode="lin" valueType="num">
                                      <p:cBhvr additive="base">
                                        <p:cTn id="26" dur="500" fill="hold"/>
                                        <p:tgtEl>
                                          <p:spTgt spid="57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76"/>
                                        </p:tgtEl>
                                        <p:attrNameLst>
                                          <p:attrName>style.visibility</p:attrName>
                                        </p:attrNameLst>
                                      </p:cBhvr>
                                      <p:to>
                                        <p:strVal val="visible"/>
                                      </p:to>
                                    </p:set>
                                    <p:anim calcmode="lin" valueType="num">
                                      <p:cBhvr additive="base">
                                        <p:cTn id="29" dur="500" fill="hold"/>
                                        <p:tgtEl>
                                          <p:spTgt spid="576"/>
                                        </p:tgtEl>
                                        <p:attrNameLst>
                                          <p:attrName>ppt_x</p:attrName>
                                        </p:attrNameLst>
                                      </p:cBhvr>
                                      <p:tavLst>
                                        <p:tav tm="0">
                                          <p:val>
                                            <p:strVal val="#ppt_x"/>
                                          </p:val>
                                        </p:tav>
                                        <p:tav tm="100000">
                                          <p:val>
                                            <p:strVal val="#ppt_x"/>
                                          </p:val>
                                        </p:tav>
                                      </p:tavLst>
                                    </p:anim>
                                    <p:anim calcmode="lin" valueType="num">
                                      <p:cBhvr additive="base">
                                        <p:cTn id="30" dur="500" fill="hold"/>
                                        <p:tgtEl>
                                          <p:spTgt spid="5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80"/>
                                        </p:tgtEl>
                                        <p:attrNameLst>
                                          <p:attrName>style.visibility</p:attrName>
                                        </p:attrNameLst>
                                      </p:cBhvr>
                                      <p:to>
                                        <p:strVal val="visible"/>
                                      </p:to>
                                    </p:set>
                                    <p:anim calcmode="lin" valueType="num">
                                      <p:cBhvr additive="base">
                                        <p:cTn id="33" dur="500" fill="hold"/>
                                        <p:tgtEl>
                                          <p:spTgt spid="580"/>
                                        </p:tgtEl>
                                        <p:attrNameLst>
                                          <p:attrName>ppt_x</p:attrName>
                                        </p:attrNameLst>
                                      </p:cBhvr>
                                      <p:tavLst>
                                        <p:tav tm="0">
                                          <p:val>
                                            <p:strVal val="#ppt_x"/>
                                          </p:val>
                                        </p:tav>
                                        <p:tav tm="100000">
                                          <p:val>
                                            <p:strVal val="#ppt_x"/>
                                          </p:val>
                                        </p:tav>
                                      </p:tavLst>
                                    </p:anim>
                                    <p:anim calcmode="lin" valueType="num">
                                      <p:cBhvr additive="base">
                                        <p:cTn id="34" dur="500" fill="hold"/>
                                        <p:tgtEl>
                                          <p:spTgt spid="58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81"/>
                                        </p:tgtEl>
                                        <p:attrNameLst>
                                          <p:attrName>style.visibility</p:attrName>
                                        </p:attrNameLst>
                                      </p:cBhvr>
                                      <p:to>
                                        <p:strVal val="visible"/>
                                      </p:to>
                                    </p:set>
                                    <p:anim calcmode="lin" valueType="num">
                                      <p:cBhvr additive="base">
                                        <p:cTn id="37" dur="500" fill="hold"/>
                                        <p:tgtEl>
                                          <p:spTgt spid="581"/>
                                        </p:tgtEl>
                                        <p:attrNameLst>
                                          <p:attrName>ppt_x</p:attrName>
                                        </p:attrNameLst>
                                      </p:cBhvr>
                                      <p:tavLst>
                                        <p:tav tm="0">
                                          <p:val>
                                            <p:strVal val="#ppt_x"/>
                                          </p:val>
                                        </p:tav>
                                        <p:tav tm="100000">
                                          <p:val>
                                            <p:strVal val="#ppt_x"/>
                                          </p:val>
                                        </p:tav>
                                      </p:tavLst>
                                    </p:anim>
                                    <p:anim calcmode="lin" valueType="num">
                                      <p:cBhvr additive="base">
                                        <p:cTn id="38" dur="500" fill="hold"/>
                                        <p:tgtEl>
                                          <p:spTgt spid="58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84"/>
                                        </p:tgtEl>
                                        <p:attrNameLst>
                                          <p:attrName>style.visibility</p:attrName>
                                        </p:attrNameLst>
                                      </p:cBhvr>
                                      <p:to>
                                        <p:strVal val="visible"/>
                                      </p:to>
                                    </p:set>
                                    <p:anim calcmode="lin" valueType="num">
                                      <p:cBhvr additive="base">
                                        <p:cTn id="41" dur="500" fill="hold"/>
                                        <p:tgtEl>
                                          <p:spTgt spid="584"/>
                                        </p:tgtEl>
                                        <p:attrNameLst>
                                          <p:attrName>ppt_x</p:attrName>
                                        </p:attrNameLst>
                                      </p:cBhvr>
                                      <p:tavLst>
                                        <p:tav tm="0">
                                          <p:val>
                                            <p:strVal val="#ppt_x"/>
                                          </p:val>
                                        </p:tav>
                                        <p:tav tm="100000">
                                          <p:val>
                                            <p:strVal val="#ppt_x"/>
                                          </p:val>
                                        </p:tav>
                                      </p:tavLst>
                                    </p:anim>
                                    <p:anim calcmode="lin" valueType="num">
                                      <p:cBhvr additive="base">
                                        <p:cTn id="42" dur="500" fill="hold"/>
                                        <p:tgtEl>
                                          <p:spTgt spid="58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87"/>
                                        </p:tgtEl>
                                        <p:attrNameLst>
                                          <p:attrName>style.visibility</p:attrName>
                                        </p:attrNameLst>
                                      </p:cBhvr>
                                      <p:to>
                                        <p:strVal val="visible"/>
                                      </p:to>
                                    </p:set>
                                    <p:anim calcmode="lin" valueType="num">
                                      <p:cBhvr additive="base">
                                        <p:cTn id="45" dur="500" fill="hold"/>
                                        <p:tgtEl>
                                          <p:spTgt spid="587"/>
                                        </p:tgtEl>
                                        <p:attrNameLst>
                                          <p:attrName>ppt_x</p:attrName>
                                        </p:attrNameLst>
                                      </p:cBhvr>
                                      <p:tavLst>
                                        <p:tav tm="0">
                                          <p:val>
                                            <p:strVal val="#ppt_x"/>
                                          </p:val>
                                        </p:tav>
                                        <p:tav tm="100000">
                                          <p:val>
                                            <p:strVal val="#ppt_x"/>
                                          </p:val>
                                        </p:tav>
                                      </p:tavLst>
                                    </p:anim>
                                    <p:anim calcmode="lin" valueType="num">
                                      <p:cBhvr additive="base">
                                        <p:cTn id="46" dur="500" fill="hold"/>
                                        <p:tgtEl>
                                          <p:spTgt spid="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476" grpId="0" build="p"/>
      <p:bldP spid="5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84798" y="1125137"/>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84798" y="3942474"/>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1;p16">
            <a:extLst>
              <a:ext uri="{FF2B5EF4-FFF2-40B4-BE49-F238E27FC236}">
                <a16:creationId xmlns:a16="http://schemas.microsoft.com/office/drawing/2014/main" id="{3B896B32-B87A-B86B-46B2-6E554B27135F}"/>
              </a:ext>
            </a:extLst>
          </p:cNvPr>
          <p:cNvGrpSpPr/>
          <p:nvPr/>
        </p:nvGrpSpPr>
        <p:grpSpPr>
          <a:xfrm>
            <a:off x="726775" y="1954533"/>
            <a:ext cx="2165704" cy="2701143"/>
            <a:chOff x="891486" y="1070976"/>
            <a:chExt cx="2806205" cy="3661042"/>
          </a:xfrm>
        </p:grpSpPr>
        <p:sp>
          <p:nvSpPr>
            <p:cNvPr id="21" name="Google Shape;92;p16">
              <a:extLst>
                <a:ext uri="{FF2B5EF4-FFF2-40B4-BE49-F238E27FC236}">
                  <a16:creationId xmlns:a16="http://schemas.microsoft.com/office/drawing/2014/main" id="{D26AE8E9-C90A-6A76-65BF-ACE90A0C708A}"/>
                </a:ext>
              </a:extLst>
            </p:cNvPr>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3;p16">
              <a:extLst>
                <a:ext uri="{FF2B5EF4-FFF2-40B4-BE49-F238E27FC236}">
                  <a16:creationId xmlns:a16="http://schemas.microsoft.com/office/drawing/2014/main" id="{A4A218CA-B670-336B-D116-6CEF7FF4986A}"/>
                </a:ext>
              </a:extLst>
            </p:cNvPr>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4;p16">
              <a:extLst>
                <a:ext uri="{FF2B5EF4-FFF2-40B4-BE49-F238E27FC236}">
                  <a16:creationId xmlns:a16="http://schemas.microsoft.com/office/drawing/2014/main" id="{EEB1F41D-AF60-9FDB-CD51-523BF4189254}"/>
                </a:ext>
              </a:extLst>
            </p:cNvPr>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5;p16">
              <a:extLst>
                <a:ext uri="{FF2B5EF4-FFF2-40B4-BE49-F238E27FC236}">
                  <a16:creationId xmlns:a16="http://schemas.microsoft.com/office/drawing/2014/main" id="{DE98509D-BE41-A110-EBAE-2B36ED2CB883}"/>
                </a:ext>
              </a:extLst>
            </p:cNvPr>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p16">
              <a:extLst>
                <a:ext uri="{FF2B5EF4-FFF2-40B4-BE49-F238E27FC236}">
                  <a16:creationId xmlns:a16="http://schemas.microsoft.com/office/drawing/2014/main" id="{78FF69EC-027A-CF36-8497-D41D96A9E7D7}"/>
                </a:ext>
              </a:extLst>
            </p:cNvPr>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7;p16">
              <a:extLst>
                <a:ext uri="{FF2B5EF4-FFF2-40B4-BE49-F238E27FC236}">
                  <a16:creationId xmlns:a16="http://schemas.microsoft.com/office/drawing/2014/main" id="{FC69CA93-D750-EC65-BE63-29F7FFBFDCE3}"/>
                </a:ext>
              </a:extLst>
            </p:cNvPr>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8;p16">
              <a:extLst>
                <a:ext uri="{FF2B5EF4-FFF2-40B4-BE49-F238E27FC236}">
                  <a16:creationId xmlns:a16="http://schemas.microsoft.com/office/drawing/2014/main" id="{6952AED0-AA5D-E236-9B46-9B0171B8BF31}"/>
                </a:ext>
              </a:extLst>
            </p:cNvPr>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9;p16">
              <a:extLst>
                <a:ext uri="{FF2B5EF4-FFF2-40B4-BE49-F238E27FC236}">
                  <a16:creationId xmlns:a16="http://schemas.microsoft.com/office/drawing/2014/main" id="{E0C4115D-1C32-31B1-51DF-316487284EE0}"/>
                </a:ext>
              </a:extLst>
            </p:cNvPr>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0;p16">
              <a:extLst>
                <a:ext uri="{FF2B5EF4-FFF2-40B4-BE49-F238E27FC236}">
                  <a16:creationId xmlns:a16="http://schemas.microsoft.com/office/drawing/2014/main" id="{948DEB47-08EB-3022-9B67-C343F32EC793}"/>
                </a:ext>
              </a:extLst>
            </p:cNvPr>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p16">
              <a:extLst>
                <a:ext uri="{FF2B5EF4-FFF2-40B4-BE49-F238E27FC236}">
                  <a16:creationId xmlns:a16="http://schemas.microsoft.com/office/drawing/2014/main" id="{F74E5720-DB33-1F64-6F97-E5908429478D}"/>
                </a:ext>
              </a:extLst>
            </p:cNvPr>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2;p16">
              <a:extLst>
                <a:ext uri="{FF2B5EF4-FFF2-40B4-BE49-F238E27FC236}">
                  <a16:creationId xmlns:a16="http://schemas.microsoft.com/office/drawing/2014/main" id="{4E14A64C-FF7D-5084-A34A-C5F4FFA76E44}"/>
                </a:ext>
              </a:extLst>
            </p:cNvPr>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3;p16">
              <a:extLst>
                <a:ext uri="{FF2B5EF4-FFF2-40B4-BE49-F238E27FC236}">
                  <a16:creationId xmlns:a16="http://schemas.microsoft.com/office/drawing/2014/main" id="{5BE118C1-4D6D-EE7E-F96B-34131A862E0C}"/>
                </a:ext>
              </a:extLst>
            </p:cNvPr>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p16">
              <a:extLst>
                <a:ext uri="{FF2B5EF4-FFF2-40B4-BE49-F238E27FC236}">
                  <a16:creationId xmlns:a16="http://schemas.microsoft.com/office/drawing/2014/main" id="{0409C483-4824-F688-F41B-5A17FF5BDFDD}"/>
                </a:ext>
              </a:extLst>
            </p:cNvPr>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5;p16">
              <a:extLst>
                <a:ext uri="{FF2B5EF4-FFF2-40B4-BE49-F238E27FC236}">
                  <a16:creationId xmlns:a16="http://schemas.microsoft.com/office/drawing/2014/main" id="{52526FF2-90F8-C32E-FB15-8D7BFE478517}"/>
                </a:ext>
              </a:extLst>
            </p:cNvPr>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6;p16">
              <a:extLst>
                <a:ext uri="{FF2B5EF4-FFF2-40B4-BE49-F238E27FC236}">
                  <a16:creationId xmlns:a16="http://schemas.microsoft.com/office/drawing/2014/main" id="{8C7D3F66-9D49-4AC7-B35B-2FC88D03A3DE}"/>
                </a:ext>
              </a:extLst>
            </p:cNvPr>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7;p16">
              <a:extLst>
                <a:ext uri="{FF2B5EF4-FFF2-40B4-BE49-F238E27FC236}">
                  <a16:creationId xmlns:a16="http://schemas.microsoft.com/office/drawing/2014/main" id="{0463D692-A3CD-E81E-8771-2C8A759731A7}"/>
                </a:ext>
              </a:extLst>
            </p:cNvPr>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8;p16">
              <a:extLst>
                <a:ext uri="{FF2B5EF4-FFF2-40B4-BE49-F238E27FC236}">
                  <a16:creationId xmlns:a16="http://schemas.microsoft.com/office/drawing/2014/main" id="{29E1CB36-9510-27BA-1550-8995BC85811C}"/>
                </a:ext>
              </a:extLst>
            </p:cNvPr>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9;p16">
              <a:extLst>
                <a:ext uri="{FF2B5EF4-FFF2-40B4-BE49-F238E27FC236}">
                  <a16:creationId xmlns:a16="http://schemas.microsoft.com/office/drawing/2014/main" id="{75785F36-7177-E7F2-E1A7-849041306755}"/>
                </a:ext>
              </a:extLst>
            </p:cNvPr>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0;p16">
              <a:extLst>
                <a:ext uri="{FF2B5EF4-FFF2-40B4-BE49-F238E27FC236}">
                  <a16:creationId xmlns:a16="http://schemas.microsoft.com/office/drawing/2014/main" id="{419B181B-01E2-A623-1475-33C0F86AF6AD}"/>
                </a:ext>
              </a:extLst>
            </p:cNvPr>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1;p16">
              <a:extLst>
                <a:ext uri="{FF2B5EF4-FFF2-40B4-BE49-F238E27FC236}">
                  <a16:creationId xmlns:a16="http://schemas.microsoft.com/office/drawing/2014/main" id="{ADCB9347-14AB-955A-6AB2-198509596316}"/>
                </a:ext>
              </a:extLst>
            </p:cNvPr>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2;p16">
              <a:extLst>
                <a:ext uri="{FF2B5EF4-FFF2-40B4-BE49-F238E27FC236}">
                  <a16:creationId xmlns:a16="http://schemas.microsoft.com/office/drawing/2014/main" id="{BE9C2718-870E-FE77-6B48-71A95C7499D8}"/>
                </a:ext>
              </a:extLst>
            </p:cNvPr>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3;p16">
              <a:extLst>
                <a:ext uri="{FF2B5EF4-FFF2-40B4-BE49-F238E27FC236}">
                  <a16:creationId xmlns:a16="http://schemas.microsoft.com/office/drawing/2014/main" id="{6016E0BF-D514-5C52-C68E-1F17D511866D}"/>
                </a:ext>
              </a:extLst>
            </p:cNvPr>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4;p16">
              <a:extLst>
                <a:ext uri="{FF2B5EF4-FFF2-40B4-BE49-F238E27FC236}">
                  <a16:creationId xmlns:a16="http://schemas.microsoft.com/office/drawing/2014/main" id="{C974544B-F1CF-E499-5015-8682C25FEE58}"/>
                </a:ext>
              </a:extLst>
            </p:cNvPr>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5;p16">
              <a:extLst>
                <a:ext uri="{FF2B5EF4-FFF2-40B4-BE49-F238E27FC236}">
                  <a16:creationId xmlns:a16="http://schemas.microsoft.com/office/drawing/2014/main" id="{1A72FCA6-12D5-C5A4-83D0-A165B5C2CB87}"/>
                </a:ext>
              </a:extLst>
            </p:cNvPr>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6;p16">
              <a:extLst>
                <a:ext uri="{FF2B5EF4-FFF2-40B4-BE49-F238E27FC236}">
                  <a16:creationId xmlns:a16="http://schemas.microsoft.com/office/drawing/2014/main" id="{750DA2BA-7349-0CDB-C129-8ECEAF602E51}"/>
                </a:ext>
              </a:extLst>
            </p:cNvPr>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7;p16">
              <a:extLst>
                <a:ext uri="{FF2B5EF4-FFF2-40B4-BE49-F238E27FC236}">
                  <a16:creationId xmlns:a16="http://schemas.microsoft.com/office/drawing/2014/main" id="{141C8A1F-0024-921F-9DD2-E0F88452E652}"/>
                </a:ext>
              </a:extLst>
            </p:cNvPr>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118;p16">
              <a:extLst>
                <a:ext uri="{FF2B5EF4-FFF2-40B4-BE49-F238E27FC236}">
                  <a16:creationId xmlns:a16="http://schemas.microsoft.com/office/drawing/2014/main" id="{556C5687-347B-5209-2008-E40EC219C18A}"/>
                </a:ext>
              </a:extLst>
            </p:cNvPr>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119;p16">
              <a:extLst>
                <a:ext uri="{FF2B5EF4-FFF2-40B4-BE49-F238E27FC236}">
                  <a16:creationId xmlns:a16="http://schemas.microsoft.com/office/drawing/2014/main" id="{FE06A9F5-52CC-AE10-F661-05A9DF2ACBC5}"/>
                </a:ext>
              </a:extLst>
            </p:cNvPr>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120;p16">
              <a:extLst>
                <a:ext uri="{FF2B5EF4-FFF2-40B4-BE49-F238E27FC236}">
                  <a16:creationId xmlns:a16="http://schemas.microsoft.com/office/drawing/2014/main" id="{DDA9B745-F371-D0AC-BBAC-AEA978589799}"/>
                </a:ext>
              </a:extLst>
            </p:cNvPr>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121;p16">
              <a:extLst>
                <a:ext uri="{FF2B5EF4-FFF2-40B4-BE49-F238E27FC236}">
                  <a16:creationId xmlns:a16="http://schemas.microsoft.com/office/drawing/2014/main" id="{BC581DC8-6942-1C62-F92E-8EB5EEACDC37}"/>
                </a:ext>
              </a:extLst>
            </p:cNvPr>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122;p16">
              <a:extLst>
                <a:ext uri="{FF2B5EF4-FFF2-40B4-BE49-F238E27FC236}">
                  <a16:creationId xmlns:a16="http://schemas.microsoft.com/office/drawing/2014/main" id="{7338865A-3158-CD37-C2BE-167E7CD1BC13}"/>
                </a:ext>
              </a:extLst>
            </p:cNvPr>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123;p16">
              <a:extLst>
                <a:ext uri="{FF2B5EF4-FFF2-40B4-BE49-F238E27FC236}">
                  <a16:creationId xmlns:a16="http://schemas.microsoft.com/office/drawing/2014/main" id="{240BAC59-4B43-C667-21B8-F2BDD3FFCFD2}"/>
                </a:ext>
              </a:extLst>
            </p:cNvPr>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124;p16">
              <a:extLst>
                <a:ext uri="{FF2B5EF4-FFF2-40B4-BE49-F238E27FC236}">
                  <a16:creationId xmlns:a16="http://schemas.microsoft.com/office/drawing/2014/main" id="{54A47566-3558-B48E-3FED-A91AEFD2E26F}"/>
                </a:ext>
              </a:extLst>
            </p:cNvPr>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125;p16">
              <a:extLst>
                <a:ext uri="{FF2B5EF4-FFF2-40B4-BE49-F238E27FC236}">
                  <a16:creationId xmlns:a16="http://schemas.microsoft.com/office/drawing/2014/main" id="{C1D85CF6-E60F-24FA-2642-7EBDCC40F1E8}"/>
                </a:ext>
              </a:extLst>
            </p:cNvPr>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126;p16">
              <a:extLst>
                <a:ext uri="{FF2B5EF4-FFF2-40B4-BE49-F238E27FC236}">
                  <a16:creationId xmlns:a16="http://schemas.microsoft.com/office/drawing/2014/main" id="{BC28FFAB-F821-B58B-E0FE-F428D822BFF6}"/>
                </a:ext>
              </a:extLst>
            </p:cNvPr>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127;p16">
              <a:extLst>
                <a:ext uri="{FF2B5EF4-FFF2-40B4-BE49-F238E27FC236}">
                  <a16:creationId xmlns:a16="http://schemas.microsoft.com/office/drawing/2014/main" id="{C5C6C3BE-E067-72AE-AE77-8D17BBA79F54}"/>
                </a:ext>
              </a:extLst>
            </p:cNvPr>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128;p16">
              <a:extLst>
                <a:ext uri="{FF2B5EF4-FFF2-40B4-BE49-F238E27FC236}">
                  <a16:creationId xmlns:a16="http://schemas.microsoft.com/office/drawing/2014/main" id="{CFFC8C5C-D6A4-626F-8624-B051835B56F7}"/>
                </a:ext>
              </a:extLst>
            </p:cNvPr>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129;p16">
              <a:extLst>
                <a:ext uri="{FF2B5EF4-FFF2-40B4-BE49-F238E27FC236}">
                  <a16:creationId xmlns:a16="http://schemas.microsoft.com/office/drawing/2014/main" id="{606F0929-D7EC-1551-87FC-190FD6210619}"/>
                </a:ext>
              </a:extLst>
            </p:cNvPr>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130;p16">
              <a:extLst>
                <a:ext uri="{FF2B5EF4-FFF2-40B4-BE49-F238E27FC236}">
                  <a16:creationId xmlns:a16="http://schemas.microsoft.com/office/drawing/2014/main" id="{C6AB54FD-A08A-EDFF-B024-2C953B149EEC}"/>
                </a:ext>
              </a:extLst>
            </p:cNvPr>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131;p16">
              <a:extLst>
                <a:ext uri="{FF2B5EF4-FFF2-40B4-BE49-F238E27FC236}">
                  <a16:creationId xmlns:a16="http://schemas.microsoft.com/office/drawing/2014/main" id="{BA423602-525E-B04D-6E44-E13913BC3152}"/>
                </a:ext>
              </a:extLst>
            </p:cNvPr>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132;p16">
              <a:extLst>
                <a:ext uri="{FF2B5EF4-FFF2-40B4-BE49-F238E27FC236}">
                  <a16:creationId xmlns:a16="http://schemas.microsoft.com/office/drawing/2014/main" id="{6B72C09C-DAAC-93B9-F146-1D63DBFD28B5}"/>
                </a:ext>
              </a:extLst>
            </p:cNvPr>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133;p16">
              <a:extLst>
                <a:ext uri="{FF2B5EF4-FFF2-40B4-BE49-F238E27FC236}">
                  <a16:creationId xmlns:a16="http://schemas.microsoft.com/office/drawing/2014/main" id="{E8AFEAA5-3052-65DD-178C-F761A09F4430}"/>
                </a:ext>
              </a:extLst>
            </p:cNvPr>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134;p16">
              <a:extLst>
                <a:ext uri="{FF2B5EF4-FFF2-40B4-BE49-F238E27FC236}">
                  <a16:creationId xmlns:a16="http://schemas.microsoft.com/office/drawing/2014/main" id="{5AA1C3DA-CE49-61A2-8407-BD0942663407}"/>
                </a:ext>
              </a:extLst>
            </p:cNvPr>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135;p16">
              <a:extLst>
                <a:ext uri="{FF2B5EF4-FFF2-40B4-BE49-F238E27FC236}">
                  <a16:creationId xmlns:a16="http://schemas.microsoft.com/office/drawing/2014/main" id="{AADE7D95-E050-7B21-40AB-AE8D6A41613E}"/>
                </a:ext>
              </a:extLst>
            </p:cNvPr>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138;p16">
            <a:extLst>
              <a:ext uri="{FF2B5EF4-FFF2-40B4-BE49-F238E27FC236}">
                <a16:creationId xmlns:a16="http://schemas.microsoft.com/office/drawing/2014/main" id="{0F8BCA55-89DF-012D-56F7-877AD732768A}"/>
              </a:ext>
            </a:extLst>
          </p:cNvPr>
          <p:cNvSpPr txBox="1"/>
          <p:nvPr/>
        </p:nvSpPr>
        <p:spPr>
          <a:xfrm>
            <a:off x="4946183" y="1480191"/>
            <a:ext cx="3810006"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Ba cụm từ in đậm là những tổ hợp có cấu tạo chặt chẽ</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4" name="Google Shape;139;p16">
            <a:extLst>
              <a:ext uri="{FF2B5EF4-FFF2-40B4-BE49-F238E27FC236}">
                <a16:creationId xmlns:a16="http://schemas.microsoft.com/office/drawing/2014/main" id="{C32DDAF4-0A40-CBE3-74FE-B9C0E0AB1D7C}"/>
              </a:ext>
            </a:extLst>
          </p:cNvPr>
          <p:cNvGrpSpPr/>
          <p:nvPr/>
        </p:nvGrpSpPr>
        <p:grpSpPr>
          <a:xfrm>
            <a:off x="4148183" y="1604494"/>
            <a:ext cx="4073100" cy="719700"/>
            <a:chOff x="4212225" y="1311200"/>
            <a:chExt cx="4073100" cy="719700"/>
          </a:xfrm>
        </p:grpSpPr>
        <p:sp>
          <p:nvSpPr>
            <p:cNvPr id="17" name="Google Shape;140;p16">
              <a:extLst>
                <a:ext uri="{FF2B5EF4-FFF2-40B4-BE49-F238E27FC236}">
                  <a16:creationId xmlns:a16="http://schemas.microsoft.com/office/drawing/2014/main" id="{91516326-417E-55F5-9EF8-3588373B7EE5}"/>
                </a:ext>
              </a:extLst>
            </p:cNvPr>
            <p:cNvSpPr/>
            <p:nvPr/>
          </p:nvSpPr>
          <p:spPr>
            <a:xfrm>
              <a:off x="4212225" y="1311200"/>
              <a:ext cx="719700" cy="719700"/>
            </a:xfrm>
            <a:prstGeom prst="roundRect">
              <a:avLst>
                <a:gd name="adj" fmla="val 16667"/>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8" name="Google Shape;141;p16">
              <a:extLst>
                <a:ext uri="{FF2B5EF4-FFF2-40B4-BE49-F238E27FC236}">
                  <a16:creationId xmlns:a16="http://schemas.microsoft.com/office/drawing/2014/main" id="{C998F254-64B0-7A3E-FEBE-FA8DE69FE013}"/>
                </a:ext>
              </a:extLst>
            </p:cNvPr>
            <p:cNvCxnSpPr>
              <a:stCxn id="17" idx="3"/>
            </p:cNvCxnSpPr>
            <p:nvPr/>
          </p:nvCxnSpPr>
          <p:spPr>
            <a:xfrm>
              <a:off x="4931925" y="1671050"/>
              <a:ext cx="3353400" cy="0"/>
            </a:xfrm>
            <a:prstGeom prst="straightConnector1">
              <a:avLst/>
            </a:prstGeom>
            <a:noFill/>
            <a:ln w="19050" cap="flat" cmpd="sng">
              <a:solidFill>
                <a:srgbClr val="5F0F40"/>
              </a:solidFill>
              <a:prstDash val="solid"/>
              <a:round/>
              <a:headEnd type="none" w="med" len="med"/>
              <a:tailEnd type="none" w="med" len="med"/>
            </a:ln>
          </p:spPr>
        </p:cxnSp>
      </p:grpSp>
      <p:sp>
        <p:nvSpPr>
          <p:cNvPr id="16" name="Google Shape;144;p16">
            <a:extLst>
              <a:ext uri="{FF2B5EF4-FFF2-40B4-BE49-F238E27FC236}">
                <a16:creationId xmlns:a16="http://schemas.microsoft.com/office/drawing/2014/main" id="{1A70B284-65CE-EE10-A2A4-FB89A839B7F2}"/>
              </a:ext>
            </a:extLst>
          </p:cNvPr>
          <p:cNvSpPr txBox="1"/>
          <p:nvPr/>
        </p:nvSpPr>
        <p:spPr>
          <a:xfrm>
            <a:off x="4946183" y="2517316"/>
            <a:ext cx="4007048"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Nghĩa của mỗi cụm từ đều hàm súc, có tính hình tượng</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6" name="Google Shape;145;p16">
            <a:extLst>
              <a:ext uri="{FF2B5EF4-FFF2-40B4-BE49-F238E27FC236}">
                <a16:creationId xmlns:a16="http://schemas.microsoft.com/office/drawing/2014/main" id="{8284CFF7-CF95-82DF-B36A-7219A558D1C0}"/>
              </a:ext>
            </a:extLst>
          </p:cNvPr>
          <p:cNvGrpSpPr/>
          <p:nvPr/>
        </p:nvGrpSpPr>
        <p:grpSpPr>
          <a:xfrm>
            <a:off x="4148183" y="2674168"/>
            <a:ext cx="4073100" cy="719700"/>
            <a:chOff x="4212225" y="2167700"/>
            <a:chExt cx="4073100" cy="719700"/>
          </a:xfrm>
        </p:grpSpPr>
        <p:sp>
          <p:nvSpPr>
            <p:cNvPr id="13" name="Google Shape;146;p16">
              <a:extLst>
                <a:ext uri="{FF2B5EF4-FFF2-40B4-BE49-F238E27FC236}">
                  <a16:creationId xmlns:a16="http://schemas.microsoft.com/office/drawing/2014/main" id="{68B50DCD-C6FC-53F5-12E6-5140BC6E81C2}"/>
                </a:ext>
              </a:extLst>
            </p:cNvPr>
            <p:cNvSpPr/>
            <p:nvPr/>
          </p:nvSpPr>
          <p:spPr>
            <a:xfrm>
              <a:off x="4212225" y="2167700"/>
              <a:ext cx="719700" cy="719700"/>
            </a:xfrm>
            <a:prstGeom prst="roundRect">
              <a:avLst>
                <a:gd name="adj" fmla="val 16667"/>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4" name="Google Shape;147;p16">
              <a:extLst>
                <a:ext uri="{FF2B5EF4-FFF2-40B4-BE49-F238E27FC236}">
                  <a16:creationId xmlns:a16="http://schemas.microsoft.com/office/drawing/2014/main" id="{D4465010-0348-6B22-C1E0-1FD2DD5F188B}"/>
                </a:ext>
              </a:extLst>
            </p:cNvPr>
            <p:cNvCxnSpPr>
              <a:stCxn id="13" idx="3"/>
            </p:cNvCxnSpPr>
            <p:nvPr/>
          </p:nvCxnSpPr>
          <p:spPr>
            <a:xfrm>
              <a:off x="4931925" y="2527550"/>
              <a:ext cx="3353400" cy="0"/>
            </a:xfrm>
            <a:prstGeom prst="straightConnector1">
              <a:avLst/>
            </a:prstGeom>
            <a:noFill/>
            <a:ln w="19050" cap="flat" cmpd="sng">
              <a:solidFill>
                <a:srgbClr val="9A031E"/>
              </a:solidFill>
              <a:prstDash val="solid"/>
              <a:round/>
              <a:headEnd type="none" w="med" len="med"/>
              <a:tailEnd type="none" w="med" len="med"/>
            </a:ln>
          </p:spPr>
        </p:cxnSp>
      </p:grpSp>
      <p:sp>
        <p:nvSpPr>
          <p:cNvPr id="12" name="Google Shape;150;p16">
            <a:extLst>
              <a:ext uri="{FF2B5EF4-FFF2-40B4-BE49-F238E27FC236}">
                <a16:creationId xmlns:a16="http://schemas.microsoft.com/office/drawing/2014/main" id="{7BE83531-2F38-AE86-2B95-9A17B1917C9B}"/>
              </a:ext>
            </a:extLst>
          </p:cNvPr>
          <p:cNvSpPr txBox="1"/>
          <p:nvPr/>
        </p:nvSpPr>
        <p:spPr>
          <a:xfrm>
            <a:off x="4958236" y="3544088"/>
            <a:ext cx="3785899"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Là nghĩa chung của cả cụm từ chứ không phải là tổng số nghĩa của các từ. </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8" name="Google Shape;151;p16">
            <a:extLst>
              <a:ext uri="{FF2B5EF4-FFF2-40B4-BE49-F238E27FC236}">
                <a16:creationId xmlns:a16="http://schemas.microsoft.com/office/drawing/2014/main" id="{13391BB1-4F04-7BFC-A29B-C4AD830D3967}"/>
              </a:ext>
            </a:extLst>
          </p:cNvPr>
          <p:cNvGrpSpPr/>
          <p:nvPr/>
        </p:nvGrpSpPr>
        <p:grpSpPr>
          <a:xfrm>
            <a:off x="4148183" y="3735594"/>
            <a:ext cx="4073100" cy="719700"/>
            <a:chOff x="4212225" y="3024200"/>
            <a:chExt cx="4073100" cy="719700"/>
          </a:xfrm>
        </p:grpSpPr>
        <p:sp>
          <p:nvSpPr>
            <p:cNvPr id="9" name="Google Shape;152;p16">
              <a:extLst>
                <a:ext uri="{FF2B5EF4-FFF2-40B4-BE49-F238E27FC236}">
                  <a16:creationId xmlns:a16="http://schemas.microsoft.com/office/drawing/2014/main" id="{267A15A9-7025-2AC7-1266-69D825631AE3}"/>
                </a:ext>
              </a:extLst>
            </p:cNvPr>
            <p:cNvSpPr/>
            <p:nvPr/>
          </p:nvSpPr>
          <p:spPr>
            <a:xfrm>
              <a:off x="4212225" y="3024200"/>
              <a:ext cx="719700" cy="719700"/>
            </a:xfrm>
            <a:prstGeom prst="roundRect">
              <a:avLst>
                <a:gd name="adj" fmla="val 16667"/>
              </a:avLst>
            </a:pr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0" name="Google Shape;153;p16">
              <a:extLst>
                <a:ext uri="{FF2B5EF4-FFF2-40B4-BE49-F238E27FC236}">
                  <a16:creationId xmlns:a16="http://schemas.microsoft.com/office/drawing/2014/main" id="{F09C5D49-DA17-5736-2498-D4AD3B80CCCC}"/>
                </a:ext>
              </a:extLst>
            </p:cNvPr>
            <p:cNvCxnSpPr>
              <a:stCxn id="9" idx="3"/>
            </p:cNvCxnSpPr>
            <p:nvPr/>
          </p:nvCxnSpPr>
          <p:spPr>
            <a:xfrm>
              <a:off x="4931925" y="3384050"/>
              <a:ext cx="3353400" cy="0"/>
            </a:xfrm>
            <a:prstGeom prst="straightConnector1">
              <a:avLst/>
            </a:prstGeom>
            <a:noFill/>
            <a:ln w="19050" cap="flat" cmpd="sng">
              <a:solidFill>
                <a:srgbClr val="E36414"/>
              </a:solidFill>
              <a:prstDash val="solid"/>
              <a:round/>
              <a:headEnd type="none" w="med" len="med"/>
              <a:tailEnd type="none" w="med" len="med"/>
            </a:ln>
          </p:spPr>
        </p:cxnSp>
      </p:grpSp>
    </p:spTree>
    <p:extLst>
      <p:ext uri="{BB962C8B-B14F-4D97-AF65-F5344CB8AC3E}">
        <p14:creationId xmlns:p14="http://schemas.microsoft.com/office/powerpoint/2010/main" val="278997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6"/>
                                        </p:tgtEl>
                                        <p:attrNameLst>
                                          <p:attrName>style.visibility</p:attrName>
                                        </p:attrNameLst>
                                      </p:cBhvr>
                                      <p:to>
                                        <p:strVal val="visible"/>
                                      </p:to>
                                    </p:set>
                                    <p:anim calcmode="lin" valueType="num">
                                      <p:cBhvr additive="base">
                                        <p:cTn id="11" dur="500" fill="hold"/>
                                        <p:tgtEl>
                                          <p:spTgt spid="706"/>
                                        </p:tgtEl>
                                        <p:attrNameLst>
                                          <p:attrName>ppt_x</p:attrName>
                                        </p:attrNameLst>
                                      </p:cBhvr>
                                      <p:tavLst>
                                        <p:tav tm="0">
                                          <p:val>
                                            <p:strVal val="#ppt_x"/>
                                          </p:val>
                                        </p:tav>
                                        <p:tav tm="100000">
                                          <p:val>
                                            <p:strVal val="#ppt_x"/>
                                          </p:val>
                                        </p:tav>
                                      </p:tavLst>
                                    </p:anim>
                                    <p:anim calcmode="lin" valueType="num">
                                      <p:cBhvr additive="base">
                                        <p:cTn id="12" dur="500" fill="hold"/>
                                        <p:tgtEl>
                                          <p:spTgt spid="7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animBg="1"/>
      <p:bldP spid="20" grpId="0"/>
      <p:bldP spid="1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a) Phân tích ví dụ</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5">
            <a:extLst>
              <a:ext uri="{FF2B5EF4-FFF2-40B4-BE49-F238E27FC236}">
                <a16:creationId xmlns:a16="http://schemas.microsoft.com/office/drawing/2014/main" id="{0BECC36B-B158-1365-5E75-F2A17CE4EB44}"/>
              </a:ext>
            </a:extLst>
          </p:cNvPr>
          <p:cNvGrpSpPr>
            <a:grpSpLocks/>
          </p:cNvGrpSpPr>
          <p:nvPr/>
        </p:nvGrpSpPr>
        <p:grpSpPr bwMode="auto">
          <a:xfrm>
            <a:off x="2689629" y="1059650"/>
            <a:ext cx="4137489" cy="3195170"/>
            <a:chOff x="1980" y="2099"/>
            <a:chExt cx="8641" cy="6853"/>
          </a:xfrm>
        </p:grpSpPr>
        <p:pic>
          <p:nvPicPr>
            <p:cNvPr id="4" name="图片 3">
              <a:extLst>
                <a:ext uri="{FF2B5EF4-FFF2-40B4-BE49-F238E27FC236}">
                  <a16:creationId xmlns:a16="http://schemas.microsoft.com/office/drawing/2014/main" id="{B707C950-C517-69EF-C9D0-57585DE08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 y="2099"/>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784C12C0-433D-F202-7FD9-4E89455F2516}"/>
                </a:ext>
              </a:extLst>
            </p:cNvPr>
            <p:cNvSpPr txBox="1"/>
            <p:nvPr/>
          </p:nvSpPr>
          <p:spPr>
            <a:xfrm>
              <a:off x="2749" y="4169"/>
              <a:ext cx="7090" cy="30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Kẻ hầu người hạ, sơn hào hải vị, chia ngọt sẻ bùi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là các thành ngữ</a:t>
              </a:r>
              <a:endParaRPr lang="en-US" sz="2000">
                <a:effectLst/>
                <a:latin typeface=".VnTime"/>
                <a:ea typeface="Times New Roman" panose="02020603050405020304" pitchFamily="18" charset="0"/>
                <a:cs typeface="Times New Roman" panose="02020603050405020304" pitchFamily="18" charset="0"/>
              </a:endParaRPr>
            </a:p>
          </p:txBody>
        </p:sp>
      </p:grpSp>
      <p:grpSp>
        <p:nvGrpSpPr>
          <p:cNvPr id="6" name="Google Shape;1049;p55">
            <a:extLst>
              <a:ext uri="{FF2B5EF4-FFF2-40B4-BE49-F238E27FC236}">
                <a16:creationId xmlns:a16="http://schemas.microsoft.com/office/drawing/2014/main" id="{1A67E59C-565E-26BC-9EE3-703739D349B9}"/>
              </a:ext>
            </a:extLst>
          </p:cNvPr>
          <p:cNvGrpSpPr/>
          <p:nvPr/>
        </p:nvGrpSpPr>
        <p:grpSpPr>
          <a:xfrm>
            <a:off x="7165225" y="2246293"/>
            <a:ext cx="1650046" cy="2894117"/>
            <a:chOff x="5630381" y="599408"/>
            <a:chExt cx="2561264" cy="4004517"/>
          </a:xfrm>
        </p:grpSpPr>
        <p:sp>
          <p:nvSpPr>
            <p:cNvPr id="7" name="Google Shape;1050;p55">
              <a:extLst>
                <a:ext uri="{FF2B5EF4-FFF2-40B4-BE49-F238E27FC236}">
                  <a16:creationId xmlns:a16="http://schemas.microsoft.com/office/drawing/2014/main" id="{786D106F-8ABC-3707-88B7-0937BA98DCCA}"/>
                </a:ext>
              </a:extLst>
            </p:cNvPr>
            <p:cNvSpPr/>
            <p:nvPr/>
          </p:nvSpPr>
          <p:spPr>
            <a:xfrm flipH="1">
              <a:off x="6559650" y="4291025"/>
              <a:ext cx="1460400" cy="312900"/>
            </a:xfrm>
            <a:prstGeom prst="ellipse">
              <a:avLst/>
            </a:prstGeom>
            <a:solidFill>
              <a:srgbClr val="252525">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051;p55">
              <a:extLst>
                <a:ext uri="{FF2B5EF4-FFF2-40B4-BE49-F238E27FC236}">
                  <a16:creationId xmlns:a16="http://schemas.microsoft.com/office/drawing/2014/main" id="{63C9EB3B-7FAE-1E1F-31A0-F54170492680}"/>
                </a:ext>
              </a:extLst>
            </p:cNvPr>
            <p:cNvGrpSpPr/>
            <p:nvPr/>
          </p:nvGrpSpPr>
          <p:grpSpPr>
            <a:xfrm>
              <a:off x="6388185" y="1307782"/>
              <a:ext cx="1803461" cy="3192707"/>
              <a:chOff x="4515725" y="357450"/>
              <a:chExt cx="533900" cy="945175"/>
            </a:xfrm>
          </p:grpSpPr>
          <p:sp>
            <p:nvSpPr>
              <p:cNvPr id="10" name="Google Shape;1052;p55">
                <a:extLst>
                  <a:ext uri="{FF2B5EF4-FFF2-40B4-BE49-F238E27FC236}">
                    <a16:creationId xmlns:a16="http://schemas.microsoft.com/office/drawing/2014/main" id="{EBD142F4-A556-31A2-D025-303163820735}"/>
                  </a:ext>
                </a:extLst>
              </p:cNvPr>
              <p:cNvSpPr/>
              <p:nvPr/>
            </p:nvSpPr>
            <p:spPr>
              <a:xfrm>
                <a:off x="4515725" y="431525"/>
                <a:ext cx="244575" cy="346500"/>
              </a:xfrm>
              <a:custGeom>
                <a:avLst/>
                <a:gdLst/>
                <a:ahLst/>
                <a:cxnLst/>
                <a:rect l="l" t="t" r="r" b="b"/>
                <a:pathLst>
                  <a:path w="9783" h="13860" extrusionOk="0">
                    <a:moveTo>
                      <a:pt x="2705" y="8055"/>
                    </a:moveTo>
                    <a:lnTo>
                      <a:pt x="2705" y="8055"/>
                    </a:lnTo>
                    <a:cubicBezTo>
                      <a:pt x="2722" y="8089"/>
                      <a:pt x="2723" y="8121"/>
                      <a:pt x="2688" y="8144"/>
                    </a:cubicBezTo>
                    <a:cubicBezTo>
                      <a:pt x="2691" y="8141"/>
                      <a:pt x="2698" y="8106"/>
                      <a:pt x="2705" y="8055"/>
                    </a:cubicBezTo>
                    <a:close/>
                    <a:moveTo>
                      <a:pt x="2570" y="0"/>
                    </a:moveTo>
                    <a:cubicBezTo>
                      <a:pt x="2409" y="0"/>
                      <a:pt x="2247" y="40"/>
                      <a:pt x="2110" y="117"/>
                    </a:cubicBezTo>
                    <a:cubicBezTo>
                      <a:pt x="1345" y="544"/>
                      <a:pt x="1245" y="1504"/>
                      <a:pt x="1084" y="2285"/>
                    </a:cubicBezTo>
                    <a:cubicBezTo>
                      <a:pt x="921" y="3083"/>
                      <a:pt x="789" y="3890"/>
                      <a:pt x="648" y="4693"/>
                    </a:cubicBezTo>
                    <a:cubicBezTo>
                      <a:pt x="507" y="5497"/>
                      <a:pt x="365" y="6300"/>
                      <a:pt x="223" y="7104"/>
                    </a:cubicBezTo>
                    <a:cubicBezTo>
                      <a:pt x="62" y="8024"/>
                      <a:pt x="1" y="8798"/>
                      <a:pt x="628" y="9570"/>
                    </a:cubicBezTo>
                    <a:cubicBezTo>
                      <a:pt x="1485" y="10622"/>
                      <a:pt x="2684" y="11487"/>
                      <a:pt x="3846" y="12171"/>
                    </a:cubicBezTo>
                    <a:cubicBezTo>
                      <a:pt x="4444" y="12524"/>
                      <a:pt x="5065" y="12831"/>
                      <a:pt x="5702" y="13105"/>
                    </a:cubicBezTo>
                    <a:cubicBezTo>
                      <a:pt x="6462" y="13431"/>
                      <a:pt x="7231" y="13783"/>
                      <a:pt x="8062" y="13855"/>
                    </a:cubicBezTo>
                    <a:cubicBezTo>
                      <a:pt x="8100" y="13858"/>
                      <a:pt x="8138" y="13860"/>
                      <a:pt x="8175" y="13860"/>
                    </a:cubicBezTo>
                    <a:cubicBezTo>
                      <a:pt x="9433" y="13860"/>
                      <a:pt x="9783" y="11990"/>
                      <a:pt x="8731" y="11385"/>
                    </a:cubicBezTo>
                    <a:cubicBezTo>
                      <a:pt x="8179" y="11066"/>
                      <a:pt x="7527" y="10922"/>
                      <a:pt x="6938" y="10683"/>
                    </a:cubicBezTo>
                    <a:cubicBezTo>
                      <a:pt x="6436" y="10479"/>
                      <a:pt x="5946" y="10238"/>
                      <a:pt x="5473" y="9978"/>
                    </a:cubicBezTo>
                    <a:cubicBezTo>
                      <a:pt x="4953" y="9692"/>
                      <a:pt x="4451" y="9378"/>
                      <a:pt x="3968" y="9035"/>
                    </a:cubicBezTo>
                    <a:cubicBezTo>
                      <a:pt x="3739" y="8873"/>
                      <a:pt x="3522" y="8698"/>
                      <a:pt x="3310" y="8515"/>
                    </a:cubicBezTo>
                    <a:cubicBezTo>
                      <a:pt x="3153" y="8378"/>
                      <a:pt x="2913" y="8053"/>
                      <a:pt x="2721" y="7941"/>
                    </a:cubicBezTo>
                    <a:lnTo>
                      <a:pt x="2721" y="7941"/>
                    </a:lnTo>
                    <a:cubicBezTo>
                      <a:pt x="2737" y="7818"/>
                      <a:pt x="2752" y="7684"/>
                      <a:pt x="2752" y="7681"/>
                    </a:cubicBezTo>
                    <a:lnTo>
                      <a:pt x="2752" y="7681"/>
                    </a:lnTo>
                    <a:cubicBezTo>
                      <a:pt x="2806" y="7335"/>
                      <a:pt x="2858" y="6989"/>
                      <a:pt x="2912" y="6641"/>
                    </a:cubicBezTo>
                    <a:cubicBezTo>
                      <a:pt x="3018" y="5948"/>
                      <a:pt x="3125" y="5255"/>
                      <a:pt x="3231" y="4562"/>
                    </a:cubicBezTo>
                    <a:cubicBezTo>
                      <a:pt x="3341" y="3836"/>
                      <a:pt x="3449" y="3111"/>
                      <a:pt x="3539" y="2382"/>
                    </a:cubicBezTo>
                    <a:cubicBezTo>
                      <a:pt x="3635" y="1621"/>
                      <a:pt x="3743" y="869"/>
                      <a:pt x="3189" y="256"/>
                    </a:cubicBezTo>
                    <a:cubicBezTo>
                      <a:pt x="3032" y="82"/>
                      <a:pt x="2802" y="0"/>
                      <a:pt x="2570" y="0"/>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1053;p55">
                <a:extLst>
                  <a:ext uri="{FF2B5EF4-FFF2-40B4-BE49-F238E27FC236}">
                    <a16:creationId xmlns:a16="http://schemas.microsoft.com/office/drawing/2014/main" id="{D0A5AFED-B082-359E-6A24-671662A2C5E4}"/>
                  </a:ext>
                </a:extLst>
              </p:cNvPr>
              <p:cNvSpPr/>
              <p:nvPr/>
            </p:nvSpPr>
            <p:spPr>
              <a:xfrm>
                <a:off x="4800075" y="425650"/>
                <a:ext cx="249550" cy="352300"/>
              </a:xfrm>
              <a:custGeom>
                <a:avLst/>
                <a:gdLst/>
                <a:ahLst/>
                <a:cxnLst/>
                <a:rect l="l" t="t" r="r" b="b"/>
                <a:pathLst>
                  <a:path w="9982" h="14092" extrusionOk="0">
                    <a:moveTo>
                      <a:pt x="7323" y="8046"/>
                    </a:moveTo>
                    <a:cubicBezTo>
                      <a:pt x="7331" y="8103"/>
                      <a:pt x="7333" y="8146"/>
                      <a:pt x="7319" y="8146"/>
                    </a:cubicBezTo>
                    <a:cubicBezTo>
                      <a:pt x="7318" y="8146"/>
                      <a:pt x="7317" y="8146"/>
                      <a:pt x="7315" y="8145"/>
                    </a:cubicBezTo>
                    <a:cubicBezTo>
                      <a:pt x="7291" y="8135"/>
                      <a:pt x="7302" y="8093"/>
                      <a:pt x="7323" y="8046"/>
                    </a:cubicBezTo>
                    <a:close/>
                    <a:moveTo>
                      <a:pt x="7440" y="1"/>
                    </a:moveTo>
                    <a:cubicBezTo>
                      <a:pt x="7207" y="1"/>
                      <a:pt x="6972" y="82"/>
                      <a:pt x="6820" y="256"/>
                    </a:cubicBezTo>
                    <a:cubicBezTo>
                      <a:pt x="6274" y="880"/>
                      <a:pt x="6374" y="1616"/>
                      <a:pt x="6470" y="2383"/>
                    </a:cubicBezTo>
                    <a:cubicBezTo>
                      <a:pt x="6563" y="3111"/>
                      <a:pt x="6668" y="3836"/>
                      <a:pt x="6778" y="4563"/>
                    </a:cubicBezTo>
                    <a:cubicBezTo>
                      <a:pt x="6891" y="5294"/>
                      <a:pt x="7003" y="6026"/>
                      <a:pt x="7116" y="6757"/>
                    </a:cubicBezTo>
                    <a:cubicBezTo>
                      <a:pt x="7169" y="7103"/>
                      <a:pt x="7222" y="7450"/>
                      <a:pt x="7276" y="7797"/>
                    </a:cubicBezTo>
                    <a:cubicBezTo>
                      <a:pt x="7279" y="7821"/>
                      <a:pt x="7294" y="7886"/>
                      <a:pt x="7307" y="7954"/>
                    </a:cubicBezTo>
                    <a:lnTo>
                      <a:pt x="7307" y="7954"/>
                    </a:lnTo>
                    <a:cubicBezTo>
                      <a:pt x="7281" y="7978"/>
                      <a:pt x="7249" y="8009"/>
                      <a:pt x="7208" y="8049"/>
                    </a:cubicBezTo>
                    <a:cubicBezTo>
                      <a:pt x="6381" y="8862"/>
                      <a:pt x="5425" y="9523"/>
                      <a:pt x="4420" y="10095"/>
                    </a:cubicBezTo>
                    <a:cubicBezTo>
                      <a:pt x="3901" y="10392"/>
                      <a:pt x="3367" y="10666"/>
                      <a:pt x="2820" y="10904"/>
                    </a:cubicBezTo>
                    <a:cubicBezTo>
                      <a:pt x="2237" y="11156"/>
                      <a:pt x="1578" y="11295"/>
                      <a:pt x="1036" y="11626"/>
                    </a:cubicBezTo>
                    <a:cubicBezTo>
                      <a:pt x="1" y="12258"/>
                      <a:pt x="326" y="14092"/>
                      <a:pt x="1610" y="14092"/>
                    </a:cubicBezTo>
                    <a:cubicBezTo>
                      <a:pt x="1641" y="14092"/>
                      <a:pt x="1671" y="14091"/>
                      <a:pt x="1703" y="14089"/>
                    </a:cubicBezTo>
                    <a:cubicBezTo>
                      <a:pt x="2518" y="14034"/>
                      <a:pt x="3278" y="13667"/>
                      <a:pt x="4017" y="13341"/>
                    </a:cubicBezTo>
                    <a:cubicBezTo>
                      <a:pt x="4656" y="13061"/>
                      <a:pt x="5275" y="12741"/>
                      <a:pt x="5875" y="12386"/>
                    </a:cubicBezTo>
                    <a:cubicBezTo>
                      <a:pt x="7089" y="11666"/>
                      <a:pt x="8327" y="10779"/>
                      <a:pt x="9264" y="9713"/>
                    </a:cubicBezTo>
                    <a:cubicBezTo>
                      <a:pt x="9906" y="8982"/>
                      <a:pt x="9981" y="8258"/>
                      <a:pt x="9824" y="7336"/>
                    </a:cubicBezTo>
                    <a:cubicBezTo>
                      <a:pt x="9687" y="6531"/>
                      <a:pt x="9542" y="5727"/>
                      <a:pt x="9400" y="4923"/>
                    </a:cubicBezTo>
                    <a:cubicBezTo>
                      <a:pt x="9252" y="4082"/>
                      <a:pt x="9115" y="3238"/>
                      <a:pt x="8946" y="2399"/>
                    </a:cubicBezTo>
                    <a:cubicBezTo>
                      <a:pt x="8782" y="1584"/>
                      <a:pt x="8689" y="573"/>
                      <a:pt x="7899" y="117"/>
                    </a:cubicBezTo>
                    <a:cubicBezTo>
                      <a:pt x="7766" y="41"/>
                      <a:pt x="7603" y="1"/>
                      <a:pt x="7440"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1054;p55">
                <a:extLst>
                  <a:ext uri="{FF2B5EF4-FFF2-40B4-BE49-F238E27FC236}">
                    <a16:creationId xmlns:a16="http://schemas.microsoft.com/office/drawing/2014/main" id="{AC32860A-8DE8-5811-B754-1E6750662D02}"/>
                  </a:ext>
                </a:extLst>
              </p:cNvPr>
              <p:cNvSpPr/>
              <p:nvPr/>
            </p:nvSpPr>
            <p:spPr>
              <a:xfrm>
                <a:off x="4622750" y="357450"/>
                <a:ext cx="331225" cy="328725"/>
              </a:xfrm>
              <a:custGeom>
                <a:avLst/>
                <a:gdLst/>
                <a:ahLst/>
                <a:cxnLst/>
                <a:rect l="l" t="t" r="r" b="b"/>
                <a:pathLst>
                  <a:path w="13249" h="13149" extrusionOk="0">
                    <a:moveTo>
                      <a:pt x="6689" y="0"/>
                    </a:moveTo>
                    <a:cubicBezTo>
                      <a:pt x="5853" y="0"/>
                      <a:pt x="5017" y="108"/>
                      <a:pt x="4216" y="347"/>
                    </a:cubicBezTo>
                    <a:cubicBezTo>
                      <a:pt x="2960" y="722"/>
                      <a:pt x="1894" y="1396"/>
                      <a:pt x="1183" y="2514"/>
                    </a:cubicBezTo>
                    <a:cubicBezTo>
                      <a:pt x="408" y="3733"/>
                      <a:pt x="91" y="5113"/>
                      <a:pt x="59" y="6544"/>
                    </a:cubicBezTo>
                    <a:cubicBezTo>
                      <a:pt x="1" y="9188"/>
                      <a:pt x="1224" y="11929"/>
                      <a:pt x="3891" y="12784"/>
                    </a:cubicBezTo>
                    <a:cubicBezTo>
                      <a:pt x="4645" y="13026"/>
                      <a:pt x="5466" y="13148"/>
                      <a:pt x="6298" y="13148"/>
                    </a:cubicBezTo>
                    <a:cubicBezTo>
                      <a:pt x="8381" y="13148"/>
                      <a:pt x="10527" y="12379"/>
                      <a:pt x="11832" y="10781"/>
                    </a:cubicBezTo>
                    <a:cubicBezTo>
                      <a:pt x="12769" y="9634"/>
                      <a:pt x="13021" y="8104"/>
                      <a:pt x="13128" y="6667"/>
                    </a:cubicBezTo>
                    <a:cubicBezTo>
                      <a:pt x="13249" y="5054"/>
                      <a:pt x="13000" y="3419"/>
                      <a:pt x="12088" y="2053"/>
                    </a:cubicBezTo>
                    <a:cubicBezTo>
                      <a:pt x="11275" y="950"/>
                      <a:pt x="9935" y="430"/>
                      <a:pt x="8628" y="185"/>
                    </a:cubicBezTo>
                    <a:cubicBezTo>
                      <a:pt x="7992" y="65"/>
                      <a:pt x="7340" y="0"/>
                      <a:pt x="6689" y="0"/>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55;p55">
                <a:extLst>
                  <a:ext uri="{FF2B5EF4-FFF2-40B4-BE49-F238E27FC236}">
                    <a16:creationId xmlns:a16="http://schemas.microsoft.com/office/drawing/2014/main" id="{D093957B-9FA3-3B1C-5548-3308F2FEE008}"/>
                  </a:ext>
                </a:extLst>
              </p:cNvPr>
              <p:cNvSpPr/>
              <p:nvPr/>
            </p:nvSpPr>
            <p:spPr>
              <a:xfrm>
                <a:off x="4617650" y="424450"/>
                <a:ext cx="307550" cy="217325"/>
              </a:xfrm>
              <a:custGeom>
                <a:avLst/>
                <a:gdLst/>
                <a:ahLst/>
                <a:cxnLst/>
                <a:rect l="l" t="t" r="r" b="b"/>
                <a:pathLst>
                  <a:path w="12302" h="8693" extrusionOk="0">
                    <a:moveTo>
                      <a:pt x="6545" y="0"/>
                    </a:moveTo>
                    <a:cubicBezTo>
                      <a:pt x="6054" y="0"/>
                      <a:pt x="5543" y="62"/>
                      <a:pt x="5005" y="191"/>
                    </a:cubicBezTo>
                    <a:cubicBezTo>
                      <a:pt x="3016" y="671"/>
                      <a:pt x="2055" y="1256"/>
                      <a:pt x="1288" y="2289"/>
                    </a:cubicBezTo>
                    <a:cubicBezTo>
                      <a:pt x="462" y="3402"/>
                      <a:pt x="0" y="4861"/>
                      <a:pt x="463" y="6168"/>
                    </a:cubicBezTo>
                    <a:cubicBezTo>
                      <a:pt x="776" y="7049"/>
                      <a:pt x="1413" y="7724"/>
                      <a:pt x="2266" y="8110"/>
                    </a:cubicBezTo>
                    <a:cubicBezTo>
                      <a:pt x="3117" y="8497"/>
                      <a:pt x="4064" y="8623"/>
                      <a:pt x="4998" y="8671"/>
                    </a:cubicBezTo>
                    <a:cubicBezTo>
                      <a:pt x="5291" y="8685"/>
                      <a:pt x="5584" y="8693"/>
                      <a:pt x="5877" y="8693"/>
                    </a:cubicBezTo>
                    <a:cubicBezTo>
                      <a:pt x="6579" y="8693"/>
                      <a:pt x="7281" y="8650"/>
                      <a:pt x="7978" y="8565"/>
                    </a:cubicBezTo>
                    <a:cubicBezTo>
                      <a:pt x="8930" y="8449"/>
                      <a:pt x="9900" y="8243"/>
                      <a:pt x="10688" y="7699"/>
                    </a:cubicBezTo>
                    <a:cubicBezTo>
                      <a:pt x="11402" y="7206"/>
                      <a:pt x="11929" y="6441"/>
                      <a:pt x="12116" y="5593"/>
                    </a:cubicBezTo>
                    <a:cubicBezTo>
                      <a:pt x="12301" y="4744"/>
                      <a:pt x="12142" y="3821"/>
                      <a:pt x="11663" y="3096"/>
                    </a:cubicBezTo>
                    <a:cubicBezTo>
                      <a:pt x="11267" y="2494"/>
                      <a:pt x="10729" y="1651"/>
                      <a:pt x="10140" y="1233"/>
                    </a:cubicBezTo>
                    <a:cubicBezTo>
                      <a:pt x="9038" y="450"/>
                      <a:pt x="7869" y="0"/>
                      <a:pt x="6545" y="0"/>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56;p55">
                <a:extLst>
                  <a:ext uri="{FF2B5EF4-FFF2-40B4-BE49-F238E27FC236}">
                    <a16:creationId xmlns:a16="http://schemas.microsoft.com/office/drawing/2014/main" id="{39B965F6-3225-DC7B-5600-1ECD9222EDEB}"/>
                  </a:ext>
                </a:extLst>
              </p:cNvPr>
              <p:cNvSpPr/>
              <p:nvPr/>
            </p:nvSpPr>
            <p:spPr>
              <a:xfrm>
                <a:off x="4646550" y="1259500"/>
                <a:ext cx="81575" cy="43125"/>
              </a:xfrm>
              <a:custGeom>
                <a:avLst/>
                <a:gdLst/>
                <a:ahLst/>
                <a:cxnLst/>
                <a:rect l="l" t="t" r="r" b="b"/>
                <a:pathLst>
                  <a:path w="3263" h="1725" extrusionOk="0">
                    <a:moveTo>
                      <a:pt x="1305" y="1"/>
                    </a:moveTo>
                    <a:cubicBezTo>
                      <a:pt x="1305" y="1"/>
                      <a:pt x="1332" y="707"/>
                      <a:pt x="1284" y="734"/>
                    </a:cubicBezTo>
                    <a:cubicBezTo>
                      <a:pt x="1243" y="757"/>
                      <a:pt x="886" y="848"/>
                      <a:pt x="551" y="922"/>
                    </a:cubicBezTo>
                    <a:cubicBezTo>
                      <a:pt x="222" y="995"/>
                      <a:pt x="160" y="1066"/>
                      <a:pt x="80" y="1168"/>
                    </a:cubicBezTo>
                    <a:cubicBezTo>
                      <a:pt x="0" y="1269"/>
                      <a:pt x="14" y="1422"/>
                      <a:pt x="85" y="1531"/>
                    </a:cubicBezTo>
                    <a:cubicBezTo>
                      <a:pt x="154" y="1640"/>
                      <a:pt x="278" y="1687"/>
                      <a:pt x="454" y="1700"/>
                    </a:cubicBezTo>
                    <a:cubicBezTo>
                      <a:pt x="668" y="1716"/>
                      <a:pt x="1209" y="1725"/>
                      <a:pt x="1678" y="1725"/>
                    </a:cubicBezTo>
                    <a:cubicBezTo>
                      <a:pt x="2190" y="1724"/>
                      <a:pt x="2561" y="1722"/>
                      <a:pt x="3071" y="1676"/>
                    </a:cubicBezTo>
                    <a:cubicBezTo>
                      <a:pt x="3116" y="1672"/>
                      <a:pt x="3165" y="1665"/>
                      <a:pt x="3195" y="1631"/>
                    </a:cubicBezTo>
                    <a:cubicBezTo>
                      <a:pt x="3221" y="1599"/>
                      <a:pt x="3221" y="1512"/>
                      <a:pt x="3221" y="1512"/>
                    </a:cubicBezTo>
                    <a:lnTo>
                      <a:pt x="3262" y="57"/>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57;p55">
                <a:extLst>
                  <a:ext uri="{FF2B5EF4-FFF2-40B4-BE49-F238E27FC236}">
                    <a16:creationId xmlns:a16="http://schemas.microsoft.com/office/drawing/2014/main" id="{EF4C7C48-EE38-6D19-8589-2103E660AC07}"/>
                  </a:ext>
                </a:extLst>
              </p:cNvPr>
              <p:cNvSpPr/>
              <p:nvPr/>
            </p:nvSpPr>
            <p:spPr>
              <a:xfrm>
                <a:off x="4881950" y="1239700"/>
                <a:ext cx="78775" cy="62550"/>
              </a:xfrm>
              <a:custGeom>
                <a:avLst/>
                <a:gdLst/>
                <a:ahLst/>
                <a:cxnLst/>
                <a:rect l="l" t="t" r="r" b="b"/>
                <a:pathLst>
                  <a:path w="3151" h="2502" extrusionOk="0">
                    <a:moveTo>
                      <a:pt x="2685" y="1"/>
                    </a:moveTo>
                    <a:lnTo>
                      <a:pt x="817" y="588"/>
                    </a:lnTo>
                    <a:cubicBezTo>
                      <a:pt x="817" y="588"/>
                      <a:pt x="1075" y="1246"/>
                      <a:pt x="1038" y="1288"/>
                    </a:cubicBezTo>
                    <a:cubicBezTo>
                      <a:pt x="1008" y="1323"/>
                      <a:pt x="699" y="1526"/>
                      <a:pt x="408" y="1706"/>
                    </a:cubicBezTo>
                    <a:cubicBezTo>
                      <a:pt x="121" y="1883"/>
                      <a:pt x="85" y="1970"/>
                      <a:pt x="43" y="2092"/>
                    </a:cubicBezTo>
                    <a:cubicBezTo>
                      <a:pt x="1" y="2214"/>
                      <a:pt x="64" y="2355"/>
                      <a:pt x="166" y="2435"/>
                    </a:cubicBezTo>
                    <a:cubicBezTo>
                      <a:pt x="225" y="2481"/>
                      <a:pt x="295" y="2502"/>
                      <a:pt x="377" y="2502"/>
                    </a:cubicBezTo>
                    <a:cubicBezTo>
                      <a:pt x="435" y="2502"/>
                      <a:pt x="499" y="2491"/>
                      <a:pt x="570" y="2473"/>
                    </a:cubicBezTo>
                    <a:cubicBezTo>
                      <a:pt x="778" y="2419"/>
                      <a:pt x="1291" y="2249"/>
                      <a:pt x="1735" y="2095"/>
                    </a:cubicBezTo>
                    <a:cubicBezTo>
                      <a:pt x="2219" y="1927"/>
                      <a:pt x="2569" y="1804"/>
                      <a:pt x="3034" y="1593"/>
                    </a:cubicBezTo>
                    <a:cubicBezTo>
                      <a:pt x="3076" y="1575"/>
                      <a:pt x="3121" y="1552"/>
                      <a:pt x="3137" y="1509"/>
                    </a:cubicBezTo>
                    <a:cubicBezTo>
                      <a:pt x="3151" y="1471"/>
                      <a:pt x="3122" y="1389"/>
                      <a:pt x="3122" y="1389"/>
                    </a:cubicBezTo>
                    <a:lnTo>
                      <a:pt x="26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8;p55">
                <a:extLst>
                  <a:ext uri="{FF2B5EF4-FFF2-40B4-BE49-F238E27FC236}">
                    <a16:creationId xmlns:a16="http://schemas.microsoft.com/office/drawing/2014/main" id="{84300270-FBF7-A29D-08B6-7692E46F8C0D}"/>
                  </a:ext>
                </a:extLst>
              </p:cNvPr>
              <p:cNvSpPr/>
              <p:nvPr/>
            </p:nvSpPr>
            <p:spPr>
              <a:xfrm>
                <a:off x="4672450" y="944400"/>
                <a:ext cx="284025" cy="334500"/>
              </a:xfrm>
              <a:custGeom>
                <a:avLst/>
                <a:gdLst/>
                <a:ahLst/>
                <a:cxnLst/>
                <a:rect l="l" t="t" r="r" b="b"/>
                <a:pathLst>
                  <a:path w="11361" h="13380" extrusionOk="0">
                    <a:moveTo>
                      <a:pt x="481" y="0"/>
                    </a:moveTo>
                    <a:cubicBezTo>
                      <a:pt x="394" y="0"/>
                      <a:pt x="345" y="1"/>
                      <a:pt x="342" y="4"/>
                    </a:cubicBezTo>
                    <a:cubicBezTo>
                      <a:pt x="313" y="24"/>
                      <a:pt x="121" y="3571"/>
                      <a:pt x="60" y="6966"/>
                    </a:cubicBezTo>
                    <a:cubicBezTo>
                      <a:pt x="0" y="10138"/>
                      <a:pt x="68" y="13174"/>
                      <a:pt x="86" y="13180"/>
                    </a:cubicBezTo>
                    <a:cubicBezTo>
                      <a:pt x="450" y="13311"/>
                      <a:pt x="975" y="13380"/>
                      <a:pt x="1509" y="13380"/>
                    </a:cubicBezTo>
                    <a:cubicBezTo>
                      <a:pt x="1816" y="13380"/>
                      <a:pt x="2127" y="13357"/>
                      <a:pt x="2412" y="13311"/>
                    </a:cubicBezTo>
                    <a:cubicBezTo>
                      <a:pt x="2476" y="12432"/>
                      <a:pt x="2468" y="10018"/>
                      <a:pt x="2747" y="7142"/>
                    </a:cubicBezTo>
                    <a:cubicBezTo>
                      <a:pt x="2915" y="5980"/>
                      <a:pt x="3081" y="4769"/>
                      <a:pt x="3232" y="3666"/>
                    </a:cubicBezTo>
                    <a:lnTo>
                      <a:pt x="4767" y="3666"/>
                    </a:lnTo>
                    <a:cubicBezTo>
                      <a:pt x="5026" y="4994"/>
                      <a:pt x="5430" y="6573"/>
                      <a:pt x="6146" y="8100"/>
                    </a:cubicBezTo>
                    <a:cubicBezTo>
                      <a:pt x="6692" y="9264"/>
                      <a:pt x="8157" y="10757"/>
                      <a:pt x="9275" y="13051"/>
                    </a:cubicBezTo>
                    <a:cubicBezTo>
                      <a:pt x="10061" y="12961"/>
                      <a:pt x="10858" y="12720"/>
                      <a:pt x="11361" y="12292"/>
                    </a:cubicBezTo>
                    <a:cubicBezTo>
                      <a:pt x="10978" y="11240"/>
                      <a:pt x="9776" y="8920"/>
                      <a:pt x="8721" y="7055"/>
                    </a:cubicBezTo>
                    <a:cubicBezTo>
                      <a:pt x="7712" y="3722"/>
                      <a:pt x="7675" y="164"/>
                      <a:pt x="7641" y="152"/>
                    </a:cubicBezTo>
                    <a:cubicBezTo>
                      <a:pt x="7605" y="140"/>
                      <a:pt x="1489" y="0"/>
                      <a:pt x="481" y="0"/>
                    </a:cubicBezTo>
                    <a:close/>
                  </a:path>
                </a:pathLst>
              </a:custGeom>
              <a:gradFill>
                <a:gsLst>
                  <a:gs pos="0">
                    <a:schemeClr val="accent2"/>
                  </a:gs>
                  <a:gs pos="100000">
                    <a:schemeClr val="accent3"/>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 name="Google Shape;1059;p55">
                <a:extLst>
                  <a:ext uri="{FF2B5EF4-FFF2-40B4-BE49-F238E27FC236}">
                    <a16:creationId xmlns:a16="http://schemas.microsoft.com/office/drawing/2014/main" id="{FDE01355-AAFB-2D30-4455-AE3ADD8C07F2}"/>
                  </a:ext>
                </a:extLst>
              </p:cNvPr>
              <p:cNvSpPr/>
              <p:nvPr/>
            </p:nvSpPr>
            <p:spPr>
              <a:xfrm>
                <a:off x="4663150" y="705725"/>
                <a:ext cx="223150" cy="316400"/>
              </a:xfrm>
              <a:custGeom>
                <a:avLst/>
                <a:gdLst/>
                <a:ahLst/>
                <a:cxnLst/>
                <a:rect l="l" t="t" r="r" b="b"/>
                <a:pathLst>
                  <a:path w="8926" h="12656" extrusionOk="0">
                    <a:moveTo>
                      <a:pt x="1451" y="1"/>
                    </a:moveTo>
                    <a:cubicBezTo>
                      <a:pt x="1284" y="1"/>
                      <a:pt x="1147" y="25"/>
                      <a:pt x="1048" y="84"/>
                    </a:cubicBezTo>
                    <a:cubicBezTo>
                      <a:pt x="880" y="187"/>
                      <a:pt x="187" y="9806"/>
                      <a:pt x="17" y="11948"/>
                    </a:cubicBezTo>
                    <a:cubicBezTo>
                      <a:pt x="1" y="12159"/>
                      <a:pt x="2181" y="12656"/>
                      <a:pt x="4465" y="12656"/>
                    </a:cubicBezTo>
                    <a:cubicBezTo>
                      <a:pt x="6742" y="12656"/>
                      <a:pt x="8925" y="12157"/>
                      <a:pt x="8906" y="11945"/>
                    </a:cubicBezTo>
                    <a:cubicBezTo>
                      <a:pt x="8745" y="10151"/>
                      <a:pt x="8047" y="287"/>
                      <a:pt x="7833" y="84"/>
                    </a:cubicBezTo>
                    <a:cubicBezTo>
                      <a:pt x="7789" y="42"/>
                      <a:pt x="7699" y="25"/>
                      <a:pt x="7573" y="25"/>
                    </a:cubicBezTo>
                    <a:cubicBezTo>
                      <a:pt x="6959" y="25"/>
                      <a:pt x="5496" y="440"/>
                      <a:pt x="4441" y="440"/>
                    </a:cubicBezTo>
                    <a:cubicBezTo>
                      <a:pt x="3411" y="440"/>
                      <a:pt x="2163" y="1"/>
                      <a:pt x="1451"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 name="Google Shape;1060;p55">
                <a:extLst>
                  <a:ext uri="{FF2B5EF4-FFF2-40B4-BE49-F238E27FC236}">
                    <a16:creationId xmlns:a16="http://schemas.microsoft.com/office/drawing/2014/main" id="{F60C243F-DE66-2BF3-C008-298B4C24A750}"/>
                  </a:ext>
                </a:extLst>
              </p:cNvPr>
              <p:cNvSpPr/>
              <p:nvPr/>
            </p:nvSpPr>
            <p:spPr>
              <a:xfrm>
                <a:off x="4868300" y="547475"/>
                <a:ext cx="60000" cy="77225"/>
              </a:xfrm>
              <a:custGeom>
                <a:avLst/>
                <a:gdLst/>
                <a:ahLst/>
                <a:cxnLst/>
                <a:rect l="l" t="t" r="r" b="b"/>
                <a:pathLst>
                  <a:path w="2400" h="3089" extrusionOk="0">
                    <a:moveTo>
                      <a:pt x="1470" y="1"/>
                    </a:moveTo>
                    <a:cubicBezTo>
                      <a:pt x="1114" y="1"/>
                      <a:pt x="771" y="246"/>
                      <a:pt x="584" y="560"/>
                    </a:cubicBezTo>
                    <a:cubicBezTo>
                      <a:pt x="368" y="923"/>
                      <a:pt x="111" y="1727"/>
                      <a:pt x="75" y="2147"/>
                    </a:cubicBezTo>
                    <a:cubicBezTo>
                      <a:pt x="0" y="2551"/>
                      <a:pt x="318" y="2961"/>
                      <a:pt x="716" y="3060"/>
                    </a:cubicBezTo>
                    <a:cubicBezTo>
                      <a:pt x="792" y="3079"/>
                      <a:pt x="869" y="3088"/>
                      <a:pt x="946" y="3088"/>
                    </a:cubicBezTo>
                    <a:cubicBezTo>
                      <a:pt x="1273" y="3088"/>
                      <a:pt x="1600" y="2929"/>
                      <a:pt x="1829" y="2689"/>
                    </a:cubicBezTo>
                    <a:cubicBezTo>
                      <a:pt x="2112" y="2393"/>
                      <a:pt x="2263" y="1991"/>
                      <a:pt x="2335" y="1587"/>
                    </a:cubicBezTo>
                    <a:cubicBezTo>
                      <a:pt x="2390" y="1276"/>
                      <a:pt x="2399" y="948"/>
                      <a:pt x="2293" y="650"/>
                    </a:cubicBezTo>
                    <a:cubicBezTo>
                      <a:pt x="2186" y="352"/>
                      <a:pt x="1947" y="90"/>
                      <a:pt x="1637" y="19"/>
                    </a:cubicBezTo>
                    <a:cubicBezTo>
                      <a:pt x="1581" y="7"/>
                      <a:pt x="1525" y="1"/>
                      <a:pt x="1470"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1;p55">
                <a:extLst>
                  <a:ext uri="{FF2B5EF4-FFF2-40B4-BE49-F238E27FC236}">
                    <a16:creationId xmlns:a16="http://schemas.microsoft.com/office/drawing/2014/main" id="{6C4FAD79-36DC-0467-3908-2B13045E79EC}"/>
                  </a:ext>
                </a:extLst>
              </p:cNvPr>
              <p:cNvSpPr/>
              <p:nvPr/>
            </p:nvSpPr>
            <p:spPr>
              <a:xfrm>
                <a:off x="4622650" y="543100"/>
                <a:ext cx="53525" cy="78325"/>
              </a:xfrm>
              <a:custGeom>
                <a:avLst/>
                <a:gdLst/>
                <a:ahLst/>
                <a:cxnLst/>
                <a:rect l="l" t="t" r="r" b="b"/>
                <a:pathLst>
                  <a:path w="2141" h="3133" extrusionOk="0">
                    <a:moveTo>
                      <a:pt x="867" y="1"/>
                    </a:moveTo>
                    <a:cubicBezTo>
                      <a:pt x="795" y="1"/>
                      <a:pt x="723" y="13"/>
                      <a:pt x="654" y="40"/>
                    </a:cubicBezTo>
                    <a:cubicBezTo>
                      <a:pt x="374" y="148"/>
                      <a:pt x="228" y="458"/>
                      <a:pt x="151" y="748"/>
                    </a:cubicBezTo>
                    <a:cubicBezTo>
                      <a:pt x="0" y="1320"/>
                      <a:pt x="138" y="1960"/>
                      <a:pt x="453" y="2460"/>
                    </a:cubicBezTo>
                    <a:cubicBezTo>
                      <a:pt x="702" y="2856"/>
                      <a:pt x="1089" y="3133"/>
                      <a:pt x="1517" y="3133"/>
                    </a:cubicBezTo>
                    <a:cubicBezTo>
                      <a:pt x="1628" y="3133"/>
                      <a:pt x="1742" y="3114"/>
                      <a:pt x="1856" y="3074"/>
                    </a:cubicBezTo>
                    <a:cubicBezTo>
                      <a:pt x="1936" y="3047"/>
                      <a:pt x="2016" y="3008"/>
                      <a:pt x="2066" y="2940"/>
                    </a:cubicBezTo>
                    <a:cubicBezTo>
                      <a:pt x="2141" y="2838"/>
                      <a:pt x="2130" y="2699"/>
                      <a:pt x="2113" y="2574"/>
                    </a:cubicBezTo>
                    <a:cubicBezTo>
                      <a:pt x="2030" y="1937"/>
                      <a:pt x="2005" y="1395"/>
                      <a:pt x="1765" y="798"/>
                    </a:cubicBezTo>
                    <a:lnTo>
                      <a:pt x="1765" y="798"/>
                    </a:lnTo>
                    <a:lnTo>
                      <a:pt x="1882" y="922"/>
                    </a:lnTo>
                    <a:cubicBezTo>
                      <a:pt x="1759" y="673"/>
                      <a:pt x="1629" y="418"/>
                      <a:pt x="1423" y="231"/>
                    </a:cubicBezTo>
                    <a:cubicBezTo>
                      <a:pt x="1272" y="94"/>
                      <a:pt x="1068" y="1"/>
                      <a:pt x="867"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62;p55">
                <a:extLst>
                  <a:ext uri="{FF2B5EF4-FFF2-40B4-BE49-F238E27FC236}">
                    <a16:creationId xmlns:a16="http://schemas.microsoft.com/office/drawing/2014/main" id="{EC59DB5E-FF5F-9D60-49C3-A4E4AF7D5763}"/>
                  </a:ext>
                </a:extLst>
              </p:cNvPr>
              <p:cNvSpPr/>
              <p:nvPr/>
            </p:nvSpPr>
            <p:spPr>
              <a:xfrm>
                <a:off x="4746950" y="665175"/>
                <a:ext cx="58500" cy="72050"/>
              </a:xfrm>
              <a:custGeom>
                <a:avLst/>
                <a:gdLst/>
                <a:ahLst/>
                <a:cxnLst/>
                <a:rect l="l" t="t" r="r" b="b"/>
                <a:pathLst>
                  <a:path w="2340" h="2882" extrusionOk="0">
                    <a:moveTo>
                      <a:pt x="0" y="0"/>
                    </a:moveTo>
                    <a:lnTo>
                      <a:pt x="0" y="2529"/>
                    </a:lnTo>
                    <a:cubicBezTo>
                      <a:pt x="0" y="2529"/>
                      <a:pt x="0" y="2881"/>
                      <a:pt x="1170" y="2881"/>
                    </a:cubicBezTo>
                    <a:cubicBezTo>
                      <a:pt x="2340" y="2881"/>
                      <a:pt x="2340" y="2529"/>
                      <a:pt x="2340" y="2529"/>
                    </a:cubicBezTo>
                    <a:lnTo>
                      <a:pt x="2340" y="0"/>
                    </a:lnTo>
                    <a:close/>
                  </a:path>
                </a:pathLst>
              </a:custGeom>
              <a:solidFill>
                <a:srgbClr val="6D3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 name="Google Shape;1063;p55">
                <a:extLst>
                  <a:ext uri="{FF2B5EF4-FFF2-40B4-BE49-F238E27FC236}">
                    <a16:creationId xmlns:a16="http://schemas.microsoft.com/office/drawing/2014/main" id="{E42F35EC-9024-77D6-3E69-970A81BB8FD9}"/>
                  </a:ext>
                </a:extLst>
              </p:cNvPr>
              <p:cNvSpPr/>
              <p:nvPr/>
            </p:nvSpPr>
            <p:spPr>
              <a:xfrm>
                <a:off x="4645500" y="419975"/>
                <a:ext cx="253700" cy="285175"/>
              </a:xfrm>
              <a:custGeom>
                <a:avLst/>
                <a:gdLst/>
                <a:ahLst/>
                <a:cxnLst/>
                <a:rect l="l" t="t" r="r" b="b"/>
                <a:pathLst>
                  <a:path w="10148" h="11407" extrusionOk="0">
                    <a:moveTo>
                      <a:pt x="4827" y="0"/>
                    </a:moveTo>
                    <a:cubicBezTo>
                      <a:pt x="4368" y="0"/>
                      <a:pt x="3922" y="63"/>
                      <a:pt x="3514" y="195"/>
                    </a:cubicBezTo>
                    <a:cubicBezTo>
                      <a:pt x="2371" y="479"/>
                      <a:pt x="1455" y="1329"/>
                      <a:pt x="911" y="2304"/>
                    </a:cubicBezTo>
                    <a:cubicBezTo>
                      <a:pt x="367" y="3279"/>
                      <a:pt x="360" y="4334"/>
                      <a:pt x="212" y="5416"/>
                    </a:cubicBezTo>
                    <a:cubicBezTo>
                      <a:pt x="1" y="6974"/>
                      <a:pt x="15" y="8285"/>
                      <a:pt x="829" y="9546"/>
                    </a:cubicBezTo>
                    <a:cubicBezTo>
                      <a:pt x="1641" y="10803"/>
                      <a:pt x="3625" y="11406"/>
                      <a:pt x="5293" y="11406"/>
                    </a:cubicBezTo>
                    <a:cubicBezTo>
                      <a:pt x="5500" y="11406"/>
                      <a:pt x="5703" y="11397"/>
                      <a:pt x="5898" y="11378"/>
                    </a:cubicBezTo>
                    <a:cubicBezTo>
                      <a:pt x="7071" y="11266"/>
                      <a:pt x="8125" y="10890"/>
                      <a:pt x="8853" y="10021"/>
                    </a:cubicBezTo>
                    <a:cubicBezTo>
                      <a:pt x="9323" y="9458"/>
                      <a:pt x="9784" y="8571"/>
                      <a:pt x="9882" y="7870"/>
                    </a:cubicBezTo>
                    <a:cubicBezTo>
                      <a:pt x="10148" y="5990"/>
                      <a:pt x="10117" y="3863"/>
                      <a:pt x="9187" y="2195"/>
                    </a:cubicBezTo>
                    <a:cubicBezTo>
                      <a:pt x="8453" y="878"/>
                      <a:pt x="6551" y="0"/>
                      <a:pt x="4827" y="0"/>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64;p55">
                <a:extLst>
                  <a:ext uri="{FF2B5EF4-FFF2-40B4-BE49-F238E27FC236}">
                    <a16:creationId xmlns:a16="http://schemas.microsoft.com/office/drawing/2014/main" id="{AF7B9899-3F4E-CB56-A5F2-1C96EE02CAA3}"/>
                  </a:ext>
                </a:extLst>
              </p:cNvPr>
              <p:cNvSpPr/>
              <p:nvPr/>
            </p:nvSpPr>
            <p:spPr>
              <a:xfrm>
                <a:off x="4698175" y="545725"/>
                <a:ext cx="40900" cy="31750"/>
              </a:xfrm>
              <a:custGeom>
                <a:avLst/>
                <a:gdLst/>
                <a:ahLst/>
                <a:cxnLst/>
                <a:rect l="l" t="t" r="r" b="b"/>
                <a:pathLst>
                  <a:path w="1636" h="1270" extrusionOk="0">
                    <a:moveTo>
                      <a:pt x="819" y="0"/>
                    </a:moveTo>
                    <a:cubicBezTo>
                      <a:pt x="2" y="0"/>
                      <a:pt x="1" y="1269"/>
                      <a:pt x="819" y="1269"/>
                    </a:cubicBezTo>
                    <a:cubicBezTo>
                      <a:pt x="1634" y="1269"/>
                      <a:pt x="1636"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65;p55">
                <a:extLst>
                  <a:ext uri="{FF2B5EF4-FFF2-40B4-BE49-F238E27FC236}">
                    <a16:creationId xmlns:a16="http://schemas.microsoft.com/office/drawing/2014/main" id="{8B635387-56FD-6A81-6655-75EE80C9F878}"/>
                  </a:ext>
                </a:extLst>
              </p:cNvPr>
              <p:cNvSpPr/>
              <p:nvPr/>
            </p:nvSpPr>
            <p:spPr>
              <a:xfrm>
                <a:off x="4805000" y="546500"/>
                <a:ext cx="40900" cy="31725"/>
              </a:xfrm>
              <a:custGeom>
                <a:avLst/>
                <a:gdLst/>
                <a:ahLst/>
                <a:cxnLst/>
                <a:rect l="l" t="t" r="r" b="b"/>
                <a:pathLst>
                  <a:path w="1636" h="1269" extrusionOk="0">
                    <a:moveTo>
                      <a:pt x="818" y="0"/>
                    </a:moveTo>
                    <a:cubicBezTo>
                      <a:pt x="2" y="0"/>
                      <a:pt x="1" y="1268"/>
                      <a:pt x="818" y="1268"/>
                    </a:cubicBezTo>
                    <a:cubicBezTo>
                      <a:pt x="1634" y="1268"/>
                      <a:pt x="1636" y="0"/>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66;p55">
                <a:extLst>
                  <a:ext uri="{FF2B5EF4-FFF2-40B4-BE49-F238E27FC236}">
                    <a16:creationId xmlns:a16="http://schemas.microsoft.com/office/drawing/2014/main" id="{54DF497E-23E8-5640-8966-7A556AE87C74}"/>
                  </a:ext>
                </a:extLst>
              </p:cNvPr>
              <p:cNvSpPr/>
              <p:nvPr/>
            </p:nvSpPr>
            <p:spPr>
              <a:xfrm>
                <a:off x="4685850" y="511200"/>
                <a:ext cx="62850" cy="20450"/>
              </a:xfrm>
              <a:custGeom>
                <a:avLst/>
                <a:gdLst/>
                <a:ahLst/>
                <a:cxnLst/>
                <a:rect l="l" t="t" r="r" b="b"/>
                <a:pathLst>
                  <a:path w="2514" h="818" extrusionOk="0">
                    <a:moveTo>
                      <a:pt x="1507" y="1"/>
                    </a:moveTo>
                    <a:cubicBezTo>
                      <a:pt x="1010" y="1"/>
                      <a:pt x="511" y="220"/>
                      <a:pt x="126" y="518"/>
                    </a:cubicBezTo>
                    <a:cubicBezTo>
                      <a:pt x="0" y="615"/>
                      <a:pt x="111" y="817"/>
                      <a:pt x="249" y="817"/>
                    </a:cubicBezTo>
                    <a:cubicBezTo>
                      <a:pt x="264" y="817"/>
                      <a:pt x="280" y="815"/>
                      <a:pt x="295" y="810"/>
                    </a:cubicBezTo>
                    <a:cubicBezTo>
                      <a:pt x="587" y="709"/>
                      <a:pt x="919" y="657"/>
                      <a:pt x="1247" y="657"/>
                    </a:cubicBezTo>
                    <a:cubicBezTo>
                      <a:pt x="1499" y="657"/>
                      <a:pt x="1748" y="688"/>
                      <a:pt x="1975" y="751"/>
                    </a:cubicBezTo>
                    <a:cubicBezTo>
                      <a:pt x="2004" y="759"/>
                      <a:pt x="2032" y="763"/>
                      <a:pt x="2059" y="763"/>
                    </a:cubicBezTo>
                    <a:cubicBezTo>
                      <a:pt x="2349" y="763"/>
                      <a:pt x="2513" y="331"/>
                      <a:pt x="2219" y="174"/>
                    </a:cubicBezTo>
                    <a:cubicBezTo>
                      <a:pt x="1992" y="53"/>
                      <a:pt x="1750"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67;p55">
                <a:extLst>
                  <a:ext uri="{FF2B5EF4-FFF2-40B4-BE49-F238E27FC236}">
                    <a16:creationId xmlns:a16="http://schemas.microsoft.com/office/drawing/2014/main" id="{EDEA079F-590F-4118-F651-A09ABEBF97EF}"/>
                  </a:ext>
                </a:extLst>
              </p:cNvPr>
              <p:cNvSpPr/>
              <p:nvPr/>
            </p:nvSpPr>
            <p:spPr>
              <a:xfrm>
                <a:off x="4795475" y="511200"/>
                <a:ext cx="62775" cy="20450"/>
              </a:xfrm>
              <a:custGeom>
                <a:avLst/>
                <a:gdLst/>
                <a:ahLst/>
                <a:cxnLst/>
                <a:rect l="l" t="t" r="r" b="b"/>
                <a:pathLst>
                  <a:path w="2511" h="818" extrusionOk="0">
                    <a:moveTo>
                      <a:pt x="1004" y="1"/>
                    </a:moveTo>
                    <a:cubicBezTo>
                      <a:pt x="761" y="1"/>
                      <a:pt x="519" y="53"/>
                      <a:pt x="291" y="174"/>
                    </a:cubicBezTo>
                    <a:cubicBezTo>
                      <a:pt x="1" y="329"/>
                      <a:pt x="159" y="763"/>
                      <a:pt x="451" y="763"/>
                    </a:cubicBezTo>
                    <a:cubicBezTo>
                      <a:pt x="478" y="763"/>
                      <a:pt x="506" y="759"/>
                      <a:pt x="536" y="751"/>
                    </a:cubicBezTo>
                    <a:cubicBezTo>
                      <a:pt x="761" y="689"/>
                      <a:pt x="1011" y="658"/>
                      <a:pt x="1263" y="658"/>
                    </a:cubicBezTo>
                    <a:cubicBezTo>
                      <a:pt x="1591" y="658"/>
                      <a:pt x="1924" y="710"/>
                      <a:pt x="2215" y="810"/>
                    </a:cubicBezTo>
                    <a:cubicBezTo>
                      <a:pt x="2231" y="815"/>
                      <a:pt x="2247" y="817"/>
                      <a:pt x="2262" y="817"/>
                    </a:cubicBezTo>
                    <a:cubicBezTo>
                      <a:pt x="2401" y="817"/>
                      <a:pt x="2510" y="615"/>
                      <a:pt x="2386" y="518"/>
                    </a:cubicBezTo>
                    <a:cubicBezTo>
                      <a:pt x="2001" y="220"/>
                      <a:pt x="1501" y="1"/>
                      <a:pt x="1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68;p55">
                <a:extLst>
                  <a:ext uri="{FF2B5EF4-FFF2-40B4-BE49-F238E27FC236}">
                    <a16:creationId xmlns:a16="http://schemas.microsoft.com/office/drawing/2014/main" id="{EE2B7086-94C1-E8E3-C912-7CC38469E864}"/>
                  </a:ext>
                </a:extLst>
              </p:cNvPr>
              <p:cNvSpPr/>
              <p:nvPr/>
            </p:nvSpPr>
            <p:spPr>
              <a:xfrm>
                <a:off x="4758125" y="552550"/>
                <a:ext cx="17100" cy="51400"/>
              </a:xfrm>
              <a:custGeom>
                <a:avLst/>
                <a:gdLst/>
                <a:ahLst/>
                <a:cxnLst/>
                <a:rect l="l" t="t" r="r" b="b"/>
                <a:pathLst>
                  <a:path w="684" h="2056" extrusionOk="0">
                    <a:moveTo>
                      <a:pt x="484" y="0"/>
                    </a:moveTo>
                    <a:cubicBezTo>
                      <a:pt x="455" y="0"/>
                      <a:pt x="428" y="19"/>
                      <a:pt x="429" y="57"/>
                    </a:cubicBezTo>
                    <a:cubicBezTo>
                      <a:pt x="447" y="396"/>
                      <a:pt x="346" y="630"/>
                      <a:pt x="159" y="906"/>
                    </a:cubicBezTo>
                    <a:cubicBezTo>
                      <a:pt x="82" y="1019"/>
                      <a:pt x="19" y="1106"/>
                      <a:pt x="13" y="1245"/>
                    </a:cubicBezTo>
                    <a:cubicBezTo>
                      <a:pt x="1" y="1548"/>
                      <a:pt x="225" y="1854"/>
                      <a:pt x="448" y="2030"/>
                    </a:cubicBezTo>
                    <a:cubicBezTo>
                      <a:pt x="471" y="2048"/>
                      <a:pt x="496" y="2055"/>
                      <a:pt x="519" y="2055"/>
                    </a:cubicBezTo>
                    <a:cubicBezTo>
                      <a:pt x="607" y="2055"/>
                      <a:pt x="683" y="1952"/>
                      <a:pt x="600" y="1880"/>
                    </a:cubicBezTo>
                    <a:cubicBezTo>
                      <a:pt x="472" y="1768"/>
                      <a:pt x="353" y="1650"/>
                      <a:pt x="273" y="1498"/>
                    </a:cubicBezTo>
                    <a:cubicBezTo>
                      <a:pt x="129" y="1220"/>
                      <a:pt x="284" y="1030"/>
                      <a:pt x="409" y="795"/>
                    </a:cubicBezTo>
                    <a:cubicBezTo>
                      <a:pt x="533" y="564"/>
                      <a:pt x="569" y="315"/>
                      <a:pt x="547" y="57"/>
                    </a:cubicBezTo>
                    <a:cubicBezTo>
                      <a:pt x="544" y="19"/>
                      <a:pt x="514"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69;p55">
                <a:extLst>
                  <a:ext uri="{FF2B5EF4-FFF2-40B4-BE49-F238E27FC236}">
                    <a16:creationId xmlns:a16="http://schemas.microsoft.com/office/drawing/2014/main" id="{35F6A96B-4E74-06EE-2392-9FB78AD21327}"/>
                  </a:ext>
                </a:extLst>
              </p:cNvPr>
              <p:cNvSpPr/>
              <p:nvPr/>
            </p:nvSpPr>
            <p:spPr>
              <a:xfrm>
                <a:off x="4642575" y="388650"/>
                <a:ext cx="275675" cy="177025"/>
              </a:xfrm>
              <a:custGeom>
                <a:avLst/>
                <a:gdLst/>
                <a:ahLst/>
                <a:cxnLst/>
                <a:rect l="l" t="t" r="r" b="b"/>
                <a:pathLst>
                  <a:path w="11027" h="7081" extrusionOk="0">
                    <a:moveTo>
                      <a:pt x="5282" y="1"/>
                    </a:moveTo>
                    <a:cubicBezTo>
                      <a:pt x="4052" y="1"/>
                      <a:pt x="2958" y="422"/>
                      <a:pt x="2045" y="1270"/>
                    </a:cubicBezTo>
                    <a:cubicBezTo>
                      <a:pt x="1185" y="2066"/>
                      <a:pt x="359" y="3165"/>
                      <a:pt x="106" y="4332"/>
                    </a:cubicBezTo>
                    <a:cubicBezTo>
                      <a:pt x="1" y="4816"/>
                      <a:pt x="23" y="5331"/>
                      <a:pt x="71" y="5820"/>
                    </a:cubicBezTo>
                    <a:cubicBezTo>
                      <a:pt x="108" y="6205"/>
                      <a:pt x="129" y="6700"/>
                      <a:pt x="370" y="7021"/>
                    </a:cubicBezTo>
                    <a:cubicBezTo>
                      <a:pt x="398" y="7059"/>
                      <a:pt x="445" y="7081"/>
                      <a:pt x="490" y="7081"/>
                    </a:cubicBezTo>
                    <a:cubicBezTo>
                      <a:pt x="541" y="7081"/>
                      <a:pt x="589" y="7053"/>
                      <a:pt x="603" y="6990"/>
                    </a:cubicBezTo>
                    <a:cubicBezTo>
                      <a:pt x="846" y="5945"/>
                      <a:pt x="1270" y="4939"/>
                      <a:pt x="1774" y="3995"/>
                    </a:cubicBezTo>
                    <a:cubicBezTo>
                      <a:pt x="2111" y="3361"/>
                      <a:pt x="2498" y="2704"/>
                      <a:pt x="2983" y="2151"/>
                    </a:cubicBezTo>
                    <a:lnTo>
                      <a:pt x="2983" y="2151"/>
                    </a:lnTo>
                    <a:cubicBezTo>
                      <a:pt x="2667" y="2692"/>
                      <a:pt x="2439" y="3308"/>
                      <a:pt x="2794" y="3633"/>
                    </a:cubicBezTo>
                    <a:cubicBezTo>
                      <a:pt x="2821" y="3657"/>
                      <a:pt x="2853" y="3670"/>
                      <a:pt x="2886" y="3670"/>
                    </a:cubicBezTo>
                    <a:cubicBezTo>
                      <a:pt x="2918" y="3670"/>
                      <a:pt x="2950" y="3658"/>
                      <a:pt x="2976" y="3633"/>
                    </a:cubicBezTo>
                    <a:cubicBezTo>
                      <a:pt x="3414" y="3220"/>
                      <a:pt x="3893" y="2880"/>
                      <a:pt x="4430" y="2610"/>
                    </a:cubicBezTo>
                    <a:cubicBezTo>
                      <a:pt x="4598" y="2527"/>
                      <a:pt x="4768" y="2451"/>
                      <a:pt x="4938" y="2371"/>
                    </a:cubicBezTo>
                    <a:cubicBezTo>
                      <a:pt x="4977" y="2351"/>
                      <a:pt x="5099" y="2268"/>
                      <a:pt x="5147" y="2268"/>
                    </a:cubicBezTo>
                    <a:cubicBezTo>
                      <a:pt x="5148" y="2268"/>
                      <a:pt x="5150" y="2268"/>
                      <a:pt x="5151" y="2268"/>
                    </a:cubicBezTo>
                    <a:cubicBezTo>
                      <a:pt x="5228" y="2279"/>
                      <a:pt x="5156" y="2448"/>
                      <a:pt x="5062" y="2513"/>
                    </a:cubicBezTo>
                    <a:cubicBezTo>
                      <a:pt x="4988" y="2563"/>
                      <a:pt x="4969" y="2688"/>
                      <a:pt x="5062" y="2734"/>
                    </a:cubicBezTo>
                    <a:cubicBezTo>
                      <a:pt x="5270" y="2839"/>
                      <a:pt x="5498" y="2881"/>
                      <a:pt x="5733" y="2881"/>
                    </a:cubicBezTo>
                    <a:cubicBezTo>
                      <a:pt x="6285" y="2881"/>
                      <a:pt x="6875" y="2648"/>
                      <a:pt x="7338" y="2448"/>
                    </a:cubicBezTo>
                    <a:cubicBezTo>
                      <a:pt x="7453" y="2398"/>
                      <a:pt x="7572" y="2346"/>
                      <a:pt x="7692" y="2289"/>
                    </a:cubicBezTo>
                    <a:cubicBezTo>
                      <a:pt x="7835" y="2867"/>
                      <a:pt x="8173" y="3403"/>
                      <a:pt x="8551" y="3885"/>
                    </a:cubicBezTo>
                    <a:cubicBezTo>
                      <a:pt x="8902" y="4334"/>
                      <a:pt x="9314" y="4757"/>
                      <a:pt x="9568" y="5272"/>
                    </a:cubicBezTo>
                    <a:cubicBezTo>
                      <a:pt x="9836" y="5812"/>
                      <a:pt x="9892" y="6425"/>
                      <a:pt x="10155" y="6973"/>
                    </a:cubicBezTo>
                    <a:cubicBezTo>
                      <a:pt x="10175" y="7014"/>
                      <a:pt x="10223" y="7035"/>
                      <a:pt x="10269" y="7035"/>
                    </a:cubicBezTo>
                    <a:cubicBezTo>
                      <a:pt x="10315" y="7035"/>
                      <a:pt x="10359" y="7015"/>
                      <a:pt x="10377" y="6973"/>
                    </a:cubicBezTo>
                    <a:cubicBezTo>
                      <a:pt x="10865" y="5820"/>
                      <a:pt x="11027" y="4588"/>
                      <a:pt x="10591" y="3394"/>
                    </a:cubicBezTo>
                    <a:cubicBezTo>
                      <a:pt x="10589" y="3386"/>
                      <a:pt x="10585" y="3380"/>
                      <a:pt x="10582" y="3375"/>
                    </a:cubicBezTo>
                    <a:cubicBezTo>
                      <a:pt x="10580" y="3371"/>
                      <a:pt x="10579" y="3366"/>
                      <a:pt x="10578" y="3363"/>
                    </a:cubicBezTo>
                    <a:cubicBezTo>
                      <a:pt x="10284" y="2692"/>
                      <a:pt x="9795" y="2188"/>
                      <a:pt x="9214" y="1753"/>
                    </a:cubicBezTo>
                    <a:cubicBezTo>
                      <a:pt x="8961" y="1565"/>
                      <a:pt x="8749" y="1418"/>
                      <a:pt x="8522" y="1309"/>
                    </a:cubicBezTo>
                    <a:cubicBezTo>
                      <a:pt x="8523" y="1296"/>
                      <a:pt x="8524" y="1283"/>
                      <a:pt x="8526" y="1268"/>
                    </a:cubicBezTo>
                    <a:cubicBezTo>
                      <a:pt x="8528" y="1246"/>
                      <a:pt x="8523" y="1227"/>
                      <a:pt x="8516" y="1211"/>
                    </a:cubicBezTo>
                    <a:cubicBezTo>
                      <a:pt x="8439" y="775"/>
                      <a:pt x="7915" y="603"/>
                      <a:pt x="7548" y="454"/>
                    </a:cubicBezTo>
                    <a:cubicBezTo>
                      <a:pt x="6913" y="196"/>
                      <a:pt x="6237" y="40"/>
                      <a:pt x="5553" y="8"/>
                    </a:cubicBezTo>
                    <a:cubicBezTo>
                      <a:pt x="5462" y="3"/>
                      <a:pt x="5372" y="1"/>
                      <a:pt x="5282" y="1"/>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0;p55">
                <a:extLst>
                  <a:ext uri="{FF2B5EF4-FFF2-40B4-BE49-F238E27FC236}">
                    <a16:creationId xmlns:a16="http://schemas.microsoft.com/office/drawing/2014/main" id="{EC4B5E6E-70C5-4301-ECCF-1B1C56F7EFA3}"/>
                  </a:ext>
                </a:extLst>
              </p:cNvPr>
              <p:cNvSpPr/>
              <p:nvPr/>
            </p:nvSpPr>
            <p:spPr>
              <a:xfrm>
                <a:off x="4726075" y="614475"/>
                <a:ext cx="81750" cy="43600"/>
              </a:xfrm>
              <a:custGeom>
                <a:avLst/>
                <a:gdLst/>
                <a:ahLst/>
                <a:cxnLst/>
                <a:rect l="l" t="t" r="r" b="b"/>
                <a:pathLst>
                  <a:path w="3270" h="1744" extrusionOk="0">
                    <a:moveTo>
                      <a:pt x="2946" y="0"/>
                    </a:moveTo>
                    <a:cubicBezTo>
                      <a:pt x="2888" y="0"/>
                      <a:pt x="2821" y="13"/>
                      <a:pt x="2742" y="35"/>
                    </a:cubicBezTo>
                    <a:cubicBezTo>
                      <a:pt x="2522" y="96"/>
                      <a:pt x="2330" y="216"/>
                      <a:pt x="2094" y="249"/>
                    </a:cubicBezTo>
                    <a:cubicBezTo>
                      <a:pt x="1991" y="263"/>
                      <a:pt x="1891" y="270"/>
                      <a:pt x="1793" y="270"/>
                    </a:cubicBezTo>
                    <a:cubicBezTo>
                      <a:pt x="1553" y="270"/>
                      <a:pt x="1321" y="233"/>
                      <a:pt x="1073" y="184"/>
                    </a:cubicBezTo>
                    <a:cubicBezTo>
                      <a:pt x="936" y="157"/>
                      <a:pt x="761" y="129"/>
                      <a:pt x="598" y="129"/>
                    </a:cubicBezTo>
                    <a:cubicBezTo>
                      <a:pt x="276" y="129"/>
                      <a:pt x="1" y="240"/>
                      <a:pt x="158" y="693"/>
                    </a:cubicBezTo>
                    <a:cubicBezTo>
                      <a:pt x="359" y="1276"/>
                      <a:pt x="1195" y="1743"/>
                      <a:pt x="1810" y="1743"/>
                    </a:cubicBezTo>
                    <a:cubicBezTo>
                      <a:pt x="1845" y="1743"/>
                      <a:pt x="1879" y="1742"/>
                      <a:pt x="1913" y="1739"/>
                    </a:cubicBezTo>
                    <a:cubicBezTo>
                      <a:pt x="2609" y="1676"/>
                      <a:pt x="3270" y="996"/>
                      <a:pt x="3267" y="293"/>
                    </a:cubicBezTo>
                    <a:cubicBezTo>
                      <a:pt x="3267" y="279"/>
                      <a:pt x="3264" y="268"/>
                      <a:pt x="3258" y="259"/>
                    </a:cubicBezTo>
                    <a:cubicBezTo>
                      <a:pt x="3258" y="259"/>
                      <a:pt x="3258" y="258"/>
                      <a:pt x="3258" y="258"/>
                    </a:cubicBezTo>
                    <a:cubicBezTo>
                      <a:pt x="3173" y="71"/>
                      <a:pt x="3084" y="0"/>
                      <a:pt x="2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1;p55">
                <a:extLst>
                  <a:ext uri="{FF2B5EF4-FFF2-40B4-BE49-F238E27FC236}">
                    <a16:creationId xmlns:a16="http://schemas.microsoft.com/office/drawing/2014/main" id="{6FF9FC6E-B086-8CC7-E0C0-6BC7ED004B51}"/>
                  </a:ext>
                </a:extLst>
              </p:cNvPr>
              <p:cNvSpPr/>
              <p:nvPr/>
            </p:nvSpPr>
            <p:spPr>
              <a:xfrm>
                <a:off x="4542525" y="411350"/>
                <a:ext cx="73950" cy="70700"/>
              </a:xfrm>
              <a:custGeom>
                <a:avLst/>
                <a:gdLst/>
                <a:ahLst/>
                <a:cxnLst/>
                <a:rect l="l" t="t" r="r" b="b"/>
                <a:pathLst>
                  <a:path w="2958" h="2828" extrusionOk="0">
                    <a:moveTo>
                      <a:pt x="1671" y="0"/>
                    </a:moveTo>
                    <a:cubicBezTo>
                      <a:pt x="1577" y="0"/>
                      <a:pt x="1492" y="32"/>
                      <a:pt x="1434" y="75"/>
                    </a:cubicBezTo>
                    <a:cubicBezTo>
                      <a:pt x="1318" y="162"/>
                      <a:pt x="1282" y="198"/>
                      <a:pt x="1245" y="279"/>
                    </a:cubicBezTo>
                    <a:cubicBezTo>
                      <a:pt x="1231" y="310"/>
                      <a:pt x="1208" y="319"/>
                      <a:pt x="1176" y="319"/>
                    </a:cubicBezTo>
                    <a:cubicBezTo>
                      <a:pt x="1126" y="319"/>
                      <a:pt x="1055" y="295"/>
                      <a:pt x="969" y="295"/>
                    </a:cubicBezTo>
                    <a:cubicBezTo>
                      <a:pt x="933" y="295"/>
                      <a:pt x="894" y="300"/>
                      <a:pt x="853" y="312"/>
                    </a:cubicBezTo>
                    <a:cubicBezTo>
                      <a:pt x="575" y="392"/>
                      <a:pt x="598" y="700"/>
                      <a:pt x="489" y="700"/>
                    </a:cubicBezTo>
                    <a:cubicBezTo>
                      <a:pt x="486" y="700"/>
                      <a:pt x="484" y="700"/>
                      <a:pt x="481" y="700"/>
                    </a:cubicBezTo>
                    <a:cubicBezTo>
                      <a:pt x="467" y="698"/>
                      <a:pt x="453" y="697"/>
                      <a:pt x="439" y="697"/>
                    </a:cubicBezTo>
                    <a:cubicBezTo>
                      <a:pt x="191" y="697"/>
                      <a:pt x="29" y="961"/>
                      <a:pt x="17" y="1113"/>
                    </a:cubicBezTo>
                    <a:cubicBezTo>
                      <a:pt x="5" y="1263"/>
                      <a:pt x="0" y="1346"/>
                      <a:pt x="54" y="1475"/>
                    </a:cubicBezTo>
                    <a:cubicBezTo>
                      <a:pt x="56" y="1480"/>
                      <a:pt x="56" y="1484"/>
                      <a:pt x="57" y="1489"/>
                    </a:cubicBezTo>
                    <a:lnTo>
                      <a:pt x="424" y="2502"/>
                    </a:lnTo>
                    <a:cubicBezTo>
                      <a:pt x="497" y="2703"/>
                      <a:pt x="686" y="2828"/>
                      <a:pt x="888" y="2828"/>
                    </a:cubicBezTo>
                    <a:cubicBezTo>
                      <a:pt x="944" y="2828"/>
                      <a:pt x="1000" y="2818"/>
                      <a:pt x="1055" y="2799"/>
                    </a:cubicBezTo>
                    <a:lnTo>
                      <a:pt x="2103" y="2420"/>
                    </a:lnTo>
                    <a:cubicBezTo>
                      <a:pt x="2192" y="2387"/>
                      <a:pt x="2267" y="2330"/>
                      <a:pt x="2322" y="2258"/>
                    </a:cubicBezTo>
                    <a:lnTo>
                      <a:pt x="2737" y="1978"/>
                    </a:lnTo>
                    <a:cubicBezTo>
                      <a:pt x="2827" y="1919"/>
                      <a:pt x="2884" y="1822"/>
                      <a:pt x="2896" y="1715"/>
                    </a:cubicBezTo>
                    <a:lnTo>
                      <a:pt x="2936" y="1316"/>
                    </a:lnTo>
                    <a:cubicBezTo>
                      <a:pt x="2958" y="1108"/>
                      <a:pt x="2799" y="925"/>
                      <a:pt x="2590" y="916"/>
                    </a:cubicBezTo>
                    <a:lnTo>
                      <a:pt x="2272" y="903"/>
                    </a:lnTo>
                    <a:lnTo>
                      <a:pt x="2265" y="857"/>
                    </a:lnTo>
                    <a:cubicBezTo>
                      <a:pt x="2266" y="832"/>
                      <a:pt x="2267" y="808"/>
                      <a:pt x="2266" y="784"/>
                    </a:cubicBezTo>
                    <a:cubicBezTo>
                      <a:pt x="2241" y="331"/>
                      <a:pt x="2038" y="175"/>
                      <a:pt x="1981" y="125"/>
                    </a:cubicBezTo>
                    <a:cubicBezTo>
                      <a:pt x="1880" y="35"/>
                      <a:pt x="1770" y="0"/>
                      <a:pt x="1671" y="0"/>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2;p55">
                <a:extLst>
                  <a:ext uri="{FF2B5EF4-FFF2-40B4-BE49-F238E27FC236}">
                    <a16:creationId xmlns:a16="http://schemas.microsoft.com/office/drawing/2014/main" id="{8DA91B57-9621-52F6-E33B-3EC508A4A287}"/>
                  </a:ext>
                </a:extLst>
              </p:cNvPr>
              <p:cNvSpPr/>
              <p:nvPr/>
            </p:nvSpPr>
            <p:spPr>
              <a:xfrm>
                <a:off x="4574000" y="431850"/>
                <a:ext cx="31200" cy="30025"/>
              </a:xfrm>
              <a:custGeom>
                <a:avLst/>
                <a:gdLst/>
                <a:ahLst/>
                <a:cxnLst/>
                <a:rect l="l" t="t" r="r" b="b"/>
                <a:pathLst>
                  <a:path w="1248" h="1201" extrusionOk="0">
                    <a:moveTo>
                      <a:pt x="557" y="0"/>
                    </a:moveTo>
                    <a:cubicBezTo>
                      <a:pt x="278" y="0"/>
                      <a:pt x="0" y="107"/>
                      <a:pt x="66" y="433"/>
                    </a:cubicBezTo>
                    <a:cubicBezTo>
                      <a:pt x="104" y="627"/>
                      <a:pt x="295" y="785"/>
                      <a:pt x="440" y="902"/>
                    </a:cubicBezTo>
                    <a:cubicBezTo>
                      <a:pt x="623" y="1052"/>
                      <a:pt x="828" y="1161"/>
                      <a:pt x="1064" y="1199"/>
                    </a:cubicBezTo>
                    <a:cubicBezTo>
                      <a:pt x="1071" y="1200"/>
                      <a:pt x="1077" y="1200"/>
                      <a:pt x="1083" y="1200"/>
                    </a:cubicBezTo>
                    <a:cubicBezTo>
                      <a:pt x="1200" y="1200"/>
                      <a:pt x="1248" y="1019"/>
                      <a:pt x="1123" y="1000"/>
                    </a:cubicBezTo>
                    <a:cubicBezTo>
                      <a:pt x="850" y="956"/>
                      <a:pt x="626" y="810"/>
                      <a:pt x="432" y="617"/>
                    </a:cubicBezTo>
                    <a:cubicBezTo>
                      <a:pt x="386" y="571"/>
                      <a:pt x="310" y="504"/>
                      <a:pt x="288" y="443"/>
                    </a:cubicBezTo>
                    <a:cubicBezTo>
                      <a:pt x="231" y="287"/>
                      <a:pt x="333" y="232"/>
                      <a:pt x="444" y="201"/>
                    </a:cubicBezTo>
                    <a:cubicBezTo>
                      <a:pt x="493" y="188"/>
                      <a:pt x="544" y="183"/>
                      <a:pt x="595" y="183"/>
                    </a:cubicBezTo>
                    <a:cubicBezTo>
                      <a:pt x="704" y="183"/>
                      <a:pt x="815" y="204"/>
                      <a:pt x="920" y="207"/>
                    </a:cubicBezTo>
                    <a:cubicBezTo>
                      <a:pt x="921" y="207"/>
                      <a:pt x="922" y="207"/>
                      <a:pt x="923" y="207"/>
                    </a:cubicBezTo>
                    <a:cubicBezTo>
                      <a:pt x="1006" y="207"/>
                      <a:pt x="1011" y="97"/>
                      <a:pt x="941" y="69"/>
                    </a:cubicBezTo>
                    <a:cubicBezTo>
                      <a:pt x="844" y="28"/>
                      <a:pt x="700"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3;p55">
                <a:extLst>
                  <a:ext uri="{FF2B5EF4-FFF2-40B4-BE49-F238E27FC236}">
                    <a16:creationId xmlns:a16="http://schemas.microsoft.com/office/drawing/2014/main" id="{D47C9DA8-704D-D8E4-40CE-06FC329AFA6E}"/>
                  </a:ext>
                </a:extLst>
              </p:cNvPr>
              <p:cNvSpPr/>
              <p:nvPr/>
            </p:nvSpPr>
            <p:spPr>
              <a:xfrm>
                <a:off x="4572775" y="421225"/>
                <a:ext cx="9525" cy="16750"/>
              </a:xfrm>
              <a:custGeom>
                <a:avLst/>
                <a:gdLst/>
                <a:ahLst/>
                <a:cxnLst/>
                <a:rect l="l" t="t" r="r" b="b"/>
                <a:pathLst>
                  <a:path w="381" h="670" extrusionOk="0">
                    <a:moveTo>
                      <a:pt x="74" y="1"/>
                    </a:moveTo>
                    <a:cubicBezTo>
                      <a:pt x="52" y="1"/>
                      <a:pt x="30" y="15"/>
                      <a:pt x="24" y="37"/>
                    </a:cubicBezTo>
                    <a:cubicBezTo>
                      <a:pt x="1" y="128"/>
                      <a:pt x="33" y="227"/>
                      <a:pt x="54" y="318"/>
                    </a:cubicBezTo>
                    <a:cubicBezTo>
                      <a:pt x="81" y="423"/>
                      <a:pt x="113" y="518"/>
                      <a:pt x="159" y="615"/>
                    </a:cubicBezTo>
                    <a:cubicBezTo>
                      <a:pt x="178" y="654"/>
                      <a:pt x="209" y="669"/>
                      <a:pt x="240" y="669"/>
                    </a:cubicBezTo>
                    <a:cubicBezTo>
                      <a:pt x="309" y="669"/>
                      <a:pt x="380" y="596"/>
                      <a:pt x="341" y="514"/>
                    </a:cubicBezTo>
                    <a:cubicBezTo>
                      <a:pt x="300" y="427"/>
                      <a:pt x="255" y="342"/>
                      <a:pt x="215" y="254"/>
                    </a:cubicBezTo>
                    <a:cubicBezTo>
                      <a:pt x="181" y="174"/>
                      <a:pt x="164" y="84"/>
                      <a:pt x="108" y="17"/>
                    </a:cubicBezTo>
                    <a:cubicBezTo>
                      <a:pt x="99" y="6"/>
                      <a:pt x="87"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4;p55">
                <a:extLst>
                  <a:ext uri="{FF2B5EF4-FFF2-40B4-BE49-F238E27FC236}">
                    <a16:creationId xmlns:a16="http://schemas.microsoft.com/office/drawing/2014/main" id="{EE1A81FE-6C56-3128-F229-2391DD7189C4}"/>
                  </a:ext>
                </a:extLst>
              </p:cNvPr>
              <p:cNvSpPr/>
              <p:nvPr/>
            </p:nvSpPr>
            <p:spPr>
              <a:xfrm>
                <a:off x="4554450" y="431500"/>
                <a:ext cx="31150" cy="27025"/>
              </a:xfrm>
              <a:custGeom>
                <a:avLst/>
                <a:gdLst/>
                <a:ahLst/>
                <a:cxnLst/>
                <a:rect l="l" t="t" r="r" b="b"/>
                <a:pathLst>
                  <a:path w="1246" h="1081" extrusionOk="0">
                    <a:moveTo>
                      <a:pt x="111" y="0"/>
                    </a:moveTo>
                    <a:cubicBezTo>
                      <a:pt x="56" y="0"/>
                      <a:pt x="1" y="50"/>
                      <a:pt x="15" y="115"/>
                    </a:cubicBezTo>
                    <a:cubicBezTo>
                      <a:pt x="93" y="475"/>
                      <a:pt x="330" y="883"/>
                      <a:pt x="683" y="1031"/>
                    </a:cubicBezTo>
                    <a:cubicBezTo>
                      <a:pt x="753" y="1060"/>
                      <a:pt x="832" y="1081"/>
                      <a:pt x="910" y="1081"/>
                    </a:cubicBezTo>
                    <a:cubicBezTo>
                      <a:pt x="981" y="1081"/>
                      <a:pt x="1050" y="1064"/>
                      <a:pt x="1110" y="1020"/>
                    </a:cubicBezTo>
                    <a:cubicBezTo>
                      <a:pt x="1203" y="952"/>
                      <a:pt x="1246" y="852"/>
                      <a:pt x="1193" y="747"/>
                    </a:cubicBezTo>
                    <a:cubicBezTo>
                      <a:pt x="1185" y="731"/>
                      <a:pt x="1166" y="722"/>
                      <a:pt x="1148" y="722"/>
                    </a:cubicBezTo>
                    <a:cubicBezTo>
                      <a:pt x="1136" y="722"/>
                      <a:pt x="1124" y="726"/>
                      <a:pt x="1115" y="735"/>
                    </a:cubicBezTo>
                    <a:cubicBezTo>
                      <a:pt x="1024" y="833"/>
                      <a:pt x="938" y="873"/>
                      <a:pt x="857" y="873"/>
                    </a:cubicBezTo>
                    <a:cubicBezTo>
                      <a:pt x="546" y="873"/>
                      <a:pt x="312" y="281"/>
                      <a:pt x="186" y="47"/>
                    </a:cubicBezTo>
                    <a:cubicBezTo>
                      <a:pt x="168" y="14"/>
                      <a:pt x="14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5;p55">
                <a:extLst>
                  <a:ext uri="{FF2B5EF4-FFF2-40B4-BE49-F238E27FC236}">
                    <a16:creationId xmlns:a16="http://schemas.microsoft.com/office/drawing/2014/main" id="{EBDECD02-404E-9681-2C42-405641DCDCBD}"/>
                  </a:ext>
                </a:extLst>
              </p:cNvPr>
              <p:cNvSpPr/>
              <p:nvPr/>
            </p:nvSpPr>
            <p:spPr>
              <a:xfrm>
                <a:off x="4549450" y="451950"/>
                <a:ext cx="23050" cy="12100"/>
              </a:xfrm>
              <a:custGeom>
                <a:avLst/>
                <a:gdLst/>
                <a:ahLst/>
                <a:cxnLst/>
                <a:rect l="l" t="t" r="r" b="b"/>
                <a:pathLst>
                  <a:path w="922" h="484" extrusionOk="0">
                    <a:moveTo>
                      <a:pt x="788" y="0"/>
                    </a:moveTo>
                    <a:cubicBezTo>
                      <a:pt x="769" y="0"/>
                      <a:pt x="752" y="10"/>
                      <a:pt x="746" y="31"/>
                    </a:cubicBezTo>
                    <a:cubicBezTo>
                      <a:pt x="723" y="109"/>
                      <a:pt x="724" y="179"/>
                      <a:pt x="652" y="232"/>
                    </a:cubicBezTo>
                    <a:cubicBezTo>
                      <a:pt x="609" y="263"/>
                      <a:pt x="556" y="276"/>
                      <a:pt x="504" y="276"/>
                    </a:cubicBezTo>
                    <a:cubicBezTo>
                      <a:pt x="500" y="276"/>
                      <a:pt x="495" y="276"/>
                      <a:pt x="491" y="276"/>
                    </a:cubicBezTo>
                    <a:cubicBezTo>
                      <a:pt x="364" y="269"/>
                      <a:pt x="265" y="184"/>
                      <a:pt x="217" y="70"/>
                    </a:cubicBezTo>
                    <a:cubicBezTo>
                      <a:pt x="200" y="31"/>
                      <a:pt x="171" y="14"/>
                      <a:pt x="139" y="14"/>
                    </a:cubicBezTo>
                    <a:cubicBezTo>
                      <a:pt x="73" y="14"/>
                      <a:pt x="0" y="88"/>
                      <a:pt x="35" y="171"/>
                    </a:cubicBezTo>
                    <a:cubicBezTo>
                      <a:pt x="113" y="357"/>
                      <a:pt x="307" y="483"/>
                      <a:pt x="508" y="483"/>
                    </a:cubicBezTo>
                    <a:cubicBezTo>
                      <a:pt x="538" y="483"/>
                      <a:pt x="568" y="481"/>
                      <a:pt x="598" y="475"/>
                    </a:cubicBezTo>
                    <a:cubicBezTo>
                      <a:pt x="707" y="453"/>
                      <a:pt x="815" y="392"/>
                      <a:pt x="870" y="294"/>
                    </a:cubicBezTo>
                    <a:cubicBezTo>
                      <a:pt x="922" y="201"/>
                      <a:pt x="917" y="56"/>
                      <a:pt x="812" y="6"/>
                    </a:cubicBezTo>
                    <a:cubicBezTo>
                      <a:pt x="805" y="2"/>
                      <a:pt x="796" y="0"/>
                      <a:pt x="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76;p55">
                <a:extLst>
                  <a:ext uri="{FF2B5EF4-FFF2-40B4-BE49-F238E27FC236}">
                    <a16:creationId xmlns:a16="http://schemas.microsoft.com/office/drawing/2014/main" id="{B71CC629-FE90-3393-E5AE-97B646C405E2}"/>
                  </a:ext>
                </a:extLst>
              </p:cNvPr>
              <p:cNvSpPr/>
              <p:nvPr/>
            </p:nvSpPr>
            <p:spPr>
              <a:xfrm>
                <a:off x="4948175" y="403150"/>
                <a:ext cx="73850" cy="71125"/>
              </a:xfrm>
              <a:custGeom>
                <a:avLst/>
                <a:gdLst/>
                <a:ahLst/>
                <a:cxnLst/>
                <a:rect l="l" t="t" r="r" b="b"/>
                <a:pathLst>
                  <a:path w="2954" h="2845" extrusionOk="0">
                    <a:moveTo>
                      <a:pt x="1301" y="1"/>
                    </a:moveTo>
                    <a:cubicBezTo>
                      <a:pt x="1204" y="1"/>
                      <a:pt x="1097" y="34"/>
                      <a:pt x="996" y="119"/>
                    </a:cubicBezTo>
                    <a:cubicBezTo>
                      <a:pt x="939" y="168"/>
                      <a:pt x="733" y="320"/>
                      <a:pt x="700" y="773"/>
                    </a:cubicBezTo>
                    <a:cubicBezTo>
                      <a:pt x="697" y="797"/>
                      <a:pt x="697" y="821"/>
                      <a:pt x="698" y="846"/>
                    </a:cubicBezTo>
                    <a:lnTo>
                      <a:pt x="690" y="892"/>
                    </a:lnTo>
                    <a:lnTo>
                      <a:pt x="372" y="898"/>
                    </a:lnTo>
                    <a:cubicBezTo>
                      <a:pt x="163" y="903"/>
                      <a:pt x="1" y="1082"/>
                      <a:pt x="17" y="1291"/>
                    </a:cubicBezTo>
                    <a:lnTo>
                      <a:pt x="51" y="1691"/>
                    </a:lnTo>
                    <a:cubicBezTo>
                      <a:pt x="60" y="1798"/>
                      <a:pt x="115" y="1896"/>
                      <a:pt x="203" y="1958"/>
                    </a:cubicBezTo>
                    <a:lnTo>
                      <a:pt x="613" y="2246"/>
                    </a:lnTo>
                    <a:cubicBezTo>
                      <a:pt x="666" y="2318"/>
                      <a:pt x="740" y="2377"/>
                      <a:pt x="829" y="2411"/>
                    </a:cubicBezTo>
                    <a:lnTo>
                      <a:pt x="1869" y="2811"/>
                    </a:lnTo>
                    <a:cubicBezTo>
                      <a:pt x="1927" y="2834"/>
                      <a:pt x="1987" y="2844"/>
                      <a:pt x="2046" y="2844"/>
                    </a:cubicBezTo>
                    <a:cubicBezTo>
                      <a:pt x="2243" y="2844"/>
                      <a:pt x="2430" y="2724"/>
                      <a:pt x="2506" y="2528"/>
                    </a:cubicBezTo>
                    <a:lnTo>
                      <a:pt x="2893" y="1523"/>
                    </a:lnTo>
                    <a:cubicBezTo>
                      <a:pt x="2894" y="1518"/>
                      <a:pt x="2895" y="1513"/>
                      <a:pt x="2896" y="1509"/>
                    </a:cubicBezTo>
                    <a:cubicBezTo>
                      <a:pt x="2953" y="1380"/>
                      <a:pt x="2950" y="1297"/>
                      <a:pt x="2941" y="1147"/>
                    </a:cubicBezTo>
                    <a:cubicBezTo>
                      <a:pt x="2932" y="993"/>
                      <a:pt x="2773" y="722"/>
                      <a:pt x="2520" y="722"/>
                    </a:cubicBezTo>
                    <a:cubicBezTo>
                      <a:pt x="2509" y="722"/>
                      <a:pt x="2497" y="723"/>
                      <a:pt x="2485" y="724"/>
                    </a:cubicBezTo>
                    <a:cubicBezTo>
                      <a:pt x="2483" y="724"/>
                      <a:pt x="2481" y="724"/>
                      <a:pt x="2479" y="724"/>
                    </a:cubicBezTo>
                    <a:cubicBezTo>
                      <a:pt x="2368" y="724"/>
                      <a:pt x="2398" y="415"/>
                      <a:pt x="2121" y="329"/>
                    </a:cubicBezTo>
                    <a:cubicBezTo>
                      <a:pt x="2076" y="315"/>
                      <a:pt x="2034" y="310"/>
                      <a:pt x="1995" y="310"/>
                    </a:cubicBezTo>
                    <a:cubicBezTo>
                      <a:pt x="1916" y="310"/>
                      <a:pt x="1850" y="329"/>
                      <a:pt x="1802" y="329"/>
                    </a:cubicBezTo>
                    <a:cubicBezTo>
                      <a:pt x="1768" y="329"/>
                      <a:pt x="1744" y="320"/>
                      <a:pt x="1729" y="288"/>
                    </a:cubicBezTo>
                    <a:cubicBezTo>
                      <a:pt x="1694" y="207"/>
                      <a:pt x="1659" y="169"/>
                      <a:pt x="1545" y="80"/>
                    </a:cubicBezTo>
                    <a:cubicBezTo>
                      <a:pt x="1486" y="34"/>
                      <a:pt x="1398" y="1"/>
                      <a:pt x="1301"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77;p55">
                <a:extLst>
                  <a:ext uri="{FF2B5EF4-FFF2-40B4-BE49-F238E27FC236}">
                    <a16:creationId xmlns:a16="http://schemas.microsoft.com/office/drawing/2014/main" id="{C12DE901-78BD-4F84-4538-15E334FA2D11}"/>
                  </a:ext>
                </a:extLst>
              </p:cNvPr>
              <p:cNvSpPr/>
              <p:nvPr/>
            </p:nvSpPr>
            <p:spPr>
              <a:xfrm>
                <a:off x="4959025" y="423575"/>
                <a:ext cx="31775" cy="29775"/>
              </a:xfrm>
              <a:custGeom>
                <a:avLst/>
                <a:gdLst/>
                <a:ahLst/>
                <a:cxnLst/>
                <a:rect l="l" t="t" r="r" b="b"/>
                <a:pathLst>
                  <a:path w="1271" h="1191" extrusionOk="0">
                    <a:moveTo>
                      <a:pt x="691" y="0"/>
                    </a:moveTo>
                    <a:cubicBezTo>
                      <a:pt x="555" y="0"/>
                      <a:pt x="421" y="25"/>
                      <a:pt x="327" y="62"/>
                    </a:cubicBezTo>
                    <a:cubicBezTo>
                      <a:pt x="259" y="89"/>
                      <a:pt x="262" y="200"/>
                      <a:pt x="345" y="200"/>
                    </a:cubicBezTo>
                    <a:cubicBezTo>
                      <a:pt x="346" y="200"/>
                      <a:pt x="346" y="200"/>
                      <a:pt x="347" y="200"/>
                    </a:cubicBezTo>
                    <a:cubicBezTo>
                      <a:pt x="445" y="199"/>
                      <a:pt x="550" y="183"/>
                      <a:pt x="652" y="183"/>
                    </a:cubicBezTo>
                    <a:cubicBezTo>
                      <a:pt x="710" y="183"/>
                      <a:pt x="768" y="188"/>
                      <a:pt x="823" y="205"/>
                    </a:cubicBezTo>
                    <a:cubicBezTo>
                      <a:pt x="932" y="237"/>
                      <a:pt x="1035" y="294"/>
                      <a:pt x="974" y="449"/>
                    </a:cubicBezTo>
                    <a:cubicBezTo>
                      <a:pt x="951" y="508"/>
                      <a:pt x="873" y="576"/>
                      <a:pt x="826" y="620"/>
                    </a:cubicBezTo>
                    <a:cubicBezTo>
                      <a:pt x="629" y="810"/>
                      <a:pt x="401" y="951"/>
                      <a:pt x="127" y="988"/>
                    </a:cubicBezTo>
                    <a:cubicBezTo>
                      <a:pt x="1" y="1006"/>
                      <a:pt x="48" y="1190"/>
                      <a:pt x="167" y="1190"/>
                    </a:cubicBezTo>
                    <a:cubicBezTo>
                      <a:pt x="172" y="1190"/>
                      <a:pt x="178" y="1190"/>
                      <a:pt x="183" y="1189"/>
                    </a:cubicBezTo>
                    <a:cubicBezTo>
                      <a:pt x="419" y="1156"/>
                      <a:pt x="625" y="1051"/>
                      <a:pt x="812" y="906"/>
                    </a:cubicBezTo>
                    <a:cubicBezTo>
                      <a:pt x="960" y="791"/>
                      <a:pt x="1154" y="637"/>
                      <a:pt x="1197" y="444"/>
                    </a:cubicBezTo>
                    <a:cubicBezTo>
                      <a:pt x="1271" y="110"/>
                      <a:pt x="978"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78;p55">
                <a:extLst>
                  <a:ext uri="{FF2B5EF4-FFF2-40B4-BE49-F238E27FC236}">
                    <a16:creationId xmlns:a16="http://schemas.microsoft.com/office/drawing/2014/main" id="{0721A624-F470-75B1-17D6-ACD92F8C6607}"/>
                  </a:ext>
                </a:extLst>
              </p:cNvPr>
              <p:cNvSpPr/>
              <p:nvPr/>
            </p:nvSpPr>
            <p:spPr>
              <a:xfrm>
                <a:off x="4982400" y="413250"/>
                <a:ext cx="9775" cy="16650"/>
              </a:xfrm>
              <a:custGeom>
                <a:avLst/>
                <a:gdLst/>
                <a:ahLst/>
                <a:cxnLst/>
                <a:rect l="l" t="t" r="r" b="b"/>
                <a:pathLst>
                  <a:path w="391" h="666" extrusionOk="0">
                    <a:moveTo>
                      <a:pt x="319" y="0"/>
                    </a:moveTo>
                    <a:cubicBezTo>
                      <a:pt x="306" y="0"/>
                      <a:pt x="294" y="5"/>
                      <a:pt x="285" y="15"/>
                    </a:cubicBezTo>
                    <a:cubicBezTo>
                      <a:pt x="228" y="82"/>
                      <a:pt x="209" y="171"/>
                      <a:pt x="172" y="250"/>
                    </a:cubicBezTo>
                    <a:cubicBezTo>
                      <a:pt x="132" y="338"/>
                      <a:pt x="85" y="422"/>
                      <a:pt x="41" y="508"/>
                    </a:cubicBezTo>
                    <a:cubicBezTo>
                      <a:pt x="0" y="590"/>
                      <a:pt x="72" y="665"/>
                      <a:pt x="141" y="665"/>
                    </a:cubicBezTo>
                    <a:cubicBezTo>
                      <a:pt x="172" y="665"/>
                      <a:pt x="202" y="650"/>
                      <a:pt x="221" y="613"/>
                    </a:cubicBezTo>
                    <a:cubicBezTo>
                      <a:pt x="270" y="517"/>
                      <a:pt x="304" y="421"/>
                      <a:pt x="332" y="318"/>
                    </a:cubicBezTo>
                    <a:cubicBezTo>
                      <a:pt x="356" y="228"/>
                      <a:pt x="390" y="130"/>
                      <a:pt x="369" y="37"/>
                    </a:cubicBezTo>
                    <a:cubicBezTo>
                      <a:pt x="363" y="15"/>
                      <a:pt x="34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9;p55">
                <a:extLst>
                  <a:ext uri="{FF2B5EF4-FFF2-40B4-BE49-F238E27FC236}">
                    <a16:creationId xmlns:a16="http://schemas.microsoft.com/office/drawing/2014/main" id="{C134D41D-83BE-D560-9CE6-52D0D9E7E7E8}"/>
                  </a:ext>
                </a:extLst>
              </p:cNvPr>
              <p:cNvSpPr/>
              <p:nvPr/>
            </p:nvSpPr>
            <p:spPr>
              <a:xfrm>
                <a:off x="4978775" y="423850"/>
                <a:ext cx="31525" cy="26650"/>
              </a:xfrm>
              <a:custGeom>
                <a:avLst/>
                <a:gdLst/>
                <a:ahLst/>
                <a:cxnLst/>
                <a:rect l="l" t="t" r="r" b="b"/>
                <a:pathLst>
                  <a:path w="1261" h="1066" extrusionOk="0">
                    <a:moveTo>
                      <a:pt x="1150" y="1"/>
                    </a:moveTo>
                    <a:cubicBezTo>
                      <a:pt x="1122" y="1"/>
                      <a:pt x="1094" y="14"/>
                      <a:pt x="1076" y="46"/>
                    </a:cubicBezTo>
                    <a:cubicBezTo>
                      <a:pt x="946" y="276"/>
                      <a:pt x="702" y="859"/>
                      <a:pt x="394" y="859"/>
                    </a:cubicBezTo>
                    <a:cubicBezTo>
                      <a:pt x="311" y="859"/>
                      <a:pt x="225" y="817"/>
                      <a:pt x="134" y="716"/>
                    </a:cubicBezTo>
                    <a:cubicBezTo>
                      <a:pt x="125" y="706"/>
                      <a:pt x="112" y="702"/>
                      <a:pt x="99" y="702"/>
                    </a:cubicBezTo>
                    <a:cubicBezTo>
                      <a:pt x="81" y="702"/>
                      <a:pt x="63" y="710"/>
                      <a:pt x="54" y="726"/>
                    </a:cubicBezTo>
                    <a:cubicBezTo>
                      <a:pt x="1" y="830"/>
                      <a:pt x="40" y="931"/>
                      <a:pt x="133" y="1000"/>
                    </a:cubicBezTo>
                    <a:cubicBezTo>
                      <a:pt x="195" y="1047"/>
                      <a:pt x="267" y="1065"/>
                      <a:pt x="341" y="1065"/>
                    </a:cubicBezTo>
                    <a:cubicBezTo>
                      <a:pt x="416" y="1065"/>
                      <a:pt x="491" y="1047"/>
                      <a:pt x="559" y="1020"/>
                    </a:cubicBezTo>
                    <a:cubicBezTo>
                      <a:pt x="915" y="878"/>
                      <a:pt x="1160" y="475"/>
                      <a:pt x="1246" y="118"/>
                    </a:cubicBezTo>
                    <a:cubicBezTo>
                      <a:pt x="1261" y="52"/>
                      <a:pt x="1205"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0;p55">
                <a:extLst>
                  <a:ext uri="{FF2B5EF4-FFF2-40B4-BE49-F238E27FC236}">
                    <a16:creationId xmlns:a16="http://schemas.microsoft.com/office/drawing/2014/main" id="{E567F46E-15FC-A92A-A1F7-8AFFE75053DD}"/>
                  </a:ext>
                </a:extLst>
              </p:cNvPr>
              <p:cNvSpPr/>
              <p:nvPr/>
            </p:nvSpPr>
            <p:spPr>
              <a:xfrm>
                <a:off x="4991775" y="444050"/>
                <a:ext cx="23125" cy="12250"/>
              </a:xfrm>
              <a:custGeom>
                <a:avLst/>
                <a:gdLst/>
                <a:ahLst/>
                <a:cxnLst/>
                <a:rect l="l" t="t" r="r" b="b"/>
                <a:pathLst>
                  <a:path w="925" h="490" extrusionOk="0">
                    <a:moveTo>
                      <a:pt x="137" y="1"/>
                    </a:moveTo>
                    <a:cubicBezTo>
                      <a:pt x="130" y="1"/>
                      <a:pt x="122" y="3"/>
                      <a:pt x="114" y="6"/>
                    </a:cubicBezTo>
                    <a:cubicBezTo>
                      <a:pt x="8" y="52"/>
                      <a:pt x="1" y="199"/>
                      <a:pt x="51" y="293"/>
                    </a:cubicBezTo>
                    <a:cubicBezTo>
                      <a:pt x="103" y="393"/>
                      <a:pt x="212" y="456"/>
                      <a:pt x="319" y="479"/>
                    </a:cubicBezTo>
                    <a:cubicBezTo>
                      <a:pt x="352" y="486"/>
                      <a:pt x="385" y="489"/>
                      <a:pt x="419" y="489"/>
                    </a:cubicBezTo>
                    <a:cubicBezTo>
                      <a:pt x="616" y="489"/>
                      <a:pt x="807" y="368"/>
                      <a:pt x="888" y="187"/>
                    </a:cubicBezTo>
                    <a:cubicBezTo>
                      <a:pt x="925" y="104"/>
                      <a:pt x="852" y="29"/>
                      <a:pt x="785" y="29"/>
                    </a:cubicBezTo>
                    <a:cubicBezTo>
                      <a:pt x="755" y="29"/>
                      <a:pt x="725" y="44"/>
                      <a:pt x="708" y="82"/>
                    </a:cubicBezTo>
                    <a:cubicBezTo>
                      <a:pt x="658" y="195"/>
                      <a:pt x="557" y="278"/>
                      <a:pt x="430" y="282"/>
                    </a:cubicBezTo>
                    <a:cubicBezTo>
                      <a:pt x="426" y="282"/>
                      <a:pt x="422" y="283"/>
                      <a:pt x="418" y="283"/>
                    </a:cubicBezTo>
                    <a:cubicBezTo>
                      <a:pt x="366" y="283"/>
                      <a:pt x="313" y="267"/>
                      <a:pt x="270" y="235"/>
                    </a:cubicBezTo>
                    <a:cubicBezTo>
                      <a:pt x="197" y="181"/>
                      <a:pt x="202" y="111"/>
                      <a:pt x="180" y="32"/>
                    </a:cubicBezTo>
                    <a:cubicBezTo>
                      <a:pt x="174" y="11"/>
                      <a:pt x="156"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1;p55">
              <a:extLst>
                <a:ext uri="{FF2B5EF4-FFF2-40B4-BE49-F238E27FC236}">
                  <a16:creationId xmlns:a16="http://schemas.microsoft.com/office/drawing/2014/main" id="{A8753C76-FD97-BC92-52D2-D2E147370F72}"/>
                </a:ext>
              </a:extLst>
            </p:cNvPr>
            <p:cNvSpPr/>
            <p:nvPr/>
          </p:nvSpPr>
          <p:spPr>
            <a:xfrm rot="-277635">
              <a:off x="5671030" y="641975"/>
              <a:ext cx="1097799" cy="1052086"/>
            </a:xfrm>
            <a:custGeom>
              <a:avLst/>
              <a:gdLst/>
              <a:ahLst/>
              <a:cxnLst/>
              <a:rect l="l" t="t" r="r" b="b"/>
              <a:pathLst>
                <a:path w="11119" h="10656" extrusionOk="0">
                  <a:moveTo>
                    <a:pt x="6786" y="1"/>
                  </a:moveTo>
                  <a:cubicBezTo>
                    <a:pt x="6339" y="1"/>
                    <a:pt x="5892" y="19"/>
                    <a:pt x="5454" y="40"/>
                  </a:cubicBezTo>
                  <a:cubicBezTo>
                    <a:pt x="4458" y="88"/>
                    <a:pt x="3403" y="142"/>
                    <a:pt x="2435" y="396"/>
                  </a:cubicBezTo>
                  <a:cubicBezTo>
                    <a:pt x="1727" y="583"/>
                    <a:pt x="1183" y="976"/>
                    <a:pt x="855" y="1635"/>
                  </a:cubicBezTo>
                  <a:cubicBezTo>
                    <a:pt x="550" y="2250"/>
                    <a:pt x="417" y="2942"/>
                    <a:pt x="338" y="3619"/>
                  </a:cubicBezTo>
                  <a:cubicBezTo>
                    <a:pt x="171" y="5024"/>
                    <a:pt x="1" y="6915"/>
                    <a:pt x="1275" y="7861"/>
                  </a:cubicBezTo>
                  <a:cubicBezTo>
                    <a:pt x="1983" y="8388"/>
                    <a:pt x="2882" y="8573"/>
                    <a:pt x="3732" y="8733"/>
                  </a:cubicBezTo>
                  <a:cubicBezTo>
                    <a:pt x="3883" y="8760"/>
                    <a:pt x="4063" y="8763"/>
                    <a:pt x="4208" y="8803"/>
                  </a:cubicBezTo>
                  <a:cubicBezTo>
                    <a:pt x="4596" y="8907"/>
                    <a:pt x="4652" y="9167"/>
                    <a:pt x="4750" y="9487"/>
                  </a:cubicBezTo>
                  <a:cubicBezTo>
                    <a:pt x="4865" y="9862"/>
                    <a:pt x="4949" y="10250"/>
                    <a:pt x="5107" y="10610"/>
                  </a:cubicBezTo>
                  <a:cubicBezTo>
                    <a:pt x="5121" y="10642"/>
                    <a:pt x="5149" y="10656"/>
                    <a:pt x="5179" y="10656"/>
                  </a:cubicBezTo>
                  <a:cubicBezTo>
                    <a:pt x="5228" y="10656"/>
                    <a:pt x="5282" y="10618"/>
                    <a:pt x="5279" y="10564"/>
                  </a:cubicBezTo>
                  <a:cubicBezTo>
                    <a:pt x="5258" y="10165"/>
                    <a:pt x="5404" y="9734"/>
                    <a:pt x="5595" y="9390"/>
                  </a:cubicBezTo>
                  <a:cubicBezTo>
                    <a:pt x="5864" y="8908"/>
                    <a:pt x="6295" y="8823"/>
                    <a:pt x="6818" y="8788"/>
                  </a:cubicBezTo>
                  <a:cubicBezTo>
                    <a:pt x="7673" y="8728"/>
                    <a:pt x="8523" y="8756"/>
                    <a:pt x="9325" y="8405"/>
                  </a:cubicBezTo>
                  <a:cubicBezTo>
                    <a:pt x="10100" y="8067"/>
                    <a:pt x="10549" y="7430"/>
                    <a:pt x="10770" y="6630"/>
                  </a:cubicBezTo>
                  <a:cubicBezTo>
                    <a:pt x="11060" y="5575"/>
                    <a:pt x="11118" y="4457"/>
                    <a:pt x="11043" y="3369"/>
                  </a:cubicBezTo>
                  <a:cubicBezTo>
                    <a:pt x="10984" y="2623"/>
                    <a:pt x="10866" y="1837"/>
                    <a:pt x="10424" y="1211"/>
                  </a:cubicBezTo>
                  <a:cubicBezTo>
                    <a:pt x="9961" y="556"/>
                    <a:pt x="9210" y="244"/>
                    <a:pt x="8440" y="118"/>
                  </a:cubicBezTo>
                  <a:cubicBezTo>
                    <a:pt x="7898" y="29"/>
                    <a:pt x="7342" y="1"/>
                    <a:pt x="6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082;p55">
            <a:extLst>
              <a:ext uri="{FF2B5EF4-FFF2-40B4-BE49-F238E27FC236}">
                <a16:creationId xmlns:a16="http://schemas.microsoft.com/office/drawing/2014/main" id="{ABBD7650-CC60-2FB7-D30D-4ADFD2A2AB57}"/>
              </a:ext>
            </a:extLst>
          </p:cNvPr>
          <p:cNvGrpSpPr/>
          <p:nvPr/>
        </p:nvGrpSpPr>
        <p:grpSpPr>
          <a:xfrm>
            <a:off x="231600" y="2182581"/>
            <a:ext cx="1904614" cy="2882158"/>
            <a:chOff x="-15" y="615955"/>
            <a:chExt cx="2956415" cy="3987970"/>
          </a:xfrm>
        </p:grpSpPr>
        <p:sp>
          <p:nvSpPr>
            <p:cNvPr id="57" name="Google Shape;1083;p55">
              <a:extLst>
                <a:ext uri="{FF2B5EF4-FFF2-40B4-BE49-F238E27FC236}">
                  <a16:creationId xmlns:a16="http://schemas.microsoft.com/office/drawing/2014/main" id="{E27C05C5-FC24-FCC6-0873-A3743B023400}"/>
                </a:ext>
              </a:extLst>
            </p:cNvPr>
            <p:cNvSpPr/>
            <p:nvPr/>
          </p:nvSpPr>
          <p:spPr>
            <a:xfrm flipH="1">
              <a:off x="202000" y="4291025"/>
              <a:ext cx="1460400" cy="312900"/>
            </a:xfrm>
            <a:prstGeom prst="ellipse">
              <a:avLst/>
            </a:prstGeom>
            <a:solidFill>
              <a:srgbClr val="252525">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084;p55">
              <a:extLst>
                <a:ext uri="{FF2B5EF4-FFF2-40B4-BE49-F238E27FC236}">
                  <a16:creationId xmlns:a16="http://schemas.microsoft.com/office/drawing/2014/main" id="{9008E04F-53F0-77A3-685F-806060AD6B99}"/>
                </a:ext>
              </a:extLst>
            </p:cNvPr>
            <p:cNvGrpSpPr/>
            <p:nvPr/>
          </p:nvGrpSpPr>
          <p:grpSpPr>
            <a:xfrm>
              <a:off x="-15" y="1153224"/>
              <a:ext cx="2621673" cy="3347265"/>
              <a:chOff x="2624550" y="311694"/>
              <a:chExt cx="776125" cy="990931"/>
            </a:xfrm>
          </p:grpSpPr>
          <p:sp>
            <p:nvSpPr>
              <p:cNvPr id="60" name="Google Shape;1085;p55">
                <a:extLst>
                  <a:ext uri="{FF2B5EF4-FFF2-40B4-BE49-F238E27FC236}">
                    <a16:creationId xmlns:a16="http://schemas.microsoft.com/office/drawing/2014/main" id="{D21172D4-CABE-957E-AD5E-2835D3A4DEA2}"/>
                  </a:ext>
                </a:extLst>
              </p:cNvPr>
              <p:cNvSpPr/>
              <p:nvPr/>
            </p:nvSpPr>
            <p:spPr>
              <a:xfrm>
                <a:off x="3024175" y="617925"/>
                <a:ext cx="330475" cy="123100"/>
              </a:xfrm>
              <a:custGeom>
                <a:avLst/>
                <a:gdLst/>
                <a:ahLst/>
                <a:cxnLst/>
                <a:rect l="l" t="t" r="r" b="b"/>
                <a:pathLst>
                  <a:path w="13219" h="4924" extrusionOk="0">
                    <a:moveTo>
                      <a:pt x="12246" y="1"/>
                    </a:moveTo>
                    <a:cubicBezTo>
                      <a:pt x="12181" y="1"/>
                      <a:pt x="12114" y="11"/>
                      <a:pt x="12047" y="31"/>
                    </a:cubicBezTo>
                    <a:cubicBezTo>
                      <a:pt x="11136" y="315"/>
                      <a:pt x="10304" y="1010"/>
                      <a:pt x="9480" y="1483"/>
                    </a:cubicBezTo>
                    <a:cubicBezTo>
                      <a:pt x="8626" y="1972"/>
                      <a:pt x="7732" y="2460"/>
                      <a:pt x="6788" y="2750"/>
                    </a:cubicBezTo>
                    <a:cubicBezTo>
                      <a:pt x="6252" y="2915"/>
                      <a:pt x="5701" y="2987"/>
                      <a:pt x="5147" y="2987"/>
                    </a:cubicBezTo>
                    <a:cubicBezTo>
                      <a:pt x="4743" y="2987"/>
                      <a:pt x="4337" y="2949"/>
                      <a:pt x="3936" y="2879"/>
                    </a:cubicBezTo>
                    <a:cubicBezTo>
                      <a:pt x="3434" y="2794"/>
                      <a:pt x="2939" y="2675"/>
                      <a:pt x="2448" y="2544"/>
                    </a:cubicBezTo>
                    <a:cubicBezTo>
                      <a:pt x="2042" y="2434"/>
                      <a:pt x="1644" y="2263"/>
                      <a:pt x="1237" y="2263"/>
                    </a:cubicBezTo>
                    <a:cubicBezTo>
                      <a:pt x="1093" y="2263"/>
                      <a:pt x="948" y="2285"/>
                      <a:pt x="801" y="2338"/>
                    </a:cubicBezTo>
                    <a:cubicBezTo>
                      <a:pt x="140" y="2573"/>
                      <a:pt x="1" y="3262"/>
                      <a:pt x="416" y="3790"/>
                    </a:cubicBezTo>
                    <a:cubicBezTo>
                      <a:pt x="791" y="4266"/>
                      <a:pt x="1469" y="4341"/>
                      <a:pt x="2027" y="4481"/>
                    </a:cubicBezTo>
                    <a:cubicBezTo>
                      <a:pt x="2591" y="4622"/>
                      <a:pt x="3159" y="4740"/>
                      <a:pt x="3736" y="4820"/>
                    </a:cubicBezTo>
                    <a:cubicBezTo>
                      <a:pt x="4202" y="4885"/>
                      <a:pt x="4672" y="4923"/>
                      <a:pt x="5141" y="4923"/>
                    </a:cubicBezTo>
                    <a:cubicBezTo>
                      <a:pt x="5836" y="4923"/>
                      <a:pt x="6528" y="4840"/>
                      <a:pt x="7203" y="4636"/>
                    </a:cubicBezTo>
                    <a:cubicBezTo>
                      <a:pt x="8268" y="4312"/>
                      <a:pt x="9286" y="3772"/>
                      <a:pt x="10247" y="3216"/>
                    </a:cubicBezTo>
                    <a:cubicBezTo>
                      <a:pt x="11167" y="2685"/>
                      <a:pt x="12310" y="2048"/>
                      <a:pt x="12900" y="1141"/>
                    </a:cubicBezTo>
                    <a:cubicBezTo>
                      <a:pt x="13219" y="652"/>
                      <a:pt x="12782" y="1"/>
                      <a:pt x="12246"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55">
                <a:extLst>
                  <a:ext uri="{FF2B5EF4-FFF2-40B4-BE49-F238E27FC236}">
                    <a16:creationId xmlns:a16="http://schemas.microsoft.com/office/drawing/2014/main" id="{285755E8-716E-82A9-C44D-4B13B587E69D}"/>
                  </a:ext>
                </a:extLst>
              </p:cNvPr>
              <p:cNvSpPr/>
              <p:nvPr/>
            </p:nvSpPr>
            <p:spPr>
              <a:xfrm>
                <a:off x="3033425" y="673250"/>
                <a:ext cx="162975" cy="81375"/>
              </a:xfrm>
              <a:custGeom>
                <a:avLst/>
                <a:gdLst/>
                <a:ahLst/>
                <a:cxnLst/>
                <a:rect l="l" t="t" r="r" b="b"/>
                <a:pathLst>
                  <a:path w="6519" h="3255" extrusionOk="0">
                    <a:moveTo>
                      <a:pt x="1094" y="0"/>
                    </a:moveTo>
                    <a:cubicBezTo>
                      <a:pt x="930" y="0"/>
                      <a:pt x="771" y="34"/>
                      <a:pt x="621" y="122"/>
                    </a:cubicBezTo>
                    <a:cubicBezTo>
                      <a:pt x="226" y="357"/>
                      <a:pt x="43" y="1089"/>
                      <a:pt x="25" y="1530"/>
                    </a:cubicBezTo>
                    <a:cubicBezTo>
                      <a:pt x="1" y="2120"/>
                      <a:pt x="266" y="2600"/>
                      <a:pt x="795" y="2863"/>
                    </a:cubicBezTo>
                    <a:cubicBezTo>
                      <a:pt x="1361" y="3143"/>
                      <a:pt x="2138" y="3190"/>
                      <a:pt x="2760" y="3234"/>
                    </a:cubicBezTo>
                    <a:cubicBezTo>
                      <a:pt x="2953" y="3248"/>
                      <a:pt x="3147" y="3255"/>
                      <a:pt x="3340" y="3255"/>
                    </a:cubicBezTo>
                    <a:cubicBezTo>
                      <a:pt x="4086" y="3255"/>
                      <a:pt x="4829" y="3161"/>
                      <a:pt x="5567" y="3052"/>
                    </a:cubicBezTo>
                    <a:cubicBezTo>
                      <a:pt x="5792" y="3019"/>
                      <a:pt x="6182" y="3052"/>
                      <a:pt x="6348" y="2873"/>
                    </a:cubicBezTo>
                    <a:cubicBezTo>
                      <a:pt x="6518" y="2689"/>
                      <a:pt x="6416" y="2251"/>
                      <a:pt x="6398" y="2030"/>
                    </a:cubicBezTo>
                    <a:cubicBezTo>
                      <a:pt x="6363" y="1583"/>
                      <a:pt x="6292" y="1134"/>
                      <a:pt x="6179" y="701"/>
                    </a:cubicBezTo>
                    <a:cubicBezTo>
                      <a:pt x="6123" y="485"/>
                      <a:pt x="6097" y="343"/>
                      <a:pt x="5868" y="296"/>
                    </a:cubicBezTo>
                    <a:cubicBezTo>
                      <a:pt x="5858" y="294"/>
                      <a:pt x="5849" y="293"/>
                      <a:pt x="5840" y="293"/>
                    </a:cubicBezTo>
                    <a:cubicBezTo>
                      <a:pt x="5829" y="293"/>
                      <a:pt x="5819" y="294"/>
                      <a:pt x="5810" y="296"/>
                    </a:cubicBezTo>
                    <a:cubicBezTo>
                      <a:pt x="5807" y="296"/>
                      <a:pt x="5806" y="296"/>
                      <a:pt x="5803" y="296"/>
                    </a:cubicBezTo>
                    <a:cubicBezTo>
                      <a:pt x="5802" y="296"/>
                      <a:pt x="5801" y="296"/>
                      <a:pt x="5799" y="296"/>
                    </a:cubicBezTo>
                    <a:cubicBezTo>
                      <a:pt x="5239" y="376"/>
                      <a:pt x="4674" y="417"/>
                      <a:pt x="4110" y="417"/>
                    </a:cubicBezTo>
                    <a:cubicBezTo>
                      <a:pt x="3518" y="417"/>
                      <a:pt x="2927" y="372"/>
                      <a:pt x="2340" y="276"/>
                    </a:cubicBezTo>
                    <a:cubicBezTo>
                      <a:pt x="1944" y="211"/>
                      <a:pt x="1505" y="0"/>
                      <a:pt x="1094" y="0"/>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1087;p55">
                <a:extLst>
                  <a:ext uri="{FF2B5EF4-FFF2-40B4-BE49-F238E27FC236}">
                    <a16:creationId xmlns:a16="http://schemas.microsoft.com/office/drawing/2014/main" id="{136F3D10-FB7E-927F-FD1C-ECA3F6D5A1EE}"/>
                  </a:ext>
                </a:extLst>
              </p:cNvPr>
              <p:cNvSpPr/>
              <p:nvPr/>
            </p:nvSpPr>
            <p:spPr>
              <a:xfrm>
                <a:off x="2728575" y="1127025"/>
                <a:ext cx="78075" cy="108000"/>
              </a:xfrm>
              <a:custGeom>
                <a:avLst/>
                <a:gdLst/>
                <a:ahLst/>
                <a:cxnLst/>
                <a:rect l="l" t="t" r="r" b="b"/>
                <a:pathLst>
                  <a:path w="3123" h="4320" extrusionOk="0">
                    <a:moveTo>
                      <a:pt x="2728" y="0"/>
                    </a:moveTo>
                    <a:cubicBezTo>
                      <a:pt x="2728" y="0"/>
                      <a:pt x="2186" y="454"/>
                      <a:pt x="1715" y="666"/>
                    </a:cubicBezTo>
                    <a:cubicBezTo>
                      <a:pt x="1381" y="817"/>
                      <a:pt x="924" y="734"/>
                      <a:pt x="738" y="1049"/>
                    </a:cubicBezTo>
                    <a:cubicBezTo>
                      <a:pt x="656" y="1189"/>
                      <a:pt x="638" y="1355"/>
                      <a:pt x="610" y="1515"/>
                    </a:cubicBezTo>
                    <a:cubicBezTo>
                      <a:pt x="558" y="1830"/>
                      <a:pt x="465" y="2139"/>
                      <a:pt x="337" y="2432"/>
                    </a:cubicBezTo>
                    <a:cubicBezTo>
                      <a:pt x="194" y="2754"/>
                      <a:pt x="3" y="3072"/>
                      <a:pt x="2" y="3425"/>
                    </a:cubicBezTo>
                    <a:cubicBezTo>
                      <a:pt x="1" y="3777"/>
                      <a:pt x="2" y="4320"/>
                      <a:pt x="525" y="4320"/>
                    </a:cubicBezTo>
                    <a:cubicBezTo>
                      <a:pt x="856" y="4319"/>
                      <a:pt x="1020" y="3978"/>
                      <a:pt x="1104" y="3871"/>
                    </a:cubicBezTo>
                    <a:cubicBezTo>
                      <a:pt x="1376" y="3521"/>
                      <a:pt x="1449" y="3370"/>
                      <a:pt x="1621" y="3077"/>
                    </a:cubicBezTo>
                    <a:cubicBezTo>
                      <a:pt x="1756" y="2849"/>
                      <a:pt x="1865" y="2608"/>
                      <a:pt x="2009" y="2385"/>
                    </a:cubicBezTo>
                    <a:cubicBezTo>
                      <a:pt x="2299" y="1941"/>
                      <a:pt x="2714" y="1596"/>
                      <a:pt x="3123" y="1259"/>
                    </a:cubicBezTo>
                    <a:lnTo>
                      <a:pt x="2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8;p55">
                <a:extLst>
                  <a:ext uri="{FF2B5EF4-FFF2-40B4-BE49-F238E27FC236}">
                    <a16:creationId xmlns:a16="http://schemas.microsoft.com/office/drawing/2014/main" id="{BC7130CB-572F-15DD-DA9C-FAA035134BF9}"/>
                  </a:ext>
                </a:extLst>
              </p:cNvPr>
              <p:cNvSpPr/>
              <p:nvPr/>
            </p:nvSpPr>
            <p:spPr>
              <a:xfrm>
                <a:off x="3005225" y="1191500"/>
                <a:ext cx="49700" cy="111125"/>
              </a:xfrm>
              <a:custGeom>
                <a:avLst/>
                <a:gdLst/>
                <a:ahLst/>
                <a:cxnLst/>
                <a:rect l="l" t="t" r="r" b="b"/>
                <a:pathLst>
                  <a:path w="1988" h="4445" extrusionOk="0">
                    <a:moveTo>
                      <a:pt x="135" y="0"/>
                    </a:moveTo>
                    <a:cubicBezTo>
                      <a:pt x="72" y="245"/>
                      <a:pt x="266" y="748"/>
                      <a:pt x="204" y="993"/>
                    </a:cubicBezTo>
                    <a:cubicBezTo>
                      <a:pt x="156" y="1180"/>
                      <a:pt x="109" y="1367"/>
                      <a:pt x="61" y="1553"/>
                    </a:cubicBezTo>
                    <a:cubicBezTo>
                      <a:pt x="31" y="1669"/>
                      <a:pt x="0" y="1788"/>
                      <a:pt x="6" y="1908"/>
                    </a:cubicBezTo>
                    <a:cubicBezTo>
                      <a:pt x="16" y="2098"/>
                      <a:pt x="113" y="2272"/>
                      <a:pt x="209" y="2437"/>
                    </a:cubicBezTo>
                    <a:cubicBezTo>
                      <a:pt x="388" y="2752"/>
                      <a:pt x="441" y="3452"/>
                      <a:pt x="622" y="3766"/>
                    </a:cubicBezTo>
                    <a:cubicBezTo>
                      <a:pt x="727" y="3950"/>
                      <a:pt x="875" y="4444"/>
                      <a:pt x="1300" y="4444"/>
                    </a:cubicBezTo>
                    <a:cubicBezTo>
                      <a:pt x="1382" y="4444"/>
                      <a:pt x="1474" y="4426"/>
                      <a:pt x="1579" y="4383"/>
                    </a:cubicBezTo>
                    <a:cubicBezTo>
                      <a:pt x="1987" y="4216"/>
                      <a:pt x="1841" y="3335"/>
                      <a:pt x="1765" y="3060"/>
                    </a:cubicBezTo>
                    <a:cubicBezTo>
                      <a:pt x="1656" y="2660"/>
                      <a:pt x="1748" y="2265"/>
                      <a:pt x="1756" y="1849"/>
                    </a:cubicBezTo>
                    <a:cubicBezTo>
                      <a:pt x="1765" y="1417"/>
                      <a:pt x="1836" y="484"/>
                      <a:pt x="1802" y="51"/>
                    </a:cubicBezTo>
                    <a:lnTo>
                      <a:pt x="1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089;p55">
                <a:extLst>
                  <a:ext uri="{FF2B5EF4-FFF2-40B4-BE49-F238E27FC236}">
                    <a16:creationId xmlns:a16="http://schemas.microsoft.com/office/drawing/2014/main" id="{08D4718C-D82A-FEE7-B7B6-4B74585E3A90}"/>
                  </a:ext>
                </a:extLst>
              </p:cNvPr>
              <p:cNvSpPr/>
              <p:nvPr/>
            </p:nvSpPr>
            <p:spPr>
              <a:xfrm>
                <a:off x="2819375" y="314375"/>
                <a:ext cx="349250" cy="339475"/>
              </a:xfrm>
              <a:custGeom>
                <a:avLst/>
                <a:gdLst/>
                <a:ahLst/>
                <a:cxnLst/>
                <a:rect l="l" t="t" r="r" b="b"/>
                <a:pathLst>
                  <a:path w="13970" h="13579" extrusionOk="0">
                    <a:moveTo>
                      <a:pt x="7367" y="0"/>
                    </a:moveTo>
                    <a:cubicBezTo>
                      <a:pt x="4431" y="0"/>
                      <a:pt x="1372" y="1541"/>
                      <a:pt x="459" y="4236"/>
                    </a:cubicBezTo>
                    <a:cubicBezTo>
                      <a:pt x="0" y="5592"/>
                      <a:pt x="120" y="7125"/>
                      <a:pt x="454" y="8497"/>
                    </a:cubicBezTo>
                    <a:cubicBezTo>
                      <a:pt x="810" y="9957"/>
                      <a:pt x="1555" y="11279"/>
                      <a:pt x="2786" y="12171"/>
                    </a:cubicBezTo>
                    <a:cubicBezTo>
                      <a:pt x="4076" y="13107"/>
                      <a:pt x="5690" y="13578"/>
                      <a:pt x="7304" y="13578"/>
                    </a:cubicBezTo>
                    <a:cubicBezTo>
                      <a:pt x="8892" y="13578"/>
                      <a:pt x="10480" y="13121"/>
                      <a:pt x="11756" y="12201"/>
                    </a:cubicBezTo>
                    <a:cubicBezTo>
                      <a:pt x="13219" y="11146"/>
                      <a:pt x="13752" y="9533"/>
                      <a:pt x="13857" y="7791"/>
                    </a:cubicBezTo>
                    <a:cubicBezTo>
                      <a:pt x="13969" y="5943"/>
                      <a:pt x="13631" y="4064"/>
                      <a:pt x="12635" y="2484"/>
                    </a:cubicBezTo>
                    <a:cubicBezTo>
                      <a:pt x="11488" y="782"/>
                      <a:pt x="9459" y="0"/>
                      <a:pt x="7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090;p55">
                <a:extLst>
                  <a:ext uri="{FF2B5EF4-FFF2-40B4-BE49-F238E27FC236}">
                    <a16:creationId xmlns:a16="http://schemas.microsoft.com/office/drawing/2014/main" id="{F161A277-B67B-EDC8-252D-96BFDDCF1368}"/>
                  </a:ext>
                </a:extLst>
              </p:cNvPr>
              <p:cNvSpPr/>
              <p:nvPr/>
            </p:nvSpPr>
            <p:spPr>
              <a:xfrm>
                <a:off x="2769925" y="884825"/>
                <a:ext cx="308450" cy="342200"/>
              </a:xfrm>
              <a:custGeom>
                <a:avLst/>
                <a:gdLst/>
                <a:ahLst/>
                <a:cxnLst/>
                <a:rect l="l" t="t" r="r" b="b"/>
                <a:pathLst>
                  <a:path w="12338" h="13688" extrusionOk="0">
                    <a:moveTo>
                      <a:pt x="11943" y="1"/>
                    </a:moveTo>
                    <a:cubicBezTo>
                      <a:pt x="10941" y="1"/>
                      <a:pt x="6123" y="116"/>
                      <a:pt x="6082" y="118"/>
                    </a:cubicBezTo>
                    <a:cubicBezTo>
                      <a:pt x="6048" y="121"/>
                      <a:pt x="5095" y="3550"/>
                      <a:pt x="3260" y="6511"/>
                    </a:cubicBezTo>
                    <a:cubicBezTo>
                      <a:pt x="1760" y="8041"/>
                      <a:pt x="640" y="9054"/>
                      <a:pt x="1" y="9972"/>
                    </a:cubicBezTo>
                    <a:cubicBezTo>
                      <a:pt x="376" y="10516"/>
                      <a:pt x="445" y="11872"/>
                      <a:pt x="1180" y="12161"/>
                    </a:cubicBezTo>
                    <a:cubicBezTo>
                      <a:pt x="2852" y="10233"/>
                      <a:pt x="4651" y="9167"/>
                      <a:pt x="5480" y="8182"/>
                    </a:cubicBezTo>
                    <a:cubicBezTo>
                      <a:pt x="6505" y="6964"/>
                      <a:pt x="7273" y="5630"/>
                      <a:pt x="7854" y="4459"/>
                    </a:cubicBezTo>
                    <a:lnTo>
                      <a:pt x="9207" y="4459"/>
                    </a:lnTo>
                    <a:cubicBezTo>
                      <a:pt x="9307" y="5500"/>
                      <a:pt x="9404" y="6575"/>
                      <a:pt x="9479" y="7551"/>
                    </a:cubicBezTo>
                    <a:cubicBezTo>
                      <a:pt x="9563" y="10440"/>
                      <a:pt x="9392" y="12261"/>
                      <a:pt x="9397" y="13142"/>
                    </a:cubicBezTo>
                    <a:cubicBezTo>
                      <a:pt x="9863" y="13449"/>
                      <a:pt x="10395" y="13688"/>
                      <a:pt x="10888" y="13688"/>
                    </a:cubicBezTo>
                    <a:cubicBezTo>
                      <a:pt x="11015" y="13688"/>
                      <a:pt x="11139" y="13672"/>
                      <a:pt x="11259" y="13638"/>
                    </a:cubicBezTo>
                    <a:cubicBezTo>
                      <a:pt x="11277" y="13633"/>
                      <a:pt x="12017" y="10725"/>
                      <a:pt x="12172" y="7557"/>
                    </a:cubicBezTo>
                    <a:cubicBezTo>
                      <a:pt x="12338" y="4164"/>
                      <a:pt x="12152" y="27"/>
                      <a:pt x="12124" y="5"/>
                    </a:cubicBezTo>
                    <a:cubicBezTo>
                      <a:pt x="12120" y="2"/>
                      <a:pt x="12056" y="1"/>
                      <a:pt x="11943"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2" name="Google Shape;1091;p55">
                <a:extLst>
                  <a:ext uri="{FF2B5EF4-FFF2-40B4-BE49-F238E27FC236}">
                    <a16:creationId xmlns:a16="http://schemas.microsoft.com/office/drawing/2014/main" id="{8B94B2A5-9ED1-9C6B-622F-AAF707210D90}"/>
                  </a:ext>
                </a:extLst>
              </p:cNvPr>
              <p:cNvSpPr/>
              <p:nvPr/>
            </p:nvSpPr>
            <p:spPr>
              <a:xfrm>
                <a:off x="2888925" y="667625"/>
                <a:ext cx="203975" cy="306275"/>
              </a:xfrm>
              <a:custGeom>
                <a:avLst/>
                <a:gdLst/>
                <a:ahLst/>
                <a:cxnLst/>
                <a:rect l="l" t="t" r="r" b="b"/>
                <a:pathLst>
                  <a:path w="8159" h="12251" extrusionOk="0">
                    <a:moveTo>
                      <a:pt x="5274" y="1"/>
                    </a:moveTo>
                    <a:cubicBezTo>
                      <a:pt x="5080" y="1"/>
                      <a:pt x="4884" y="3"/>
                      <a:pt x="4688" y="3"/>
                    </a:cubicBezTo>
                    <a:cubicBezTo>
                      <a:pt x="4571" y="3"/>
                      <a:pt x="4443" y="3"/>
                      <a:pt x="4305" y="3"/>
                    </a:cubicBezTo>
                    <a:cubicBezTo>
                      <a:pt x="3026" y="3"/>
                      <a:pt x="974" y="60"/>
                      <a:pt x="745" y="1240"/>
                    </a:cubicBezTo>
                    <a:cubicBezTo>
                      <a:pt x="649" y="1734"/>
                      <a:pt x="783" y="4623"/>
                      <a:pt x="1088" y="6073"/>
                    </a:cubicBezTo>
                    <a:cubicBezTo>
                      <a:pt x="1244" y="6816"/>
                      <a:pt x="1" y="10295"/>
                      <a:pt x="1" y="11539"/>
                    </a:cubicBezTo>
                    <a:cubicBezTo>
                      <a:pt x="1146" y="11787"/>
                      <a:pt x="4424" y="12251"/>
                      <a:pt x="6456" y="12251"/>
                    </a:cubicBezTo>
                    <a:cubicBezTo>
                      <a:pt x="7263" y="12251"/>
                      <a:pt x="7873" y="12178"/>
                      <a:pt x="8075" y="11989"/>
                    </a:cubicBezTo>
                    <a:lnTo>
                      <a:pt x="8095" y="6073"/>
                    </a:lnTo>
                    <a:cubicBezTo>
                      <a:pt x="8095" y="6073"/>
                      <a:pt x="8159" y="1716"/>
                      <a:pt x="7623" y="816"/>
                    </a:cubicBezTo>
                    <a:cubicBezTo>
                      <a:pt x="7175" y="62"/>
                      <a:pt x="6262" y="1"/>
                      <a:pt x="5274" y="1"/>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3" name="Google Shape;1092;p55">
                <a:extLst>
                  <a:ext uri="{FF2B5EF4-FFF2-40B4-BE49-F238E27FC236}">
                    <a16:creationId xmlns:a16="http://schemas.microsoft.com/office/drawing/2014/main" id="{2F84B313-713D-58C1-DDAB-666A195FF509}"/>
                  </a:ext>
                </a:extLst>
              </p:cNvPr>
              <p:cNvSpPr/>
              <p:nvPr/>
            </p:nvSpPr>
            <p:spPr>
              <a:xfrm>
                <a:off x="2977250" y="645850"/>
                <a:ext cx="57425" cy="43025"/>
              </a:xfrm>
              <a:custGeom>
                <a:avLst/>
                <a:gdLst/>
                <a:ahLst/>
                <a:cxnLst/>
                <a:rect l="l" t="t" r="r" b="b"/>
                <a:pathLst>
                  <a:path w="2297" h="1721" extrusionOk="0">
                    <a:moveTo>
                      <a:pt x="0" y="0"/>
                    </a:moveTo>
                    <a:lnTo>
                      <a:pt x="0" y="1231"/>
                    </a:lnTo>
                    <a:cubicBezTo>
                      <a:pt x="0" y="1562"/>
                      <a:pt x="881" y="1721"/>
                      <a:pt x="1331" y="1721"/>
                    </a:cubicBezTo>
                    <a:cubicBezTo>
                      <a:pt x="1781" y="1721"/>
                      <a:pt x="2297" y="1535"/>
                      <a:pt x="2297" y="1231"/>
                    </a:cubicBezTo>
                    <a:lnTo>
                      <a:pt x="2297" y="0"/>
                    </a:ln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93;p55">
                <a:extLst>
                  <a:ext uri="{FF2B5EF4-FFF2-40B4-BE49-F238E27FC236}">
                    <a16:creationId xmlns:a16="http://schemas.microsoft.com/office/drawing/2014/main" id="{1F0A056F-FBC3-3049-6890-5CF27FD0A8B0}"/>
                  </a:ext>
                </a:extLst>
              </p:cNvPr>
              <p:cNvSpPr/>
              <p:nvPr/>
            </p:nvSpPr>
            <p:spPr>
              <a:xfrm>
                <a:off x="2843625" y="500475"/>
                <a:ext cx="60025" cy="77225"/>
              </a:xfrm>
              <a:custGeom>
                <a:avLst/>
                <a:gdLst/>
                <a:ahLst/>
                <a:cxnLst/>
                <a:rect l="l" t="t" r="r" b="b"/>
                <a:pathLst>
                  <a:path w="2401" h="3089" extrusionOk="0">
                    <a:moveTo>
                      <a:pt x="930" y="1"/>
                    </a:moveTo>
                    <a:cubicBezTo>
                      <a:pt x="874" y="1"/>
                      <a:pt x="818" y="7"/>
                      <a:pt x="762" y="20"/>
                    </a:cubicBezTo>
                    <a:cubicBezTo>
                      <a:pt x="454" y="90"/>
                      <a:pt x="214" y="352"/>
                      <a:pt x="108" y="651"/>
                    </a:cubicBezTo>
                    <a:cubicBezTo>
                      <a:pt x="0" y="948"/>
                      <a:pt x="11" y="1276"/>
                      <a:pt x="66" y="1588"/>
                    </a:cubicBezTo>
                    <a:cubicBezTo>
                      <a:pt x="137" y="1991"/>
                      <a:pt x="287" y="2392"/>
                      <a:pt x="571" y="2689"/>
                    </a:cubicBezTo>
                    <a:cubicBezTo>
                      <a:pt x="800" y="2929"/>
                      <a:pt x="1126" y="3088"/>
                      <a:pt x="1453" y="3088"/>
                    </a:cubicBezTo>
                    <a:cubicBezTo>
                      <a:pt x="1531" y="3088"/>
                      <a:pt x="1608" y="3079"/>
                      <a:pt x="1684" y="3060"/>
                    </a:cubicBezTo>
                    <a:cubicBezTo>
                      <a:pt x="2083" y="2961"/>
                      <a:pt x="2401" y="2550"/>
                      <a:pt x="2326" y="2147"/>
                    </a:cubicBezTo>
                    <a:cubicBezTo>
                      <a:pt x="2289" y="1727"/>
                      <a:pt x="2032" y="923"/>
                      <a:pt x="1816" y="560"/>
                    </a:cubicBezTo>
                    <a:cubicBezTo>
                      <a:pt x="1630" y="246"/>
                      <a:pt x="1286" y="1"/>
                      <a:pt x="930"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94;p55">
                <a:extLst>
                  <a:ext uri="{FF2B5EF4-FFF2-40B4-BE49-F238E27FC236}">
                    <a16:creationId xmlns:a16="http://schemas.microsoft.com/office/drawing/2014/main" id="{68824C27-885B-785F-6E1E-C712F2BE2602}"/>
                  </a:ext>
                </a:extLst>
              </p:cNvPr>
              <p:cNvSpPr/>
              <p:nvPr/>
            </p:nvSpPr>
            <p:spPr>
              <a:xfrm>
                <a:off x="3101825" y="496100"/>
                <a:ext cx="53525" cy="78325"/>
              </a:xfrm>
              <a:custGeom>
                <a:avLst/>
                <a:gdLst/>
                <a:ahLst/>
                <a:cxnLst/>
                <a:rect l="l" t="t" r="r" b="b"/>
                <a:pathLst>
                  <a:path w="2141" h="3133" extrusionOk="0">
                    <a:moveTo>
                      <a:pt x="1274" y="1"/>
                    </a:moveTo>
                    <a:cubicBezTo>
                      <a:pt x="1074" y="1"/>
                      <a:pt x="870" y="94"/>
                      <a:pt x="719" y="231"/>
                    </a:cubicBezTo>
                    <a:cubicBezTo>
                      <a:pt x="513" y="418"/>
                      <a:pt x="383" y="673"/>
                      <a:pt x="258" y="922"/>
                    </a:cubicBezTo>
                    <a:lnTo>
                      <a:pt x="376" y="798"/>
                    </a:lnTo>
                    <a:lnTo>
                      <a:pt x="376" y="798"/>
                    </a:lnTo>
                    <a:cubicBezTo>
                      <a:pt x="137" y="1395"/>
                      <a:pt x="112" y="1938"/>
                      <a:pt x="27" y="2575"/>
                    </a:cubicBezTo>
                    <a:cubicBezTo>
                      <a:pt x="12" y="2700"/>
                      <a:pt x="1" y="2838"/>
                      <a:pt x="75" y="2940"/>
                    </a:cubicBezTo>
                    <a:cubicBezTo>
                      <a:pt x="125" y="3008"/>
                      <a:pt x="206" y="3047"/>
                      <a:pt x="285" y="3075"/>
                    </a:cubicBezTo>
                    <a:cubicBezTo>
                      <a:pt x="400" y="3114"/>
                      <a:pt x="518" y="3132"/>
                      <a:pt x="637" y="3132"/>
                    </a:cubicBezTo>
                    <a:cubicBezTo>
                      <a:pt x="1096" y="3132"/>
                      <a:pt x="1557" y="2857"/>
                      <a:pt x="1806" y="2460"/>
                    </a:cubicBezTo>
                    <a:cubicBezTo>
                      <a:pt x="2120" y="1960"/>
                      <a:pt x="2140" y="1318"/>
                      <a:pt x="1990" y="748"/>
                    </a:cubicBezTo>
                    <a:cubicBezTo>
                      <a:pt x="1914" y="456"/>
                      <a:pt x="1768" y="148"/>
                      <a:pt x="1487" y="40"/>
                    </a:cubicBezTo>
                    <a:cubicBezTo>
                      <a:pt x="1418" y="13"/>
                      <a:pt x="1346" y="1"/>
                      <a:pt x="127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95;p55">
                <a:extLst>
                  <a:ext uri="{FF2B5EF4-FFF2-40B4-BE49-F238E27FC236}">
                    <a16:creationId xmlns:a16="http://schemas.microsoft.com/office/drawing/2014/main" id="{1BA7984F-469F-D5D0-F39E-3361A53168F0}"/>
                  </a:ext>
                </a:extLst>
              </p:cNvPr>
              <p:cNvSpPr/>
              <p:nvPr/>
            </p:nvSpPr>
            <p:spPr>
              <a:xfrm>
                <a:off x="2878800" y="370025"/>
                <a:ext cx="253725" cy="285175"/>
              </a:xfrm>
              <a:custGeom>
                <a:avLst/>
                <a:gdLst/>
                <a:ahLst/>
                <a:cxnLst/>
                <a:rect l="l" t="t" r="r" b="b"/>
                <a:pathLst>
                  <a:path w="10149" h="11407" extrusionOk="0">
                    <a:moveTo>
                      <a:pt x="5321" y="0"/>
                    </a:moveTo>
                    <a:cubicBezTo>
                      <a:pt x="3597" y="0"/>
                      <a:pt x="1695" y="878"/>
                      <a:pt x="962" y="2196"/>
                    </a:cubicBezTo>
                    <a:cubicBezTo>
                      <a:pt x="32" y="3864"/>
                      <a:pt x="1" y="5990"/>
                      <a:pt x="266" y="7870"/>
                    </a:cubicBezTo>
                    <a:cubicBezTo>
                      <a:pt x="365" y="8571"/>
                      <a:pt x="825" y="9458"/>
                      <a:pt x="1296" y="10021"/>
                    </a:cubicBezTo>
                    <a:cubicBezTo>
                      <a:pt x="2024" y="10892"/>
                      <a:pt x="3077" y="11267"/>
                      <a:pt x="4251" y="11379"/>
                    </a:cubicBezTo>
                    <a:cubicBezTo>
                      <a:pt x="4447" y="11397"/>
                      <a:pt x="4651" y="11407"/>
                      <a:pt x="4859" y="11407"/>
                    </a:cubicBezTo>
                    <a:cubicBezTo>
                      <a:pt x="6526" y="11407"/>
                      <a:pt x="8508" y="10803"/>
                      <a:pt x="9320" y="9547"/>
                    </a:cubicBezTo>
                    <a:cubicBezTo>
                      <a:pt x="10133" y="8285"/>
                      <a:pt x="10148" y="6975"/>
                      <a:pt x="9936" y="5416"/>
                    </a:cubicBezTo>
                    <a:cubicBezTo>
                      <a:pt x="9789" y="4334"/>
                      <a:pt x="9780" y="3280"/>
                      <a:pt x="9236" y="2305"/>
                    </a:cubicBezTo>
                    <a:cubicBezTo>
                      <a:pt x="8692" y="1329"/>
                      <a:pt x="7777" y="479"/>
                      <a:pt x="6634" y="195"/>
                    </a:cubicBezTo>
                    <a:cubicBezTo>
                      <a:pt x="6226" y="63"/>
                      <a:pt x="5779" y="0"/>
                      <a:pt x="5321"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96;p55">
                <a:extLst>
                  <a:ext uri="{FF2B5EF4-FFF2-40B4-BE49-F238E27FC236}">
                    <a16:creationId xmlns:a16="http://schemas.microsoft.com/office/drawing/2014/main" id="{131EB873-3981-DEEA-A214-5B6320E4EB3F}"/>
                  </a:ext>
                </a:extLst>
              </p:cNvPr>
              <p:cNvSpPr/>
              <p:nvPr/>
            </p:nvSpPr>
            <p:spPr>
              <a:xfrm>
                <a:off x="3054400" y="495800"/>
                <a:ext cx="40875" cy="31725"/>
              </a:xfrm>
              <a:custGeom>
                <a:avLst/>
                <a:gdLst/>
                <a:ahLst/>
                <a:cxnLst/>
                <a:rect l="l" t="t" r="r" b="b"/>
                <a:pathLst>
                  <a:path w="1635" h="1269" extrusionOk="0">
                    <a:moveTo>
                      <a:pt x="818" y="1"/>
                    </a:moveTo>
                    <a:cubicBezTo>
                      <a:pt x="0" y="1"/>
                      <a:pt x="1" y="1269"/>
                      <a:pt x="818" y="1269"/>
                    </a:cubicBezTo>
                    <a:cubicBezTo>
                      <a:pt x="1635" y="1269"/>
                      <a:pt x="1634" y="1"/>
                      <a:pt x="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97;p55">
                <a:extLst>
                  <a:ext uri="{FF2B5EF4-FFF2-40B4-BE49-F238E27FC236}">
                    <a16:creationId xmlns:a16="http://schemas.microsoft.com/office/drawing/2014/main" id="{C967B287-956C-A48E-9D3C-F09D9DB28F17}"/>
                  </a:ext>
                </a:extLst>
              </p:cNvPr>
              <p:cNvSpPr/>
              <p:nvPr/>
            </p:nvSpPr>
            <p:spPr>
              <a:xfrm>
                <a:off x="2947575" y="496550"/>
                <a:ext cx="40900" cy="31750"/>
              </a:xfrm>
              <a:custGeom>
                <a:avLst/>
                <a:gdLst/>
                <a:ahLst/>
                <a:cxnLst/>
                <a:rect l="l" t="t" r="r" b="b"/>
                <a:pathLst>
                  <a:path w="1636" h="1270" extrusionOk="0">
                    <a:moveTo>
                      <a:pt x="818" y="0"/>
                    </a:moveTo>
                    <a:cubicBezTo>
                      <a:pt x="0" y="0"/>
                      <a:pt x="1" y="1269"/>
                      <a:pt x="818" y="1269"/>
                    </a:cubicBezTo>
                    <a:cubicBezTo>
                      <a:pt x="1636" y="1269"/>
                      <a:pt x="1634" y="0"/>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98;p55">
                <a:extLst>
                  <a:ext uri="{FF2B5EF4-FFF2-40B4-BE49-F238E27FC236}">
                    <a16:creationId xmlns:a16="http://schemas.microsoft.com/office/drawing/2014/main" id="{C2581118-443F-B02A-9BA0-52CD87821CF8}"/>
                  </a:ext>
                </a:extLst>
              </p:cNvPr>
              <p:cNvSpPr/>
              <p:nvPr/>
            </p:nvSpPr>
            <p:spPr>
              <a:xfrm>
                <a:off x="3031950" y="504575"/>
                <a:ext cx="24150" cy="44300"/>
              </a:xfrm>
              <a:custGeom>
                <a:avLst/>
                <a:gdLst/>
                <a:ahLst/>
                <a:cxnLst/>
                <a:rect l="l" t="t" r="r" b="b"/>
                <a:pathLst>
                  <a:path w="966" h="1772" extrusionOk="0">
                    <a:moveTo>
                      <a:pt x="201" y="0"/>
                    </a:moveTo>
                    <a:cubicBezTo>
                      <a:pt x="190" y="0"/>
                      <a:pt x="178" y="5"/>
                      <a:pt x="171" y="14"/>
                    </a:cubicBezTo>
                    <a:cubicBezTo>
                      <a:pt x="0" y="233"/>
                      <a:pt x="178" y="578"/>
                      <a:pt x="319" y="777"/>
                    </a:cubicBezTo>
                    <a:cubicBezTo>
                      <a:pt x="387" y="872"/>
                      <a:pt x="568" y="985"/>
                      <a:pt x="602" y="1085"/>
                    </a:cubicBezTo>
                    <a:cubicBezTo>
                      <a:pt x="653" y="1234"/>
                      <a:pt x="280" y="1497"/>
                      <a:pt x="186" y="1581"/>
                    </a:cubicBezTo>
                    <a:cubicBezTo>
                      <a:pt x="116" y="1643"/>
                      <a:pt x="172" y="1771"/>
                      <a:pt x="257" y="1771"/>
                    </a:cubicBezTo>
                    <a:cubicBezTo>
                      <a:pt x="268" y="1771"/>
                      <a:pt x="280" y="1769"/>
                      <a:pt x="292" y="1764"/>
                    </a:cubicBezTo>
                    <a:cubicBezTo>
                      <a:pt x="500" y="1679"/>
                      <a:pt x="966" y="1282"/>
                      <a:pt x="887" y="1008"/>
                    </a:cubicBezTo>
                    <a:cubicBezTo>
                      <a:pt x="843" y="859"/>
                      <a:pt x="589" y="745"/>
                      <a:pt x="500" y="616"/>
                    </a:cubicBezTo>
                    <a:cubicBezTo>
                      <a:pt x="372" y="428"/>
                      <a:pt x="383" y="175"/>
                      <a:pt x="234" y="14"/>
                    </a:cubicBezTo>
                    <a:cubicBezTo>
                      <a:pt x="226" y="5"/>
                      <a:pt x="214"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99;p55">
                <a:extLst>
                  <a:ext uri="{FF2B5EF4-FFF2-40B4-BE49-F238E27FC236}">
                    <a16:creationId xmlns:a16="http://schemas.microsoft.com/office/drawing/2014/main" id="{EC73FE50-6E2E-D6A7-A8AF-6DD05248AD13}"/>
                  </a:ext>
                </a:extLst>
              </p:cNvPr>
              <p:cNvSpPr/>
              <p:nvPr/>
            </p:nvSpPr>
            <p:spPr>
              <a:xfrm>
                <a:off x="2985700" y="545600"/>
                <a:ext cx="81325" cy="34275"/>
              </a:xfrm>
              <a:custGeom>
                <a:avLst/>
                <a:gdLst/>
                <a:ahLst/>
                <a:cxnLst/>
                <a:rect l="l" t="t" r="r" b="b"/>
                <a:pathLst>
                  <a:path w="3253" h="1371" extrusionOk="0">
                    <a:moveTo>
                      <a:pt x="423" y="0"/>
                    </a:moveTo>
                    <a:cubicBezTo>
                      <a:pt x="404" y="0"/>
                      <a:pt x="386" y="2"/>
                      <a:pt x="369" y="8"/>
                    </a:cubicBezTo>
                    <a:cubicBezTo>
                      <a:pt x="303" y="29"/>
                      <a:pt x="241" y="47"/>
                      <a:pt x="203" y="106"/>
                    </a:cubicBezTo>
                    <a:cubicBezTo>
                      <a:pt x="0" y="419"/>
                      <a:pt x="734" y="955"/>
                      <a:pt x="929" y="1081"/>
                    </a:cubicBezTo>
                    <a:cubicBezTo>
                      <a:pt x="1207" y="1262"/>
                      <a:pt x="1512" y="1371"/>
                      <a:pt x="1818" y="1371"/>
                    </a:cubicBezTo>
                    <a:cubicBezTo>
                      <a:pt x="2035" y="1371"/>
                      <a:pt x="2254" y="1316"/>
                      <a:pt x="2465" y="1195"/>
                    </a:cubicBezTo>
                    <a:cubicBezTo>
                      <a:pt x="2821" y="990"/>
                      <a:pt x="3253" y="574"/>
                      <a:pt x="3253" y="134"/>
                    </a:cubicBezTo>
                    <a:cubicBezTo>
                      <a:pt x="3253" y="91"/>
                      <a:pt x="3219" y="65"/>
                      <a:pt x="3182" y="65"/>
                    </a:cubicBezTo>
                    <a:cubicBezTo>
                      <a:pt x="3170" y="65"/>
                      <a:pt x="3158" y="67"/>
                      <a:pt x="3147" y="73"/>
                    </a:cubicBezTo>
                    <a:cubicBezTo>
                      <a:pt x="2783" y="256"/>
                      <a:pt x="2318" y="325"/>
                      <a:pt x="1889" y="325"/>
                    </a:cubicBezTo>
                    <a:cubicBezTo>
                      <a:pt x="1776" y="325"/>
                      <a:pt x="1665" y="320"/>
                      <a:pt x="1560" y="311"/>
                    </a:cubicBezTo>
                    <a:cubicBezTo>
                      <a:pt x="1309" y="269"/>
                      <a:pt x="1068" y="209"/>
                      <a:pt x="825" y="134"/>
                    </a:cubicBezTo>
                    <a:cubicBezTo>
                      <a:pt x="721" y="101"/>
                      <a:pt x="54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100;p55">
                <a:extLst>
                  <a:ext uri="{FF2B5EF4-FFF2-40B4-BE49-F238E27FC236}">
                    <a16:creationId xmlns:a16="http://schemas.microsoft.com/office/drawing/2014/main" id="{257ECD74-C90F-782E-C6D3-67AE4E9B6399}"/>
                  </a:ext>
                </a:extLst>
              </p:cNvPr>
              <p:cNvSpPr/>
              <p:nvPr/>
            </p:nvSpPr>
            <p:spPr>
              <a:xfrm>
                <a:off x="2931500" y="443275"/>
                <a:ext cx="49950" cy="24500"/>
              </a:xfrm>
              <a:custGeom>
                <a:avLst/>
                <a:gdLst/>
                <a:ahLst/>
                <a:cxnLst/>
                <a:rect l="l" t="t" r="r" b="b"/>
                <a:pathLst>
                  <a:path w="1998" h="980" extrusionOk="0">
                    <a:moveTo>
                      <a:pt x="1363" y="1"/>
                    </a:moveTo>
                    <a:cubicBezTo>
                      <a:pt x="1181" y="1"/>
                      <a:pt x="994" y="38"/>
                      <a:pt x="848" y="80"/>
                    </a:cubicBezTo>
                    <a:cubicBezTo>
                      <a:pt x="556" y="163"/>
                      <a:pt x="306" y="325"/>
                      <a:pt x="127" y="572"/>
                    </a:cubicBezTo>
                    <a:cubicBezTo>
                      <a:pt x="1" y="747"/>
                      <a:pt x="181" y="979"/>
                      <a:pt x="368" y="979"/>
                    </a:cubicBezTo>
                    <a:cubicBezTo>
                      <a:pt x="411" y="979"/>
                      <a:pt x="455" y="967"/>
                      <a:pt x="495" y="938"/>
                    </a:cubicBezTo>
                    <a:cubicBezTo>
                      <a:pt x="674" y="815"/>
                      <a:pt x="842" y="710"/>
                      <a:pt x="1057" y="662"/>
                    </a:cubicBezTo>
                    <a:cubicBezTo>
                      <a:pt x="1135" y="645"/>
                      <a:pt x="1215" y="642"/>
                      <a:pt x="1296" y="642"/>
                    </a:cubicBezTo>
                    <a:cubicBezTo>
                      <a:pt x="1337" y="642"/>
                      <a:pt x="1379" y="643"/>
                      <a:pt x="1420" y="643"/>
                    </a:cubicBezTo>
                    <a:cubicBezTo>
                      <a:pt x="1532" y="643"/>
                      <a:pt x="1642" y="638"/>
                      <a:pt x="1743" y="597"/>
                    </a:cubicBezTo>
                    <a:cubicBezTo>
                      <a:pt x="1960" y="510"/>
                      <a:pt x="1998" y="255"/>
                      <a:pt x="1806" y="117"/>
                    </a:cubicBezTo>
                    <a:cubicBezTo>
                      <a:pt x="1688" y="32"/>
                      <a:pt x="1528" y="1"/>
                      <a:pt x="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101;p55">
                <a:extLst>
                  <a:ext uri="{FF2B5EF4-FFF2-40B4-BE49-F238E27FC236}">
                    <a16:creationId xmlns:a16="http://schemas.microsoft.com/office/drawing/2014/main" id="{BC7FB914-BD5F-0ACA-D46D-A81DA577A46D}"/>
                  </a:ext>
                </a:extLst>
              </p:cNvPr>
              <p:cNvSpPr/>
              <p:nvPr/>
            </p:nvSpPr>
            <p:spPr>
              <a:xfrm>
                <a:off x="3050875" y="443275"/>
                <a:ext cx="49975" cy="24500"/>
              </a:xfrm>
              <a:custGeom>
                <a:avLst/>
                <a:gdLst/>
                <a:ahLst/>
                <a:cxnLst/>
                <a:rect l="l" t="t" r="r" b="b"/>
                <a:pathLst>
                  <a:path w="1999" h="980" extrusionOk="0">
                    <a:moveTo>
                      <a:pt x="641" y="0"/>
                    </a:moveTo>
                    <a:cubicBezTo>
                      <a:pt x="474" y="0"/>
                      <a:pt x="312" y="32"/>
                      <a:pt x="193" y="117"/>
                    </a:cubicBezTo>
                    <a:cubicBezTo>
                      <a:pt x="1" y="256"/>
                      <a:pt x="41" y="511"/>
                      <a:pt x="255" y="597"/>
                    </a:cubicBezTo>
                    <a:cubicBezTo>
                      <a:pt x="357" y="638"/>
                      <a:pt x="467" y="643"/>
                      <a:pt x="579" y="643"/>
                    </a:cubicBezTo>
                    <a:cubicBezTo>
                      <a:pt x="621" y="643"/>
                      <a:pt x="662" y="642"/>
                      <a:pt x="704" y="642"/>
                    </a:cubicBezTo>
                    <a:cubicBezTo>
                      <a:pt x="784" y="642"/>
                      <a:pt x="865" y="645"/>
                      <a:pt x="942" y="662"/>
                    </a:cubicBezTo>
                    <a:cubicBezTo>
                      <a:pt x="1158" y="710"/>
                      <a:pt x="1326" y="815"/>
                      <a:pt x="1504" y="938"/>
                    </a:cubicBezTo>
                    <a:cubicBezTo>
                      <a:pt x="1545" y="967"/>
                      <a:pt x="1588" y="979"/>
                      <a:pt x="1632" y="979"/>
                    </a:cubicBezTo>
                    <a:cubicBezTo>
                      <a:pt x="1819" y="979"/>
                      <a:pt x="1999" y="747"/>
                      <a:pt x="1872" y="572"/>
                    </a:cubicBezTo>
                    <a:cubicBezTo>
                      <a:pt x="1694" y="325"/>
                      <a:pt x="1444" y="166"/>
                      <a:pt x="1152" y="80"/>
                    </a:cubicBezTo>
                    <a:cubicBezTo>
                      <a:pt x="1007" y="37"/>
                      <a:pt x="821" y="0"/>
                      <a:pt x="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102;p55">
                <a:extLst>
                  <a:ext uri="{FF2B5EF4-FFF2-40B4-BE49-F238E27FC236}">
                    <a16:creationId xmlns:a16="http://schemas.microsoft.com/office/drawing/2014/main" id="{85A7B8B6-B310-1E27-8A36-9E24F883C6DA}"/>
                  </a:ext>
                </a:extLst>
              </p:cNvPr>
              <p:cNvSpPr/>
              <p:nvPr/>
            </p:nvSpPr>
            <p:spPr>
              <a:xfrm>
                <a:off x="2670125" y="681475"/>
                <a:ext cx="290525" cy="152375"/>
              </a:xfrm>
              <a:custGeom>
                <a:avLst/>
                <a:gdLst/>
                <a:ahLst/>
                <a:cxnLst/>
                <a:rect l="l" t="t" r="r" b="b"/>
                <a:pathLst>
                  <a:path w="11621" h="6095" extrusionOk="0">
                    <a:moveTo>
                      <a:pt x="10338" y="0"/>
                    </a:moveTo>
                    <a:cubicBezTo>
                      <a:pt x="10262" y="0"/>
                      <a:pt x="10182" y="8"/>
                      <a:pt x="10099" y="24"/>
                    </a:cubicBezTo>
                    <a:cubicBezTo>
                      <a:pt x="9288" y="181"/>
                      <a:pt x="8458" y="734"/>
                      <a:pt x="7733" y="1127"/>
                    </a:cubicBezTo>
                    <a:cubicBezTo>
                      <a:pt x="6977" y="1536"/>
                      <a:pt x="6226" y="1953"/>
                      <a:pt x="5465" y="2352"/>
                    </a:cubicBezTo>
                    <a:cubicBezTo>
                      <a:pt x="4599" y="2805"/>
                      <a:pt x="3721" y="3235"/>
                      <a:pt x="2827" y="3629"/>
                    </a:cubicBezTo>
                    <a:cubicBezTo>
                      <a:pt x="1985" y="4001"/>
                      <a:pt x="839" y="4232"/>
                      <a:pt x="283" y="5001"/>
                    </a:cubicBezTo>
                    <a:cubicBezTo>
                      <a:pt x="0" y="5390"/>
                      <a:pt x="323" y="5849"/>
                      <a:pt x="686" y="5994"/>
                    </a:cubicBezTo>
                    <a:cubicBezTo>
                      <a:pt x="865" y="6065"/>
                      <a:pt x="1059" y="6095"/>
                      <a:pt x="1263" y="6095"/>
                    </a:cubicBezTo>
                    <a:cubicBezTo>
                      <a:pt x="2037" y="6095"/>
                      <a:pt x="2938" y="5660"/>
                      <a:pt x="3573" y="5402"/>
                    </a:cubicBezTo>
                    <a:cubicBezTo>
                      <a:pt x="4491" y="5032"/>
                      <a:pt x="5387" y="4606"/>
                      <a:pt x="6271" y="4163"/>
                    </a:cubicBezTo>
                    <a:cubicBezTo>
                      <a:pt x="7056" y="3769"/>
                      <a:pt x="7829" y="3356"/>
                      <a:pt x="8600" y="2938"/>
                    </a:cubicBezTo>
                    <a:cubicBezTo>
                      <a:pt x="9313" y="2551"/>
                      <a:pt x="10197" y="2259"/>
                      <a:pt x="10835" y="1772"/>
                    </a:cubicBezTo>
                    <a:cubicBezTo>
                      <a:pt x="11620" y="1173"/>
                      <a:pt x="11277" y="0"/>
                      <a:pt x="10338"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103;p55">
                <a:extLst>
                  <a:ext uri="{FF2B5EF4-FFF2-40B4-BE49-F238E27FC236}">
                    <a16:creationId xmlns:a16="http://schemas.microsoft.com/office/drawing/2014/main" id="{E9B51FF4-848C-BAC8-4B31-8DEF2446B9DC}"/>
                  </a:ext>
                </a:extLst>
              </p:cNvPr>
              <p:cNvSpPr/>
              <p:nvPr/>
            </p:nvSpPr>
            <p:spPr>
              <a:xfrm>
                <a:off x="2781925" y="670475"/>
                <a:ext cx="190125" cy="128775"/>
              </a:xfrm>
              <a:custGeom>
                <a:avLst/>
                <a:gdLst/>
                <a:ahLst/>
                <a:cxnLst/>
                <a:rect l="l" t="t" r="r" b="b"/>
                <a:pathLst>
                  <a:path w="7605" h="5151" extrusionOk="0">
                    <a:moveTo>
                      <a:pt x="5994" y="0"/>
                    </a:moveTo>
                    <a:cubicBezTo>
                      <a:pt x="5271" y="0"/>
                      <a:pt x="4466" y="464"/>
                      <a:pt x="3902" y="783"/>
                    </a:cubicBezTo>
                    <a:cubicBezTo>
                      <a:pt x="3209" y="1176"/>
                      <a:pt x="2514" y="1558"/>
                      <a:pt x="1799" y="1911"/>
                    </a:cubicBezTo>
                    <a:cubicBezTo>
                      <a:pt x="1441" y="2088"/>
                      <a:pt x="1081" y="2258"/>
                      <a:pt x="719" y="2425"/>
                    </a:cubicBezTo>
                    <a:cubicBezTo>
                      <a:pt x="492" y="2529"/>
                      <a:pt x="166" y="2593"/>
                      <a:pt x="24" y="2811"/>
                    </a:cubicBezTo>
                    <a:cubicBezTo>
                      <a:pt x="0" y="2847"/>
                      <a:pt x="0" y="2904"/>
                      <a:pt x="24" y="2939"/>
                    </a:cubicBezTo>
                    <a:cubicBezTo>
                      <a:pt x="137" y="3112"/>
                      <a:pt x="331" y="3153"/>
                      <a:pt x="491" y="3292"/>
                    </a:cubicBezTo>
                    <a:cubicBezTo>
                      <a:pt x="705" y="3479"/>
                      <a:pt x="868" y="3722"/>
                      <a:pt x="992" y="3977"/>
                    </a:cubicBezTo>
                    <a:cubicBezTo>
                      <a:pt x="1117" y="4234"/>
                      <a:pt x="1166" y="4952"/>
                      <a:pt x="1447" y="5106"/>
                    </a:cubicBezTo>
                    <a:cubicBezTo>
                      <a:pt x="1503" y="5137"/>
                      <a:pt x="1570" y="5151"/>
                      <a:pt x="1643" y="5151"/>
                    </a:cubicBezTo>
                    <a:cubicBezTo>
                      <a:pt x="1990" y="5151"/>
                      <a:pt x="2487" y="4852"/>
                      <a:pt x="2733" y="4755"/>
                    </a:cubicBezTo>
                    <a:cubicBezTo>
                      <a:pt x="3290" y="4535"/>
                      <a:pt x="3839" y="4290"/>
                      <a:pt x="4373" y="4017"/>
                    </a:cubicBezTo>
                    <a:cubicBezTo>
                      <a:pt x="4959" y="3719"/>
                      <a:pt x="5531" y="3391"/>
                      <a:pt x="6082" y="3031"/>
                    </a:cubicBezTo>
                    <a:cubicBezTo>
                      <a:pt x="6468" y="2781"/>
                      <a:pt x="6946" y="2520"/>
                      <a:pt x="7202" y="2125"/>
                    </a:cubicBezTo>
                    <a:cubicBezTo>
                      <a:pt x="7605" y="1504"/>
                      <a:pt x="7384" y="695"/>
                      <a:pt x="6817" y="271"/>
                    </a:cubicBezTo>
                    <a:cubicBezTo>
                      <a:pt x="6815" y="271"/>
                      <a:pt x="6815" y="270"/>
                      <a:pt x="6815" y="270"/>
                    </a:cubicBezTo>
                    <a:cubicBezTo>
                      <a:pt x="6814" y="269"/>
                      <a:pt x="6812" y="268"/>
                      <a:pt x="6811" y="267"/>
                    </a:cubicBezTo>
                    <a:cubicBezTo>
                      <a:pt x="6803" y="262"/>
                      <a:pt x="6796" y="256"/>
                      <a:pt x="6789" y="250"/>
                    </a:cubicBezTo>
                    <a:cubicBezTo>
                      <a:pt x="6787" y="249"/>
                      <a:pt x="6784" y="248"/>
                      <a:pt x="6782" y="246"/>
                    </a:cubicBezTo>
                    <a:cubicBezTo>
                      <a:pt x="6545" y="70"/>
                      <a:pt x="6276" y="0"/>
                      <a:pt x="5994" y="0"/>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5" name="Google Shape;1104;p55">
                <a:extLst>
                  <a:ext uri="{FF2B5EF4-FFF2-40B4-BE49-F238E27FC236}">
                    <a16:creationId xmlns:a16="http://schemas.microsoft.com/office/drawing/2014/main" id="{B045D646-6555-26B8-A93E-49CD0F1C8F50}"/>
                  </a:ext>
                </a:extLst>
              </p:cNvPr>
              <p:cNvSpPr/>
              <p:nvPr/>
            </p:nvSpPr>
            <p:spPr>
              <a:xfrm>
                <a:off x="3349550" y="604925"/>
                <a:ext cx="51125" cy="33375"/>
              </a:xfrm>
              <a:custGeom>
                <a:avLst/>
                <a:gdLst/>
                <a:ahLst/>
                <a:cxnLst/>
                <a:rect l="l" t="t" r="r" b="b"/>
                <a:pathLst>
                  <a:path w="2045" h="1335" extrusionOk="0">
                    <a:moveTo>
                      <a:pt x="750" y="1"/>
                    </a:moveTo>
                    <a:cubicBezTo>
                      <a:pt x="604" y="1"/>
                      <a:pt x="527" y="70"/>
                      <a:pt x="374" y="194"/>
                    </a:cubicBezTo>
                    <a:cubicBezTo>
                      <a:pt x="238" y="293"/>
                      <a:pt x="55" y="410"/>
                      <a:pt x="24" y="590"/>
                    </a:cubicBezTo>
                    <a:cubicBezTo>
                      <a:pt x="0" y="729"/>
                      <a:pt x="68" y="913"/>
                      <a:pt x="94" y="1049"/>
                    </a:cubicBezTo>
                    <a:cubicBezTo>
                      <a:pt x="108" y="1121"/>
                      <a:pt x="108" y="1290"/>
                      <a:pt x="188" y="1327"/>
                    </a:cubicBezTo>
                    <a:cubicBezTo>
                      <a:pt x="201" y="1332"/>
                      <a:pt x="214" y="1335"/>
                      <a:pt x="228" y="1335"/>
                    </a:cubicBezTo>
                    <a:cubicBezTo>
                      <a:pt x="323" y="1335"/>
                      <a:pt x="442" y="1215"/>
                      <a:pt x="499" y="1169"/>
                    </a:cubicBezTo>
                    <a:cubicBezTo>
                      <a:pt x="632" y="1062"/>
                      <a:pt x="689" y="1004"/>
                      <a:pt x="860" y="1004"/>
                    </a:cubicBezTo>
                    <a:cubicBezTo>
                      <a:pt x="862" y="1004"/>
                      <a:pt x="864" y="1004"/>
                      <a:pt x="866" y="1004"/>
                    </a:cubicBezTo>
                    <a:cubicBezTo>
                      <a:pt x="954" y="1005"/>
                      <a:pt x="1041" y="1012"/>
                      <a:pt x="1128" y="1012"/>
                    </a:cubicBezTo>
                    <a:cubicBezTo>
                      <a:pt x="1181" y="1012"/>
                      <a:pt x="1235" y="1009"/>
                      <a:pt x="1289" y="1000"/>
                    </a:cubicBezTo>
                    <a:cubicBezTo>
                      <a:pt x="1398" y="984"/>
                      <a:pt x="1642" y="936"/>
                      <a:pt x="1673" y="799"/>
                    </a:cubicBezTo>
                    <a:cubicBezTo>
                      <a:pt x="1706" y="656"/>
                      <a:pt x="1551" y="624"/>
                      <a:pt x="1453" y="622"/>
                    </a:cubicBezTo>
                    <a:lnTo>
                      <a:pt x="1435" y="622"/>
                    </a:lnTo>
                    <a:cubicBezTo>
                      <a:pt x="1468" y="617"/>
                      <a:pt x="1501" y="611"/>
                      <a:pt x="1536" y="601"/>
                    </a:cubicBezTo>
                    <a:cubicBezTo>
                      <a:pt x="1684" y="565"/>
                      <a:pt x="2044" y="423"/>
                      <a:pt x="1935" y="211"/>
                    </a:cubicBezTo>
                    <a:cubicBezTo>
                      <a:pt x="1879" y="106"/>
                      <a:pt x="1780" y="117"/>
                      <a:pt x="1676" y="113"/>
                    </a:cubicBezTo>
                    <a:cubicBezTo>
                      <a:pt x="1414" y="106"/>
                      <a:pt x="1187" y="85"/>
                      <a:pt x="929" y="25"/>
                    </a:cubicBezTo>
                    <a:cubicBezTo>
                      <a:pt x="857" y="9"/>
                      <a:pt x="800" y="1"/>
                      <a:pt x="750"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105;p55">
                <a:extLst>
                  <a:ext uri="{FF2B5EF4-FFF2-40B4-BE49-F238E27FC236}">
                    <a16:creationId xmlns:a16="http://schemas.microsoft.com/office/drawing/2014/main" id="{0E1C6301-D05F-B59B-BFEB-AEA0FBFF5470}"/>
                  </a:ext>
                </a:extLst>
              </p:cNvPr>
              <p:cNvSpPr/>
              <p:nvPr/>
            </p:nvSpPr>
            <p:spPr>
              <a:xfrm>
                <a:off x="3305950" y="596125"/>
                <a:ext cx="92675" cy="59450"/>
              </a:xfrm>
              <a:custGeom>
                <a:avLst/>
                <a:gdLst/>
                <a:ahLst/>
                <a:cxnLst/>
                <a:rect l="l" t="t" r="r" b="b"/>
                <a:pathLst>
                  <a:path w="3707" h="2378" extrusionOk="0">
                    <a:moveTo>
                      <a:pt x="3498" y="1"/>
                    </a:moveTo>
                    <a:cubicBezTo>
                      <a:pt x="3404" y="1"/>
                      <a:pt x="3301" y="54"/>
                      <a:pt x="3213" y="77"/>
                    </a:cubicBezTo>
                    <a:cubicBezTo>
                      <a:pt x="3063" y="118"/>
                      <a:pt x="2911" y="145"/>
                      <a:pt x="2757" y="162"/>
                    </a:cubicBezTo>
                    <a:cubicBezTo>
                      <a:pt x="2649" y="173"/>
                      <a:pt x="2544" y="174"/>
                      <a:pt x="2441" y="174"/>
                    </a:cubicBezTo>
                    <a:cubicBezTo>
                      <a:pt x="2386" y="174"/>
                      <a:pt x="2331" y="174"/>
                      <a:pt x="2276" y="174"/>
                    </a:cubicBezTo>
                    <a:cubicBezTo>
                      <a:pt x="2043" y="174"/>
                      <a:pt x="1818" y="184"/>
                      <a:pt x="1584" y="290"/>
                    </a:cubicBezTo>
                    <a:cubicBezTo>
                      <a:pt x="1057" y="527"/>
                      <a:pt x="528" y="818"/>
                      <a:pt x="95" y="1208"/>
                    </a:cubicBezTo>
                    <a:cubicBezTo>
                      <a:pt x="9" y="1287"/>
                      <a:pt x="1" y="1593"/>
                      <a:pt x="149" y="1905"/>
                    </a:cubicBezTo>
                    <a:cubicBezTo>
                      <a:pt x="256" y="2132"/>
                      <a:pt x="428" y="2316"/>
                      <a:pt x="693" y="2370"/>
                    </a:cubicBezTo>
                    <a:cubicBezTo>
                      <a:pt x="717" y="2375"/>
                      <a:pt x="746" y="2378"/>
                      <a:pt x="779" y="2378"/>
                    </a:cubicBezTo>
                    <a:cubicBezTo>
                      <a:pt x="901" y="2378"/>
                      <a:pt x="1068" y="2347"/>
                      <a:pt x="1156" y="2313"/>
                    </a:cubicBezTo>
                    <a:cubicBezTo>
                      <a:pt x="1387" y="2224"/>
                      <a:pt x="1621" y="2126"/>
                      <a:pt x="1826" y="2008"/>
                    </a:cubicBezTo>
                    <a:cubicBezTo>
                      <a:pt x="2035" y="1889"/>
                      <a:pt x="2156" y="1714"/>
                      <a:pt x="2171" y="1471"/>
                    </a:cubicBezTo>
                    <a:cubicBezTo>
                      <a:pt x="2176" y="1388"/>
                      <a:pt x="2169" y="1305"/>
                      <a:pt x="2158" y="1221"/>
                    </a:cubicBezTo>
                    <a:cubicBezTo>
                      <a:pt x="2154" y="1180"/>
                      <a:pt x="2136" y="1124"/>
                      <a:pt x="2136" y="1080"/>
                    </a:cubicBezTo>
                    <a:cubicBezTo>
                      <a:pt x="2137" y="795"/>
                      <a:pt x="2146" y="895"/>
                      <a:pt x="2271" y="839"/>
                    </a:cubicBezTo>
                    <a:cubicBezTo>
                      <a:pt x="2476" y="746"/>
                      <a:pt x="2691" y="690"/>
                      <a:pt x="2912" y="657"/>
                    </a:cubicBezTo>
                    <a:cubicBezTo>
                      <a:pt x="3152" y="620"/>
                      <a:pt x="3706" y="527"/>
                      <a:pt x="3679" y="182"/>
                    </a:cubicBezTo>
                    <a:cubicBezTo>
                      <a:pt x="3670" y="74"/>
                      <a:pt x="3616" y="5"/>
                      <a:pt x="3504" y="1"/>
                    </a:cubicBezTo>
                    <a:cubicBezTo>
                      <a:pt x="3502" y="1"/>
                      <a:pt x="3500" y="1"/>
                      <a:pt x="3498"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106;p55">
                <a:extLst>
                  <a:ext uri="{FF2B5EF4-FFF2-40B4-BE49-F238E27FC236}">
                    <a16:creationId xmlns:a16="http://schemas.microsoft.com/office/drawing/2014/main" id="{D02EFB82-23FC-103F-C931-8138D53D5066}"/>
                  </a:ext>
                </a:extLst>
              </p:cNvPr>
              <p:cNvSpPr/>
              <p:nvPr/>
            </p:nvSpPr>
            <p:spPr>
              <a:xfrm>
                <a:off x="3326025" y="613050"/>
                <a:ext cx="39525" cy="24650"/>
              </a:xfrm>
              <a:custGeom>
                <a:avLst/>
                <a:gdLst/>
                <a:ahLst/>
                <a:cxnLst/>
                <a:rect l="l" t="t" r="r" b="b"/>
                <a:pathLst>
                  <a:path w="1581" h="986" extrusionOk="0">
                    <a:moveTo>
                      <a:pt x="814" y="1"/>
                    </a:moveTo>
                    <a:cubicBezTo>
                      <a:pt x="713" y="1"/>
                      <a:pt x="492" y="26"/>
                      <a:pt x="283" y="225"/>
                    </a:cubicBezTo>
                    <a:cubicBezTo>
                      <a:pt x="0" y="494"/>
                      <a:pt x="93" y="884"/>
                      <a:pt x="93" y="884"/>
                    </a:cubicBezTo>
                    <a:cubicBezTo>
                      <a:pt x="173" y="952"/>
                      <a:pt x="271" y="985"/>
                      <a:pt x="368" y="985"/>
                    </a:cubicBezTo>
                    <a:cubicBezTo>
                      <a:pt x="476" y="985"/>
                      <a:pt x="583" y="943"/>
                      <a:pt x="659" y="860"/>
                    </a:cubicBezTo>
                    <a:cubicBezTo>
                      <a:pt x="718" y="794"/>
                      <a:pt x="760" y="709"/>
                      <a:pt x="826" y="649"/>
                    </a:cubicBezTo>
                    <a:cubicBezTo>
                      <a:pt x="935" y="548"/>
                      <a:pt x="1090" y="540"/>
                      <a:pt x="1233" y="523"/>
                    </a:cubicBezTo>
                    <a:cubicBezTo>
                      <a:pt x="1326" y="512"/>
                      <a:pt x="1424" y="493"/>
                      <a:pt x="1492" y="424"/>
                    </a:cubicBezTo>
                    <a:cubicBezTo>
                      <a:pt x="1560" y="354"/>
                      <a:pt x="1580" y="216"/>
                      <a:pt x="1510" y="140"/>
                    </a:cubicBezTo>
                    <a:cubicBezTo>
                      <a:pt x="1467" y="93"/>
                      <a:pt x="1404" y="82"/>
                      <a:pt x="1347" y="74"/>
                    </a:cubicBezTo>
                    <a:cubicBezTo>
                      <a:pt x="1187" y="50"/>
                      <a:pt x="1028" y="28"/>
                      <a:pt x="868" y="4"/>
                    </a:cubicBezTo>
                    <a:cubicBezTo>
                      <a:pt x="868" y="4"/>
                      <a:pt x="848" y="1"/>
                      <a:pt x="81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107;p55">
                <a:extLst>
                  <a:ext uri="{FF2B5EF4-FFF2-40B4-BE49-F238E27FC236}">
                    <a16:creationId xmlns:a16="http://schemas.microsoft.com/office/drawing/2014/main" id="{807C9439-2BC5-4389-8751-BEBAC463D7BC}"/>
                  </a:ext>
                </a:extLst>
              </p:cNvPr>
              <p:cNvSpPr/>
              <p:nvPr/>
            </p:nvSpPr>
            <p:spPr>
              <a:xfrm>
                <a:off x="3325675" y="613425"/>
                <a:ext cx="42550" cy="26200"/>
              </a:xfrm>
              <a:custGeom>
                <a:avLst/>
                <a:gdLst/>
                <a:ahLst/>
                <a:cxnLst/>
                <a:rect l="l" t="t" r="r" b="b"/>
                <a:pathLst>
                  <a:path w="1702" h="1048" extrusionOk="0">
                    <a:moveTo>
                      <a:pt x="1092" y="1"/>
                    </a:moveTo>
                    <a:cubicBezTo>
                      <a:pt x="883" y="1"/>
                      <a:pt x="661" y="23"/>
                      <a:pt x="481" y="60"/>
                    </a:cubicBezTo>
                    <a:cubicBezTo>
                      <a:pt x="469" y="63"/>
                      <a:pt x="468" y="81"/>
                      <a:pt x="478" y="86"/>
                    </a:cubicBezTo>
                    <a:cubicBezTo>
                      <a:pt x="538" y="122"/>
                      <a:pt x="637" y="132"/>
                      <a:pt x="750" y="132"/>
                    </a:cubicBezTo>
                    <a:cubicBezTo>
                      <a:pt x="868" y="132"/>
                      <a:pt x="1003" y="121"/>
                      <a:pt x="1125" y="121"/>
                    </a:cubicBezTo>
                    <a:cubicBezTo>
                      <a:pt x="1302" y="121"/>
                      <a:pt x="1454" y="143"/>
                      <a:pt x="1498" y="247"/>
                    </a:cubicBezTo>
                    <a:cubicBezTo>
                      <a:pt x="1604" y="498"/>
                      <a:pt x="975" y="510"/>
                      <a:pt x="842" y="594"/>
                    </a:cubicBezTo>
                    <a:cubicBezTo>
                      <a:pt x="663" y="706"/>
                      <a:pt x="541" y="876"/>
                      <a:pt x="365" y="876"/>
                    </a:cubicBezTo>
                    <a:cubicBezTo>
                      <a:pt x="302" y="876"/>
                      <a:pt x="231" y="854"/>
                      <a:pt x="148" y="798"/>
                    </a:cubicBezTo>
                    <a:cubicBezTo>
                      <a:pt x="133" y="789"/>
                      <a:pt x="118" y="784"/>
                      <a:pt x="105" y="784"/>
                    </a:cubicBezTo>
                    <a:cubicBezTo>
                      <a:pt x="39" y="784"/>
                      <a:pt x="1" y="887"/>
                      <a:pt x="67" y="938"/>
                    </a:cubicBezTo>
                    <a:cubicBezTo>
                      <a:pt x="168" y="1015"/>
                      <a:pt x="263" y="1047"/>
                      <a:pt x="355" y="1047"/>
                    </a:cubicBezTo>
                    <a:cubicBezTo>
                      <a:pt x="518" y="1047"/>
                      <a:pt x="669" y="946"/>
                      <a:pt x="817" y="820"/>
                    </a:cubicBezTo>
                    <a:cubicBezTo>
                      <a:pt x="1013" y="652"/>
                      <a:pt x="1182" y="709"/>
                      <a:pt x="1394" y="623"/>
                    </a:cubicBezTo>
                    <a:cubicBezTo>
                      <a:pt x="1501" y="579"/>
                      <a:pt x="1616" y="484"/>
                      <a:pt x="1647" y="369"/>
                    </a:cubicBezTo>
                    <a:cubicBezTo>
                      <a:pt x="1702" y="171"/>
                      <a:pt x="1565" y="41"/>
                      <a:pt x="1384" y="17"/>
                    </a:cubicBezTo>
                    <a:cubicBezTo>
                      <a:pt x="1294" y="6"/>
                      <a:pt x="1195" y="1"/>
                      <a:pt x="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108;p55">
                <a:extLst>
                  <a:ext uri="{FF2B5EF4-FFF2-40B4-BE49-F238E27FC236}">
                    <a16:creationId xmlns:a16="http://schemas.microsoft.com/office/drawing/2014/main" id="{80F09EB6-996F-E59A-3B2E-C9C9E869C58C}"/>
                  </a:ext>
                </a:extLst>
              </p:cNvPr>
              <p:cNvSpPr/>
              <p:nvPr/>
            </p:nvSpPr>
            <p:spPr>
              <a:xfrm>
                <a:off x="2624550" y="783625"/>
                <a:ext cx="51125" cy="33400"/>
              </a:xfrm>
              <a:custGeom>
                <a:avLst/>
                <a:gdLst/>
                <a:ahLst/>
                <a:cxnLst/>
                <a:rect l="l" t="t" r="r" b="b"/>
                <a:pathLst>
                  <a:path w="2045" h="1336" extrusionOk="0">
                    <a:moveTo>
                      <a:pt x="1294" y="1"/>
                    </a:moveTo>
                    <a:cubicBezTo>
                      <a:pt x="1245" y="1"/>
                      <a:pt x="1187" y="9"/>
                      <a:pt x="1115" y="26"/>
                    </a:cubicBezTo>
                    <a:cubicBezTo>
                      <a:pt x="857" y="85"/>
                      <a:pt x="631" y="108"/>
                      <a:pt x="367" y="115"/>
                    </a:cubicBezTo>
                    <a:cubicBezTo>
                      <a:pt x="265" y="117"/>
                      <a:pt x="165" y="107"/>
                      <a:pt x="110" y="212"/>
                    </a:cubicBezTo>
                    <a:cubicBezTo>
                      <a:pt x="1" y="423"/>
                      <a:pt x="361" y="566"/>
                      <a:pt x="508" y="603"/>
                    </a:cubicBezTo>
                    <a:cubicBezTo>
                      <a:pt x="542" y="611"/>
                      <a:pt x="577" y="617"/>
                      <a:pt x="610" y="622"/>
                    </a:cubicBezTo>
                    <a:lnTo>
                      <a:pt x="592" y="622"/>
                    </a:lnTo>
                    <a:cubicBezTo>
                      <a:pt x="494" y="626"/>
                      <a:pt x="339" y="657"/>
                      <a:pt x="372" y="799"/>
                    </a:cubicBezTo>
                    <a:cubicBezTo>
                      <a:pt x="403" y="936"/>
                      <a:pt x="646" y="984"/>
                      <a:pt x="754" y="1002"/>
                    </a:cubicBezTo>
                    <a:cubicBezTo>
                      <a:pt x="807" y="1010"/>
                      <a:pt x="860" y="1013"/>
                      <a:pt x="912" y="1013"/>
                    </a:cubicBezTo>
                    <a:cubicBezTo>
                      <a:pt x="1001" y="1013"/>
                      <a:pt x="1089" y="1005"/>
                      <a:pt x="1179" y="1004"/>
                    </a:cubicBezTo>
                    <a:cubicBezTo>
                      <a:pt x="1181" y="1004"/>
                      <a:pt x="1183" y="1004"/>
                      <a:pt x="1184" y="1004"/>
                    </a:cubicBezTo>
                    <a:cubicBezTo>
                      <a:pt x="1354" y="1004"/>
                      <a:pt x="1412" y="1064"/>
                      <a:pt x="1546" y="1171"/>
                    </a:cubicBezTo>
                    <a:cubicBezTo>
                      <a:pt x="1603" y="1215"/>
                      <a:pt x="1721" y="1336"/>
                      <a:pt x="1816" y="1336"/>
                    </a:cubicBezTo>
                    <a:cubicBezTo>
                      <a:pt x="1830" y="1336"/>
                      <a:pt x="1844" y="1333"/>
                      <a:pt x="1857" y="1327"/>
                    </a:cubicBezTo>
                    <a:cubicBezTo>
                      <a:pt x="1937" y="1290"/>
                      <a:pt x="1937" y="1121"/>
                      <a:pt x="1951" y="1051"/>
                    </a:cubicBezTo>
                    <a:cubicBezTo>
                      <a:pt x="1977" y="914"/>
                      <a:pt x="2045" y="729"/>
                      <a:pt x="2020" y="590"/>
                    </a:cubicBezTo>
                    <a:cubicBezTo>
                      <a:pt x="1989" y="411"/>
                      <a:pt x="1807" y="293"/>
                      <a:pt x="1671" y="195"/>
                    </a:cubicBezTo>
                    <a:cubicBezTo>
                      <a:pt x="1517" y="70"/>
                      <a:pt x="1441" y="1"/>
                      <a:pt x="129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109;p55">
                <a:extLst>
                  <a:ext uri="{FF2B5EF4-FFF2-40B4-BE49-F238E27FC236}">
                    <a16:creationId xmlns:a16="http://schemas.microsoft.com/office/drawing/2014/main" id="{2A5B0C16-DCE1-91EF-4B40-91148DB97E7E}"/>
                  </a:ext>
                </a:extLst>
              </p:cNvPr>
              <p:cNvSpPr/>
              <p:nvPr/>
            </p:nvSpPr>
            <p:spPr>
              <a:xfrm>
                <a:off x="2626600" y="774875"/>
                <a:ext cx="92650" cy="59425"/>
              </a:xfrm>
              <a:custGeom>
                <a:avLst/>
                <a:gdLst/>
                <a:ahLst/>
                <a:cxnLst/>
                <a:rect l="l" t="t" r="r" b="b"/>
                <a:pathLst>
                  <a:path w="3706" h="2377" extrusionOk="0">
                    <a:moveTo>
                      <a:pt x="212" y="0"/>
                    </a:moveTo>
                    <a:cubicBezTo>
                      <a:pt x="209" y="0"/>
                      <a:pt x="206" y="0"/>
                      <a:pt x="203" y="1"/>
                    </a:cubicBezTo>
                    <a:cubicBezTo>
                      <a:pt x="91" y="3"/>
                      <a:pt x="37" y="73"/>
                      <a:pt x="28" y="180"/>
                    </a:cubicBezTo>
                    <a:cubicBezTo>
                      <a:pt x="1" y="526"/>
                      <a:pt x="554" y="620"/>
                      <a:pt x="794" y="655"/>
                    </a:cubicBezTo>
                    <a:cubicBezTo>
                      <a:pt x="1016" y="689"/>
                      <a:pt x="1231" y="745"/>
                      <a:pt x="1436" y="838"/>
                    </a:cubicBezTo>
                    <a:cubicBezTo>
                      <a:pt x="1561" y="895"/>
                      <a:pt x="1570" y="793"/>
                      <a:pt x="1571" y="1079"/>
                    </a:cubicBezTo>
                    <a:cubicBezTo>
                      <a:pt x="1571" y="1122"/>
                      <a:pt x="1553" y="1178"/>
                      <a:pt x="1547" y="1221"/>
                    </a:cubicBezTo>
                    <a:cubicBezTo>
                      <a:pt x="1538" y="1303"/>
                      <a:pt x="1531" y="1386"/>
                      <a:pt x="1536" y="1471"/>
                    </a:cubicBezTo>
                    <a:cubicBezTo>
                      <a:pt x="1551" y="1714"/>
                      <a:pt x="1671" y="1888"/>
                      <a:pt x="1880" y="2008"/>
                    </a:cubicBezTo>
                    <a:cubicBezTo>
                      <a:pt x="2086" y="2126"/>
                      <a:pt x="2319" y="2223"/>
                      <a:pt x="2550" y="2311"/>
                    </a:cubicBezTo>
                    <a:cubicBezTo>
                      <a:pt x="2638" y="2346"/>
                      <a:pt x="2807" y="2377"/>
                      <a:pt x="2929" y="2377"/>
                    </a:cubicBezTo>
                    <a:cubicBezTo>
                      <a:pt x="2962" y="2377"/>
                      <a:pt x="2991" y="2375"/>
                      <a:pt x="3014" y="2370"/>
                    </a:cubicBezTo>
                    <a:cubicBezTo>
                      <a:pt x="3279" y="2315"/>
                      <a:pt x="3451" y="2132"/>
                      <a:pt x="3558" y="1903"/>
                    </a:cubicBezTo>
                    <a:cubicBezTo>
                      <a:pt x="3706" y="1591"/>
                      <a:pt x="3698" y="1285"/>
                      <a:pt x="3612" y="1208"/>
                    </a:cubicBezTo>
                    <a:cubicBezTo>
                      <a:pt x="3179" y="816"/>
                      <a:pt x="2650" y="527"/>
                      <a:pt x="2122" y="289"/>
                    </a:cubicBezTo>
                    <a:cubicBezTo>
                      <a:pt x="1886" y="182"/>
                      <a:pt x="1660" y="173"/>
                      <a:pt x="1425" y="173"/>
                    </a:cubicBezTo>
                    <a:cubicBezTo>
                      <a:pt x="1377" y="173"/>
                      <a:pt x="1327" y="173"/>
                      <a:pt x="1278" y="173"/>
                    </a:cubicBezTo>
                    <a:cubicBezTo>
                      <a:pt x="1171" y="173"/>
                      <a:pt x="1062" y="172"/>
                      <a:pt x="950" y="160"/>
                    </a:cubicBezTo>
                    <a:cubicBezTo>
                      <a:pt x="796" y="145"/>
                      <a:pt x="643" y="116"/>
                      <a:pt x="494" y="77"/>
                    </a:cubicBezTo>
                    <a:cubicBezTo>
                      <a:pt x="407" y="54"/>
                      <a:pt x="305" y="0"/>
                      <a:pt x="212"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110;p55">
                <a:extLst>
                  <a:ext uri="{FF2B5EF4-FFF2-40B4-BE49-F238E27FC236}">
                    <a16:creationId xmlns:a16="http://schemas.microsoft.com/office/drawing/2014/main" id="{B29D997A-06D5-50EE-EC0E-C6929733D744}"/>
                  </a:ext>
                </a:extLst>
              </p:cNvPr>
              <p:cNvSpPr/>
              <p:nvPr/>
            </p:nvSpPr>
            <p:spPr>
              <a:xfrm>
                <a:off x="2659675" y="791775"/>
                <a:ext cx="39525" cy="24625"/>
              </a:xfrm>
              <a:custGeom>
                <a:avLst/>
                <a:gdLst/>
                <a:ahLst/>
                <a:cxnLst/>
                <a:rect l="l" t="t" r="r" b="b"/>
                <a:pathLst>
                  <a:path w="1581" h="985" extrusionOk="0">
                    <a:moveTo>
                      <a:pt x="766" y="0"/>
                    </a:moveTo>
                    <a:cubicBezTo>
                      <a:pt x="731" y="0"/>
                      <a:pt x="711" y="3"/>
                      <a:pt x="711" y="3"/>
                    </a:cubicBezTo>
                    <a:cubicBezTo>
                      <a:pt x="553" y="27"/>
                      <a:pt x="393" y="50"/>
                      <a:pt x="234" y="73"/>
                    </a:cubicBezTo>
                    <a:cubicBezTo>
                      <a:pt x="176" y="82"/>
                      <a:pt x="114" y="92"/>
                      <a:pt x="71" y="139"/>
                    </a:cubicBezTo>
                    <a:cubicBezTo>
                      <a:pt x="1" y="215"/>
                      <a:pt x="21" y="353"/>
                      <a:pt x="89" y="423"/>
                    </a:cubicBezTo>
                    <a:cubicBezTo>
                      <a:pt x="157" y="494"/>
                      <a:pt x="254" y="512"/>
                      <a:pt x="347" y="522"/>
                    </a:cubicBezTo>
                    <a:cubicBezTo>
                      <a:pt x="491" y="539"/>
                      <a:pt x="646" y="548"/>
                      <a:pt x="755" y="650"/>
                    </a:cubicBezTo>
                    <a:cubicBezTo>
                      <a:pt x="820" y="708"/>
                      <a:pt x="861" y="795"/>
                      <a:pt x="922" y="859"/>
                    </a:cubicBezTo>
                    <a:cubicBezTo>
                      <a:pt x="998" y="942"/>
                      <a:pt x="1105" y="984"/>
                      <a:pt x="1213" y="984"/>
                    </a:cubicBezTo>
                    <a:cubicBezTo>
                      <a:pt x="1310" y="984"/>
                      <a:pt x="1408" y="951"/>
                      <a:pt x="1488" y="883"/>
                    </a:cubicBezTo>
                    <a:cubicBezTo>
                      <a:pt x="1488" y="883"/>
                      <a:pt x="1581" y="494"/>
                      <a:pt x="1298" y="226"/>
                    </a:cubicBezTo>
                    <a:cubicBezTo>
                      <a:pt x="1089" y="26"/>
                      <a:pt x="866" y="0"/>
                      <a:pt x="766"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111;p55">
                <a:extLst>
                  <a:ext uri="{FF2B5EF4-FFF2-40B4-BE49-F238E27FC236}">
                    <a16:creationId xmlns:a16="http://schemas.microsoft.com/office/drawing/2014/main" id="{7CF010FE-0FAC-F817-47E4-868BE1914B8B}"/>
                  </a:ext>
                </a:extLst>
              </p:cNvPr>
              <p:cNvSpPr/>
              <p:nvPr/>
            </p:nvSpPr>
            <p:spPr>
              <a:xfrm>
                <a:off x="2657000" y="792150"/>
                <a:ext cx="42550" cy="26175"/>
              </a:xfrm>
              <a:custGeom>
                <a:avLst/>
                <a:gdLst/>
                <a:ahLst/>
                <a:cxnLst/>
                <a:rect l="l" t="t" r="r" b="b"/>
                <a:pathLst>
                  <a:path w="1702" h="1047" extrusionOk="0">
                    <a:moveTo>
                      <a:pt x="610" y="1"/>
                    </a:moveTo>
                    <a:cubicBezTo>
                      <a:pt x="507" y="1"/>
                      <a:pt x="408" y="6"/>
                      <a:pt x="318" y="18"/>
                    </a:cubicBezTo>
                    <a:cubicBezTo>
                      <a:pt x="136" y="41"/>
                      <a:pt x="0" y="170"/>
                      <a:pt x="54" y="369"/>
                    </a:cubicBezTo>
                    <a:cubicBezTo>
                      <a:pt x="86" y="485"/>
                      <a:pt x="200" y="579"/>
                      <a:pt x="308" y="623"/>
                    </a:cubicBezTo>
                    <a:cubicBezTo>
                      <a:pt x="520" y="710"/>
                      <a:pt x="689" y="651"/>
                      <a:pt x="885" y="819"/>
                    </a:cubicBezTo>
                    <a:cubicBezTo>
                      <a:pt x="1033" y="946"/>
                      <a:pt x="1184" y="1047"/>
                      <a:pt x="1346" y="1047"/>
                    </a:cubicBezTo>
                    <a:cubicBezTo>
                      <a:pt x="1438" y="1047"/>
                      <a:pt x="1534" y="1015"/>
                      <a:pt x="1635" y="937"/>
                    </a:cubicBezTo>
                    <a:cubicBezTo>
                      <a:pt x="1701" y="887"/>
                      <a:pt x="1663" y="785"/>
                      <a:pt x="1597" y="785"/>
                    </a:cubicBezTo>
                    <a:cubicBezTo>
                      <a:pt x="1584" y="785"/>
                      <a:pt x="1569" y="789"/>
                      <a:pt x="1554" y="799"/>
                    </a:cubicBezTo>
                    <a:cubicBezTo>
                      <a:pt x="1471" y="854"/>
                      <a:pt x="1401" y="876"/>
                      <a:pt x="1337" y="876"/>
                    </a:cubicBezTo>
                    <a:cubicBezTo>
                      <a:pt x="1161" y="876"/>
                      <a:pt x="1039" y="705"/>
                      <a:pt x="860" y="594"/>
                    </a:cubicBezTo>
                    <a:cubicBezTo>
                      <a:pt x="727" y="511"/>
                      <a:pt x="98" y="498"/>
                      <a:pt x="203" y="248"/>
                    </a:cubicBezTo>
                    <a:cubicBezTo>
                      <a:pt x="247" y="142"/>
                      <a:pt x="400" y="121"/>
                      <a:pt x="578" y="121"/>
                    </a:cubicBezTo>
                    <a:cubicBezTo>
                      <a:pt x="700" y="121"/>
                      <a:pt x="833" y="131"/>
                      <a:pt x="951" y="131"/>
                    </a:cubicBezTo>
                    <a:cubicBezTo>
                      <a:pt x="1064" y="131"/>
                      <a:pt x="1163" y="122"/>
                      <a:pt x="1224" y="86"/>
                    </a:cubicBezTo>
                    <a:cubicBezTo>
                      <a:pt x="1234" y="80"/>
                      <a:pt x="1233" y="63"/>
                      <a:pt x="1221" y="61"/>
                    </a:cubicBezTo>
                    <a:cubicBezTo>
                      <a:pt x="1041" y="23"/>
                      <a:pt x="819"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112;p55">
                <a:extLst>
                  <a:ext uri="{FF2B5EF4-FFF2-40B4-BE49-F238E27FC236}">
                    <a16:creationId xmlns:a16="http://schemas.microsoft.com/office/drawing/2014/main" id="{91610845-A7BA-4A57-E1D1-93AE246CD19B}"/>
                  </a:ext>
                </a:extLst>
              </p:cNvPr>
              <p:cNvSpPr/>
              <p:nvPr/>
            </p:nvSpPr>
            <p:spPr>
              <a:xfrm rot="705258" flipH="1">
                <a:off x="2856056" y="339218"/>
                <a:ext cx="289108" cy="183043"/>
              </a:xfrm>
              <a:custGeom>
                <a:avLst/>
                <a:gdLst/>
                <a:ahLst/>
                <a:cxnLst/>
                <a:rect l="l" t="t" r="r" b="b"/>
                <a:pathLst>
                  <a:path w="10489" h="8219" extrusionOk="0">
                    <a:moveTo>
                      <a:pt x="4837" y="0"/>
                    </a:moveTo>
                    <a:cubicBezTo>
                      <a:pt x="3689" y="0"/>
                      <a:pt x="2634" y="377"/>
                      <a:pt x="1831" y="1172"/>
                    </a:cubicBezTo>
                    <a:cubicBezTo>
                      <a:pt x="673" y="2317"/>
                      <a:pt x="0" y="3785"/>
                      <a:pt x="43" y="5428"/>
                    </a:cubicBezTo>
                    <a:cubicBezTo>
                      <a:pt x="45" y="5501"/>
                      <a:pt x="108" y="5548"/>
                      <a:pt x="170" y="5548"/>
                    </a:cubicBezTo>
                    <a:cubicBezTo>
                      <a:pt x="208" y="5548"/>
                      <a:pt x="246" y="5530"/>
                      <a:pt x="268" y="5489"/>
                    </a:cubicBezTo>
                    <a:cubicBezTo>
                      <a:pt x="712" y="4688"/>
                      <a:pt x="1525" y="4304"/>
                      <a:pt x="2327" y="3943"/>
                    </a:cubicBezTo>
                    <a:cubicBezTo>
                      <a:pt x="3120" y="3584"/>
                      <a:pt x="3884" y="3195"/>
                      <a:pt x="4602" y="2701"/>
                    </a:cubicBezTo>
                    <a:cubicBezTo>
                      <a:pt x="5084" y="2369"/>
                      <a:pt x="5541" y="2002"/>
                      <a:pt x="5972" y="1605"/>
                    </a:cubicBezTo>
                    <a:cubicBezTo>
                      <a:pt x="6056" y="2070"/>
                      <a:pt x="6238" y="2538"/>
                      <a:pt x="6382" y="2970"/>
                    </a:cubicBezTo>
                    <a:cubicBezTo>
                      <a:pt x="6582" y="3569"/>
                      <a:pt x="6809" y="4159"/>
                      <a:pt x="7063" y="4738"/>
                    </a:cubicBezTo>
                    <a:cubicBezTo>
                      <a:pt x="7601" y="5964"/>
                      <a:pt x="8265" y="7130"/>
                      <a:pt x="9100" y="8179"/>
                    </a:cubicBezTo>
                    <a:cubicBezTo>
                      <a:pt x="9122" y="8207"/>
                      <a:pt x="9148" y="8218"/>
                      <a:pt x="9175" y="8218"/>
                    </a:cubicBezTo>
                    <a:cubicBezTo>
                      <a:pt x="9237" y="8218"/>
                      <a:pt x="9299" y="8156"/>
                      <a:pt x="9306" y="8094"/>
                    </a:cubicBezTo>
                    <a:cubicBezTo>
                      <a:pt x="9510" y="6399"/>
                      <a:pt x="10488" y="4635"/>
                      <a:pt x="9923" y="2919"/>
                    </a:cubicBezTo>
                    <a:cubicBezTo>
                      <a:pt x="9499" y="1858"/>
                      <a:pt x="7598" y="390"/>
                      <a:pt x="5796" y="84"/>
                    </a:cubicBezTo>
                    <a:cubicBezTo>
                      <a:pt x="5472" y="28"/>
                      <a:pt x="5151" y="0"/>
                      <a:pt x="4837" y="0"/>
                    </a:cubicBezTo>
                    <a:close/>
                  </a:path>
                </a:pathLst>
              </a:custGeom>
              <a:solidFill>
                <a:srgbClr val="322A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59" name="Google Shape;1113;p55">
              <a:extLst>
                <a:ext uri="{FF2B5EF4-FFF2-40B4-BE49-F238E27FC236}">
                  <a16:creationId xmlns:a16="http://schemas.microsoft.com/office/drawing/2014/main" id="{2E1FC61F-4888-A469-8330-C8B9AD31AA2B}"/>
                </a:ext>
              </a:extLst>
            </p:cNvPr>
            <p:cNvSpPr/>
            <p:nvPr/>
          </p:nvSpPr>
          <p:spPr>
            <a:xfrm rot="244684" flipH="1">
              <a:off x="1979907" y="647489"/>
              <a:ext cx="932286" cy="1276413"/>
            </a:xfrm>
            <a:custGeom>
              <a:avLst/>
              <a:gdLst/>
              <a:ahLst/>
              <a:cxnLst/>
              <a:rect l="l" t="t" r="r" b="b"/>
              <a:pathLst>
                <a:path w="8208" h="11238" extrusionOk="0">
                  <a:moveTo>
                    <a:pt x="4150" y="0"/>
                  </a:moveTo>
                  <a:cubicBezTo>
                    <a:pt x="3740" y="0"/>
                    <a:pt x="3298" y="53"/>
                    <a:pt x="2923" y="78"/>
                  </a:cubicBezTo>
                  <a:cubicBezTo>
                    <a:pt x="1920" y="144"/>
                    <a:pt x="943" y="517"/>
                    <a:pt x="478" y="1466"/>
                  </a:cubicBezTo>
                  <a:cubicBezTo>
                    <a:pt x="12" y="2524"/>
                    <a:pt x="0" y="3427"/>
                    <a:pt x="90" y="4550"/>
                  </a:cubicBezTo>
                  <a:cubicBezTo>
                    <a:pt x="140" y="5187"/>
                    <a:pt x="191" y="5823"/>
                    <a:pt x="241" y="6460"/>
                  </a:cubicBezTo>
                  <a:cubicBezTo>
                    <a:pt x="282" y="6976"/>
                    <a:pt x="432" y="7505"/>
                    <a:pt x="580" y="8002"/>
                  </a:cubicBezTo>
                  <a:cubicBezTo>
                    <a:pt x="848" y="8898"/>
                    <a:pt x="1429" y="9369"/>
                    <a:pt x="2316" y="9619"/>
                  </a:cubicBezTo>
                  <a:cubicBezTo>
                    <a:pt x="2877" y="9777"/>
                    <a:pt x="3540" y="9837"/>
                    <a:pt x="4110" y="9877"/>
                  </a:cubicBezTo>
                  <a:cubicBezTo>
                    <a:pt x="4303" y="9891"/>
                    <a:pt x="4314" y="10020"/>
                    <a:pt x="4428" y="10158"/>
                  </a:cubicBezTo>
                  <a:cubicBezTo>
                    <a:pt x="4533" y="10287"/>
                    <a:pt x="4610" y="10452"/>
                    <a:pt x="4706" y="10589"/>
                  </a:cubicBezTo>
                  <a:cubicBezTo>
                    <a:pt x="4857" y="10806"/>
                    <a:pt x="5020" y="11012"/>
                    <a:pt x="5192" y="11212"/>
                  </a:cubicBezTo>
                  <a:cubicBezTo>
                    <a:pt x="5207" y="11230"/>
                    <a:pt x="5228" y="11238"/>
                    <a:pt x="5250" y="11238"/>
                  </a:cubicBezTo>
                  <a:cubicBezTo>
                    <a:pt x="5297" y="11238"/>
                    <a:pt x="5347" y="11201"/>
                    <a:pt x="5341" y="11150"/>
                  </a:cubicBezTo>
                  <a:cubicBezTo>
                    <a:pt x="5297" y="10729"/>
                    <a:pt x="5240" y="10310"/>
                    <a:pt x="5173" y="9892"/>
                  </a:cubicBezTo>
                  <a:cubicBezTo>
                    <a:pt x="5831" y="9805"/>
                    <a:pt x="6516" y="9681"/>
                    <a:pt x="7076" y="9305"/>
                  </a:cubicBezTo>
                  <a:cubicBezTo>
                    <a:pt x="7634" y="8930"/>
                    <a:pt x="7926" y="8344"/>
                    <a:pt x="8043" y="7695"/>
                  </a:cubicBezTo>
                  <a:cubicBezTo>
                    <a:pt x="8169" y="6987"/>
                    <a:pt x="8168" y="6244"/>
                    <a:pt x="8161" y="5528"/>
                  </a:cubicBezTo>
                  <a:cubicBezTo>
                    <a:pt x="8152" y="4742"/>
                    <a:pt x="8207" y="3959"/>
                    <a:pt x="8044" y="3190"/>
                  </a:cubicBezTo>
                  <a:cubicBezTo>
                    <a:pt x="7812" y="2090"/>
                    <a:pt x="7528" y="806"/>
                    <a:pt x="6352" y="375"/>
                  </a:cubicBezTo>
                  <a:cubicBezTo>
                    <a:pt x="5795" y="171"/>
                    <a:pt x="5178" y="106"/>
                    <a:pt x="4591" y="26"/>
                  </a:cubicBezTo>
                  <a:cubicBezTo>
                    <a:pt x="4452" y="8"/>
                    <a:pt x="4303" y="0"/>
                    <a:pt x="4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6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1769" y="117244"/>
            <a:ext cx="7320468" cy="624600"/>
          </a:xfrm>
          <a:prstGeom prst="rect">
            <a:avLst/>
          </a:prstGeom>
        </p:spPr>
        <p:txBody>
          <a:bodyPr spcFirstLastPara="1" wrap="square" lIns="91425" tIns="91425" rIns="91425" bIns="91425" anchor="t" anchorCtr="0">
            <a:noAutofit/>
          </a:bodyPr>
          <a:lstStyle/>
          <a:p>
            <a:r>
              <a:rPr lang="en-US" sz="2400">
                <a:latin typeface="Times New Roman" panose="02020603050405020304" pitchFamily="18" charset="0"/>
                <a:cs typeface="Times New Roman" panose="02020603050405020304" pitchFamily="18" charset="0"/>
              </a:rPr>
              <a:t>a) Phân tích ví dụ</a:t>
            </a:r>
            <a:r>
              <a:rPr lang="en-US" sz="2400">
                <a:effectLst/>
                <a:latin typeface=".VnTime"/>
                <a:ea typeface="Times New Roman" panose="02020603050405020304" pitchFamily="18" charset="0"/>
                <a:cs typeface="Times New Roman" panose="02020603050405020304" pitchFamily="18" charset="0"/>
              </a:rPr>
              <a:t/>
            </a:r>
            <a:br>
              <a:rPr lang="en-US" sz="2400">
                <a:effectLst/>
                <a:latin typeface=".VnTime"/>
                <a:ea typeface="Times New Roman" panose="02020603050405020304" pitchFamily="18" charset="0"/>
                <a:cs typeface="Times New Roman" panose="02020603050405020304" pitchFamily="18" charset="0"/>
              </a:rPr>
            </a:br>
            <a:endParaRPr sz="2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556;p52">
            <a:extLst>
              <a:ext uri="{FF2B5EF4-FFF2-40B4-BE49-F238E27FC236}">
                <a16:creationId xmlns:a16="http://schemas.microsoft.com/office/drawing/2014/main" id="{ACD2FC5D-79E9-B5EB-4924-7D11EBD8E785}"/>
              </a:ext>
            </a:extLst>
          </p:cNvPr>
          <p:cNvGrpSpPr/>
          <p:nvPr/>
        </p:nvGrpSpPr>
        <p:grpSpPr>
          <a:xfrm>
            <a:off x="579833" y="2071490"/>
            <a:ext cx="4143372" cy="2594780"/>
            <a:chOff x="808950" y="2056400"/>
            <a:chExt cx="3786455" cy="2393140"/>
          </a:xfrm>
        </p:grpSpPr>
        <p:grpSp>
          <p:nvGrpSpPr>
            <p:cNvPr id="3" name="Google Shape;1557;p52">
              <a:extLst>
                <a:ext uri="{FF2B5EF4-FFF2-40B4-BE49-F238E27FC236}">
                  <a16:creationId xmlns:a16="http://schemas.microsoft.com/office/drawing/2014/main" id="{F479A489-6F12-1E84-84E5-5940F2258515}"/>
                </a:ext>
              </a:extLst>
            </p:cNvPr>
            <p:cNvGrpSpPr/>
            <p:nvPr/>
          </p:nvGrpSpPr>
          <p:grpSpPr>
            <a:xfrm>
              <a:off x="808950" y="2635667"/>
              <a:ext cx="3786455" cy="1813873"/>
              <a:chOff x="780227" y="2425378"/>
              <a:chExt cx="4604712" cy="2205853"/>
            </a:xfrm>
          </p:grpSpPr>
          <p:grpSp>
            <p:nvGrpSpPr>
              <p:cNvPr id="18" name="Google Shape;1558;p52">
                <a:extLst>
                  <a:ext uri="{FF2B5EF4-FFF2-40B4-BE49-F238E27FC236}">
                    <a16:creationId xmlns:a16="http://schemas.microsoft.com/office/drawing/2014/main" id="{241F3CDD-8F91-2D26-4C40-741FDAF32D0C}"/>
                  </a:ext>
                </a:extLst>
              </p:cNvPr>
              <p:cNvGrpSpPr/>
              <p:nvPr/>
            </p:nvGrpSpPr>
            <p:grpSpPr>
              <a:xfrm>
                <a:off x="1305095" y="2425378"/>
                <a:ext cx="4079844" cy="1871008"/>
                <a:chOff x="1210917" y="2582678"/>
                <a:chExt cx="4079844" cy="1871008"/>
              </a:xfrm>
            </p:grpSpPr>
            <p:sp>
              <p:nvSpPr>
                <p:cNvPr id="20" name="Google Shape;1559;p52">
                  <a:extLst>
                    <a:ext uri="{FF2B5EF4-FFF2-40B4-BE49-F238E27FC236}">
                      <a16:creationId xmlns:a16="http://schemas.microsoft.com/office/drawing/2014/main" id="{2C7D93E9-E204-CBDA-5AA2-B8AAD08D9F6D}"/>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560;p52">
                  <a:extLst>
                    <a:ext uri="{FF2B5EF4-FFF2-40B4-BE49-F238E27FC236}">
                      <a16:creationId xmlns:a16="http://schemas.microsoft.com/office/drawing/2014/main" id="{83B7A220-BDD3-8BD4-6CF1-EA1F4625A33A}"/>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561;p52">
                  <a:extLst>
                    <a:ext uri="{FF2B5EF4-FFF2-40B4-BE49-F238E27FC236}">
                      <a16:creationId xmlns:a16="http://schemas.microsoft.com/office/drawing/2014/main" id="{0ACAB122-F5C6-855B-252C-98EAD92B243B}"/>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562;p52">
                  <a:extLst>
                    <a:ext uri="{FF2B5EF4-FFF2-40B4-BE49-F238E27FC236}">
                      <a16:creationId xmlns:a16="http://schemas.microsoft.com/office/drawing/2014/main" id="{722729AA-FFD2-933E-079B-4106781690B2}"/>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563;p52">
                  <a:extLst>
                    <a:ext uri="{FF2B5EF4-FFF2-40B4-BE49-F238E27FC236}">
                      <a16:creationId xmlns:a16="http://schemas.microsoft.com/office/drawing/2014/main" id="{BFAE7705-CE61-037C-66DE-3DA9B7950618}"/>
                    </a:ext>
                  </a:extLst>
                </p:cNvPr>
                <p:cNvSpPr/>
                <p:nvPr/>
              </p:nvSpPr>
              <p:spPr>
                <a:xfrm>
                  <a:off x="5098840" y="3248388"/>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64;p52">
                  <a:extLst>
                    <a:ext uri="{FF2B5EF4-FFF2-40B4-BE49-F238E27FC236}">
                      <a16:creationId xmlns:a16="http://schemas.microsoft.com/office/drawing/2014/main" id="{7DE36709-0859-EE27-64A0-823EF441BED7}"/>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Google Shape;1565;p52">
                <a:extLst>
                  <a:ext uri="{FF2B5EF4-FFF2-40B4-BE49-F238E27FC236}">
                    <a16:creationId xmlns:a16="http://schemas.microsoft.com/office/drawing/2014/main" id="{3A8D7D71-1B8F-9AD4-7B71-7FC05D9C07EB}"/>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Google Shape;1566;p52">
              <a:extLst>
                <a:ext uri="{FF2B5EF4-FFF2-40B4-BE49-F238E27FC236}">
                  <a16:creationId xmlns:a16="http://schemas.microsoft.com/office/drawing/2014/main" id="{324EC1D8-C073-B589-E77A-4EECA3292AB8}"/>
                </a:ext>
              </a:extLst>
            </p:cNvPr>
            <p:cNvSpPr/>
            <p:nvPr/>
          </p:nvSpPr>
          <p:spPr>
            <a:xfrm flipH="1">
              <a:off x="2770736" y="2188347"/>
              <a:ext cx="6501" cy="5434"/>
            </a:xfrm>
            <a:custGeom>
              <a:avLst/>
              <a:gdLst/>
              <a:ahLst/>
              <a:cxnLst/>
              <a:rect l="l" t="t" r="r" b="b"/>
              <a:pathLst>
                <a:path w="286" h="239" extrusionOk="0">
                  <a:moveTo>
                    <a:pt x="48" y="1"/>
                  </a:moveTo>
                  <a:lnTo>
                    <a:pt x="0" y="96"/>
                  </a:lnTo>
                  <a:lnTo>
                    <a:pt x="48" y="191"/>
                  </a:lnTo>
                  <a:lnTo>
                    <a:pt x="143" y="239"/>
                  </a:lnTo>
                  <a:lnTo>
                    <a:pt x="238" y="239"/>
                  </a:lnTo>
                  <a:lnTo>
                    <a:pt x="286" y="96"/>
                  </a:lnTo>
                  <a:lnTo>
                    <a:pt x="23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7;p52">
              <a:extLst>
                <a:ext uri="{FF2B5EF4-FFF2-40B4-BE49-F238E27FC236}">
                  <a16:creationId xmlns:a16="http://schemas.microsoft.com/office/drawing/2014/main" id="{7C1EB424-F2FA-40E4-9100-91FA11484D83}"/>
                </a:ext>
              </a:extLst>
            </p:cNvPr>
            <p:cNvSpPr/>
            <p:nvPr/>
          </p:nvSpPr>
          <p:spPr>
            <a:xfrm flipH="1">
              <a:off x="2770736" y="2267377"/>
              <a:ext cx="5433" cy="6502"/>
            </a:xfrm>
            <a:custGeom>
              <a:avLst/>
              <a:gdLst/>
              <a:ahLst/>
              <a:cxnLst/>
              <a:rect l="l" t="t" r="r" b="b"/>
              <a:pathLst>
                <a:path w="239" h="286" extrusionOk="0">
                  <a:moveTo>
                    <a:pt x="96" y="0"/>
                  </a:moveTo>
                  <a:lnTo>
                    <a:pt x="48" y="48"/>
                  </a:lnTo>
                  <a:lnTo>
                    <a:pt x="1" y="143"/>
                  </a:lnTo>
                  <a:lnTo>
                    <a:pt x="1" y="238"/>
                  </a:lnTo>
                  <a:lnTo>
                    <a:pt x="96" y="286"/>
                  </a:lnTo>
                  <a:lnTo>
                    <a:pt x="191" y="238"/>
                  </a:lnTo>
                  <a:lnTo>
                    <a:pt x="239" y="143"/>
                  </a:lnTo>
                  <a:lnTo>
                    <a:pt x="191" y="48"/>
                  </a:lnTo>
                  <a:lnTo>
                    <a:pt x="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568;p52">
              <a:extLst>
                <a:ext uri="{FF2B5EF4-FFF2-40B4-BE49-F238E27FC236}">
                  <a16:creationId xmlns:a16="http://schemas.microsoft.com/office/drawing/2014/main" id="{42EB78B5-6666-A0DA-4915-C13541D3E3A1}"/>
                </a:ext>
              </a:extLst>
            </p:cNvPr>
            <p:cNvGrpSpPr/>
            <p:nvPr/>
          </p:nvGrpSpPr>
          <p:grpSpPr>
            <a:xfrm rot="4410048">
              <a:off x="1167783" y="3030568"/>
              <a:ext cx="2331011" cy="400412"/>
              <a:chOff x="3142996" y="4163794"/>
              <a:chExt cx="1909465" cy="328000"/>
            </a:xfrm>
          </p:grpSpPr>
          <p:sp>
            <p:nvSpPr>
              <p:cNvPr id="7" name="Google Shape;1569;p52">
                <a:extLst>
                  <a:ext uri="{FF2B5EF4-FFF2-40B4-BE49-F238E27FC236}">
                    <a16:creationId xmlns:a16="http://schemas.microsoft.com/office/drawing/2014/main" id="{55ACF183-22A8-1B94-B941-2AF579A7DAD3}"/>
                  </a:ext>
                </a:extLst>
              </p:cNvPr>
              <p:cNvSpPr/>
              <p:nvPr/>
            </p:nvSpPr>
            <p:spPr>
              <a:xfrm flipH="1">
                <a:off x="3142996" y="4185438"/>
                <a:ext cx="212162" cy="253313"/>
              </a:xfrm>
              <a:custGeom>
                <a:avLst/>
                <a:gdLst/>
                <a:ahLst/>
                <a:cxnLst/>
                <a:rect l="l" t="t" r="r" b="b"/>
                <a:pathLst>
                  <a:path w="9333" h="11142" extrusionOk="0">
                    <a:moveTo>
                      <a:pt x="382" y="1"/>
                    </a:moveTo>
                    <a:lnTo>
                      <a:pt x="1" y="49"/>
                    </a:lnTo>
                    <a:lnTo>
                      <a:pt x="382" y="11141"/>
                    </a:lnTo>
                    <a:lnTo>
                      <a:pt x="763" y="11141"/>
                    </a:lnTo>
                    <a:lnTo>
                      <a:pt x="1810" y="11094"/>
                    </a:lnTo>
                    <a:lnTo>
                      <a:pt x="2524" y="10999"/>
                    </a:lnTo>
                    <a:lnTo>
                      <a:pt x="3286" y="10903"/>
                    </a:lnTo>
                    <a:lnTo>
                      <a:pt x="4095" y="10761"/>
                    </a:lnTo>
                    <a:lnTo>
                      <a:pt x="4952" y="10523"/>
                    </a:lnTo>
                    <a:lnTo>
                      <a:pt x="5762" y="10237"/>
                    </a:lnTo>
                    <a:lnTo>
                      <a:pt x="6618" y="9856"/>
                    </a:lnTo>
                    <a:lnTo>
                      <a:pt x="6999" y="9618"/>
                    </a:lnTo>
                    <a:lnTo>
                      <a:pt x="7333" y="9380"/>
                    </a:lnTo>
                    <a:lnTo>
                      <a:pt x="7714" y="9094"/>
                    </a:lnTo>
                    <a:lnTo>
                      <a:pt x="8047" y="8809"/>
                    </a:lnTo>
                    <a:lnTo>
                      <a:pt x="8332" y="8475"/>
                    </a:lnTo>
                    <a:lnTo>
                      <a:pt x="8570" y="8094"/>
                    </a:lnTo>
                    <a:lnTo>
                      <a:pt x="8809" y="7714"/>
                    </a:lnTo>
                    <a:lnTo>
                      <a:pt x="8999" y="7285"/>
                    </a:lnTo>
                    <a:lnTo>
                      <a:pt x="9142" y="6857"/>
                    </a:lnTo>
                    <a:lnTo>
                      <a:pt x="9285" y="6333"/>
                    </a:lnTo>
                    <a:lnTo>
                      <a:pt x="9332" y="5809"/>
                    </a:lnTo>
                    <a:lnTo>
                      <a:pt x="9332" y="5238"/>
                    </a:lnTo>
                    <a:lnTo>
                      <a:pt x="9285" y="4667"/>
                    </a:lnTo>
                    <a:lnTo>
                      <a:pt x="9189" y="4143"/>
                    </a:lnTo>
                    <a:lnTo>
                      <a:pt x="9047" y="3667"/>
                    </a:lnTo>
                    <a:lnTo>
                      <a:pt x="8856" y="3238"/>
                    </a:lnTo>
                    <a:lnTo>
                      <a:pt x="8618" y="2810"/>
                    </a:lnTo>
                    <a:lnTo>
                      <a:pt x="8380" y="2429"/>
                    </a:lnTo>
                    <a:lnTo>
                      <a:pt x="8094" y="2096"/>
                    </a:lnTo>
                    <a:lnTo>
                      <a:pt x="7761" y="1810"/>
                    </a:lnTo>
                    <a:lnTo>
                      <a:pt x="7428" y="1524"/>
                    </a:lnTo>
                    <a:lnTo>
                      <a:pt x="7047" y="1286"/>
                    </a:lnTo>
                    <a:lnTo>
                      <a:pt x="6666" y="1048"/>
                    </a:lnTo>
                    <a:lnTo>
                      <a:pt x="6285" y="858"/>
                    </a:lnTo>
                    <a:lnTo>
                      <a:pt x="5428" y="525"/>
                    </a:lnTo>
                    <a:lnTo>
                      <a:pt x="4571" y="287"/>
                    </a:lnTo>
                    <a:lnTo>
                      <a:pt x="3714" y="144"/>
                    </a:lnTo>
                    <a:lnTo>
                      <a:pt x="2857" y="49"/>
                    </a:lnTo>
                    <a:lnTo>
                      <a:pt x="209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70;p52">
                <a:extLst>
                  <a:ext uri="{FF2B5EF4-FFF2-40B4-BE49-F238E27FC236}">
                    <a16:creationId xmlns:a16="http://schemas.microsoft.com/office/drawing/2014/main" id="{762A20D9-60D1-745B-C266-B96E10AE5EA3}"/>
                  </a:ext>
                </a:extLst>
              </p:cNvPr>
              <p:cNvSpPr/>
              <p:nvPr/>
            </p:nvSpPr>
            <p:spPr>
              <a:xfrm flipH="1">
                <a:off x="3338828" y="4185438"/>
                <a:ext cx="1476226" cy="305263"/>
              </a:xfrm>
              <a:custGeom>
                <a:avLst/>
                <a:gdLst/>
                <a:ahLst/>
                <a:cxnLst/>
                <a:rect l="l" t="t" r="r" b="b"/>
                <a:pathLst>
                  <a:path w="64939" h="13427" extrusionOk="0">
                    <a:moveTo>
                      <a:pt x="64558" y="1"/>
                    </a:moveTo>
                    <a:lnTo>
                      <a:pt x="0" y="2381"/>
                    </a:lnTo>
                    <a:lnTo>
                      <a:pt x="429" y="13427"/>
                    </a:lnTo>
                    <a:lnTo>
                      <a:pt x="64939" y="11094"/>
                    </a:lnTo>
                    <a:lnTo>
                      <a:pt x="64558" y="1"/>
                    </a:lnTo>
                    <a:close/>
                  </a:path>
                </a:pathLst>
              </a:custGeom>
              <a:solidFill>
                <a:srgbClr val="DA9A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571;p52">
                <a:extLst>
                  <a:ext uri="{FF2B5EF4-FFF2-40B4-BE49-F238E27FC236}">
                    <a16:creationId xmlns:a16="http://schemas.microsoft.com/office/drawing/2014/main" id="{ACCFE8AE-4DF5-375E-B517-4D39F2F268E9}"/>
                  </a:ext>
                </a:extLst>
              </p:cNvPr>
              <p:cNvSpPr/>
              <p:nvPr/>
            </p:nvSpPr>
            <p:spPr>
              <a:xfrm flipH="1">
                <a:off x="3338828" y="4185438"/>
                <a:ext cx="1476226" cy="305263"/>
              </a:xfrm>
              <a:custGeom>
                <a:avLst/>
                <a:gdLst/>
                <a:ahLst/>
                <a:cxnLst/>
                <a:rect l="l" t="t" r="r" b="b"/>
                <a:pathLst>
                  <a:path w="64939" h="13427" fill="none" extrusionOk="0">
                    <a:moveTo>
                      <a:pt x="429" y="13427"/>
                    </a:moveTo>
                    <a:lnTo>
                      <a:pt x="0" y="2381"/>
                    </a:lnTo>
                    <a:lnTo>
                      <a:pt x="64558" y="1"/>
                    </a:lnTo>
                    <a:lnTo>
                      <a:pt x="64939" y="11094"/>
                    </a:lnTo>
                    <a:lnTo>
                      <a:pt x="429" y="1342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572;p52">
                <a:extLst>
                  <a:ext uri="{FF2B5EF4-FFF2-40B4-BE49-F238E27FC236}">
                    <a16:creationId xmlns:a16="http://schemas.microsoft.com/office/drawing/2014/main" id="{19E7EB8B-F321-DE58-F191-2D0D62952102}"/>
                  </a:ext>
                </a:extLst>
              </p:cNvPr>
              <p:cNvSpPr/>
              <p:nvPr/>
            </p:nvSpPr>
            <p:spPr>
              <a:xfrm flipH="1">
                <a:off x="3323710" y="4163794"/>
                <a:ext cx="70380" cy="296601"/>
              </a:xfrm>
              <a:custGeom>
                <a:avLst/>
                <a:gdLst/>
                <a:ahLst/>
                <a:cxnLst/>
                <a:rect l="l" t="t" r="r" b="b"/>
                <a:pathLst>
                  <a:path w="3096" h="13046" extrusionOk="0">
                    <a:moveTo>
                      <a:pt x="2572" y="1"/>
                    </a:moveTo>
                    <a:lnTo>
                      <a:pt x="1" y="96"/>
                    </a:lnTo>
                    <a:lnTo>
                      <a:pt x="525" y="13046"/>
                    </a:lnTo>
                    <a:lnTo>
                      <a:pt x="3095" y="12951"/>
                    </a:lnTo>
                    <a:lnTo>
                      <a:pt x="2572"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573;p52">
                <a:extLst>
                  <a:ext uri="{FF2B5EF4-FFF2-40B4-BE49-F238E27FC236}">
                    <a16:creationId xmlns:a16="http://schemas.microsoft.com/office/drawing/2014/main" id="{66270CC8-12CC-EDA3-9C0C-6744C2BEE1AB}"/>
                  </a:ext>
                </a:extLst>
              </p:cNvPr>
              <p:cNvSpPr/>
              <p:nvPr/>
            </p:nvSpPr>
            <p:spPr>
              <a:xfrm flipH="1">
                <a:off x="3394093" y="4167044"/>
                <a:ext cx="69289" cy="295510"/>
              </a:xfrm>
              <a:custGeom>
                <a:avLst/>
                <a:gdLst/>
                <a:ahLst/>
                <a:cxnLst/>
                <a:rect l="l" t="t" r="r" b="b"/>
                <a:pathLst>
                  <a:path w="3048" h="12998" extrusionOk="0">
                    <a:moveTo>
                      <a:pt x="2572" y="1"/>
                    </a:moveTo>
                    <a:lnTo>
                      <a:pt x="1" y="96"/>
                    </a:lnTo>
                    <a:lnTo>
                      <a:pt x="477" y="12998"/>
                    </a:lnTo>
                    <a:lnTo>
                      <a:pt x="3048" y="12903"/>
                    </a:lnTo>
                    <a:lnTo>
                      <a:pt x="2572"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574;p52">
                <a:extLst>
                  <a:ext uri="{FF2B5EF4-FFF2-40B4-BE49-F238E27FC236}">
                    <a16:creationId xmlns:a16="http://schemas.microsoft.com/office/drawing/2014/main" id="{4F7C1F7B-8244-3B16-EF48-7184945EDE6F}"/>
                  </a:ext>
                </a:extLst>
              </p:cNvPr>
              <p:cNvSpPr/>
              <p:nvPr/>
            </p:nvSpPr>
            <p:spPr>
              <a:xfrm flipH="1">
                <a:off x="4769577" y="4239572"/>
                <a:ext cx="281406" cy="252222"/>
              </a:xfrm>
              <a:custGeom>
                <a:avLst/>
                <a:gdLst/>
                <a:ahLst/>
                <a:cxnLst/>
                <a:rect l="l" t="t" r="r" b="b"/>
                <a:pathLst>
                  <a:path w="12379" h="11094" extrusionOk="0">
                    <a:moveTo>
                      <a:pt x="10379" y="0"/>
                    </a:moveTo>
                    <a:lnTo>
                      <a:pt x="2571" y="4476"/>
                    </a:lnTo>
                    <a:lnTo>
                      <a:pt x="0" y="5904"/>
                    </a:lnTo>
                    <a:lnTo>
                      <a:pt x="2666" y="7189"/>
                    </a:lnTo>
                    <a:lnTo>
                      <a:pt x="10808" y="11093"/>
                    </a:lnTo>
                    <a:lnTo>
                      <a:pt x="12379" y="9903"/>
                    </a:lnTo>
                    <a:lnTo>
                      <a:pt x="10712" y="8856"/>
                    </a:lnTo>
                    <a:lnTo>
                      <a:pt x="12283" y="7665"/>
                    </a:lnTo>
                    <a:lnTo>
                      <a:pt x="10665" y="6666"/>
                    </a:lnTo>
                    <a:lnTo>
                      <a:pt x="12236" y="5475"/>
                    </a:lnTo>
                    <a:lnTo>
                      <a:pt x="10570" y="4428"/>
                    </a:lnTo>
                    <a:lnTo>
                      <a:pt x="12141" y="3285"/>
                    </a:lnTo>
                    <a:lnTo>
                      <a:pt x="10474" y="2238"/>
                    </a:lnTo>
                    <a:lnTo>
                      <a:pt x="12045" y="1048"/>
                    </a:lnTo>
                    <a:lnTo>
                      <a:pt x="1037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575;p52">
                <a:extLst>
                  <a:ext uri="{FF2B5EF4-FFF2-40B4-BE49-F238E27FC236}">
                    <a16:creationId xmlns:a16="http://schemas.microsoft.com/office/drawing/2014/main" id="{AB288859-C497-9460-BAA8-5DFE690A9E01}"/>
                  </a:ext>
                </a:extLst>
              </p:cNvPr>
              <p:cNvSpPr/>
              <p:nvPr/>
            </p:nvSpPr>
            <p:spPr>
              <a:xfrm flipH="1">
                <a:off x="3508736" y="4261217"/>
                <a:ext cx="1213256" cy="44401"/>
              </a:xfrm>
              <a:custGeom>
                <a:avLst/>
                <a:gdLst/>
                <a:ahLst/>
                <a:cxnLst/>
                <a:rect l="l" t="t" r="r" b="b"/>
                <a:pathLst>
                  <a:path w="53371" h="1953" extrusionOk="0">
                    <a:moveTo>
                      <a:pt x="53370" y="1"/>
                    </a:moveTo>
                    <a:lnTo>
                      <a:pt x="46705" y="143"/>
                    </a:lnTo>
                    <a:lnTo>
                      <a:pt x="40040" y="334"/>
                    </a:lnTo>
                    <a:lnTo>
                      <a:pt x="26662" y="762"/>
                    </a:lnTo>
                    <a:lnTo>
                      <a:pt x="13331" y="1334"/>
                    </a:lnTo>
                    <a:lnTo>
                      <a:pt x="6666" y="1619"/>
                    </a:lnTo>
                    <a:lnTo>
                      <a:pt x="0" y="1953"/>
                    </a:lnTo>
                    <a:lnTo>
                      <a:pt x="6666" y="1810"/>
                    </a:lnTo>
                    <a:lnTo>
                      <a:pt x="13331" y="1619"/>
                    </a:lnTo>
                    <a:lnTo>
                      <a:pt x="26709" y="1191"/>
                    </a:lnTo>
                    <a:lnTo>
                      <a:pt x="40040" y="667"/>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576;p52">
                <a:extLst>
                  <a:ext uri="{FF2B5EF4-FFF2-40B4-BE49-F238E27FC236}">
                    <a16:creationId xmlns:a16="http://schemas.microsoft.com/office/drawing/2014/main" id="{6CC55249-E641-B3BE-D3E5-6C61621D9145}"/>
                  </a:ext>
                </a:extLst>
              </p:cNvPr>
              <p:cNvSpPr/>
              <p:nvPr/>
            </p:nvSpPr>
            <p:spPr>
              <a:xfrm flipH="1">
                <a:off x="3508736" y="4261217"/>
                <a:ext cx="1213256" cy="44401"/>
              </a:xfrm>
              <a:custGeom>
                <a:avLst/>
                <a:gdLst/>
                <a:ahLst/>
                <a:cxnLst/>
                <a:rect l="l" t="t" r="r" b="b"/>
                <a:pathLst>
                  <a:path w="53371" h="1953" fill="none" extrusionOk="0">
                    <a:moveTo>
                      <a:pt x="53370" y="1"/>
                    </a:moveTo>
                    <a:lnTo>
                      <a:pt x="46705" y="143"/>
                    </a:lnTo>
                    <a:lnTo>
                      <a:pt x="40040" y="334"/>
                    </a:lnTo>
                    <a:lnTo>
                      <a:pt x="26662" y="762"/>
                    </a:lnTo>
                    <a:lnTo>
                      <a:pt x="13331" y="1334"/>
                    </a:lnTo>
                    <a:lnTo>
                      <a:pt x="13331" y="1334"/>
                    </a:lnTo>
                    <a:lnTo>
                      <a:pt x="6666" y="1619"/>
                    </a:lnTo>
                    <a:lnTo>
                      <a:pt x="0" y="1953"/>
                    </a:lnTo>
                    <a:lnTo>
                      <a:pt x="0" y="1953"/>
                    </a:lnTo>
                    <a:lnTo>
                      <a:pt x="6666" y="1810"/>
                    </a:lnTo>
                    <a:lnTo>
                      <a:pt x="13331" y="1619"/>
                    </a:lnTo>
                    <a:lnTo>
                      <a:pt x="26709" y="1191"/>
                    </a:lnTo>
                    <a:lnTo>
                      <a:pt x="40040" y="667"/>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577;p52">
                <a:extLst>
                  <a:ext uri="{FF2B5EF4-FFF2-40B4-BE49-F238E27FC236}">
                    <a16:creationId xmlns:a16="http://schemas.microsoft.com/office/drawing/2014/main" id="{EBC6E76E-88BB-F03E-9A68-B4508B6849F4}"/>
                  </a:ext>
                </a:extLst>
              </p:cNvPr>
              <p:cNvSpPr/>
              <p:nvPr/>
            </p:nvSpPr>
            <p:spPr>
              <a:xfrm flipH="1">
                <a:off x="3502257" y="4374875"/>
                <a:ext cx="1213234" cy="44401"/>
              </a:xfrm>
              <a:custGeom>
                <a:avLst/>
                <a:gdLst/>
                <a:ahLst/>
                <a:cxnLst/>
                <a:rect l="l" t="t" r="r" b="b"/>
                <a:pathLst>
                  <a:path w="53370" h="1953" extrusionOk="0">
                    <a:moveTo>
                      <a:pt x="53370" y="1"/>
                    </a:moveTo>
                    <a:lnTo>
                      <a:pt x="46705" y="143"/>
                    </a:lnTo>
                    <a:lnTo>
                      <a:pt x="40039" y="334"/>
                    </a:lnTo>
                    <a:lnTo>
                      <a:pt x="26661" y="762"/>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578;p52">
                <a:extLst>
                  <a:ext uri="{FF2B5EF4-FFF2-40B4-BE49-F238E27FC236}">
                    <a16:creationId xmlns:a16="http://schemas.microsoft.com/office/drawing/2014/main" id="{668EBCCF-770F-A556-24DB-B7415146DF90}"/>
                  </a:ext>
                </a:extLst>
              </p:cNvPr>
              <p:cNvSpPr/>
              <p:nvPr/>
            </p:nvSpPr>
            <p:spPr>
              <a:xfrm flipH="1">
                <a:off x="3502257" y="4374875"/>
                <a:ext cx="1213234" cy="44401"/>
              </a:xfrm>
              <a:custGeom>
                <a:avLst/>
                <a:gdLst/>
                <a:ahLst/>
                <a:cxnLst/>
                <a:rect l="l" t="t" r="r" b="b"/>
                <a:pathLst>
                  <a:path w="53370" h="1953" fill="none" extrusionOk="0">
                    <a:moveTo>
                      <a:pt x="53370" y="1"/>
                    </a:moveTo>
                    <a:lnTo>
                      <a:pt x="46705" y="143"/>
                    </a:lnTo>
                    <a:lnTo>
                      <a:pt x="40039" y="334"/>
                    </a:lnTo>
                    <a:lnTo>
                      <a:pt x="26661" y="762"/>
                    </a:lnTo>
                    <a:lnTo>
                      <a:pt x="13331" y="1286"/>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579;p52">
                <a:extLst>
                  <a:ext uri="{FF2B5EF4-FFF2-40B4-BE49-F238E27FC236}">
                    <a16:creationId xmlns:a16="http://schemas.microsoft.com/office/drawing/2014/main" id="{C3261FF7-7820-6E26-D41C-1E90B10D62B3}"/>
                  </a:ext>
                </a:extLst>
              </p:cNvPr>
              <p:cNvSpPr/>
              <p:nvPr/>
            </p:nvSpPr>
            <p:spPr>
              <a:xfrm flipH="1">
                <a:off x="4989033" y="4340004"/>
                <a:ext cx="63428" cy="64569"/>
              </a:xfrm>
              <a:custGeom>
                <a:avLst/>
                <a:gdLst/>
                <a:ahLst/>
                <a:cxnLst/>
                <a:rect l="l" t="t" r="r" b="b"/>
                <a:pathLst>
                  <a:path w="2667" h="2715" extrusionOk="0">
                    <a:moveTo>
                      <a:pt x="2571" y="1"/>
                    </a:moveTo>
                    <a:lnTo>
                      <a:pt x="0" y="1429"/>
                    </a:lnTo>
                    <a:lnTo>
                      <a:pt x="2666" y="2714"/>
                    </a:lnTo>
                    <a:lnTo>
                      <a:pt x="2571" y="1"/>
                    </a:lnTo>
                    <a:close/>
                  </a:path>
                </a:pathLst>
              </a:custGeom>
              <a:solidFill>
                <a:srgbClr val="100B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6" name="Google Shape;1581;p52">
            <a:extLst>
              <a:ext uri="{FF2B5EF4-FFF2-40B4-BE49-F238E27FC236}">
                <a16:creationId xmlns:a16="http://schemas.microsoft.com/office/drawing/2014/main" id="{E58298FC-CB64-B9A1-8FFE-29F1EEF0F441}"/>
              </a:ext>
            </a:extLst>
          </p:cNvPr>
          <p:cNvGrpSpPr/>
          <p:nvPr/>
        </p:nvGrpSpPr>
        <p:grpSpPr>
          <a:xfrm flipH="1">
            <a:off x="3461591" y="1691496"/>
            <a:ext cx="4587821" cy="2720235"/>
            <a:chOff x="2043907" y="1175363"/>
            <a:chExt cx="5168793" cy="3055414"/>
          </a:xfrm>
        </p:grpSpPr>
        <p:sp>
          <p:nvSpPr>
            <p:cNvPr id="27" name="Google Shape;1582;p52">
              <a:extLst>
                <a:ext uri="{FF2B5EF4-FFF2-40B4-BE49-F238E27FC236}">
                  <a16:creationId xmlns:a16="http://schemas.microsoft.com/office/drawing/2014/main" id="{3E930B3F-B749-4A81-EF0E-4513B5C9EB50}"/>
                </a:ext>
              </a:extLst>
            </p:cNvPr>
            <p:cNvSpPr/>
            <p:nvPr/>
          </p:nvSpPr>
          <p:spPr>
            <a:xfrm>
              <a:off x="5127047" y="1426065"/>
              <a:ext cx="2085654" cy="2487602"/>
            </a:xfrm>
            <a:custGeom>
              <a:avLst/>
              <a:gdLst/>
              <a:ahLst/>
              <a:cxnLst/>
              <a:rect l="l" t="t" r="r" b="b"/>
              <a:pathLst>
                <a:path w="87697" h="104598" extrusionOk="0">
                  <a:moveTo>
                    <a:pt x="1" y="1"/>
                  </a:moveTo>
                  <a:lnTo>
                    <a:pt x="4285" y="104597"/>
                  </a:lnTo>
                  <a:lnTo>
                    <a:pt x="87697" y="104597"/>
                  </a:lnTo>
                  <a:lnTo>
                    <a:pt x="83364"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83;p52">
              <a:extLst>
                <a:ext uri="{FF2B5EF4-FFF2-40B4-BE49-F238E27FC236}">
                  <a16:creationId xmlns:a16="http://schemas.microsoft.com/office/drawing/2014/main" id="{9D8F8CD1-676C-14A4-FDA4-AEB18D0BF009}"/>
                </a:ext>
              </a:extLst>
            </p:cNvPr>
            <p:cNvSpPr/>
            <p:nvPr/>
          </p:nvSpPr>
          <p:spPr>
            <a:xfrm>
              <a:off x="2043907" y="1175363"/>
              <a:ext cx="5065768" cy="258159"/>
            </a:xfrm>
            <a:custGeom>
              <a:avLst/>
              <a:gdLst/>
              <a:ahLst/>
              <a:cxnLst/>
              <a:rect l="l" t="t" r="r" b="b"/>
              <a:pathLst>
                <a:path w="213004" h="10855" extrusionOk="0">
                  <a:moveTo>
                    <a:pt x="4618" y="0"/>
                  </a:moveTo>
                  <a:lnTo>
                    <a:pt x="4094" y="95"/>
                  </a:lnTo>
                  <a:lnTo>
                    <a:pt x="3618" y="238"/>
                  </a:lnTo>
                  <a:lnTo>
                    <a:pt x="3142" y="381"/>
                  </a:lnTo>
                  <a:lnTo>
                    <a:pt x="2714" y="619"/>
                  </a:lnTo>
                  <a:lnTo>
                    <a:pt x="2285" y="857"/>
                  </a:lnTo>
                  <a:lnTo>
                    <a:pt x="1857" y="1190"/>
                  </a:lnTo>
                  <a:lnTo>
                    <a:pt x="1523" y="1523"/>
                  </a:lnTo>
                  <a:lnTo>
                    <a:pt x="1190" y="1857"/>
                  </a:lnTo>
                  <a:lnTo>
                    <a:pt x="905" y="2238"/>
                  </a:lnTo>
                  <a:lnTo>
                    <a:pt x="619" y="2666"/>
                  </a:lnTo>
                  <a:lnTo>
                    <a:pt x="428" y="3142"/>
                  </a:lnTo>
                  <a:lnTo>
                    <a:pt x="238" y="3618"/>
                  </a:lnTo>
                  <a:lnTo>
                    <a:pt x="95" y="4094"/>
                  </a:lnTo>
                  <a:lnTo>
                    <a:pt x="48" y="4618"/>
                  </a:lnTo>
                  <a:lnTo>
                    <a:pt x="0" y="5142"/>
                  </a:lnTo>
                  <a:lnTo>
                    <a:pt x="0" y="5713"/>
                  </a:lnTo>
                  <a:lnTo>
                    <a:pt x="48" y="6237"/>
                  </a:lnTo>
                  <a:lnTo>
                    <a:pt x="95" y="6760"/>
                  </a:lnTo>
                  <a:lnTo>
                    <a:pt x="238" y="7237"/>
                  </a:lnTo>
                  <a:lnTo>
                    <a:pt x="428" y="7713"/>
                  </a:lnTo>
                  <a:lnTo>
                    <a:pt x="619" y="8141"/>
                  </a:lnTo>
                  <a:lnTo>
                    <a:pt x="905" y="8570"/>
                  </a:lnTo>
                  <a:lnTo>
                    <a:pt x="1190" y="8950"/>
                  </a:lnTo>
                  <a:lnTo>
                    <a:pt x="1523" y="9331"/>
                  </a:lnTo>
                  <a:lnTo>
                    <a:pt x="1857" y="9665"/>
                  </a:lnTo>
                  <a:lnTo>
                    <a:pt x="2285" y="9950"/>
                  </a:lnTo>
                  <a:lnTo>
                    <a:pt x="2714" y="10236"/>
                  </a:lnTo>
                  <a:lnTo>
                    <a:pt x="3142" y="10426"/>
                  </a:lnTo>
                  <a:lnTo>
                    <a:pt x="3618" y="10617"/>
                  </a:lnTo>
                  <a:lnTo>
                    <a:pt x="4094" y="10760"/>
                  </a:lnTo>
                  <a:lnTo>
                    <a:pt x="4618" y="10807"/>
                  </a:lnTo>
                  <a:lnTo>
                    <a:pt x="5142" y="10855"/>
                  </a:lnTo>
                  <a:lnTo>
                    <a:pt x="213003" y="10855"/>
                  </a:lnTo>
                  <a:lnTo>
                    <a:pt x="213003" y="10284"/>
                  </a:lnTo>
                  <a:lnTo>
                    <a:pt x="212956" y="9236"/>
                  </a:lnTo>
                  <a:lnTo>
                    <a:pt x="212813" y="8189"/>
                  </a:lnTo>
                  <a:lnTo>
                    <a:pt x="212575" y="7237"/>
                  </a:lnTo>
                  <a:lnTo>
                    <a:pt x="212194" y="6284"/>
                  </a:lnTo>
                  <a:lnTo>
                    <a:pt x="211765" y="5380"/>
                  </a:lnTo>
                  <a:lnTo>
                    <a:pt x="211242" y="4523"/>
                  </a:lnTo>
                  <a:lnTo>
                    <a:pt x="210670" y="3713"/>
                  </a:lnTo>
                  <a:lnTo>
                    <a:pt x="210004" y="2999"/>
                  </a:lnTo>
                  <a:lnTo>
                    <a:pt x="209290" y="2333"/>
                  </a:lnTo>
                  <a:lnTo>
                    <a:pt x="208480" y="1762"/>
                  </a:lnTo>
                  <a:lnTo>
                    <a:pt x="207623" y="1238"/>
                  </a:lnTo>
                  <a:lnTo>
                    <a:pt x="206719" y="809"/>
                  </a:lnTo>
                  <a:lnTo>
                    <a:pt x="205814" y="476"/>
                  </a:lnTo>
                  <a:lnTo>
                    <a:pt x="204814" y="190"/>
                  </a:lnTo>
                  <a:lnTo>
                    <a:pt x="203815" y="48"/>
                  </a:lnTo>
                  <a:lnTo>
                    <a:pt x="202720" y="0"/>
                  </a:lnTo>
                  <a:close/>
                </a:path>
              </a:pathLst>
            </a:custGeom>
            <a:solidFill>
              <a:srgbClr val="A2C9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84;p52">
              <a:extLst>
                <a:ext uri="{FF2B5EF4-FFF2-40B4-BE49-F238E27FC236}">
                  <a16:creationId xmlns:a16="http://schemas.microsoft.com/office/drawing/2014/main" id="{AA3A58FF-D1D3-6B76-DEED-F603C0E058B1}"/>
                </a:ext>
              </a:extLst>
            </p:cNvPr>
            <p:cNvSpPr/>
            <p:nvPr/>
          </p:nvSpPr>
          <p:spPr>
            <a:xfrm>
              <a:off x="6902434" y="1309460"/>
              <a:ext cx="142695" cy="116629"/>
            </a:xfrm>
            <a:custGeom>
              <a:avLst/>
              <a:gdLst/>
              <a:ahLst/>
              <a:cxnLst/>
              <a:rect l="l" t="t" r="r" b="b"/>
              <a:pathLst>
                <a:path w="6000" h="4904" extrusionOk="0">
                  <a:moveTo>
                    <a:pt x="3000" y="0"/>
                  </a:moveTo>
                  <a:lnTo>
                    <a:pt x="2667" y="48"/>
                  </a:lnTo>
                  <a:lnTo>
                    <a:pt x="2381" y="48"/>
                  </a:lnTo>
                  <a:lnTo>
                    <a:pt x="2096" y="143"/>
                  </a:lnTo>
                  <a:lnTo>
                    <a:pt x="1810" y="238"/>
                  </a:lnTo>
                  <a:lnTo>
                    <a:pt x="1334" y="524"/>
                  </a:lnTo>
                  <a:lnTo>
                    <a:pt x="858" y="905"/>
                  </a:lnTo>
                  <a:lnTo>
                    <a:pt x="477" y="1333"/>
                  </a:lnTo>
                  <a:lnTo>
                    <a:pt x="239" y="1857"/>
                  </a:lnTo>
                  <a:lnTo>
                    <a:pt x="96" y="2143"/>
                  </a:lnTo>
                  <a:lnTo>
                    <a:pt x="48" y="2428"/>
                  </a:lnTo>
                  <a:lnTo>
                    <a:pt x="1" y="2714"/>
                  </a:lnTo>
                  <a:lnTo>
                    <a:pt x="1" y="3047"/>
                  </a:lnTo>
                  <a:lnTo>
                    <a:pt x="1" y="4904"/>
                  </a:lnTo>
                  <a:lnTo>
                    <a:pt x="6000" y="4904"/>
                  </a:lnTo>
                  <a:lnTo>
                    <a:pt x="6000" y="3047"/>
                  </a:lnTo>
                  <a:lnTo>
                    <a:pt x="6000" y="2999"/>
                  </a:lnTo>
                  <a:lnTo>
                    <a:pt x="6000" y="2714"/>
                  </a:lnTo>
                  <a:lnTo>
                    <a:pt x="5952" y="2428"/>
                  </a:lnTo>
                  <a:lnTo>
                    <a:pt x="5857" y="2143"/>
                  </a:lnTo>
                  <a:lnTo>
                    <a:pt x="5761" y="1857"/>
                  </a:lnTo>
                  <a:lnTo>
                    <a:pt x="5476" y="1333"/>
                  </a:lnTo>
                  <a:lnTo>
                    <a:pt x="5143" y="905"/>
                  </a:lnTo>
                  <a:lnTo>
                    <a:pt x="4666" y="524"/>
                  </a:lnTo>
                  <a:lnTo>
                    <a:pt x="4190" y="238"/>
                  </a:lnTo>
                  <a:lnTo>
                    <a:pt x="3905" y="143"/>
                  </a:lnTo>
                  <a:lnTo>
                    <a:pt x="3619" y="48"/>
                  </a:lnTo>
                  <a:lnTo>
                    <a:pt x="3286" y="48"/>
                  </a:lnTo>
                  <a:lnTo>
                    <a:pt x="3000" y="0"/>
                  </a:lnTo>
                  <a:close/>
                </a:path>
              </a:pathLst>
            </a:custGeom>
            <a:solidFill>
              <a:srgbClr val="193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85;p52">
              <a:extLst>
                <a:ext uri="{FF2B5EF4-FFF2-40B4-BE49-F238E27FC236}">
                  <a16:creationId xmlns:a16="http://schemas.microsoft.com/office/drawing/2014/main" id="{6766E234-B0EA-983E-347D-2E63F311E973}"/>
                </a:ext>
              </a:extLst>
            </p:cNvPr>
            <p:cNvSpPr/>
            <p:nvPr/>
          </p:nvSpPr>
          <p:spPr>
            <a:xfrm>
              <a:off x="5062501" y="1426065"/>
              <a:ext cx="2069815" cy="2804623"/>
            </a:xfrm>
            <a:custGeom>
              <a:avLst/>
              <a:gdLst/>
              <a:ahLst/>
              <a:cxnLst/>
              <a:rect l="l" t="t" r="r" b="b"/>
              <a:pathLst>
                <a:path w="87031" h="117928" extrusionOk="0">
                  <a:moveTo>
                    <a:pt x="1" y="1"/>
                  </a:moveTo>
                  <a:lnTo>
                    <a:pt x="3667" y="117928"/>
                  </a:lnTo>
                  <a:lnTo>
                    <a:pt x="87030" y="117928"/>
                  </a:lnTo>
                  <a:lnTo>
                    <a:pt x="83365"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86;p52">
              <a:extLst>
                <a:ext uri="{FF2B5EF4-FFF2-40B4-BE49-F238E27FC236}">
                  <a16:creationId xmlns:a16="http://schemas.microsoft.com/office/drawing/2014/main" id="{1115DFD3-C55A-391C-D3EF-92F7EF6887EB}"/>
                </a:ext>
              </a:extLst>
            </p:cNvPr>
            <p:cNvSpPr/>
            <p:nvPr/>
          </p:nvSpPr>
          <p:spPr>
            <a:xfrm>
              <a:off x="5062500" y="1433525"/>
              <a:ext cx="2069815" cy="2797252"/>
            </a:xfrm>
            <a:custGeom>
              <a:avLst/>
              <a:gdLst/>
              <a:ahLst/>
              <a:cxnLst/>
              <a:rect l="l" t="t" r="r" b="b"/>
              <a:pathLst>
                <a:path w="87031" h="117928" fill="none" extrusionOk="0">
                  <a:moveTo>
                    <a:pt x="3667" y="117928"/>
                  </a:moveTo>
                  <a:lnTo>
                    <a:pt x="87030" y="117928"/>
                  </a:lnTo>
                  <a:lnTo>
                    <a:pt x="83365" y="1"/>
                  </a:lnTo>
                  <a:lnTo>
                    <a:pt x="1" y="1"/>
                  </a:lnTo>
                  <a:lnTo>
                    <a:pt x="3667" y="1179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87;p52">
              <a:extLst>
                <a:ext uri="{FF2B5EF4-FFF2-40B4-BE49-F238E27FC236}">
                  <a16:creationId xmlns:a16="http://schemas.microsoft.com/office/drawing/2014/main" id="{4CA3217A-11C0-E004-A755-D9366B5AA735}"/>
                </a:ext>
              </a:extLst>
            </p:cNvPr>
            <p:cNvSpPr/>
            <p:nvPr/>
          </p:nvSpPr>
          <p:spPr>
            <a:xfrm>
              <a:off x="6803927" y="1426065"/>
              <a:ext cx="241202" cy="2804623"/>
            </a:xfrm>
            <a:custGeom>
              <a:avLst/>
              <a:gdLst/>
              <a:ahLst/>
              <a:cxnLst/>
              <a:rect l="l" t="t" r="r" b="b"/>
              <a:pathLst>
                <a:path w="10142" h="117928" extrusionOk="0">
                  <a:moveTo>
                    <a:pt x="4095" y="1"/>
                  </a:moveTo>
                  <a:lnTo>
                    <a:pt x="1" y="117928"/>
                  </a:lnTo>
                  <a:lnTo>
                    <a:pt x="6047" y="117928"/>
                  </a:lnTo>
                  <a:lnTo>
                    <a:pt x="10142" y="1"/>
                  </a:lnTo>
                  <a:close/>
                </a:path>
              </a:pathLst>
            </a:custGeom>
            <a:solidFill>
              <a:srgbClr val="A2C9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88;p52">
              <a:extLst>
                <a:ext uri="{FF2B5EF4-FFF2-40B4-BE49-F238E27FC236}">
                  <a16:creationId xmlns:a16="http://schemas.microsoft.com/office/drawing/2014/main" id="{49570002-6482-2C9A-67BD-CB9A8AE44042}"/>
                </a:ext>
              </a:extLst>
            </p:cNvPr>
            <p:cNvSpPr/>
            <p:nvPr/>
          </p:nvSpPr>
          <p:spPr>
            <a:xfrm>
              <a:off x="2068321" y="1426065"/>
              <a:ext cx="4840452" cy="2804623"/>
            </a:xfrm>
            <a:custGeom>
              <a:avLst/>
              <a:gdLst/>
              <a:ahLst/>
              <a:cxnLst/>
              <a:rect l="l" t="t" r="r" b="b"/>
              <a:pathLst>
                <a:path w="203530" h="117928" extrusionOk="0">
                  <a:moveTo>
                    <a:pt x="4142" y="1"/>
                  </a:moveTo>
                  <a:lnTo>
                    <a:pt x="0" y="117928"/>
                  </a:lnTo>
                  <a:lnTo>
                    <a:pt x="199435" y="117928"/>
                  </a:lnTo>
                  <a:lnTo>
                    <a:pt x="203529" y="1"/>
                  </a:lnTo>
                  <a:close/>
                </a:path>
              </a:pathLst>
            </a:custGeom>
            <a:solidFill>
              <a:srgbClr val="C2DD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89;p52">
              <a:extLst>
                <a:ext uri="{FF2B5EF4-FFF2-40B4-BE49-F238E27FC236}">
                  <a16:creationId xmlns:a16="http://schemas.microsoft.com/office/drawing/2014/main" id="{508E9404-C5F7-20DD-144F-0AAD74CB0B3F}"/>
                </a:ext>
              </a:extLst>
            </p:cNvPr>
            <p:cNvSpPr/>
            <p:nvPr/>
          </p:nvSpPr>
          <p:spPr>
            <a:xfrm>
              <a:off x="2060888" y="1426065"/>
              <a:ext cx="4840452" cy="2804623"/>
            </a:xfrm>
            <a:custGeom>
              <a:avLst/>
              <a:gdLst/>
              <a:ahLst/>
              <a:cxnLst/>
              <a:rect l="l" t="t" r="r" b="b"/>
              <a:pathLst>
                <a:path w="203530" h="117928" fill="none" extrusionOk="0">
                  <a:moveTo>
                    <a:pt x="0" y="117928"/>
                  </a:moveTo>
                  <a:lnTo>
                    <a:pt x="199435" y="117928"/>
                  </a:lnTo>
                  <a:lnTo>
                    <a:pt x="203529" y="1"/>
                  </a:lnTo>
                  <a:lnTo>
                    <a:pt x="4142" y="1"/>
                  </a:lnTo>
                  <a:lnTo>
                    <a:pt x="0" y="1179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590;p52">
              <a:extLst>
                <a:ext uri="{FF2B5EF4-FFF2-40B4-BE49-F238E27FC236}">
                  <a16:creationId xmlns:a16="http://schemas.microsoft.com/office/drawing/2014/main" id="{1ADC0D25-6C1F-F919-1DFA-4805ABFE2DD6}"/>
                </a:ext>
              </a:extLst>
            </p:cNvPr>
            <p:cNvSpPr/>
            <p:nvPr/>
          </p:nvSpPr>
          <p:spPr>
            <a:xfrm>
              <a:off x="2243181" y="1848395"/>
              <a:ext cx="4557369" cy="9085"/>
            </a:xfrm>
            <a:custGeom>
              <a:avLst/>
              <a:gdLst/>
              <a:ahLst/>
              <a:cxnLst/>
              <a:rect l="l" t="t" r="r" b="b"/>
              <a:pathLst>
                <a:path w="191627" h="382" extrusionOk="0">
                  <a:moveTo>
                    <a:pt x="153873" y="1"/>
                  </a:moveTo>
                  <a:lnTo>
                    <a:pt x="134972" y="49"/>
                  </a:lnTo>
                  <a:lnTo>
                    <a:pt x="125498" y="96"/>
                  </a:lnTo>
                  <a:lnTo>
                    <a:pt x="0" y="191"/>
                  </a:lnTo>
                  <a:lnTo>
                    <a:pt x="125498" y="287"/>
                  </a:lnTo>
                  <a:lnTo>
                    <a:pt x="134924" y="334"/>
                  </a:lnTo>
                  <a:lnTo>
                    <a:pt x="153825" y="382"/>
                  </a:lnTo>
                  <a:lnTo>
                    <a:pt x="172726" y="334"/>
                  </a:lnTo>
                  <a:lnTo>
                    <a:pt x="182200" y="287"/>
                  </a:lnTo>
                  <a:lnTo>
                    <a:pt x="191627" y="191"/>
                  </a:lnTo>
                  <a:lnTo>
                    <a:pt x="182200" y="96"/>
                  </a:lnTo>
                  <a:lnTo>
                    <a:pt x="172726" y="49"/>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91;p52">
              <a:extLst>
                <a:ext uri="{FF2B5EF4-FFF2-40B4-BE49-F238E27FC236}">
                  <a16:creationId xmlns:a16="http://schemas.microsoft.com/office/drawing/2014/main" id="{890DFD77-FBF4-302F-B80B-B2541FD67FD5}"/>
                </a:ext>
              </a:extLst>
            </p:cNvPr>
            <p:cNvSpPr/>
            <p:nvPr/>
          </p:nvSpPr>
          <p:spPr>
            <a:xfrm>
              <a:off x="2238639" y="1986548"/>
              <a:ext cx="4557393" cy="7943"/>
            </a:xfrm>
            <a:custGeom>
              <a:avLst/>
              <a:gdLst/>
              <a:ahLst/>
              <a:cxnLst/>
              <a:rect l="l" t="t" r="r" b="b"/>
              <a:pathLst>
                <a:path w="191628" h="334" extrusionOk="0">
                  <a:moveTo>
                    <a:pt x="134925" y="0"/>
                  </a:moveTo>
                  <a:lnTo>
                    <a:pt x="125498" y="95"/>
                  </a:lnTo>
                  <a:lnTo>
                    <a:pt x="1" y="143"/>
                  </a:lnTo>
                  <a:lnTo>
                    <a:pt x="125451" y="238"/>
                  </a:lnTo>
                  <a:lnTo>
                    <a:pt x="134925" y="286"/>
                  </a:lnTo>
                  <a:lnTo>
                    <a:pt x="153826" y="333"/>
                  </a:lnTo>
                  <a:lnTo>
                    <a:pt x="172727" y="286"/>
                  </a:lnTo>
                  <a:lnTo>
                    <a:pt x="182153" y="238"/>
                  </a:lnTo>
                  <a:lnTo>
                    <a:pt x="191628" y="143"/>
                  </a:lnTo>
                  <a:lnTo>
                    <a:pt x="182153" y="95"/>
                  </a:lnTo>
                  <a:lnTo>
                    <a:pt x="172727"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592;p52">
              <a:extLst>
                <a:ext uri="{FF2B5EF4-FFF2-40B4-BE49-F238E27FC236}">
                  <a16:creationId xmlns:a16="http://schemas.microsoft.com/office/drawing/2014/main" id="{9D128910-8B90-8469-3965-C602CC56832C}"/>
                </a:ext>
              </a:extLst>
            </p:cNvPr>
            <p:cNvSpPr/>
            <p:nvPr/>
          </p:nvSpPr>
          <p:spPr>
            <a:xfrm>
              <a:off x="2232978" y="2123535"/>
              <a:ext cx="4557393" cy="9085"/>
            </a:xfrm>
            <a:custGeom>
              <a:avLst/>
              <a:gdLst/>
              <a:ahLst/>
              <a:cxnLst/>
              <a:rect l="l" t="t" r="r" b="b"/>
              <a:pathLst>
                <a:path w="191628" h="382" extrusionOk="0">
                  <a:moveTo>
                    <a:pt x="153873" y="1"/>
                  </a:moveTo>
                  <a:lnTo>
                    <a:pt x="134973" y="48"/>
                  </a:lnTo>
                  <a:lnTo>
                    <a:pt x="125498" y="96"/>
                  </a:lnTo>
                  <a:lnTo>
                    <a:pt x="1" y="191"/>
                  </a:lnTo>
                  <a:lnTo>
                    <a:pt x="125498" y="287"/>
                  </a:lnTo>
                  <a:lnTo>
                    <a:pt x="134925" y="334"/>
                  </a:lnTo>
                  <a:lnTo>
                    <a:pt x="153826" y="382"/>
                  </a:lnTo>
                  <a:lnTo>
                    <a:pt x="172727" y="334"/>
                  </a:lnTo>
                  <a:lnTo>
                    <a:pt x="182201" y="287"/>
                  </a:lnTo>
                  <a:lnTo>
                    <a:pt x="191627" y="191"/>
                  </a:lnTo>
                  <a:lnTo>
                    <a:pt x="182201" y="96"/>
                  </a:lnTo>
                  <a:lnTo>
                    <a:pt x="172727" y="48"/>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593;p52">
              <a:extLst>
                <a:ext uri="{FF2B5EF4-FFF2-40B4-BE49-F238E27FC236}">
                  <a16:creationId xmlns:a16="http://schemas.microsoft.com/office/drawing/2014/main" id="{74EC8DA2-27DB-7BA7-80C3-A37A6818C094}"/>
                </a:ext>
              </a:extLst>
            </p:cNvPr>
            <p:cNvSpPr/>
            <p:nvPr/>
          </p:nvSpPr>
          <p:spPr>
            <a:xfrm>
              <a:off x="2228460" y="2261687"/>
              <a:ext cx="4557393" cy="7943"/>
            </a:xfrm>
            <a:custGeom>
              <a:avLst/>
              <a:gdLst/>
              <a:ahLst/>
              <a:cxnLst/>
              <a:rect l="l" t="t" r="r" b="b"/>
              <a:pathLst>
                <a:path w="191628" h="334" extrusionOk="0">
                  <a:moveTo>
                    <a:pt x="153825" y="0"/>
                  </a:moveTo>
                  <a:lnTo>
                    <a:pt x="134925" y="48"/>
                  </a:lnTo>
                  <a:lnTo>
                    <a:pt x="125498" y="95"/>
                  </a:lnTo>
                  <a:lnTo>
                    <a:pt x="0" y="191"/>
                  </a:lnTo>
                  <a:lnTo>
                    <a:pt x="125450" y="238"/>
                  </a:lnTo>
                  <a:lnTo>
                    <a:pt x="134925" y="333"/>
                  </a:lnTo>
                  <a:lnTo>
                    <a:pt x="172726" y="333"/>
                  </a:lnTo>
                  <a:lnTo>
                    <a:pt x="182153" y="238"/>
                  </a:lnTo>
                  <a:lnTo>
                    <a:pt x="191627" y="191"/>
                  </a:lnTo>
                  <a:lnTo>
                    <a:pt x="182153" y="95"/>
                  </a:lnTo>
                  <a:lnTo>
                    <a:pt x="172726" y="48"/>
                  </a:lnTo>
                  <a:lnTo>
                    <a:pt x="153825"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594;p52">
              <a:extLst>
                <a:ext uri="{FF2B5EF4-FFF2-40B4-BE49-F238E27FC236}">
                  <a16:creationId xmlns:a16="http://schemas.microsoft.com/office/drawing/2014/main" id="{9DD2ECCD-F170-292C-A042-D7BA8447EAC5}"/>
                </a:ext>
              </a:extLst>
            </p:cNvPr>
            <p:cNvSpPr/>
            <p:nvPr/>
          </p:nvSpPr>
          <p:spPr>
            <a:xfrm>
              <a:off x="2222799" y="2398675"/>
              <a:ext cx="4557369" cy="9085"/>
            </a:xfrm>
            <a:custGeom>
              <a:avLst/>
              <a:gdLst/>
              <a:ahLst/>
              <a:cxnLst/>
              <a:rect l="l" t="t" r="r" b="b"/>
              <a:pathLst>
                <a:path w="191627" h="382" extrusionOk="0">
                  <a:moveTo>
                    <a:pt x="153873" y="1"/>
                  </a:moveTo>
                  <a:lnTo>
                    <a:pt x="134972" y="48"/>
                  </a:lnTo>
                  <a:lnTo>
                    <a:pt x="125498" y="96"/>
                  </a:lnTo>
                  <a:lnTo>
                    <a:pt x="0" y="191"/>
                  </a:lnTo>
                  <a:lnTo>
                    <a:pt x="125498" y="286"/>
                  </a:lnTo>
                  <a:lnTo>
                    <a:pt x="134925" y="334"/>
                  </a:lnTo>
                  <a:lnTo>
                    <a:pt x="153825" y="382"/>
                  </a:lnTo>
                  <a:lnTo>
                    <a:pt x="172726" y="334"/>
                  </a:lnTo>
                  <a:lnTo>
                    <a:pt x="182200" y="286"/>
                  </a:lnTo>
                  <a:lnTo>
                    <a:pt x="191627" y="191"/>
                  </a:lnTo>
                  <a:lnTo>
                    <a:pt x="182200" y="96"/>
                  </a:lnTo>
                  <a:lnTo>
                    <a:pt x="172726" y="48"/>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595;p52">
              <a:extLst>
                <a:ext uri="{FF2B5EF4-FFF2-40B4-BE49-F238E27FC236}">
                  <a16:creationId xmlns:a16="http://schemas.microsoft.com/office/drawing/2014/main" id="{FD3B4963-702B-A70F-1114-017D56DD2231}"/>
                </a:ext>
              </a:extLst>
            </p:cNvPr>
            <p:cNvSpPr/>
            <p:nvPr/>
          </p:nvSpPr>
          <p:spPr>
            <a:xfrm>
              <a:off x="2218257" y="2536827"/>
              <a:ext cx="4557393" cy="9061"/>
            </a:xfrm>
            <a:custGeom>
              <a:avLst/>
              <a:gdLst/>
              <a:ahLst/>
              <a:cxnLst/>
              <a:rect l="l" t="t" r="r" b="b"/>
              <a:pathLst>
                <a:path w="191628" h="381" extrusionOk="0">
                  <a:moveTo>
                    <a:pt x="153826" y="0"/>
                  </a:moveTo>
                  <a:lnTo>
                    <a:pt x="134925" y="48"/>
                  </a:lnTo>
                  <a:lnTo>
                    <a:pt x="125498" y="95"/>
                  </a:lnTo>
                  <a:lnTo>
                    <a:pt x="1" y="191"/>
                  </a:lnTo>
                  <a:lnTo>
                    <a:pt x="125451" y="286"/>
                  </a:lnTo>
                  <a:lnTo>
                    <a:pt x="134925" y="333"/>
                  </a:lnTo>
                  <a:lnTo>
                    <a:pt x="153826" y="381"/>
                  </a:lnTo>
                  <a:lnTo>
                    <a:pt x="172727" y="333"/>
                  </a:lnTo>
                  <a:lnTo>
                    <a:pt x="182153" y="286"/>
                  </a:lnTo>
                  <a:lnTo>
                    <a:pt x="191628" y="191"/>
                  </a:lnTo>
                  <a:lnTo>
                    <a:pt x="182153" y="95"/>
                  </a:lnTo>
                  <a:lnTo>
                    <a:pt x="172727"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596;p52">
              <a:extLst>
                <a:ext uri="{FF2B5EF4-FFF2-40B4-BE49-F238E27FC236}">
                  <a16:creationId xmlns:a16="http://schemas.microsoft.com/office/drawing/2014/main" id="{A8FC50C9-4135-EE8F-0CE8-57D1DC01EA97}"/>
                </a:ext>
              </a:extLst>
            </p:cNvPr>
            <p:cNvSpPr/>
            <p:nvPr/>
          </p:nvSpPr>
          <p:spPr>
            <a:xfrm>
              <a:off x="2212597" y="2674956"/>
              <a:ext cx="4557393" cy="7943"/>
            </a:xfrm>
            <a:custGeom>
              <a:avLst/>
              <a:gdLst/>
              <a:ahLst/>
              <a:cxnLst/>
              <a:rect l="l" t="t" r="r" b="b"/>
              <a:pathLst>
                <a:path w="191628" h="334" extrusionOk="0">
                  <a:moveTo>
                    <a:pt x="134973" y="0"/>
                  </a:moveTo>
                  <a:lnTo>
                    <a:pt x="125498" y="96"/>
                  </a:lnTo>
                  <a:lnTo>
                    <a:pt x="1" y="143"/>
                  </a:lnTo>
                  <a:lnTo>
                    <a:pt x="125498" y="238"/>
                  </a:lnTo>
                  <a:lnTo>
                    <a:pt x="134925" y="286"/>
                  </a:lnTo>
                  <a:lnTo>
                    <a:pt x="153826" y="334"/>
                  </a:lnTo>
                  <a:lnTo>
                    <a:pt x="172727" y="286"/>
                  </a:lnTo>
                  <a:lnTo>
                    <a:pt x="182201" y="238"/>
                  </a:lnTo>
                  <a:lnTo>
                    <a:pt x="191628" y="143"/>
                  </a:lnTo>
                  <a:lnTo>
                    <a:pt x="182201" y="96"/>
                  </a:lnTo>
                  <a:lnTo>
                    <a:pt x="1727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597;p52">
              <a:extLst>
                <a:ext uri="{FF2B5EF4-FFF2-40B4-BE49-F238E27FC236}">
                  <a16:creationId xmlns:a16="http://schemas.microsoft.com/office/drawing/2014/main" id="{D8A5EE2A-12AC-90B1-FE1E-3D7BFD5B042F}"/>
                </a:ext>
              </a:extLst>
            </p:cNvPr>
            <p:cNvSpPr/>
            <p:nvPr/>
          </p:nvSpPr>
          <p:spPr>
            <a:xfrm>
              <a:off x="2208078" y="2811967"/>
              <a:ext cx="4557393" cy="9061"/>
            </a:xfrm>
            <a:custGeom>
              <a:avLst/>
              <a:gdLst/>
              <a:ahLst/>
              <a:cxnLst/>
              <a:rect l="l" t="t" r="r" b="b"/>
              <a:pathLst>
                <a:path w="191628" h="381" extrusionOk="0">
                  <a:moveTo>
                    <a:pt x="153825" y="0"/>
                  </a:moveTo>
                  <a:lnTo>
                    <a:pt x="134925" y="48"/>
                  </a:lnTo>
                  <a:lnTo>
                    <a:pt x="125498" y="95"/>
                  </a:lnTo>
                  <a:lnTo>
                    <a:pt x="0" y="190"/>
                  </a:lnTo>
                  <a:lnTo>
                    <a:pt x="125450" y="286"/>
                  </a:lnTo>
                  <a:lnTo>
                    <a:pt x="134925" y="333"/>
                  </a:lnTo>
                  <a:lnTo>
                    <a:pt x="153825" y="381"/>
                  </a:lnTo>
                  <a:lnTo>
                    <a:pt x="172726" y="333"/>
                  </a:lnTo>
                  <a:lnTo>
                    <a:pt x="182153" y="286"/>
                  </a:lnTo>
                  <a:lnTo>
                    <a:pt x="191627" y="190"/>
                  </a:lnTo>
                  <a:lnTo>
                    <a:pt x="182153" y="95"/>
                  </a:lnTo>
                  <a:lnTo>
                    <a:pt x="172726" y="48"/>
                  </a:lnTo>
                  <a:lnTo>
                    <a:pt x="153825"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598;p52">
              <a:extLst>
                <a:ext uri="{FF2B5EF4-FFF2-40B4-BE49-F238E27FC236}">
                  <a16:creationId xmlns:a16="http://schemas.microsoft.com/office/drawing/2014/main" id="{BFF1AB54-D9B0-1C58-4735-F99995FC6F5F}"/>
                </a:ext>
              </a:extLst>
            </p:cNvPr>
            <p:cNvSpPr/>
            <p:nvPr/>
          </p:nvSpPr>
          <p:spPr>
            <a:xfrm>
              <a:off x="2202418" y="2950096"/>
              <a:ext cx="4557393" cy="7943"/>
            </a:xfrm>
            <a:custGeom>
              <a:avLst/>
              <a:gdLst/>
              <a:ahLst/>
              <a:cxnLst/>
              <a:rect l="l" t="t" r="r" b="b"/>
              <a:pathLst>
                <a:path w="191628" h="334" extrusionOk="0">
                  <a:moveTo>
                    <a:pt x="153873" y="0"/>
                  </a:moveTo>
                  <a:lnTo>
                    <a:pt x="134972" y="48"/>
                  </a:lnTo>
                  <a:lnTo>
                    <a:pt x="125498" y="96"/>
                  </a:lnTo>
                  <a:lnTo>
                    <a:pt x="0" y="191"/>
                  </a:lnTo>
                  <a:lnTo>
                    <a:pt x="125498" y="238"/>
                  </a:lnTo>
                  <a:lnTo>
                    <a:pt x="134925" y="334"/>
                  </a:lnTo>
                  <a:lnTo>
                    <a:pt x="172726" y="334"/>
                  </a:lnTo>
                  <a:lnTo>
                    <a:pt x="182200" y="238"/>
                  </a:lnTo>
                  <a:lnTo>
                    <a:pt x="191627" y="191"/>
                  </a:lnTo>
                  <a:lnTo>
                    <a:pt x="182200" y="96"/>
                  </a:lnTo>
                  <a:lnTo>
                    <a:pt x="172774" y="48"/>
                  </a:lnTo>
                  <a:lnTo>
                    <a:pt x="153873"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599;p52">
              <a:extLst>
                <a:ext uri="{FF2B5EF4-FFF2-40B4-BE49-F238E27FC236}">
                  <a16:creationId xmlns:a16="http://schemas.microsoft.com/office/drawing/2014/main" id="{350A1049-BF67-DEA5-16CB-34EB8667F982}"/>
                </a:ext>
              </a:extLst>
            </p:cNvPr>
            <p:cNvSpPr/>
            <p:nvPr/>
          </p:nvSpPr>
          <p:spPr>
            <a:xfrm>
              <a:off x="2197875" y="3087083"/>
              <a:ext cx="4557393" cy="9085"/>
            </a:xfrm>
            <a:custGeom>
              <a:avLst/>
              <a:gdLst/>
              <a:ahLst/>
              <a:cxnLst/>
              <a:rect l="l" t="t" r="r" b="b"/>
              <a:pathLst>
                <a:path w="191628" h="382" extrusionOk="0">
                  <a:moveTo>
                    <a:pt x="153826" y="1"/>
                  </a:moveTo>
                  <a:lnTo>
                    <a:pt x="134925" y="49"/>
                  </a:lnTo>
                  <a:lnTo>
                    <a:pt x="125499" y="96"/>
                  </a:lnTo>
                  <a:lnTo>
                    <a:pt x="1" y="191"/>
                  </a:lnTo>
                  <a:lnTo>
                    <a:pt x="125451" y="287"/>
                  </a:lnTo>
                  <a:lnTo>
                    <a:pt x="134925" y="334"/>
                  </a:lnTo>
                  <a:lnTo>
                    <a:pt x="153826" y="382"/>
                  </a:lnTo>
                  <a:lnTo>
                    <a:pt x="172727" y="334"/>
                  </a:lnTo>
                  <a:lnTo>
                    <a:pt x="182153" y="287"/>
                  </a:lnTo>
                  <a:lnTo>
                    <a:pt x="191628" y="191"/>
                  </a:lnTo>
                  <a:lnTo>
                    <a:pt x="182153" y="96"/>
                  </a:lnTo>
                  <a:lnTo>
                    <a:pt x="172727" y="49"/>
                  </a:lnTo>
                  <a:lnTo>
                    <a:pt x="15382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00;p52">
              <a:extLst>
                <a:ext uri="{FF2B5EF4-FFF2-40B4-BE49-F238E27FC236}">
                  <a16:creationId xmlns:a16="http://schemas.microsoft.com/office/drawing/2014/main" id="{EBFBBE73-FDD3-35AE-8FEE-10C03011ECE5}"/>
                </a:ext>
              </a:extLst>
            </p:cNvPr>
            <p:cNvSpPr/>
            <p:nvPr/>
          </p:nvSpPr>
          <p:spPr>
            <a:xfrm>
              <a:off x="2192215" y="3225235"/>
              <a:ext cx="4557393" cy="9085"/>
            </a:xfrm>
            <a:custGeom>
              <a:avLst/>
              <a:gdLst/>
              <a:ahLst/>
              <a:cxnLst/>
              <a:rect l="l" t="t" r="r" b="b"/>
              <a:pathLst>
                <a:path w="191628" h="382" extrusionOk="0">
                  <a:moveTo>
                    <a:pt x="153874" y="0"/>
                  </a:moveTo>
                  <a:lnTo>
                    <a:pt x="134973" y="48"/>
                  </a:lnTo>
                  <a:lnTo>
                    <a:pt x="125498" y="95"/>
                  </a:lnTo>
                  <a:lnTo>
                    <a:pt x="1" y="191"/>
                  </a:lnTo>
                  <a:lnTo>
                    <a:pt x="125498" y="286"/>
                  </a:lnTo>
                  <a:lnTo>
                    <a:pt x="134925" y="334"/>
                  </a:lnTo>
                  <a:lnTo>
                    <a:pt x="153826" y="381"/>
                  </a:lnTo>
                  <a:lnTo>
                    <a:pt x="172727" y="334"/>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01;p52">
              <a:extLst>
                <a:ext uri="{FF2B5EF4-FFF2-40B4-BE49-F238E27FC236}">
                  <a16:creationId xmlns:a16="http://schemas.microsoft.com/office/drawing/2014/main" id="{0860A1CF-DDC8-4AEB-AA26-AF365AA9058E}"/>
                </a:ext>
              </a:extLst>
            </p:cNvPr>
            <p:cNvSpPr/>
            <p:nvPr/>
          </p:nvSpPr>
          <p:spPr>
            <a:xfrm>
              <a:off x="2187696" y="3363364"/>
              <a:ext cx="4557393" cy="7943"/>
            </a:xfrm>
            <a:custGeom>
              <a:avLst/>
              <a:gdLst/>
              <a:ahLst/>
              <a:cxnLst/>
              <a:rect l="l" t="t" r="r" b="b"/>
              <a:pathLst>
                <a:path w="191628" h="334" extrusionOk="0">
                  <a:moveTo>
                    <a:pt x="134925" y="1"/>
                  </a:moveTo>
                  <a:lnTo>
                    <a:pt x="125498" y="96"/>
                  </a:lnTo>
                  <a:lnTo>
                    <a:pt x="0" y="143"/>
                  </a:lnTo>
                  <a:lnTo>
                    <a:pt x="125498" y="239"/>
                  </a:lnTo>
                  <a:lnTo>
                    <a:pt x="134925" y="286"/>
                  </a:lnTo>
                  <a:lnTo>
                    <a:pt x="153825" y="334"/>
                  </a:lnTo>
                  <a:lnTo>
                    <a:pt x="172726" y="286"/>
                  </a:lnTo>
                  <a:lnTo>
                    <a:pt x="182153" y="239"/>
                  </a:lnTo>
                  <a:lnTo>
                    <a:pt x="191627" y="143"/>
                  </a:lnTo>
                  <a:lnTo>
                    <a:pt x="182201" y="96"/>
                  </a:lnTo>
                  <a:lnTo>
                    <a:pt x="17272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1602;p52">
              <a:extLst>
                <a:ext uri="{FF2B5EF4-FFF2-40B4-BE49-F238E27FC236}">
                  <a16:creationId xmlns:a16="http://schemas.microsoft.com/office/drawing/2014/main" id="{FF5FC375-997C-3D4C-AB87-315F3F4A6B95}"/>
                </a:ext>
              </a:extLst>
            </p:cNvPr>
            <p:cNvSpPr/>
            <p:nvPr/>
          </p:nvSpPr>
          <p:spPr>
            <a:xfrm>
              <a:off x="2182036" y="3500375"/>
              <a:ext cx="4557393" cy="9085"/>
            </a:xfrm>
            <a:custGeom>
              <a:avLst/>
              <a:gdLst/>
              <a:ahLst/>
              <a:cxnLst/>
              <a:rect l="l" t="t" r="r" b="b"/>
              <a:pathLst>
                <a:path w="191628" h="382" extrusionOk="0">
                  <a:moveTo>
                    <a:pt x="153873" y="0"/>
                  </a:moveTo>
                  <a:lnTo>
                    <a:pt x="134972" y="48"/>
                  </a:lnTo>
                  <a:lnTo>
                    <a:pt x="125498" y="95"/>
                  </a:lnTo>
                  <a:lnTo>
                    <a:pt x="0" y="191"/>
                  </a:lnTo>
                  <a:lnTo>
                    <a:pt x="125498" y="286"/>
                  </a:lnTo>
                  <a:lnTo>
                    <a:pt x="134925" y="333"/>
                  </a:lnTo>
                  <a:lnTo>
                    <a:pt x="153825" y="381"/>
                  </a:lnTo>
                  <a:lnTo>
                    <a:pt x="172726" y="333"/>
                  </a:lnTo>
                  <a:lnTo>
                    <a:pt x="182200" y="286"/>
                  </a:lnTo>
                  <a:lnTo>
                    <a:pt x="191627" y="191"/>
                  </a:lnTo>
                  <a:lnTo>
                    <a:pt x="182200" y="95"/>
                  </a:lnTo>
                  <a:lnTo>
                    <a:pt x="172774" y="48"/>
                  </a:lnTo>
                  <a:lnTo>
                    <a:pt x="153873"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1603;p52">
              <a:extLst>
                <a:ext uri="{FF2B5EF4-FFF2-40B4-BE49-F238E27FC236}">
                  <a16:creationId xmlns:a16="http://schemas.microsoft.com/office/drawing/2014/main" id="{956089B0-348F-BAB1-5864-AD7EB984270B}"/>
                </a:ext>
              </a:extLst>
            </p:cNvPr>
            <p:cNvSpPr/>
            <p:nvPr/>
          </p:nvSpPr>
          <p:spPr>
            <a:xfrm>
              <a:off x="2177494" y="3638504"/>
              <a:ext cx="4557393" cy="7943"/>
            </a:xfrm>
            <a:custGeom>
              <a:avLst/>
              <a:gdLst/>
              <a:ahLst/>
              <a:cxnLst/>
              <a:rect l="l" t="t" r="r" b="b"/>
              <a:pathLst>
                <a:path w="191628" h="334" extrusionOk="0">
                  <a:moveTo>
                    <a:pt x="153826" y="0"/>
                  </a:moveTo>
                  <a:lnTo>
                    <a:pt x="134925" y="48"/>
                  </a:lnTo>
                  <a:lnTo>
                    <a:pt x="125499" y="96"/>
                  </a:lnTo>
                  <a:lnTo>
                    <a:pt x="1" y="191"/>
                  </a:lnTo>
                  <a:lnTo>
                    <a:pt x="125499" y="239"/>
                  </a:lnTo>
                  <a:lnTo>
                    <a:pt x="134925" y="334"/>
                  </a:lnTo>
                  <a:lnTo>
                    <a:pt x="172727" y="334"/>
                  </a:lnTo>
                  <a:lnTo>
                    <a:pt x="182153" y="239"/>
                  </a:lnTo>
                  <a:lnTo>
                    <a:pt x="191628" y="191"/>
                  </a:lnTo>
                  <a:lnTo>
                    <a:pt x="182201" y="96"/>
                  </a:lnTo>
                  <a:lnTo>
                    <a:pt x="172727"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1604;p52">
              <a:extLst>
                <a:ext uri="{FF2B5EF4-FFF2-40B4-BE49-F238E27FC236}">
                  <a16:creationId xmlns:a16="http://schemas.microsoft.com/office/drawing/2014/main" id="{634A0E31-0EC4-A9F6-0997-38FC7C86FBB3}"/>
                </a:ext>
              </a:extLst>
            </p:cNvPr>
            <p:cNvSpPr/>
            <p:nvPr/>
          </p:nvSpPr>
          <p:spPr>
            <a:xfrm>
              <a:off x="2171834" y="3775515"/>
              <a:ext cx="4557393" cy="9085"/>
            </a:xfrm>
            <a:custGeom>
              <a:avLst/>
              <a:gdLst/>
              <a:ahLst/>
              <a:cxnLst/>
              <a:rect l="l" t="t" r="r" b="b"/>
              <a:pathLst>
                <a:path w="191628" h="382" extrusionOk="0">
                  <a:moveTo>
                    <a:pt x="153874" y="0"/>
                  </a:moveTo>
                  <a:lnTo>
                    <a:pt x="134973" y="48"/>
                  </a:lnTo>
                  <a:lnTo>
                    <a:pt x="125499" y="95"/>
                  </a:lnTo>
                  <a:lnTo>
                    <a:pt x="1" y="191"/>
                  </a:lnTo>
                  <a:lnTo>
                    <a:pt x="125499" y="286"/>
                  </a:lnTo>
                  <a:lnTo>
                    <a:pt x="134925" y="333"/>
                  </a:lnTo>
                  <a:lnTo>
                    <a:pt x="153826" y="381"/>
                  </a:lnTo>
                  <a:lnTo>
                    <a:pt x="172727" y="333"/>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1605;p52">
              <a:extLst>
                <a:ext uri="{FF2B5EF4-FFF2-40B4-BE49-F238E27FC236}">
                  <a16:creationId xmlns:a16="http://schemas.microsoft.com/office/drawing/2014/main" id="{74A61EC6-1563-F700-4F79-7A570567518C}"/>
                </a:ext>
              </a:extLst>
            </p:cNvPr>
            <p:cNvSpPr/>
            <p:nvPr/>
          </p:nvSpPr>
          <p:spPr>
            <a:xfrm>
              <a:off x="2167315" y="3913644"/>
              <a:ext cx="4557393" cy="9085"/>
            </a:xfrm>
            <a:custGeom>
              <a:avLst/>
              <a:gdLst/>
              <a:ahLst/>
              <a:cxnLst/>
              <a:rect l="l" t="t" r="r" b="b"/>
              <a:pathLst>
                <a:path w="191628" h="382" extrusionOk="0">
                  <a:moveTo>
                    <a:pt x="153826" y="0"/>
                  </a:moveTo>
                  <a:lnTo>
                    <a:pt x="134925" y="48"/>
                  </a:lnTo>
                  <a:lnTo>
                    <a:pt x="125498" y="96"/>
                  </a:lnTo>
                  <a:lnTo>
                    <a:pt x="0" y="191"/>
                  </a:lnTo>
                  <a:lnTo>
                    <a:pt x="125498" y="286"/>
                  </a:lnTo>
                  <a:lnTo>
                    <a:pt x="134925" y="334"/>
                  </a:lnTo>
                  <a:lnTo>
                    <a:pt x="153826" y="381"/>
                  </a:lnTo>
                  <a:lnTo>
                    <a:pt x="172726" y="334"/>
                  </a:lnTo>
                  <a:lnTo>
                    <a:pt x="182153" y="286"/>
                  </a:lnTo>
                  <a:lnTo>
                    <a:pt x="191627" y="191"/>
                  </a:lnTo>
                  <a:lnTo>
                    <a:pt x="182201" y="96"/>
                  </a:lnTo>
                  <a:lnTo>
                    <a:pt x="172726"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1606;p52">
              <a:extLst>
                <a:ext uri="{FF2B5EF4-FFF2-40B4-BE49-F238E27FC236}">
                  <a16:creationId xmlns:a16="http://schemas.microsoft.com/office/drawing/2014/main" id="{0B9A5219-093D-F3CA-0EE2-F6A57E2887E6}"/>
                </a:ext>
              </a:extLst>
            </p:cNvPr>
            <p:cNvSpPr/>
            <p:nvPr/>
          </p:nvSpPr>
          <p:spPr>
            <a:xfrm>
              <a:off x="2161655" y="4051772"/>
              <a:ext cx="4557393" cy="7943"/>
            </a:xfrm>
            <a:custGeom>
              <a:avLst/>
              <a:gdLst/>
              <a:ahLst/>
              <a:cxnLst/>
              <a:rect l="l" t="t" r="r" b="b"/>
              <a:pathLst>
                <a:path w="191628" h="334" extrusionOk="0">
                  <a:moveTo>
                    <a:pt x="134972" y="1"/>
                  </a:moveTo>
                  <a:lnTo>
                    <a:pt x="125498" y="96"/>
                  </a:lnTo>
                  <a:lnTo>
                    <a:pt x="0" y="144"/>
                  </a:lnTo>
                  <a:lnTo>
                    <a:pt x="125498" y="239"/>
                  </a:lnTo>
                  <a:lnTo>
                    <a:pt x="134925" y="286"/>
                  </a:lnTo>
                  <a:lnTo>
                    <a:pt x="153825" y="334"/>
                  </a:lnTo>
                  <a:lnTo>
                    <a:pt x="172726" y="286"/>
                  </a:lnTo>
                  <a:lnTo>
                    <a:pt x="182200" y="239"/>
                  </a:lnTo>
                  <a:lnTo>
                    <a:pt x="191627" y="144"/>
                  </a:lnTo>
                  <a:lnTo>
                    <a:pt x="182200" y="96"/>
                  </a:lnTo>
                  <a:lnTo>
                    <a:pt x="172774" y="1"/>
                  </a:lnTo>
                  <a:close/>
                </a:path>
              </a:pathLst>
            </a:custGeom>
            <a:solidFill>
              <a:srgbClr val="DBC2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1607;p52">
              <a:extLst>
                <a:ext uri="{FF2B5EF4-FFF2-40B4-BE49-F238E27FC236}">
                  <a16:creationId xmlns:a16="http://schemas.microsoft.com/office/drawing/2014/main" id="{EDFA5403-8B5E-DD19-6D6E-5FB3DF06148A}"/>
                </a:ext>
              </a:extLst>
            </p:cNvPr>
            <p:cNvSpPr/>
            <p:nvPr/>
          </p:nvSpPr>
          <p:spPr>
            <a:xfrm>
              <a:off x="6866214" y="1426065"/>
              <a:ext cx="71348" cy="2019967"/>
            </a:xfrm>
            <a:custGeom>
              <a:avLst/>
              <a:gdLst/>
              <a:ahLst/>
              <a:cxnLst/>
              <a:rect l="l" t="t" r="r" b="b"/>
              <a:pathLst>
                <a:path w="3000" h="84935" extrusionOk="0">
                  <a:moveTo>
                    <a:pt x="3000" y="1"/>
                  </a:moveTo>
                  <a:lnTo>
                    <a:pt x="2524" y="10618"/>
                  </a:lnTo>
                  <a:lnTo>
                    <a:pt x="2143" y="21234"/>
                  </a:lnTo>
                  <a:lnTo>
                    <a:pt x="1333" y="42468"/>
                  </a:lnTo>
                  <a:lnTo>
                    <a:pt x="667" y="63701"/>
                  </a:lnTo>
                  <a:lnTo>
                    <a:pt x="334" y="74318"/>
                  </a:lnTo>
                  <a:lnTo>
                    <a:pt x="0" y="84935"/>
                  </a:lnTo>
                  <a:lnTo>
                    <a:pt x="476" y="74318"/>
                  </a:lnTo>
                  <a:lnTo>
                    <a:pt x="857" y="63701"/>
                  </a:lnTo>
                  <a:lnTo>
                    <a:pt x="1667" y="42468"/>
                  </a:lnTo>
                  <a:lnTo>
                    <a:pt x="2333" y="21234"/>
                  </a:lnTo>
                  <a:lnTo>
                    <a:pt x="2666" y="10618"/>
                  </a:lnTo>
                  <a:lnTo>
                    <a:pt x="3000"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1608;p52">
              <a:extLst>
                <a:ext uri="{FF2B5EF4-FFF2-40B4-BE49-F238E27FC236}">
                  <a16:creationId xmlns:a16="http://schemas.microsoft.com/office/drawing/2014/main" id="{7474E5B4-8201-AF22-CF8A-329C13CC4F19}"/>
                </a:ext>
              </a:extLst>
            </p:cNvPr>
            <p:cNvSpPr/>
            <p:nvPr/>
          </p:nvSpPr>
          <p:spPr>
            <a:xfrm>
              <a:off x="6871874" y="1426065"/>
              <a:ext cx="91729" cy="2625731"/>
            </a:xfrm>
            <a:custGeom>
              <a:avLst/>
              <a:gdLst/>
              <a:ahLst/>
              <a:cxnLst/>
              <a:rect l="l" t="t" r="r" b="b"/>
              <a:pathLst>
                <a:path w="3857" h="110406" extrusionOk="0">
                  <a:moveTo>
                    <a:pt x="3857" y="1"/>
                  </a:moveTo>
                  <a:lnTo>
                    <a:pt x="3285" y="13807"/>
                  </a:lnTo>
                  <a:lnTo>
                    <a:pt x="2809" y="27566"/>
                  </a:lnTo>
                  <a:lnTo>
                    <a:pt x="1762" y="55179"/>
                  </a:lnTo>
                  <a:lnTo>
                    <a:pt x="857" y="82793"/>
                  </a:lnTo>
                  <a:lnTo>
                    <a:pt x="429" y="96599"/>
                  </a:lnTo>
                  <a:lnTo>
                    <a:pt x="0" y="110406"/>
                  </a:lnTo>
                  <a:lnTo>
                    <a:pt x="572" y="96599"/>
                  </a:lnTo>
                  <a:lnTo>
                    <a:pt x="1048" y="82793"/>
                  </a:lnTo>
                  <a:lnTo>
                    <a:pt x="2048" y="55179"/>
                  </a:lnTo>
                  <a:lnTo>
                    <a:pt x="3000" y="27614"/>
                  </a:lnTo>
                  <a:lnTo>
                    <a:pt x="3428" y="13807"/>
                  </a:lnTo>
                  <a:lnTo>
                    <a:pt x="3857"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1609;p52">
              <a:extLst>
                <a:ext uri="{FF2B5EF4-FFF2-40B4-BE49-F238E27FC236}">
                  <a16:creationId xmlns:a16="http://schemas.microsoft.com/office/drawing/2014/main" id="{A35A010C-988F-2701-1981-E6294753BAF4}"/>
                </a:ext>
              </a:extLst>
            </p:cNvPr>
            <p:cNvSpPr/>
            <p:nvPr/>
          </p:nvSpPr>
          <p:spPr>
            <a:xfrm>
              <a:off x="6909236" y="1426065"/>
              <a:ext cx="80409" cy="2308710"/>
            </a:xfrm>
            <a:custGeom>
              <a:avLst/>
              <a:gdLst/>
              <a:ahLst/>
              <a:cxnLst/>
              <a:rect l="l" t="t" r="r" b="b"/>
              <a:pathLst>
                <a:path w="3381" h="97076" extrusionOk="0">
                  <a:moveTo>
                    <a:pt x="3381" y="1"/>
                  </a:moveTo>
                  <a:lnTo>
                    <a:pt x="2905" y="12141"/>
                  </a:lnTo>
                  <a:lnTo>
                    <a:pt x="2429" y="24281"/>
                  </a:lnTo>
                  <a:lnTo>
                    <a:pt x="1572" y="48562"/>
                  </a:lnTo>
                  <a:lnTo>
                    <a:pt x="762" y="72795"/>
                  </a:lnTo>
                  <a:lnTo>
                    <a:pt x="334" y="84935"/>
                  </a:lnTo>
                  <a:lnTo>
                    <a:pt x="0" y="97075"/>
                  </a:lnTo>
                  <a:lnTo>
                    <a:pt x="477" y="84983"/>
                  </a:lnTo>
                  <a:lnTo>
                    <a:pt x="953" y="72842"/>
                  </a:lnTo>
                  <a:lnTo>
                    <a:pt x="1857" y="48562"/>
                  </a:lnTo>
                  <a:lnTo>
                    <a:pt x="2619" y="24281"/>
                  </a:lnTo>
                  <a:lnTo>
                    <a:pt x="3047" y="12141"/>
                  </a:lnTo>
                  <a:lnTo>
                    <a:pt x="3381"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1610;p52">
              <a:extLst>
                <a:ext uri="{FF2B5EF4-FFF2-40B4-BE49-F238E27FC236}">
                  <a16:creationId xmlns:a16="http://schemas.microsoft.com/office/drawing/2014/main" id="{1754E5EF-83E5-B20F-2A00-BF1C5F649D3C}"/>
                </a:ext>
              </a:extLst>
            </p:cNvPr>
            <p:cNvSpPr/>
            <p:nvPr/>
          </p:nvSpPr>
          <p:spPr>
            <a:xfrm>
              <a:off x="6940938" y="1426065"/>
              <a:ext cx="74748" cy="2138855"/>
            </a:xfrm>
            <a:custGeom>
              <a:avLst/>
              <a:gdLst/>
              <a:ahLst/>
              <a:cxnLst/>
              <a:rect l="l" t="t" r="r" b="b"/>
              <a:pathLst>
                <a:path w="3143" h="89934" extrusionOk="0">
                  <a:moveTo>
                    <a:pt x="3143" y="1"/>
                  </a:moveTo>
                  <a:lnTo>
                    <a:pt x="2714" y="11237"/>
                  </a:lnTo>
                  <a:lnTo>
                    <a:pt x="2286" y="22472"/>
                  </a:lnTo>
                  <a:lnTo>
                    <a:pt x="1429" y="44944"/>
                  </a:lnTo>
                  <a:lnTo>
                    <a:pt x="715" y="67463"/>
                  </a:lnTo>
                  <a:lnTo>
                    <a:pt x="334" y="78698"/>
                  </a:lnTo>
                  <a:lnTo>
                    <a:pt x="0" y="89934"/>
                  </a:lnTo>
                  <a:lnTo>
                    <a:pt x="477" y="78698"/>
                  </a:lnTo>
                  <a:lnTo>
                    <a:pt x="905" y="67463"/>
                  </a:lnTo>
                  <a:lnTo>
                    <a:pt x="1762" y="44991"/>
                  </a:lnTo>
                  <a:lnTo>
                    <a:pt x="2476" y="22472"/>
                  </a:lnTo>
                  <a:lnTo>
                    <a:pt x="2857" y="11237"/>
                  </a:lnTo>
                  <a:lnTo>
                    <a:pt x="3143"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50" name="TextBox 649">
            <a:extLst>
              <a:ext uri="{FF2B5EF4-FFF2-40B4-BE49-F238E27FC236}">
                <a16:creationId xmlns:a16="http://schemas.microsoft.com/office/drawing/2014/main" id="{9C1D4933-B9EA-8723-12A4-08CFEDA9C1EC}"/>
              </a:ext>
            </a:extLst>
          </p:cNvPr>
          <p:cNvSpPr txBox="1"/>
          <p:nvPr/>
        </p:nvSpPr>
        <p:spPr>
          <a:xfrm>
            <a:off x="3974932" y="2133277"/>
            <a:ext cx="3708847" cy="1938992"/>
          </a:xfrm>
          <a:prstGeom prst="rect">
            <a:avLst/>
          </a:prstGeom>
          <a:noFill/>
        </p:spPr>
        <p:txBody>
          <a:bodyPr wrap="square">
            <a:spAutoFit/>
          </a:bodyPr>
          <a:lstStyle/>
          <a:p>
            <a:pPr algn="just"/>
            <a:r>
              <a:rPr lang="en-US" sz="2000" b="1" i="1">
                <a:latin typeface="Times New Roman" panose="02020603050405020304" pitchFamily="18" charset="0"/>
                <a:cs typeface="Times New Roman" panose="02020603050405020304" pitchFamily="18" charset="0"/>
              </a:rPr>
              <a:t>Chức năng: </a:t>
            </a:r>
            <a:r>
              <a:rPr lang="en-US" sz="2000">
                <a:latin typeface="Times New Roman" panose="02020603050405020304" pitchFamily="18" charset="0"/>
                <a:cs typeface="Times New Roman" panose="02020603050405020304" pitchFamily="18" charset="0"/>
              </a:rPr>
              <a:t>là một loại cụm từ đặc biệt, nhiều khi cách kết hợp của các từ trong thành ngữ không theo quy tắc thông thường, chằng hạn: </a:t>
            </a:r>
            <a:r>
              <a:rPr lang="en-US" sz="2000" i="1">
                <a:latin typeface="Times New Roman" panose="02020603050405020304" pitchFamily="18" charset="0"/>
                <a:cs typeface="Times New Roman" panose="02020603050405020304" pitchFamily="18" charset="0"/>
              </a:rPr>
              <a:t>cao chạy xa bay, con ông cháu cha, nhường cơm sẻ 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31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50"/>
                                        </p:tgtEl>
                                        <p:attrNameLst>
                                          <p:attrName>style.visibility</p:attrName>
                                        </p:attrNameLst>
                                      </p:cBhvr>
                                      <p:to>
                                        <p:strVal val="visible"/>
                                      </p:to>
                                    </p:set>
                                    <p:animEffect transition="in" filter="wipe(down)">
                                      <p:cBhvr>
                                        <p:cTn id="19" dur="5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b) Kết luận</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1">
            <a:extLst>
              <a:ext uri="{FF2B5EF4-FFF2-40B4-BE49-F238E27FC236}">
                <a16:creationId xmlns:a16="http://schemas.microsoft.com/office/drawing/2014/main" id="{0F533D28-3329-5018-6562-7957640A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40" y="2353801"/>
            <a:ext cx="3409951" cy="2577931"/>
          </a:xfrm>
          <a:prstGeom prst="rect">
            <a:avLst/>
          </a:prstGeom>
        </p:spPr>
      </p:pic>
      <p:pic>
        <p:nvPicPr>
          <p:cNvPr id="3" name="图片 9" descr="0c5d450a7306911101ae9ac82e2f0242">
            <a:extLst>
              <a:ext uri="{FF2B5EF4-FFF2-40B4-BE49-F238E27FC236}">
                <a16:creationId xmlns:a16="http://schemas.microsoft.com/office/drawing/2014/main" id="{AE262CB3-B256-F5E6-FDC8-9A4042F0943C}"/>
              </a:ext>
            </a:extLst>
          </p:cNvPr>
          <p:cNvPicPr>
            <a:picLocks noChangeAspect="1"/>
          </p:cNvPicPr>
          <p:nvPr/>
        </p:nvPicPr>
        <p:blipFill>
          <a:blip r:embed="rId4"/>
          <a:stretch>
            <a:fillRect/>
          </a:stretch>
        </p:blipFill>
        <p:spPr>
          <a:xfrm>
            <a:off x="5209868" y="1038624"/>
            <a:ext cx="3556132" cy="2748137"/>
          </a:xfrm>
          <a:prstGeom prst="rect">
            <a:avLst/>
          </a:prstGeom>
        </p:spPr>
      </p:pic>
      <p:sp>
        <p:nvSpPr>
          <p:cNvPr id="4" name="文本框 15">
            <a:extLst>
              <a:ext uri="{FF2B5EF4-FFF2-40B4-BE49-F238E27FC236}">
                <a16:creationId xmlns:a16="http://schemas.microsoft.com/office/drawing/2014/main" id="{57511E46-ADD6-FD44-9E5C-DAFC5EDBD9FD}"/>
              </a:ext>
            </a:extLst>
          </p:cNvPr>
          <p:cNvSpPr txBox="1"/>
          <p:nvPr/>
        </p:nvSpPr>
        <p:spPr>
          <a:xfrm>
            <a:off x="5506107" y="1337431"/>
            <a:ext cx="3038964"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i="1">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Từ ví dụ em hãy cho biết thành ngữ là gì? Em hãy lấy ví dụ về thành ngữ?</a:t>
            </a:r>
            <a:endParaRPr lang="en-US" sz="2000">
              <a:latin typeface="Times New Roman" panose="02020603050405020304" pitchFamily="18" charset="0"/>
              <a:cs typeface="Times New Roman" panose="02020603050405020304" pitchFamily="18" charset="0"/>
            </a:endParaRPr>
          </a:p>
          <a:p>
            <a:pPr algn="ctr"/>
            <a:endParaRPr lang="en-US"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97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b) Kết luận</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908;p56">
            <a:extLst>
              <a:ext uri="{FF2B5EF4-FFF2-40B4-BE49-F238E27FC236}">
                <a16:creationId xmlns:a16="http://schemas.microsoft.com/office/drawing/2014/main" id="{2C6DD27D-2D01-EC7A-ED39-E63B07831B55}"/>
              </a:ext>
            </a:extLst>
          </p:cNvPr>
          <p:cNvGrpSpPr/>
          <p:nvPr/>
        </p:nvGrpSpPr>
        <p:grpSpPr>
          <a:xfrm>
            <a:off x="1701209" y="1441842"/>
            <a:ext cx="6182517" cy="2831733"/>
            <a:chOff x="1260013" y="631275"/>
            <a:chExt cx="6623713" cy="3734175"/>
          </a:xfrm>
        </p:grpSpPr>
        <p:sp>
          <p:nvSpPr>
            <p:cNvPr id="3" name="Google Shape;4909;p56">
              <a:extLst>
                <a:ext uri="{FF2B5EF4-FFF2-40B4-BE49-F238E27FC236}">
                  <a16:creationId xmlns:a16="http://schemas.microsoft.com/office/drawing/2014/main" id="{C65059B8-28C5-6EE7-24F1-B22DC95B2D05}"/>
                </a:ext>
              </a:extLst>
            </p:cNvPr>
            <p:cNvSpPr/>
            <p:nvPr/>
          </p:nvSpPr>
          <p:spPr>
            <a:xfrm>
              <a:off x="1372975" y="631275"/>
              <a:ext cx="6397800" cy="3330300"/>
            </a:xfrm>
            <a:prstGeom prst="round2SameRect">
              <a:avLst>
                <a:gd name="adj1" fmla="val 16667"/>
                <a:gd name="adj2" fmla="val 0"/>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4910;p56">
              <a:extLst>
                <a:ext uri="{FF2B5EF4-FFF2-40B4-BE49-F238E27FC236}">
                  <a16:creationId xmlns:a16="http://schemas.microsoft.com/office/drawing/2014/main" id="{3095BC39-0969-5C52-1006-109D255485EE}"/>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911;p56">
              <a:extLst>
                <a:ext uri="{FF2B5EF4-FFF2-40B4-BE49-F238E27FC236}">
                  <a16:creationId xmlns:a16="http://schemas.microsoft.com/office/drawing/2014/main" id="{F3683784-530A-13D7-917D-3CD83C2F19F7}"/>
                </a:ext>
              </a:extLst>
            </p:cNvPr>
            <p:cNvSpPr/>
            <p:nvPr/>
          </p:nvSpPr>
          <p:spPr>
            <a:xfrm>
              <a:off x="1544700" y="780225"/>
              <a:ext cx="6054600" cy="3181500"/>
            </a:xfrm>
            <a:prstGeom prst="round2SameRect">
              <a:avLst>
                <a:gd name="adj1" fmla="val 12823"/>
                <a:gd name="adj2" fmla="val 0"/>
              </a:avLst>
            </a:pr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912;p56">
              <a:extLst>
                <a:ext uri="{FF2B5EF4-FFF2-40B4-BE49-F238E27FC236}">
                  <a16:creationId xmlns:a16="http://schemas.microsoft.com/office/drawing/2014/main" id="{FC86D06F-E61B-5049-8E61-C6A3B3FFE6BE}"/>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4913;p56">
              <a:extLst>
                <a:ext uri="{FF2B5EF4-FFF2-40B4-BE49-F238E27FC236}">
                  <a16:creationId xmlns:a16="http://schemas.microsoft.com/office/drawing/2014/main" id="{3A8A5EC3-3B0D-91DA-F61D-C8562D4C12C8}"/>
                </a:ext>
              </a:extLst>
            </p:cNvPr>
            <p:cNvGrpSpPr/>
            <p:nvPr/>
          </p:nvGrpSpPr>
          <p:grpSpPr>
            <a:xfrm>
              <a:off x="1260013" y="3960150"/>
              <a:ext cx="6623713" cy="405300"/>
              <a:chOff x="1260013" y="3960150"/>
              <a:chExt cx="6623713" cy="405300"/>
            </a:xfrm>
          </p:grpSpPr>
          <p:sp>
            <p:nvSpPr>
              <p:cNvPr id="8" name="Google Shape;4914;p56">
                <a:extLst>
                  <a:ext uri="{FF2B5EF4-FFF2-40B4-BE49-F238E27FC236}">
                    <a16:creationId xmlns:a16="http://schemas.microsoft.com/office/drawing/2014/main" id="{5B709E4C-02F6-230C-3DFC-ED3E0B5AC4C9}"/>
                  </a:ext>
                </a:extLst>
              </p:cNvPr>
              <p:cNvSpPr/>
              <p:nvPr/>
            </p:nvSpPr>
            <p:spPr>
              <a:xfrm>
                <a:off x="1260013" y="3960150"/>
                <a:ext cx="6623700" cy="405300"/>
              </a:xfrm>
              <a:prstGeom prst="roundRect">
                <a:avLst>
                  <a:gd name="adj" fmla="val 12636"/>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915;p56">
                <a:extLst>
                  <a:ext uri="{FF2B5EF4-FFF2-40B4-BE49-F238E27FC236}">
                    <a16:creationId xmlns:a16="http://schemas.microsoft.com/office/drawing/2014/main" id="{CE3A7723-6317-83FB-A53C-A869CA29BA92}"/>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916;p56">
                <a:extLst>
                  <a:ext uri="{FF2B5EF4-FFF2-40B4-BE49-F238E27FC236}">
                    <a16:creationId xmlns:a16="http://schemas.microsoft.com/office/drawing/2014/main" id="{2AB14D51-F727-1775-0DBF-0E1B1432DAF2}"/>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1" name="Google Shape;4919;p56">
            <a:extLst>
              <a:ext uri="{FF2B5EF4-FFF2-40B4-BE49-F238E27FC236}">
                <a16:creationId xmlns:a16="http://schemas.microsoft.com/office/drawing/2014/main" id="{7C3DE7DD-1A24-52D3-4DA4-3D3AD6A5706F}"/>
              </a:ext>
            </a:extLst>
          </p:cNvPr>
          <p:cNvGrpSpPr/>
          <p:nvPr/>
        </p:nvGrpSpPr>
        <p:grpSpPr>
          <a:xfrm>
            <a:off x="7262176" y="2126512"/>
            <a:ext cx="1453881" cy="2965560"/>
            <a:chOff x="3916975" y="1390900"/>
            <a:chExt cx="1509919" cy="3176708"/>
          </a:xfrm>
        </p:grpSpPr>
        <p:sp>
          <p:nvSpPr>
            <p:cNvPr id="12" name="Google Shape;4920;p56">
              <a:extLst>
                <a:ext uri="{FF2B5EF4-FFF2-40B4-BE49-F238E27FC236}">
                  <a16:creationId xmlns:a16="http://schemas.microsoft.com/office/drawing/2014/main" id="{482F4871-01B1-E312-BB60-1023EB725A94}"/>
                </a:ext>
              </a:extLst>
            </p:cNvPr>
            <p:cNvSpPr/>
            <p:nvPr/>
          </p:nvSpPr>
          <p:spPr>
            <a:xfrm>
              <a:off x="4057344" y="4238360"/>
              <a:ext cx="1369550" cy="329248"/>
            </a:xfrm>
            <a:custGeom>
              <a:avLst/>
              <a:gdLst/>
              <a:ahLst/>
              <a:cxnLst/>
              <a:rect l="l" t="t" r="r" b="b"/>
              <a:pathLst>
                <a:path w="54782" h="17439" extrusionOk="0">
                  <a:moveTo>
                    <a:pt x="27391" y="0"/>
                  </a:moveTo>
                  <a:cubicBezTo>
                    <a:pt x="12258" y="0"/>
                    <a:pt x="1" y="3903"/>
                    <a:pt x="1" y="8719"/>
                  </a:cubicBezTo>
                  <a:cubicBezTo>
                    <a:pt x="1" y="13536"/>
                    <a:pt x="12258" y="17439"/>
                    <a:pt x="27391" y="17439"/>
                  </a:cubicBezTo>
                  <a:cubicBezTo>
                    <a:pt x="42524" y="17439"/>
                    <a:pt x="54782" y="13536"/>
                    <a:pt x="54782" y="8719"/>
                  </a:cubicBezTo>
                  <a:cubicBezTo>
                    <a:pt x="54782"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921;p56">
              <a:extLst>
                <a:ext uri="{FF2B5EF4-FFF2-40B4-BE49-F238E27FC236}">
                  <a16:creationId xmlns:a16="http://schemas.microsoft.com/office/drawing/2014/main" id="{9D82B8D9-C0F1-E8DA-382D-9DC7C8B66A59}"/>
                </a:ext>
              </a:extLst>
            </p:cNvPr>
            <p:cNvSpPr/>
            <p:nvPr/>
          </p:nvSpPr>
          <p:spPr>
            <a:xfrm>
              <a:off x="4335250" y="2408075"/>
              <a:ext cx="1021150" cy="984675"/>
            </a:xfrm>
            <a:custGeom>
              <a:avLst/>
              <a:gdLst/>
              <a:ahLst/>
              <a:cxnLst/>
              <a:rect l="l" t="t" r="r" b="b"/>
              <a:pathLst>
                <a:path w="40846" h="39387" extrusionOk="0">
                  <a:moveTo>
                    <a:pt x="15687" y="1"/>
                  </a:moveTo>
                  <a:cubicBezTo>
                    <a:pt x="7527" y="1"/>
                    <a:pt x="5251" y="4248"/>
                    <a:pt x="5251" y="4248"/>
                  </a:cubicBezTo>
                  <a:cubicBezTo>
                    <a:pt x="2900" y="7352"/>
                    <a:pt x="1" y="33966"/>
                    <a:pt x="3858" y="37436"/>
                  </a:cubicBezTo>
                  <a:cubicBezTo>
                    <a:pt x="5413" y="38842"/>
                    <a:pt x="9760" y="39386"/>
                    <a:pt x="14730" y="39386"/>
                  </a:cubicBezTo>
                  <a:cubicBezTo>
                    <a:pt x="22016" y="39386"/>
                    <a:pt x="30638" y="38218"/>
                    <a:pt x="33759" y="36888"/>
                  </a:cubicBezTo>
                  <a:cubicBezTo>
                    <a:pt x="39009" y="34628"/>
                    <a:pt x="35814" y="18605"/>
                    <a:pt x="35814" y="18605"/>
                  </a:cubicBezTo>
                  <a:lnTo>
                    <a:pt x="35814" y="18605"/>
                  </a:lnTo>
                  <a:cubicBezTo>
                    <a:pt x="36018" y="18612"/>
                    <a:pt x="36212" y="18615"/>
                    <a:pt x="36396" y="18615"/>
                  </a:cubicBezTo>
                  <a:cubicBezTo>
                    <a:pt x="40845" y="18615"/>
                    <a:pt x="39304" y="16537"/>
                    <a:pt x="37594" y="14565"/>
                  </a:cubicBezTo>
                  <a:cubicBezTo>
                    <a:pt x="35814" y="12510"/>
                    <a:pt x="34216" y="5937"/>
                    <a:pt x="32435" y="4248"/>
                  </a:cubicBezTo>
                  <a:cubicBezTo>
                    <a:pt x="30655" y="2559"/>
                    <a:pt x="28236" y="1075"/>
                    <a:pt x="18101" y="116"/>
                  </a:cubicBezTo>
                  <a:cubicBezTo>
                    <a:pt x="17244" y="37"/>
                    <a:pt x="16441" y="1"/>
                    <a:pt x="15687"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922;p56">
              <a:extLst>
                <a:ext uri="{FF2B5EF4-FFF2-40B4-BE49-F238E27FC236}">
                  <a16:creationId xmlns:a16="http://schemas.microsoft.com/office/drawing/2014/main" id="{49A0239B-9EB2-2C83-DC22-55D14B378877}"/>
                </a:ext>
              </a:extLst>
            </p:cNvPr>
            <p:cNvSpPr/>
            <p:nvPr/>
          </p:nvSpPr>
          <p:spPr>
            <a:xfrm>
              <a:off x="4335250" y="2463025"/>
              <a:ext cx="893075" cy="930025"/>
            </a:xfrm>
            <a:custGeom>
              <a:avLst/>
              <a:gdLst/>
              <a:ahLst/>
              <a:cxnLst/>
              <a:rect l="l" t="t" r="r" b="b"/>
              <a:pathLst>
                <a:path w="35723" h="37201" extrusionOk="0">
                  <a:moveTo>
                    <a:pt x="13799" y="1"/>
                  </a:moveTo>
                  <a:cubicBezTo>
                    <a:pt x="11133" y="1"/>
                    <a:pt x="8585" y="221"/>
                    <a:pt x="6734" y="429"/>
                  </a:cubicBezTo>
                  <a:cubicBezTo>
                    <a:pt x="5661" y="1296"/>
                    <a:pt x="5251" y="2050"/>
                    <a:pt x="5251" y="2050"/>
                  </a:cubicBezTo>
                  <a:cubicBezTo>
                    <a:pt x="2900" y="5154"/>
                    <a:pt x="1" y="31768"/>
                    <a:pt x="3858" y="35238"/>
                  </a:cubicBezTo>
                  <a:cubicBezTo>
                    <a:pt x="4223" y="35580"/>
                    <a:pt x="4748" y="35854"/>
                    <a:pt x="5410" y="36105"/>
                  </a:cubicBezTo>
                  <a:cubicBezTo>
                    <a:pt x="8309" y="36767"/>
                    <a:pt x="11642" y="37086"/>
                    <a:pt x="14974" y="37201"/>
                  </a:cubicBezTo>
                  <a:cubicBezTo>
                    <a:pt x="21502" y="37178"/>
                    <a:pt x="29080" y="36219"/>
                    <a:pt x="32732" y="35055"/>
                  </a:cubicBezTo>
                  <a:cubicBezTo>
                    <a:pt x="35722" y="30695"/>
                    <a:pt x="32002" y="13531"/>
                    <a:pt x="31317" y="8715"/>
                  </a:cubicBezTo>
                  <a:cubicBezTo>
                    <a:pt x="30564" y="3373"/>
                    <a:pt x="28236" y="2712"/>
                    <a:pt x="21388" y="840"/>
                  </a:cubicBezTo>
                  <a:cubicBezTo>
                    <a:pt x="19102" y="209"/>
                    <a:pt x="16395" y="1"/>
                    <a:pt x="13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923;p56">
              <a:extLst>
                <a:ext uri="{FF2B5EF4-FFF2-40B4-BE49-F238E27FC236}">
                  <a16:creationId xmlns:a16="http://schemas.microsoft.com/office/drawing/2014/main" id="{F5C619E5-60E4-BAAB-36BF-37CD4D091D6D}"/>
                </a:ext>
              </a:extLst>
            </p:cNvPr>
            <p:cNvSpPr/>
            <p:nvPr/>
          </p:nvSpPr>
          <p:spPr>
            <a:xfrm>
              <a:off x="4837975" y="2523075"/>
              <a:ext cx="470225" cy="856275"/>
            </a:xfrm>
            <a:custGeom>
              <a:avLst/>
              <a:gdLst/>
              <a:ahLst/>
              <a:cxnLst/>
              <a:rect l="l" t="t" r="r" b="b"/>
              <a:pathLst>
                <a:path w="18809" h="34251" extrusionOk="0">
                  <a:moveTo>
                    <a:pt x="8739" y="1"/>
                  </a:moveTo>
                  <a:cubicBezTo>
                    <a:pt x="7493" y="1"/>
                    <a:pt x="6327" y="598"/>
                    <a:pt x="5365" y="2090"/>
                  </a:cubicBezTo>
                  <a:cubicBezTo>
                    <a:pt x="3813" y="4532"/>
                    <a:pt x="1" y="26285"/>
                    <a:pt x="2877" y="31786"/>
                  </a:cubicBezTo>
                  <a:cubicBezTo>
                    <a:pt x="3310" y="32630"/>
                    <a:pt x="3630" y="33452"/>
                    <a:pt x="3881" y="34251"/>
                  </a:cubicBezTo>
                  <a:cubicBezTo>
                    <a:pt x="4406" y="34205"/>
                    <a:pt x="4908" y="34137"/>
                    <a:pt x="5410" y="34068"/>
                  </a:cubicBezTo>
                  <a:lnTo>
                    <a:pt x="5456" y="34068"/>
                  </a:lnTo>
                  <a:cubicBezTo>
                    <a:pt x="5958" y="34000"/>
                    <a:pt x="6438" y="33931"/>
                    <a:pt x="6917" y="33863"/>
                  </a:cubicBezTo>
                  <a:lnTo>
                    <a:pt x="6963" y="33863"/>
                  </a:lnTo>
                  <a:cubicBezTo>
                    <a:pt x="7191" y="33817"/>
                    <a:pt x="7396" y="33794"/>
                    <a:pt x="7624" y="33749"/>
                  </a:cubicBezTo>
                  <a:lnTo>
                    <a:pt x="7670" y="33749"/>
                  </a:lnTo>
                  <a:cubicBezTo>
                    <a:pt x="8127" y="33680"/>
                    <a:pt x="8560" y="33589"/>
                    <a:pt x="8971" y="33520"/>
                  </a:cubicBezTo>
                  <a:cubicBezTo>
                    <a:pt x="8994" y="33520"/>
                    <a:pt x="9040" y="33520"/>
                    <a:pt x="9062" y="33497"/>
                  </a:cubicBezTo>
                  <a:cubicBezTo>
                    <a:pt x="9268" y="33475"/>
                    <a:pt x="9450" y="33429"/>
                    <a:pt x="9633" y="33383"/>
                  </a:cubicBezTo>
                  <a:lnTo>
                    <a:pt x="9679" y="33383"/>
                  </a:lnTo>
                  <a:cubicBezTo>
                    <a:pt x="9861" y="33338"/>
                    <a:pt x="10067" y="33315"/>
                    <a:pt x="10249" y="33269"/>
                  </a:cubicBezTo>
                  <a:cubicBezTo>
                    <a:pt x="10272" y="33269"/>
                    <a:pt x="10318" y="33246"/>
                    <a:pt x="10341" y="33246"/>
                  </a:cubicBezTo>
                  <a:cubicBezTo>
                    <a:pt x="10500" y="33201"/>
                    <a:pt x="10637" y="33178"/>
                    <a:pt x="10797" y="33155"/>
                  </a:cubicBezTo>
                  <a:cubicBezTo>
                    <a:pt x="10843" y="33132"/>
                    <a:pt x="10866" y="33132"/>
                    <a:pt x="10911" y="33109"/>
                  </a:cubicBezTo>
                  <a:cubicBezTo>
                    <a:pt x="11094" y="33087"/>
                    <a:pt x="11254" y="33041"/>
                    <a:pt x="11413" y="32995"/>
                  </a:cubicBezTo>
                  <a:lnTo>
                    <a:pt x="11436" y="32995"/>
                  </a:lnTo>
                  <a:cubicBezTo>
                    <a:pt x="11596" y="32950"/>
                    <a:pt x="11733" y="32904"/>
                    <a:pt x="11893" y="32881"/>
                  </a:cubicBezTo>
                  <a:cubicBezTo>
                    <a:pt x="11938" y="32858"/>
                    <a:pt x="11961" y="32858"/>
                    <a:pt x="12007" y="32836"/>
                  </a:cubicBezTo>
                  <a:cubicBezTo>
                    <a:pt x="12121" y="32813"/>
                    <a:pt x="12258" y="32767"/>
                    <a:pt x="12372" y="32744"/>
                  </a:cubicBezTo>
                  <a:cubicBezTo>
                    <a:pt x="12395" y="32721"/>
                    <a:pt x="12418" y="32721"/>
                    <a:pt x="12463" y="32699"/>
                  </a:cubicBezTo>
                  <a:cubicBezTo>
                    <a:pt x="12600" y="32676"/>
                    <a:pt x="12714" y="32630"/>
                    <a:pt x="12851" y="32584"/>
                  </a:cubicBezTo>
                  <a:cubicBezTo>
                    <a:pt x="12874" y="32562"/>
                    <a:pt x="12897" y="32562"/>
                    <a:pt x="12943" y="32562"/>
                  </a:cubicBezTo>
                  <a:cubicBezTo>
                    <a:pt x="13034" y="32516"/>
                    <a:pt x="13125" y="32493"/>
                    <a:pt x="13217" y="32448"/>
                  </a:cubicBezTo>
                  <a:cubicBezTo>
                    <a:pt x="13262" y="32448"/>
                    <a:pt x="13285" y="32425"/>
                    <a:pt x="13331" y="32402"/>
                  </a:cubicBezTo>
                  <a:cubicBezTo>
                    <a:pt x="13445" y="32379"/>
                    <a:pt x="13536" y="32333"/>
                    <a:pt x="13650" y="32288"/>
                  </a:cubicBezTo>
                  <a:cubicBezTo>
                    <a:pt x="13764" y="32242"/>
                    <a:pt x="13879" y="32174"/>
                    <a:pt x="13993" y="32105"/>
                  </a:cubicBezTo>
                  <a:cubicBezTo>
                    <a:pt x="14038" y="32082"/>
                    <a:pt x="14061" y="32059"/>
                    <a:pt x="14107" y="32037"/>
                  </a:cubicBezTo>
                  <a:cubicBezTo>
                    <a:pt x="14130" y="32037"/>
                    <a:pt x="14130" y="32014"/>
                    <a:pt x="14130" y="32014"/>
                  </a:cubicBezTo>
                  <a:cubicBezTo>
                    <a:pt x="15682" y="30987"/>
                    <a:pt x="16344" y="28613"/>
                    <a:pt x="16572" y="25897"/>
                  </a:cubicBezTo>
                  <a:cubicBezTo>
                    <a:pt x="16618" y="25531"/>
                    <a:pt x="16640" y="25166"/>
                    <a:pt x="16640" y="24801"/>
                  </a:cubicBezTo>
                  <a:cubicBezTo>
                    <a:pt x="16640" y="24755"/>
                    <a:pt x="16640" y="24687"/>
                    <a:pt x="16640" y="24618"/>
                  </a:cubicBezTo>
                  <a:cubicBezTo>
                    <a:pt x="16663" y="24322"/>
                    <a:pt x="16663" y="24002"/>
                    <a:pt x="16663" y="23683"/>
                  </a:cubicBezTo>
                  <a:cubicBezTo>
                    <a:pt x="16663" y="23591"/>
                    <a:pt x="16663" y="23500"/>
                    <a:pt x="16663" y="23409"/>
                  </a:cubicBezTo>
                  <a:cubicBezTo>
                    <a:pt x="16663" y="23089"/>
                    <a:pt x="16663" y="22770"/>
                    <a:pt x="16663" y="22473"/>
                  </a:cubicBezTo>
                  <a:cubicBezTo>
                    <a:pt x="16640" y="22404"/>
                    <a:pt x="16640" y="22359"/>
                    <a:pt x="16640" y="22313"/>
                  </a:cubicBezTo>
                  <a:cubicBezTo>
                    <a:pt x="16640" y="21948"/>
                    <a:pt x="16618" y="21583"/>
                    <a:pt x="16595" y="21217"/>
                  </a:cubicBezTo>
                  <a:cubicBezTo>
                    <a:pt x="16595" y="21217"/>
                    <a:pt x="16595" y="21195"/>
                    <a:pt x="16595" y="21172"/>
                  </a:cubicBezTo>
                  <a:cubicBezTo>
                    <a:pt x="16526" y="19916"/>
                    <a:pt x="16070" y="18547"/>
                    <a:pt x="16230" y="17292"/>
                  </a:cubicBezTo>
                  <a:cubicBezTo>
                    <a:pt x="15979" y="15351"/>
                    <a:pt x="15705" y="14005"/>
                    <a:pt x="15705" y="14005"/>
                  </a:cubicBezTo>
                  <a:lnTo>
                    <a:pt x="15705" y="14005"/>
                  </a:lnTo>
                  <a:cubicBezTo>
                    <a:pt x="15874" y="14009"/>
                    <a:pt x="16036" y="14012"/>
                    <a:pt x="16191" y="14012"/>
                  </a:cubicBezTo>
                  <a:cubicBezTo>
                    <a:pt x="17561" y="14012"/>
                    <a:pt x="18378" y="13833"/>
                    <a:pt x="18809" y="13525"/>
                  </a:cubicBezTo>
                  <a:cubicBezTo>
                    <a:pt x="18421" y="13092"/>
                    <a:pt x="17896" y="12681"/>
                    <a:pt x="17668" y="12407"/>
                  </a:cubicBezTo>
                  <a:cubicBezTo>
                    <a:pt x="16914" y="11494"/>
                    <a:pt x="16184" y="10604"/>
                    <a:pt x="15682" y="9531"/>
                  </a:cubicBezTo>
                  <a:cubicBezTo>
                    <a:pt x="14289" y="6541"/>
                    <a:pt x="14609" y="2364"/>
                    <a:pt x="11185" y="652"/>
                  </a:cubicBezTo>
                  <a:cubicBezTo>
                    <a:pt x="10359" y="243"/>
                    <a:pt x="9533" y="1"/>
                    <a:pt x="87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924;p56">
              <a:extLst>
                <a:ext uri="{FF2B5EF4-FFF2-40B4-BE49-F238E27FC236}">
                  <a16:creationId xmlns:a16="http://schemas.microsoft.com/office/drawing/2014/main" id="{F5ECA55B-DF01-E15D-9B24-F156164706CE}"/>
                </a:ext>
              </a:extLst>
            </p:cNvPr>
            <p:cNvSpPr/>
            <p:nvPr/>
          </p:nvSpPr>
          <p:spPr>
            <a:xfrm>
              <a:off x="5141000" y="2554775"/>
              <a:ext cx="167200" cy="318600"/>
            </a:xfrm>
            <a:custGeom>
              <a:avLst/>
              <a:gdLst/>
              <a:ahLst/>
              <a:cxnLst/>
              <a:rect l="l" t="t" r="r" b="b"/>
              <a:pathLst>
                <a:path w="6688" h="12744" extrusionOk="0">
                  <a:moveTo>
                    <a:pt x="0" y="0"/>
                  </a:moveTo>
                  <a:cubicBezTo>
                    <a:pt x="1255" y="1666"/>
                    <a:pt x="2579" y="7030"/>
                    <a:pt x="2739" y="9130"/>
                  </a:cubicBezTo>
                  <a:cubicBezTo>
                    <a:pt x="2853" y="10523"/>
                    <a:pt x="3333" y="11892"/>
                    <a:pt x="3675" y="12737"/>
                  </a:cubicBezTo>
                  <a:cubicBezTo>
                    <a:pt x="3837" y="12741"/>
                    <a:pt x="3993" y="12744"/>
                    <a:pt x="4141" y="12744"/>
                  </a:cubicBezTo>
                  <a:cubicBezTo>
                    <a:pt x="5458" y="12744"/>
                    <a:pt x="6257" y="12565"/>
                    <a:pt x="6688" y="12257"/>
                  </a:cubicBezTo>
                  <a:cubicBezTo>
                    <a:pt x="6300" y="11824"/>
                    <a:pt x="5775" y="11413"/>
                    <a:pt x="5547" y="11139"/>
                  </a:cubicBezTo>
                  <a:cubicBezTo>
                    <a:pt x="4793" y="10226"/>
                    <a:pt x="4063" y="9336"/>
                    <a:pt x="3561" y="8263"/>
                  </a:cubicBezTo>
                  <a:cubicBezTo>
                    <a:pt x="2305" y="5592"/>
                    <a:pt x="2442" y="1963"/>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925;p56">
              <a:extLst>
                <a:ext uri="{FF2B5EF4-FFF2-40B4-BE49-F238E27FC236}">
                  <a16:creationId xmlns:a16="http://schemas.microsoft.com/office/drawing/2014/main" id="{37793441-EAC8-2C1F-B4BB-5ABCAFDE7181}"/>
                </a:ext>
              </a:extLst>
            </p:cNvPr>
            <p:cNvSpPr/>
            <p:nvPr/>
          </p:nvSpPr>
          <p:spPr>
            <a:xfrm>
              <a:off x="5017150" y="2523600"/>
              <a:ext cx="279650" cy="334800"/>
            </a:xfrm>
            <a:custGeom>
              <a:avLst/>
              <a:gdLst/>
              <a:ahLst/>
              <a:cxnLst/>
              <a:rect l="l" t="t" r="r" b="b"/>
              <a:pathLst>
                <a:path w="11186" h="13392" extrusionOk="0">
                  <a:moveTo>
                    <a:pt x="88" y="0"/>
                  </a:moveTo>
                  <a:cubicBezTo>
                    <a:pt x="36" y="0"/>
                    <a:pt x="6" y="5"/>
                    <a:pt x="1" y="15"/>
                  </a:cubicBezTo>
                  <a:cubicBezTo>
                    <a:pt x="1" y="37"/>
                    <a:pt x="572" y="152"/>
                    <a:pt x="1439" y="334"/>
                  </a:cubicBezTo>
                  <a:cubicBezTo>
                    <a:pt x="2283" y="517"/>
                    <a:pt x="3470" y="745"/>
                    <a:pt x="4406" y="1384"/>
                  </a:cubicBezTo>
                  <a:cubicBezTo>
                    <a:pt x="5388" y="2000"/>
                    <a:pt x="5936" y="3028"/>
                    <a:pt x="6209" y="3849"/>
                  </a:cubicBezTo>
                  <a:cubicBezTo>
                    <a:pt x="6506" y="4671"/>
                    <a:pt x="6643" y="5242"/>
                    <a:pt x="6643" y="5242"/>
                  </a:cubicBezTo>
                  <a:cubicBezTo>
                    <a:pt x="6643" y="5242"/>
                    <a:pt x="6689" y="5379"/>
                    <a:pt x="6757" y="5607"/>
                  </a:cubicBezTo>
                  <a:cubicBezTo>
                    <a:pt x="6826" y="5858"/>
                    <a:pt x="6940" y="6223"/>
                    <a:pt x="7054" y="6634"/>
                  </a:cubicBezTo>
                  <a:cubicBezTo>
                    <a:pt x="7305" y="7478"/>
                    <a:pt x="7647" y="8620"/>
                    <a:pt x="8127" y="9715"/>
                  </a:cubicBezTo>
                  <a:cubicBezTo>
                    <a:pt x="8287" y="9966"/>
                    <a:pt x="8423" y="10240"/>
                    <a:pt x="8560" y="10491"/>
                  </a:cubicBezTo>
                  <a:lnTo>
                    <a:pt x="8652" y="10697"/>
                  </a:lnTo>
                  <a:lnTo>
                    <a:pt x="8789" y="10857"/>
                  </a:lnTo>
                  <a:cubicBezTo>
                    <a:pt x="8857" y="10971"/>
                    <a:pt x="8948" y="11085"/>
                    <a:pt x="9040" y="11199"/>
                  </a:cubicBezTo>
                  <a:cubicBezTo>
                    <a:pt x="9200" y="11450"/>
                    <a:pt x="9359" y="11656"/>
                    <a:pt x="9519" y="11838"/>
                  </a:cubicBezTo>
                  <a:cubicBezTo>
                    <a:pt x="9679" y="12044"/>
                    <a:pt x="9839" y="12226"/>
                    <a:pt x="9998" y="12386"/>
                  </a:cubicBezTo>
                  <a:cubicBezTo>
                    <a:pt x="10621" y="12986"/>
                    <a:pt x="11026" y="13391"/>
                    <a:pt x="11069" y="13391"/>
                  </a:cubicBezTo>
                  <a:cubicBezTo>
                    <a:pt x="11070" y="13391"/>
                    <a:pt x="11071" y="13391"/>
                    <a:pt x="11071" y="13390"/>
                  </a:cubicBezTo>
                  <a:cubicBezTo>
                    <a:pt x="11185" y="13299"/>
                    <a:pt x="9336" y="11724"/>
                    <a:pt x="8423" y="9578"/>
                  </a:cubicBezTo>
                  <a:cubicBezTo>
                    <a:pt x="7990" y="8506"/>
                    <a:pt x="7693" y="7364"/>
                    <a:pt x="7465" y="6520"/>
                  </a:cubicBezTo>
                  <a:cubicBezTo>
                    <a:pt x="7351" y="6109"/>
                    <a:pt x="7259" y="5744"/>
                    <a:pt x="7191" y="5493"/>
                  </a:cubicBezTo>
                  <a:cubicBezTo>
                    <a:pt x="7122" y="5242"/>
                    <a:pt x="7077" y="5105"/>
                    <a:pt x="7077" y="5105"/>
                  </a:cubicBezTo>
                  <a:cubicBezTo>
                    <a:pt x="7077" y="5105"/>
                    <a:pt x="6917" y="4534"/>
                    <a:pt x="6597" y="3712"/>
                  </a:cubicBezTo>
                  <a:cubicBezTo>
                    <a:pt x="6438" y="3279"/>
                    <a:pt x="6209" y="2799"/>
                    <a:pt x="5890" y="2343"/>
                  </a:cubicBezTo>
                  <a:cubicBezTo>
                    <a:pt x="5547" y="1863"/>
                    <a:pt x="5114" y="1430"/>
                    <a:pt x="4589" y="1110"/>
                  </a:cubicBezTo>
                  <a:cubicBezTo>
                    <a:pt x="3539" y="471"/>
                    <a:pt x="2329" y="289"/>
                    <a:pt x="1485" y="152"/>
                  </a:cubicBezTo>
                  <a:cubicBezTo>
                    <a:pt x="785" y="62"/>
                    <a:pt x="282" y="0"/>
                    <a:pt x="88"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926;p56">
              <a:extLst>
                <a:ext uri="{FF2B5EF4-FFF2-40B4-BE49-F238E27FC236}">
                  <a16:creationId xmlns:a16="http://schemas.microsoft.com/office/drawing/2014/main" id="{122756B7-6225-6CD7-F306-2518BE3C4705}"/>
                </a:ext>
              </a:extLst>
            </p:cNvPr>
            <p:cNvSpPr/>
            <p:nvPr/>
          </p:nvSpPr>
          <p:spPr>
            <a:xfrm>
              <a:off x="5127300" y="2742500"/>
              <a:ext cx="138100" cy="647150"/>
            </a:xfrm>
            <a:custGeom>
              <a:avLst/>
              <a:gdLst/>
              <a:ahLst/>
              <a:cxnLst/>
              <a:rect l="l" t="t" r="r" b="b"/>
              <a:pathLst>
                <a:path w="5524" h="25886" extrusionOk="0">
                  <a:moveTo>
                    <a:pt x="3424" y="1"/>
                  </a:moveTo>
                  <a:cubicBezTo>
                    <a:pt x="3401" y="1"/>
                    <a:pt x="3378" y="46"/>
                    <a:pt x="3333" y="138"/>
                  </a:cubicBezTo>
                  <a:cubicBezTo>
                    <a:pt x="3310" y="229"/>
                    <a:pt x="3219" y="366"/>
                    <a:pt x="3219" y="571"/>
                  </a:cubicBezTo>
                  <a:cubicBezTo>
                    <a:pt x="3127" y="937"/>
                    <a:pt x="3127" y="1507"/>
                    <a:pt x="3219" y="2146"/>
                  </a:cubicBezTo>
                  <a:cubicBezTo>
                    <a:pt x="3287" y="2808"/>
                    <a:pt x="3447" y="3539"/>
                    <a:pt x="3561" y="4338"/>
                  </a:cubicBezTo>
                  <a:cubicBezTo>
                    <a:pt x="3675" y="5136"/>
                    <a:pt x="3766" y="6004"/>
                    <a:pt x="3949" y="6848"/>
                  </a:cubicBezTo>
                  <a:cubicBezTo>
                    <a:pt x="4132" y="7693"/>
                    <a:pt x="4269" y="8537"/>
                    <a:pt x="4406" y="9336"/>
                  </a:cubicBezTo>
                  <a:cubicBezTo>
                    <a:pt x="4497" y="9724"/>
                    <a:pt x="4542" y="10112"/>
                    <a:pt x="4565" y="10478"/>
                  </a:cubicBezTo>
                  <a:cubicBezTo>
                    <a:pt x="4611" y="10843"/>
                    <a:pt x="4657" y="11185"/>
                    <a:pt x="4679" y="11505"/>
                  </a:cubicBezTo>
                  <a:cubicBezTo>
                    <a:pt x="4748" y="12144"/>
                    <a:pt x="4748" y="12669"/>
                    <a:pt x="4771" y="13057"/>
                  </a:cubicBezTo>
                  <a:cubicBezTo>
                    <a:pt x="4794" y="13422"/>
                    <a:pt x="4794" y="13627"/>
                    <a:pt x="4794" y="13627"/>
                  </a:cubicBezTo>
                  <a:cubicBezTo>
                    <a:pt x="4794" y="13627"/>
                    <a:pt x="4816" y="13673"/>
                    <a:pt x="4816" y="13787"/>
                  </a:cubicBezTo>
                  <a:cubicBezTo>
                    <a:pt x="4794" y="13878"/>
                    <a:pt x="4794" y="14038"/>
                    <a:pt x="4794" y="14221"/>
                  </a:cubicBezTo>
                  <a:cubicBezTo>
                    <a:pt x="4794" y="14586"/>
                    <a:pt x="4794" y="15111"/>
                    <a:pt x="4771" y="15750"/>
                  </a:cubicBezTo>
                  <a:cubicBezTo>
                    <a:pt x="4679" y="17051"/>
                    <a:pt x="4588" y="18763"/>
                    <a:pt x="3995" y="20361"/>
                  </a:cubicBezTo>
                  <a:cubicBezTo>
                    <a:pt x="3721" y="21137"/>
                    <a:pt x="3287" y="21890"/>
                    <a:pt x="2831" y="22552"/>
                  </a:cubicBezTo>
                  <a:cubicBezTo>
                    <a:pt x="2397" y="23191"/>
                    <a:pt x="1895" y="23762"/>
                    <a:pt x="1461" y="24241"/>
                  </a:cubicBezTo>
                  <a:cubicBezTo>
                    <a:pt x="594" y="25200"/>
                    <a:pt x="0" y="25839"/>
                    <a:pt x="46" y="25885"/>
                  </a:cubicBezTo>
                  <a:cubicBezTo>
                    <a:pt x="46" y="25885"/>
                    <a:pt x="47" y="25885"/>
                    <a:pt x="48" y="25885"/>
                  </a:cubicBezTo>
                  <a:cubicBezTo>
                    <a:pt x="94" y="25885"/>
                    <a:pt x="749" y="25320"/>
                    <a:pt x="1666" y="24447"/>
                  </a:cubicBezTo>
                  <a:cubicBezTo>
                    <a:pt x="2123" y="23990"/>
                    <a:pt x="2648" y="23419"/>
                    <a:pt x="3150" y="22780"/>
                  </a:cubicBezTo>
                  <a:cubicBezTo>
                    <a:pt x="3652" y="22118"/>
                    <a:pt x="4132" y="21365"/>
                    <a:pt x="4451" y="20543"/>
                  </a:cubicBezTo>
                  <a:cubicBezTo>
                    <a:pt x="5159" y="18877"/>
                    <a:pt x="5296" y="17097"/>
                    <a:pt x="5433" y="15819"/>
                  </a:cubicBezTo>
                  <a:cubicBezTo>
                    <a:pt x="5455" y="15157"/>
                    <a:pt x="5478" y="14609"/>
                    <a:pt x="5501" y="14221"/>
                  </a:cubicBezTo>
                  <a:cubicBezTo>
                    <a:pt x="5501" y="14038"/>
                    <a:pt x="5501" y="13878"/>
                    <a:pt x="5501" y="13764"/>
                  </a:cubicBezTo>
                  <a:cubicBezTo>
                    <a:pt x="5524" y="13673"/>
                    <a:pt x="5501" y="13605"/>
                    <a:pt x="5501" y="13605"/>
                  </a:cubicBezTo>
                  <a:cubicBezTo>
                    <a:pt x="5501" y="13605"/>
                    <a:pt x="5501" y="13399"/>
                    <a:pt x="5455" y="13011"/>
                  </a:cubicBezTo>
                  <a:cubicBezTo>
                    <a:pt x="5433" y="12646"/>
                    <a:pt x="5410" y="12098"/>
                    <a:pt x="5341" y="11436"/>
                  </a:cubicBezTo>
                  <a:cubicBezTo>
                    <a:pt x="5296" y="11117"/>
                    <a:pt x="5227" y="10774"/>
                    <a:pt x="5182" y="10386"/>
                  </a:cubicBezTo>
                  <a:cubicBezTo>
                    <a:pt x="5136" y="10021"/>
                    <a:pt x="5090" y="9633"/>
                    <a:pt x="4999" y="9222"/>
                  </a:cubicBezTo>
                  <a:cubicBezTo>
                    <a:pt x="4816" y="8423"/>
                    <a:pt x="4657" y="7579"/>
                    <a:pt x="4451" y="6757"/>
                  </a:cubicBezTo>
                  <a:cubicBezTo>
                    <a:pt x="4246" y="5912"/>
                    <a:pt x="4086" y="5068"/>
                    <a:pt x="3949" y="4269"/>
                  </a:cubicBezTo>
                  <a:cubicBezTo>
                    <a:pt x="3812" y="3470"/>
                    <a:pt x="3607" y="2740"/>
                    <a:pt x="3492" y="2101"/>
                  </a:cubicBezTo>
                  <a:cubicBezTo>
                    <a:pt x="3378" y="1484"/>
                    <a:pt x="3310" y="959"/>
                    <a:pt x="3356" y="594"/>
                  </a:cubicBezTo>
                  <a:cubicBezTo>
                    <a:pt x="3356" y="389"/>
                    <a:pt x="3401" y="252"/>
                    <a:pt x="3401" y="160"/>
                  </a:cubicBezTo>
                  <a:cubicBezTo>
                    <a:pt x="3424" y="69"/>
                    <a:pt x="3424" y="1"/>
                    <a:pt x="3424"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927;p56">
              <a:extLst>
                <a:ext uri="{FF2B5EF4-FFF2-40B4-BE49-F238E27FC236}">
                  <a16:creationId xmlns:a16="http://schemas.microsoft.com/office/drawing/2014/main" id="{77747B6B-8FCB-FD65-E724-4DF285E14C8F}"/>
                </a:ext>
              </a:extLst>
            </p:cNvPr>
            <p:cNvSpPr/>
            <p:nvPr/>
          </p:nvSpPr>
          <p:spPr>
            <a:xfrm>
              <a:off x="4181775" y="2553625"/>
              <a:ext cx="422275" cy="571275"/>
            </a:xfrm>
            <a:custGeom>
              <a:avLst/>
              <a:gdLst/>
              <a:ahLst/>
              <a:cxnLst/>
              <a:rect l="l" t="t" r="r" b="b"/>
              <a:pathLst>
                <a:path w="16891" h="22851" extrusionOk="0">
                  <a:moveTo>
                    <a:pt x="14471" y="1"/>
                  </a:moveTo>
                  <a:cubicBezTo>
                    <a:pt x="14471" y="1"/>
                    <a:pt x="11686" y="23"/>
                    <a:pt x="10317" y="4794"/>
                  </a:cubicBezTo>
                  <a:cubicBezTo>
                    <a:pt x="8947" y="9542"/>
                    <a:pt x="7943" y="16663"/>
                    <a:pt x="7943" y="16663"/>
                  </a:cubicBezTo>
                  <a:cubicBezTo>
                    <a:pt x="7943" y="16663"/>
                    <a:pt x="4405" y="14129"/>
                    <a:pt x="3264" y="12554"/>
                  </a:cubicBezTo>
                  <a:cubicBezTo>
                    <a:pt x="2926" y="12099"/>
                    <a:pt x="2433" y="11890"/>
                    <a:pt x="1938" y="11890"/>
                  </a:cubicBezTo>
                  <a:cubicBezTo>
                    <a:pt x="1091" y="11890"/>
                    <a:pt x="237" y="12500"/>
                    <a:pt x="137" y="13536"/>
                  </a:cubicBezTo>
                  <a:cubicBezTo>
                    <a:pt x="1" y="15165"/>
                    <a:pt x="3970" y="22850"/>
                    <a:pt x="8041" y="22850"/>
                  </a:cubicBezTo>
                  <a:cubicBezTo>
                    <a:pt x="8077" y="22850"/>
                    <a:pt x="8113" y="22850"/>
                    <a:pt x="8148" y="22849"/>
                  </a:cubicBezTo>
                  <a:cubicBezTo>
                    <a:pt x="12234" y="22689"/>
                    <a:pt x="14334" y="17690"/>
                    <a:pt x="15544" y="12007"/>
                  </a:cubicBezTo>
                  <a:cubicBezTo>
                    <a:pt x="16753" y="6323"/>
                    <a:pt x="16890" y="343"/>
                    <a:pt x="14471"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928;p56">
              <a:extLst>
                <a:ext uri="{FF2B5EF4-FFF2-40B4-BE49-F238E27FC236}">
                  <a16:creationId xmlns:a16="http://schemas.microsoft.com/office/drawing/2014/main" id="{A7EDEEA8-303F-17C7-1976-623938F9D7DE}"/>
                </a:ext>
              </a:extLst>
            </p:cNvPr>
            <p:cNvSpPr/>
            <p:nvPr/>
          </p:nvSpPr>
          <p:spPr>
            <a:xfrm>
              <a:off x="4269625" y="2743650"/>
              <a:ext cx="307025" cy="381275"/>
            </a:xfrm>
            <a:custGeom>
              <a:avLst/>
              <a:gdLst/>
              <a:ahLst/>
              <a:cxnLst/>
              <a:rect l="l" t="t" r="r" b="b"/>
              <a:pathLst>
                <a:path w="12281" h="15251" extrusionOk="0">
                  <a:moveTo>
                    <a:pt x="8281" y="0"/>
                  </a:moveTo>
                  <a:cubicBezTo>
                    <a:pt x="7444" y="0"/>
                    <a:pt x="6614" y="312"/>
                    <a:pt x="5935" y="685"/>
                  </a:cubicBezTo>
                  <a:cubicBezTo>
                    <a:pt x="5593" y="2214"/>
                    <a:pt x="5319" y="3744"/>
                    <a:pt x="5068" y="5090"/>
                  </a:cubicBezTo>
                  <a:cubicBezTo>
                    <a:pt x="6255" y="5319"/>
                    <a:pt x="7602" y="7715"/>
                    <a:pt x="6848" y="8788"/>
                  </a:cubicBezTo>
                  <a:cubicBezTo>
                    <a:pt x="6724" y="8954"/>
                    <a:pt x="6575" y="9025"/>
                    <a:pt x="6411" y="9025"/>
                  </a:cubicBezTo>
                  <a:cubicBezTo>
                    <a:pt x="5855" y="9025"/>
                    <a:pt x="5133" y="8208"/>
                    <a:pt x="4657" y="7556"/>
                  </a:cubicBezTo>
                  <a:cubicBezTo>
                    <a:pt x="4520" y="8491"/>
                    <a:pt x="4429" y="9062"/>
                    <a:pt x="4429" y="9062"/>
                  </a:cubicBezTo>
                  <a:cubicBezTo>
                    <a:pt x="4429" y="9062"/>
                    <a:pt x="2055" y="7350"/>
                    <a:pt x="571" y="5889"/>
                  </a:cubicBezTo>
                  <a:lnTo>
                    <a:pt x="1" y="6871"/>
                  </a:lnTo>
                  <a:cubicBezTo>
                    <a:pt x="1" y="6871"/>
                    <a:pt x="4885" y="10454"/>
                    <a:pt x="5410" y="12897"/>
                  </a:cubicBezTo>
                  <a:cubicBezTo>
                    <a:pt x="5615" y="13855"/>
                    <a:pt x="4831" y="14148"/>
                    <a:pt x="3798" y="14148"/>
                  </a:cubicBezTo>
                  <a:cubicBezTo>
                    <a:pt x="2986" y="14148"/>
                    <a:pt x="2019" y="13968"/>
                    <a:pt x="1256" y="13787"/>
                  </a:cubicBezTo>
                  <a:lnTo>
                    <a:pt x="1256" y="13787"/>
                  </a:lnTo>
                  <a:cubicBezTo>
                    <a:pt x="2290" y="14667"/>
                    <a:pt x="3388" y="15250"/>
                    <a:pt x="4509" y="15250"/>
                  </a:cubicBezTo>
                  <a:cubicBezTo>
                    <a:pt x="4550" y="15250"/>
                    <a:pt x="4592" y="15249"/>
                    <a:pt x="4634" y="15248"/>
                  </a:cubicBezTo>
                  <a:cubicBezTo>
                    <a:pt x="8720" y="15088"/>
                    <a:pt x="10820" y="10089"/>
                    <a:pt x="12030" y="4406"/>
                  </a:cubicBezTo>
                  <a:cubicBezTo>
                    <a:pt x="12121" y="3995"/>
                    <a:pt x="12212" y="3584"/>
                    <a:pt x="12281" y="3150"/>
                  </a:cubicBezTo>
                  <a:cubicBezTo>
                    <a:pt x="11710" y="2443"/>
                    <a:pt x="11162" y="1781"/>
                    <a:pt x="10706" y="1233"/>
                  </a:cubicBezTo>
                  <a:cubicBezTo>
                    <a:pt x="9992" y="323"/>
                    <a:pt x="9133" y="0"/>
                    <a:pt x="82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929;p56">
              <a:extLst>
                <a:ext uri="{FF2B5EF4-FFF2-40B4-BE49-F238E27FC236}">
                  <a16:creationId xmlns:a16="http://schemas.microsoft.com/office/drawing/2014/main" id="{2F7B3B51-C162-F4BD-EFF0-D27F9E4C22CB}"/>
                </a:ext>
              </a:extLst>
            </p:cNvPr>
            <p:cNvSpPr/>
            <p:nvPr/>
          </p:nvSpPr>
          <p:spPr>
            <a:xfrm>
              <a:off x="4370625" y="2963000"/>
              <a:ext cx="61650" cy="55275"/>
            </a:xfrm>
            <a:custGeom>
              <a:avLst/>
              <a:gdLst/>
              <a:ahLst/>
              <a:cxnLst/>
              <a:rect l="l" t="t" r="r" b="b"/>
              <a:pathLst>
                <a:path w="2466" h="2211" extrusionOk="0">
                  <a:moveTo>
                    <a:pt x="72" y="1"/>
                  </a:moveTo>
                  <a:cubicBezTo>
                    <a:pt x="58" y="1"/>
                    <a:pt x="50" y="5"/>
                    <a:pt x="47" y="14"/>
                  </a:cubicBezTo>
                  <a:cubicBezTo>
                    <a:pt x="1" y="60"/>
                    <a:pt x="298" y="334"/>
                    <a:pt x="594" y="608"/>
                  </a:cubicBezTo>
                  <a:cubicBezTo>
                    <a:pt x="891" y="904"/>
                    <a:pt x="1165" y="1201"/>
                    <a:pt x="1165" y="1201"/>
                  </a:cubicBezTo>
                  <a:cubicBezTo>
                    <a:pt x="1165" y="1201"/>
                    <a:pt x="1462" y="1452"/>
                    <a:pt x="1781" y="1703"/>
                  </a:cubicBezTo>
                  <a:cubicBezTo>
                    <a:pt x="2056" y="1957"/>
                    <a:pt x="2331" y="2210"/>
                    <a:pt x="2406" y="2210"/>
                  </a:cubicBezTo>
                  <a:cubicBezTo>
                    <a:pt x="2412" y="2210"/>
                    <a:pt x="2417" y="2209"/>
                    <a:pt x="2420" y="2205"/>
                  </a:cubicBezTo>
                  <a:cubicBezTo>
                    <a:pt x="2466" y="2182"/>
                    <a:pt x="2238" y="1817"/>
                    <a:pt x="1964" y="1498"/>
                  </a:cubicBezTo>
                  <a:cubicBezTo>
                    <a:pt x="1713" y="1178"/>
                    <a:pt x="1416" y="859"/>
                    <a:pt x="1416" y="859"/>
                  </a:cubicBezTo>
                  <a:cubicBezTo>
                    <a:pt x="1416" y="859"/>
                    <a:pt x="1096" y="608"/>
                    <a:pt x="777" y="356"/>
                  </a:cubicBezTo>
                  <a:cubicBezTo>
                    <a:pt x="461" y="179"/>
                    <a:pt x="161" y="1"/>
                    <a:pt x="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930;p56">
              <a:extLst>
                <a:ext uri="{FF2B5EF4-FFF2-40B4-BE49-F238E27FC236}">
                  <a16:creationId xmlns:a16="http://schemas.microsoft.com/office/drawing/2014/main" id="{CF1173AE-B951-CC92-37FD-5DE30781E185}"/>
                </a:ext>
              </a:extLst>
            </p:cNvPr>
            <p:cNvSpPr/>
            <p:nvPr/>
          </p:nvSpPr>
          <p:spPr>
            <a:xfrm>
              <a:off x="4378625" y="2543850"/>
              <a:ext cx="233400" cy="366450"/>
            </a:xfrm>
            <a:custGeom>
              <a:avLst/>
              <a:gdLst/>
              <a:ahLst/>
              <a:cxnLst/>
              <a:rect l="l" t="t" r="r" b="b"/>
              <a:pathLst>
                <a:path w="9336" h="14658" extrusionOk="0">
                  <a:moveTo>
                    <a:pt x="6586" y="1"/>
                  </a:moveTo>
                  <a:cubicBezTo>
                    <a:pt x="5554" y="1"/>
                    <a:pt x="4517" y="537"/>
                    <a:pt x="3881" y="1305"/>
                  </a:cubicBezTo>
                  <a:cubicBezTo>
                    <a:pt x="2968" y="2423"/>
                    <a:pt x="2214" y="3793"/>
                    <a:pt x="1758" y="5162"/>
                  </a:cubicBezTo>
                  <a:cubicBezTo>
                    <a:pt x="1096" y="7262"/>
                    <a:pt x="480" y="9796"/>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36" y="1510"/>
                    <a:pt x="8172" y="574"/>
                  </a:cubicBezTo>
                  <a:cubicBezTo>
                    <a:pt x="7738" y="209"/>
                    <a:pt x="7236" y="49"/>
                    <a:pt x="6711" y="4"/>
                  </a:cubicBezTo>
                  <a:cubicBezTo>
                    <a:pt x="6669" y="2"/>
                    <a:pt x="6628" y="1"/>
                    <a:pt x="658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931;p56">
              <a:extLst>
                <a:ext uri="{FF2B5EF4-FFF2-40B4-BE49-F238E27FC236}">
                  <a16:creationId xmlns:a16="http://schemas.microsoft.com/office/drawing/2014/main" id="{441AF907-B990-C5A5-AAAB-7E4516400B07}"/>
                </a:ext>
              </a:extLst>
            </p:cNvPr>
            <p:cNvSpPr/>
            <p:nvPr/>
          </p:nvSpPr>
          <p:spPr>
            <a:xfrm>
              <a:off x="4391175" y="2807550"/>
              <a:ext cx="121575" cy="29325"/>
            </a:xfrm>
            <a:custGeom>
              <a:avLst/>
              <a:gdLst/>
              <a:ahLst/>
              <a:cxnLst/>
              <a:rect l="l" t="t" r="r" b="b"/>
              <a:pathLst>
                <a:path w="4863" h="1173" extrusionOk="0">
                  <a:moveTo>
                    <a:pt x="1256" y="1"/>
                  </a:moveTo>
                  <a:cubicBezTo>
                    <a:pt x="617" y="1"/>
                    <a:pt x="1" y="24"/>
                    <a:pt x="1" y="69"/>
                  </a:cubicBezTo>
                  <a:cubicBezTo>
                    <a:pt x="1" y="138"/>
                    <a:pt x="617" y="229"/>
                    <a:pt x="1233" y="320"/>
                  </a:cubicBezTo>
                  <a:cubicBezTo>
                    <a:pt x="1827" y="457"/>
                    <a:pt x="2420" y="617"/>
                    <a:pt x="2420" y="617"/>
                  </a:cubicBezTo>
                  <a:cubicBezTo>
                    <a:pt x="2420" y="617"/>
                    <a:pt x="3036" y="754"/>
                    <a:pt x="3630" y="891"/>
                  </a:cubicBezTo>
                  <a:cubicBezTo>
                    <a:pt x="4153" y="1032"/>
                    <a:pt x="4694" y="1173"/>
                    <a:pt x="4830" y="1173"/>
                  </a:cubicBezTo>
                  <a:cubicBezTo>
                    <a:pt x="4849" y="1173"/>
                    <a:pt x="4860" y="1170"/>
                    <a:pt x="4862" y="1165"/>
                  </a:cubicBezTo>
                  <a:cubicBezTo>
                    <a:pt x="4862" y="1119"/>
                    <a:pt x="4292" y="845"/>
                    <a:pt x="3721" y="594"/>
                  </a:cubicBezTo>
                  <a:cubicBezTo>
                    <a:pt x="3105" y="389"/>
                    <a:pt x="2511" y="183"/>
                    <a:pt x="2511" y="183"/>
                  </a:cubicBezTo>
                  <a:cubicBezTo>
                    <a:pt x="2511" y="183"/>
                    <a:pt x="1872" y="92"/>
                    <a:pt x="125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932;p56">
              <a:extLst>
                <a:ext uri="{FF2B5EF4-FFF2-40B4-BE49-F238E27FC236}">
                  <a16:creationId xmlns:a16="http://schemas.microsoft.com/office/drawing/2014/main" id="{FAAAB08E-6AF1-96EE-0658-F5F595B4CA4D}"/>
                </a:ext>
              </a:extLst>
            </p:cNvPr>
            <p:cNvSpPr/>
            <p:nvPr/>
          </p:nvSpPr>
          <p:spPr>
            <a:xfrm>
              <a:off x="4378625" y="2543850"/>
              <a:ext cx="233975" cy="366450"/>
            </a:xfrm>
            <a:custGeom>
              <a:avLst/>
              <a:gdLst/>
              <a:ahLst/>
              <a:cxnLst/>
              <a:rect l="l" t="t" r="r" b="b"/>
              <a:pathLst>
                <a:path w="9359" h="14658" extrusionOk="0">
                  <a:moveTo>
                    <a:pt x="6584" y="1"/>
                  </a:moveTo>
                  <a:cubicBezTo>
                    <a:pt x="5621" y="1"/>
                    <a:pt x="4651" y="490"/>
                    <a:pt x="3995" y="1168"/>
                  </a:cubicBezTo>
                  <a:cubicBezTo>
                    <a:pt x="4155" y="1396"/>
                    <a:pt x="4223" y="1647"/>
                    <a:pt x="4155" y="1898"/>
                  </a:cubicBezTo>
                  <a:cubicBezTo>
                    <a:pt x="3926" y="2902"/>
                    <a:pt x="3196" y="8654"/>
                    <a:pt x="2169" y="9316"/>
                  </a:cubicBezTo>
                  <a:cubicBezTo>
                    <a:pt x="2022" y="9411"/>
                    <a:pt x="1867" y="9453"/>
                    <a:pt x="1707" y="9453"/>
                  </a:cubicBezTo>
                  <a:cubicBezTo>
                    <a:pt x="1368" y="9453"/>
                    <a:pt x="1011" y="9268"/>
                    <a:pt x="685" y="9020"/>
                  </a:cubicBezTo>
                  <a:cubicBezTo>
                    <a:pt x="548" y="9613"/>
                    <a:pt x="411" y="10206"/>
                    <a:pt x="274" y="10800"/>
                  </a:cubicBezTo>
                  <a:cubicBezTo>
                    <a:pt x="1256" y="11097"/>
                    <a:pt x="2694" y="11599"/>
                    <a:pt x="2808" y="12055"/>
                  </a:cubicBezTo>
                  <a:cubicBezTo>
                    <a:pt x="2847" y="12236"/>
                    <a:pt x="2654" y="12303"/>
                    <a:pt x="2341" y="12303"/>
                  </a:cubicBezTo>
                  <a:cubicBezTo>
                    <a:pt x="1746" y="12303"/>
                    <a:pt x="719" y="12060"/>
                    <a:pt x="46" y="11895"/>
                  </a:cubicBezTo>
                  <a:cubicBezTo>
                    <a:pt x="23" y="11941"/>
                    <a:pt x="23" y="11987"/>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59" y="1510"/>
                    <a:pt x="8172" y="574"/>
                  </a:cubicBezTo>
                  <a:cubicBezTo>
                    <a:pt x="7738" y="209"/>
                    <a:pt x="7236" y="49"/>
                    <a:pt x="6711" y="4"/>
                  </a:cubicBezTo>
                  <a:cubicBezTo>
                    <a:pt x="6669" y="2"/>
                    <a:pt x="6626" y="1"/>
                    <a:pt x="65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933;p56">
              <a:extLst>
                <a:ext uri="{FF2B5EF4-FFF2-40B4-BE49-F238E27FC236}">
                  <a16:creationId xmlns:a16="http://schemas.microsoft.com/office/drawing/2014/main" id="{DA2B7276-1242-3C8A-9F2A-E3E0FCDB713A}"/>
                </a:ext>
              </a:extLst>
            </p:cNvPr>
            <p:cNvSpPr/>
            <p:nvPr/>
          </p:nvSpPr>
          <p:spPr>
            <a:xfrm>
              <a:off x="4421425" y="2682025"/>
              <a:ext cx="23975" cy="45100"/>
            </a:xfrm>
            <a:custGeom>
              <a:avLst/>
              <a:gdLst/>
              <a:ahLst/>
              <a:cxnLst/>
              <a:rect l="l" t="t" r="r" b="b"/>
              <a:pathLst>
                <a:path w="959" h="1804" extrusionOk="0">
                  <a:moveTo>
                    <a:pt x="594" y="0"/>
                  </a:moveTo>
                  <a:cubicBezTo>
                    <a:pt x="366" y="0"/>
                    <a:pt x="137" y="411"/>
                    <a:pt x="69" y="913"/>
                  </a:cubicBezTo>
                  <a:cubicBezTo>
                    <a:pt x="0" y="1415"/>
                    <a:pt x="137" y="1803"/>
                    <a:pt x="366" y="1803"/>
                  </a:cubicBezTo>
                  <a:cubicBezTo>
                    <a:pt x="594" y="1803"/>
                    <a:pt x="845" y="1393"/>
                    <a:pt x="913" y="890"/>
                  </a:cubicBezTo>
                  <a:cubicBezTo>
                    <a:pt x="959" y="388"/>
                    <a:pt x="822" y="0"/>
                    <a:pt x="5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934;p56">
              <a:extLst>
                <a:ext uri="{FF2B5EF4-FFF2-40B4-BE49-F238E27FC236}">
                  <a16:creationId xmlns:a16="http://schemas.microsoft.com/office/drawing/2014/main" id="{4407BCEA-4D10-105F-4343-5A3AD611B93A}"/>
                </a:ext>
              </a:extLst>
            </p:cNvPr>
            <p:cNvSpPr/>
            <p:nvPr/>
          </p:nvSpPr>
          <p:spPr>
            <a:xfrm>
              <a:off x="4434550" y="2634075"/>
              <a:ext cx="17700" cy="32550"/>
            </a:xfrm>
            <a:custGeom>
              <a:avLst/>
              <a:gdLst/>
              <a:ahLst/>
              <a:cxnLst/>
              <a:rect l="l" t="t" r="r" b="b"/>
              <a:pathLst>
                <a:path w="708" h="1302" extrusionOk="0">
                  <a:moveTo>
                    <a:pt x="434" y="1"/>
                  </a:moveTo>
                  <a:cubicBezTo>
                    <a:pt x="274" y="24"/>
                    <a:pt x="92" y="320"/>
                    <a:pt x="46" y="663"/>
                  </a:cubicBezTo>
                  <a:cubicBezTo>
                    <a:pt x="0" y="1028"/>
                    <a:pt x="114" y="1302"/>
                    <a:pt x="274" y="1302"/>
                  </a:cubicBezTo>
                  <a:cubicBezTo>
                    <a:pt x="434" y="1302"/>
                    <a:pt x="617" y="1005"/>
                    <a:pt x="662" y="640"/>
                  </a:cubicBezTo>
                  <a:cubicBezTo>
                    <a:pt x="708" y="298"/>
                    <a:pt x="594" y="1"/>
                    <a:pt x="43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935;p56">
              <a:extLst>
                <a:ext uri="{FF2B5EF4-FFF2-40B4-BE49-F238E27FC236}">
                  <a16:creationId xmlns:a16="http://schemas.microsoft.com/office/drawing/2014/main" id="{CAC5B556-43C0-A902-DF89-908ED77E99E7}"/>
                </a:ext>
              </a:extLst>
            </p:cNvPr>
            <p:cNvSpPr/>
            <p:nvPr/>
          </p:nvSpPr>
          <p:spPr>
            <a:xfrm>
              <a:off x="4245675" y="2491800"/>
              <a:ext cx="431975" cy="750250"/>
            </a:xfrm>
            <a:custGeom>
              <a:avLst/>
              <a:gdLst/>
              <a:ahLst/>
              <a:cxnLst/>
              <a:rect l="l" t="t" r="r" b="b"/>
              <a:pathLst>
                <a:path w="17279" h="30010" extrusionOk="0">
                  <a:moveTo>
                    <a:pt x="10559" y="0"/>
                  </a:moveTo>
                  <a:cubicBezTo>
                    <a:pt x="5971" y="0"/>
                    <a:pt x="2141" y="3710"/>
                    <a:pt x="799" y="11284"/>
                  </a:cubicBezTo>
                  <a:cubicBezTo>
                    <a:pt x="0" y="15849"/>
                    <a:pt x="799" y="19592"/>
                    <a:pt x="2625" y="23724"/>
                  </a:cubicBezTo>
                  <a:cubicBezTo>
                    <a:pt x="3013" y="24614"/>
                    <a:pt x="3972" y="25481"/>
                    <a:pt x="4565" y="26235"/>
                  </a:cubicBezTo>
                  <a:cubicBezTo>
                    <a:pt x="6399" y="28511"/>
                    <a:pt x="9090" y="30009"/>
                    <a:pt x="12062" y="30009"/>
                  </a:cubicBezTo>
                  <a:cubicBezTo>
                    <a:pt x="12308" y="30009"/>
                    <a:pt x="12556" y="29999"/>
                    <a:pt x="12805" y="29978"/>
                  </a:cubicBezTo>
                  <a:cubicBezTo>
                    <a:pt x="17279" y="29590"/>
                    <a:pt x="17188" y="26668"/>
                    <a:pt x="17188" y="26668"/>
                  </a:cubicBezTo>
                  <a:lnTo>
                    <a:pt x="14312" y="26486"/>
                  </a:lnTo>
                  <a:cubicBezTo>
                    <a:pt x="13876" y="26560"/>
                    <a:pt x="13460" y="26594"/>
                    <a:pt x="13063" y="26594"/>
                  </a:cubicBezTo>
                  <a:cubicBezTo>
                    <a:pt x="8940" y="26594"/>
                    <a:pt x="6871" y="22948"/>
                    <a:pt x="6871" y="22948"/>
                  </a:cubicBezTo>
                  <a:cubicBezTo>
                    <a:pt x="3492" y="17721"/>
                    <a:pt x="4816" y="8340"/>
                    <a:pt x="7236" y="4756"/>
                  </a:cubicBezTo>
                  <a:cubicBezTo>
                    <a:pt x="9016" y="2154"/>
                    <a:pt x="10431" y="1812"/>
                    <a:pt x="11504" y="1127"/>
                  </a:cubicBezTo>
                  <a:cubicBezTo>
                    <a:pt x="12691" y="944"/>
                    <a:pt x="13262" y="1013"/>
                    <a:pt x="13992" y="648"/>
                  </a:cubicBezTo>
                  <a:cubicBezTo>
                    <a:pt x="12820" y="217"/>
                    <a:pt x="11667" y="0"/>
                    <a:pt x="10559"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936;p56">
              <a:extLst>
                <a:ext uri="{FF2B5EF4-FFF2-40B4-BE49-F238E27FC236}">
                  <a16:creationId xmlns:a16="http://schemas.microsoft.com/office/drawing/2014/main" id="{831829B3-313C-72B9-08D3-7390B4948BD7}"/>
                </a:ext>
              </a:extLst>
            </p:cNvPr>
            <p:cNvSpPr/>
            <p:nvPr/>
          </p:nvSpPr>
          <p:spPr>
            <a:xfrm>
              <a:off x="4321550" y="2520525"/>
              <a:ext cx="354400" cy="684925"/>
            </a:xfrm>
            <a:custGeom>
              <a:avLst/>
              <a:gdLst/>
              <a:ahLst/>
              <a:cxnLst/>
              <a:rect l="l" t="t" r="r" b="b"/>
              <a:pathLst>
                <a:path w="14176" h="27397" extrusionOk="0">
                  <a:moveTo>
                    <a:pt x="8446" y="1"/>
                  </a:moveTo>
                  <a:lnTo>
                    <a:pt x="8446" y="1"/>
                  </a:lnTo>
                  <a:cubicBezTo>
                    <a:pt x="4771" y="480"/>
                    <a:pt x="1873" y="3858"/>
                    <a:pt x="754" y="10249"/>
                  </a:cubicBezTo>
                  <a:cubicBezTo>
                    <a:pt x="1" y="14426"/>
                    <a:pt x="891" y="17919"/>
                    <a:pt x="2557" y="21708"/>
                  </a:cubicBezTo>
                  <a:cubicBezTo>
                    <a:pt x="2900" y="22506"/>
                    <a:pt x="3379" y="23260"/>
                    <a:pt x="3904" y="23944"/>
                  </a:cubicBezTo>
                  <a:cubicBezTo>
                    <a:pt x="5590" y="26031"/>
                    <a:pt x="8054" y="27397"/>
                    <a:pt x="10775" y="27397"/>
                  </a:cubicBezTo>
                  <a:cubicBezTo>
                    <a:pt x="11001" y="27397"/>
                    <a:pt x="11230" y="27387"/>
                    <a:pt x="11459" y="27368"/>
                  </a:cubicBezTo>
                  <a:cubicBezTo>
                    <a:pt x="12464" y="27277"/>
                    <a:pt x="13240" y="27049"/>
                    <a:pt x="13810" y="26752"/>
                  </a:cubicBezTo>
                  <a:cubicBezTo>
                    <a:pt x="14175" y="26090"/>
                    <a:pt x="14153" y="25519"/>
                    <a:pt x="14153" y="25519"/>
                  </a:cubicBezTo>
                  <a:lnTo>
                    <a:pt x="11277" y="25337"/>
                  </a:lnTo>
                  <a:cubicBezTo>
                    <a:pt x="10841" y="25411"/>
                    <a:pt x="10425" y="25445"/>
                    <a:pt x="10028" y="25445"/>
                  </a:cubicBezTo>
                  <a:cubicBezTo>
                    <a:pt x="5905" y="25445"/>
                    <a:pt x="3836" y="21799"/>
                    <a:pt x="3836" y="21799"/>
                  </a:cubicBezTo>
                  <a:cubicBezTo>
                    <a:pt x="457" y="16572"/>
                    <a:pt x="1781" y="7191"/>
                    <a:pt x="4201" y="3607"/>
                  </a:cubicBezTo>
                  <a:cubicBezTo>
                    <a:pt x="5981" y="1005"/>
                    <a:pt x="7396" y="663"/>
                    <a:pt x="84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937;p56">
              <a:extLst>
                <a:ext uri="{FF2B5EF4-FFF2-40B4-BE49-F238E27FC236}">
                  <a16:creationId xmlns:a16="http://schemas.microsoft.com/office/drawing/2014/main" id="{88D46902-2D3A-1A33-6D8E-4EC736485DCB}"/>
                </a:ext>
              </a:extLst>
            </p:cNvPr>
            <p:cNvSpPr/>
            <p:nvPr/>
          </p:nvSpPr>
          <p:spPr>
            <a:xfrm>
              <a:off x="4346675" y="2536375"/>
              <a:ext cx="199750" cy="612525"/>
            </a:xfrm>
            <a:custGeom>
              <a:avLst/>
              <a:gdLst/>
              <a:ahLst/>
              <a:cxnLst/>
              <a:rect l="l" t="t" r="r" b="b"/>
              <a:pathLst>
                <a:path w="7990" h="24501" extrusionOk="0">
                  <a:moveTo>
                    <a:pt x="7010" y="1"/>
                  </a:moveTo>
                  <a:cubicBezTo>
                    <a:pt x="6629" y="1"/>
                    <a:pt x="6151" y="83"/>
                    <a:pt x="5661" y="303"/>
                  </a:cubicBezTo>
                  <a:cubicBezTo>
                    <a:pt x="4999" y="622"/>
                    <a:pt x="4337" y="1147"/>
                    <a:pt x="3721" y="1809"/>
                  </a:cubicBezTo>
                  <a:cubicBezTo>
                    <a:pt x="3127" y="2471"/>
                    <a:pt x="2579" y="3247"/>
                    <a:pt x="2123" y="4069"/>
                  </a:cubicBezTo>
                  <a:cubicBezTo>
                    <a:pt x="1644" y="4890"/>
                    <a:pt x="1256" y="5758"/>
                    <a:pt x="982" y="6625"/>
                  </a:cubicBezTo>
                  <a:cubicBezTo>
                    <a:pt x="753" y="7492"/>
                    <a:pt x="548" y="8291"/>
                    <a:pt x="434" y="8976"/>
                  </a:cubicBezTo>
                  <a:cubicBezTo>
                    <a:pt x="274" y="9661"/>
                    <a:pt x="206" y="10254"/>
                    <a:pt x="137" y="10665"/>
                  </a:cubicBezTo>
                  <a:cubicBezTo>
                    <a:pt x="114" y="10871"/>
                    <a:pt x="92" y="11030"/>
                    <a:pt x="92" y="11145"/>
                  </a:cubicBezTo>
                  <a:cubicBezTo>
                    <a:pt x="92" y="11259"/>
                    <a:pt x="69" y="11304"/>
                    <a:pt x="69" y="11304"/>
                  </a:cubicBezTo>
                  <a:cubicBezTo>
                    <a:pt x="69" y="11304"/>
                    <a:pt x="69" y="11555"/>
                    <a:pt x="46" y="11966"/>
                  </a:cubicBezTo>
                  <a:cubicBezTo>
                    <a:pt x="0" y="12377"/>
                    <a:pt x="23" y="12971"/>
                    <a:pt x="46" y="13701"/>
                  </a:cubicBezTo>
                  <a:cubicBezTo>
                    <a:pt x="114" y="14409"/>
                    <a:pt x="160" y="15253"/>
                    <a:pt x="388" y="16120"/>
                  </a:cubicBezTo>
                  <a:cubicBezTo>
                    <a:pt x="434" y="16326"/>
                    <a:pt x="480" y="16554"/>
                    <a:pt x="548" y="16782"/>
                  </a:cubicBezTo>
                  <a:cubicBezTo>
                    <a:pt x="616" y="16988"/>
                    <a:pt x="685" y="17216"/>
                    <a:pt x="753" y="17444"/>
                  </a:cubicBezTo>
                  <a:cubicBezTo>
                    <a:pt x="845" y="17673"/>
                    <a:pt x="913" y="17901"/>
                    <a:pt x="982" y="18106"/>
                  </a:cubicBezTo>
                  <a:lnTo>
                    <a:pt x="1278" y="18768"/>
                  </a:lnTo>
                  <a:cubicBezTo>
                    <a:pt x="2032" y="20503"/>
                    <a:pt x="3127" y="22101"/>
                    <a:pt x="4132" y="23082"/>
                  </a:cubicBezTo>
                  <a:cubicBezTo>
                    <a:pt x="4360" y="23356"/>
                    <a:pt x="4634" y="23539"/>
                    <a:pt x="4862" y="23744"/>
                  </a:cubicBezTo>
                  <a:cubicBezTo>
                    <a:pt x="4953" y="23835"/>
                    <a:pt x="5067" y="23927"/>
                    <a:pt x="5159" y="23995"/>
                  </a:cubicBezTo>
                  <a:cubicBezTo>
                    <a:pt x="5273" y="24064"/>
                    <a:pt x="5364" y="24132"/>
                    <a:pt x="5455" y="24178"/>
                  </a:cubicBezTo>
                  <a:cubicBezTo>
                    <a:pt x="5769" y="24387"/>
                    <a:pt x="5968" y="24500"/>
                    <a:pt x="6017" y="24500"/>
                  </a:cubicBezTo>
                  <a:cubicBezTo>
                    <a:pt x="6021" y="24500"/>
                    <a:pt x="6024" y="24499"/>
                    <a:pt x="6026" y="24497"/>
                  </a:cubicBezTo>
                  <a:cubicBezTo>
                    <a:pt x="6049" y="24429"/>
                    <a:pt x="5250" y="23927"/>
                    <a:pt x="4337" y="22900"/>
                  </a:cubicBezTo>
                  <a:cubicBezTo>
                    <a:pt x="3401" y="21872"/>
                    <a:pt x="2420" y="20275"/>
                    <a:pt x="1735" y="18563"/>
                  </a:cubicBezTo>
                  <a:lnTo>
                    <a:pt x="1484" y="17924"/>
                  </a:lnTo>
                  <a:cubicBezTo>
                    <a:pt x="1415" y="17718"/>
                    <a:pt x="1347" y="17490"/>
                    <a:pt x="1278" y="17285"/>
                  </a:cubicBezTo>
                  <a:cubicBezTo>
                    <a:pt x="1210" y="17056"/>
                    <a:pt x="1164" y="16851"/>
                    <a:pt x="1096" y="16623"/>
                  </a:cubicBezTo>
                  <a:cubicBezTo>
                    <a:pt x="1027" y="16417"/>
                    <a:pt x="1005" y="16212"/>
                    <a:pt x="959" y="15983"/>
                  </a:cubicBezTo>
                  <a:cubicBezTo>
                    <a:pt x="776" y="15162"/>
                    <a:pt x="731" y="14340"/>
                    <a:pt x="685" y="13655"/>
                  </a:cubicBezTo>
                  <a:cubicBezTo>
                    <a:pt x="708" y="12971"/>
                    <a:pt x="685" y="12400"/>
                    <a:pt x="731" y="12012"/>
                  </a:cubicBezTo>
                  <a:cubicBezTo>
                    <a:pt x="753" y="11601"/>
                    <a:pt x="776" y="11373"/>
                    <a:pt x="776" y="11373"/>
                  </a:cubicBezTo>
                  <a:cubicBezTo>
                    <a:pt x="776" y="11373"/>
                    <a:pt x="776" y="11327"/>
                    <a:pt x="799" y="11213"/>
                  </a:cubicBezTo>
                  <a:cubicBezTo>
                    <a:pt x="799" y="11099"/>
                    <a:pt x="799" y="10939"/>
                    <a:pt x="845" y="10756"/>
                  </a:cubicBezTo>
                  <a:cubicBezTo>
                    <a:pt x="890" y="10346"/>
                    <a:pt x="936" y="9775"/>
                    <a:pt x="1073" y="9090"/>
                  </a:cubicBezTo>
                  <a:cubicBezTo>
                    <a:pt x="1164" y="8405"/>
                    <a:pt x="1347" y="7607"/>
                    <a:pt x="1530" y="6785"/>
                  </a:cubicBezTo>
                  <a:cubicBezTo>
                    <a:pt x="1758" y="5963"/>
                    <a:pt x="2123" y="5119"/>
                    <a:pt x="2557" y="4297"/>
                  </a:cubicBezTo>
                  <a:cubicBezTo>
                    <a:pt x="3401" y="2676"/>
                    <a:pt x="4565" y="1193"/>
                    <a:pt x="5775" y="554"/>
                  </a:cubicBezTo>
                  <a:cubicBezTo>
                    <a:pt x="6368" y="234"/>
                    <a:pt x="6962" y="166"/>
                    <a:pt x="7350" y="166"/>
                  </a:cubicBezTo>
                  <a:cubicBezTo>
                    <a:pt x="7645" y="183"/>
                    <a:pt x="7847" y="227"/>
                    <a:pt x="7938" y="227"/>
                  </a:cubicBezTo>
                  <a:cubicBezTo>
                    <a:pt x="7966" y="227"/>
                    <a:pt x="7984" y="222"/>
                    <a:pt x="7989" y="211"/>
                  </a:cubicBezTo>
                  <a:cubicBezTo>
                    <a:pt x="7989" y="211"/>
                    <a:pt x="7784" y="97"/>
                    <a:pt x="7373" y="29"/>
                  </a:cubicBezTo>
                  <a:cubicBezTo>
                    <a:pt x="7266" y="11"/>
                    <a:pt x="7144" y="1"/>
                    <a:pt x="7010"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938;p56">
              <a:extLst>
                <a:ext uri="{FF2B5EF4-FFF2-40B4-BE49-F238E27FC236}">
                  <a16:creationId xmlns:a16="http://schemas.microsoft.com/office/drawing/2014/main" id="{BA1DAC7D-6022-CAF0-D135-3726270A67A5}"/>
                </a:ext>
              </a:extLst>
            </p:cNvPr>
            <p:cNvSpPr/>
            <p:nvPr/>
          </p:nvSpPr>
          <p:spPr>
            <a:xfrm>
              <a:off x="4246800" y="2492725"/>
              <a:ext cx="388050" cy="755025"/>
            </a:xfrm>
            <a:custGeom>
              <a:avLst/>
              <a:gdLst/>
              <a:ahLst/>
              <a:cxnLst/>
              <a:rect l="l" t="t" r="r" b="b"/>
              <a:pathLst>
                <a:path w="15522" h="30201" extrusionOk="0">
                  <a:moveTo>
                    <a:pt x="9575" y="1"/>
                  </a:moveTo>
                  <a:cubicBezTo>
                    <a:pt x="9072" y="1"/>
                    <a:pt x="8483" y="58"/>
                    <a:pt x="7853" y="223"/>
                  </a:cubicBezTo>
                  <a:cubicBezTo>
                    <a:pt x="7328" y="359"/>
                    <a:pt x="6757" y="565"/>
                    <a:pt x="6209" y="862"/>
                  </a:cubicBezTo>
                  <a:cubicBezTo>
                    <a:pt x="5661" y="1181"/>
                    <a:pt x="5114" y="1569"/>
                    <a:pt x="4634" y="2026"/>
                  </a:cubicBezTo>
                  <a:cubicBezTo>
                    <a:pt x="4132" y="2505"/>
                    <a:pt x="3676" y="3053"/>
                    <a:pt x="3242" y="3623"/>
                  </a:cubicBezTo>
                  <a:cubicBezTo>
                    <a:pt x="2831" y="4217"/>
                    <a:pt x="2466" y="4833"/>
                    <a:pt x="2146" y="5495"/>
                  </a:cubicBezTo>
                  <a:cubicBezTo>
                    <a:pt x="845" y="8097"/>
                    <a:pt x="275" y="10973"/>
                    <a:pt x="92" y="13119"/>
                  </a:cubicBezTo>
                  <a:cubicBezTo>
                    <a:pt x="1" y="14214"/>
                    <a:pt x="24" y="15127"/>
                    <a:pt x="46" y="15767"/>
                  </a:cubicBezTo>
                  <a:cubicBezTo>
                    <a:pt x="69" y="16063"/>
                    <a:pt x="92" y="16314"/>
                    <a:pt x="115" y="16497"/>
                  </a:cubicBezTo>
                  <a:cubicBezTo>
                    <a:pt x="138" y="16657"/>
                    <a:pt x="138" y="16748"/>
                    <a:pt x="138" y="16748"/>
                  </a:cubicBezTo>
                  <a:cubicBezTo>
                    <a:pt x="138" y="16748"/>
                    <a:pt x="161" y="16839"/>
                    <a:pt x="161" y="17022"/>
                  </a:cubicBezTo>
                  <a:cubicBezTo>
                    <a:pt x="206" y="17182"/>
                    <a:pt x="229" y="17433"/>
                    <a:pt x="275" y="17752"/>
                  </a:cubicBezTo>
                  <a:cubicBezTo>
                    <a:pt x="389" y="18369"/>
                    <a:pt x="571" y="19259"/>
                    <a:pt x="914" y="20309"/>
                  </a:cubicBezTo>
                  <a:cubicBezTo>
                    <a:pt x="1233" y="21336"/>
                    <a:pt x="1690" y="22546"/>
                    <a:pt x="2329" y="23733"/>
                  </a:cubicBezTo>
                  <a:cubicBezTo>
                    <a:pt x="2649" y="24349"/>
                    <a:pt x="3037" y="24942"/>
                    <a:pt x="3425" y="25536"/>
                  </a:cubicBezTo>
                  <a:cubicBezTo>
                    <a:pt x="3858" y="26106"/>
                    <a:pt x="4315" y="26677"/>
                    <a:pt x="4840" y="27202"/>
                  </a:cubicBezTo>
                  <a:cubicBezTo>
                    <a:pt x="5342" y="27704"/>
                    <a:pt x="5913" y="28183"/>
                    <a:pt x="6506" y="28594"/>
                  </a:cubicBezTo>
                  <a:cubicBezTo>
                    <a:pt x="7099" y="28982"/>
                    <a:pt x="7716" y="29348"/>
                    <a:pt x="8355" y="29576"/>
                  </a:cubicBezTo>
                  <a:cubicBezTo>
                    <a:pt x="9483" y="30039"/>
                    <a:pt x="10629" y="30200"/>
                    <a:pt x="11636" y="30200"/>
                  </a:cubicBezTo>
                  <a:cubicBezTo>
                    <a:pt x="11770" y="30200"/>
                    <a:pt x="11901" y="30197"/>
                    <a:pt x="12030" y="30192"/>
                  </a:cubicBezTo>
                  <a:cubicBezTo>
                    <a:pt x="13103" y="30146"/>
                    <a:pt x="13993" y="29918"/>
                    <a:pt x="14586" y="29736"/>
                  </a:cubicBezTo>
                  <a:cubicBezTo>
                    <a:pt x="15180" y="29530"/>
                    <a:pt x="15522" y="29393"/>
                    <a:pt x="15522" y="29370"/>
                  </a:cubicBezTo>
                  <a:cubicBezTo>
                    <a:pt x="15520" y="29364"/>
                    <a:pt x="15512" y="29361"/>
                    <a:pt x="15497" y="29361"/>
                  </a:cubicBezTo>
                  <a:cubicBezTo>
                    <a:pt x="15300" y="29361"/>
                    <a:pt x="13978" y="29876"/>
                    <a:pt x="12007" y="29918"/>
                  </a:cubicBezTo>
                  <a:cubicBezTo>
                    <a:pt x="10957" y="29918"/>
                    <a:pt x="9724" y="29736"/>
                    <a:pt x="8515" y="29211"/>
                  </a:cubicBezTo>
                  <a:cubicBezTo>
                    <a:pt x="7898" y="28960"/>
                    <a:pt x="7328" y="28617"/>
                    <a:pt x="6757" y="28229"/>
                  </a:cubicBezTo>
                  <a:cubicBezTo>
                    <a:pt x="6186" y="27818"/>
                    <a:pt x="5684" y="27339"/>
                    <a:pt x="5182" y="26837"/>
                  </a:cubicBezTo>
                  <a:cubicBezTo>
                    <a:pt x="4703" y="26335"/>
                    <a:pt x="4269" y="25787"/>
                    <a:pt x="3881" y="25216"/>
                  </a:cubicBezTo>
                  <a:cubicBezTo>
                    <a:pt x="3493" y="24646"/>
                    <a:pt x="3151" y="24052"/>
                    <a:pt x="2854" y="23459"/>
                  </a:cubicBezTo>
                  <a:cubicBezTo>
                    <a:pt x="2238" y="22295"/>
                    <a:pt x="1827" y="21130"/>
                    <a:pt x="1530" y="20103"/>
                  </a:cubicBezTo>
                  <a:cubicBezTo>
                    <a:pt x="1233" y="19099"/>
                    <a:pt x="1074" y="18232"/>
                    <a:pt x="959" y="17638"/>
                  </a:cubicBezTo>
                  <a:cubicBezTo>
                    <a:pt x="914" y="17319"/>
                    <a:pt x="891" y="17090"/>
                    <a:pt x="868" y="16931"/>
                  </a:cubicBezTo>
                  <a:cubicBezTo>
                    <a:pt x="845" y="16748"/>
                    <a:pt x="845" y="16680"/>
                    <a:pt x="845" y="16680"/>
                  </a:cubicBezTo>
                  <a:cubicBezTo>
                    <a:pt x="845" y="16680"/>
                    <a:pt x="822" y="16588"/>
                    <a:pt x="822" y="16428"/>
                  </a:cubicBezTo>
                  <a:cubicBezTo>
                    <a:pt x="800" y="16269"/>
                    <a:pt x="777" y="16018"/>
                    <a:pt x="754" y="15721"/>
                  </a:cubicBezTo>
                  <a:cubicBezTo>
                    <a:pt x="708" y="15105"/>
                    <a:pt x="686" y="14237"/>
                    <a:pt x="754" y="13164"/>
                  </a:cubicBezTo>
                  <a:cubicBezTo>
                    <a:pt x="891" y="11087"/>
                    <a:pt x="1393" y="8257"/>
                    <a:pt x="2603" y="5701"/>
                  </a:cubicBezTo>
                  <a:cubicBezTo>
                    <a:pt x="2900" y="5061"/>
                    <a:pt x="3242" y="4445"/>
                    <a:pt x="3630" y="3875"/>
                  </a:cubicBezTo>
                  <a:cubicBezTo>
                    <a:pt x="4018" y="3304"/>
                    <a:pt x="4429" y="2779"/>
                    <a:pt x="4908" y="2322"/>
                  </a:cubicBezTo>
                  <a:cubicBezTo>
                    <a:pt x="5365" y="1843"/>
                    <a:pt x="5867" y="1478"/>
                    <a:pt x="6369" y="1158"/>
                  </a:cubicBezTo>
                  <a:cubicBezTo>
                    <a:pt x="6894" y="839"/>
                    <a:pt x="7419" y="633"/>
                    <a:pt x="7921" y="474"/>
                  </a:cubicBezTo>
                  <a:cubicBezTo>
                    <a:pt x="8680" y="249"/>
                    <a:pt x="9374" y="181"/>
                    <a:pt x="9934" y="181"/>
                  </a:cubicBezTo>
                  <a:cubicBezTo>
                    <a:pt x="10115" y="181"/>
                    <a:pt x="10282" y="189"/>
                    <a:pt x="10432" y="200"/>
                  </a:cubicBezTo>
                  <a:cubicBezTo>
                    <a:pt x="10905" y="235"/>
                    <a:pt x="11230" y="283"/>
                    <a:pt x="11356" y="283"/>
                  </a:cubicBezTo>
                  <a:cubicBezTo>
                    <a:pt x="11394" y="283"/>
                    <a:pt x="11413" y="279"/>
                    <a:pt x="11413" y="268"/>
                  </a:cubicBezTo>
                  <a:cubicBezTo>
                    <a:pt x="11413" y="268"/>
                    <a:pt x="11345" y="245"/>
                    <a:pt x="11162" y="200"/>
                  </a:cubicBezTo>
                  <a:cubicBezTo>
                    <a:pt x="11003" y="177"/>
                    <a:pt x="10774" y="86"/>
                    <a:pt x="10455" y="63"/>
                  </a:cubicBezTo>
                  <a:cubicBezTo>
                    <a:pt x="10208" y="26"/>
                    <a:pt x="9911" y="1"/>
                    <a:pt x="957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939;p56">
              <a:extLst>
                <a:ext uri="{FF2B5EF4-FFF2-40B4-BE49-F238E27FC236}">
                  <a16:creationId xmlns:a16="http://schemas.microsoft.com/office/drawing/2014/main" id="{738DF276-D8F8-910D-19A0-37AC8BAE080F}"/>
                </a:ext>
              </a:extLst>
            </p:cNvPr>
            <p:cNvSpPr/>
            <p:nvPr/>
          </p:nvSpPr>
          <p:spPr>
            <a:xfrm>
              <a:off x="4295300" y="2647200"/>
              <a:ext cx="46825" cy="102750"/>
            </a:xfrm>
            <a:custGeom>
              <a:avLst/>
              <a:gdLst/>
              <a:ahLst/>
              <a:cxnLst/>
              <a:rect l="l" t="t" r="r" b="b"/>
              <a:pathLst>
                <a:path w="1873" h="4110" extrusionOk="0">
                  <a:moveTo>
                    <a:pt x="1394" y="0"/>
                  </a:moveTo>
                  <a:cubicBezTo>
                    <a:pt x="1102" y="0"/>
                    <a:pt x="774" y="426"/>
                    <a:pt x="640" y="960"/>
                  </a:cubicBezTo>
                  <a:cubicBezTo>
                    <a:pt x="503" y="1507"/>
                    <a:pt x="663" y="1987"/>
                    <a:pt x="960" y="2010"/>
                  </a:cubicBezTo>
                  <a:cubicBezTo>
                    <a:pt x="968" y="2010"/>
                    <a:pt x="976" y="2010"/>
                    <a:pt x="984" y="2010"/>
                  </a:cubicBezTo>
                  <a:cubicBezTo>
                    <a:pt x="1296" y="2010"/>
                    <a:pt x="1625" y="1585"/>
                    <a:pt x="1758" y="1051"/>
                  </a:cubicBezTo>
                  <a:cubicBezTo>
                    <a:pt x="1873" y="480"/>
                    <a:pt x="1736" y="24"/>
                    <a:pt x="1416" y="1"/>
                  </a:cubicBezTo>
                  <a:cubicBezTo>
                    <a:pt x="1409" y="0"/>
                    <a:pt x="1401" y="0"/>
                    <a:pt x="1394" y="0"/>
                  </a:cubicBezTo>
                  <a:close/>
                  <a:moveTo>
                    <a:pt x="638" y="2670"/>
                  </a:moveTo>
                  <a:cubicBezTo>
                    <a:pt x="417" y="2670"/>
                    <a:pt x="180" y="2960"/>
                    <a:pt x="92" y="3356"/>
                  </a:cubicBezTo>
                  <a:cubicBezTo>
                    <a:pt x="1" y="3744"/>
                    <a:pt x="115" y="4087"/>
                    <a:pt x="320" y="4109"/>
                  </a:cubicBezTo>
                  <a:cubicBezTo>
                    <a:pt x="549" y="4109"/>
                    <a:pt x="800" y="3813"/>
                    <a:pt x="891" y="3402"/>
                  </a:cubicBezTo>
                  <a:cubicBezTo>
                    <a:pt x="982" y="3014"/>
                    <a:pt x="868" y="2671"/>
                    <a:pt x="663" y="2671"/>
                  </a:cubicBezTo>
                  <a:cubicBezTo>
                    <a:pt x="655" y="2671"/>
                    <a:pt x="646" y="2670"/>
                    <a:pt x="638"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940;p56">
              <a:extLst>
                <a:ext uri="{FF2B5EF4-FFF2-40B4-BE49-F238E27FC236}">
                  <a16:creationId xmlns:a16="http://schemas.microsoft.com/office/drawing/2014/main" id="{2C86E2C9-D81D-B975-8E72-AA64944E7B99}"/>
                </a:ext>
              </a:extLst>
            </p:cNvPr>
            <p:cNvSpPr/>
            <p:nvPr/>
          </p:nvSpPr>
          <p:spPr>
            <a:xfrm>
              <a:off x="4168050" y="2695000"/>
              <a:ext cx="224200" cy="222925"/>
            </a:xfrm>
            <a:custGeom>
              <a:avLst/>
              <a:gdLst/>
              <a:ahLst/>
              <a:cxnLst/>
              <a:rect l="l" t="t" r="r" b="b"/>
              <a:pathLst>
                <a:path w="8968" h="8917" extrusionOk="0">
                  <a:moveTo>
                    <a:pt x="5013" y="1"/>
                  </a:moveTo>
                  <a:cubicBezTo>
                    <a:pt x="4453" y="1"/>
                    <a:pt x="3826" y="119"/>
                    <a:pt x="3128" y="394"/>
                  </a:cubicBezTo>
                  <a:cubicBezTo>
                    <a:pt x="1325" y="1079"/>
                    <a:pt x="457" y="2859"/>
                    <a:pt x="183" y="4685"/>
                  </a:cubicBezTo>
                  <a:cubicBezTo>
                    <a:pt x="47" y="5576"/>
                    <a:pt x="1" y="6671"/>
                    <a:pt x="275" y="7516"/>
                  </a:cubicBezTo>
                  <a:cubicBezTo>
                    <a:pt x="503" y="8324"/>
                    <a:pt x="1016" y="8916"/>
                    <a:pt x="1959" y="8916"/>
                  </a:cubicBezTo>
                  <a:cubicBezTo>
                    <a:pt x="2241" y="8916"/>
                    <a:pt x="2561" y="8864"/>
                    <a:pt x="2923" y="8748"/>
                  </a:cubicBezTo>
                  <a:cubicBezTo>
                    <a:pt x="4475" y="8246"/>
                    <a:pt x="5593" y="6717"/>
                    <a:pt x="5593" y="6717"/>
                  </a:cubicBezTo>
                  <a:cubicBezTo>
                    <a:pt x="5823" y="6896"/>
                    <a:pt x="6079" y="6976"/>
                    <a:pt x="6345" y="6976"/>
                  </a:cubicBezTo>
                  <a:cubicBezTo>
                    <a:pt x="7533" y="6976"/>
                    <a:pt x="8911" y="5389"/>
                    <a:pt x="8948" y="4046"/>
                  </a:cubicBezTo>
                  <a:cubicBezTo>
                    <a:pt x="8967" y="3017"/>
                    <a:pt x="7841" y="1"/>
                    <a:pt x="501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941;p56">
              <a:extLst>
                <a:ext uri="{FF2B5EF4-FFF2-40B4-BE49-F238E27FC236}">
                  <a16:creationId xmlns:a16="http://schemas.microsoft.com/office/drawing/2014/main" id="{9E1DA6DC-7EB8-A33E-CCB8-19B7D39EFC48}"/>
                </a:ext>
              </a:extLst>
            </p:cNvPr>
            <p:cNvSpPr/>
            <p:nvPr/>
          </p:nvSpPr>
          <p:spPr>
            <a:xfrm>
              <a:off x="4322700" y="2706300"/>
              <a:ext cx="67925" cy="72200"/>
            </a:xfrm>
            <a:custGeom>
              <a:avLst/>
              <a:gdLst/>
              <a:ahLst/>
              <a:cxnLst/>
              <a:rect l="l" t="t" r="r" b="b"/>
              <a:pathLst>
                <a:path w="2717" h="2888" extrusionOk="0">
                  <a:moveTo>
                    <a:pt x="53" y="1"/>
                  </a:moveTo>
                  <a:cubicBezTo>
                    <a:pt x="34" y="1"/>
                    <a:pt x="23" y="4"/>
                    <a:pt x="23" y="11"/>
                  </a:cubicBezTo>
                  <a:cubicBezTo>
                    <a:pt x="1" y="56"/>
                    <a:pt x="434" y="285"/>
                    <a:pt x="799" y="581"/>
                  </a:cubicBezTo>
                  <a:cubicBezTo>
                    <a:pt x="1165" y="924"/>
                    <a:pt x="1461" y="1312"/>
                    <a:pt x="1461" y="1312"/>
                  </a:cubicBezTo>
                  <a:cubicBezTo>
                    <a:pt x="1461" y="1312"/>
                    <a:pt x="1758" y="1677"/>
                    <a:pt x="2055" y="2088"/>
                  </a:cubicBezTo>
                  <a:cubicBezTo>
                    <a:pt x="2344" y="2466"/>
                    <a:pt x="2612" y="2888"/>
                    <a:pt x="2667" y="2888"/>
                  </a:cubicBezTo>
                  <a:cubicBezTo>
                    <a:pt x="2669" y="2888"/>
                    <a:pt x="2670" y="2887"/>
                    <a:pt x="2671" y="2887"/>
                  </a:cubicBezTo>
                  <a:cubicBezTo>
                    <a:pt x="2717" y="2841"/>
                    <a:pt x="2534" y="2385"/>
                    <a:pt x="2306" y="1928"/>
                  </a:cubicBezTo>
                  <a:cubicBezTo>
                    <a:pt x="2078" y="1472"/>
                    <a:pt x="1781" y="1038"/>
                    <a:pt x="1781" y="1038"/>
                  </a:cubicBezTo>
                  <a:cubicBezTo>
                    <a:pt x="1781" y="1038"/>
                    <a:pt x="1416" y="650"/>
                    <a:pt x="982" y="353"/>
                  </a:cubicBezTo>
                  <a:cubicBezTo>
                    <a:pt x="591" y="118"/>
                    <a:pt x="166" y="1"/>
                    <a:pt x="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942;p56">
              <a:extLst>
                <a:ext uri="{FF2B5EF4-FFF2-40B4-BE49-F238E27FC236}">
                  <a16:creationId xmlns:a16="http://schemas.microsoft.com/office/drawing/2014/main" id="{67DA9993-7D0C-7575-B6FC-CE587C60F138}"/>
                </a:ext>
              </a:extLst>
            </p:cNvPr>
            <p:cNvSpPr/>
            <p:nvPr/>
          </p:nvSpPr>
          <p:spPr>
            <a:xfrm>
              <a:off x="4319850" y="2737225"/>
              <a:ext cx="70775" cy="96650"/>
            </a:xfrm>
            <a:custGeom>
              <a:avLst/>
              <a:gdLst/>
              <a:ahLst/>
              <a:cxnLst/>
              <a:rect l="l" t="t" r="r" b="b"/>
              <a:pathLst>
                <a:path w="2831" h="3866" extrusionOk="0">
                  <a:moveTo>
                    <a:pt x="299" y="0"/>
                  </a:moveTo>
                  <a:cubicBezTo>
                    <a:pt x="120" y="0"/>
                    <a:pt x="0" y="33"/>
                    <a:pt x="0" y="52"/>
                  </a:cubicBezTo>
                  <a:cubicBezTo>
                    <a:pt x="0" y="75"/>
                    <a:pt x="160" y="120"/>
                    <a:pt x="411" y="166"/>
                  </a:cubicBezTo>
                  <a:cubicBezTo>
                    <a:pt x="640" y="235"/>
                    <a:pt x="936" y="371"/>
                    <a:pt x="1187" y="531"/>
                  </a:cubicBezTo>
                  <a:cubicBezTo>
                    <a:pt x="1461" y="714"/>
                    <a:pt x="1689" y="942"/>
                    <a:pt x="1826" y="1125"/>
                  </a:cubicBezTo>
                  <a:cubicBezTo>
                    <a:pt x="1895" y="1216"/>
                    <a:pt x="1941" y="1285"/>
                    <a:pt x="1986" y="1353"/>
                  </a:cubicBezTo>
                  <a:cubicBezTo>
                    <a:pt x="2032" y="1399"/>
                    <a:pt x="2055" y="1444"/>
                    <a:pt x="2055" y="1444"/>
                  </a:cubicBezTo>
                  <a:cubicBezTo>
                    <a:pt x="2055" y="1444"/>
                    <a:pt x="2055" y="1467"/>
                    <a:pt x="2100" y="1513"/>
                  </a:cubicBezTo>
                  <a:cubicBezTo>
                    <a:pt x="2146" y="1581"/>
                    <a:pt x="2192" y="1650"/>
                    <a:pt x="2237" y="1764"/>
                  </a:cubicBezTo>
                  <a:cubicBezTo>
                    <a:pt x="2351" y="1969"/>
                    <a:pt x="2443" y="2266"/>
                    <a:pt x="2511" y="2586"/>
                  </a:cubicBezTo>
                  <a:cubicBezTo>
                    <a:pt x="2580" y="2882"/>
                    <a:pt x="2557" y="3225"/>
                    <a:pt x="2534" y="3453"/>
                  </a:cubicBezTo>
                  <a:cubicBezTo>
                    <a:pt x="2488" y="3704"/>
                    <a:pt x="2466" y="3864"/>
                    <a:pt x="2488" y="3864"/>
                  </a:cubicBezTo>
                  <a:cubicBezTo>
                    <a:pt x="2490" y="3865"/>
                    <a:pt x="2492" y="3866"/>
                    <a:pt x="2494" y="3866"/>
                  </a:cubicBezTo>
                  <a:cubicBezTo>
                    <a:pt x="2523" y="3866"/>
                    <a:pt x="2608" y="3712"/>
                    <a:pt x="2694" y="3499"/>
                  </a:cubicBezTo>
                  <a:cubicBezTo>
                    <a:pt x="2762" y="3247"/>
                    <a:pt x="2831" y="2905"/>
                    <a:pt x="2808" y="2540"/>
                  </a:cubicBezTo>
                  <a:cubicBezTo>
                    <a:pt x="2785" y="2198"/>
                    <a:pt x="2717" y="1855"/>
                    <a:pt x="2603" y="1604"/>
                  </a:cubicBezTo>
                  <a:cubicBezTo>
                    <a:pt x="2557" y="1467"/>
                    <a:pt x="2488" y="1376"/>
                    <a:pt x="2466" y="1307"/>
                  </a:cubicBezTo>
                  <a:cubicBezTo>
                    <a:pt x="2420" y="1239"/>
                    <a:pt x="2397" y="1193"/>
                    <a:pt x="2397" y="1193"/>
                  </a:cubicBezTo>
                  <a:cubicBezTo>
                    <a:pt x="2397" y="1193"/>
                    <a:pt x="2374" y="1170"/>
                    <a:pt x="2329" y="1102"/>
                  </a:cubicBezTo>
                  <a:cubicBezTo>
                    <a:pt x="2283" y="1056"/>
                    <a:pt x="2214" y="965"/>
                    <a:pt x="2123" y="851"/>
                  </a:cubicBezTo>
                  <a:cubicBezTo>
                    <a:pt x="1941" y="668"/>
                    <a:pt x="1667" y="440"/>
                    <a:pt x="1347" y="280"/>
                  </a:cubicBezTo>
                  <a:cubicBezTo>
                    <a:pt x="1028" y="120"/>
                    <a:pt x="685" y="29"/>
                    <a:pt x="434" y="6"/>
                  </a:cubicBezTo>
                  <a:cubicBezTo>
                    <a:pt x="386" y="2"/>
                    <a:pt x="341" y="0"/>
                    <a:pt x="29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943;p56">
              <a:extLst>
                <a:ext uri="{FF2B5EF4-FFF2-40B4-BE49-F238E27FC236}">
                  <a16:creationId xmlns:a16="http://schemas.microsoft.com/office/drawing/2014/main" id="{5FCB46C8-58BD-BBAC-18DF-D0502D29FDA2}"/>
                </a:ext>
              </a:extLst>
            </p:cNvPr>
            <p:cNvSpPr/>
            <p:nvPr/>
          </p:nvSpPr>
          <p:spPr>
            <a:xfrm>
              <a:off x="4305000" y="2787825"/>
              <a:ext cx="71925" cy="89600"/>
            </a:xfrm>
            <a:custGeom>
              <a:avLst/>
              <a:gdLst/>
              <a:ahLst/>
              <a:cxnLst/>
              <a:rect l="l" t="t" r="r" b="b"/>
              <a:pathLst>
                <a:path w="2877" h="3584" extrusionOk="0">
                  <a:moveTo>
                    <a:pt x="1159" y="0"/>
                  </a:moveTo>
                  <a:cubicBezTo>
                    <a:pt x="1021" y="0"/>
                    <a:pt x="937" y="23"/>
                    <a:pt x="937" y="37"/>
                  </a:cubicBezTo>
                  <a:cubicBezTo>
                    <a:pt x="937" y="59"/>
                    <a:pt x="1165" y="82"/>
                    <a:pt x="1439" y="196"/>
                  </a:cubicBezTo>
                  <a:cubicBezTo>
                    <a:pt x="1713" y="310"/>
                    <a:pt x="2032" y="562"/>
                    <a:pt x="2238" y="904"/>
                  </a:cubicBezTo>
                  <a:cubicBezTo>
                    <a:pt x="2420" y="1223"/>
                    <a:pt x="2489" y="1657"/>
                    <a:pt x="2443" y="1908"/>
                  </a:cubicBezTo>
                  <a:cubicBezTo>
                    <a:pt x="2420" y="2045"/>
                    <a:pt x="2375" y="2159"/>
                    <a:pt x="2352" y="2228"/>
                  </a:cubicBezTo>
                  <a:cubicBezTo>
                    <a:pt x="2306" y="2296"/>
                    <a:pt x="2283" y="2319"/>
                    <a:pt x="2283" y="2319"/>
                  </a:cubicBezTo>
                  <a:cubicBezTo>
                    <a:pt x="2283" y="2319"/>
                    <a:pt x="2261" y="2365"/>
                    <a:pt x="2215" y="2433"/>
                  </a:cubicBezTo>
                  <a:cubicBezTo>
                    <a:pt x="2169" y="2502"/>
                    <a:pt x="2101" y="2593"/>
                    <a:pt x="2010" y="2707"/>
                  </a:cubicBezTo>
                  <a:cubicBezTo>
                    <a:pt x="1804" y="2913"/>
                    <a:pt x="1439" y="3118"/>
                    <a:pt x="1074" y="3232"/>
                  </a:cubicBezTo>
                  <a:cubicBezTo>
                    <a:pt x="912" y="3293"/>
                    <a:pt x="728" y="3331"/>
                    <a:pt x="569" y="3331"/>
                  </a:cubicBezTo>
                  <a:cubicBezTo>
                    <a:pt x="369" y="3331"/>
                    <a:pt x="209" y="3271"/>
                    <a:pt x="184" y="3118"/>
                  </a:cubicBezTo>
                  <a:cubicBezTo>
                    <a:pt x="138" y="2844"/>
                    <a:pt x="229" y="2639"/>
                    <a:pt x="184" y="2616"/>
                  </a:cubicBezTo>
                  <a:lnTo>
                    <a:pt x="184" y="2616"/>
                  </a:lnTo>
                  <a:cubicBezTo>
                    <a:pt x="184" y="2616"/>
                    <a:pt x="138" y="2661"/>
                    <a:pt x="92" y="2753"/>
                  </a:cubicBezTo>
                  <a:cubicBezTo>
                    <a:pt x="69" y="2844"/>
                    <a:pt x="1" y="2981"/>
                    <a:pt x="24" y="3164"/>
                  </a:cubicBezTo>
                  <a:cubicBezTo>
                    <a:pt x="24" y="3209"/>
                    <a:pt x="47" y="3255"/>
                    <a:pt x="69" y="3301"/>
                  </a:cubicBezTo>
                  <a:cubicBezTo>
                    <a:pt x="92" y="3346"/>
                    <a:pt x="115" y="3415"/>
                    <a:pt x="161" y="3438"/>
                  </a:cubicBezTo>
                  <a:cubicBezTo>
                    <a:pt x="252" y="3529"/>
                    <a:pt x="366" y="3552"/>
                    <a:pt x="480" y="3574"/>
                  </a:cubicBezTo>
                  <a:cubicBezTo>
                    <a:pt x="541" y="3581"/>
                    <a:pt x="603" y="3583"/>
                    <a:pt x="663" y="3583"/>
                  </a:cubicBezTo>
                  <a:cubicBezTo>
                    <a:pt x="829" y="3583"/>
                    <a:pt x="992" y="3562"/>
                    <a:pt x="1142" y="3529"/>
                  </a:cubicBezTo>
                  <a:cubicBezTo>
                    <a:pt x="1576" y="3415"/>
                    <a:pt x="1987" y="3232"/>
                    <a:pt x="2261" y="2981"/>
                  </a:cubicBezTo>
                  <a:cubicBezTo>
                    <a:pt x="2398" y="2890"/>
                    <a:pt x="2489" y="2753"/>
                    <a:pt x="2557" y="2684"/>
                  </a:cubicBezTo>
                  <a:cubicBezTo>
                    <a:pt x="2603" y="2593"/>
                    <a:pt x="2649" y="2547"/>
                    <a:pt x="2649" y="2547"/>
                  </a:cubicBezTo>
                  <a:cubicBezTo>
                    <a:pt x="2649" y="2547"/>
                    <a:pt x="2672" y="2479"/>
                    <a:pt x="2717" y="2388"/>
                  </a:cubicBezTo>
                  <a:cubicBezTo>
                    <a:pt x="2740" y="2296"/>
                    <a:pt x="2808" y="2136"/>
                    <a:pt x="2831" y="1954"/>
                  </a:cubicBezTo>
                  <a:cubicBezTo>
                    <a:pt x="2877" y="1589"/>
                    <a:pt x="2763" y="1132"/>
                    <a:pt x="2489" y="744"/>
                  </a:cubicBezTo>
                  <a:cubicBezTo>
                    <a:pt x="2215" y="379"/>
                    <a:pt x="1827" y="105"/>
                    <a:pt x="1485" y="37"/>
                  </a:cubicBezTo>
                  <a:cubicBezTo>
                    <a:pt x="1359" y="10"/>
                    <a:pt x="1248" y="0"/>
                    <a:pt x="115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944;p56">
              <a:extLst>
                <a:ext uri="{FF2B5EF4-FFF2-40B4-BE49-F238E27FC236}">
                  <a16:creationId xmlns:a16="http://schemas.microsoft.com/office/drawing/2014/main" id="{44F61E6B-12C5-BAB6-18D9-BC31660DC6E7}"/>
                </a:ext>
              </a:extLst>
            </p:cNvPr>
            <p:cNvSpPr/>
            <p:nvPr/>
          </p:nvSpPr>
          <p:spPr>
            <a:xfrm>
              <a:off x="4306725" y="2833300"/>
              <a:ext cx="34250" cy="14025"/>
            </a:xfrm>
            <a:custGeom>
              <a:avLst/>
              <a:gdLst/>
              <a:ahLst/>
              <a:cxnLst/>
              <a:rect l="l" t="t" r="r" b="b"/>
              <a:pathLst>
                <a:path w="1370" h="561" extrusionOk="0">
                  <a:moveTo>
                    <a:pt x="547" y="0"/>
                  </a:moveTo>
                  <a:cubicBezTo>
                    <a:pt x="482" y="0"/>
                    <a:pt x="411" y="6"/>
                    <a:pt x="343" y="21"/>
                  </a:cubicBezTo>
                  <a:cubicBezTo>
                    <a:pt x="115" y="89"/>
                    <a:pt x="0" y="272"/>
                    <a:pt x="23" y="295"/>
                  </a:cubicBezTo>
                  <a:cubicBezTo>
                    <a:pt x="39" y="319"/>
                    <a:pt x="70" y="326"/>
                    <a:pt x="109" y="326"/>
                  </a:cubicBezTo>
                  <a:cubicBezTo>
                    <a:pt x="163" y="326"/>
                    <a:pt x="232" y="313"/>
                    <a:pt x="301" y="313"/>
                  </a:cubicBezTo>
                  <a:cubicBezTo>
                    <a:pt x="323" y="313"/>
                    <a:pt x="344" y="314"/>
                    <a:pt x="366" y="317"/>
                  </a:cubicBezTo>
                  <a:cubicBezTo>
                    <a:pt x="525" y="363"/>
                    <a:pt x="640" y="409"/>
                    <a:pt x="640" y="409"/>
                  </a:cubicBezTo>
                  <a:cubicBezTo>
                    <a:pt x="640" y="409"/>
                    <a:pt x="799" y="432"/>
                    <a:pt x="959" y="477"/>
                  </a:cubicBezTo>
                  <a:cubicBezTo>
                    <a:pt x="1082" y="512"/>
                    <a:pt x="1218" y="561"/>
                    <a:pt x="1285" y="561"/>
                  </a:cubicBezTo>
                  <a:cubicBezTo>
                    <a:pt x="1305" y="561"/>
                    <a:pt x="1319" y="556"/>
                    <a:pt x="1324" y="546"/>
                  </a:cubicBezTo>
                  <a:cubicBezTo>
                    <a:pt x="1370" y="500"/>
                    <a:pt x="1256" y="340"/>
                    <a:pt x="1096" y="226"/>
                  </a:cubicBezTo>
                  <a:cubicBezTo>
                    <a:pt x="959" y="89"/>
                    <a:pt x="776" y="21"/>
                    <a:pt x="776" y="21"/>
                  </a:cubicBezTo>
                  <a:cubicBezTo>
                    <a:pt x="776" y="21"/>
                    <a:pt x="675" y="0"/>
                    <a:pt x="54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945;p56">
              <a:extLst>
                <a:ext uri="{FF2B5EF4-FFF2-40B4-BE49-F238E27FC236}">
                  <a16:creationId xmlns:a16="http://schemas.microsoft.com/office/drawing/2014/main" id="{846D99DA-EA10-7363-CDBA-A0B367CB0CA7}"/>
                </a:ext>
              </a:extLst>
            </p:cNvPr>
            <p:cNvSpPr/>
            <p:nvPr/>
          </p:nvSpPr>
          <p:spPr>
            <a:xfrm>
              <a:off x="4240525" y="2840075"/>
              <a:ext cx="79350" cy="66675"/>
            </a:xfrm>
            <a:custGeom>
              <a:avLst/>
              <a:gdLst/>
              <a:ahLst/>
              <a:cxnLst/>
              <a:rect l="l" t="t" r="r" b="b"/>
              <a:pathLst>
                <a:path w="3174" h="2667" extrusionOk="0">
                  <a:moveTo>
                    <a:pt x="3100" y="0"/>
                  </a:moveTo>
                  <a:cubicBezTo>
                    <a:pt x="3028" y="0"/>
                    <a:pt x="2847" y="489"/>
                    <a:pt x="2534" y="891"/>
                  </a:cubicBezTo>
                  <a:cubicBezTo>
                    <a:pt x="2215" y="1325"/>
                    <a:pt x="1804" y="1667"/>
                    <a:pt x="1804" y="1667"/>
                  </a:cubicBezTo>
                  <a:cubicBezTo>
                    <a:pt x="1804" y="1667"/>
                    <a:pt x="1713" y="1758"/>
                    <a:pt x="1576" y="1873"/>
                  </a:cubicBezTo>
                  <a:cubicBezTo>
                    <a:pt x="1439" y="2009"/>
                    <a:pt x="1233" y="2169"/>
                    <a:pt x="1005" y="2283"/>
                  </a:cubicBezTo>
                  <a:cubicBezTo>
                    <a:pt x="777" y="2375"/>
                    <a:pt x="526" y="2466"/>
                    <a:pt x="343" y="2489"/>
                  </a:cubicBezTo>
                  <a:cubicBezTo>
                    <a:pt x="138" y="2512"/>
                    <a:pt x="1" y="2489"/>
                    <a:pt x="1" y="2534"/>
                  </a:cubicBezTo>
                  <a:cubicBezTo>
                    <a:pt x="1" y="2534"/>
                    <a:pt x="115" y="2626"/>
                    <a:pt x="343" y="2649"/>
                  </a:cubicBezTo>
                  <a:cubicBezTo>
                    <a:pt x="398" y="2661"/>
                    <a:pt x="460" y="2666"/>
                    <a:pt x="526" y="2666"/>
                  </a:cubicBezTo>
                  <a:cubicBezTo>
                    <a:pt x="706" y="2666"/>
                    <a:pt x="919" y="2624"/>
                    <a:pt x="1119" y="2557"/>
                  </a:cubicBezTo>
                  <a:cubicBezTo>
                    <a:pt x="1393" y="2466"/>
                    <a:pt x="1644" y="2306"/>
                    <a:pt x="1827" y="2192"/>
                  </a:cubicBezTo>
                  <a:cubicBezTo>
                    <a:pt x="1987" y="2055"/>
                    <a:pt x="2101" y="1964"/>
                    <a:pt x="2101" y="1964"/>
                  </a:cubicBezTo>
                  <a:cubicBezTo>
                    <a:pt x="2101" y="1964"/>
                    <a:pt x="2511" y="1553"/>
                    <a:pt x="2785" y="1051"/>
                  </a:cubicBezTo>
                  <a:cubicBezTo>
                    <a:pt x="3059" y="571"/>
                    <a:pt x="3173" y="1"/>
                    <a:pt x="3105" y="1"/>
                  </a:cubicBezTo>
                  <a:cubicBezTo>
                    <a:pt x="3103" y="0"/>
                    <a:pt x="3102" y="0"/>
                    <a:pt x="310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946;p56">
              <a:extLst>
                <a:ext uri="{FF2B5EF4-FFF2-40B4-BE49-F238E27FC236}">
                  <a16:creationId xmlns:a16="http://schemas.microsoft.com/office/drawing/2014/main" id="{1452B7FB-506C-3D4C-B89C-A36B187D2D99}"/>
                </a:ext>
              </a:extLst>
            </p:cNvPr>
            <p:cNvSpPr/>
            <p:nvPr/>
          </p:nvSpPr>
          <p:spPr>
            <a:xfrm>
              <a:off x="4165775" y="2736175"/>
              <a:ext cx="38250" cy="162300"/>
            </a:xfrm>
            <a:custGeom>
              <a:avLst/>
              <a:gdLst/>
              <a:ahLst/>
              <a:cxnLst/>
              <a:rect l="l" t="t" r="r" b="b"/>
              <a:pathLst>
                <a:path w="1530" h="6492" extrusionOk="0">
                  <a:moveTo>
                    <a:pt x="1501" y="0"/>
                  </a:moveTo>
                  <a:cubicBezTo>
                    <a:pt x="1464" y="0"/>
                    <a:pt x="1311" y="157"/>
                    <a:pt x="1119" y="413"/>
                  </a:cubicBezTo>
                  <a:cubicBezTo>
                    <a:pt x="914" y="665"/>
                    <a:pt x="708" y="1053"/>
                    <a:pt x="526" y="1463"/>
                  </a:cubicBezTo>
                  <a:cubicBezTo>
                    <a:pt x="343" y="1874"/>
                    <a:pt x="229" y="2308"/>
                    <a:pt x="138" y="2650"/>
                  </a:cubicBezTo>
                  <a:cubicBezTo>
                    <a:pt x="92" y="2810"/>
                    <a:pt x="92" y="2947"/>
                    <a:pt x="69" y="3038"/>
                  </a:cubicBezTo>
                  <a:cubicBezTo>
                    <a:pt x="46" y="3130"/>
                    <a:pt x="46" y="3198"/>
                    <a:pt x="46" y="3198"/>
                  </a:cubicBezTo>
                  <a:cubicBezTo>
                    <a:pt x="46" y="3198"/>
                    <a:pt x="23" y="3244"/>
                    <a:pt x="23" y="3335"/>
                  </a:cubicBezTo>
                  <a:cubicBezTo>
                    <a:pt x="23" y="3449"/>
                    <a:pt x="1" y="3586"/>
                    <a:pt x="1" y="3746"/>
                  </a:cubicBezTo>
                  <a:cubicBezTo>
                    <a:pt x="23" y="4088"/>
                    <a:pt x="23" y="4545"/>
                    <a:pt x="138" y="5001"/>
                  </a:cubicBezTo>
                  <a:cubicBezTo>
                    <a:pt x="274" y="5435"/>
                    <a:pt x="434" y="5869"/>
                    <a:pt x="685" y="6120"/>
                  </a:cubicBezTo>
                  <a:cubicBezTo>
                    <a:pt x="777" y="6257"/>
                    <a:pt x="891" y="6348"/>
                    <a:pt x="959" y="6417"/>
                  </a:cubicBezTo>
                  <a:cubicBezTo>
                    <a:pt x="1015" y="6454"/>
                    <a:pt x="1056" y="6491"/>
                    <a:pt x="1081" y="6491"/>
                  </a:cubicBezTo>
                  <a:cubicBezTo>
                    <a:pt x="1087" y="6491"/>
                    <a:pt x="1092" y="6489"/>
                    <a:pt x="1096" y="6485"/>
                  </a:cubicBezTo>
                  <a:cubicBezTo>
                    <a:pt x="1096" y="6485"/>
                    <a:pt x="1073" y="6417"/>
                    <a:pt x="1028" y="6348"/>
                  </a:cubicBezTo>
                  <a:cubicBezTo>
                    <a:pt x="982" y="6257"/>
                    <a:pt x="868" y="6165"/>
                    <a:pt x="822" y="6029"/>
                  </a:cubicBezTo>
                  <a:cubicBezTo>
                    <a:pt x="640" y="5755"/>
                    <a:pt x="503" y="5344"/>
                    <a:pt x="434" y="4933"/>
                  </a:cubicBezTo>
                  <a:cubicBezTo>
                    <a:pt x="366" y="4522"/>
                    <a:pt x="389" y="4088"/>
                    <a:pt x="389" y="3769"/>
                  </a:cubicBezTo>
                  <a:cubicBezTo>
                    <a:pt x="411" y="3609"/>
                    <a:pt x="434" y="3472"/>
                    <a:pt x="434" y="3381"/>
                  </a:cubicBezTo>
                  <a:cubicBezTo>
                    <a:pt x="457" y="3289"/>
                    <a:pt x="457" y="3244"/>
                    <a:pt x="457" y="3244"/>
                  </a:cubicBezTo>
                  <a:cubicBezTo>
                    <a:pt x="457" y="3244"/>
                    <a:pt x="457" y="3198"/>
                    <a:pt x="480" y="3107"/>
                  </a:cubicBezTo>
                  <a:cubicBezTo>
                    <a:pt x="480" y="3016"/>
                    <a:pt x="503" y="2879"/>
                    <a:pt x="526" y="2719"/>
                  </a:cubicBezTo>
                  <a:cubicBezTo>
                    <a:pt x="571" y="2399"/>
                    <a:pt x="663" y="1988"/>
                    <a:pt x="799" y="1578"/>
                  </a:cubicBezTo>
                  <a:cubicBezTo>
                    <a:pt x="936" y="1167"/>
                    <a:pt x="1096" y="779"/>
                    <a:pt x="1256" y="482"/>
                  </a:cubicBezTo>
                  <a:cubicBezTo>
                    <a:pt x="1416" y="208"/>
                    <a:pt x="1530" y="25"/>
                    <a:pt x="1507" y="3"/>
                  </a:cubicBezTo>
                  <a:cubicBezTo>
                    <a:pt x="1506" y="1"/>
                    <a:pt x="1504" y="0"/>
                    <a:pt x="150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947;p56">
              <a:extLst>
                <a:ext uri="{FF2B5EF4-FFF2-40B4-BE49-F238E27FC236}">
                  <a16:creationId xmlns:a16="http://schemas.microsoft.com/office/drawing/2014/main" id="{09CE42FA-BEA5-3894-B94D-E120C8CC323A}"/>
                </a:ext>
              </a:extLst>
            </p:cNvPr>
            <p:cNvSpPr/>
            <p:nvPr/>
          </p:nvSpPr>
          <p:spPr>
            <a:xfrm>
              <a:off x="4168050" y="2729375"/>
              <a:ext cx="223725" cy="188550"/>
            </a:xfrm>
            <a:custGeom>
              <a:avLst/>
              <a:gdLst/>
              <a:ahLst/>
              <a:cxnLst/>
              <a:rect l="l" t="t" r="r" b="b"/>
              <a:pathLst>
                <a:path w="8949" h="7542" extrusionOk="0">
                  <a:moveTo>
                    <a:pt x="7853" y="1"/>
                  </a:moveTo>
                  <a:cubicBezTo>
                    <a:pt x="7898" y="1530"/>
                    <a:pt x="7579" y="3653"/>
                    <a:pt x="6643" y="3744"/>
                  </a:cubicBezTo>
                  <a:cubicBezTo>
                    <a:pt x="5525" y="3813"/>
                    <a:pt x="5456" y="4543"/>
                    <a:pt x="2512" y="5205"/>
                  </a:cubicBezTo>
                  <a:cubicBezTo>
                    <a:pt x="2375" y="5235"/>
                    <a:pt x="2248" y="5250"/>
                    <a:pt x="2130" y="5250"/>
                  </a:cubicBezTo>
                  <a:cubicBezTo>
                    <a:pt x="750" y="5250"/>
                    <a:pt x="598" y="3258"/>
                    <a:pt x="640" y="1576"/>
                  </a:cubicBezTo>
                  <a:lnTo>
                    <a:pt x="640" y="1576"/>
                  </a:lnTo>
                  <a:cubicBezTo>
                    <a:pt x="412" y="2123"/>
                    <a:pt x="275" y="2717"/>
                    <a:pt x="183" y="3310"/>
                  </a:cubicBezTo>
                  <a:cubicBezTo>
                    <a:pt x="47" y="4201"/>
                    <a:pt x="1" y="5296"/>
                    <a:pt x="275" y="6141"/>
                  </a:cubicBezTo>
                  <a:cubicBezTo>
                    <a:pt x="503" y="6949"/>
                    <a:pt x="1016" y="7541"/>
                    <a:pt x="1959" y="7541"/>
                  </a:cubicBezTo>
                  <a:cubicBezTo>
                    <a:pt x="2241" y="7541"/>
                    <a:pt x="2561" y="7489"/>
                    <a:pt x="2923" y="7373"/>
                  </a:cubicBezTo>
                  <a:cubicBezTo>
                    <a:pt x="4475" y="6871"/>
                    <a:pt x="5593" y="5342"/>
                    <a:pt x="5593" y="5342"/>
                  </a:cubicBezTo>
                  <a:cubicBezTo>
                    <a:pt x="5823" y="5521"/>
                    <a:pt x="6079" y="5601"/>
                    <a:pt x="6345" y="5601"/>
                  </a:cubicBezTo>
                  <a:cubicBezTo>
                    <a:pt x="7533" y="5601"/>
                    <a:pt x="8911" y="4014"/>
                    <a:pt x="8948" y="2671"/>
                  </a:cubicBezTo>
                  <a:cubicBezTo>
                    <a:pt x="8948" y="2101"/>
                    <a:pt x="8606" y="937"/>
                    <a:pt x="78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948;p56">
              <a:extLst>
                <a:ext uri="{FF2B5EF4-FFF2-40B4-BE49-F238E27FC236}">
                  <a16:creationId xmlns:a16="http://schemas.microsoft.com/office/drawing/2014/main" id="{A6B8AFBC-A67C-7262-D644-AEE24F273915}"/>
                </a:ext>
              </a:extLst>
            </p:cNvPr>
            <p:cNvSpPr/>
            <p:nvPr/>
          </p:nvSpPr>
          <p:spPr>
            <a:xfrm>
              <a:off x="4400300" y="3619725"/>
              <a:ext cx="330425" cy="676000"/>
            </a:xfrm>
            <a:custGeom>
              <a:avLst/>
              <a:gdLst/>
              <a:ahLst/>
              <a:cxnLst/>
              <a:rect l="l" t="t" r="r" b="b"/>
              <a:pathLst>
                <a:path w="13217" h="27040" extrusionOk="0">
                  <a:moveTo>
                    <a:pt x="4117" y="0"/>
                  </a:moveTo>
                  <a:cubicBezTo>
                    <a:pt x="2425" y="0"/>
                    <a:pt x="1086" y="158"/>
                    <a:pt x="822" y="519"/>
                  </a:cubicBezTo>
                  <a:cubicBezTo>
                    <a:pt x="1" y="1592"/>
                    <a:pt x="6301" y="21381"/>
                    <a:pt x="8880" y="26768"/>
                  </a:cubicBezTo>
                  <a:cubicBezTo>
                    <a:pt x="8880" y="26768"/>
                    <a:pt x="9860" y="27039"/>
                    <a:pt x="10885" y="27039"/>
                  </a:cubicBezTo>
                  <a:cubicBezTo>
                    <a:pt x="11788" y="27039"/>
                    <a:pt x="12725" y="26829"/>
                    <a:pt x="13057" y="26038"/>
                  </a:cubicBezTo>
                  <a:cubicBezTo>
                    <a:pt x="13057" y="26038"/>
                    <a:pt x="13217" y="2939"/>
                    <a:pt x="12760" y="1569"/>
                  </a:cubicBezTo>
                  <a:cubicBezTo>
                    <a:pt x="12454" y="651"/>
                    <a:pt x="7556" y="0"/>
                    <a:pt x="411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949;p56">
              <a:extLst>
                <a:ext uri="{FF2B5EF4-FFF2-40B4-BE49-F238E27FC236}">
                  <a16:creationId xmlns:a16="http://schemas.microsoft.com/office/drawing/2014/main" id="{A8C51C24-CF67-7B76-EC54-2B8F60DD7BBE}"/>
                </a:ext>
              </a:extLst>
            </p:cNvPr>
            <p:cNvSpPr/>
            <p:nvPr/>
          </p:nvSpPr>
          <p:spPr>
            <a:xfrm>
              <a:off x="4418000" y="3619725"/>
              <a:ext cx="308175" cy="417625"/>
            </a:xfrm>
            <a:custGeom>
              <a:avLst/>
              <a:gdLst/>
              <a:ahLst/>
              <a:cxnLst/>
              <a:rect l="l" t="t" r="r" b="b"/>
              <a:pathLst>
                <a:path w="12327" h="16705" extrusionOk="0">
                  <a:moveTo>
                    <a:pt x="3409" y="0"/>
                  </a:moveTo>
                  <a:cubicBezTo>
                    <a:pt x="1717" y="0"/>
                    <a:pt x="378" y="158"/>
                    <a:pt x="114" y="519"/>
                  </a:cubicBezTo>
                  <a:cubicBezTo>
                    <a:pt x="0" y="656"/>
                    <a:pt x="23" y="1135"/>
                    <a:pt x="137" y="1866"/>
                  </a:cubicBezTo>
                  <a:cubicBezTo>
                    <a:pt x="320" y="2893"/>
                    <a:pt x="662" y="4285"/>
                    <a:pt x="1096" y="5906"/>
                  </a:cubicBezTo>
                  <a:cubicBezTo>
                    <a:pt x="3767" y="6294"/>
                    <a:pt x="6985" y="6134"/>
                    <a:pt x="7738" y="6454"/>
                  </a:cubicBezTo>
                  <a:cubicBezTo>
                    <a:pt x="9130" y="7047"/>
                    <a:pt x="10386" y="12480"/>
                    <a:pt x="7670" y="14009"/>
                  </a:cubicBezTo>
                  <a:cubicBezTo>
                    <a:pt x="7114" y="14307"/>
                    <a:pt x="6480" y="14439"/>
                    <a:pt x="5825" y="14439"/>
                  </a:cubicBezTo>
                  <a:cubicBezTo>
                    <a:pt x="5027" y="14439"/>
                    <a:pt x="4199" y="14244"/>
                    <a:pt x="3447" y="13918"/>
                  </a:cubicBezTo>
                  <a:lnTo>
                    <a:pt x="3447" y="13918"/>
                  </a:lnTo>
                  <a:cubicBezTo>
                    <a:pt x="3698" y="14648"/>
                    <a:pt x="3926" y="15356"/>
                    <a:pt x="4155" y="16086"/>
                  </a:cubicBezTo>
                  <a:cubicBezTo>
                    <a:pt x="4269" y="16269"/>
                    <a:pt x="4360" y="16474"/>
                    <a:pt x="4428" y="16702"/>
                  </a:cubicBezTo>
                  <a:cubicBezTo>
                    <a:pt x="4565" y="16704"/>
                    <a:pt x="4705" y="16705"/>
                    <a:pt x="4849" y="16705"/>
                  </a:cubicBezTo>
                  <a:cubicBezTo>
                    <a:pt x="6839" y="16705"/>
                    <a:pt x="9473" y="16548"/>
                    <a:pt x="12326" y="15995"/>
                  </a:cubicBezTo>
                  <a:cubicBezTo>
                    <a:pt x="12303" y="10060"/>
                    <a:pt x="12258" y="3281"/>
                    <a:pt x="12052" y="1569"/>
                  </a:cubicBezTo>
                  <a:cubicBezTo>
                    <a:pt x="11746" y="651"/>
                    <a:pt x="6848" y="0"/>
                    <a:pt x="3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950;p56">
              <a:extLst>
                <a:ext uri="{FF2B5EF4-FFF2-40B4-BE49-F238E27FC236}">
                  <a16:creationId xmlns:a16="http://schemas.microsoft.com/office/drawing/2014/main" id="{4C4A83CA-141A-C37A-580B-5845E91D9412}"/>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1529" y="6026"/>
                    <a:pt x="3127" y="10431"/>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951;p56">
              <a:extLst>
                <a:ext uri="{FF2B5EF4-FFF2-40B4-BE49-F238E27FC236}">
                  <a16:creationId xmlns:a16="http://schemas.microsoft.com/office/drawing/2014/main" id="{B8D514EA-72BC-B81D-F344-5EDCDE06A93C}"/>
                </a:ext>
              </a:extLst>
            </p:cNvPr>
            <p:cNvSpPr/>
            <p:nvPr/>
          </p:nvSpPr>
          <p:spPr>
            <a:xfrm>
              <a:off x="4527550" y="3996175"/>
              <a:ext cx="198625" cy="51150"/>
            </a:xfrm>
            <a:custGeom>
              <a:avLst/>
              <a:gdLst/>
              <a:ahLst/>
              <a:cxnLst/>
              <a:rect l="l" t="t" r="r" b="b"/>
              <a:pathLst>
                <a:path w="7945" h="2046" extrusionOk="0">
                  <a:moveTo>
                    <a:pt x="7944" y="1"/>
                  </a:moveTo>
                  <a:cubicBezTo>
                    <a:pt x="7693" y="366"/>
                    <a:pt x="7282" y="731"/>
                    <a:pt x="6803" y="982"/>
                  </a:cubicBezTo>
                  <a:cubicBezTo>
                    <a:pt x="6255" y="1302"/>
                    <a:pt x="5639" y="1484"/>
                    <a:pt x="5182" y="1576"/>
                  </a:cubicBezTo>
                  <a:cubicBezTo>
                    <a:pt x="4726" y="1690"/>
                    <a:pt x="4406" y="1736"/>
                    <a:pt x="4406" y="1736"/>
                  </a:cubicBezTo>
                  <a:cubicBezTo>
                    <a:pt x="4406" y="1736"/>
                    <a:pt x="4087" y="1781"/>
                    <a:pt x="3607" y="1827"/>
                  </a:cubicBezTo>
                  <a:cubicBezTo>
                    <a:pt x="3330" y="1840"/>
                    <a:pt x="3000" y="1853"/>
                    <a:pt x="2648" y="1853"/>
                  </a:cubicBezTo>
                  <a:cubicBezTo>
                    <a:pt x="2390" y="1853"/>
                    <a:pt x="2120" y="1846"/>
                    <a:pt x="1850" y="1827"/>
                  </a:cubicBezTo>
                  <a:cubicBezTo>
                    <a:pt x="1211" y="1781"/>
                    <a:pt x="571" y="1667"/>
                    <a:pt x="115" y="1530"/>
                  </a:cubicBezTo>
                  <a:cubicBezTo>
                    <a:pt x="69" y="1530"/>
                    <a:pt x="24" y="1507"/>
                    <a:pt x="1" y="1507"/>
                  </a:cubicBezTo>
                  <a:cubicBezTo>
                    <a:pt x="1" y="1530"/>
                    <a:pt x="24" y="1576"/>
                    <a:pt x="24" y="1599"/>
                  </a:cubicBezTo>
                  <a:cubicBezTo>
                    <a:pt x="46" y="1599"/>
                    <a:pt x="69" y="1621"/>
                    <a:pt x="69" y="1621"/>
                  </a:cubicBezTo>
                  <a:cubicBezTo>
                    <a:pt x="526" y="1781"/>
                    <a:pt x="1165" y="1918"/>
                    <a:pt x="1827" y="1987"/>
                  </a:cubicBezTo>
                  <a:cubicBezTo>
                    <a:pt x="2232" y="2030"/>
                    <a:pt x="2646" y="2046"/>
                    <a:pt x="3023" y="2046"/>
                  </a:cubicBezTo>
                  <a:cubicBezTo>
                    <a:pt x="3241" y="2046"/>
                    <a:pt x="3446" y="2041"/>
                    <a:pt x="3630" y="2032"/>
                  </a:cubicBezTo>
                  <a:cubicBezTo>
                    <a:pt x="4109" y="1987"/>
                    <a:pt x="4429" y="1941"/>
                    <a:pt x="4429" y="1941"/>
                  </a:cubicBezTo>
                  <a:cubicBezTo>
                    <a:pt x="4429" y="1941"/>
                    <a:pt x="4771" y="1895"/>
                    <a:pt x="5251" y="1781"/>
                  </a:cubicBezTo>
                  <a:cubicBezTo>
                    <a:pt x="5707" y="1667"/>
                    <a:pt x="6346" y="1462"/>
                    <a:pt x="6894" y="1119"/>
                  </a:cubicBezTo>
                  <a:cubicBezTo>
                    <a:pt x="7328" y="868"/>
                    <a:pt x="7693" y="526"/>
                    <a:pt x="7944" y="183"/>
                  </a:cubicBezTo>
                  <a:cubicBezTo>
                    <a:pt x="7944" y="115"/>
                    <a:pt x="7944" y="69"/>
                    <a:pt x="7944"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952;p56">
              <a:extLst>
                <a:ext uri="{FF2B5EF4-FFF2-40B4-BE49-F238E27FC236}">
                  <a16:creationId xmlns:a16="http://schemas.microsoft.com/office/drawing/2014/main" id="{DCE8F963-42A2-0572-D7A8-4A9330E9E318}"/>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23" y="1461"/>
                    <a:pt x="23" y="1507"/>
                    <a:pt x="46" y="1552"/>
                  </a:cubicBezTo>
                  <a:cubicBezTo>
                    <a:pt x="702" y="1902"/>
                    <a:pt x="1638" y="2009"/>
                    <a:pt x="2592" y="2009"/>
                  </a:cubicBezTo>
                  <a:cubicBezTo>
                    <a:pt x="4120" y="2009"/>
                    <a:pt x="5694" y="1733"/>
                    <a:pt x="6231" y="1733"/>
                  </a:cubicBezTo>
                  <a:cubicBezTo>
                    <a:pt x="6256" y="1733"/>
                    <a:pt x="6279" y="1734"/>
                    <a:pt x="6300" y="1735"/>
                  </a:cubicBezTo>
                  <a:cubicBezTo>
                    <a:pt x="7167" y="1780"/>
                    <a:pt x="7761" y="9062"/>
                    <a:pt x="6528" y="10751"/>
                  </a:cubicBezTo>
                  <a:cubicBezTo>
                    <a:pt x="6196" y="11210"/>
                    <a:pt x="5750" y="11381"/>
                    <a:pt x="5271" y="11381"/>
                  </a:cubicBezTo>
                  <a:cubicBezTo>
                    <a:pt x="4631" y="11381"/>
                    <a:pt x="3930" y="11077"/>
                    <a:pt x="3355" y="10751"/>
                  </a:cubicBezTo>
                  <a:lnTo>
                    <a:pt x="3355" y="10751"/>
                  </a:lnTo>
                  <a:cubicBezTo>
                    <a:pt x="3652" y="11458"/>
                    <a:pt x="3926" y="12075"/>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953;p56">
              <a:extLst>
                <a:ext uri="{FF2B5EF4-FFF2-40B4-BE49-F238E27FC236}">
                  <a16:creationId xmlns:a16="http://schemas.microsoft.com/office/drawing/2014/main" id="{E3BBB2CA-E37A-CE2A-90AE-A6948AA75FE2}"/>
                </a:ext>
              </a:extLst>
            </p:cNvPr>
            <p:cNvSpPr/>
            <p:nvPr/>
          </p:nvSpPr>
          <p:spPr>
            <a:xfrm>
              <a:off x="4564075" y="4081000"/>
              <a:ext cx="27425" cy="36925"/>
            </a:xfrm>
            <a:custGeom>
              <a:avLst/>
              <a:gdLst/>
              <a:ahLst/>
              <a:cxnLst/>
              <a:rect l="l" t="t" r="r" b="b"/>
              <a:pathLst>
                <a:path w="1097" h="1477" extrusionOk="0">
                  <a:moveTo>
                    <a:pt x="320" y="0"/>
                  </a:moveTo>
                  <a:cubicBezTo>
                    <a:pt x="279" y="0"/>
                    <a:pt x="240" y="10"/>
                    <a:pt x="206" y="32"/>
                  </a:cubicBezTo>
                  <a:cubicBezTo>
                    <a:pt x="1" y="146"/>
                    <a:pt x="23" y="557"/>
                    <a:pt x="206" y="945"/>
                  </a:cubicBezTo>
                  <a:cubicBezTo>
                    <a:pt x="357" y="1265"/>
                    <a:pt x="601" y="1476"/>
                    <a:pt x="797" y="1476"/>
                  </a:cubicBezTo>
                  <a:cubicBezTo>
                    <a:pt x="838" y="1476"/>
                    <a:pt x="878" y="1467"/>
                    <a:pt x="914" y="1447"/>
                  </a:cubicBezTo>
                  <a:cubicBezTo>
                    <a:pt x="1096" y="1310"/>
                    <a:pt x="1096" y="899"/>
                    <a:pt x="891" y="511"/>
                  </a:cubicBezTo>
                  <a:cubicBezTo>
                    <a:pt x="742" y="195"/>
                    <a:pt x="503" y="0"/>
                    <a:pt x="3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954;p56">
              <a:extLst>
                <a:ext uri="{FF2B5EF4-FFF2-40B4-BE49-F238E27FC236}">
                  <a16:creationId xmlns:a16="http://schemas.microsoft.com/office/drawing/2014/main" id="{E7D19D5F-EBB2-9251-C86F-8FD8816F70BB}"/>
                </a:ext>
              </a:extLst>
            </p:cNvPr>
            <p:cNvSpPr/>
            <p:nvPr/>
          </p:nvSpPr>
          <p:spPr>
            <a:xfrm>
              <a:off x="4586325" y="4129625"/>
              <a:ext cx="19425" cy="26425"/>
            </a:xfrm>
            <a:custGeom>
              <a:avLst/>
              <a:gdLst/>
              <a:ahLst/>
              <a:cxnLst/>
              <a:rect l="l" t="t" r="r" b="b"/>
              <a:pathLst>
                <a:path w="777" h="1057" extrusionOk="0">
                  <a:moveTo>
                    <a:pt x="225" y="1"/>
                  </a:moveTo>
                  <a:cubicBezTo>
                    <a:pt x="194" y="1"/>
                    <a:pt x="164" y="9"/>
                    <a:pt x="138" y="27"/>
                  </a:cubicBezTo>
                  <a:cubicBezTo>
                    <a:pt x="1" y="118"/>
                    <a:pt x="1" y="415"/>
                    <a:pt x="138" y="689"/>
                  </a:cubicBezTo>
                  <a:cubicBezTo>
                    <a:pt x="248" y="910"/>
                    <a:pt x="419" y="1057"/>
                    <a:pt x="552" y="1057"/>
                  </a:cubicBezTo>
                  <a:cubicBezTo>
                    <a:pt x="584" y="1057"/>
                    <a:pt x="614" y="1049"/>
                    <a:pt x="640" y="1031"/>
                  </a:cubicBezTo>
                  <a:cubicBezTo>
                    <a:pt x="777" y="940"/>
                    <a:pt x="777" y="643"/>
                    <a:pt x="640" y="369"/>
                  </a:cubicBezTo>
                  <a:cubicBezTo>
                    <a:pt x="529" y="148"/>
                    <a:pt x="359" y="1"/>
                    <a:pt x="2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4955;p56">
              <a:extLst>
                <a:ext uri="{FF2B5EF4-FFF2-40B4-BE49-F238E27FC236}">
                  <a16:creationId xmlns:a16="http://schemas.microsoft.com/office/drawing/2014/main" id="{AFA84A59-CA10-24DB-621D-B03C96258540}"/>
                </a:ext>
              </a:extLst>
            </p:cNvPr>
            <p:cNvSpPr/>
            <p:nvPr/>
          </p:nvSpPr>
          <p:spPr>
            <a:xfrm>
              <a:off x="4406025" y="4261525"/>
              <a:ext cx="319575" cy="168350"/>
            </a:xfrm>
            <a:custGeom>
              <a:avLst/>
              <a:gdLst/>
              <a:ahLst/>
              <a:cxnLst/>
              <a:rect l="l" t="t" r="r" b="b"/>
              <a:pathLst>
                <a:path w="12783" h="6734" extrusionOk="0">
                  <a:moveTo>
                    <a:pt x="12782" y="1"/>
                  </a:moveTo>
                  <a:lnTo>
                    <a:pt x="12782" y="1"/>
                  </a:lnTo>
                  <a:cubicBezTo>
                    <a:pt x="12035" y="712"/>
                    <a:pt x="11202" y="943"/>
                    <a:pt x="10429" y="943"/>
                  </a:cubicBezTo>
                  <a:cubicBezTo>
                    <a:pt x="9715" y="943"/>
                    <a:pt x="9053" y="746"/>
                    <a:pt x="8560" y="548"/>
                  </a:cubicBezTo>
                  <a:lnTo>
                    <a:pt x="8560" y="548"/>
                  </a:lnTo>
                  <a:cubicBezTo>
                    <a:pt x="8582" y="662"/>
                    <a:pt x="8582" y="731"/>
                    <a:pt x="8582" y="731"/>
                  </a:cubicBezTo>
                  <a:cubicBezTo>
                    <a:pt x="8582" y="731"/>
                    <a:pt x="0" y="3835"/>
                    <a:pt x="411" y="5798"/>
                  </a:cubicBezTo>
                  <a:cubicBezTo>
                    <a:pt x="543" y="6428"/>
                    <a:pt x="1695" y="6734"/>
                    <a:pt x="3250" y="6734"/>
                  </a:cubicBezTo>
                  <a:cubicBezTo>
                    <a:pt x="6541" y="6734"/>
                    <a:pt x="11637" y="5366"/>
                    <a:pt x="12691" y="2808"/>
                  </a:cubicBezTo>
                  <a:cubicBezTo>
                    <a:pt x="12737" y="1872"/>
                    <a:pt x="12759" y="959"/>
                    <a:pt x="1278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4956;p56">
              <a:extLst>
                <a:ext uri="{FF2B5EF4-FFF2-40B4-BE49-F238E27FC236}">
                  <a16:creationId xmlns:a16="http://schemas.microsoft.com/office/drawing/2014/main" id="{FA09E7B1-F5CD-27FC-80FA-33AC6A4201A1}"/>
                </a:ext>
              </a:extLst>
            </p:cNvPr>
            <p:cNvSpPr/>
            <p:nvPr/>
          </p:nvSpPr>
          <p:spPr>
            <a:xfrm>
              <a:off x="4415150" y="4322575"/>
              <a:ext cx="308150" cy="107300"/>
            </a:xfrm>
            <a:custGeom>
              <a:avLst/>
              <a:gdLst/>
              <a:ahLst/>
              <a:cxnLst/>
              <a:rect l="l" t="t" r="r" b="b"/>
              <a:pathLst>
                <a:path w="12326" h="4292" extrusionOk="0">
                  <a:moveTo>
                    <a:pt x="12326" y="1"/>
                  </a:moveTo>
                  <a:cubicBezTo>
                    <a:pt x="10751" y="1348"/>
                    <a:pt x="7624" y="2534"/>
                    <a:pt x="3949" y="2945"/>
                  </a:cubicBezTo>
                  <a:cubicBezTo>
                    <a:pt x="3405" y="3006"/>
                    <a:pt x="2930" y="3033"/>
                    <a:pt x="2515" y="3033"/>
                  </a:cubicBezTo>
                  <a:cubicBezTo>
                    <a:pt x="1365" y="3033"/>
                    <a:pt x="683" y="2826"/>
                    <a:pt x="297" y="2557"/>
                  </a:cubicBezTo>
                  <a:cubicBezTo>
                    <a:pt x="92" y="2831"/>
                    <a:pt x="0" y="3105"/>
                    <a:pt x="46" y="3356"/>
                  </a:cubicBezTo>
                  <a:cubicBezTo>
                    <a:pt x="178" y="3986"/>
                    <a:pt x="1330" y="4292"/>
                    <a:pt x="2885" y="4292"/>
                  </a:cubicBezTo>
                  <a:cubicBezTo>
                    <a:pt x="6176" y="4292"/>
                    <a:pt x="11272" y="2924"/>
                    <a:pt x="12326" y="366"/>
                  </a:cubicBezTo>
                  <a:cubicBezTo>
                    <a:pt x="12326" y="252"/>
                    <a:pt x="12326" y="138"/>
                    <a:pt x="1232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4957;p56">
              <a:extLst>
                <a:ext uri="{FF2B5EF4-FFF2-40B4-BE49-F238E27FC236}">
                  <a16:creationId xmlns:a16="http://schemas.microsoft.com/office/drawing/2014/main" id="{57281A46-C23B-2A75-1C04-6794481B0589}"/>
                </a:ext>
              </a:extLst>
            </p:cNvPr>
            <p:cNvSpPr/>
            <p:nvPr/>
          </p:nvSpPr>
          <p:spPr>
            <a:xfrm>
              <a:off x="4751250" y="3626350"/>
              <a:ext cx="327000" cy="686650"/>
            </a:xfrm>
            <a:custGeom>
              <a:avLst/>
              <a:gdLst/>
              <a:ahLst/>
              <a:cxnLst/>
              <a:rect l="l" t="t" r="r" b="b"/>
              <a:pathLst>
                <a:path w="13080" h="27466" extrusionOk="0">
                  <a:moveTo>
                    <a:pt x="10216" y="0"/>
                  </a:moveTo>
                  <a:cubicBezTo>
                    <a:pt x="6890" y="0"/>
                    <a:pt x="622" y="1106"/>
                    <a:pt x="343" y="2171"/>
                  </a:cubicBezTo>
                  <a:cubicBezTo>
                    <a:pt x="0" y="3587"/>
                    <a:pt x="1918" y="26594"/>
                    <a:pt x="1918" y="26594"/>
                  </a:cubicBezTo>
                  <a:cubicBezTo>
                    <a:pt x="2263" y="27267"/>
                    <a:pt x="3033" y="27465"/>
                    <a:pt x="3821" y="27465"/>
                  </a:cubicBezTo>
                  <a:cubicBezTo>
                    <a:pt x="4961" y="27465"/>
                    <a:pt x="6140" y="27051"/>
                    <a:pt x="6140" y="27051"/>
                  </a:cubicBezTo>
                  <a:cubicBezTo>
                    <a:pt x="8309" y="21527"/>
                    <a:pt x="13079" y="1373"/>
                    <a:pt x="12189" y="345"/>
                  </a:cubicBezTo>
                  <a:cubicBezTo>
                    <a:pt x="11980" y="104"/>
                    <a:pt x="11237" y="0"/>
                    <a:pt x="1021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4958;p56">
              <a:extLst>
                <a:ext uri="{FF2B5EF4-FFF2-40B4-BE49-F238E27FC236}">
                  <a16:creationId xmlns:a16="http://schemas.microsoft.com/office/drawing/2014/main" id="{3071A0E5-42A1-71DF-9D4F-0F68C2972863}"/>
                </a:ext>
              </a:extLst>
            </p:cNvPr>
            <p:cNvSpPr/>
            <p:nvPr/>
          </p:nvSpPr>
          <p:spPr>
            <a:xfrm>
              <a:off x="4758100" y="3626350"/>
              <a:ext cx="301300" cy="422225"/>
            </a:xfrm>
            <a:custGeom>
              <a:avLst/>
              <a:gdLst/>
              <a:ahLst/>
              <a:cxnLst/>
              <a:rect l="l" t="t" r="r" b="b"/>
              <a:pathLst>
                <a:path w="12052" h="16889" extrusionOk="0">
                  <a:moveTo>
                    <a:pt x="9942" y="0"/>
                  </a:moveTo>
                  <a:cubicBezTo>
                    <a:pt x="6616" y="0"/>
                    <a:pt x="348" y="1106"/>
                    <a:pt x="69" y="2171"/>
                  </a:cubicBezTo>
                  <a:cubicBezTo>
                    <a:pt x="0" y="3906"/>
                    <a:pt x="457" y="10662"/>
                    <a:pt x="913" y="16574"/>
                  </a:cubicBezTo>
                  <a:cubicBezTo>
                    <a:pt x="2722" y="16802"/>
                    <a:pt x="4437" y="16888"/>
                    <a:pt x="5956" y="16888"/>
                  </a:cubicBezTo>
                  <a:cubicBezTo>
                    <a:pt x="7024" y="16888"/>
                    <a:pt x="7995" y="16846"/>
                    <a:pt x="8834" y="16780"/>
                  </a:cubicBezTo>
                  <a:cubicBezTo>
                    <a:pt x="8902" y="16529"/>
                    <a:pt x="8971" y="16323"/>
                    <a:pt x="9039" y="16141"/>
                  </a:cubicBezTo>
                  <a:cubicBezTo>
                    <a:pt x="9245" y="15410"/>
                    <a:pt x="9404" y="14657"/>
                    <a:pt x="9587" y="13926"/>
                  </a:cubicBezTo>
                  <a:lnTo>
                    <a:pt x="9587" y="13926"/>
                  </a:lnTo>
                  <a:cubicBezTo>
                    <a:pt x="8780" y="14351"/>
                    <a:pt x="7851" y="14618"/>
                    <a:pt x="6962" y="14618"/>
                  </a:cubicBezTo>
                  <a:cubicBezTo>
                    <a:pt x="6417" y="14618"/>
                    <a:pt x="5887" y="14517"/>
                    <a:pt x="5410" y="14292"/>
                  </a:cubicBezTo>
                  <a:cubicBezTo>
                    <a:pt x="2580" y="12968"/>
                    <a:pt x="3401" y="7444"/>
                    <a:pt x="4748" y="6782"/>
                  </a:cubicBezTo>
                  <a:cubicBezTo>
                    <a:pt x="5501" y="6394"/>
                    <a:pt x="8697" y="6326"/>
                    <a:pt x="11322" y="5801"/>
                  </a:cubicBezTo>
                  <a:cubicBezTo>
                    <a:pt x="11641" y="4134"/>
                    <a:pt x="11892" y="2719"/>
                    <a:pt x="11984" y="1692"/>
                  </a:cubicBezTo>
                  <a:cubicBezTo>
                    <a:pt x="12052" y="962"/>
                    <a:pt x="12029" y="482"/>
                    <a:pt x="11915" y="345"/>
                  </a:cubicBezTo>
                  <a:cubicBezTo>
                    <a:pt x="11706" y="104"/>
                    <a:pt x="10963" y="0"/>
                    <a:pt x="99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4959;p56">
              <a:extLst>
                <a:ext uri="{FF2B5EF4-FFF2-40B4-BE49-F238E27FC236}">
                  <a16:creationId xmlns:a16="http://schemas.microsoft.com/office/drawing/2014/main" id="{498D3C45-E77D-D59A-D02D-785170CC05DC}"/>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6004" y="10066"/>
                    <a:pt x="7282" y="5547"/>
                    <a:pt x="8446" y="868"/>
                  </a:cubicBezTo>
                  <a:lnTo>
                    <a:pt x="8446" y="868"/>
                  </a:lnTo>
                  <a:cubicBezTo>
                    <a:pt x="6957" y="1235"/>
                    <a:pt x="5635" y="1447"/>
                    <a:pt x="4440" y="1447"/>
                  </a:cubicBezTo>
                  <a:cubicBezTo>
                    <a:pt x="2742" y="1447"/>
                    <a:pt x="1300" y="1019"/>
                    <a:pt x="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4960;p56">
              <a:extLst>
                <a:ext uri="{FF2B5EF4-FFF2-40B4-BE49-F238E27FC236}">
                  <a16:creationId xmlns:a16="http://schemas.microsoft.com/office/drawing/2014/main" id="{6C1A79F6-2316-3DE1-3302-3E8B1A556D16}"/>
                </a:ext>
              </a:extLst>
            </p:cNvPr>
            <p:cNvSpPr/>
            <p:nvPr/>
          </p:nvSpPr>
          <p:spPr>
            <a:xfrm>
              <a:off x="4779200" y="4017875"/>
              <a:ext cx="200900" cy="43375"/>
            </a:xfrm>
            <a:custGeom>
              <a:avLst/>
              <a:gdLst/>
              <a:ahLst/>
              <a:cxnLst/>
              <a:rect l="l" t="t" r="r" b="b"/>
              <a:pathLst>
                <a:path w="8036" h="1735" extrusionOk="0">
                  <a:moveTo>
                    <a:pt x="1" y="0"/>
                  </a:moveTo>
                  <a:cubicBezTo>
                    <a:pt x="1" y="46"/>
                    <a:pt x="1" y="114"/>
                    <a:pt x="1" y="183"/>
                  </a:cubicBezTo>
                  <a:cubicBezTo>
                    <a:pt x="275" y="502"/>
                    <a:pt x="663" y="822"/>
                    <a:pt x="1119" y="1027"/>
                  </a:cubicBezTo>
                  <a:cubicBezTo>
                    <a:pt x="1690" y="1347"/>
                    <a:pt x="2329" y="1507"/>
                    <a:pt x="2831" y="1598"/>
                  </a:cubicBezTo>
                  <a:cubicBezTo>
                    <a:pt x="3310" y="1666"/>
                    <a:pt x="3630" y="1689"/>
                    <a:pt x="3630" y="1689"/>
                  </a:cubicBezTo>
                  <a:cubicBezTo>
                    <a:pt x="3630" y="1689"/>
                    <a:pt x="3950" y="1735"/>
                    <a:pt x="4452" y="1735"/>
                  </a:cubicBezTo>
                  <a:cubicBezTo>
                    <a:pt x="4954" y="1712"/>
                    <a:pt x="5593" y="1689"/>
                    <a:pt x="6232" y="1552"/>
                  </a:cubicBezTo>
                  <a:cubicBezTo>
                    <a:pt x="6894" y="1461"/>
                    <a:pt x="7510" y="1278"/>
                    <a:pt x="7967" y="1096"/>
                  </a:cubicBezTo>
                  <a:cubicBezTo>
                    <a:pt x="7967" y="1073"/>
                    <a:pt x="7990" y="1073"/>
                    <a:pt x="8012" y="1073"/>
                  </a:cubicBezTo>
                  <a:cubicBezTo>
                    <a:pt x="8012" y="1027"/>
                    <a:pt x="8012" y="1004"/>
                    <a:pt x="8035" y="982"/>
                  </a:cubicBezTo>
                  <a:cubicBezTo>
                    <a:pt x="7990" y="982"/>
                    <a:pt x="7967" y="1004"/>
                    <a:pt x="7921" y="1004"/>
                  </a:cubicBezTo>
                  <a:cubicBezTo>
                    <a:pt x="7465" y="1164"/>
                    <a:pt x="6848" y="1324"/>
                    <a:pt x="6209" y="1415"/>
                  </a:cubicBezTo>
                  <a:cubicBezTo>
                    <a:pt x="5570" y="1507"/>
                    <a:pt x="4931" y="1529"/>
                    <a:pt x="4452" y="1529"/>
                  </a:cubicBezTo>
                  <a:cubicBezTo>
                    <a:pt x="3972" y="1507"/>
                    <a:pt x="3653" y="1484"/>
                    <a:pt x="3653" y="1484"/>
                  </a:cubicBezTo>
                  <a:cubicBezTo>
                    <a:pt x="3653" y="1484"/>
                    <a:pt x="3333" y="1461"/>
                    <a:pt x="2854" y="1393"/>
                  </a:cubicBezTo>
                  <a:cubicBezTo>
                    <a:pt x="2397" y="1301"/>
                    <a:pt x="1758" y="1164"/>
                    <a:pt x="1188" y="890"/>
                  </a:cubicBezTo>
                  <a:cubicBezTo>
                    <a:pt x="708" y="662"/>
                    <a:pt x="275" y="32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4961;p56">
              <a:extLst>
                <a:ext uri="{FF2B5EF4-FFF2-40B4-BE49-F238E27FC236}">
                  <a16:creationId xmlns:a16="http://schemas.microsoft.com/office/drawing/2014/main" id="{42E3A733-F160-3E37-479F-84390C119076}"/>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5342" y="11755"/>
                    <a:pt x="5570" y="11116"/>
                    <a:pt x="5798" y="10386"/>
                  </a:cubicBezTo>
                  <a:lnTo>
                    <a:pt x="5798" y="10386"/>
                  </a:lnTo>
                  <a:cubicBezTo>
                    <a:pt x="5228" y="10775"/>
                    <a:pt x="4498" y="11147"/>
                    <a:pt x="3823" y="11147"/>
                  </a:cubicBezTo>
                  <a:cubicBezTo>
                    <a:pt x="3390" y="11147"/>
                    <a:pt x="2979" y="10993"/>
                    <a:pt x="2648" y="10591"/>
                  </a:cubicBezTo>
                  <a:cubicBezTo>
                    <a:pt x="1279" y="8994"/>
                    <a:pt x="1347" y="1690"/>
                    <a:pt x="2192" y="1575"/>
                  </a:cubicBezTo>
                  <a:cubicBezTo>
                    <a:pt x="2240" y="1571"/>
                    <a:pt x="2300" y="1569"/>
                    <a:pt x="2373" y="1569"/>
                  </a:cubicBezTo>
                  <a:cubicBezTo>
                    <a:pt x="2843" y="1569"/>
                    <a:pt x="3801" y="1650"/>
                    <a:pt x="4856" y="1650"/>
                  </a:cubicBezTo>
                  <a:cubicBezTo>
                    <a:pt x="6136" y="1650"/>
                    <a:pt x="7558" y="1531"/>
                    <a:pt x="8423" y="1005"/>
                  </a:cubicBezTo>
                  <a:cubicBezTo>
                    <a:pt x="8423" y="959"/>
                    <a:pt x="8446" y="913"/>
                    <a:pt x="8446" y="868"/>
                  </a:cubicBezTo>
                  <a:lnTo>
                    <a:pt x="8446" y="868"/>
                  </a:lnTo>
                  <a:cubicBezTo>
                    <a:pt x="6957" y="1235"/>
                    <a:pt x="5635" y="1447"/>
                    <a:pt x="4440" y="1447"/>
                  </a:cubicBezTo>
                  <a:cubicBezTo>
                    <a:pt x="2742" y="1447"/>
                    <a:pt x="1300" y="1019"/>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4962;p56">
              <a:extLst>
                <a:ext uri="{FF2B5EF4-FFF2-40B4-BE49-F238E27FC236}">
                  <a16:creationId xmlns:a16="http://schemas.microsoft.com/office/drawing/2014/main" id="{10C2F9AB-99C2-C95E-8E78-2CA8E74BBC69}"/>
                </a:ext>
              </a:extLst>
            </p:cNvPr>
            <p:cNvSpPr/>
            <p:nvPr/>
          </p:nvSpPr>
          <p:spPr>
            <a:xfrm>
              <a:off x="4921300" y="4091925"/>
              <a:ext cx="26275" cy="37750"/>
            </a:xfrm>
            <a:custGeom>
              <a:avLst/>
              <a:gdLst/>
              <a:ahLst/>
              <a:cxnLst/>
              <a:rect l="l" t="t" r="r" b="b"/>
              <a:pathLst>
                <a:path w="1051" h="1510" extrusionOk="0">
                  <a:moveTo>
                    <a:pt x="716" y="1"/>
                  </a:moveTo>
                  <a:cubicBezTo>
                    <a:pt x="529" y="1"/>
                    <a:pt x="313" y="229"/>
                    <a:pt x="160" y="553"/>
                  </a:cubicBezTo>
                  <a:cubicBezTo>
                    <a:pt x="0" y="964"/>
                    <a:pt x="46" y="1375"/>
                    <a:pt x="229" y="1489"/>
                  </a:cubicBezTo>
                  <a:cubicBezTo>
                    <a:pt x="259" y="1503"/>
                    <a:pt x="291" y="1509"/>
                    <a:pt x="325" y="1509"/>
                  </a:cubicBezTo>
                  <a:cubicBezTo>
                    <a:pt x="519" y="1509"/>
                    <a:pt x="754" y="1292"/>
                    <a:pt x="890" y="941"/>
                  </a:cubicBezTo>
                  <a:cubicBezTo>
                    <a:pt x="1050" y="553"/>
                    <a:pt x="1027" y="142"/>
                    <a:pt x="822" y="28"/>
                  </a:cubicBezTo>
                  <a:cubicBezTo>
                    <a:pt x="788" y="9"/>
                    <a:pt x="752" y="1"/>
                    <a:pt x="716" y="1"/>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4963;p56">
              <a:extLst>
                <a:ext uri="{FF2B5EF4-FFF2-40B4-BE49-F238E27FC236}">
                  <a16:creationId xmlns:a16="http://schemas.microsoft.com/office/drawing/2014/main" id="{F6A6F658-AF3D-C34E-34F8-704B0C97295D}"/>
                </a:ext>
              </a:extLst>
            </p:cNvPr>
            <p:cNvSpPr/>
            <p:nvPr/>
          </p:nvSpPr>
          <p:spPr>
            <a:xfrm>
              <a:off x="4910450" y="4141875"/>
              <a:ext cx="18850" cy="27050"/>
            </a:xfrm>
            <a:custGeom>
              <a:avLst/>
              <a:gdLst/>
              <a:ahLst/>
              <a:cxnLst/>
              <a:rect l="l" t="t" r="r" b="b"/>
              <a:pathLst>
                <a:path w="754" h="1082" extrusionOk="0">
                  <a:moveTo>
                    <a:pt x="503" y="0"/>
                  </a:moveTo>
                  <a:cubicBezTo>
                    <a:pt x="373" y="0"/>
                    <a:pt x="211" y="153"/>
                    <a:pt x="115" y="404"/>
                  </a:cubicBezTo>
                  <a:cubicBezTo>
                    <a:pt x="1" y="678"/>
                    <a:pt x="23" y="975"/>
                    <a:pt x="160" y="1066"/>
                  </a:cubicBezTo>
                  <a:cubicBezTo>
                    <a:pt x="182" y="1077"/>
                    <a:pt x="205" y="1082"/>
                    <a:pt x="230" y="1082"/>
                  </a:cubicBezTo>
                  <a:cubicBezTo>
                    <a:pt x="365" y="1082"/>
                    <a:pt x="543" y="929"/>
                    <a:pt x="640" y="678"/>
                  </a:cubicBezTo>
                  <a:cubicBezTo>
                    <a:pt x="754" y="404"/>
                    <a:pt x="731" y="107"/>
                    <a:pt x="571" y="16"/>
                  </a:cubicBezTo>
                  <a:cubicBezTo>
                    <a:pt x="550" y="5"/>
                    <a:pt x="527" y="0"/>
                    <a:pt x="50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4964;p56">
              <a:extLst>
                <a:ext uri="{FF2B5EF4-FFF2-40B4-BE49-F238E27FC236}">
                  <a16:creationId xmlns:a16="http://schemas.microsoft.com/office/drawing/2014/main" id="{2E0D251F-1919-96B0-5CF5-D25153E71FF3}"/>
                </a:ext>
              </a:extLst>
            </p:cNvPr>
            <p:cNvSpPr/>
            <p:nvPr/>
          </p:nvSpPr>
          <p:spPr>
            <a:xfrm>
              <a:off x="4799750" y="4282650"/>
              <a:ext cx="325850" cy="152725"/>
            </a:xfrm>
            <a:custGeom>
              <a:avLst/>
              <a:gdLst/>
              <a:ahLst/>
              <a:cxnLst/>
              <a:rect l="l" t="t" r="r" b="b"/>
              <a:pathLst>
                <a:path w="13034" h="6109" extrusionOk="0">
                  <a:moveTo>
                    <a:pt x="1" y="0"/>
                  </a:moveTo>
                  <a:cubicBezTo>
                    <a:pt x="92" y="936"/>
                    <a:pt x="183" y="1872"/>
                    <a:pt x="297" y="2785"/>
                  </a:cubicBezTo>
                  <a:cubicBezTo>
                    <a:pt x="1433" y="5055"/>
                    <a:pt x="5876" y="6108"/>
                    <a:pt x="9142" y="6108"/>
                  </a:cubicBezTo>
                  <a:cubicBezTo>
                    <a:pt x="11129" y="6108"/>
                    <a:pt x="12679" y="5719"/>
                    <a:pt x="12783" y="4976"/>
                  </a:cubicBezTo>
                  <a:cubicBezTo>
                    <a:pt x="13034" y="2990"/>
                    <a:pt x="4246" y="457"/>
                    <a:pt x="4246" y="457"/>
                  </a:cubicBezTo>
                  <a:cubicBezTo>
                    <a:pt x="4246" y="457"/>
                    <a:pt x="4246" y="388"/>
                    <a:pt x="4246" y="251"/>
                  </a:cubicBezTo>
                  <a:cubicBezTo>
                    <a:pt x="3718" y="509"/>
                    <a:pt x="2979" y="780"/>
                    <a:pt x="2166" y="780"/>
                  </a:cubicBezTo>
                  <a:cubicBezTo>
                    <a:pt x="1469" y="780"/>
                    <a:pt x="718" y="58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4965;p56">
              <a:extLst>
                <a:ext uri="{FF2B5EF4-FFF2-40B4-BE49-F238E27FC236}">
                  <a16:creationId xmlns:a16="http://schemas.microsoft.com/office/drawing/2014/main" id="{2BA82312-F824-509D-B35D-8A7F4E998D3E}"/>
                </a:ext>
              </a:extLst>
            </p:cNvPr>
            <p:cNvSpPr/>
            <p:nvPr/>
          </p:nvSpPr>
          <p:spPr>
            <a:xfrm>
              <a:off x="4806025" y="4343125"/>
              <a:ext cx="313875" cy="92250"/>
            </a:xfrm>
            <a:custGeom>
              <a:avLst/>
              <a:gdLst/>
              <a:ahLst/>
              <a:cxnLst/>
              <a:rect l="l" t="t" r="r" b="b"/>
              <a:pathLst>
                <a:path w="12555" h="3690" extrusionOk="0">
                  <a:moveTo>
                    <a:pt x="1" y="1"/>
                  </a:moveTo>
                  <a:lnTo>
                    <a:pt x="1" y="1"/>
                  </a:lnTo>
                  <a:cubicBezTo>
                    <a:pt x="23" y="115"/>
                    <a:pt x="46" y="252"/>
                    <a:pt x="46" y="366"/>
                  </a:cubicBezTo>
                  <a:cubicBezTo>
                    <a:pt x="1182" y="2636"/>
                    <a:pt x="5625" y="3689"/>
                    <a:pt x="8891" y="3689"/>
                  </a:cubicBezTo>
                  <a:cubicBezTo>
                    <a:pt x="10878" y="3689"/>
                    <a:pt x="12428" y="3300"/>
                    <a:pt x="12532" y="2557"/>
                  </a:cubicBezTo>
                  <a:cubicBezTo>
                    <a:pt x="12554" y="2283"/>
                    <a:pt x="12440" y="2032"/>
                    <a:pt x="12212" y="1758"/>
                  </a:cubicBezTo>
                  <a:cubicBezTo>
                    <a:pt x="11772" y="2118"/>
                    <a:pt x="10928" y="2391"/>
                    <a:pt x="9325" y="2391"/>
                  </a:cubicBezTo>
                  <a:cubicBezTo>
                    <a:pt x="9101" y="2391"/>
                    <a:pt x="8861" y="2386"/>
                    <a:pt x="8606" y="2374"/>
                  </a:cubicBezTo>
                  <a:cubicBezTo>
                    <a:pt x="4908" y="2215"/>
                    <a:pt x="1690" y="123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4966;p56">
              <a:extLst>
                <a:ext uri="{FF2B5EF4-FFF2-40B4-BE49-F238E27FC236}">
                  <a16:creationId xmlns:a16="http://schemas.microsoft.com/office/drawing/2014/main" id="{18C171B9-F814-4BDA-BED6-4990F0660E9A}"/>
                </a:ext>
              </a:extLst>
            </p:cNvPr>
            <p:cNvSpPr/>
            <p:nvPr/>
          </p:nvSpPr>
          <p:spPr>
            <a:xfrm>
              <a:off x="4418575" y="3619725"/>
              <a:ext cx="308150" cy="253225"/>
            </a:xfrm>
            <a:custGeom>
              <a:avLst/>
              <a:gdLst/>
              <a:ahLst/>
              <a:cxnLst/>
              <a:rect l="l" t="t" r="r" b="b"/>
              <a:pathLst>
                <a:path w="12326" h="10129" extrusionOk="0">
                  <a:moveTo>
                    <a:pt x="3386" y="0"/>
                  </a:moveTo>
                  <a:cubicBezTo>
                    <a:pt x="1694" y="0"/>
                    <a:pt x="355" y="158"/>
                    <a:pt x="91" y="519"/>
                  </a:cubicBezTo>
                  <a:cubicBezTo>
                    <a:pt x="69" y="519"/>
                    <a:pt x="69" y="542"/>
                    <a:pt x="46" y="588"/>
                  </a:cubicBezTo>
                  <a:cubicBezTo>
                    <a:pt x="46" y="588"/>
                    <a:pt x="46" y="588"/>
                    <a:pt x="46" y="610"/>
                  </a:cubicBezTo>
                  <a:cubicBezTo>
                    <a:pt x="46" y="633"/>
                    <a:pt x="23" y="656"/>
                    <a:pt x="23" y="679"/>
                  </a:cubicBezTo>
                  <a:cubicBezTo>
                    <a:pt x="23" y="679"/>
                    <a:pt x="23" y="702"/>
                    <a:pt x="23" y="702"/>
                  </a:cubicBezTo>
                  <a:cubicBezTo>
                    <a:pt x="23" y="747"/>
                    <a:pt x="23" y="770"/>
                    <a:pt x="23" y="816"/>
                  </a:cubicBezTo>
                  <a:cubicBezTo>
                    <a:pt x="23" y="816"/>
                    <a:pt x="23" y="816"/>
                    <a:pt x="23" y="839"/>
                  </a:cubicBezTo>
                  <a:cubicBezTo>
                    <a:pt x="0" y="884"/>
                    <a:pt x="0" y="907"/>
                    <a:pt x="0" y="953"/>
                  </a:cubicBezTo>
                  <a:cubicBezTo>
                    <a:pt x="0" y="976"/>
                    <a:pt x="0" y="976"/>
                    <a:pt x="0" y="976"/>
                  </a:cubicBezTo>
                  <a:cubicBezTo>
                    <a:pt x="23" y="1044"/>
                    <a:pt x="23" y="1090"/>
                    <a:pt x="23" y="1158"/>
                  </a:cubicBezTo>
                  <a:cubicBezTo>
                    <a:pt x="91" y="2026"/>
                    <a:pt x="434" y="3646"/>
                    <a:pt x="982" y="5678"/>
                  </a:cubicBezTo>
                  <a:cubicBezTo>
                    <a:pt x="982" y="5723"/>
                    <a:pt x="982" y="5746"/>
                    <a:pt x="982" y="5792"/>
                  </a:cubicBezTo>
                  <a:cubicBezTo>
                    <a:pt x="959" y="6180"/>
                    <a:pt x="1027" y="6705"/>
                    <a:pt x="1164" y="7207"/>
                  </a:cubicBezTo>
                  <a:cubicBezTo>
                    <a:pt x="1278" y="7709"/>
                    <a:pt x="1438" y="8188"/>
                    <a:pt x="1575" y="8554"/>
                  </a:cubicBezTo>
                  <a:cubicBezTo>
                    <a:pt x="1644" y="8736"/>
                    <a:pt x="1712" y="8873"/>
                    <a:pt x="1758" y="8987"/>
                  </a:cubicBezTo>
                  <a:cubicBezTo>
                    <a:pt x="4565" y="9672"/>
                    <a:pt x="8058" y="10106"/>
                    <a:pt x="12326" y="10129"/>
                  </a:cubicBezTo>
                  <a:cubicBezTo>
                    <a:pt x="12280" y="5769"/>
                    <a:pt x="12212" y="2094"/>
                    <a:pt x="12029" y="1569"/>
                  </a:cubicBezTo>
                  <a:cubicBezTo>
                    <a:pt x="11723" y="651"/>
                    <a:pt x="6825" y="0"/>
                    <a:pt x="33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4967;p56">
              <a:extLst>
                <a:ext uri="{FF2B5EF4-FFF2-40B4-BE49-F238E27FC236}">
                  <a16:creationId xmlns:a16="http://schemas.microsoft.com/office/drawing/2014/main" id="{63D6DCD0-EE9A-BAAE-171D-E1A361DBA1A1}"/>
                </a:ext>
              </a:extLst>
            </p:cNvPr>
            <p:cNvSpPr/>
            <p:nvPr/>
          </p:nvSpPr>
          <p:spPr>
            <a:xfrm>
              <a:off x="4756950" y="3626350"/>
              <a:ext cx="301900" cy="246600"/>
            </a:xfrm>
            <a:custGeom>
              <a:avLst/>
              <a:gdLst/>
              <a:ahLst/>
              <a:cxnLst/>
              <a:rect l="l" t="t" r="r" b="b"/>
              <a:pathLst>
                <a:path w="12076" h="9864" extrusionOk="0">
                  <a:moveTo>
                    <a:pt x="9988" y="0"/>
                  </a:moveTo>
                  <a:cubicBezTo>
                    <a:pt x="6662" y="0"/>
                    <a:pt x="394" y="1106"/>
                    <a:pt x="115" y="2171"/>
                  </a:cubicBezTo>
                  <a:cubicBezTo>
                    <a:pt x="1" y="2674"/>
                    <a:pt x="160" y="5915"/>
                    <a:pt x="411" y="9864"/>
                  </a:cubicBezTo>
                  <a:cubicBezTo>
                    <a:pt x="4748" y="9772"/>
                    <a:pt x="8263" y="9202"/>
                    <a:pt x="11094" y="8380"/>
                  </a:cubicBezTo>
                  <a:cubicBezTo>
                    <a:pt x="11208" y="8015"/>
                    <a:pt x="11322" y="7558"/>
                    <a:pt x="11413" y="7079"/>
                  </a:cubicBezTo>
                  <a:cubicBezTo>
                    <a:pt x="11482" y="6577"/>
                    <a:pt x="11527" y="6052"/>
                    <a:pt x="11482" y="5664"/>
                  </a:cubicBezTo>
                  <a:cubicBezTo>
                    <a:pt x="11459" y="5641"/>
                    <a:pt x="11459" y="5595"/>
                    <a:pt x="11459" y="5550"/>
                  </a:cubicBezTo>
                  <a:cubicBezTo>
                    <a:pt x="11801" y="3655"/>
                    <a:pt x="12030" y="2103"/>
                    <a:pt x="12075" y="1190"/>
                  </a:cubicBezTo>
                  <a:cubicBezTo>
                    <a:pt x="12075" y="1121"/>
                    <a:pt x="12075" y="1053"/>
                    <a:pt x="12075" y="985"/>
                  </a:cubicBezTo>
                  <a:lnTo>
                    <a:pt x="12075" y="962"/>
                  </a:lnTo>
                  <a:cubicBezTo>
                    <a:pt x="12075" y="916"/>
                    <a:pt x="12075" y="870"/>
                    <a:pt x="12075" y="825"/>
                  </a:cubicBezTo>
                  <a:cubicBezTo>
                    <a:pt x="12075" y="802"/>
                    <a:pt x="12075" y="802"/>
                    <a:pt x="12075" y="779"/>
                  </a:cubicBezTo>
                  <a:cubicBezTo>
                    <a:pt x="12075" y="733"/>
                    <a:pt x="12052" y="711"/>
                    <a:pt x="12052" y="665"/>
                  </a:cubicBezTo>
                  <a:cubicBezTo>
                    <a:pt x="12052" y="642"/>
                    <a:pt x="12052" y="642"/>
                    <a:pt x="12052" y="619"/>
                  </a:cubicBezTo>
                  <a:cubicBezTo>
                    <a:pt x="12052" y="597"/>
                    <a:pt x="12052" y="574"/>
                    <a:pt x="12030" y="551"/>
                  </a:cubicBezTo>
                  <a:cubicBezTo>
                    <a:pt x="12030" y="528"/>
                    <a:pt x="12030" y="505"/>
                    <a:pt x="12030" y="505"/>
                  </a:cubicBezTo>
                  <a:cubicBezTo>
                    <a:pt x="12030" y="482"/>
                    <a:pt x="12030" y="460"/>
                    <a:pt x="12007" y="437"/>
                  </a:cubicBezTo>
                  <a:cubicBezTo>
                    <a:pt x="12007" y="437"/>
                    <a:pt x="12007" y="414"/>
                    <a:pt x="12007" y="414"/>
                  </a:cubicBezTo>
                  <a:cubicBezTo>
                    <a:pt x="11984" y="368"/>
                    <a:pt x="11984" y="345"/>
                    <a:pt x="11961" y="345"/>
                  </a:cubicBezTo>
                  <a:cubicBezTo>
                    <a:pt x="11752" y="104"/>
                    <a:pt x="11009" y="0"/>
                    <a:pt x="99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4968;p56">
              <a:extLst>
                <a:ext uri="{FF2B5EF4-FFF2-40B4-BE49-F238E27FC236}">
                  <a16:creationId xmlns:a16="http://schemas.microsoft.com/office/drawing/2014/main" id="{D4A6F5C2-45A9-A6A8-94EB-88BED422D906}"/>
                </a:ext>
              </a:extLst>
            </p:cNvPr>
            <p:cNvSpPr/>
            <p:nvPr/>
          </p:nvSpPr>
          <p:spPr>
            <a:xfrm>
              <a:off x="4166525" y="2509525"/>
              <a:ext cx="1160525" cy="1324050"/>
            </a:xfrm>
            <a:custGeom>
              <a:avLst/>
              <a:gdLst/>
              <a:ahLst/>
              <a:cxnLst/>
              <a:rect l="l" t="t" r="r" b="b"/>
              <a:pathLst>
                <a:path w="46421" h="52962" extrusionOk="0">
                  <a:moveTo>
                    <a:pt x="21455" y="1"/>
                  </a:moveTo>
                  <a:cubicBezTo>
                    <a:pt x="15829" y="1"/>
                    <a:pt x="13643" y="1765"/>
                    <a:pt x="13643" y="1765"/>
                  </a:cubicBezTo>
                  <a:cubicBezTo>
                    <a:pt x="10356" y="3887"/>
                    <a:pt x="11155" y="18495"/>
                    <a:pt x="11155" y="18495"/>
                  </a:cubicBezTo>
                  <a:cubicBezTo>
                    <a:pt x="11155" y="18495"/>
                    <a:pt x="545" y="44017"/>
                    <a:pt x="159" y="44017"/>
                  </a:cubicBezTo>
                  <a:cubicBezTo>
                    <a:pt x="157" y="44017"/>
                    <a:pt x="155" y="44016"/>
                    <a:pt x="153" y="44014"/>
                  </a:cubicBezTo>
                  <a:cubicBezTo>
                    <a:pt x="148" y="44007"/>
                    <a:pt x="145" y="44004"/>
                    <a:pt x="142" y="44004"/>
                  </a:cubicBezTo>
                  <a:cubicBezTo>
                    <a:pt x="0" y="44004"/>
                    <a:pt x="2671" y="52962"/>
                    <a:pt x="22796" y="52962"/>
                  </a:cubicBezTo>
                  <a:cubicBezTo>
                    <a:pt x="43293" y="52962"/>
                    <a:pt x="46420" y="42964"/>
                    <a:pt x="46420" y="42964"/>
                  </a:cubicBezTo>
                  <a:lnTo>
                    <a:pt x="31972" y="19454"/>
                  </a:lnTo>
                  <a:cubicBezTo>
                    <a:pt x="31972" y="19454"/>
                    <a:pt x="32908" y="3317"/>
                    <a:pt x="32405" y="2518"/>
                  </a:cubicBezTo>
                  <a:cubicBezTo>
                    <a:pt x="31903" y="1696"/>
                    <a:pt x="28525" y="418"/>
                    <a:pt x="23526" y="75"/>
                  </a:cubicBezTo>
                  <a:cubicBezTo>
                    <a:pt x="22789" y="24"/>
                    <a:pt x="22100" y="1"/>
                    <a:pt x="2145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4969;p56">
              <a:extLst>
                <a:ext uri="{FF2B5EF4-FFF2-40B4-BE49-F238E27FC236}">
                  <a16:creationId xmlns:a16="http://schemas.microsoft.com/office/drawing/2014/main" id="{645FA3AA-0506-94CD-CD1B-340227BD13EF}"/>
                </a:ext>
              </a:extLst>
            </p:cNvPr>
            <p:cNvSpPr/>
            <p:nvPr/>
          </p:nvSpPr>
          <p:spPr>
            <a:xfrm>
              <a:off x="4438550" y="2509525"/>
              <a:ext cx="548400" cy="451075"/>
            </a:xfrm>
            <a:custGeom>
              <a:avLst/>
              <a:gdLst/>
              <a:ahLst/>
              <a:cxnLst/>
              <a:rect l="l" t="t" r="r" b="b"/>
              <a:pathLst>
                <a:path w="21936" h="18043" extrusionOk="0">
                  <a:moveTo>
                    <a:pt x="10574" y="1"/>
                  </a:moveTo>
                  <a:cubicBezTo>
                    <a:pt x="4948" y="1"/>
                    <a:pt x="2762" y="1765"/>
                    <a:pt x="2762" y="1765"/>
                  </a:cubicBezTo>
                  <a:cubicBezTo>
                    <a:pt x="2648" y="1833"/>
                    <a:pt x="2534" y="1924"/>
                    <a:pt x="2442" y="2016"/>
                  </a:cubicBezTo>
                  <a:cubicBezTo>
                    <a:pt x="3654" y="1566"/>
                    <a:pt x="5167" y="1359"/>
                    <a:pt x="6720" y="1359"/>
                  </a:cubicBezTo>
                  <a:cubicBezTo>
                    <a:pt x="8794" y="1359"/>
                    <a:pt x="10939" y="1728"/>
                    <a:pt x="12531" y="2381"/>
                  </a:cubicBezTo>
                  <a:cubicBezTo>
                    <a:pt x="14677" y="3248"/>
                    <a:pt x="16297" y="6284"/>
                    <a:pt x="16526" y="8315"/>
                  </a:cubicBezTo>
                  <a:cubicBezTo>
                    <a:pt x="16754" y="10119"/>
                    <a:pt x="16914" y="12287"/>
                    <a:pt x="15453" y="13679"/>
                  </a:cubicBezTo>
                  <a:cubicBezTo>
                    <a:pt x="14255" y="14816"/>
                    <a:pt x="12564" y="15047"/>
                    <a:pt x="10881" y="15047"/>
                  </a:cubicBezTo>
                  <a:cubicBezTo>
                    <a:pt x="10030" y="15047"/>
                    <a:pt x="9182" y="14988"/>
                    <a:pt x="8400" y="14958"/>
                  </a:cubicBezTo>
                  <a:cubicBezTo>
                    <a:pt x="4200" y="14752"/>
                    <a:pt x="0" y="14273"/>
                    <a:pt x="388" y="9594"/>
                  </a:cubicBezTo>
                  <a:lnTo>
                    <a:pt x="388" y="9594"/>
                  </a:lnTo>
                  <a:cubicBezTo>
                    <a:pt x="160" y="12287"/>
                    <a:pt x="183" y="15049"/>
                    <a:pt x="206" y="16761"/>
                  </a:cubicBezTo>
                  <a:cubicBezTo>
                    <a:pt x="3515" y="17286"/>
                    <a:pt x="8560" y="17970"/>
                    <a:pt x="12349" y="17970"/>
                  </a:cubicBezTo>
                  <a:cubicBezTo>
                    <a:pt x="14027" y="17970"/>
                    <a:pt x="15619" y="18043"/>
                    <a:pt x="17179" y="18043"/>
                  </a:cubicBezTo>
                  <a:cubicBezTo>
                    <a:pt x="18526" y="18043"/>
                    <a:pt x="19849" y="17989"/>
                    <a:pt x="21182" y="17788"/>
                  </a:cubicBezTo>
                  <a:cubicBezTo>
                    <a:pt x="21410" y="13657"/>
                    <a:pt x="21935" y="3157"/>
                    <a:pt x="21524" y="2518"/>
                  </a:cubicBezTo>
                  <a:cubicBezTo>
                    <a:pt x="21022" y="1696"/>
                    <a:pt x="17644" y="418"/>
                    <a:pt x="12645" y="75"/>
                  </a:cubicBezTo>
                  <a:cubicBezTo>
                    <a:pt x="11908" y="24"/>
                    <a:pt x="11219" y="1"/>
                    <a:pt x="1057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4970;p56">
              <a:extLst>
                <a:ext uri="{FF2B5EF4-FFF2-40B4-BE49-F238E27FC236}">
                  <a16:creationId xmlns:a16="http://schemas.microsoft.com/office/drawing/2014/main" id="{41A83BDD-D605-3F60-54D9-55BAF54FC6EC}"/>
                </a:ext>
              </a:extLst>
            </p:cNvPr>
            <p:cNvSpPr/>
            <p:nvPr/>
          </p:nvSpPr>
          <p:spPr>
            <a:xfrm>
              <a:off x="4167150" y="2957625"/>
              <a:ext cx="1159900" cy="875950"/>
            </a:xfrm>
            <a:custGeom>
              <a:avLst/>
              <a:gdLst/>
              <a:ahLst/>
              <a:cxnLst/>
              <a:rect l="l" t="t" r="r" b="b"/>
              <a:pathLst>
                <a:path w="46396" h="35038" extrusionOk="0">
                  <a:moveTo>
                    <a:pt x="11107" y="1"/>
                  </a:moveTo>
                  <a:cubicBezTo>
                    <a:pt x="11130" y="366"/>
                    <a:pt x="11130" y="571"/>
                    <a:pt x="11130" y="571"/>
                  </a:cubicBezTo>
                  <a:cubicBezTo>
                    <a:pt x="11130" y="571"/>
                    <a:pt x="11107" y="663"/>
                    <a:pt x="11039" y="800"/>
                  </a:cubicBezTo>
                  <a:cubicBezTo>
                    <a:pt x="12431" y="1553"/>
                    <a:pt x="14348" y="2626"/>
                    <a:pt x="14987" y="3105"/>
                  </a:cubicBezTo>
                  <a:cubicBezTo>
                    <a:pt x="16015" y="3881"/>
                    <a:pt x="8893" y="26113"/>
                    <a:pt x="5698" y="27688"/>
                  </a:cubicBezTo>
                  <a:cubicBezTo>
                    <a:pt x="5398" y="27836"/>
                    <a:pt x="5102" y="27903"/>
                    <a:pt x="4811" y="27903"/>
                  </a:cubicBezTo>
                  <a:cubicBezTo>
                    <a:pt x="3303" y="27903"/>
                    <a:pt x="1933" y="26104"/>
                    <a:pt x="996" y="24401"/>
                  </a:cubicBezTo>
                  <a:cubicBezTo>
                    <a:pt x="510" y="25460"/>
                    <a:pt x="195" y="26092"/>
                    <a:pt x="134" y="26092"/>
                  </a:cubicBezTo>
                  <a:cubicBezTo>
                    <a:pt x="132" y="26092"/>
                    <a:pt x="130" y="26092"/>
                    <a:pt x="128" y="26090"/>
                  </a:cubicBezTo>
                  <a:cubicBezTo>
                    <a:pt x="124" y="26083"/>
                    <a:pt x="120" y="26080"/>
                    <a:pt x="117" y="26080"/>
                  </a:cubicBezTo>
                  <a:cubicBezTo>
                    <a:pt x="1" y="26080"/>
                    <a:pt x="1799" y="32188"/>
                    <a:pt x="13755" y="34307"/>
                  </a:cubicBezTo>
                  <a:cubicBezTo>
                    <a:pt x="12450" y="27962"/>
                    <a:pt x="17644" y="4117"/>
                    <a:pt x="19847" y="4117"/>
                  </a:cubicBezTo>
                  <a:cubicBezTo>
                    <a:pt x="19879" y="4117"/>
                    <a:pt x="19910" y="4122"/>
                    <a:pt x="19941" y="4132"/>
                  </a:cubicBezTo>
                  <a:cubicBezTo>
                    <a:pt x="22018" y="4840"/>
                    <a:pt x="21150" y="29400"/>
                    <a:pt x="20922" y="35015"/>
                  </a:cubicBezTo>
                  <a:cubicBezTo>
                    <a:pt x="21515" y="35015"/>
                    <a:pt x="22132" y="35038"/>
                    <a:pt x="22771" y="35038"/>
                  </a:cubicBezTo>
                  <a:cubicBezTo>
                    <a:pt x="23068" y="35038"/>
                    <a:pt x="23387" y="35038"/>
                    <a:pt x="23684" y="35015"/>
                  </a:cubicBezTo>
                  <a:cubicBezTo>
                    <a:pt x="23617" y="29377"/>
                    <a:pt x="23439" y="4112"/>
                    <a:pt x="24934" y="4112"/>
                  </a:cubicBezTo>
                  <a:cubicBezTo>
                    <a:pt x="24958" y="4112"/>
                    <a:pt x="24983" y="4119"/>
                    <a:pt x="25008" y="4132"/>
                  </a:cubicBezTo>
                  <a:cubicBezTo>
                    <a:pt x="26788" y="5091"/>
                    <a:pt x="33362" y="25337"/>
                    <a:pt x="33727" y="29240"/>
                  </a:cubicBezTo>
                  <a:cubicBezTo>
                    <a:pt x="33910" y="31066"/>
                    <a:pt x="31969" y="33006"/>
                    <a:pt x="29847" y="34581"/>
                  </a:cubicBezTo>
                  <a:cubicBezTo>
                    <a:pt x="44021" y="32618"/>
                    <a:pt x="46395" y="25040"/>
                    <a:pt x="46395" y="25040"/>
                  </a:cubicBezTo>
                  <a:lnTo>
                    <a:pt x="31947" y="1530"/>
                  </a:lnTo>
                  <a:cubicBezTo>
                    <a:pt x="31947" y="1530"/>
                    <a:pt x="31969" y="1211"/>
                    <a:pt x="31992" y="663"/>
                  </a:cubicBezTo>
                  <a:lnTo>
                    <a:pt x="11107" y="1"/>
                  </a:ln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4971;p56">
              <a:extLst>
                <a:ext uri="{FF2B5EF4-FFF2-40B4-BE49-F238E27FC236}">
                  <a16:creationId xmlns:a16="http://schemas.microsoft.com/office/drawing/2014/main" id="{AD06A980-DF95-9615-5924-3614EBB1CDD2}"/>
                </a:ext>
              </a:extLst>
            </p:cNvPr>
            <p:cNvSpPr/>
            <p:nvPr/>
          </p:nvSpPr>
          <p:spPr>
            <a:xfrm>
              <a:off x="4625700" y="2605550"/>
              <a:ext cx="43400" cy="329275"/>
            </a:xfrm>
            <a:custGeom>
              <a:avLst/>
              <a:gdLst/>
              <a:ahLst/>
              <a:cxnLst/>
              <a:rect l="l" t="t" r="r" b="b"/>
              <a:pathLst>
                <a:path w="1736" h="13171" extrusionOk="0">
                  <a:moveTo>
                    <a:pt x="1690" y="1"/>
                  </a:moveTo>
                  <a:cubicBezTo>
                    <a:pt x="1667" y="1"/>
                    <a:pt x="1576" y="412"/>
                    <a:pt x="1439" y="1028"/>
                  </a:cubicBezTo>
                  <a:cubicBezTo>
                    <a:pt x="1302" y="1621"/>
                    <a:pt x="1119" y="2443"/>
                    <a:pt x="914" y="3265"/>
                  </a:cubicBezTo>
                  <a:cubicBezTo>
                    <a:pt x="731" y="4064"/>
                    <a:pt x="549" y="4885"/>
                    <a:pt x="434" y="5502"/>
                  </a:cubicBezTo>
                  <a:cubicBezTo>
                    <a:pt x="320" y="6118"/>
                    <a:pt x="229" y="6529"/>
                    <a:pt x="229" y="6529"/>
                  </a:cubicBezTo>
                  <a:cubicBezTo>
                    <a:pt x="229" y="6529"/>
                    <a:pt x="183" y="6962"/>
                    <a:pt x="115" y="7579"/>
                  </a:cubicBezTo>
                  <a:cubicBezTo>
                    <a:pt x="46" y="8218"/>
                    <a:pt x="1" y="9062"/>
                    <a:pt x="24" y="9884"/>
                  </a:cubicBezTo>
                  <a:cubicBezTo>
                    <a:pt x="69" y="10729"/>
                    <a:pt x="183" y="11573"/>
                    <a:pt x="366" y="12189"/>
                  </a:cubicBezTo>
                  <a:cubicBezTo>
                    <a:pt x="434" y="12486"/>
                    <a:pt x="571" y="12737"/>
                    <a:pt x="617" y="12897"/>
                  </a:cubicBezTo>
                  <a:cubicBezTo>
                    <a:pt x="708" y="13080"/>
                    <a:pt x="754" y="13171"/>
                    <a:pt x="754" y="13171"/>
                  </a:cubicBezTo>
                  <a:cubicBezTo>
                    <a:pt x="777" y="13171"/>
                    <a:pt x="754" y="13057"/>
                    <a:pt x="708" y="12874"/>
                  </a:cubicBezTo>
                  <a:cubicBezTo>
                    <a:pt x="686" y="12691"/>
                    <a:pt x="594" y="12463"/>
                    <a:pt x="549" y="12144"/>
                  </a:cubicBezTo>
                  <a:cubicBezTo>
                    <a:pt x="412" y="11550"/>
                    <a:pt x="366" y="10706"/>
                    <a:pt x="366" y="9884"/>
                  </a:cubicBezTo>
                  <a:cubicBezTo>
                    <a:pt x="366" y="9062"/>
                    <a:pt x="457" y="8241"/>
                    <a:pt x="549" y="7624"/>
                  </a:cubicBezTo>
                  <a:cubicBezTo>
                    <a:pt x="640" y="7008"/>
                    <a:pt x="708" y="6597"/>
                    <a:pt x="708" y="6597"/>
                  </a:cubicBezTo>
                  <a:cubicBezTo>
                    <a:pt x="708" y="6597"/>
                    <a:pt x="754" y="6186"/>
                    <a:pt x="845" y="5570"/>
                  </a:cubicBezTo>
                  <a:cubicBezTo>
                    <a:pt x="959" y="4954"/>
                    <a:pt x="1096" y="4132"/>
                    <a:pt x="1256" y="3310"/>
                  </a:cubicBezTo>
                  <a:cubicBezTo>
                    <a:pt x="1393" y="2489"/>
                    <a:pt x="1553" y="1667"/>
                    <a:pt x="1621" y="1051"/>
                  </a:cubicBezTo>
                  <a:cubicBezTo>
                    <a:pt x="1713" y="434"/>
                    <a:pt x="1736" y="1"/>
                    <a:pt x="169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4972;p56">
              <a:extLst>
                <a:ext uri="{FF2B5EF4-FFF2-40B4-BE49-F238E27FC236}">
                  <a16:creationId xmlns:a16="http://schemas.microsoft.com/office/drawing/2014/main" id="{C49C91F3-768A-87C2-C45D-AFFB307475B7}"/>
                </a:ext>
              </a:extLst>
            </p:cNvPr>
            <p:cNvSpPr/>
            <p:nvPr/>
          </p:nvSpPr>
          <p:spPr>
            <a:xfrm>
              <a:off x="4459650" y="2999275"/>
              <a:ext cx="53100" cy="127875"/>
            </a:xfrm>
            <a:custGeom>
              <a:avLst/>
              <a:gdLst/>
              <a:ahLst/>
              <a:cxnLst/>
              <a:rect l="l" t="t" r="r" b="b"/>
              <a:pathLst>
                <a:path w="2124" h="5115" extrusionOk="0">
                  <a:moveTo>
                    <a:pt x="2052" y="0"/>
                  </a:moveTo>
                  <a:cubicBezTo>
                    <a:pt x="1998" y="0"/>
                    <a:pt x="1684" y="606"/>
                    <a:pt x="1370" y="1234"/>
                  </a:cubicBezTo>
                  <a:cubicBezTo>
                    <a:pt x="1096" y="1850"/>
                    <a:pt x="845" y="2489"/>
                    <a:pt x="845" y="2489"/>
                  </a:cubicBezTo>
                  <a:cubicBezTo>
                    <a:pt x="845" y="2489"/>
                    <a:pt x="640" y="3151"/>
                    <a:pt x="434" y="3790"/>
                  </a:cubicBezTo>
                  <a:cubicBezTo>
                    <a:pt x="206" y="4452"/>
                    <a:pt x="1" y="5091"/>
                    <a:pt x="69" y="5114"/>
                  </a:cubicBezTo>
                  <a:cubicBezTo>
                    <a:pt x="70" y="5114"/>
                    <a:pt x="71" y="5115"/>
                    <a:pt x="72" y="5115"/>
                  </a:cubicBezTo>
                  <a:cubicBezTo>
                    <a:pt x="126" y="5115"/>
                    <a:pt x="440" y="4509"/>
                    <a:pt x="754" y="3904"/>
                  </a:cubicBezTo>
                  <a:cubicBezTo>
                    <a:pt x="1005" y="3265"/>
                    <a:pt x="1279" y="2626"/>
                    <a:pt x="1279" y="2626"/>
                  </a:cubicBezTo>
                  <a:cubicBezTo>
                    <a:pt x="1279" y="2626"/>
                    <a:pt x="1484" y="1987"/>
                    <a:pt x="1690" y="1325"/>
                  </a:cubicBezTo>
                  <a:cubicBezTo>
                    <a:pt x="1918" y="686"/>
                    <a:pt x="2123" y="24"/>
                    <a:pt x="2055" y="1"/>
                  </a:cubicBezTo>
                  <a:cubicBezTo>
                    <a:pt x="2054" y="1"/>
                    <a:pt x="2053" y="0"/>
                    <a:pt x="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4973;p56">
              <a:extLst>
                <a:ext uri="{FF2B5EF4-FFF2-40B4-BE49-F238E27FC236}">
                  <a16:creationId xmlns:a16="http://schemas.microsoft.com/office/drawing/2014/main" id="{083BD7D2-4262-4124-4D75-669DACEF3FC7}"/>
                </a:ext>
              </a:extLst>
            </p:cNvPr>
            <p:cNvSpPr/>
            <p:nvPr/>
          </p:nvSpPr>
          <p:spPr>
            <a:xfrm>
              <a:off x="4447100" y="2977025"/>
              <a:ext cx="152950" cy="677950"/>
            </a:xfrm>
            <a:custGeom>
              <a:avLst/>
              <a:gdLst/>
              <a:ahLst/>
              <a:cxnLst/>
              <a:rect l="l" t="t" r="r" b="b"/>
              <a:pathLst>
                <a:path w="6118" h="27118" extrusionOk="0">
                  <a:moveTo>
                    <a:pt x="6095" y="1"/>
                  </a:moveTo>
                  <a:cubicBezTo>
                    <a:pt x="6072" y="1"/>
                    <a:pt x="5981" y="183"/>
                    <a:pt x="5775" y="526"/>
                  </a:cubicBezTo>
                  <a:cubicBezTo>
                    <a:pt x="5684" y="686"/>
                    <a:pt x="5593" y="914"/>
                    <a:pt x="5479" y="1165"/>
                  </a:cubicBezTo>
                  <a:cubicBezTo>
                    <a:pt x="5364" y="1393"/>
                    <a:pt x="5273" y="1690"/>
                    <a:pt x="5159" y="1987"/>
                  </a:cubicBezTo>
                  <a:cubicBezTo>
                    <a:pt x="4680" y="3219"/>
                    <a:pt x="4360" y="4954"/>
                    <a:pt x="3995" y="6643"/>
                  </a:cubicBezTo>
                  <a:cubicBezTo>
                    <a:pt x="3219" y="10044"/>
                    <a:pt x="2466" y="13422"/>
                    <a:pt x="2466" y="13422"/>
                  </a:cubicBezTo>
                  <a:cubicBezTo>
                    <a:pt x="2466" y="13422"/>
                    <a:pt x="1690" y="16823"/>
                    <a:pt x="1005" y="20247"/>
                  </a:cubicBezTo>
                  <a:cubicBezTo>
                    <a:pt x="708" y="21959"/>
                    <a:pt x="366" y="23671"/>
                    <a:pt x="229" y="24949"/>
                  </a:cubicBezTo>
                  <a:cubicBezTo>
                    <a:pt x="160" y="25611"/>
                    <a:pt x="115" y="26159"/>
                    <a:pt x="69" y="26524"/>
                  </a:cubicBezTo>
                  <a:cubicBezTo>
                    <a:pt x="23" y="26912"/>
                    <a:pt x="0" y="27117"/>
                    <a:pt x="23" y="27117"/>
                  </a:cubicBezTo>
                  <a:cubicBezTo>
                    <a:pt x="46" y="27117"/>
                    <a:pt x="92" y="26912"/>
                    <a:pt x="160" y="26524"/>
                  </a:cubicBezTo>
                  <a:cubicBezTo>
                    <a:pt x="229" y="26159"/>
                    <a:pt x="320" y="25634"/>
                    <a:pt x="411" y="24995"/>
                  </a:cubicBezTo>
                  <a:cubicBezTo>
                    <a:pt x="594" y="23694"/>
                    <a:pt x="982" y="22004"/>
                    <a:pt x="1324" y="20293"/>
                  </a:cubicBezTo>
                  <a:cubicBezTo>
                    <a:pt x="2078" y="16914"/>
                    <a:pt x="2922" y="13513"/>
                    <a:pt x="2922" y="13513"/>
                  </a:cubicBezTo>
                  <a:cubicBezTo>
                    <a:pt x="2922" y="13513"/>
                    <a:pt x="2968" y="13308"/>
                    <a:pt x="3036" y="12943"/>
                  </a:cubicBezTo>
                  <a:cubicBezTo>
                    <a:pt x="3128" y="12555"/>
                    <a:pt x="3219" y="12030"/>
                    <a:pt x="3356" y="11391"/>
                  </a:cubicBezTo>
                  <a:cubicBezTo>
                    <a:pt x="3630" y="10112"/>
                    <a:pt x="3972" y="8401"/>
                    <a:pt x="4314" y="6712"/>
                  </a:cubicBezTo>
                  <a:cubicBezTo>
                    <a:pt x="4634" y="5000"/>
                    <a:pt x="4908" y="3288"/>
                    <a:pt x="5319" y="2032"/>
                  </a:cubicBezTo>
                  <a:cubicBezTo>
                    <a:pt x="5433" y="1736"/>
                    <a:pt x="5524" y="1439"/>
                    <a:pt x="5615" y="1211"/>
                  </a:cubicBezTo>
                  <a:cubicBezTo>
                    <a:pt x="5707" y="960"/>
                    <a:pt x="5798" y="731"/>
                    <a:pt x="5867" y="572"/>
                  </a:cubicBezTo>
                  <a:cubicBezTo>
                    <a:pt x="6026" y="206"/>
                    <a:pt x="6118" y="1"/>
                    <a:pt x="6095"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4974;p56">
              <a:extLst>
                <a:ext uri="{FF2B5EF4-FFF2-40B4-BE49-F238E27FC236}">
                  <a16:creationId xmlns:a16="http://schemas.microsoft.com/office/drawing/2014/main" id="{809A5CC2-7FBA-DFF5-F8D7-3F3E13261485}"/>
                </a:ext>
              </a:extLst>
            </p:cNvPr>
            <p:cNvSpPr/>
            <p:nvPr/>
          </p:nvSpPr>
          <p:spPr>
            <a:xfrm>
              <a:off x="4684475" y="2993575"/>
              <a:ext cx="13150" cy="139275"/>
            </a:xfrm>
            <a:custGeom>
              <a:avLst/>
              <a:gdLst/>
              <a:ahLst/>
              <a:cxnLst/>
              <a:rect l="l" t="t" r="r" b="b"/>
              <a:pathLst>
                <a:path w="526" h="5571" extrusionOk="0">
                  <a:moveTo>
                    <a:pt x="69" y="1"/>
                  </a:moveTo>
                  <a:cubicBezTo>
                    <a:pt x="1" y="1"/>
                    <a:pt x="24" y="708"/>
                    <a:pt x="46" y="1393"/>
                  </a:cubicBezTo>
                  <a:cubicBezTo>
                    <a:pt x="46" y="2101"/>
                    <a:pt x="46" y="2786"/>
                    <a:pt x="46" y="2786"/>
                  </a:cubicBezTo>
                  <a:cubicBezTo>
                    <a:pt x="46" y="2786"/>
                    <a:pt x="92" y="3493"/>
                    <a:pt x="138" y="4178"/>
                  </a:cubicBezTo>
                  <a:cubicBezTo>
                    <a:pt x="183" y="4885"/>
                    <a:pt x="252" y="5570"/>
                    <a:pt x="320" y="5570"/>
                  </a:cubicBezTo>
                  <a:cubicBezTo>
                    <a:pt x="389" y="5570"/>
                    <a:pt x="434" y="4885"/>
                    <a:pt x="480" y="4178"/>
                  </a:cubicBezTo>
                  <a:lnTo>
                    <a:pt x="526" y="2786"/>
                  </a:lnTo>
                  <a:cubicBezTo>
                    <a:pt x="526" y="2786"/>
                    <a:pt x="457" y="2078"/>
                    <a:pt x="389" y="1370"/>
                  </a:cubicBezTo>
                  <a:cubicBezTo>
                    <a:pt x="252" y="686"/>
                    <a:pt x="138" y="1"/>
                    <a:pt x="6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4975;p56">
              <a:extLst>
                <a:ext uri="{FF2B5EF4-FFF2-40B4-BE49-F238E27FC236}">
                  <a16:creationId xmlns:a16="http://schemas.microsoft.com/office/drawing/2014/main" id="{A1B4244B-5B35-6FB8-6499-C6B031EF36DA}"/>
                </a:ext>
              </a:extLst>
            </p:cNvPr>
            <p:cNvSpPr/>
            <p:nvPr/>
          </p:nvSpPr>
          <p:spPr>
            <a:xfrm>
              <a:off x="4810600" y="2987875"/>
              <a:ext cx="225975" cy="610025"/>
            </a:xfrm>
            <a:custGeom>
              <a:avLst/>
              <a:gdLst/>
              <a:ahLst/>
              <a:cxnLst/>
              <a:rect l="l" t="t" r="r" b="b"/>
              <a:pathLst>
                <a:path w="9039" h="24401" extrusionOk="0">
                  <a:moveTo>
                    <a:pt x="23" y="1"/>
                  </a:moveTo>
                  <a:cubicBezTo>
                    <a:pt x="0" y="1"/>
                    <a:pt x="46" y="206"/>
                    <a:pt x="137" y="548"/>
                  </a:cubicBezTo>
                  <a:cubicBezTo>
                    <a:pt x="183" y="708"/>
                    <a:pt x="228" y="936"/>
                    <a:pt x="297" y="1165"/>
                  </a:cubicBezTo>
                  <a:cubicBezTo>
                    <a:pt x="365" y="1416"/>
                    <a:pt x="457" y="1667"/>
                    <a:pt x="571" y="1964"/>
                  </a:cubicBezTo>
                  <a:cubicBezTo>
                    <a:pt x="982" y="3128"/>
                    <a:pt x="1712" y="4588"/>
                    <a:pt x="2442" y="6049"/>
                  </a:cubicBezTo>
                  <a:cubicBezTo>
                    <a:pt x="2625" y="6414"/>
                    <a:pt x="2808" y="6780"/>
                    <a:pt x="2990" y="7145"/>
                  </a:cubicBezTo>
                  <a:cubicBezTo>
                    <a:pt x="3173" y="7510"/>
                    <a:pt x="3333" y="7852"/>
                    <a:pt x="3492" y="8218"/>
                  </a:cubicBezTo>
                  <a:cubicBezTo>
                    <a:pt x="3789" y="8902"/>
                    <a:pt x="4086" y="9564"/>
                    <a:pt x="4269" y="10135"/>
                  </a:cubicBezTo>
                  <a:cubicBezTo>
                    <a:pt x="4679" y="11299"/>
                    <a:pt x="4930" y="12052"/>
                    <a:pt x="4930" y="12052"/>
                  </a:cubicBezTo>
                  <a:cubicBezTo>
                    <a:pt x="4930" y="12052"/>
                    <a:pt x="5022" y="12235"/>
                    <a:pt x="5136" y="12577"/>
                  </a:cubicBezTo>
                  <a:cubicBezTo>
                    <a:pt x="5273" y="12920"/>
                    <a:pt x="5433" y="13376"/>
                    <a:pt x="5615" y="13970"/>
                  </a:cubicBezTo>
                  <a:cubicBezTo>
                    <a:pt x="5980" y="15134"/>
                    <a:pt x="6483" y="16686"/>
                    <a:pt x="6939" y="18238"/>
                  </a:cubicBezTo>
                  <a:cubicBezTo>
                    <a:pt x="7167" y="19014"/>
                    <a:pt x="7418" y="19790"/>
                    <a:pt x="7624" y="20520"/>
                  </a:cubicBezTo>
                  <a:cubicBezTo>
                    <a:pt x="7875" y="21251"/>
                    <a:pt x="8103" y="21913"/>
                    <a:pt x="8309" y="22506"/>
                  </a:cubicBezTo>
                  <a:cubicBezTo>
                    <a:pt x="8514" y="23077"/>
                    <a:pt x="8697" y="23556"/>
                    <a:pt x="8811" y="23899"/>
                  </a:cubicBezTo>
                  <a:cubicBezTo>
                    <a:pt x="8925" y="24218"/>
                    <a:pt x="9016" y="24401"/>
                    <a:pt x="9016" y="24401"/>
                  </a:cubicBezTo>
                  <a:cubicBezTo>
                    <a:pt x="9039" y="24401"/>
                    <a:pt x="8993" y="24195"/>
                    <a:pt x="8902" y="23853"/>
                  </a:cubicBezTo>
                  <a:cubicBezTo>
                    <a:pt x="8788" y="23511"/>
                    <a:pt x="8651" y="23031"/>
                    <a:pt x="8491" y="22438"/>
                  </a:cubicBezTo>
                  <a:cubicBezTo>
                    <a:pt x="8309" y="21867"/>
                    <a:pt x="8103" y="21182"/>
                    <a:pt x="7898" y="20452"/>
                  </a:cubicBezTo>
                  <a:cubicBezTo>
                    <a:pt x="7692" y="19722"/>
                    <a:pt x="7464" y="18946"/>
                    <a:pt x="7259" y="18147"/>
                  </a:cubicBezTo>
                  <a:cubicBezTo>
                    <a:pt x="6825" y="16595"/>
                    <a:pt x="6368" y="15020"/>
                    <a:pt x="6026" y="13856"/>
                  </a:cubicBezTo>
                  <a:cubicBezTo>
                    <a:pt x="5866" y="13262"/>
                    <a:pt x="5707" y="12783"/>
                    <a:pt x="5570" y="12440"/>
                  </a:cubicBezTo>
                  <a:cubicBezTo>
                    <a:pt x="5455" y="12121"/>
                    <a:pt x="5387" y="11915"/>
                    <a:pt x="5387" y="11915"/>
                  </a:cubicBezTo>
                  <a:cubicBezTo>
                    <a:pt x="5387" y="11915"/>
                    <a:pt x="5113" y="11162"/>
                    <a:pt x="4679" y="9998"/>
                  </a:cubicBezTo>
                  <a:cubicBezTo>
                    <a:pt x="4474" y="9427"/>
                    <a:pt x="4177" y="8765"/>
                    <a:pt x="3858" y="8058"/>
                  </a:cubicBezTo>
                  <a:cubicBezTo>
                    <a:pt x="3675" y="7716"/>
                    <a:pt x="3515" y="7373"/>
                    <a:pt x="3333" y="7008"/>
                  </a:cubicBezTo>
                  <a:cubicBezTo>
                    <a:pt x="3127" y="6643"/>
                    <a:pt x="2945" y="6278"/>
                    <a:pt x="2739" y="5912"/>
                  </a:cubicBezTo>
                  <a:cubicBezTo>
                    <a:pt x="1963" y="4474"/>
                    <a:pt x="1187" y="3036"/>
                    <a:pt x="731" y="1895"/>
                  </a:cubicBezTo>
                  <a:cubicBezTo>
                    <a:pt x="616" y="1621"/>
                    <a:pt x="502" y="1370"/>
                    <a:pt x="411" y="1119"/>
                  </a:cubicBezTo>
                  <a:cubicBezTo>
                    <a:pt x="343" y="891"/>
                    <a:pt x="274" y="685"/>
                    <a:pt x="228" y="526"/>
                  </a:cubicBezTo>
                  <a:cubicBezTo>
                    <a:pt x="114" y="183"/>
                    <a:pt x="46" y="1"/>
                    <a:pt x="2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4976;p56">
              <a:extLst>
                <a:ext uri="{FF2B5EF4-FFF2-40B4-BE49-F238E27FC236}">
                  <a16:creationId xmlns:a16="http://schemas.microsoft.com/office/drawing/2014/main" id="{FE5ED561-EA95-6120-5F3F-ED2A0FFCD280}"/>
                </a:ext>
              </a:extLst>
            </p:cNvPr>
            <p:cNvSpPr/>
            <p:nvPr/>
          </p:nvSpPr>
          <p:spPr>
            <a:xfrm>
              <a:off x="4952100" y="3086600"/>
              <a:ext cx="149550" cy="255675"/>
            </a:xfrm>
            <a:custGeom>
              <a:avLst/>
              <a:gdLst/>
              <a:ahLst/>
              <a:cxnLst/>
              <a:rect l="l" t="t" r="r" b="b"/>
              <a:pathLst>
                <a:path w="5982" h="10227" extrusionOk="0">
                  <a:moveTo>
                    <a:pt x="117" y="0"/>
                  </a:moveTo>
                  <a:cubicBezTo>
                    <a:pt x="116" y="0"/>
                    <a:pt x="115" y="0"/>
                    <a:pt x="115" y="0"/>
                  </a:cubicBezTo>
                  <a:cubicBezTo>
                    <a:pt x="1" y="46"/>
                    <a:pt x="2671" y="5273"/>
                    <a:pt x="2671" y="5273"/>
                  </a:cubicBezTo>
                  <a:cubicBezTo>
                    <a:pt x="2671" y="5273"/>
                    <a:pt x="5711" y="10227"/>
                    <a:pt x="5864" y="10227"/>
                  </a:cubicBezTo>
                  <a:cubicBezTo>
                    <a:pt x="5865" y="10227"/>
                    <a:pt x="5866" y="10227"/>
                    <a:pt x="5867" y="10226"/>
                  </a:cubicBezTo>
                  <a:cubicBezTo>
                    <a:pt x="5981" y="10158"/>
                    <a:pt x="3082" y="5068"/>
                    <a:pt x="3082" y="5068"/>
                  </a:cubicBezTo>
                  <a:cubicBezTo>
                    <a:pt x="3082" y="5068"/>
                    <a:pt x="254" y="0"/>
                    <a:pt x="1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4977;p56">
              <a:extLst>
                <a:ext uri="{FF2B5EF4-FFF2-40B4-BE49-F238E27FC236}">
                  <a16:creationId xmlns:a16="http://schemas.microsoft.com/office/drawing/2014/main" id="{8D77D4FF-B188-C9C4-D87A-68B212F2BC0C}"/>
                </a:ext>
              </a:extLst>
            </p:cNvPr>
            <p:cNvSpPr/>
            <p:nvPr/>
          </p:nvSpPr>
          <p:spPr>
            <a:xfrm>
              <a:off x="4601750" y="3284025"/>
              <a:ext cx="31400" cy="267650"/>
            </a:xfrm>
            <a:custGeom>
              <a:avLst/>
              <a:gdLst/>
              <a:ahLst/>
              <a:cxnLst/>
              <a:rect l="l" t="t" r="r" b="b"/>
              <a:pathLst>
                <a:path w="1256" h="10706" extrusionOk="0">
                  <a:moveTo>
                    <a:pt x="1119" y="1"/>
                  </a:moveTo>
                  <a:lnTo>
                    <a:pt x="1119" y="1"/>
                  </a:lnTo>
                  <a:cubicBezTo>
                    <a:pt x="1004" y="1"/>
                    <a:pt x="388" y="5342"/>
                    <a:pt x="388" y="5342"/>
                  </a:cubicBezTo>
                  <a:cubicBezTo>
                    <a:pt x="388" y="5342"/>
                    <a:pt x="0" y="10683"/>
                    <a:pt x="137" y="10706"/>
                  </a:cubicBezTo>
                  <a:cubicBezTo>
                    <a:pt x="251" y="10706"/>
                    <a:pt x="867" y="5365"/>
                    <a:pt x="867" y="5365"/>
                  </a:cubicBezTo>
                  <a:cubicBezTo>
                    <a:pt x="867" y="5365"/>
                    <a:pt x="1256" y="24"/>
                    <a:pt x="111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4978;p56">
              <a:extLst>
                <a:ext uri="{FF2B5EF4-FFF2-40B4-BE49-F238E27FC236}">
                  <a16:creationId xmlns:a16="http://schemas.microsoft.com/office/drawing/2014/main" id="{7C70676A-89D8-722A-759B-B1B2F34F1608}"/>
                </a:ext>
              </a:extLst>
            </p:cNvPr>
            <p:cNvSpPr/>
            <p:nvPr/>
          </p:nvSpPr>
          <p:spPr>
            <a:xfrm>
              <a:off x="4473350" y="2684275"/>
              <a:ext cx="27975" cy="106275"/>
            </a:xfrm>
            <a:custGeom>
              <a:avLst/>
              <a:gdLst/>
              <a:ahLst/>
              <a:cxnLst/>
              <a:rect l="l" t="t" r="r" b="b"/>
              <a:pathLst>
                <a:path w="1119" h="4251" extrusionOk="0">
                  <a:moveTo>
                    <a:pt x="620" y="0"/>
                  </a:moveTo>
                  <a:cubicBezTo>
                    <a:pt x="612" y="0"/>
                    <a:pt x="603" y="1"/>
                    <a:pt x="594" y="2"/>
                  </a:cubicBezTo>
                  <a:cubicBezTo>
                    <a:pt x="388" y="47"/>
                    <a:pt x="229" y="412"/>
                    <a:pt x="229" y="823"/>
                  </a:cubicBezTo>
                  <a:cubicBezTo>
                    <a:pt x="251" y="1197"/>
                    <a:pt x="421" y="1486"/>
                    <a:pt x="638" y="1486"/>
                  </a:cubicBezTo>
                  <a:cubicBezTo>
                    <a:pt x="646" y="1486"/>
                    <a:pt x="654" y="1486"/>
                    <a:pt x="662" y="1485"/>
                  </a:cubicBezTo>
                  <a:cubicBezTo>
                    <a:pt x="868" y="1440"/>
                    <a:pt x="1028" y="1074"/>
                    <a:pt x="1028" y="663"/>
                  </a:cubicBezTo>
                  <a:cubicBezTo>
                    <a:pt x="1006" y="269"/>
                    <a:pt x="836" y="0"/>
                    <a:pt x="620" y="0"/>
                  </a:cubicBezTo>
                  <a:close/>
                  <a:moveTo>
                    <a:pt x="570" y="2189"/>
                  </a:moveTo>
                  <a:cubicBezTo>
                    <a:pt x="555" y="2189"/>
                    <a:pt x="540" y="2190"/>
                    <a:pt x="525" y="2193"/>
                  </a:cubicBezTo>
                  <a:cubicBezTo>
                    <a:pt x="229" y="2261"/>
                    <a:pt x="0" y="2763"/>
                    <a:pt x="0" y="3311"/>
                  </a:cubicBezTo>
                  <a:cubicBezTo>
                    <a:pt x="22" y="3853"/>
                    <a:pt x="270" y="4250"/>
                    <a:pt x="549" y="4250"/>
                  </a:cubicBezTo>
                  <a:cubicBezTo>
                    <a:pt x="564" y="4250"/>
                    <a:pt x="579" y="4249"/>
                    <a:pt x="594" y="4247"/>
                  </a:cubicBezTo>
                  <a:cubicBezTo>
                    <a:pt x="891" y="4201"/>
                    <a:pt x="1119" y="3699"/>
                    <a:pt x="1096" y="3129"/>
                  </a:cubicBezTo>
                  <a:cubicBezTo>
                    <a:pt x="1074" y="2587"/>
                    <a:pt x="847" y="2189"/>
                    <a:pt x="570" y="218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4979;p56">
              <a:extLst>
                <a:ext uri="{FF2B5EF4-FFF2-40B4-BE49-F238E27FC236}">
                  <a16:creationId xmlns:a16="http://schemas.microsoft.com/office/drawing/2014/main" id="{0E673CAD-60A5-D35C-EF49-2A51AEB8465E}"/>
                </a:ext>
              </a:extLst>
            </p:cNvPr>
            <p:cNvSpPr/>
            <p:nvPr/>
          </p:nvSpPr>
          <p:spPr>
            <a:xfrm>
              <a:off x="4254800" y="3403825"/>
              <a:ext cx="52525" cy="101650"/>
            </a:xfrm>
            <a:custGeom>
              <a:avLst/>
              <a:gdLst/>
              <a:ahLst/>
              <a:cxnLst/>
              <a:rect l="l" t="t" r="r" b="b"/>
              <a:pathLst>
                <a:path w="2101" h="4066" extrusionOk="0">
                  <a:moveTo>
                    <a:pt x="1758" y="1"/>
                  </a:moveTo>
                  <a:cubicBezTo>
                    <a:pt x="1556" y="1"/>
                    <a:pt x="1297" y="290"/>
                    <a:pt x="1187" y="664"/>
                  </a:cubicBezTo>
                  <a:cubicBezTo>
                    <a:pt x="1073" y="1075"/>
                    <a:pt x="1142" y="1395"/>
                    <a:pt x="1370" y="1417"/>
                  </a:cubicBezTo>
                  <a:cubicBezTo>
                    <a:pt x="1378" y="1418"/>
                    <a:pt x="1386" y="1419"/>
                    <a:pt x="1395" y="1419"/>
                  </a:cubicBezTo>
                  <a:cubicBezTo>
                    <a:pt x="1616" y="1419"/>
                    <a:pt x="1854" y="1129"/>
                    <a:pt x="1986" y="755"/>
                  </a:cubicBezTo>
                  <a:cubicBezTo>
                    <a:pt x="2100" y="367"/>
                    <a:pt x="2009" y="25"/>
                    <a:pt x="1781" y="2"/>
                  </a:cubicBezTo>
                  <a:cubicBezTo>
                    <a:pt x="1773" y="1"/>
                    <a:pt x="1766" y="1"/>
                    <a:pt x="1758" y="1"/>
                  </a:cubicBezTo>
                  <a:close/>
                  <a:moveTo>
                    <a:pt x="982" y="2056"/>
                  </a:moveTo>
                  <a:cubicBezTo>
                    <a:pt x="688" y="2056"/>
                    <a:pt x="316" y="2481"/>
                    <a:pt x="160" y="3015"/>
                  </a:cubicBezTo>
                  <a:cubicBezTo>
                    <a:pt x="0" y="3563"/>
                    <a:pt x="114" y="4019"/>
                    <a:pt x="434" y="4065"/>
                  </a:cubicBezTo>
                  <a:cubicBezTo>
                    <a:pt x="442" y="4066"/>
                    <a:pt x="449" y="4066"/>
                    <a:pt x="457" y="4066"/>
                  </a:cubicBezTo>
                  <a:cubicBezTo>
                    <a:pt x="750" y="4066"/>
                    <a:pt x="1123" y="3640"/>
                    <a:pt x="1279" y="3106"/>
                  </a:cubicBezTo>
                  <a:cubicBezTo>
                    <a:pt x="1438" y="2559"/>
                    <a:pt x="1324" y="2102"/>
                    <a:pt x="1005" y="2056"/>
                  </a:cubicBezTo>
                  <a:cubicBezTo>
                    <a:pt x="997" y="2056"/>
                    <a:pt x="990" y="2056"/>
                    <a:pt x="982" y="20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4980;p56">
              <a:extLst>
                <a:ext uri="{FF2B5EF4-FFF2-40B4-BE49-F238E27FC236}">
                  <a16:creationId xmlns:a16="http://schemas.microsoft.com/office/drawing/2014/main" id="{38F77486-05DB-3BCB-C6AB-F3D21BB60C77}"/>
                </a:ext>
              </a:extLst>
            </p:cNvPr>
            <p:cNvSpPr/>
            <p:nvPr/>
          </p:nvSpPr>
          <p:spPr>
            <a:xfrm>
              <a:off x="4438550" y="2875450"/>
              <a:ext cx="532975" cy="146675"/>
            </a:xfrm>
            <a:custGeom>
              <a:avLst/>
              <a:gdLst/>
              <a:ahLst/>
              <a:cxnLst/>
              <a:rect l="l" t="t" r="r" b="b"/>
              <a:pathLst>
                <a:path w="21319" h="5867" extrusionOk="0">
                  <a:moveTo>
                    <a:pt x="0" y="1"/>
                  </a:moveTo>
                  <a:lnTo>
                    <a:pt x="0" y="1"/>
                  </a:lnTo>
                  <a:cubicBezTo>
                    <a:pt x="114" y="2238"/>
                    <a:pt x="274" y="3858"/>
                    <a:pt x="274" y="3858"/>
                  </a:cubicBezTo>
                  <a:cubicBezTo>
                    <a:pt x="274" y="3858"/>
                    <a:pt x="251" y="3904"/>
                    <a:pt x="206" y="4018"/>
                  </a:cubicBezTo>
                  <a:cubicBezTo>
                    <a:pt x="2976" y="4789"/>
                    <a:pt x="7738" y="5867"/>
                    <a:pt x="12823" y="5867"/>
                  </a:cubicBezTo>
                  <a:cubicBezTo>
                    <a:pt x="15572" y="5867"/>
                    <a:pt x="18416" y="5552"/>
                    <a:pt x="21091" y="4703"/>
                  </a:cubicBezTo>
                  <a:cubicBezTo>
                    <a:pt x="21113" y="4292"/>
                    <a:pt x="21205" y="2694"/>
                    <a:pt x="21319" y="640"/>
                  </a:cubicBezTo>
                  <a:lnTo>
                    <a:pt x="21319" y="640"/>
                  </a:lnTo>
                  <a:cubicBezTo>
                    <a:pt x="19249" y="1085"/>
                    <a:pt x="16285" y="1511"/>
                    <a:pt x="12564" y="1511"/>
                  </a:cubicBezTo>
                  <a:cubicBezTo>
                    <a:pt x="9023" y="1511"/>
                    <a:pt x="4797" y="1125"/>
                    <a:pt x="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4981;p56">
              <a:extLst>
                <a:ext uri="{FF2B5EF4-FFF2-40B4-BE49-F238E27FC236}">
                  <a16:creationId xmlns:a16="http://schemas.microsoft.com/office/drawing/2014/main" id="{D6ACA143-6671-A51A-0F8D-BCF6DBFAA915}"/>
                </a:ext>
              </a:extLst>
            </p:cNvPr>
            <p:cNvSpPr/>
            <p:nvPr/>
          </p:nvSpPr>
          <p:spPr>
            <a:xfrm>
              <a:off x="4441975" y="2888025"/>
              <a:ext cx="529550" cy="134100"/>
            </a:xfrm>
            <a:custGeom>
              <a:avLst/>
              <a:gdLst/>
              <a:ahLst/>
              <a:cxnLst/>
              <a:rect l="l" t="t" r="r" b="b"/>
              <a:pathLst>
                <a:path w="21182" h="5364" extrusionOk="0">
                  <a:moveTo>
                    <a:pt x="2146" y="0"/>
                  </a:moveTo>
                  <a:lnTo>
                    <a:pt x="2146" y="0"/>
                  </a:lnTo>
                  <a:cubicBezTo>
                    <a:pt x="6072" y="1803"/>
                    <a:pt x="14494" y="1621"/>
                    <a:pt x="14768" y="3059"/>
                  </a:cubicBezTo>
                  <a:cubicBezTo>
                    <a:pt x="14911" y="3764"/>
                    <a:pt x="13751" y="4025"/>
                    <a:pt x="11955" y="4025"/>
                  </a:cubicBezTo>
                  <a:cubicBezTo>
                    <a:pt x="9738" y="4025"/>
                    <a:pt x="6552" y="3627"/>
                    <a:pt x="3652" y="3173"/>
                  </a:cubicBezTo>
                  <a:cubicBezTo>
                    <a:pt x="1643" y="2876"/>
                    <a:pt x="548" y="2260"/>
                    <a:pt x="0" y="1621"/>
                  </a:cubicBezTo>
                  <a:lnTo>
                    <a:pt x="0" y="1621"/>
                  </a:lnTo>
                  <a:cubicBezTo>
                    <a:pt x="69" y="2694"/>
                    <a:pt x="137" y="3355"/>
                    <a:pt x="137" y="3355"/>
                  </a:cubicBezTo>
                  <a:cubicBezTo>
                    <a:pt x="137" y="3355"/>
                    <a:pt x="114" y="3401"/>
                    <a:pt x="69" y="3515"/>
                  </a:cubicBezTo>
                  <a:cubicBezTo>
                    <a:pt x="2839" y="4286"/>
                    <a:pt x="7601" y="5364"/>
                    <a:pt x="12686" y="5364"/>
                  </a:cubicBezTo>
                  <a:cubicBezTo>
                    <a:pt x="15435" y="5364"/>
                    <a:pt x="18279" y="5049"/>
                    <a:pt x="20954" y="4200"/>
                  </a:cubicBezTo>
                  <a:cubicBezTo>
                    <a:pt x="20976" y="3789"/>
                    <a:pt x="21068" y="2191"/>
                    <a:pt x="21182" y="137"/>
                  </a:cubicBezTo>
                  <a:lnTo>
                    <a:pt x="21182" y="137"/>
                  </a:lnTo>
                  <a:cubicBezTo>
                    <a:pt x="19109" y="582"/>
                    <a:pt x="16144" y="1006"/>
                    <a:pt x="12416" y="1006"/>
                  </a:cubicBezTo>
                  <a:cubicBezTo>
                    <a:pt x="9453" y="1006"/>
                    <a:pt x="6007" y="738"/>
                    <a:pt x="21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4982;p56">
              <a:extLst>
                <a:ext uri="{FF2B5EF4-FFF2-40B4-BE49-F238E27FC236}">
                  <a16:creationId xmlns:a16="http://schemas.microsoft.com/office/drawing/2014/main" id="{6F98A2C5-339C-0012-7372-110EA36EB123}"/>
                </a:ext>
              </a:extLst>
            </p:cNvPr>
            <p:cNvSpPr/>
            <p:nvPr/>
          </p:nvSpPr>
          <p:spPr>
            <a:xfrm>
              <a:off x="4463075" y="2898625"/>
              <a:ext cx="79350" cy="33250"/>
            </a:xfrm>
            <a:custGeom>
              <a:avLst/>
              <a:gdLst/>
              <a:ahLst/>
              <a:cxnLst/>
              <a:rect l="l" t="t" r="r" b="b"/>
              <a:pathLst>
                <a:path w="3174" h="1330" extrusionOk="0">
                  <a:moveTo>
                    <a:pt x="457" y="1"/>
                  </a:moveTo>
                  <a:cubicBezTo>
                    <a:pt x="220" y="1"/>
                    <a:pt x="54" y="77"/>
                    <a:pt x="23" y="215"/>
                  </a:cubicBezTo>
                  <a:cubicBezTo>
                    <a:pt x="1" y="421"/>
                    <a:pt x="320" y="695"/>
                    <a:pt x="754" y="809"/>
                  </a:cubicBezTo>
                  <a:cubicBezTo>
                    <a:pt x="876" y="843"/>
                    <a:pt x="994" y="858"/>
                    <a:pt x="1101" y="858"/>
                  </a:cubicBezTo>
                  <a:cubicBezTo>
                    <a:pt x="1354" y="858"/>
                    <a:pt x="1543" y="770"/>
                    <a:pt x="1576" y="626"/>
                  </a:cubicBezTo>
                  <a:cubicBezTo>
                    <a:pt x="1598" y="421"/>
                    <a:pt x="1256" y="170"/>
                    <a:pt x="845" y="55"/>
                  </a:cubicBezTo>
                  <a:cubicBezTo>
                    <a:pt x="704" y="18"/>
                    <a:pt x="572" y="1"/>
                    <a:pt x="457" y="1"/>
                  </a:cubicBezTo>
                  <a:close/>
                  <a:moveTo>
                    <a:pt x="2383" y="721"/>
                  </a:moveTo>
                  <a:cubicBezTo>
                    <a:pt x="2204" y="721"/>
                    <a:pt x="2071" y="783"/>
                    <a:pt x="2055" y="877"/>
                  </a:cubicBezTo>
                  <a:cubicBezTo>
                    <a:pt x="2055" y="1014"/>
                    <a:pt x="2283" y="1220"/>
                    <a:pt x="2580" y="1288"/>
                  </a:cubicBezTo>
                  <a:cubicBezTo>
                    <a:pt x="2673" y="1317"/>
                    <a:pt x="2764" y="1330"/>
                    <a:pt x="2845" y="1330"/>
                  </a:cubicBezTo>
                  <a:cubicBezTo>
                    <a:pt x="3024" y="1330"/>
                    <a:pt x="3158" y="1268"/>
                    <a:pt x="3173" y="1174"/>
                  </a:cubicBezTo>
                  <a:cubicBezTo>
                    <a:pt x="3173" y="1014"/>
                    <a:pt x="2945" y="832"/>
                    <a:pt x="2648" y="763"/>
                  </a:cubicBezTo>
                  <a:cubicBezTo>
                    <a:pt x="2555" y="734"/>
                    <a:pt x="2464" y="721"/>
                    <a:pt x="2383" y="72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4983;p56">
              <a:extLst>
                <a:ext uri="{FF2B5EF4-FFF2-40B4-BE49-F238E27FC236}">
                  <a16:creationId xmlns:a16="http://schemas.microsoft.com/office/drawing/2014/main" id="{53B00757-9BFD-AA04-AE6F-7E9D0FE1DACB}"/>
                </a:ext>
              </a:extLst>
            </p:cNvPr>
            <p:cNvSpPr/>
            <p:nvPr/>
          </p:nvSpPr>
          <p:spPr>
            <a:xfrm>
              <a:off x="4487050" y="2504500"/>
              <a:ext cx="427650" cy="185275"/>
            </a:xfrm>
            <a:custGeom>
              <a:avLst/>
              <a:gdLst/>
              <a:ahLst/>
              <a:cxnLst/>
              <a:rect l="l" t="t" r="r" b="b"/>
              <a:pathLst>
                <a:path w="17106" h="7411" extrusionOk="0">
                  <a:moveTo>
                    <a:pt x="10529" y="0"/>
                  </a:moveTo>
                  <a:cubicBezTo>
                    <a:pt x="8964" y="0"/>
                    <a:pt x="7016" y="296"/>
                    <a:pt x="4634" y="1007"/>
                  </a:cubicBezTo>
                  <a:cubicBezTo>
                    <a:pt x="4634" y="1007"/>
                    <a:pt x="0" y="3769"/>
                    <a:pt x="1986" y="5914"/>
                  </a:cubicBezTo>
                  <a:cubicBezTo>
                    <a:pt x="2492" y="6467"/>
                    <a:pt x="3101" y="6672"/>
                    <a:pt x="3729" y="6672"/>
                  </a:cubicBezTo>
                  <a:cubicBezTo>
                    <a:pt x="5565" y="6672"/>
                    <a:pt x="7555" y="4910"/>
                    <a:pt x="7555" y="4910"/>
                  </a:cubicBezTo>
                  <a:cubicBezTo>
                    <a:pt x="7555" y="4910"/>
                    <a:pt x="8748" y="7411"/>
                    <a:pt x="11330" y="7411"/>
                  </a:cubicBezTo>
                  <a:cubicBezTo>
                    <a:pt x="11983" y="7411"/>
                    <a:pt x="12725" y="7251"/>
                    <a:pt x="13558" y="6850"/>
                  </a:cubicBezTo>
                  <a:cubicBezTo>
                    <a:pt x="16896" y="5228"/>
                    <a:pt x="17105" y="0"/>
                    <a:pt x="105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4984;p56">
              <a:extLst>
                <a:ext uri="{FF2B5EF4-FFF2-40B4-BE49-F238E27FC236}">
                  <a16:creationId xmlns:a16="http://schemas.microsoft.com/office/drawing/2014/main" id="{EB875A34-E322-5F57-7EE2-3F3BF9D6528C}"/>
                </a:ext>
              </a:extLst>
            </p:cNvPr>
            <p:cNvSpPr/>
            <p:nvPr/>
          </p:nvSpPr>
          <p:spPr>
            <a:xfrm>
              <a:off x="4486475" y="2478250"/>
              <a:ext cx="427650" cy="185350"/>
            </a:xfrm>
            <a:custGeom>
              <a:avLst/>
              <a:gdLst/>
              <a:ahLst/>
              <a:cxnLst/>
              <a:rect l="l" t="t" r="r" b="b"/>
              <a:pathLst>
                <a:path w="17106" h="7414" extrusionOk="0">
                  <a:moveTo>
                    <a:pt x="10529" y="0"/>
                  </a:moveTo>
                  <a:cubicBezTo>
                    <a:pt x="8965" y="0"/>
                    <a:pt x="7016" y="296"/>
                    <a:pt x="4634" y="1007"/>
                  </a:cubicBezTo>
                  <a:cubicBezTo>
                    <a:pt x="4634" y="1007"/>
                    <a:pt x="0" y="3769"/>
                    <a:pt x="1986" y="5937"/>
                  </a:cubicBezTo>
                  <a:cubicBezTo>
                    <a:pt x="2491" y="6482"/>
                    <a:pt x="3098" y="6686"/>
                    <a:pt x="3724" y="6686"/>
                  </a:cubicBezTo>
                  <a:cubicBezTo>
                    <a:pt x="5562" y="6686"/>
                    <a:pt x="7556" y="4933"/>
                    <a:pt x="7556" y="4933"/>
                  </a:cubicBezTo>
                  <a:cubicBezTo>
                    <a:pt x="7556" y="4933"/>
                    <a:pt x="8745" y="7413"/>
                    <a:pt x="11321" y="7413"/>
                  </a:cubicBezTo>
                  <a:cubicBezTo>
                    <a:pt x="11976" y="7413"/>
                    <a:pt x="12721" y="7253"/>
                    <a:pt x="13559" y="6850"/>
                  </a:cubicBezTo>
                  <a:cubicBezTo>
                    <a:pt x="16896" y="5228"/>
                    <a:pt x="17105" y="0"/>
                    <a:pt x="10529"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4985;p56">
              <a:extLst>
                <a:ext uri="{FF2B5EF4-FFF2-40B4-BE49-F238E27FC236}">
                  <a16:creationId xmlns:a16="http://schemas.microsoft.com/office/drawing/2014/main" id="{CCDBA374-C0B7-717A-DAC1-05CF4769738E}"/>
                </a:ext>
              </a:extLst>
            </p:cNvPr>
            <p:cNvSpPr/>
            <p:nvPr/>
          </p:nvSpPr>
          <p:spPr>
            <a:xfrm>
              <a:off x="4521850" y="2478300"/>
              <a:ext cx="392050" cy="185525"/>
            </a:xfrm>
            <a:custGeom>
              <a:avLst/>
              <a:gdLst/>
              <a:ahLst/>
              <a:cxnLst/>
              <a:rect l="l" t="t" r="r" b="b"/>
              <a:pathLst>
                <a:path w="15682" h="7421" extrusionOk="0">
                  <a:moveTo>
                    <a:pt x="9154" y="1"/>
                  </a:moveTo>
                  <a:cubicBezTo>
                    <a:pt x="8218" y="183"/>
                    <a:pt x="7213" y="434"/>
                    <a:pt x="6141" y="571"/>
                  </a:cubicBezTo>
                  <a:cubicBezTo>
                    <a:pt x="2625" y="1005"/>
                    <a:pt x="3265" y="2945"/>
                    <a:pt x="3265" y="2945"/>
                  </a:cubicBezTo>
                  <a:cubicBezTo>
                    <a:pt x="4675" y="3866"/>
                    <a:pt x="6106" y="4236"/>
                    <a:pt x="7437" y="4236"/>
                  </a:cubicBezTo>
                  <a:cubicBezTo>
                    <a:pt x="9209" y="4236"/>
                    <a:pt x="10804" y="3580"/>
                    <a:pt x="11938" y="2694"/>
                  </a:cubicBezTo>
                  <a:cubicBezTo>
                    <a:pt x="11952" y="2683"/>
                    <a:pt x="11968" y="2678"/>
                    <a:pt x="11986" y="2678"/>
                  </a:cubicBezTo>
                  <a:cubicBezTo>
                    <a:pt x="12386" y="2678"/>
                    <a:pt x="13706" y="5233"/>
                    <a:pt x="10911" y="6369"/>
                  </a:cubicBezTo>
                  <a:cubicBezTo>
                    <a:pt x="10451" y="6554"/>
                    <a:pt x="10015" y="6632"/>
                    <a:pt x="9607" y="6632"/>
                  </a:cubicBezTo>
                  <a:cubicBezTo>
                    <a:pt x="7451" y="6632"/>
                    <a:pt x="6095" y="4452"/>
                    <a:pt x="6095" y="4452"/>
                  </a:cubicBezTo>
                  <a:cubicBezTo>
                    <a:pt x="6095" y="4452"/>
                    <a:pt x="4497" y="5798"/>
                    <a:pt x="1964" y="5844"/>
                  </a:cubicBezTo>
                  <a:cubicBezTo>
                    <a:pt x="1945" y="5844"/>
                    <a:pt x="1926" y="5844"/>
                    <a:pt x="1908" y="5844"/>
                  </a:cubicBezTo>
                  <a:cubicBezTo>
                    <a:pt x="717" y="5844"/>
                    <a:pt x="272" y="5125"/>
                    <a:pt x="115" y="4383"/>
                  </a:cubicBezTo>
                  <a:lnTo>
                    <a:pt x="115" y="4383"/>
                  </a:lnTo>
                  <a:cubicBezTo>
                    <a:pt x="1" y="4908"/>
                    <a:pt x="115" y="5433"/>
                    <a:pt x="571" y="5935"/>
                  </a:cubicBezTo>
                  <a:cubicBezTo>
                    <a:pt x="1076" y="6480"/>
                    <a:pt x="1683" y="6684"/>
                    <a:pt x="2309" y="6684"/>
                  </a:cubicBezTo>
                  <a:cubicBezTo>
                    <a:pt x="4147" y="6684"/>
                    <a:pt x="6141" y="4931"/>
                    <a:pt x="6141" y="4931"/>
                  </a:cubicBezTo>
                  <a:cubicBezTo>
                    <a:pt x="6141" y="4931"/>
                    <a:pt x="7327" y="7420"/>
                    <a:pt x="9897" y="7420"/>
                  </a:cubicBezTo>
                  <a:cubicBezTo>
                    <a:pt x="10554" y="7420"/>
                    <a:pt x="11302" y="7257"/>
                    <a:pt x="12144" y="6848"/>
                  </a:cubicBezTo>
                  <a:cubicBezTo>
                    <a:pt x="15476" y="5228"/>
                    <a:pt x="15682" y="46"/>
                    <a:pt x="91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4986;p56">
              <a:extLst>
                <a:ext uri="{FF2B5EF4-FFF2-40B4-BE49-F238E27FC236}">
                  <a16:creationId xmlns:a16="http://schemas.microsoft.com/office/drawing/2014/main" id="{CC348634-3A2E-33E1-0348-E2D06231634D}"/>
                </a:ext>
              </a:extLst>
            </p:cNvPr>
            <p:cNvSpPr/>
            <p:nvPr/>
          </p:nvSpPr>
          <p:spPr>
            <a:xfrm>
              <a:off x="4598875" y="2525100"/>
              <a:ext cx="224875" cy="67600"/>
            </a:xfrm>
            <a:custGeom>
              <a:avLst/>
              <a:gdLst/>
              <a:ahLst/>
              <a:cxnLst/>
              <a:rect l="l" t="t" r="r" b="b"/>
              <a:pathLst>
                <a:path w="8995" h="2704" extrusionOk="0">
                  <a:moveTo>
                    <a:pt x="8949" y="0"/>
                  </a:moveTo>
                  <a:cubicBezTo>
                    <a:pt x="8903" y="0"/>
                    <a:pt x="8949" y="320"/>
                    <a:pt x="8697" y="685"/>
                  </a:cubicBezTo>
                  <a:cubicBezTo>
                    <a:pt x="8469" y="1073"/>
                    <a:pt x="7967" y="1438"/>
                    <a:pt x="7374" y="1667"/>
                  </a:cubicBezTo>
                  <a:cubicBezTo>
                    <a:pt x="6803" y="1895"/>
                    <a:pt x="6187" y="2055"/>
                    <a:pt x="5707" y="2146"/>
                  </a:cubicBezTo>
                  <a:cubicBezTo>
                    <a:pt x="5251" y="2214"/>
                    <a:pt x="4931" y="2237"/>
                    <a:pt x="4931" y="2237"/>
                  </a:cubicBezTo>
                  <a:cubicBezTo>
                    <a:pt x="4931" y="2237"/>
                    <a:pt x="4863" y="2260"/>
                    <a:pt x="4726" y="2260"/>
                  </a:cubicBezTo>
                  <a:cubicBezTo>
                    <a:pt x="4629" y="2276"/>
                    <a:pt x="4498" y="2292"/>
                    <a:pt x="4349" y="2292"/>
                  </a:cubicBezTo>
                  <a:cubicBezTo>
                    <a:pt x="4287" y="2292"/>
                    <a:pt x="4222" y="2290"/>
                    <a:pt x="4155" y="2283"/>
                  </a:cubicBezTo>
                  <a:cubicBezTo>
                    <a:pt x="4122" y="2284"/>
                    <a:pt x="4087" y="2285"/>
                    <a:pt x="4052" y="2285"/>
                  </a:cubicBezTo>
                  <a:cubicBezTo>
                    <a:pt x="3605" y="2285"/>
                    <a:pt x="3016" y="2155"/>
                    <a:pt x="2466" y="1986"/>
                  </a:cubicBezTo>
                  <a:cubicBezTo>
                    <a:pt x="1850" y="1803"/>
                    <a:pt x="1256" y="1552"/>
                    <a:pt x="800" y="1393"/>
                  </a:cubicBezTo>
                  <a:cubicBezTo>
                    <a:pt x="400" y="1233"/>
                    <a:pt x="105" y="1160"/>
                    <a:pt x="38" y="1160"/>
                  </a:cubicBezTo>
                  <a:cubicBezTo>
                    <a:pt x="29" y="1160"/>
                    <a:pt x="24" y="1162"/>
                    <a:pt x="24" y="1164"/>
                  </a:cubicBezTo>
                  <a:cubicBezTo>
                    <a:pt x="1" y="1187"/>
                    <a:pt x="298" y="1324"/>
                    <a:pt x="731" y="1530"/>
                  </a:cubicBezTo>
                  <a:cubicBezTo>
                    <a:pt x="1165" y="1758"/>
                    <a:pt x="1736" y="2055"/>
                    <a:pt x="2352" y="2283"/>
                  </a:cubicBezTo>
                  <a:cubicBezTo>
                    <a:pt x="2968" y="2511"/>
                    <a:pt x="3630" y="2671"/>
                    <a:pt x="4132" y="2694"/>
                  </a:cubicBezTo>
                  <a:cubicBezTo>
                    <a:pt x="4216" y="2701"/>
                    <a:pt x="4297" y="2704"/>
                    <a:pt x="4373" y="2704"/>
                  </a:cubicBezTo>
                  <a:cubicBezTo>
                    <a:pt x="4525" y="2704"/>
                    <a:pt x="4657" y="2694"/>
                    <a:pt x="4749" y="2694"/>
                  </a:cubicBezTo>
                  <a:cubicBezTo>
                    <a:pt x="4908" y="2694"/>
                    <a:pt x="4977" y="2671"/>
                    <a:pt x="4977" y="2671"/>
                  </a:cubicBezTo>
                  <a:cubicBezTo>
                    <a:pt x="4977" y="2671"/>
                    <a:pt x="5319" y="2648"/>
                    <a:pt x="5799" y="2534"/>
                  </a:cubicBezTo>
                  <a:cubicBezTo>
                    <a:pt x="6301" y="2420"/>
                    <a:pt x="6940" y="2237"/>
                    <a:pt x="7533" y="1940"/>
                  </a:cubicBezTo>
                  <a:cubicBezTo>
                    <a:pt x="8127" y="1667"/>
                    <a:pt x="8652" y="1210"/>
                    <a:pt x="8857" y="776"/>
                  </a:cubicBezTo>
                  <a:cubicBezTo>
                    <a:pt x="8926" y="662"/>
                    <a:pt x="8949" y="548"/>
                    <a:pt x="8971" y="457"/>
                  </a:cubicBezTo>
                  <a:cubicBezTo>
                    <a:pt x="8971" y="411"/>
                    <a:pt x="8994" y="365"/>
                    <a:pt x="8994" y="320"/>
                  </a:cubicBezTo>
                  <a:cubicBezTo>
                    <a:pt x="8994" y="274"/>
                    <a:pt x="8994" y="251"/>
                    <a:pt x="8994" y="206"/>
                  </a:cubicBezTo>
                  <a:cubicBezTo>
                    <a:pt x="8994" y="69"/>
                    <a:pt x="8971" y="0"/>
                    <a:pt x="8949"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4987;p56">
              <a:extLst>
                <a:ext uri="{FF2B5EF4-FFF2-40B4-BE49-F238E27FC236}">
                  <a16:creationId xmlns:a16="http://schemas.microsoft.com/office/drawing/2014/main" id="{02D784E6-4773-765C-D367-6A62B8EED86F}"/>
                </a:ext>
              </a:extLst>
            </p:cNvPr>
            <p:cNvSpPr/>
            <p:nvPr/>
          </p:nvSpPr>
          <p:spPr>
            <a:xfrm>
              <a:off x="4735850" y="2611700"/>
              <a:ext cx="52500" cy="22850"/>
            </a:xfrm>
            <a:custGeom>
              <a:avLst/>
              <a:gdLst/>
              <a:ahLst/>
              <a:cxnLst/>
              <a:rect l="l" t="t" r="r" b="b"/>
              <a:pathLst>
                <a:path w="2100" h="914" extrusionOk="0">
                  <a:moveTo>
                    <a:pt x="1227" y="0"/>
                  </a:moveTo>
                  <a:cubicBezTo>
                    <a:pt x="1120" y="0"/>
                    <a:pt x="1006" y="9"/>
                    <a:pt x="890" y="29"/>
                  </a:cubicBezTo>
                  <a:cubicBezTo>
                    <a:pt x="365" y="97"/>
                    <a:pt x="0" y="348"/>
                    <a:pt x="69" y="599"/>
                  </a:cubicBezTo>
                  <a:cubicBezTo>
                    <a:pt x="144" y="787"/>
                    <a:pt x="499" y="914"/>
                    <a:pt x="915" y="914"/>
                  </a:cubicBezTo>
                  <a:cubicBezTo>
                    <a:pt x="1004" y="914"/>
                    <a:pt x="1095" y="908"/>
                    <a:pt x="1187" y="896"/>
                  </a:cubicBezTo>
                  <a:cubicBezTo>
                    <a:pt x="1735" y="827"/>
                    <a:pt x="2100" y="554"/>
                    <a:pt x="2009" y="325"/>
                  </a:cubicBezTo>
                  <a:cubicBezTo>
                    <a:pt x="1955" y="127"/>
                    <a:pt x="1631" y="0"/>
                    <a:pt x="12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4988;p56">
              <a:extLst>
                <a:ext uri="{FF2B5EF4-FFF2-40B4-BE49-F238E27FC236}">
                  <a16:creationId xmlns:a16="http://schemas.microsoft.com/office/drawing/2014/main" id="{B03DDC19-D715-B2AA-D6AD-479973CC302C}"/>
                </a:ext>
              </a:extLst>
            </p:cNvPr>
            <p:cNvSpPr/>
            <p:nvPr/>
          </p:nvSpPr>
          <p:spPr>
            <a:xfrm>
              <a:off x="4543525" y="2586725"/>
              <a:ext cx="37125" cy="16000"/>
            </a:xfrm>
            <a:custGeom>
              <a:avLst/>
              <a:gdLst/>
              <a:ahLst/>
              <a:cxnLst/>
              <a:rect l="l" t="t" r="r" b="b"/>
              <a:pathLst>
                <a:path w="1485" h="640" extrusionOk="0">
                  <a:moveTo>
                    <a:pt x="686" y="0"/>
                  </a:moveTo>
                  <a:cubicBezTo>
                    <a:pt x="298" y="0"/>
                    <a:pt x="1" y="137"/>
                    <a:pt x="47" y="320"/>
                  </a:cubicBezTo>
                  <a:cubicBezTo>
                    <a:pt x="69" y="503"/>
                    <a:pt x="412" y="640"/>
                    <a:pt x="800" y="640"/>
                  </a:cubicBezTo>
                  <a:cubicBezTo>
                    <a:pt x="1188" y="640"/>
                    <a:pt x="1485" y="503"/>
                    <a:pt x="1439" y="320"/>
                  </a:cubicBezTo>
                  <a:cubicBezTo>
                    <a:pt x="1416" y="137"/>
                    <a:pt x="1074" y="0"/>
                    <a:pt x="6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4989;p56">
              <a:extLst>
                <a:ext uri="{FF2B5EF4-FFF2-40B4-BE49-F238E27FC236}">
                  <a16:creationId xmlns:a16="http://schemas.microsoft.com/office/drawing/2014/main" id="{EE51217B-9015-C9D9-38E0-B62CDA4EBE06}"/>
                </a:ext>
              </a:extLst>
            </p:cNvPr>
            <p:cNvSpPr/>
            <p:nvPr/>
          </p:nvSpPr>
          <p:spPr>
            <a:xfrm>
              <a:off x="4072200" y="1828225"/>
              <a:ext cx="226725" cy="279200"/>
            </a:xfrm>
            <a:custGeom>
              <a:avLst/>
              <a:gdLst/>
              <a:ahLst/>
              <a:cxnLst/>
              <a:rect l="l" t="t" r="r" b="b"/>
              <a:pathLst>
                <a:path w="9069" h="11168" extrusionOk="0">
                  <a:moveTo>
                    <a:pt x="5911" y="1"/>
                  </a:moveTo>
                  <a:cubicBezTo>
                    <a:pt x="5484" y="1"/>
                    <a:pt x="4985" y="93"/>
                    <a:pt x="4406" y="325"/>
                  </a:cubicBezTo>
                  <a:cubicBezTo>
                    <a:pt x="0" y="2083"/>
                    <a:pt x="2808" y="10368"/>
                    <a:pt x="5113" y="11122"/>
                  </a:cubicBezTo>
                  <a:cubicBezTo>
                    <a:pt x="5206" y="11153"/>
                    <a:pt x="5298" y="11168"/>
                    <a:pt x="5388" y="11168"/>
                  </a:cubicBezTo>
                  <a:cubicBezTo>
                    <a:pt x="7550" y="11168"/>
                    <a:pt x="9069" y="2626"/>
                    <a:pt x="8149" y="1421"/>
                  </a:cubicBezTo>
                  <a:cubicBezTo>
                    <a:pt x="8149" y="1421"/>
                    <a:pt x="7584" y="1"/>
                    <a:pt x="5911" y="1"/>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4990;p56">
              <a:extLst>
                <a:ext uri="{FF2B5EF4-FFF2-40B4-BE49-F238E27FC236}">
                  <a16:creationId xmlns:a16="http://schemas.microsoft.com/office/drawing/2014/main" id="{1E9C5005-8166-38CD-158E-6C91E03FFE68}"/>
                </a:ext>
              </a:extLst>
            </p:cNvPr>
            <p:cNvSpPr/>
            <p:nvPr/>
          </p:nvSpPr>
          <p:spPr>
            <a:xfrm>
              <a:off x="4072200" y="1828225"/>
              <a:ext cx="226600" cy="279625"/>
            </a:xfrm>
            <a:custGeom>
              <a:avLst/>
              <a:gdLst/>
              <a:ahLst/>
              <a:cxnLst/>
              <a:rect l="l" t="t" r="r" b="b"/>
              <a:pathLst>
                <a:path w="9064" h="11185" extrusionOk="0">
                  <a:moveTo>
                    <a:pt x="5911" y="1"/>
                  </a:moveTo>
                  <a:cubicBezTo>
                    <a:pt x="5484" y="1"/>
                    <a:pt x="4985" y="93"/>
                    <a:pt x="4406" y="325"/>
                  </a:cubicBezTo>
                  <a:cubicBezTo>
                    <a:pt x="0" y="2083"/>
                    <a:pt x="2762" y="10551"/>
                    <a:pt x="5113" y="11122"/>
                  </a:cubicBezTo>
                  <a:cubicBezTo>
                    <a:pt x="5280" y="11164"/>
                    <a:pt x="5441" y="11184"/>
                    <a:pt x="5594" y="11184"/>
                  </a:cubicBezTo>
                  <a:cubicBezTo>
                    <a:pt x="8753" y="11184"/>
                    <a:pt x="9063" y="2618"/>
                    <a:pt x="8149" y="1421"/>
                  </a:cubicBezTo>
                  <a:cubicBezTo>
                    <a:pt x="8149" y="1421"/>
                    <a:pt x="7584" y="1"/>
                    <a:pt x="5911" y="1"/>
                  </a:cubicBezTo>
                  <a:close/>
                </a:path>
              </a:pathLst>
            </a:custGeom>
            <a:solidFill>
              <a:srgbClr val="FF9C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4991;p56">
              <a:extLst>
                <a:ext uri="{FF2B5EF4-FFF2-40B4-BE49-F238E27FC236}">
                  <a16:creationId xmlns:a16="http://schemas.microsoft.com/office/drawing/2014/main" id="{F038C0A5-1221-C9D2-4570-C0D21BEF5836}"/>
                </a:ext>
              </a:extLst>
            </p:cNvPr>
            <p:cNvSpPr/>
            <p:nvPr/>
          </p:nvSpPr>
          <p:spPr>
            <a:xfrm>
              <a:off x="4179475" y="1874450"/>
              <a:ext cx="89050" cy="176825"/>
            </a:xfrm>
            <a:custGeom>
              <a:avLst/>
              <a:gdLst/>
              <a:ahLst/>
              <a:cxnLst/>
              <a:rect l="l" t="t" r="r" b="b"/>
              <a:pathLst>
                <a:path w="3562" h="7073" extrusionOk="0">
                  <a:moveTo>
                    <a:pt x="685" y="3794"/>
                  </a:moveTo>
                  <a:cubicBezTo>
                    <a:pt x="672" y="3822"/>
                    <a:pt x="666" y="3833"/>
                    <a:pt x="664" y="3837"/>
                  </a:cubicBezTo>
                  <a:lnTo>
                    <a:pt x="664" y="3837"/>
                  </a:lnTo>
                  <a:cubicBezTo>
                    <a:pt x="672" y="3822"/>
                    <a:pt x="680" y="3808"/>
                    <a:pt x="685" y="3794"/>
                  </a:cubicBezTo>
                  <a:close/>
                  <a:moveTo>
                    <a:pt x="48" y="0"/>
                  </a:moveTo>
                  <a:cubicBezTo>
                    <a:pt x="32" y="0"/>
                    <a:pt x="23" y="2"/>
                    <a:pt x="23" y="5"/>
                  </a:cubicBezTo>
                  <a:cubicBezTo>
                    <a:pt x="0" y="51"/>
                    <a:pt x="366" y="188"/>
                    <a:pt x="799" y="485"/>
                  </a:cubicBezTo>
                  <a:cubicBezTo>
                    <a:pt x="1233" y="759"/>
                    <a:pt x="1735" y="1238"/>
                    <a:pt x="2055" y="1763"/>
                  </a:cubicBezTo>
                  <a:cubicBezTo>
                    <a:pt x="2397" y="2288"/>
                    <a:pt x="2602" y="2859"/>
                    <a:pt x="2648" y="3315"/>
                  </a:cubicBezTo>
                  <a:cubicBezTo>
                    <a:pt x="2671" y="3612"/>
                    <a:pt x="2648" y="3543"/>
                    <a:pt x="2625" y="3566"/>
                  </a:cubicBezTo>
                  <a:cubicBezTo>
                    <a:pt x="2625" y="3566"/>
                    <a:pt x="2602" y="3543"/>
                    <a:pt x="2602" y="3543"/>
                  </a:cubicBezTo>
                  <a:cubicBezTo>
                    <a:pt x="2591" y="3532"/>
                    <a:pt x="2597" y="3532"/>
                    <a:pt x="2597" y="3532"/>
                  </a:cubicBezTo>
                  <a:cubicBezTo>
                    <a:pt x="2597" y="3532"/>
                    <a:pt x="2591" y="3532"/>
                    <a:pt x="2557" y="3521"/>
                  </a:cubicBezTo>
                  <a:cubicBezTo>
                    <a:pt x="2534" y="3521"/>
                    <a:pt x="2511" y="3498"/>
                    <a:pt x="2488" y="3498"/>
                  </a:cubicBezTo>
                  <a:cubicBezTo>
                    <a:pt x="2488" y="3475"/>
                    <a:pt x="2397" y="3452"/>
                    <a:pt x="2351" y="3452"/>
                  </a:cubicBezTo>
                  <a:cubicBezTo>
                    <a:pt x="2169" y="3384"/>
                    <a:pt x="2100" y="3384"/>
                    <a:pt x="2100" y="3384"/>
                  </a:cubicBezTo>
                  <a:cubicBezTo>
                    <a:pt x="2100" y="3384"/>
                    <a:pt x="2055" y="3361"/>
                    <a:pt x="1781" y="3338"/>
                  </a:cubicBezTo>
                  <a:cubicBezTo>
                    <a:pt x="1760" y="3334"/>
                    <a:pt x="1736" y="3332"/>
                    <a:pt x="1709" y="3332"/>
                  </a:cubicBezTo>
                  <a:cubicBezTo>
                    <a:pt x="1590" y="3332"/>
                    <a:pt x="1419" y="3369"/>
                    <a:pt x="1233" y="3406"/>
                  </a:cubicBezTo>
                  <a:cubicBezTo>
                    <a:pt x="1142" y="3452"/>
                    <a:pt x="1005" y="3498"/>
                    <a:pt x="891" y="3566"/>
                  </a:cubicBezTo>
                  <a:cubicBezTo>
                    <a:pt x="822" y="3635"/>
                    <a:pt x="731" y="3726"/>
                    <a:pt x="662" y="3840"/>
                  </a:cubicBezTo>
                  <a:cubicBezTo>
                    <a:pt x="662" y="3840"/>
                    <a:pt x="662" y="3840"/>
                    <a:pt x="664" y="3837"/>
                  </a:cubicBezTo>
                  <a:lnTo>
                    <a:pt x="664" y="3837"/>
                  </a:lnTo>
                  <a:cubicBezTo>
                    <a:pt x="600" y="3949"/>
                    <a:pt x="465" y="4106"/>
                    <a:pt x="525" y="4388"/>
                  </a:cubicBezTo>
                  <a:cubicBezTo>
                    <a:pt x="617" y="4730"/>
                    <a:pt x="1005" y="4959"/>
                    <a:pt x="1279" y="5141"/>
                  </a:cubicBezTo>
                  <a:cubicBezTo>
                    <a:pt x="1575" y="5324"/>
                    <a:pt x="1849" y="5484"/>
                    <a:pt x="1986" y="5643"/>
                  </a:cubicBezTo>
                  <a:cubicBezTo>
                    <a:pt x="2146" y="5872"/>
                    <a:pt x="2237" y="6123"/>
                    <a:pt x="2192" y="6305"/>
                  </a:cubicBezTo>
                  <a:cubicBezTo>
                    <a:pt x="2146" y="6511"/>
                    <a:pt x="1941" y="6648"/>
                    <a:pt x="1667" y="6716"/>
                  </a:cubicBezTo>
                  <a:cubicBezTo>
                    <a:pt x="1559" y="6743"/>
                    <a:pt x="1447" y="6756"/>
                    <a:pt x="1339" y="6756"/>
                  </a:cubicBezTo>
                  <a:cubicBezTo>
                    <a:pt x="1173" y="6756"/>
                    <a:pt x="1015" y="6726"/>
                    <a:pt x="891" y="6670"/>
                  </a:cubicBezTo>
                  <a:cubicBezTo>
                    <a:pt x="450" y="6494"/>
                    <a:pt x="456" y="6190"/>
                    <a:pt x="375" y="6190"/>
                  </a:cubicBezTo>
                  <a:cubicBezTo>
                    <a:pt x="372" y="6190"/>
                    <a:pt x="369" y="6190"/>
                    <a:pt x="366" y="6191"/>
                  </a:cubicBezTo>
                  <a:cubicBezTo>
                    <a:pt x="363" y="6188"/>
                    <a:pt x="360" y="6187"/>
                    <a:pt x="357" y="6187"/>
                  </a:cubicBezTo>
                  <a:cubicBezTo>
                    <a:pt x="337" y="6187"/>
                    <a:pt x="320" y="6254"/>
                    <a:pt x="320" y="6374"/>
                  </a:cubicBezTo>
                  <a:cubicBezTo>
                    <a:pt x="343" y="6488"/>
                    <a:pt x="411" y="6693"/>
                    <a:pt x="731" y="6853"/>
                  </a:cubicBezTo>
                  <a:cubicBezTo>
                    <a:pt x="950" y="6999"/>
                    <a:pt x="1271" y="7072"/>
                    <a:pt x="1601" y="7072"/>
                  </a:cubicBezTo>
                  <a:cubicBezTo>
                    <a:pt x="1684" y="7072"/>
                    <a:pt x="1767" y="7068"/>
                    <a:pt x="1849" y="7058"/>
                  </a:cubicBezTo>
                  <a:cubicBezTo>
                    <a:pt x="2260" y="7013"/>
                    <a:pt x="2671" y="6807"/>
                    <a:pt x="2808" y="6488"/>
                  </a:cubicBezTo>
                  <a:cubicBezTo>
                    <a:pt x="2945" y="6168"/>
                    <a:pt x="2831" y="5803"/>
                    <a:pt x="2648" y="5484"/>
                  </a:cubicBezTo>
                  <a:cubicBezTo>
                    <a:pt x="2443" y="5118"/>
                    <a:pt x="2055" y="4913"/>
                    <a:pt x="1804" y="4730"/>
                  </a:cubicBezTo>
                  <a:cubicBezTo>
                    <a:pt x="1530" y="4548"/>
                    <a:pt x="1438" y="4411"/>
                    <a:pt x="1461" y="4388"/>
                  </a:cubicBezTo>
                  <a:cubicBezTo>
                    <a:pt x="1438" y="4342"/>
                    <a:pt x="1507" y="4274"/>
                    <a:pt x="1553" y="4228"/>
                  </a:cubicBezTo>
                  <a:lnTo>
                    <a:pt x="1575" y="4183"/>
                  </a:lnTo>
                  <a:cubicBezTo>
                    <a:pt x="1667" y="4061"/>
                    <a:pt x="1738" y="4040"/>
                    <a:pt x="1795" y="4040"/>
                  </a:cubicBezTo>
                  <a:cubicBezTo>
                    <a:pt x="1824" y="4040"/>
                    <a:pt x="1849" y="4046"/>
                    <a:pt x="1872" y="4046"/>
                  </a:cubicBezTo>
                  <a:lnTo>
                    <a:pt x="1963" y="4046"/>
                  </a:lnTo>
                  <a:cubicBezTo>
                    <a:pt x="1963" y="4046"/>
                    <a:pt x="1986" y="4068"/>
                    <a:pt x="2077" y="4091"/>
                  </a:cubicBezTo>
                  <a:cubicBezTo>
                    <a:pt x="2100" y="4091"/>
                    <a:pt x="2106" y="4086"/>
                    <a:pt x="2117" y="4086"/>
                  </a:cubicBezTo>
                  <a:cubicBezTo>
                    <a:pt x="2129" y="4086"/>
                    <a:pt x="2146" y="4091"/>
                    <a:pt x="2192" y="4114"/>
                  </a:cubicBezTo>
                  <a:cubicBezTo>
                    <a:pt x="2260" y="4160"/>
                    <a:pt x="2351" y="4205"/>
                    <a:pt x="2443" y="4274"/>
                  </a:cubicBezTo>
                  <a:cubicBezTo>
                    <a:pt x="2511" y="4297"/>
                    <a:pt x="2534" y="4319"/>
                    <a:pt x="2625" y="4365"/>
                  </a:cubicBezTo>
                  <a:cubicBezTo>
                    <a:pt x="2694" y="4434"/>
                    <a:pt x="2785" y="4502"/>
                    <a:pt x="2876" y="4571"/>
                  </a:cubicBezTo>
                  <a:cubicBezTo>
                    <a:pt x="3036" y="4707"/>
                    <a:pt x="3219" y="4844"/>
                    <a:pt x="3424" y="5004"/>
                  </a:cubicBezTo>
                  <a:cubicBezTo>
                    <a:pt x="3447" y="4867"/>
                    <a:pt x="3493" y="4639"/>
                    <a:pt x="3515" y="4319"/>
                  </a:cubicBezTo>
                  <a:cubicBezTo>
                    <a:pt x="3538" y="4160"/>
                    <a:pt x="3561" y="3977"/>
                    <a:pt x="3561" y="3794"/>
                  </a:cubicBezTo>
                  <a:cubicBezTo>
                    <a:pt x="3538" y="3543"/>
                    <a:pt x="3538" y="3475"/>
                    <a:pt x="3493" y="3338"/>
                  </a:cubicBezTo>
                  <a:cubicBezTo>
                    <a:pt x="3379" y="2813"/>
                    <a:pt x="3082" y="2174"/>
                    <a:pt x="2625" y="1603"/>
                  </a:cubicBezTo>
                  <a:cubicBezTo>
                    <a:pt x="2192" y="1033"/>
                    <a:pt x="1530" y="553"/>
                    <a:pt x="982" y="302"/>
                  </a:cubicBezTo>
                  <a:cubicBezTo>
                    <a:pt x="512" y="67"/>
                    <a:pt x="143"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4992;p56">
              <a:extLst>
                <a:ext uri="{FF2B5EF4-FFF2-40B4-BE49-F238E27FC236}">
                  <a16:creationId xmlns:a16="http://schemas.microsoft.com/office/drawing/2014/main" id="{A756C42F-0878-6D83-956D-3BD98914CD9A}"/>
                </a:ext>
              </a:extLst>
            </p:cNvPr>
            <p:cNvSpPr/>
            <p:nvPr/>
          </p:nvSpPr>
          <p:spPr>
            <a:xfrm>
              <a:off x="4182950" y="1842575"/>
              <a:ext cx="52950" cy="18950"/>
            </a:xfrm>
            <a:custGeom>
              <a:avLst/>
              <a:gdLst/>
              <a:ahLst/>
              <a:cxnLst/>
              <a:rect l="l" t="t" r="r" b="b"/>
              <a:pathLst>
                <a:path w="2118" h="758" extrusionOk="0">
                  <a:moveTo>
                    <a:pt x="842" y="0"/>
                  </a:moveTo>
                  <a:cubicBezTo>
                    <a:pt x="344" y="0"/>
                    <a:pt x="1" y="174"/>
                    <a:pt x="44" y="367"/>
                  </a:cubicBezTo>
                  <a:cubicBezTo>
                    <a:pt x="112" y="573"/>
                    <a:pt x="615" y="756"/>
                    <a:pt x="1162" y="756"/>
                  </a:cubicBezTo>
                  <a:cubicBezTo>
                    <a:pt x="1195" y="757"/>
                    <a:pt x="1227" y="757"/>
                    <a:pt x="1258" y="757"/>
                  </a:cubicBezTo>
                  <a:cubicBezTo>
                    <a:pt x="1776" y="757"/>
                    <a:pt x="2117" y="584"/>
                    <a:pt x="2053" y="390"/>
                  </a:cubicBezTo>
                  <a:cubicBezTo>
                    <a:pt x="1984" y="185"/>
                    <a:pt x="1482" y="2"/>
                    <a:pt x="934" y="2"/>
                  </a:cubicBezTo>
                  <a:cubicBezTo>
                    <a:pt x="903" y="1"/>
                    <a:pt x="872" y="0"/>
                    <a:pt x="8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4993;p56">
              <a:extLst>
                <a:ext uri="{FF2B5EF4-FFF2-40B4-BE49-F238E27FC236}">
                  <a16:creationId xmlns:a16="http://schemas.microsoft.com/office/drawing/2014/main" id="{71F6BEB5-3AE9-F645-D99E-388B1F367667}"/>
                </a:ext>
              </a:extLst>
            </p:cNvPr>
            <p:cNvSpPr/>
            <p:nvPr/>
          </p:nvSpPr>
          <p:spPr>
            <a:xfrm>
              <a:off x="4144100" y="1878500"/>
              <a:ext cx="135150" cy="171800"/>
            </a:xfrm>
            <a:custGeom>
              <a:avLst/>
              <a:gdLst/>
              <a:ahLst/>
              <a:cxnLst/>
              <a:rect l="l" t="t" r="r" b="b"/>
              <a:pathLst>
                <a:path w="5406" h="6872" extrusionOk="0">
                  <a:moveTo>
                    <a:pt x="1857" y="1"/>
                  </a:moveTo>
                  <a:cubicBezTo>
                    <a:pt x="1727" y="1"/>
                    <a:pt x="1595" y="23"/>
                    <a:pt x="1461" y="72"/>
                  </a:cubicBezTo>
                  <a:cubicBezTo>
                    <a:pt x="0" y="620"/>
                    <a:pt x="46" y="6257"/>
                    <a:pt x="2808" y="6828"/>
                  </a:cubicBezTo>
                  <a:cubicBezTo>
                    <a:pt x="2948" y="6857"/>
                    <a:pt x="3077" y="6871"/>
                    <a:pt x="3196" y="6871"/>
                  </a:cubicBezTo>
                  <a:cubicBezTo>
                    <a:pt x="5406" y="6871"/>
                    <a:pt x="4132" y="2103"/>
                    <a:pt x="4132" y="2103"/>
                  </a:cubicBezTo>
                  <a:cubicBezTo>
                    <a:pt x="4132" y="2103"/>
                    <a:pt x="3118" y="1"/>
                    <a:pt x="18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4994;p56">
              <a:extLst>
                <a:ext uri="{FF2B5EF4-FFF2-40B4-BE49-F238E27FC236}">
                  <a16:creationId xmlns:a16="http://schemas.microsoft.com/office/drawing/2014/main" id="{E8882403-F8E3-AF5A-7573-E9DFBD0EB110}"/>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4995;p56">
              <a:extLst>
                <a:ext uri="{FF2B5EF4-FFF2-40B4-BE49-F238E27FC236}">
                  <a16:creationId xmlns:a16="http://schemas.microsoft.com/office/drawing/2014/main" id="{0AC534BC-3F63-324A-93E1-09AAD38CE37A}"/>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4996;p56">
              <a:extLst>
                <a:ext uri="{FF2B5EF4-FFF2-40B4-BE49-F238E27FC236}">
                  <a16:creationId xmlns:a16="http://schemas.microsoft.com/office/drawing/2014/main" id="{D82C6A78-9066-3E6A-B617-AAF1F4C4FDBA}"/>
                </a:ext>
              </a:extLst>
            </p:cNvPr>
            <p:cNvSpPr/>
            <p:nvPr/>
          </p:nvSpPr>
          <p:spPr>
            <a:xfrm>
              <a:off x="3958625" y="2078825"/>
              <a:ext cx="191200" cy="115325"/>
            </a:xfrm>
            <a:custGeom>
              <a:avLst/>
              <a:gdLst/>
              <a:ahLst/>
              <a:cxnLst/>
              <a:rect l="l" t="t" r="r" b="b"/>
              <a:pathLst>
                <a:path w="7648" h="4613" extrusionOk="0">
                  <a:moveTo>
                    <a:pt x="7619" y="0"/>
                  </a:moveTo>
                  <a:cubicBezTo>
                    <a:pt x="7520" y="0"/>
                    <a:pt x="6454" y="799"/>
                    <a:pt x="5365" y="1554"/>
                  </a:cubicBezTo>
                  <a:cubicBezTo>
                    <a:pt x="4817" y="1965"/>
                    <a:pt x="4247" y="2330"/>
                    <a:pt x="3813" y="2604"/>
                  </a:cubicBezTo>
                  <a:cubicBezTo>
                    <a:pt x="3607" y="2741"/>
                    <a:pt x="3425" y="2832"/>
                    <a:pt x="3288" y="2924"/>
                  </a:cubicBezTo>
                  <a:cubicBezTo>
                    <a:pt x="3174" y="2992"/>
                    <a:pt x="3105" y="3038"/>
                    <a:pt x="3105" y="3038"/>
                  </a:cubicBezTo>
                  <a:cubicBezTo>
                    <a:pt x="3105" y="3038"/>
                    <a:pt x="2809" y="3220"/>
                    <a:pt x="2375" y="3449"/>
                  </a:cubicBezTo>
                  <a:cubicBezTo>
                    <a:pt x="1918" y="3700"/>
                    <a:pt x="1302" y="3974"/>
                    <a:pt x="686" y="4179"/>
                  </a:cubicBezTo>
                  <a:cubicBezTo>
                    <a:pt x="458" y="4270"/>
                    <a:pt x="229" y="4316"/>
                    <a:pt x="1" y="4384"/>
                  </a:cubicBezTo>
                  <a:cubicBezTo>
                    <a:pt x="92" y="4453"/>
                    <a:pt x="184" y="4521"/>
                    <a:pt x="275" y="4613"/>
                  </a:cubicBezTo>
                  <a:cubicBezTo>
                    <a:pt x="435" y="4567"/>
                    <a:pt x="617" y="4544"/>
                    <a:pt x="777" y="4499"/>
                  </a:cubicBezTo>
                  <a:cubicBezTo>
                    <a:pt x="1439" y="4316"/>
                    <a:pt x="2078" y="4065"/>
                    <a:pt x="2557" y="3814"/>
                  </a:cubicBezTo>
                  <a:cubicBezTo>
                    <a:pt x="3014" y="3608"/>
                    <a:pt x="3333" y="3426"/>
                    <a:pt x="3333" y="3426"/>
                  </a:cubicBezTo>
                  <a:cubicBezTo>
                    <a:pt x="3333" y="3426"/>
                    <a:pt x="3402" y="3380"/>
                    <a:pt x="3539" y="3289"/>
                  </a:cubicBezTo>
                  <a:cubicBezTo>
                    <a:pt x="3653" y="3220"/>
                    <a:pt x="3836" y="3106"/>
                    <a:pt x="4041" y="2946"/>
                  </a:cubicBezTo>
                  <a:cubicBezTo>
                    <a:pt x="4475" y="2672"/>
                    <a:pt x="5023" y="2239"/>
                    <a:pt x="5570" y="1828"/>
                  </a:cubicBezTo>
                  <a:cubicBezTo>
                    <a:pt x="6620" y="961"/>
                    <a:pt x="7647" y="48"/>
                    <a:pt x="7625" y="2"/>
                  </a:cubicBezTo>
                  <a:cubicBezTo>
                    <a:pt x="7623" y="1"/>
                    <a:pt x="7621" y="0"/>
                    <a:pt x="76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4997;p56">
              <a:extLst>
                <a:ext uri="{FF2B5EF4-FFF2-40B4-BE49-F238E27FC236}">
                  <a16:creationId xmlns:a16="http://schemas.microsoft.com/office/drawing/2014/main" id="{42EEE712-1F50-6145-6689-49257344D72E}"/>
                </a:ext>
              </a:extLst>
            </p:cNvPr>
            <p:cNvSpPr/>
            <p:nvPr/>
          </p:nvSpPr>
          <p:spPr>
            <a:xfrm>
              <a:off x="4201150" y="2212350"/>
              <a:ext cx="97600" cy="159275"/>
            </a:xfrm>
            <a:custGeom>
              <a:avLst/>
              <a:gdLst/>
              <a:ahLst/>
              <a:cxnLst/>
              <a:rect l="l" t="t" r="r" b="b"/>
              <a:pathLst>
                <a:path w="3904" h="6371" extrusionOk="0">
                  <a:moveTo>
                    <a:pt x="3878" y="1"/>
                  </a:moveTo>
                  <a:cubicBezTo>
                    <a:pt x="3842" y="1"/>
                    <a:pt x="3642" y="269"/>
                    <a:pt x="3379" y="664"/>
                  </a:cubicBezTo>
                  <a:cubicBezTo>
                    <a:pt x="3105" y="1075"/>
                    <a:pt x="2785" y="1645"/>
                    <a:pt x="2466" y="2216"/>
                  </a:cubicBezTo>
                  <a:cubicBezTo>
                    <a:pt x="2124" y="2810"/>
                    <a:pt x="1804" y="3380"/>
                    <a:pt x="1553" y="3791"/>
                  </a:cubicBezTo>
                  <a:cubicBezTo>
                    <a:pt x="1302" y="4202"/>
                    <a:pt x="1119" y="4499"/>
                    <a:pt x="1119" y="4499"/>
                  </a:cubicBezTo>
                  <a:cubicBezTo>
                    <a:pt x="1119" y="4499"/>
                    <a:pt x="959" y="4773"/>
                    <a:pt x="708" y="5183"/>
                  </a:cubicBezTo>
                  <a:cubicBezTo>
                    <a:pt x="526" y="5480"/>
                    <a:pt x="275" y="5845"/>
                    <a:pt x="1" y="6188"/>
                  </a:cubicBezTo>
                  <a:cubicBezTo>
                    <a:pt x="115" y="6256"/>
                    <a:pt x="206" y="6302"/>
                    <a:pt x="320" y="6370"/>
                  </a:cubicBezTo>
                  <a:cubicBezTo>
                    <a:pt x="594" y="6028"/>
                    <a:pt x="845" y="5686"/>
                    <a:pt x="1051" y="5412"/>
                  </a:cubicBezTo>
                  <a:cubicBezTo>
                    <a:pt x="1325" y="5001"/>
                    <a:pt x="1507" y="4727"/>
                    <a:pt x="1507" y="4727"/>
                  </a:cubicBezTo>
                  <a:cubicBezTo>
                    <a:pt x="1507" y="4727"/>
                    <a:pt x="1667" y="4430"/>
                    <a:pt x="1918" y="3996"/>
                  </a:cubicBezTo>
                  <a:cubicBezTo>
                    <a:pt x="2146" y="3563"/>
                    <a:pt x="2443" y="2969"/>
                    <a:pt x="2740" y="2376"/>
                  </a:cubicBezTo>
                  <a:cubicBezTo>
                    <a:pt x="3037" y="1782"/>
                    <a:pt x="3310" y="1189"/>
                    <a:pt x="3539" y="755"/>
                  </a:cubicBezTo>
                  <a:cubicBezTo>
                    <a:pt x="3767" y="322"/>
                    <a:pt x="3904" y="25"/>
                    <a:pt x="3881" y="2"/>
                  </a:cubicBezTo>
                  <a:cubicBezTo>
                    <a:pt x="3880" y="1"/>
                    <a:pt x="3879" y="1"/>
                    <a:pt x="38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4998;p56">
              <a:extLst>
                <a:ext uri="{FF2B5EF4-FFF2-40B4-BE49-F238E27FC236}">
                  <a16:creationId xmlns:a16="http://schemas.microsoft.com/office/drawing/2014/main" id="{C66D47F5-C771-AE69-0EFA-F31E17DC8BA6}"/>
                </a:ext>
              </a:extLst>
            </p:cNvPr>
            <p:cNvSpPr/>
            <p:nvPr/>
          </p:nvSpPr>
          <p:spPr>
            <a:xfrm>
              <a:off x="4163500" y="1810075"/>
              <a:ext cx="120425" cy="262000"/>
            </a:xfrm>
            <a:custGeom>
              <a:avLst/>
              <a:gdLst/>
              <a:ahLst/>
              <a:cxnLst/>
              <a:rect l="l" t="t" r="r" b="b"/>
              <a:pathLst>
                <a:path w="4817" h="10480" extrusionOk="0">
                  <a:moveTo>
                    <a:pt x="4747" y="1"/>
                  </a:moveTo>
                  <a:cubicBezTo>
                    <a:pt x="4693" y="1"/>
                    <a:pt x="4150" y="1336"/>
                    <a:pt x="3675" y="2672"/>
                  </a:cubicBezTo>
                  <a:cubicBezTo>
                    <a:pt x="3173" y="4041"/>
                    <a:pt x="2648" y="5365"/>
                    <a:pt x="2648" y="5365"/>
                  </a:cubicBezTo>
                  <a:cubicBezTo>
                    <a:pt x="2648" y="5365"/>
                    <a:pt x="2511" y="5708"/>
                    <a:pt x="2306" y="6210"/>
                  </a:cubicBezTo>
                  <a:cubicBezTo>
                    <a:pt x="2260" y="6324"/>
                    <a:pt x="2214" y="6461"/>
                    <a:pt x="2146" y="6598"/>
                  </a:cubicBezTo>
                  <a:cubicBezTo>
                    <a:pt x="2077" y="6735"/>
                    <a:pt x="2009" y="6894"/>
                    <a:pt x="1940" y="7054"/>
                  </a:cubicBezTo>
                  <a:cubicBezTo>
                    <a:pt x="1803" y="7351"/>
                    <a:pt x="1667" y="7671"/>
                    <a:pt x="1507" y="7990"/>
                  </a:cubicBezTo>
                  <a:cubicBezTo>
                    <a:pt x="845" y="9268"/>
                    <a:pt x="0" y="10432"/>
                    <a:pt x="46" y="10478"/>
                  </a:cubicBezTo>
                  <a:cubicBezTo>
                    <a:pt x="48" y="10479"/>
                    <a:pt x="50" y="10479"/>
                    <a:pt x="52" y="10479"/>
                  </a:cubicBezTo>
                  <a:cubicBezTo>
                    <a:pt x="109" y="10479"/>
                    <a:pt x="333" y="10210"/>
                    <a:pt x="662" y="9793"/>
                  </a:cubicBezTo>
                  <a:cubicBezTo>
                    <a:pt x="1005" y="9382"/>
                    <a:pt x="1393" y="8766"/>
                    <a:pt x="1781" y="8150"/>
                  </a:cubicBezTo>
                  <a:cubicBezTo>
                    <a:pt x="1963" y="7830"/>
                    <a:pt x="2123" y="7511"/>
                    <a:pt x="2283" y="7214"/>
                  </a:cubicBezTo>
                  <a:cubicBezTo>
                    <a:pt x="2374" y="7054"/>
                    <a:pt x="2443" y="6917"/>
                    <a:pt x="2511" y="6780"/>
                  </a:cubicBezTo>
                  <a:cubicBezTo>
                    <a:pt x="2580" y="6621"/>
                    <a:pt x="2648" y="6484"/>
                    <a:pt x="2694" y="6369"/>
                  </a:cubicBezTo>
                  <a:cubicBezTo>
                    <a:pt x="2922" y="5867"/>
                    <a:pt x="3059" y="5525"/>
                    <a:pt x="3059" y="5525"/>
                  </a:cubicBezTo>
                  <a:cubicBezTo>
                    <a:pt x="3059" y="5525"/>
                    <a:pt x="3561" y="4155"/>
                    <a:pt x="3972" y="2786"/>
                  </a:cubicBezTo>
                  <a:cubicBezTo>
                    <a:pt x="4383" y="1394"/>
                    <a:pt x="4816" y="24"/>
                    <a:pt x="4748" y="1"/>
                  </a:cubicBezTo>
                  <a:cubicBezTo>
                    <a:pt x="4748" y="1"/>
                    <a:pt x="4747" y="1"/>
                    <a:pt x="47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4999;p56">
              <a:extLst>
                <a:ext uri="{FF2B5EF4-FFF2-40B4-BE49-F238E27FC236}">
                  <a16:creationId xmlns:a16="http://schemas.microsoft.com/office/drawing/2014/main" id="{E41BEEC8-6535-2F1A-2808-F0DAF9AD2F74}"/>
                </a:ext>
              </a:extLst>
            </p:cNvPr>
            <p:cNvSpPr/>
            <p:nvPr/>
          </p:nvSpPr>
          <p:spPr>
            <a:xfrm>
              <a:off x="3916975" y="1714800"/>
              <a:ext cx="788650" cy="752650"/>
            </a:xfrm>
            <a:custGeom>
              <a:avLst/>
              <a:gdLst/>
              <a:ahLst/>
              <a:cxnLst/>
              <a:rect l="l" t="t" r="r" b="b"/>
              <a:pathLst>
                <a:path w="31546" h="30106" extrusionOk="0">
                  <a:moveTo>
                    <a:pt x="14221" y="0"/>
                  </a:moveTo>
                  <a:cubicBezTo>
                    <a:pt x="14221" y="0"/>
                    <a:pt x="13513" y="3767"/>
                    <a:pt x="11664" y="7784"/>
                  </a:cubicBezTo>
                  <a:cubicBezTo>
                    <a:pt x="12053" y="8811"/>
                    <a:pt x="12509" y="10523"/>
                    <a:pt x="12235" y="11892"/>
                  </a:cubicBezTo>
                  <a:cubicBezTo>
                    <a:pt x="11824" y="13947"/>
                    <a:pt x="8264" y="18763"/>
                    <a:pt x="5661" y="18763"/>
                  </a:cubicBezTo>
                  <a:cubicBezTo>
                    <a:pt x="4223" y="18763"/>
                    <a:pt x="3858" y="17599"/>
                    <a:pt x="3835" y="16572"/>
                  </a:cubicBezTo>
                  <a:cubicBezTo>
                    <a:pt x="2713" y="17034"/>
                    <a:pt x="1485" y="17326"/>
                    <a:pt x="151" y="17326"/>
                  </a:cubicBezTo>
                  <a:cubicBezTo>
                    <a:pt x="101" y="17326"/>
                    <a:pt x="51" y="17326"/>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5000;p56">
              <a:extLst>
                <a:ext uri="{FF2B5EF4-FFF2-40B4-BE49-F238E27FC236}">
                  <a16:creationId xmlns:a16="http://schemas.microsoft.com/office/drawing/2014/main" id="{0F34D7EF-D26D-A898-267D-BAAEB1E8C167}"/>
                </a:ext>
              </a:extLst>
            </p:cNvPr>
            <p:cNvSpPr/>
            <p:nvPr/>
          </p:nvSpPr>
          <p:spPr>
            <a:xfrm>
              <a:off x="4614875" y="2396125"/>
              <a:ext cx="190025" cy="191450"/>
            </a:xfrm>
            <a:custGeom>
              <a:avLst/>
              <a:gdLst/>
              <a:ahLst/>
              <a:cxnLst/>
              <a:rect l="l" t="t" r="r" b="b"/>
              <a:pathLst>
                <a:path w="7601" h="7658" extrusionOk="0">
                  <a:moveTo>
                    <a:pt x="7373" y="1"/>
                  </a:moveTo>
                  <a:lnTo>
                    <a:pt x="0" y="2260"/>
                  </a:lnTo>
                  <a:lnTo>
                    <a:pt x="594" y="6734"/>
                  </a:lnTo>
                  <a:cubicBezTo>
                    <a:pt x="594" y="6734"/>
                    <a:pt x="1944" y="7657"/>
                    <a:pt x="3771" y="7657"/>
                  </a:cubicBezTo>
                  <a:cubicBezTo>
                    <a:pt x="4930" y="7657"/>
                    <a:pt x="6281" y="7286"/>
                    <a:pt x="7601" y="6072"/>
                  </a:cubicBezTo>
                  <a:lnTo>
                    <a:pt x="7373" y="1"/>
                  </a:ln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5001;p56">
              <a:extLst>
                <a:ext uri="{FF2B5EF4-FFF2-40B4-BE49-F238E27FC236}">
                  <a16:creationId xmlns:a16="http://schemas.microsoft.com/office/drawing/2014/main" id="{6B33927F-FEE6-A140-1801-283D3073D4D2}"/>
                </a:ext>
              </a:extLst>
            </p:cNvPr>
            <p:cNvSpPr/>
            <p:nvPr/>
          </p:nvSpPr>
          <p:spPr>
            <a:xfrm>
              <a:off x="4614875" y="2396125"/>
              <a:ext cx="190025" cy="180350"/>
            </a:xfrm>
            <a:custGeom>
              <a:avLst/>
              <a:gdLst/>
              <a:ahLst/>
              <a:cxnLst/>
              <a:rect l="l" t="t" r="r" b="b"/>
              <a:pathLst>
                <a:path w="7601" h="7214" extrusionOk="0">
                  <a:moveTo>
                    <a:pt x="7373" y="1"/>
                  </a:moveTo>
                  <a:lnTo>
                    <a:pt x="0" y="2260"/>
                  </a:lnTo>
                  <a:lnTo>
                    <a:pt x="206" y="3813"/>
                  </a:lnTo>
                  <a:cubicBezTo>
                    <a:pt x="845" y="3767"/>
                    <a:pt x="1484" y="3698"/>
                    <a:pt x="2123" y="3630"/>
                  </a:cubicBezTo>
                  <a:cubicBezTo>
                    <a:pt x="2945" y="3562"/>
                    <a:pt x="3766" y="3425"/>
                    <a:pt x="4588" y="3402"/>
                  </a:cubicBezTo>
                  <a:cubicBezTo>
                    <a:pt x="4608" y="3401"/>
                    <a:pt x="4628" y="3401"/>
                    <a:pt x="4647" y="3401"/>
                  </a:cubicBezTo>
                  <a:cubicBezTo>
                    <a:pt x="6455" y="3401"/>
                    <a:pt x="6250" y="5475"/>
                    <a:pt x="5866" y="7214"/>
                  </a:cubicBezTo>
                  <a:cubicBezTo>
                    <a:pt x="6437" y="6962"/>
                    <a:pt x="7007" y="6597"/>
                    <a:pt x="7601" y="6072"/>
                  </a:cubicBezTo>
                  <a:lnTo>
                    <a:pt x="73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5002;p56">
              <a:extLst>
                <a:ext uri="{FF2B5EF4-FFF2-40B4-BE49-F238E27FC236}">
                  <a16:creationId xmlns:a16="http://schemas.microsoft.com/office/drawing/2014/main" id="{A0B0F1D4-A8EA-4A67-0C4C-26EB99C60367}"/>
                </a:ext>
              </a:extLst>
            </p:cNvPr>
            <p:cNvSpPr/>
            <p:nvPr/>
          </p:nvSpPr>
          <p:spPr>
            <a:xfrm>
              <a:off x="4097300" y="1482450"/>
              <a:ext cx="1221750" cy="969375"/>
            </a:xfrm>
            <a:custGeom>
              <a:avLst/>
              <a:gdLst/>
              <a:ahLst/>
              <a:cxnLst/>
              <a:rect l="l" t="t" r="r" b="b"/>
              <a:pathLst>
                <a:path w="48870" h="38775" extrusionOk="0">
                  <a:moveTo>
                    <a:pt x="24619" y="1"/>
                  </a:moveTo>
                  <a:cubicBezTo>
                    <a:pt x="22259" y="1"/>
                    <a:pt x="19559" y="365"/>
                    <a:pt x="16572" y="1351"/>
                  </a:cubicBezTo>
                  <a:cubicBezTo>
                    <a:pt x="6871" y="4547"/>
                    <a:pt x="7350" y="13357"/>
                    <a:pt x="6620" y="19474"/>
                  </a:cubicBezTo>
                  <a:cubicBezTo>
                    <a:pt x="1" y="30248"/>
                    <a:pt x="7989" y="37233"/>
                    <a:pt x="16412" y="38534"/>
                  </a:cubicBezTo>
                  <a:cubicBezTo>
                    <a:pt x="17484" y="38698"/>
                    <a:pt x="18555" y="38774"/>
                    <a:pt x="19613" y="38774"/>
                  </a:cubicBezTo>
                  <a:cubicBezTo>
                    <a:pt x="27381" y="38774"/>
                    <a:pt x="34453" y="34645"/>
                    <a:pt x="36361" y="30727"/>
                  </a:cubicBezTo>
                  <a:cubicBezTo>
                    <a:pt x="36361" y="30727"/>
                    <a:pt x="37060" y="33208"/>
                    <a:pt x="39738" y="33208"/>
                  </a:cubicBezTo>
                  <a:cubicBezTo>
                    <a:pt x="40380" y="33208"/>
                    <a:pt x="41135" y="33066"/>
                    <a:pt x="42022" y="32713"/>
                  </a:cubicBezTo>
                  <a:cubicBezTo>
                    <a:pt x="45606" y="31298"/>
                    <a:pt x="48870" y="25569"/>
                    <a:pt x="46359" y="23058"/>
                  </a:cubicBezTo>
                  <a:cubicBezTo>
                    <a:pt x="45284" y="21983"/>
                    <a:pt x="44206" y="21633"/>
                    <a:pt x="43258" y="21633"/>
                  </a:cubicBezTo>
                  <a:cubicBezTo>
                    <a:pt x="41489" y="21633"/>
                    <a:pt x="40173" y="22853"/>
                    <a:pt x="40173" y="22853"/>
                  </a:cubicBezTo>
                  <a:cubicBezTo>
                    <a:pt x="40173" y="22853"/>
                    <a:pt x="46815" y="10664"/>
                    <a:pt x="35288" y="2949"/>
                  </a:cubicBezTo>
                  <a:cubicBezTo>
                    <a:pt x="35288" y="2949"/>
                    <a:pt x="31328" y="1"/>
                    <a:pt x="24619"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5003;p56">
              <a:extLst>
                <a:ext uri="{FF2B5EF4-FFF2-40B4-BE49-F238E27FC236}">
                  <a16:creationId xmlns:a16="http://schemas.microsoft.com/office/drawing/2014/main" id="{88819339-6636-2F35-C2EE-463DF1D77024}"/>
                </a:ext>
              </a:extLst>
            </p:cNvPr>
            <p:cNvSpPr/>
            <p:nvPr/>
          </p:nvSpPr>
          <p:spPr>
            <a:xfrm>
              <a:off x="4097300" y="1610375"/>
              <a:ext cx="894775" cy="841500"/>
            </a:xfrm>
            <a:custGeom>
              <a:avLst/>
              <a:gdLst/>
              <a:ahLst/>
              <a:cxnLst/>
              <a:rect l="l" t="t" r="r" b="b"/>
              <a:pathLst>
                <a:path w="35791" h="33660" extrusionOk="0">
                  <a:moveTo>
                    <a:pt x="10614" y="0"/>
                  </a:moveTo>
                  <a:lnTo>
                    <a:pt x="10614" y="0"/>
                  </a:lnTo>
                  <a:cubicBezTo>
                    <a:pt x="7054" y="4109"/>
                    <a:pt x="7145" y="9929"/>
                    <a:pt x="6620" y="14357"/>
                  </a:cubicBezTo>
                  <a:cubicBezTo>
                    <a:pt x="1" y="25131"/>
                    <a:pt x="7989" y="32116"/>
                    <a:pt x="16412" y="33417"/>
                  </a:cubicBezTo>
                  <a:cubicBezTo>
                    <a:pt x="17487" y="33582"/>
                    <a:pt x="18560" y="33659"/>
                    <a:pt x="19619" y="33659"/>
                  </a:cubicBezTo>
                  <a:cubicBezTo>
                    <a:pt x="26751" y="33659"/>
                    <a:pt x="33287" y="30166"/>
                    <a:pt x="35791" y="26569"/>
                  </a:cubicBezTo>
                  <a:lnTo>
                    <a:pt x="35791" y="26569"/>
                  </a:lnTo>
                  <a:cubicBezTo>
                    <a:pt x="32920" y="29852"/>
                    <a:pt x="26850" y="32813"/>
                    <a:pt x="20277" y="32813"/>
                  </a:cubicBezTo>
                  <a:cubicBezTo>
                    <a:pt x="19219" y="32813"/>
                    <a:pt x="18147" y="32737"/>
                    <a:pt x="17074" y="32572"/>
                  </a:cubicBezTo>
                  <a:cubicBezTo>
                    <a:pt x="8651" y="31271"/>
                    <a:pt x="662" y="24286"/>
                    <a:pt x="7282" y="13513"/>
                  </a:cubicBezTo>
                  <a:cubicBezTo>
                    <a:pt x="7761" y="9382"/>
                    <a:pt x="7716" y="4040"/>
                    <a:pt x="1061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5004;p56">
              <a:extLst>
                <a:ext uri="{FF2B5EF4-FFF2-40B4-BE49-F238E27FC236}">
                  <a16:creationId xmlns:a16="http://schemas.microsoft.com/office/drawing/2014/main" id="{CB8C9800-B4D1-D73C-DE28-553BA0950984}"/>
                </a:ext>
              </a:extLst>
            </p:cNvPr>
            <p:cNvSpPr/>
            <p:nvPr/>
          </p:nvSpPr>
          <p:spPr>
            <a:xfrm>
              <a:off x="5008025" y="2223225"/>
              <a:ext cx="231125" cy="89450"/>
            </a:xfrm>
            <a:custGeom>
              <a:avLst/>
              <a:gdLst/>
              <a:ahLst/>
              <a:cxnLst/>
              <a:rect l="l" t="t" r="r" b="b"/>
              <a:pathLst>
                <a:path w="9245" h="3578" extrusionOk="0">
                  <a:moveTo>
                    <a:pt x="9245" y="1"/>
                  </a:moveTo>
                  <a:cubicBezTo>
                    <a:pt x="8378" y="1005"/>
                    <a:pt x="7328" y="1827"/>
                    <a:pt x="6255" y="2260"/>
                  </a:cubicBezTo>
                  <a:cubicBezTo>
                    <a:pt x="5373" y="2607"/>
                    <a:pt x="4621" y="2747"/>
                    <a:pt x="3982" y="2747"/>
                  </a:cubicBezTo>
                  <a:cubicBezTo>
                    <a:pt x="1294" y="2747"/>
                    <a:pt x="594" y="275"/>
                    <a:pt x="594" y="275"/>
                  </a:cubicBezTo>
                  <a:cubicBezTo>
                    <a:pt x="434" y="594"/>
                    <a:pt x="229" y="937"/>
                    <a:pt x="1" y="1279"/>
                  </a:cubicBezTo>
                  <a:cubicBezTo>
                    <a:pt x="214" y="1812"/>
                    <a:pt x="1050" y="3578"/>
                    <a:pt x="3308" y="3578"/>
                  </a:cubicBezTo>
                  <a:cubicBezTo>
                    <a:pt x="3949" y="3578"/>
                    <a:pt x="4704" y="3435"/>
                    <a:pt x="5593" y="3082"/>
                  </a:cubicBezTo>
                  <a:cubicBezTo>
                    <a:pt x="6962" y="2557"/>
                    <a:pt x="8286" y="1393"/>
                    <a:pt x="9245"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5005;p56">
              <a:extLst>
                <a:ext uri="{FF2B5EF4-FFF2-40B4-BE49-F238E27FC236}">
                  <a16:creationId xmlns:a16="http://schemas.microsoft.com/office/drawing/2014/main" id="{B86BCDF9-7CE6-7A8E-97F7-2D834725640E}"/>
                </a:ext>
              </a:extLst>
            </p:cNvPr>
            <p:cNvSpPr/>
            <p:nvPr/>
          </p:nvSpPr>
          <p:spPr>
            <a:xfrm>
              <a:off x="4437400" y="2367700"/>
              <a:ext cx="38825" cy="22275"/>
            </a:xfrm>
            <a:custGeom>
              <a:avLst/>
              <a:gdLst/>
              <a:ahLst/>
              <a:cxnLst/>
              <a:rect l="l" t="t" r="r" b="b"/>
              <a:pathLst>
                <a:path w="1553" h="891" extrusionOk="0">
                  <a:moveTo>
                    <a:pt x="451" y="1"/>
                  </a:moveTo>
                  <a:cubicBezTo>
                    <a:pt x="212" y="1"/>
                    <a:pt x="39" y="93"/>
                    <a:pt x="23" y="248"/>
                  </a:cubicBezTo>
                  <a:cubicBezTo>
                    <a:pt x="0" y="453"/>
                    <a:pt x="320" y="727"/>
                    <a:pt x="731" y="841"/>
                  </a:cubicBezTo>
                  <a:cubicBezTo>
                    <a:pt x="860" y="875"/>
                    <a:pt x="981" y="891"/>
                    <a:pt x="1088" y="891"/>
                  </a:cubicBezTo>
                  <a:cubicBezTo>
                    <a:pt x="1340" y="891"/>
                    <a:pt x="1514" y="803"/>
                    <a:pt x="1530" y="658"/>
                  </a:cubicBezTo>
                  <a:cubicBezTo>
                    <a:pt x="1553" y="430"/>
                    <a:pt x="1233" y="179"/>
                    <a:pt x="822" y="65"/>
                  </a:cubicBezTo>
                  <a:cubicBezTo>
                    <a:pt x="690" y="21"/>
                    <a:pt x="563" y="1"/>
                    <a:pt x="4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5006;p56">
              <a:extLst>
                <a:ext uri="{FF2B5EF4-FFF2-40B4-BE49-F238E27FC236}">
                  <a16:creationId xmlns:a16="http://schemas.microsoft.com/office/drawing/2014/main" id="{F0B8F980-1810-2AAA-71B7-C19017E1A805}"/>
                </a:ext>
              </a:extLst>
            </p:cNvPr>
            <p:cNvSpPr/>
            <p:nvPr/>
          </p:nvSpPr>
          <p:spPr>
            <a:xfrm>
              <a:off x="5071375" y="2080425"/>
              <a:ext cx="158650" cy="192800"/>
            </a:xfrm>
            <a:custGeom>
              <a:avLst/>
              <a:gdLst/>
              <a:ahLst/>
              <a:cxnLst/>
              <a:rect l="l" t="t" r="r" b="b"/>
              <a:pathLst>
                <a:path w="6346" h="7712" extrusionOk="0">
                  <a:moveTo>
                    <a:pt x="5042" y="1"/>
                  </a:moveTo>
                  <a:cubicBezTo>
                    <a:pt x="5006" y="1"/>
                    <a:pt x="4969" y="3"/>
                    <a:pt x="4931" y="6"/>
                  </a:cubicBezTo>
                  <a:cubicBezTo>
                    <a:pt x="3584" y="143"/>
                    <a:pt x="799" y="3111"/>
                    <a:pt x="799" y="3111"/>
                  </a:cubicBezTo>
                  <a:cubicBezTo>
                    <a:pt x="799" y="3111"/>
                    <a:pt x="860" y="3105"/>
                    <a:pt x="955" y="3105"/>
                  </a:cubicBezTo>
                  <a:cubicBezTo>
                    <a:pt x="1364" y="3105"/>
                    <a:pt x="2415" y="3210"/>
                    <a:pt x="2100" y="4320"/>
                  </a:cubicBezTo>
                  <a:cubicBezTo>
                    <a:pt x="1712" y="5667"/>
                    <a:pt x="0" y="6352"/>
                    <a:pt x="0" y="6352"/>
                  </a:cubicBezTo>
                  <a:cubicBezTo>
                    <a:pt x="0" y="6352"/>
                    <a:pt x="269" y="7712"/>
                    <a:pt x="1402" y="7712"/>
                  </a:cubicBezTo>
                  <a:cubicBezTo>
                    <a:pt x="1505" y="7712"/>
                    <a:pt x="1616" y="7701"/>
                    <a:pt x="1735" y="7676"/>
                  </a:cubicBezTo>
                  <a:cubicBezTo>
                    <a:pt x="3127" y="7402"/>
                    <a:pt x="6346" y="4503"/>
                    <a:pt x="6254" y="2220"/>
                  </a:cubicBezTo>
                  <a:cubicBezTo>
                    <a:pt x="6254" y="2220"/>
                    <a:pt x="6276" y="1"/>
                    <a:pt x="5042" y="1"/>
                  </a:cubicBezTo>
                  <a:close/>
                </a:path>
              </a:pathLst>
            </a:custGeom>
            <a:solidFill>
              <a:srgbClr val="FFBE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5007;p56">
              <a:extLst>
                <a:ext uri="{FF2B5EF4-FFF2-40B4-BE49-F238E27FC236}">
                  <a16:creationId xmlns:a16="http://schemas.microsoft.com/office/drawing/2014/main" id="{19F09FD8-884E-870D-1C3B-7171F52A66C0}"/>
                </a:ext>
              </a:extLst>
            </p:cNvPr>
            <p:cNvSpPr/>
            <p:nvPr/>
          </p:nvSpPr>
          <p:spPr>
            <a:xfrm>
              <a:off x="5058825" y="2080575"/>
              <a:ext cx="165500" cy="194025"/>
            </a:xfrm>
            <a:custGeom>
              <a:avLst/>
              <a:gdLst/>
              <a:ahLst/>
              <a:cxnLst/>
              <a:rect l="l" t="t" r="r" b="b"/>
              <a:pathLst>
                <a:path w="6620" h="7761" extrusionOk="0">
                  <a:moveTo>
                    <a:pt x="1895" y="2854"/>
                  </a:moveTo>
                  <a:cubicBezTo>
                    <a:pt x="1891" y="2854"/>
                    <a:pt x="1891" y="2854"/>
                    <a:pt x="1893" y="2855"/>
                  </a:cubicBezTo>
                  <a:lnTo>
                    <a:pt x="1893" y="2855"/>
                  </a:lnTo>
                  <a:cubicBezTo>
                    <a:pt x="1894" y="2855"/>
                    <a:pt x="1894" y="2854"/>
                    <a:pt x="1895" y="2854"/>
                  </a:cubicBezTo>
                  <a:close/>
                  <a:moveTo>
                    <a:pt x="5433" y="0"/>
                  </a:moveTo>
                  <a:cubicBezTo>
                    <a:pt x="4999" y="0"/>
                    <a:pt x="4588" y="137"/>
                    <a:pt x="4177" y="297"/>
                  </a:cubicBezTo>
                  <a:cubicBezTo>
                    <a:pt x="3378" y="662"/>
                    <a:pt x="2602" y="1210"/>
                    <a:pt x="1940" y="1758"/>
                  </a:cubicBezTo>
                  <a:cubicBezTo>
                    <a:pt x="1781" y="1918"/>
                    <a:pt x="1621" y="2055"/>
                    <a:pt x="1484" y="2192"/>
                  </a:cubicBezTo>
                  <a:cubicBezTo>
                    <a:pt x="1393" y="2283"/>
                    <a:pt x="1347" y="2306"/>
                    <a:pt x="1233" y="2443"/>
                  </a:cubicBezTo>
                  <a:cubicBezTo>
                    <a:pt x="1096" y="2557"/>
                    <a:pt x="1005" y="2694"/>
                    <a:pt x="890" y="2831"/>
                  </a:cubicBezTo>
                  <a:cubicBezTo>
                    <a:pt x="685" y="3082"/>
                    <a:pt x="525" y="3333"/>
                    <a:pt x="388" y="3561"/>
                  </a:cubicBezTo>
                  <a:cubicBezTo>
                    <a:pt x="206" y="3835"/>
                    <a:pt x="160" y="3949"/>
                    <a:pt x="69" y="4109"/>
                  </a:cubicBezTo>
                  <a:cubicBezTo>
                    <a:pt x="388" y="3995"/>
                    <a:pt x="685" y="3881"/>
                    <a:pt x="982" y="3789"/>
                  </a:cubicBezTo>
                  <a:cubicBezTo>
                    <a:pt x="1119" y="3744"/>
                    <a:pt x="1278" y="3698"/>
                    <a:pt x="1438" y="3630"/>
                  </a:cubicBezTo>
                  <a:cubicBezTo>
                    <a:pt x="1495" y="3618"/>
                    <a:pt x="1541" y="3618"/>
                    <a:pt x="1587" y="3618"/>
                  </a:cubicBezTo>
                  <a:cubicBezTo>
                    <a:pt x="1632" y="3618"/>
                    <a:pt x="1678" y="3618"/>
                    <a:pt x="1735" y="3607"/>
                  </a:cubicBezTo>
                  <a:lnTo>
                    <a:pt x="1872" y="3607"/>
                  </a:lnTo>
                  <a:cubicBezTo>
                    <a:pt x="1895" y="3607"/>
                    <a:pt x="1895" y="3607"/>
                    <a:pt x="1918" y="3630"/>
                  </a:cubicBezTo>
                  <a:cubicBezTo>
                    <a:pt x="1940" y="3652"/>
                    <a:pt x="1986" y="3652"/>
                    <a:pt x="1986" y="3652"/>
                  </a:cubicBezTo>
                  <a:cubicBezTo>
                    <a:pt x="2077" y="3721"/>
                    <a:pt x="2100" y="3789"/>
                    <a:pt x="2100" y="3789"/>
                  </a:cubicBezTo>
                  <a:cubicBezTo>
                    <a:pt x="2100" y="3789"/>
                    <a:pt x="2100" y="3812"/>
                    <a:pt x="2123" y="3835"/>
                  </a:cubicBezTo>
                  <a:cubicBezTo>
                    <a:pt x="2123" y="3881"/>
                    <a:pt x="2146" y="3949"/>
                    <a:pt x="2169" y="4018"/>
                  </a:cubicBezTo>
                  <a:cubicBezTo>
                    <a:pt x="2191" y="4200"/>
                    <a:pt x="2146" y="4474"/>
                    <a:pt x="1986" y="4794"/>
                  </a:cubicBezTo>
                  <a:cubicBezTo>
                    <a:pt x="1849" y="5113"/>
                    <a:pt x="1552" y="5456"/>
                    <a:pt x="1141" y="5707"/>
                  </a:cubicBezTo>
                  <a:cubicBezTo>
                    <a:pt x="1050" y="5775"/>
                    <a:pt x="936" y="5821"/>
                    <a:pt x="822" y="5889"/>
                  </a:cubicBezTo>
                  <a:cubicBezTo>
                    <a:pt x="753" y="5912"/>
                    <a:pt x="708" y="5935"/>
                    <a:pt x="639" y="5958"/>
                  </a:cubicBezTo>
                  <a:lnTo>
                    <a:pt x="297" y="6072"/>
                  </a:lnTo>
                  <a:lnTo>
                    <a:pt x="114" y="6118"/>
                  </a:lnTo>
                  <a:lnTo>
                    <a:pt x="23" y="6163"/>
                  </a:lnTo>
                  <a:cubicBezTo>
                    <a:pt x="0" y="6186"/>
                    <a:pt x="23" y="6209"/>
                    <a:pt x="23" y="6232"/>
                  </a:cubicBezTo>
                  <a:lnTo>
                    <a:pt x="114" y="6597"/>
                  </a:lnTo>
                  <a:cubicBezTo>
                    <a:pt x="160" y="6848"/>
                    <a:pt x="251" y="6962"/>
                    <a:pt x="343" y="7122"/>
                  </a:cubicBezTo>
                  <a:cubicBezTo>
                    <a:pt x="525" y="7396"/>
                    <a:pt x="868" y="7670"/>
                    <a:pt x="1233" y="7738"/>
                  </a:cubicBezTo>
                  <a:cubicBezTo>
                    <a:pt x="1354" y="7753"/>
                    <a:pt x="1474" y="7761"/>
                    <a:pt x="1590" y="7761"/>
                  </a:cubicBezTo>
                  <a:cubicBezTo>
                    <a:pt x="1821" y="7761"/>
                    <a:pt x="2039" y="7731"/>
                    <a:pt x="2237" y="7670"/>
                  </a:cubicBezTo>
                  <a:cubicBezTo>
                    <a:pt x="2831" y="7533"/>
                    <a:pt x="3287" y="7282"/>
                    <a:pt x="3675" y="7031"/>
                  </a:cubicBezTo>
                  <a:cubicBezTo>
                    <a:pt x="4428" y="6551"/>
                    <a:pt x="4771" y="6049"/>
                    <a:pt x="4725" y="6026"/>
                  </a:cubicBezTo>
                  <a:cubicBezTo>
                    <a:pt x="4722" y="6024"/>
                    <a:pt x="4717" y="6023"/>
                    <a:pt x="4712" y="6023"/>
                  </a:cubicBezTo>
                  <a:cubicBezTo>
                    <a:pt x="4616" y="6023"/>
                    <a:pt x="4229" y="6411"/>
                    <a:pt x="3492" y="6780"/>
                  </a:cubicBezTo>
                  <a:cubicBezTo>
                    <a:pt x="3104" y="6962"/>
                    <a:pt x="2625" y="7168"/>
                    <a:pt x="2100" y="7259"/>
                  </a:cubicBezTo>
                  <a:cubicBezTo>
                    <a:pt x="1975" y="7282"/>
                    <a:pt x="1849" y="7293"/>
                    <a:pt x="1726" y="7293"/>
                  </a:cubicBezTo>
                  <a:cubicBezTo>
                    <a:pt x="1604" y="7293"/>
                    <a:pt x="1484" y="7282"/>
                    <a:pt x="1370" y="7259"/>
                  </a:cubicBezTo>
                  <a:cubicBezTo>
                    <a:pt x="1119" y="7190"/>
                    <a:pt x="982" y="7053"/>
                    <a:pt x="868" y="6871"/>
                  </a:cubicBezTo>
                  <a:cubicBezTo>
                    <a:pt x="822" y="6757"/>
                    <a:pt x="753" y="6643"/>
                    <a:pt x="776" y="6620"/>
                  </a:cubicBezTo>
                  <a:cubicBezTo>
                    <a:pt x="776" y="6574"/>
                    <a:pt x="753" y="6551"/>
                    <a:pt x="822" y="6551"/>
                  </a:cubicBezTo>
                  <a:cubicBezTo>
                    <a:pt x="845" y="6551"/>
                    <a:pt x="845" y="6551"/>
                    <a:pt x="890" y="6528"/>
                  </a:cubicBezTo>
                  <a:cubicBezTo>
                    <a:pt x="959" y="6506"/>
                    <a:pt x="1050" y="6483"/>
                    <a:pt x="1119" y="6460"/>
                  </a:cubicBezTo>
                  <a:cubicBezTo>
                    <a:pt x="1256" y="6391"/>
                    <a:pt x="1415" y="6346"/>
                    <a:pt x="1552" y="6255"/>
                  </a:cubicBezTo>
                  <a:cubicBezTo>
                    <a:pt x="2100" y="5958"/>
                    <a:pt x="2488" y="5547"/>
                    <a:pt x="2716" y="5113"/>
                  </a:cubicBezTo>
                  <a:cubicBezTo>
                    <a:pt x="2945" y="4702"/>
                    <a:pt x="3036" y="4292"/>
                    <a:pt x="3013" y="3995"/>
                  </a:cubicBezTo>
                  <a:cubicBezTo>
                    <a:pt x="2990" y="3835"/>
                    <a:pt x="2967" y="3698"/>
                    <a:pt x="2945" y="3607"/>
                  </a:cubicBezTo>
                  <a:cubicBezTo>
                    <a:pt x="2899" y="3538"/>
                    <a:pt x="2876" y="3493"/>
                    <a:pt x="2876" y="3493"/>
                  </a:cubicBezTo>
                  <a:cubicBezTo>
                    <a:pt x="2876" y="3493"/>
                    <a:pt x="2853" y="3447"/>
                    <a:pt x="2808" y="3356"/>
                  </a:cubicBezTo>
                  <a:cubicBezTo>
                    <a:pt x="2762" y="3287"/>
                    <a:pt x="2648" y="3173"/>
                    <a:pt x="2488" y="3059"/>
                  </a:cubicBezTo>
                  <a:cubicBezTo>
                    <a:pt x="2420" y="3013"/>
                    <a:pt x="2306" y="2968"/>
                    <a:pt x="2214" y="2922"/>
                  </a:cubicBezTo>
                  <a:cubicBezTo>
                    <a:pt x="2146" y="2899"/>
                    <a:pt x="2100" y="2876"/>
                    <a:pt x="2032" y="2876"/>
                  </a:cubicBezTo>
                  <a:cubicBezTo>
                    <a:pt x="1993" y="2876"/>
                    <a:pt x="1906" y="2860"/>
                    <a:pt x="1893" y="2855"/>
                  </a:cubicBezTo>
                  <a:lnTo>
                    <a:pt x="1893" y="2855"/>
                  </a:lnTo>
                  <a:cubicBezTo>
                    <a:pt x="1872" y="2876"/>
                    <a:pt x="1871" y="2876"/>
                    <a:pt x="1849" y="2876"/>
                  </a:cubicBezTo>
                  <a:cubicBezTo>
                    <a:pt x="1835" y="2891"/>
                    <a:pt x="1825" y="2896"/>
                    <a:pt x="1819" y="2896"/>
                  </a:cubicBezTo>
                  <a:cubicBezTo>
                    <a:pt x="1806" y="2896"/>
                    <a:pt x="1810" y="2869"/>
                    <a:pt x="1826" y="2854"/>
                  </a:cubicBezTo>
                  <a:lnTo>
                    <a:pt x="1826" y="2808"/>
                  </a:lnTo>
                  <a:cubicBezTo>
                    <a:pt x="1849" y="2785"/>
                    <a:pt x="1940" y="2694"/>
                    <a:pt x="2009" y="2625"/>
                  </a:cubicBezTo>
                  <a:cubicBezTo>
                    <a:pt x="2146" y="2488"/>
                    <a:pt x="2283" y="2351"/>
                    <a:pt x="2442" y="2192"/>
                  </a:cubicBezTo>
                  <a:cubicBezTo>
                    <a:pt x="3013" y="1621"/>
                    <a:pt x="3721" y="1073"/>
                    <a:pt x="4405" y="685"/>
                  </a:cubicBezTo>
                  <a:cubicBezTo>
                    <a:pt x="4771" y="503"/>
                    <a:pt x="5136" y="366"/>
                    <a:pt x="5455" y="343"/>
                  </a:cubicBezTo>
                  <a:cubicBezTo>
                    <a:pt x="5483" y="341"/>
                    <a:pt x="5510" y="340"/>
                    <a:pt x="5536" y="340"/>
                  </a:cubicBezTo>
                  <a:cubicBezTo>
                    <a:pt x="5821" y="340"/>
                    <a:pt x="6061" y="450"/>
                    <a:pt x="6186" y="617"/>
                  </a:cubicBezTo>
                  <a:cubicBezTo>
                    <a:pt x="6495" y="992"/>
                    <a:pt x="6526" y="1325"/>
                    <a:pt x="6590" y="1325"/>
                  </a:cubicBezTo>
                  <a:cubicBezTo>
                    <a:pt x="6592" y="1325"/>
                    <a:pt x="6595" y="1325"/>
                    <a:pt x="6597" y="1324"/>
                  </a:cubicBezTo>
                  <a:cubicBezTo>
                    <a:pt x="6620" y="1324"/>
                    <a:pt x="6620" y="1256"/>
                    <a:pt x="6620" y="1096"/>
                  </a:cubicBezTo>
                  <a:cubicBezTo>
                    <a:pt x="6597" y="959"/>
                    <a:pt x="6574" y="731"/>
                    <a:pt x="6414" y="480"/>
                  </a:cubicBezTo>
                  <a:cubicBezTo>
                    <a:pt x="6323" y="366"/>
                    <a:pt x="6209" y="229"/>
                    <a:pt x="6026" y="137"/>
                  </a:cubicBezTo>
                  <a:cubicBezTo>
                    <a:pt x="5866" y="46"/>
                    <a:pt x="5638" y="0"/>
                    <a:pt x="5433" y="0"/>
                  </a:cubicBezTo>
                  <a:close/>
                </a:path>
              </a:pathLst>
            </a:custGeom>
            <a:solidFill>
              <a:srgbClr val="FF68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5008;p56">
              <a:extLst>
                <a:ext uri="{FF2B5EF4-FFF2-40B4-BE49-F238E27FC236}">
                  <a16:creationId xmlns:a16="http://schemas.microsoft.com/office/drawing/2014/main" id="{39CAD394-2DDD-5110-3199-E5B84FCB7D18}"/>
                </a:ext>
              </a:extLst>
            </p:cNvPr>
            <p:cNvSpPr/>
            <p:nvPr/>
          </p:nvSpPr>
          <p:spPr>
            <a:xfrm>
              <a:off x="5166675" y="2039850"/>
              <a:ext cx="41675" cy="19275"/>
            </a:xfrm>
            <a:custGeom>
              <a:avLst/>
              <a:gdLst/>
              <a:ahLst/>
              <a:cxnLst/>
              <a:rect l="l" t="t" r="r" b="b"/>
              <a:pathLst>
                <a:path w="1667" h="771" extrusionOk="0">
                  <a:moveTo>
                    <a:pt x="897" y="0"/>
                  </a:moveTo>
                  <a:cubicBezTo>
                    <a:pt x="843" y="0"/>
                    <a:pt x="787" y="3"/>
                    <a:pt x="731" y="9"/>
                  </a:cubicBezTo>
                  <a:cubicBezTo>
                    <a:pt x="297" y="54"/>
                    <a:pt x="0" y="260"/>
                    <a:pt x="46" y="465"/>
                  </a:cubicBezTo>
                  <a:cubicBezTo>
                    <a:pt x="105" y="644"/>
                    <a:pt x="407" y="771"/>
                    <a:pt x="769" y="771"/>
                  </a:cubicBezTo>
                  <a:cubicBezTo>
                    <a:pt x="824" y="771"/>
                    <a:pt x="879" y="768"/>
                    <a:pt x="936" y="762"/>
                  </a:cubicBezTo>
                  <a:cubicBezTo>
                    <a:pt x="1370" y="716"/>
                    <a:pt x="1666" y="511"/>
                    <a:pt x="1621" y="306"/>
                  </a:cubicBezTo>
                  <a:cubicBezTo>
                    <a:pt x="1561" y="127"/>
                    <a:pt x="1260" y="0"/>
                    <a:pt x="89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5009;p56">
              <a:extLst>
                <a:ext uri="{FF2B5EF4-FFF2-40B4-BE49-F238E27FC236}">
                  <a16:creationId xmlns:a16="http://schemas.microsoft.com/office/drawing/2014/main" id="{509641DF-A21D-B00B-528C-4C039B70B3FD}"/>
                </a:ext>
              </a:extLst>
            </p:cNvPr>
            <p:cNvSpPr/>
            <p:nvPr/>
          </p:nvSpPr>
          <p:spPr>
            <a:xfrm>
              <a:off x="4293025" y="1815225"/>
              <a:ext cx="527775" cy="115950"/>
            </a:xfrm>
            <a:custGeom>
              <a:avLst/>
              <a:gdLst/>
              <a:ahLst/>
              <a:cxnLst/>
              <a:rect l="l" t="t" r="r" b="b"/>
              <a:pathLst>
                <a:path w="21111" h="4638" extrusionOk="0">
                  <a:moveTo>
                    <a:pt x="2676" y="1430"/>
                  </a:moveTo>
                  <a:cubicBezTo>
                    <a:pt x="2684" y="1430"/>
                    <a:pt x="2642" y="1440"/>
                    <a:pt x="2551" y="1458"/>
                  </a:cubicBezTo>
                  <a:lnTo>
                    <a:pt x="2551" y="1458"/>
                  </a:lnTo>
                  <a:cubicBezTo>
                    <a:pt x="2558" y="1456"/>
                    <a:pt x="2565" y="1452"/>
                    <a:pt x="2573" y="1448"/>
                  </a:cubicBezTo>
                  <a:lnTo>
                    <a:pt x="2573" y="1448"/>
                  </a:lnTo>
                  <a:cubicBezTo>
                    <a:pt x="2636" y="1436"/>
                    <a:pt x="2670" y="1430"/>
                    <a:pt x="2676" y="1430"/>
                  </a:cubicBezTo>
                  <a:close/>
                  <a:moveTo>
                    <a:pt x="2215" y="1"/>
                  </a:moveTo>
                  <a:cubicBezTo>
                    <a:pt x="1484" y="1"/>
                    <a:pt x="457" y="138"/>
                    <a:pt x="183" y="708"/>
                  </a:cubicBezTo>
                  <a:cubicBezTo>
                    <a:pt x="1" y="1051"/>
                    <a:pt x="92" y="1507"/>
                    <a:pt x="640" y="1621"/>
                  </a:cubicBezTo>
                  <a:cubicBezTo>
                    <a:pt x="822" y="1655"/>
                    <a:pt x="1005" y="1678"/>
                    <a:pt x="1190" y="1678"/>
                  </a:cubicBezTo>
                  <a:cubicBezTo>
                    <a:pt x="1376" y="1678"/>
                    <a:pt x="1564" y="1655"/>
                    <a:pt x="1758" y="1598"/>
                  </a:cubicBezTo>
                  <a:cubicBezTo>
                    <a:pt x="1849" y="1553"/>
                    <a:pt x="1918" y="1530"/>
                    <a:pt x="2009" y="1507"/>
                  </a:cubicBezTo>
                  <a:cubicBezTo>
                    <a:pt x="2011" y="1507"/>
                    <a:pt x="2012" y="1507"/>
                    <a:pt x="2014" y="1506"/>
                  </a:cubicBezTo>
                  <a:lnTo>
                    <a:pt x="2014" y="1506"/>
                  </a:lnTo>
                  <a:cubicBezTo>
                    <a:pt x="2048" y="1505"/>
                    <a:pt x="2094" y="1501"/>
                    <a:pt x="2125" y="1497"/>
                  </a:cubicBezTo>
                  <a:lnTo>
                    <a:pt x="2125" y="1497"/>
                  </a:lnTo>
                  <a:cubicBezTo>
                    <a:pt x="2154" y="1500"/>
                    <a:pt x="2185" y="1501"/>
                    <a:pt x="2215" y="1501"/>
                  </a:cubicBezTo>
                  <a:cubicBezTo>
                    <a:pt x="2277" y="1501"/>
                    <a:pt x="2340" y="1496"/>
                    <a:pt x="2397" y="1484"/>
                  </a:cubicBezTo>
                  <a:cubicBezTo>
                    <a:pt x="2443" y="1475"/>
                    <a:pt x="2482" y="1466"/>
                    <a:pt x="2517" y="1459"/>
                  </a:cubicBezTo>
                  <a:lnTo>
                    <a:pt x="2517" y="1459"/>
                  </a:lnTo>
                  <a:cubicBezTo>
                    <a:pt x="2522" y="1460"/>
                    <a:pt x="2529" y="1461"/>
                    <a:pt x="2537" y="1461"/>
                  </a:cubicBezTo>
                  <a:lnTo>
                    <a:pt x="2537" y="1461"/>
                  </a:lnTo>
                  <a:cubicBezTo>
                    <a:pt x="2536" y="1461"/>
                    <a:pt x="2535" y="1461"/>
                    <a:pt x="2534" y="1461"/>
                  </a:cubicBezTo>
                  <a:cubicBezTo>
                    <a:pt x="2536" y="1461"/>
                    <a:pt x="2538" y="1461"/>
                    <a:pt x="2539" y="1461"/>
                  </a:cubicBezTo>
                  <a:lnTo>
                    <a:pt x="2539" y="1461"/>
                  </a:lnTo>
                  <a:cubicBezTo>
                    <a:pt x="2545" y="1461"/>
                    <a:pt x="2551" y="1461"/>
                    <a:pt x="2557" y="1461"/>
                  </a:cubicBezTo>
                  <a:cubicBezTo>
                    <a:pt x="2589" y="1464"/>
                    <a:pt x="2622" y="1466"/>
                    <a:pt x="2654" y="1466"/>
                  </a:cubicBezTo>
                  <a:cubicBezTo>
                    <a:pt x="3122" y="1466"/>
                    <a:pt x="3558" y="1166"/>
                    <a:pt x="3516" y="845"/>
                  </a:cubicBezTo>
                  <a:cubicBezTo>
                    <a:pt x="3447" y="366"/>
                    <a:pt x="2945" y="1"/>
                    <a:pt x="2215" y="1"/>
                  </a:cubicBezTo>
                  <a:close/>
                  <a:moveTo>
                    <a:pt x="18512" y="3927"/>
                  </a:moveTo>
                  <a:cubicBezTo>
                    <a:pt x="18517" y="3927"/>
                    <a:pt x="18523" y="3927"/>
                    <a:pt x="18528" y="3927"/>
                  </a:cubicBezTo>
                  <a:lnTo>
                    <a:pt x="18528" y="3927"/>
                  </a:lnTo>
                  <a:cubicBezTo>
                    <a:pt x="18531" y="3928"/>
                    <a:pt x="18534" y="3930"/>
                    <a:pt x="18536" y="3931"/>
                  </a:cubicBezTo>
                  <a:lnTo>
                    <a:pt x="18536" y="3931"/>
                  </a:lnTo>
                  <a:cubicBezTo>
                    <a:pt x="18529" y="3930"/>
                    <a:pt x="18521" y="3928"/>
                    <a:pt x="18512" y="3927"/>
                  </a:cubicBezTo>
                  <a:close/>
                  <a:moveTo>
                    <a:pt x="18543" y="3929"/>
                  </a:moveTo>
                  <a:cubicBezTo>
                    <a:pt x="18550" y="3930"/>
                    <a:pt x="18557" y="3933"/>
                    <a:pt x="18564" y="3937"/>
                  </a:cubicBezTo>
                  <a:lnTo>
                    <a:pt x="18564" y="3937"/>
                  </a:lnTo>
                  <a:cubicBezTo>
                    <a:pt x="18561" y="3936"/>
                    <a:pt x="18558" y="3936"/>
                    <a:pt x="18554" y="3935"/>
                  </a:cubicBezTo>
                  <a:lnTo>
                    <a:pt x="18554" y="3935"/>
                  </a:lnTo>
                  <a:cubicBezTo>
                    <a:pt x="18550" y="3933"/>
                    <a:pt x="18547" y="3931"/>
                    <a:pt x="18543" y="3929"/>
                  </a:cubicBezTo>
                  <a:close/>
                  <a:moveTo>
                    <a:pt x="18580" y="3949"/>
                  </a:moveTo>
                  <a:cubicBezTo>
                    <a:pt x="18580" y="3949"/>
                    <a:pt x="18580" y="3949"/>
                    <a:pt x="18580" y="3949"/>
                  </a:cubicBezTo>
                  <a:cubicBezTo>
                    <a:pt x="18580" y="3949"/>
                    <a:pt x="18580" y="3949"/>
                    <a:pt x="18580" y="3949"/>
                  </a:cubicBezTo>
                  <a:lnTo>
                    <a:pt x="18580" y="3949"/>
                  </a:lnTo>
                  <a:cubicBezTo>
                    <a:pt x="18580" y="3949"/>
                    <a:pt x="18580" y="3949"/>
                    <a:pt x="18580" y="3949"/>
                  </a:cubicBezTo>
                  <a:close/>
                  <a:moveTo>
                    <a:pt x="18780" y="2568"/>
                  </a:moveTo>
                  <a:cubicBezTo>
                    <a:pt x="18326" y="2568"/>
                    <a:pt x="17978" y="2764"/>
                    <a:pt x="17827" y="3082"/>
                  </a:cubicBezTo>
                  <a:cubicBezTo>
                    <a:pt x="17690" y="3379"/>
                    <a:pt x="18055" y="3858"/>
                    <a:pt x="18535" y="3949"/>
                  </a:cubicBezTo>
                  <a:cubicBezTo>
                    <a:pt x="18548" y="3949"/>
                    <a:pt x="18559" y="3949"/>
                    <a:pt x="18569" y="3949"/>
                  </a:cubicBezTo>
                  <a:lnTo>
                    <a:pt x="18569" y="3949"/>
                  </a:lnTo>
                  <a:cubicBezTo>
                    <a:pt x="18603" y="3968"/>
                    <a:pt x="18645" y="3991"/>
                    <a:pt x="18695" y="4018"/>
                  </a:cubicBezTo>
                  <a:cubicBezTo>
                    <a:pt x="18773" y="4049"/>
                    <a:pt x="18851" y="4070"/>
                    <a:pt x="18937" y="4094"/>
                  </a:cubicBezTo>
                  <a:lnTo>
                    <a:pt x="18937" y="4094"/>
                  </a:lnTo>
                  <a:cubicBezTo>
                    <a:pt x="18957" y="4104"/>
                    <a:pt x="19056" y="4141"/>
                    <a:pt x="19083" y="4155"/>
                  </a:cubicBezTo>
                  <a:cubicBezTo>
                    <a:pt x="19044" y="4135"/>
                    <a:pt x="19016" y="4121"/>
                    <a:pt x="18998" y="4113"/>
                  </a:cubicBezTo>
                  <a:lnTo>
                    <a:pt x="18998" y="4113"/>
                  </a:lnTo>
                  <a:cubicBezTo>
                    <a:pt x="19018" y="4119"/>
                    <a:pt x="19039" y="4125"/>
                    <a:pt x="19060" y="4132"/>
                  </a:cubicBezTo>
                  <a:cubicBezTo>
                    <a:pt x="19033" y="4123"/>
                    <a:pt x="19012" y="4116"/>
                    <a:pt x="18994" y="4110"/>
                  </a:cubicBezTo>
                  <a:lnTo>
                    <a:pt x="18994" y="4110"/>
                  </a:lnTo>
                  <a:cubicBezTo>
                    <a:pt x="18981" y="4104"/>
                    <a:pt x="18975" y="4100"/>
                    <a:pt x="18977" y="4100"/>
                  </a:cubicBezTo>
                  <a:lnTo>
                    <a:pt x="18977" y="4100"/>
                  </a:lnTo>
                  <a:cubicBezTo>
                    <a:pt x="18980" y="4100"/>
                    <a:pt x="19008" y="4112"/>
                    <a:pt x="19060" y="4132"/>
                  </a:cubicBezTo>
                  <a:cubicBezTo>
                    <a:pt x="19128" y="4178"/>
                    <a:pt x="19220" y="4246"/>
                    <a:pt x="19288" y="4292"/>
                  </a:cubicBezTo>
                  <a:cubicBezTo>
                    <a:pt x="19608" y="4520"/>
                    <a:pt x="19973" y="4611"/>
                    <a:pt x="20338" y="4634"/>
                  </a:cubicBezTo>
                  <a:cubicBezTo>
                    <a:pt x="20367" y="4637"/>
                    <a:pt x="20396" y="4638"/>
                    <a:pt x="20423" y="4638"/>
                  </a:cubicBezTo>
                  <a:cubicBezTo>
                    <a:pt x="20929" y="4638"/>
                    <a:pt x="21111" y="4249"/>
                    <a:pt x="21046" y="3881"/>
                  </a:cubicBezTo>
                  <a:cubicBezTo>
                    <a:pt x="20931" y="3288"/>
                    <a:pt x="19996" y="2831"/>
                    <a:pt x="19311" y="2648"/>
                  </a:cubicBezTo>
                  <a:cubicBezTo>
                    <a:pt x="19123" y="2594"/>
                    <a:pt x="18945" y="2568"/>
                    <a:pt x="18780" y="2568"/>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5010;p56">
              <a:extLst>
                <a:ext uri="{FF2B5EF4-FFF2-40B4-BE49-F238E27FC236}">
                  <a16:creationId xmlns:a16="http://schemas.microsoft.com/office/drawing/2014/main" id="{DDEDCF71-AA61-2201-845B-45B42B542B91}"/>
                </a:ext>
              </a:extLst>
            </p:cNvPr>
            <p:cNvSpPr/>
            <p:nvPr/>
          </p:nvSpPr>
          <p:spPr>
            <a:xfrm>
              <a:off x="4356950" y="1831775"/>
              <a:ext cx="4000" cy="1175"/>
            </a:xfrm>
            <a:custGeom>
              <a:avLst/>
              <a:gdLst/>
              <a:ahLst/>
              <a:cxnLst/>
              <a:rect l="l" t="t" r="r" b="b"/>
              <a:pathLst>
                <a:path w="160"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5011;p56">
              <a:extLst>
                <a:ext uri="{FF2B5EF4-FFF2-40B4-BE49-F238E27FC236}">
                  <a16:creationId xmlns:a16="http://schemas.microsoft.com/office/drawing/2014/main" id="{57C5F392-D929-74E2-3F5E-40CA4ED1A739}"/>
                </a:ext>
              </a:extLst>
            </p:cNvPr>
            <p:cNvSpPr/>
            <p:nvPr/>
          </p:nvSpPr>
          <p:spPr>
            <a:xfrm>
              <a:off x="4753525" y="189282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5012;p56">
              <a:extLst>
                <a:ext uri="{FF2B5EF4-FFF2-40B4-BE49-F238E27FC236}">
                  <a16:creationId xmlns:a16="http://schemas.microsoft.com/office/drawing/2014/main" id="{03D0CFA6-B12E-7A50-9549-C9E755F17812}"/>
                </a:ext>
              </a:extLst>
            </p:cNvPr>
            <p:cNvSpPr/>
            <p:nvPr/>
          </p:nvSpPr>
          <p:spPr>
            <a:xfrm>
              <a:off x="4768375" y="1899100"/>
              <a:ext cx="1150" cy="600"/>
            </a:xfrm>
            <a:custGeom>
              <a:avLst/>
              <a:gdLst/>
              <a:ahLst/>
              <a:cxnLst/>
              <a:rect l="l" t="t" r="r" b="b"/>
              <a:pathLst>
                <a:path w="46" h="24" extrusionOk="0">
                  <a:moveTo>
                    <a:pt x="0" y="1"/>
                  </a:moveTo>
                  <a:cubicBezTo>
                    <a:pt x="23" y="24"/>
                    <a:pt x="23" y="24"/>
                    <a:pt x="46" y="24"/>
                  </a:cubicBezTo>
                  <a:cubicBezTo>
                    <a:pt x="23" y="24"/>
                    <a:pt x="1" y="1"/>
                    <a:pt x="0"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5013;p56">
              <a:extLst>
                <a:ext uri="{FF2B5EF4-FFF2-40B4-BE49-F238E27FC236}">
                  <a16:creationId xmlns:a16="http://schemas.microsoft.com/office/drawing/2014/main" id="{F8EECA8D-AE11-FB0E-C580-920A1CE9C3B5}"/>
                </a:ext>
              </a:extLst>
            </p:cNvPr>
            <p:cNvSpPr/>
            <p:nvPr/>
          </p:nvSpPr>
          <p:spPr>
            <a:xfrm>
              <a:off x="4343825" y="1833500"/>
              <a:ext cx="1150" cy="575"/>
            </a:xfrm>
            <a:custGeom>
              <a:avLst/>
              <a:gdLst/>
              <a:ahLst/>
              <a:cxnLst/>
              <a:rect l="l" t="t" r="r" b="b"/>
              <a:pathLst>
                <a:path w="46" h="23" extrusionOk="0">
                  <a:moveTo>
                    <a:pt x="46" y="0"/>
                  </a:moveTo>
                  <a:cubicBezTo>
                    <a:pt x="23" y="0"/>
                    <a:pt x="23" y="23"/>
                    <a:pt x="0" y="23"/>
                  </a:cubicBezTo>
                  <a:lnTo>
                    <a:pt x="23" y="23"/>
                  </a:lnTo>
                  <a:cubicBezTo>
                    <a:pt x="46" y="23"/>
                    <a:pt x="46" y="23"/>
                    <a:pt x="46"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5014;p56">
              <a:extLst>
                <a:ext uri="{FF2B5EF4-FFF2-40B4-BE49-F238E27FC236}">
                  <a16:creationId xmlns:a16="http://schemas.microsoft.com/office/drawing/2014/main" id="{52346001-A52F-C5F6-1DE6-95E07D85137C}"/>
                </a:ext>
              </a:extLst>
            </p:cNvPr>
            <p:cNvSpPr/>
            <p:nvPr/>
          </p:nvSpPr>
          <p:spPr>
            <a:xfrm>
              <a:off x="4394025" y="2196375"/>
              <a:ext cx="222000" cy="99925"/>
            </a:xfrm>
            <a:custGeom>
              <a:avLst/>
              <a:gdLst/>
              <a:ahLst/>
              <a:cxnLst/>
              <a:rect l="l" t="t" r="r" b="b"/>
              <a:pathLst>
                <a:path w="8880" h="3997" extrusionOk="0">
                  <a:moveTo>
                    <a:pt x="1470" y="0"/>
                  </a:moveTo>
                  <a:cubicBezTo>
                    <a:pt x="1379" y="0"/>
                    <a:pt x="1248" y="193"/>
                    <a:pt x="1096" y="344"/>
                  </a:cubicBezTo>
                  <a:cubicBezTo>
                    <a:pt x="1028" y="436"/>
                    <a:pt x="937" y="481"/>
                    <a:pt x="891" y="504"/>
                  </a:cubicBezTo>
                  <a:cubicBezTo>
                    <a:pt x="845" y="527"/>
                    <a:pt x="822" y="527"/>
                    <a:pt x="822" y="527"/>
                  </a:cubicBezTo>
                  <a:cubicBezTo>
                    <a:pt x="822" y="527"/>
                    <a:pt x="754" y="618"/>
                    <a:pt x="549" y="641"/>
                  </a:cubicBezTo>
                  <a:cubicBezTo>
                    <a:pt x="517" y="645"/>
                    <a:pt x="484" y="646"/>
                    <a:pt x="451" y="646"/>
                  </a:cubicBezTo>
                  <a:cubicBezTo>
                    <a:pt x="346" y="646"/>
                    <a:pt x="240" y="633"/>
                    <a:pt x="161" y="633"/>
                  </a:cubicBezTo>
                  <a:cubicBezTo>
                    <a:pt x="105" y="633"/>
                    <a:pt x="63" y="640"/>
                    <a:pt x="46" y="664"/>
                  </a:cubicBezTo>
                  <a:cubicBezTo>
                    <a:pt x="1" y="732"/>
                    <a:pt x="160" y="961"/>
                    <a:pt x="434" y="1098"/>
                  </a:cubicBezTo>
                  <a:cubicBezTo>
                    <a:pt x="554" y="1149"/>
                    <a:pt x="674" y="1175"/>
                    <a:pt x="794" y="1175"/>
                  </a:cubicBezTo>
                  <a:cubicBezTo>
                    <a:pt x="834" y="1175"/>
                    <a:pt x="874" y="1172"/>
                    <a:pt x="914" y="1166"/>
                  </a:cubicBezTo>
                  <a:lnTo>
                    <a:pt x="937" y="1166"/>
                  </a:lnTo>
                  <a:cubicBezTo>
                    <a:pt x="937" y="1280"/>
                    <a:pt x="982" y="1394"/>
                    <a:pt x="1028" y="1531"/>
                  </a:cubicBezTo>
                  <a:cubicBezTo>
                    <a:pt x="1142" y="1988"/>
                    <a:pt x="1439" y="2558"/>
                    <a:pt x="1895" y="3015"/>
                  </a:cubicBezTo>
                  <a:cubicBezTo>
                    <a:pt x="2352" y="3449"/>
                    <a:pt x="2945" y="3768"/>
                    <a:pt x="3425" y="3882"/>
                  </a:cubicBezTo>
                  <a:cubicBezTo>
                    <a:pt x="3653" y="3951"/>
                    <a:pt x="3881" y="3974"/>
                    <a:pt x="4018" y="3996"/>
                  </a:cubicBezTo>
                  <a:lnTo>
                    <a:pt x="4315" y="3996"/>
                  </a:lnTo>
                  <a:cubicBezTo>
                    <a:pt x="4338" y="3996"/>
                    <a:pt x="4406" y="3996"/>
                    <a:pt x="4474" y="3974"/>
                  </a:cubicBezTo>
                  <a:cubicBezTo>
                    <a:pt x="4543" y="3974"/>
                    <a:pt x="4634" y="3951"/>
                    <a:pt x="4726" y="3928"/>
                  </a:cubicBezTo>
                  <a:cubicBezTo>
                    <a:pt x="4840" y="3905"/>
                    <a:pt x="4931" y="3882"/>
                    <a:pt x="5068" y="3837"/>
                  </a:cubicBezTo>
                  <a:cubicBezTo>
                    <a:pt x="5524" y="3700"/>
                    <a:pt x="6095" y="3357"/>
                    <a:pt x="6552" y="2946"/>
                  </a:cubicBezTo>
                  <a:cubicBezTo>
                    <a:pt x="7191" y="2376"/>
                    <a:pt x="7624" y="1668"/>
                    <a:pt x="7830" y="1257"/>
                  </a:cubicBezTo>
                  <a:cubicBezTo>
                    <a:pt x="7921" y="1349"/>
                    <a:pt x="8012" y="1394"/>
                    <a:pt x="8012" y="1394"/>
                  </a:cubicBezTo>
                  <a:cubicBezTo>
                    <a:pt x="8012" y="1394"/>
                    <a:pt x="8081" y="1406"/>
                    <a:pt x="8178" y="1406"/>
                  </a:cubicBezTo>
                  <a:cubicBezTo>
                    <a:pt x="8275" y="1406"/>
                    <a:pt x="8400" y="1394"/>
                    <a:pt x="8515" y="1349"/>
                  </a:cubicBezTo>
                  <a:cubicBezTo>
                    <a:pt x="8743" y="1280"/>
                    <a:pt x="8880" y="1098"/>
                    <a:pt x="8834" y="1029"/>
                  </a:cubicBezTo>
                  <a:cubicBezTo>
                    <a:pt x="8788" y="938"/>
                    <a:pt x="8606" y="938"/>
                    <a:pt x="8469" y="892"/>
                  </a:cubicBezTo>
                  <a:cubicBezTo>
                    <a:pt x="8400" y="869"/>
                    <a:pt x="8332" y="846"/>
                    <a:pt x="8309" y="824"/>
                  </a:cubicBezTo>
                  <a:cubicBezTo>
                    <a:pt x="8263" y="778"/>
                    <a:pt x="8241" y="778"/>
                    <a:pt x="8241" y="778"/>
                  </a:cubicBezTo>
                  <a:lnTo>
                    <a:pt x="8172" y="778"/>
                  </a:lnTo>
                  <a:cubicBezTo>
                    <a:pt x="8127" y="778"/>
                    <a:pt x="8081" y="755"/>
                    <a:pt x="8012" y="732"/>
                  </a:cubicBezTo>
                  <a:cubicBezTo>
                    <a:pt x="7906" y="690"/>
                    <a:pt x="7779" y="548"/>
                    <a:pt x="7689" y="548"/>
                  </a:cubicBezTo>
                  <a:cubicBezTo>
                    <a:pt x="7682" y="548"/>
                    <a:pt x="7676" y="548"/>
                    <a:pt x="7670" y="550"/>
                  </a:cubicBezTo>
                  <a:cubicBezTo>
                    <a:pt x="7602" y="550"/>
                    <a:pt x="7533" y="778"/>
                    <a:pt x="7647" y="1029"/>
                  </a:cubicBezTo>
                  <a:cubicBezTo>
                    <a:pt x="7670" y="1075"/>
                    <a:pt x="7693" y="1098"/>
                    <a:pt x="7716" y="1120"/>
                  </a:cubicBezTo>
                  <a:cubicBezTo>
                    <a:pt x="7442" y="1440"/>
                    <a:pt x="6917" y="2102"/>
                    <a:pt x="6255" y="2581"/>
                  </a:cubicBezTo>
                  <a:cubicBezTo>
                    <a:pt x="5798" y="2924"/>
                    <a:pt x="5273" y="3175"/>
                    <a:pt x="4885" y="3266"/>
                  </a:cubicBezTo>
                  <a:cubicBezTo>
                    <a:pt x="4794" y="3289"/>
                    <a:pt x="4703" y="3289"/>
                    <a:pt x="4611" y="3312"/>
                  </a:cubicBezTo>
                  <a:cubicBezTo>
                    <a:pt x="4543" y="3312"/>
                    <a:pt x="4474" y="3334"/>
                    <a:pt x="4406" y="3334"/>
                  </a:cubicBezTo>
                  <a:lnTo>
                    <a:pt x="4041" y="3334"/>
                  </a:lnTo>
                  <a:cubicBezTo>
                    <a:pt x="3927" y="3334"/>
                    <a:pt x="3767" y="3334"/>
                    <a:pt x="3561" y="3289"/>
                  </a:cubicBezTo>
                  <a:cubicBezTo>
                    <a:pt x="3151" y="3220"/>
                    <a:pt x="2648" y="2992"/>
                    <a:pt x="2215" y="2650"/>
                  </a:cubicBezTo>
                  <a:cubicBezTo>
                    <a:pt x="1781" y="2307"/>
                    <a:pt x="1439" y="1851"/>
                    <a:pt x="1256" y="1440"/>
                  </a:cubicBezTo>
                  <a:cubicBezTo>
                    <a:pt x="1188" y="1326"/>
                    <a:pt x="1142" y="1212"/>
                    <a:pt x="1096" y="1120"/>
                  </a:cubicBezTo>
                  <a:cubicBezTo>
                    <a:pt x="1119" y="1120"/>
                    <a:pt x="1142" y="1098"/>
                    <a:pt x="1142" y="1098"/>
                  </a:cubicBezTo>
                  <a:cubicBezTo>
                    <a:pt x="1142" y="1098"/>
                    <a:pt x="1210" y="1052"/>
                    <a:pt x="1302" y="961"/>
                  </a:cubicBezTo>
                  <a:cubicBezTo>
                    <a:pt x="1393" y="846"/>
                    <a:pt x="1462" y="710"/>
                    <a:pt x="1507" y="573"/>
                  </a:cubicBezTo>
                  <a:cubicBezTo>
                    <a:pt x="1598" y="276"/>
                    <a:pt x="1553" y="25"/>
                    <a:pt x="1484" y="2"/>
                  </a:cubicBezTo>
                  <a:cubicBezTo>
                    <a:pt x="1480" y="1"/>
                    <a:pt x="1475" y="0"/>
                    <a:pt x="14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5015;p56">
              <a:extLst>
                <a:ext uri="{FF2B5EF4-FFF2-40B4-BE49-F238E27FC236}">
                  <a16:creationId xmlns:a16="http://schemas.microsoft.com/office/drawing/2014/main" id="{DD48199C-95A4-247E-44F5-9277A0220690}"/>
                </a:ext>
              </a:extLst>
            </p:cNvPr>
            <p:cNvSpPr/>
            <p:nvPr/>
          </p:nvSpPr>
          <p:spPr>
            <a:xfrm>
              <a:off x="4818000" y="2196675"/>
              <a:ext cx="38275" cy="19475"/>
            </a:xfrm>
            <a:custGeom>
              <a:avLst/>
              <a:gdLst/>
              <a:ahLst/>
              <a:cxnLst/>
              <a:rect l="l" t="t" r="r" b="b"/>
              <a:pathLst>
                <a:path w="1531" h="779" extrusionOk="0">
                  <a:moveTo>
                    <a:pt x="927" y="0"/>
                  </a:moveTo>
                  <a:cubicBezTo>
                    <a:pt x="834" y="0"/>
                    <a:pt x="736" y="12"/>
                    <a:pt x="640" y="36"/>
                  </a:cubicBezTo>
                  <a:cubicBezTo>
                    <a:pt x="252" y="127"/>
                    <a:pt x="1" y="355"/>
                    <a:pt x="69" y="538"/>
                  </a:cubicBezTo>
                  <a:cubicBezTo>
                    <a:pt x="137" y="689"/>
                    <a:pt x="353" y="779"/>
                    <a:pt x="608" y="779"/>
                  </a:cubicBezTo>
                  <a:cubicBezTo>
                    <a:pt x="699" y="779"/>
                    <a:pt x="795" y="767"/>
                    <a:pt x="891" y="743"/>
                  </a:cubicBezTo>
                  <a:cubicBezTo>
                    <a:pt x="1279" y="652"/>
                    <a:pt x="1530" y="424"/>
                    <a:pt x="1462" y="241"/>
                  </a:cubicBezTo>
                  <a:cubicBezTo>
                    <a:pt x="1411" y="90"/>
                    <a:pt x="1187" y="0"/>
                    <a:pt x="9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5016;p56">
              <a:extLst>
                <a:ext uri="{FF2B5EF4-FFF2-40B4-BE49-F238E27FC236}">
                  <a16:creationId xmlns:a16="http://schemas.microsoft.com/office/drawing/2014/main" id="{93A9AD2F-055E-E143-3C85-0FA83C54EF5A}"/>
                </a:ext>
              </a:extLst>
            </p:cNvPr>
            <p:cNvSpPr/>
            <p:nvPr/>
          </p:nvSpPr>
          <p:spPr>
            <a:xfrm>
              <a:off x="4231975" y="2089400"/>
              <a:ext cx="35400" cy="25450"/>
            </a:xfrm>
            <a:custGeom>
              <a:avLst/>
              <a:gdLst/>
              <a:ahLst/>
              <a:cxnLst/>
              <a:rect l="l" t="t" r="r" b="b"/>
              <a:pathLst>
                <a:path w="1416" h="1018" extrusionOk="0">
                  <a:moveTo>
                    <a:pt x="366" y="1"/>
                  </a:moveTo>
                  <a:cubicBezTo>
                    <a:pt x="272" y="1"/>
                    <a:pt x="192" y="26"/>
                    <a:pt x="137" y="81"/>
                  </a:cubicBezTo>
                  <a:cubicBezTo>
                    <a:pt x="0" y="218"/>
                    <a:pt x="114" y="538"/>
                    <a:pt x="434" y="766"/>
                  </a:cubicBezTo>
                  <a:cubicBezTo>
                    <a:pt x="630" y="932"/>
                    <a:pt x="866" y="1018"/>
                    <a:pt x="1043" y="1018"/>
                  </a:cubicBezTo>
                  <a:cubicBezTo>
                    <a:pt x="1134" y="1018"/>
                    <a:pt x="1209" y="995"/>
                    <a:pt x="1256" y="948"/>
                  </a:cubicBezTo>
                  <a:cubicBezTo>
                    <a:pt x="1415" y="789"/>
                    <a:pt x="1279" y="469"/>
                    <a:pt x="982" y="241"/>
                  </a:cubicBezTo>
                  <a:cubicBezTo>
                    <a:pt x="773" y="91"/>
                    <a:pt x="544"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5017;p56">
              <a:extLst>
                <a:ext uri="{FF2B5EF4-FFF2-40B4-BE49-F238E27FC236}">
                  <a16:creationId xmlns:a16="http://schemas.microsoft.com/office/drawing/2014/main" id="{267F3617-3627-528E-6A84-7F8C6CD6E07A}"/>
                </a:ext>
              </a:extLst>
            </p:cNvPr>
            <p:cNvSpPr/>
            <p:nvPr/>
          </p:nvSpPr>
          <p:spPr>
            <a:xfrm>
              <a:off x="4433400" y="2110650"/>
              <a:ext cx="142125" cy="79550"/>
            </a:xfrm>
            <a:custGeom>
              <a:avLst/>
              <a:gdLst/>
              <a:ahLst/>
              <a:cxnLst/>
              <a:rect l="l" t="t" r="r" b="b"/>
              <a:pathLst>
                <a:path w="5685" h="3182" extrusionOk="0">
                  <a:moveTo>
                    <a:pt x="4917" y="1192"/>
                  </a:moveTo>
                  <a:cubicBezTo>
                    <a:pt x="4914" y="1192"/>
                    <a:pt x="4911" y="1193"/>
                    <a:pt x="4908" y="1194"/>
                  </a:cubicBezTo>
                  <a:cubicBezTo>
                    <a:pt x="4862" y="1217"/>
                    <a:pt x="4931" y="1468"/>
                    <a:pt x="5045" y="1719"/>
                  </a:cubicBezTo>
                  <a:cubicBezTo>
                    <a:pt x="5091" y="1833"/>
                    <a:pt x="5159" y="1947"/>
                    <a:pt x="5182" y="2016"/>
                  </a:cubicBezTo>
                  <a:cubicBezTo>
                    <a:pt x="5205" y="2107"/>
                    <a:pt x="5228" y="2153"/>
                    <a:pt x="5228" y="2153"/>
                  </a:cubicBezTo>
                  <a:cubicBezTo>
                    <a:pt x="5205" y="2153"/>
                    <a:pt x="5250" y="2198"/>
                    <a:pt x="5273" y="2267"/>
                  </a:cubicBezTo>
                  <a:cubicBezTo>
                    <a:pt x="5296" y="2313"/>
                    <a:pt x="5296" y="2404"/>
                    <a:pt x="5296" y="2518"/>
                  </a:cubicBezTo>
                  <a:cubicBezTo>
                    <a:pt x="5273" y="2723"/>
                    <a:pt x="5114" y="2952"/>
                    <a:pt x="5182" y="2997"/>
                  </a:cubicBezTo>
                  <a:cubicBezTo>
                    <a:pt x="5185" y="3003"/>
                    <a:pt x="5191" y="3006"/>
                    <a:pt x="5201" y="3006"/>
                  </a:cubicBezTo>
                  <a:cubicBezTo>
                    <a:pt x="5266" y="3006"/>
                    <a:pt x="5473" y="2869"/>
                    <a:pt x="5593" y="2609"/>
                  </a:cubicBezTo>
                  <a:cubicBezTo>
                    <a:pt x="5661" y="2472"/>
                    <a:pt x="5684" y="2313"/>
                    <a:pt x="5661" y="2198"/>
                  </a:cubicBezTo>
                  <a:cubicBezTo>
                    <a:pt x="5661" y="2130"/>
                    <a:pt x="5661" y="2084"/>
                    <a:pt x="5639" y="2039"/>
                  </a:cubicBezTo>
                  <a:cubicBezTo>
                    <a:pt x="5639" y="2016"/>
                    <a:pt x="5639" y="1993"/>
                    <a:pt x="5639" y="1993"/>
                  </a:cubicBezTo>
                  <a:cubicBezTo>
                    <a:pt x="5639" y="1993"/>
                    <a:pt x="5593" y="1924"/>
                    <a:pt x="5547" y="1833"/>
                  </a:cubicBezTo>
                  <a:cubicBezTo>
                    <a:pt x="5479" y="1742"/>
                    <a:pt x="5387" y="1628"/>
                    <a:pt x="5319" y="1536"/>
                  </a:cubicBezTo>
                  <a:cubicBezTo>
                    <a:pt x="5147" y="1364"/>
                    <a:pt x="4975" y="1192"/>
                    <a:pt x="4917" y="1192"/>
                  </a:cubicBezTo>
                  <a:close/>
                  <a:moveTo>
                    <a:pt x="3812" y="2358"/>
                  </a:moveTo>
                  <a:cubicBezTo>
                    <a:pt x="3607" y="2358"/>
                    <a:pt x="3424" y="2427"/>
                    <a:pt x="3424" y="2427"/>
                  </a:cubicBezTo>
                  <a:cubicBezTo>
                    <a:pt x="3424" y="2427"/>
                    <a:pt x="3265" y="2541"/>
                    <a:pt x="3151" y="2701"/>
                  </a:cubicBezTo>
                  <a:cubicBezTo>
                    <a:pt x="3059" y="2883"/>
                    <a:pt x="3036" y="3066"/>
                    <a:pt x="3105" y="3089"/>
                  </a:cubicBezTo>
                  <a:cubicBezTo>
                    <a:pt x="3109" y="3091"/>
                    <a:pt x="3113" y="3092"/>
                    <a:pt x="3118" y="3092"/>
                  </a:cubicBezTo>
                  <a:cubicBezTo>
                    <a:pt x="3171" y="3092"/>
                    <a:pt x="3275" y="2989"/>
                    <a:pt x="3379" y="2906"/>
                  </a:cubicBezTo>
                  <a:cubicBezTo>
                    <a:pt x="3516" y="2837"/>
                    <a:pt x="3630" y="2815"/>
                    <a:pt x="3630" y="2815"/>
                  </a:cubicBezTo>
                  <a:cubicBezTo>
                    <a:pt x="3630" y="2815"/>
                    <a:pt x="3744" y="2723"/>
                    <a:pt x="3858" y="2655"/>
                  </a:cubicBezTo>
                  <a:cubicBezTo>
                    <a:pt x="3995" y="2586"/>
                    <a:pt x="4155" y="2541"/>
                    <a:pt x="4155" y="2472"/>
                  </a:cubicBezTo>
                  <a:cubicBezTo>
                    <a:pt x="4155" y="2404"/>
                    <a:pt x="3995" y="2358"/>
                    <a:pt x="3812" y="2358"/>
                  </a:cubicBezTo>
                  <a:close/>
                  <a:moveTo>
                    <a:pt x="1672" y="1"/>
                  </a:moveTo>
                  <a:cubicBezTo>
                    <a:pt x="1577" y="1"/>
                    <a:pt x="1145" y="195"/>
                    <a:pt x="731" y="464"/>
                  </a:cubicBezTo>
                  <a:cubicBezTo>
                    <a:pt x="526" y="623"/>
                    <a:pt x="320" y="806"/>
                    <a:pt x="183" y="1011"/>
                  </a:cubicBezTo>
                  <a:cubicBezTo>
                    <a:pt x="115" y="1103"/>
                    <a:pt x="69" y="1194"/>
                    <a:pt x="46" y="1263"/>
                  </a:cubicBezTo>
                  <a:cubicBezTo>
                    <a:pt x="23" y="1308"/>
                    <a:pt x="23" y="1354"/>
                    <a:pt x="23" y="1354"/>
                  </a:cubicBezTo>
                  <a:cubicBezTo>
                    <a:pt x="23" y="1354"/>
                    <a:pt x="1" y="1399"/>
                    <a:pt x="1" y="1468"/>
                  </a:cubicBezTo>
                  <a:cubicBezTo>
                    <a:pt x="1" y="1536"/>
                    <a:pt x="1" y="1651"/>
                    <a:pt x="23" y="1765"/>
                  </a:cubicBezTo>
                  <a:cubicBezTo>
                    <a:pt x="69" y="1993"/>
                    <a:pt x="206" y="2244"/>
                    <a:pt x="366" y="2449"/>
                  </a:cubicBezTo>
                  <a:cubicBezTo>
                    <a:pt x="697" y="2869"/>
                    <a:pt x="1091" y="3181"/>
                    <a:pt x="1159" y="3181"/>
                  </a:cubicBezTo>
                  <a:cubicBezTo>
                    <a:pt x="1161" y="3181"/>
                    <a:pt x="1163" y="3181"/>
                    <a:pt x="1165" y="3180"/>
                  </a:cubicBezTo>
                  <a:cubicBezTo>
                    <a:pt x="1210" y="3134"/>
                    <a:pt x="868" y="2723"/>
                    <a:pt x="640" y="2290"/>
                  </a:cubicBezTo>
                  <a:cubicBezTo>
                    <a:pt x="526" y="2061"/>
                    <a:pt x="434" y="1856"/>
                    <a:pt x="434" y="1696"/>
                  </a:cubicBezTo>
                  <a:cubicBezTo>
                    <a:pt x="412" y="1536"/>
                    <a:pt x="457" y="1445"/>
                    <a:pt x="457" y="1445"/>
                  </a:cubicBezTo>
                  <a:cubicBezTo>
                    <a:pt x="434" y="1445"/>
                    <a:pt x="457" y="1422"/>
                    <a:pt x="457" y="1377"/>
                  </a:cubicBezTo>
                  <a:cubicBezTo>
                    <a:pt x="480" y="1354"/>
                    <a:pt x="480" y="1285"/>
                    <a:pt x="526" y="1217"/>
                  </a:cubicBezTo>
                  <a:cubicBezTo>
                    <a:pt x="594" y="1080"/>
                    <a:pt x="754" y="875"/>
                    <a:pt x="936" y="715"/>
                  </a:cubicBezTo>
                  <a:cubicBezTo>
                    <a:pt x="1302" y="372"/>
                    <a:pt x="1735" y="53"/>
                    <a:pt x="1690" y="7"/>
                  </a:cubicBezTo>
                  <a:cubicBezTo>
                    <a:pt x="1688" y="3"/>
                    <a:pt x="1681" y="1"/>
                    <a:pt x="16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5018;p56">
              <a:extLst>
                <a:ext uri="{FF2B5EF4-FFF2-40B4-BE49-F238E27FC236}">
                  <a16:creationId xmlns:a16="http://schemas.microsoft.com/office/drawing/2014/main" id="{151CC9C8-66B4-CFE4-07C1-90D5A414FBCA}"/>
                </a:ext>
              </a:extLst>
            </p:cNvPr>
            <p:cNvSpPr/>
            <p:nvPr/>
          </p:nvSpPr>
          <p:spPr>
            <a:xfrm>
              <a:off x="4302150" y="1908250"/>
              <a:ext cx="135275" cy="27400"/>
            </a:xfrm>
            <a:custGeom>
              <a:avLst/>
              <a:gdLst/>
              <a:ahLst/>
              <a:cxnLst/>
              <a:rect l="l" t="t" r="r" b="b"/>
              <a:pathLst>
                <a:path w="5411" h="1096" extrusionOk="0">
                  <a:moveTo>
                    <a:pt x="2671" y="0"/>
                  </a:moveTo>
                  <a:cubicBezTo>
                    <a:pt x="2671" y="0"/>
                    <a:pt x="2626" y="0"/>
                    <a:pt x="2557" y="23"/>
                  </a:cubicBezTo>
                  <a:cubicBezTo>
                    <a:pt x="2466" y="23"/>
                    <a:pt x="2375" y="46"/>
                    <a:pt x="2238" y="69"/>
                  </a:cubicBezTo>
                  <a:cubicBezTo>
                    <a:pt x="2101" y="91"/>
                    <a:pt x="1941" y="137"/>
                    <a:pt x="1781" y="183"/>
                  </a:cubicBezTo>
                  <a:cubicBezTo>
                    <a:pt x="1621" y="228"/>
                    <a:pt x="1439" y="274"/>
                    <a:pt x="1279" y="343"/>
                  </a:cubicBezTo>
                  <a:cubicBezTo>
                    <a:pt x="937" y="457"/>
                    <a:pt x="594" y="639"/>
                    <a:pt x="366" y="799"/>
                  </a:cubicBezTo>
                  <a:cubicBezTo>
                    <a:pt x="161" y="959"/>
                    <a:pt x="1" y="1073"/>
                    <a:pt x="24" y="1096"/>
                  </a:cubicBezTo>
                  <a:cubicBezTo>
                    <a:pt x="24" y="1096"/>
                    <a:pt x="183" y="1004"/>
                    <a:pt x="412" y="868"/>
                  </a:cubicBezTo>
                  <a:cubicBezTo>
                    <a:pt x="640" y="753"/>
                    <a:pt x="982" y="594"/>
                    <a:pt x="1325" y="502"/>
                  </a:cubicBezTo>
                  <a:cubicBezTo>
                    <a:pt x="1484" y="434"/>
                    <a:pt x="1667" y="388"/>
                    <a:pt x="1827" y="365"/>
                  </a:cubicBezTo>
                  <a:cubicBezTo>
                    <a:pt x="1987" y="320"/>
                    <a:pt x="2124" y="297"/>
                    <a:pt x="2261" y="274"/>
                  </a:cubicBezTo>
                  <a:cubicBezTo>
                    <a:pt x="2397" y="251"/>
                    <a:pt x="2489" y="228"/>
                    <a:pt x="2580" y="228"/>
                  </a:cubicBezTo>
                  <a:lnTo>
                    <a:pt x="2808" y="228"/>
                  </a:lnTo>
                  <a:cubicBezTo>
                    <a:pt x="2843" y="217"/>
                    <a:pt x="2888" y="211"/>
                    <a:pt x="2942" y="211"/>
                  </a:cubicBezTo>
                  <a:cubicBezTo>
                    <a:pt x="2997" y="211"/>
                    <a:pt x="3059" y="217"/>
                    <a:pt x="3128" y="228"/>
                  </a:cubicBezTo>
                  <a:lnTo>
                    <a:pt x="3333" y="228"/>
                  </a:lnTo>
                  <a:cubicBezTo>
                    <a:pt x="3402" y="251"/>
                    <a:pt x="3493" y="251"/>
                    <a:pt x="3562" y="274"/>
                  </a:cubicBezTo>
                  <a:cubicBezTo>
                    <a:pt x="3744" y="274"/>
                    <a:pt x="3904" y="343"/>
                    <a:pt x="4064" y="388"/>
                  </a:cubicBezTo>
                  <a:cubicBezTo>
                    <a:pt x="4728" y="565"/>
                    <a:pt x="5349" y="914"/>
                    <a:pt x="5407" y="914"/>
                  </a:cubicBezTo>
                  <a:cubicBezTo>
                    <a:pt x="5409" y="914"/>
                    <a:pt x="5410" y="914"/>
                    <a:pt x="5410" y="913"/>
                  </a:cubicBezTo>
                  <a:cubicBezTo>
                    <a:pt x="5410" y="890"/>
                    <a:pt x="5251" y="799"/>
                    <a:pt x="5022" y="639"/>
                  </a:cubicBezTo>
                  <a:cubicBezTo>
                    <a:pt x="4908" y="594"/>
                    <a:pt x="4771" y="502"/>
                    <a:pt x="4612" y="434"/>
                  </a:cubicBezTo>
                  <a:cubicBezTo>
                    <a:pt x="4452" y="365"/>
                    <a:pt x="4292" y="297"/>
                    <a:pt x="4109" y="228"/>
                  </a:cubicBezTo>
                  <a:cubicBezTo>
                    <a:pt x="3950" y="183"/>
                    <a:pt x="3767" y="114"/>
                    <a:pt x="3607" y="91"/>
                  </a:cubicBezTo>
                  <a:cubicBezTo>
                    <a:pt x="3516" y="69"/>
                    <a:pt x="3425" y="46"/>
                    <a:pt x="3356" y="46"/>
                  </a:cubicBezTo>
                  <a:cubicBezTo>
                    <a:pt x="3288" y="23"/>
                    <a:pt x="3196" y="23"/>
                    <a:pt x="3128" y="23"/>
                  </a:cubicBezTo>
                  <a:cubicBezTo>
                    <a:pt x="2991" y="0"/>
                    <a:pt x="2877"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5019;p56">
              <a:extLst>
                <a:ext uri="{FF2B5EF4-FFF2-40B4-BE49-F238E27FC236}">
                  <a16:creationId xmlns:a16="http://schemas.microsoft.com/office/drawing/2014/main" id="{91C2D9F4-401B-50A5-7685-95AAE253E06C}"/>
                </a:ext>
              </a:extLst>
            </p:cNvPr>
            <p:cNvSpPr/>
            <p:nvPr/>
          </p:nvSpPr>
          <p:spPr>
            <a:xfrm>
              <a:off x="4290175" y="1951625"/>
              <a:ext cx="123850" cy="126675"/>
            </a:xfrm>
            <a:custGeom>
              <a:avLst/>
              <a:gdLst/>
              <a:ahLst/>
              <a:cxnLst/>
              <a:rect l="l" t="t" r="r" b="b"/>
              <a:pathLst>
                <a:path w="4954" h="5067" extrusionOk="0">
                  <a:moveTo>
                    <a:pt x="2527" y="1"/>
                  </a:moveTo>
                  <a:cubicBezTo>
                    <a:pt x="1515" y="1"/>
                    <a:pt x="571" y="786"/>
                    <a:pt x="297" y="1940"/>
                  </a:cubicBezTo>
                  <a:cubicBezTo>
                    <a:pt x="1" y="3310"/>
                    <a:pt x="708" y="4679"/>
                    <a:pt x="1918" y="4999"/>
                  </a:cubicBezTo>
                  <a:cubicBezTo>
                    <a:pt x="2087" y="5044"/>
                    <a:pt x="2258" y="5066"/>
                    <a:pt x="2427" y="5066"/>
                  </a:cubicBezTo>
                  <a:cubicBezTo>
                    <a:pt x="3438" y="5066"/>
                    <a:pt x="4383" y="4278"/>
                    <a:pt x="4657" y="3104"/>
                  </a:cubicBezTo>
                  <a:cubicBezTo>
                    <a:pt x="4954" y="1757"/>
                    <a:pt x="4246" y="388"/>
                    <a:pt x="3036" y="68"/>
                  </a:cubicBezTo>
                  <a:cubicBezTo>
                    <a:pt x="2866" y="23"/>
                    <a:pt x="2696" y="1"/>
                    <a:pt x="25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5020;p56">
              <a:extLst>
                <a:ext uri="{FF2B5EF4-FFF2-40B4-BE49-F238E27FC236}">
                  <a16:creationId xmlns:a16="http://schemas.microsoft.com/office/drawing/2014/main" id="{AB214668-9082-F08D-AFB7-B68D92A1FB2C}"/>
                </a:ext>
              </a:extLst>
            </p:cNvPr>
            <p:cNvSpPr/>
            <p:nvPr/>
          </p:nvSpPr>
          <p:spPr>
            <a:xfrm>
              <a:off x="4244525" y="1916050"/>
              <a:ext cx="222575" cy="209850"/>
            </a:xfrm>
            <a:custGeom>
              <a:avLst/>
              <a:gdLst/>
              <a:ahLst/>
              <a:cxnLst/>
              <a:rect l="l" t="t" r="r" b="b"/>
              <a:pathLst>
                <a:path w="8903" h="8394" extrusionOk="0">
                  <a:moveTo>
                    <a:pt x="3950" y="1"/>
                  </a:moveTo>
                  <a:cubicBezTo>
                    <a:pt x="3605" y="1"/>
                    <a:pt x="3263" y="34"/>
                    <a:pt x="2945" y="99"/>
                  </a:cubicBezTo>
                  <a:cubicBezTo>
                    <a:pt x="2603" y="168"/>
                    <a:pt x="2260" y="304"/>
                    <a:pt x="1963" y="533"/>
                  </a:cubicBezTo>
                  <a:cubicBezTo>
                    <a:pt x="1758" y="692"/>
                    <a:pt x="1735" y="738"/>
                    <a:pt x="1690" y="1012"/>
                  </a:cubicBezTo>
                  <a:cubicBezTo>
                    <a:pt x="1644" y="1332"/>
                    <a:pt x="1553" y="1606"/>
                    <a:pt x="1621" y="1925"/>
                  </a:cubicBezTo>
                  <a:cubicBezTo>
                    <a:pt x="1484" y="1697"/>
                    <a:pt x="1324" y="1560"/>
                    <a:pt x="1256" y="1286"/>
                  </a:cubicBezTo>
                  <a:cubicBezTo>
                    <a:pt x="959" y="1514"/>
                    <a:pt x="845" y="2039"/>
                    <a:pt x="708" y="2382"/>
                  </a:cubicBezTo>
                  <a:cubicBezTo>
                    <a:pt x="0" y="4322"/>
                    <a:pt x="959" y="6924"/>
                    <a:pt x="3196" y="7928"/>
                  </a:cubicBezTo>
                  <a:cubicBezTo>
                    <a:pt x="3887" y="8232"/>
                    <a:pt x="4602" y="8394"/>
                    <a:pt x="5277" y="8394"/>
                  </a:cubicBezTo>
                  <a:cubicBezTo>
                    <a:pt x="6632" y="8394"/>
                    <a:pt x="7821" y="7740"/>
                    <a:pt x="8309" y="6262"/>
                  </a:cubicBezTo>
                  <a:cubicBezTo>
                    <a:pt x="8902" y="4459"/>
                    <a:pt x="8377" y="1514"/>
                    <a:pt x="5707" y="327"/>
                  </a:cubicBezTo>
                  <a:cubicBezTo>
                    <a:pt x="5194" y="107"/>
                    <a:pt x="4568" y="1"/>
                    <a:pt x="395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5021;p56">
              <a:extLst>
                <a:ext uri="{FF2B5EF4-FFF2-40B4-BE49-F238E27FC236}">
                  <a16:creationId xmlns:a16="http://schemas.microsoft.com/office/drawing/2014/main" id="{1FDC6305-E406-11AF-B97B-2DFF2B1D2EF4}"/>
                </a:ext>
              </a:extLst>
            </p:cNvPr>
            <p:cNvSpPr/>
            <p:nvPr/>
          </p:nvSpPr>
          <p:spPr>
            <a:xfrm>
              <a:off x="4255375" y="1939000"/>
              <a:ext cx="205450" cy="190975"/>
            </a:xfrm>
            <a:custGeom>
              <a:avLst/>
              <a:gdLst/>
              <a:ahLst/>
              <a:cxnLst/>
              <a:rect l="l" t="t" r="r" b="b"/>
              <a:pathLst>
                <a:path w="8218" h="7639" extrusionOk="0">
                  <a:moveTo>
                    <a:pt x="4087" y="1"/>
                  </a:moveTo>
                  <a:cubicBezTo>
                    <a:pt x="2422" y="1"/>
                    <a:pt x="906" y="1214"/>
                    <a:pt x="479" y="3039"/>
                  </a:cubicBezTo>
                  <a:cubicBezTo>
                    <a:pt x="0" y="5161"/>
                    <a:pt x="1256" y="6873"/>
                    <a:pt x="3241" y="7398"/>
                  </a:cubicBezTo>
                  <a:cubicBezTo>
                    <a:pt x="3763" y="7541"/>
                    <a:pt x="4272" y="7639"/>
                    <a:pt x="4771" y="7639"/>
                  </a:cubicBezTo>
                  <a:cubicBezTo>
                    <a:pt x="5384" y="7639"/>
                    <a:pt x="5982" y="7492"/>
                    <a:pt x="6574" y="7101"/>
                  </a:cubicBezTo>
                  <a:cubicBezTo>
                    <a:pt x="7510" y="6485"/>
                    <a:pt x="8217" y="5412"/>
                    <a:pt x="7989" y="4134"/>
                  </a:cubicBezTo>
                  <a:cubicBezTo>
                    <a:pt x="7692" y="2422"/>
                    <a:pt x="6551" y="551"/>
                    <a:pt x="4976" y="117"/>
                  </a:cubicBezTo>
                  <a:cubicBezTo>
                    <a:pt x="4679" y="38"/>
                    <a:pt x="4381" y="1"/>
                    <a:pt x="40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5022;p56">
              <a:extLst>
                <a:ext uri="{FF2B5EF4-FFF2-40B4-BE49-F238E27FC236}">
                  <a16:creationId xmlns:a16="http://schemas.microsoft.com/office/drawing/2014/main" id="{D64711D1-DAAF-0B4F-4A9D-EF4A6FEE6902}"/>
                </a:ext>
              </a:extLst>
            </p:cNvPr>
            <p:cNvSpPr/>
            <p:nvPr/>
          </p:nvSpPr>
          <p:spPr>
            <a:xfrm>
              <a:off x="4297600" y="1949350"/>
              <a:ext cx="154100" cy="158525"/>
            </a:xfrm>
            <a:custGeom>
              <a:avLst/>
              <a:gdLst/>
              <a:ahLst/>
              <a:cxnLst/>
              <a:rect l="l" t="t" r="r" b="b"/>
              <a:pathLst>
                <a:path w="6164" h="6341" extrusionOk="0">
                  <a:moveTo>
                    <a:pt x="3008" y="0"/>
                  </a:moveTo>
                  <a:cubicBezTo>
                    <a:pt x="1534" y="0"/>
                    <a:pt x="287" y="1197"/>
                    <a:pt x="160" y="2807"/>
                  </a:cubicBezTo>
                  <a:cubicBezTo>
                    <a:pt x="0" y="4542"/>
                    <a:pt x="1187" y="6117"/>
                    <a:pt x="2808" y="6322"/>
                  </a:cubicBezTo>
                  <a:cubicBezTo>
                    <a:pt x="2915" y="6334"/>
                    <a:pt x="3020" y="6340"/>
                    <a:pt x="3125" y="6340"/>
                  </a:cubicBezTo>
                  <a:cubicBezTo>
                    <a:pt x="4612" y="6340"/>
                    <a:pt x="5875" y="5156"/>
                    <a:pt x="6003" y="3515"/>
                  </a:cubicBezTo>
                  <a:cubicBezTo>
                    <a:pt x="6163" y="1780"/>
                    <a:pt x="4976" y="205"/>
                    <a:pt x="3356" y="22"/>
                  </a:cubicBezTo>
                  <a:cubicBezTo>
                    <a:pt x="3239" y="8"/>
                    <a:pt x="3123" y="0"/>
                    <a:pt x="30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5023;p56">
              <a:extLst>
                <a:ext uri="{FF2B5EF4-FFF2-40B4-BE49-F238E27FC236}">
                  <a16:creationId xmlns:a16="http://schemas.microsoft.com/office/drawing/2014/main" id="{0F3DE1FD-3AB1-38BA-1264-05F74681D4AA}"/>
                </a:ext>
              </a:extLst>
            </p:cNvPr>
            <p:cNvSpPr/>
            <p:nvPr/>
          </p:nvSpPr>
          <p:spPr>
            <a:xfrm>
              <a:off x="4338100" y="1978125"/>
              <a:ext cx="86200" cy="89075"/>
            </a:xfrm>
            <a:custGeom>
              <a:avLst/>
              <a:gdLst/>
              <a:ahLst/>
              <a:cxnLst/>
              <a:rect l="l" t="t" r="r" b="b"/>
              <a:pathLst>
                <a:path w="3448" h="3563" extrusionOk="0">
                  <a:moveTo>
                    <a:pt x="1680" y="1"/>
                  </a:moveTo>
                  <a:cubicBezTo>
                    <a:pt x="849" y="1"/>
                    <a:pt x="154" y="676"/>
                    <a:pt x="69" y="1588"/>
                  </a:cubicBezTo>
                  <a:cubicBezTo>
                    <a:pt x="1" y="2569"/>
                    <a:pt x="663" y="3459"/>
                    <a:pt x="1576" y="3551"/>
                  </a:cubicBezTo>
                  <a:cubicBezTo>
                    <a:pt x="1641" y="3559"/>
                    <a:pt x="1705" y="3563"/>
                    <a:pt x="1769" y="3563"/>
                  </a:cubicBezTo>
                  <a:cubicBezTo>
                    <a:pt x="2599" y="3563"/>
                    <a:pt x="3294" y="2889"/>
                    <a:pt x="3379" y="1998"/>
                  </a:cubicBezTo>
                  <a:cubicBezTo>
                    <a:pt x="3447" y="1017"/>
                    <a:pt x="2786" y="127"/>
                    <a:pt x="1873" y="13"/>
                  </a:cubicBezTo>
                  <a:cubicBezTo>
                    <a:pt x="1808" y="5"/>
                    <a:pt x="1743" y="1"/>
                    <a:pt x="16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5024;p56">
              <a:extLst>
                <a:ext uri="{FF2B5EF4-FFF2-40B4-BE49-F238E27FC236}">
                  <a16:creationId xmlns:a16="http://schemas.microsoft.com/office/drawing/2014/main" id="{55B29046-4B26-9086-88CC-9BB16B4BD818}"/>
                </a:ext>
              </a:extLst>
            </p:cNvPr>
            <p:cNvSpPr/>
            <p:nvPr/>
          </p:nvSpPr>
          <p:spPr>
            <a:xfrm>
              <a:off x="4297600" y="1968725"/>
              <a:ext cx="143250" cy="139125"/>
            </a:xfrm>
            <a:custGeom>
              <a:avLst/>
              <a:gdLst/>
              <a:ahLst/>
              <a:cxnLst/>
              <a:rect l="l" t="t" r="r" b="b"/>
              <a:pathLst>
                <a:path w="5730" h="5565" extrusionOk="0">
                  <a:moveTo>
                    <a:pt x="1119" y="1"/>
                  </a:moveTo>
                  <a:lnTo>
                    <a:pt x="1119" y="1"/>
                  </a:lnTo>
                  <a:cubicBezTo>
                    <a:pt x="594" y="503"/>
                    <a:pt x="228" y="1210"/>
                    <a:pt x="160" y="2032"/>
                  </a:cubicBezTo>
                  <a:cubicBezTo>
                    <a:pt x="0" y="3767"/>
                    <a:pt x="1187" y="5342"/>
                    <a:pt x="2808" y="5547"/>
                  </a:cubicBezTo>
                  <a:cubicBezTo>
                    <a:pt x="2912" y="5559"/>
                    <a:pt x="3015" y="5564"/>
                    <a:pt x="3117" y="5564"/>
                  </a:cubicBezTo>
                  <a:cubicBezTo>
                    <a:pt x="4248" y="5564"/>
                    <a:pt x="5248" y="4882"/>
                    <a:pt x="5729" y="3835"/>
                  </a:cubicBezTo>
                  <a:lnTo>
                    <a:pt x="5729" y="3835"/>
                  </a:lnTo>
                  <a:cubicBezTo>
                    <a:pt x="5207" y="4338"/>
                    <a:pt x="4525" y="4628"/>
                    <a:pt x="3778" y="4628"/>
                  </a:cubicBezTo>
                  <a:cubicBezTo>
                    <a:pt x="3676" y="4628"/>
                    <a:pt x="3574" y="4622"/>
                    <a:pt x="3470" y="4611"/>
                  </a:cubicBezTo>
                  <a:cubicBezTo>
                    <a:pt x="1849" y="4406"/>
                    <a:pt x="662" y="2831"/>
                    <a:pt x="822" y="1096"/>
                  </a:cubicBezTo>
                  <a:cubicBezTo>
                    <a:pt x="868" y="708"/>
                    <a:pt x="959" y="343"/>
                    <a:pt x="111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5025;p56">
              <a:extLst>
                <a:ext uri="{FF2B5EF4-FFF2-40B4-BE49-F238E27FC236}">
                  <a16:creationId xmlns:a16="http://schemas.microsoft.com/office/drawing/2014/main" id="{96AA16C6-D6C4-4605-D4CF-4F78E9E7D25C}"/>
                </a:ext>
              </a:extLst>
            </p:cNvPr>
            <p:cNvSpPr/>
            <p:nvPr/>
          </p:nvSpPr>
          <p:spPr>
            <a:xfrm>
              <a:off x="4293894" y="1986687"/>
              <a:ext cx="46236" cy="47426"/>
            </a:xfrm>
            <a:custGeom>
              <a:avLst/>
              <a:gdLst/>
              <a:ahLst/>
              <a:cxnLst/>
              <a:rect l="l" t="t" r="r" b="b"/>
              <a:pathLst>
                <a:path w="2603" h="2670" extrusionOk="0">
                  <a:moveTo>
                    <a:pt x="1261" y="1"/>
                  </a:moveTo>
                  <a:cubicBezTo>
                    <a:pt x="640" y="1"/>
                    <a:pt x="109" y="500"/>
                    <a:pt x="46" y="1175"/>
                  </a:cubicBezTo>
                  <a:cubicBezTo>
                    <a:pt x="0" y="1906"/>
                    <a:pt x="502" y="2590"/>
                    <a:pt x="1187" y="2659"/>
                  </a:cubicBezTo>
                  <a:cubicBezTo>
                    <a:pt x="1239" y="2666"/>
                    <a:pt x="1291" y="2669"/>
                    <a:pt x="1341" y="2669"/>
                  </a:cubicBezTo>
                  <a:cubicBezTo>
                    <a:pt x="1959" y="2669"/>
                    <a:pt x="2471" y="2168"/>
                    <a:pt x="2534" y="1472"/>
                  </a:cubicBezTo>
                  <a:cubicBezTo>
                    <a:pt x="2602" y="741"/>
                    <a:pt x="2100" y="80"/>
                    <a:pt x="1415" y="11"/>
                  </a:cubicBezTo>
                  <a:cubicBezTo>
                    <a:pt x="1363" y="4"/>
                    <a:pt x="1312" y="1"/>
                    <a:pt x="1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5026;p56">
              <a:extLst>
                <a:ext uri="{FF2B5EF4-FFF2-40B4-BE49-F238E27FC236}">
                  <a16:creationId xmlns:a16="http://schemas.microsoft.com/office/drawing/2014/main" id="{B74BFACC-61DE-6B87-F4A1-EFF40BA707C5}"/>
                </a:ext>
              </a:extLst>
            </p:cNvPr>
            <p:cNvSpPr/>
            <p:nvPr/>
          </p:nvSpPr>
          <p:spPr>
            <a:xfrm>
              <a:off x="4697025" y="1956100"/>
              <a:ext cx="176925" cy="104525"/>
            </a:xfrm>
            <a:custGeom>
              <a:avLst/>
              <a:gdLst/>
              <a:ahLst/>
              <a:cxnLst/>
              <a:rect l="l" t="t" r="r" b="b"/>
              <a:pathLst>
                <a:path w="7077" h="4181" extrusionOk="0">
                  <a:moveTo>
                    <a:pt x="2045" y="1"/>
                  </a:moveTo>
                  <a:cubicBezTo>
                    <a:pt x="1521" y="1"/>
                    <a:pt x="995" y="109"/>
                    <a:pt x="640" y="255"/>
                  </a:cubicBezTo>
                  <a:cubicBezTo>
                    <a:pt x="435" y="323"/>
                    <a:pt x="275" y="437"/>
                    <a:pt x="161" y="483"/>
                  </a:cubicBezTo>
                  <a:cubicBezTo>
                    <a:pt x="47" y="551"/>
                    <a:pt x="1" y="574"/>
                    <a:pt x="1" y="597"/>
                  </a:cubicBezTo>
                  <a:cubicBezTo>
                    <a:pt x="1" y="597"/>
                    <a:pt x="252" y="483"/>
                    <a:pt x="663" y="346"/>
                  </a:cubicBezTo>
                  <a:cubicBezTo>
                    <a:pt x="1022" y="226"/>
                    <a:pt x="1485" y="159"/>
                    <a:pt x="1976" y="159"/>
                  </a:cubicBezTo>
                  <a:cubicBezTo>
                    <a:pt x="2048" y="159"/>
                    <a:pt x="2120" y="160"/>
                    <a:pt x="2192" y="163"/>
                  </a:cubicBezTo>
                  <a:cubicBezTo>
                    <a:pt x="2740" y="209"/>
                    <a:pt x="3288" y="323"/>
                    <a:pt x="3676" y="506"/>
                  </a:cubicBezTo>
                  <a:cubicBezTo>
                    <a:pt x="3881" y="574"/>
                    <a:pt x="4041" y="643"/>
                    <a:pt x="4155" y="688"/>
                  </a:cubicBezTo>
                  <a:cubicBezTo>
                    <a:pt x="4269" y="757"/>
                    <a:pt x="4315" y="780"/>
                    <a:pt x="4315" y="780"/>
                  </a:cubicBezTo>
                  <a:cubicBezTo>
                    <a:pt x="4315" y="780"/>
                    <a:pt x="4383" y="802"/>
                    <a:pt x="4498" y="871"/>
                  </a:cubicBezTo>
                  <a:cubicBezTo>
                    <a:pt x="4589" y="939"/>
                    <a:pt x="4749" y="1008"/>
                    <a:pt x="4931" y="1122"/>
                  </a:cubicBezTo>
                  <a:cubicBezTo>
                    <a:pt x="5274" y="1373"/>
                    <a:pt x="5730" y="1693"/>
                    <a:pt x="6095" y="2149"/>
                  </a:cubicBezTo>
                  <a:cubicBezTo>
                    <a:pt x="6461" y="2583"/>
                    <a:pt x="6757" y="3085"/>
                    <a:pt x="6894" y="3496"/>
                  </a:cubicBezTo>
                  <a:cubicBezTo>
                    <a:pt x="6963" y="3701"/>
                    <a:pt x="6985" y="3861"/>
                    <a:pt x="7031" y="3998"/>
                  </a:cubicBezTo>
                  <a:cubicBezTo>
                    <a:pt x="7054" y="4112"/>
                    <a:pt x="7077" y="4181"/>
                    <a:pt x="7077" y="4181"/>
                  </a:cubicBezTo>
                  <a:cubicBezTo>
                    <a:pt x="7077" y="4181"/>
                    <a:pt x="7077" y="4112"/>
                    <a:pt x="7077" y="3998"/>
                  </a:cubicBezTo>
                  <a:cubicBezTo>
                    <a:pt x="7054" y="3861"/>
                    <a:pt x="7054" y="3678"/>
                    <a:pt x="6963" y="3473"/>
                  </a:cubicBezTo>
                  <a:cubicBezTo>
                    <a:pt x="6871" y="3039"/>
                    <a:pt x="6575" y="2514"/>
                    <a:pt x="6209" y="2035"/>
                  </a:cubicBezTo>
                  <a:cubicBezTo>
                    <a:pt x="5867" y="1578"/>
                    <a:pt x="5388" y="1213"/>
                    <a:pt x="5045" y="939"/>
                  </a:cubicBezTo>
                  <a:cubicBezTo>
                    <a:pt x="4863" y="825"/>
                    <a:pt x="4703" y="734"/>
                    <a:pt x="4589" y="665"/>
                  </a:cubicBezTo>
                  <a:cubicBezTo>
                    <a:pt x="4498" y="597"/>
                    <a:pt x="4429" y="574"/>
                    <a:pt x="4429" y="574"/>
                  </a:cubicBezTo>
                  <a:cubicBezTo>
                    <a:pt x="4429" y="574"/>
                    <a:pt x="4361" y="551"/>
                    <a:pt x="4246" y="483"/>
                  </a:cubicBezTo>
                  <a:cubicBezTo>
                    <a:pt x="4132" y="437"/>
                    <a:pt x="3950" y="369"/>
                    <a:pt x="3744" y="300"/>
                  </a:cubicBezTo>
                  <a:cubicBezTo>
                    <a:pt x="3333" y="140"/>
                    <a:pt x="2763" y="26"/>
                    <a:pt x="2192" y="4"/>
                  </a:cubicBezTo>
                  <a:cubicBezTo>
                    <a:pt x="2143" y="2"/>
                    <a:pt x="2094" y="1"/>
                    <a:pt x="204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5027;p56">
              <a:extLst>
                <a:ext uri="{FF2B5EF4-FFF2-40B4-BE49-F238E27FC236}">
                  <a16:creationId xmlns:a16="http://schemas.microsoft.com/office/drawing/2014/main" id="{591728AD-0776-660B-7B5C-5C4DE6079DB6}"/>
                </a:ext>
              </a:extLst>
            </p:cNvPr>
            <p:cNvSpPr/>
            <p:nvPr/>
          </p:nvSpPr>
          <p:spPr>
            <a:xfrm>
              <a:off x="4639400" y="1973425"/>
              <a:ext cx="249400" cy="210600"/>
            </a:xfrm>
            <a:custGeom>
              <a:avLst/>
              <a:gdLst/>
              <a:ahLst/>
              <a:cxnLst/>
              <a:rect l="l" t="t" r="r" b="b"/>
              <a:pathLst>
                <a:path w="9976" h="8424" extrusionOk="0">
                  <a:moveTo>
                    <a:pt x="5221" y="1"/>
                  </a:moveTo>
                  <a:cubicBezTo>
                    <a:pt x="5011" y="1"/>
                    <a:pt x="4806" y="14"/>
                    <a:pt x="4611" y="41"/>
                  </a:cubicBezTo>
                  <a:cubicBezTo>
                    <a:pt x="1347" y="497"/>
                    <a:pt x="1" y="3328"/>
                    <a:pt x="206" y="5314"/>
                  </a:cubicBezTo>
                  <a:cubicBezTo>
                    <a:pt x="423" y="7406"/>
                    <a:pt x="2297" y="8423"/>
                    <a:pt x="4454" y="8423"/>
                  </a:cubicBezTo>
                  <a:cubicBezTo>
                    <a:pt x="4790" y="8423"/>
                    <a:pt x="5134" y="8399"/>
                    <a:pt x="5479" y="8349"/>
                  </a:cubicBezTo>
                  <a:cubicBezTo>
                    <a:pt x="8241" y="7961"/>
                    <a:pt x="9975" y="5587"/>
                    <a:pt x="9679" y="3465"/>
                  </a:cubicBezTo>
                  <a:cubicBezTo>
                    <a:pt x="9610" y="3077"/>
                    <a:pt x="9633" y="2506"/>
                    <a:pt x="9359" y="2186"/>
                  </a:cubicBezTo>
                  <a:cubicBezTo>
                    <a:pt x="9199" y="2460"/>
                    <a:pt x="8994" y="2552"/>
                    <a:pt x="8766" y="2734"/>
                  </a:cubicBezTo>
                  <a:cubicBezTo>
                    <a:pt x="8925" y="2438"/>
                    <a:pt x="8902" y="2118"/>
                    <a:pt x="8925" y="1821"/>
                  </a:cubicBezTo>
                  <a:cubicBezTo>
                    <a:pt x="8948" y="1525"/>
                    <a:pt x="8948" y="1456"/>
                    <a:pt x="8743" y="1228"/>
                  </a:cubicBezTo>
                  <a:cubicBezTo>
                    <a:pt x="8469" y="931"/>
                    <a:pt x="8126" y="703"/>
                    <a:pt x="7761" y="520"/>
                  </a:cubicBezTo>
                  <a:cubicBezTo>
                    <a:pt x="7011" y="209"/>
                    <a:pt x="6071" y="1"/>
                    <a:pt x="522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5028;p56">
              <a:extLst>
                <a:ext uri="{FF2B5EF4-FFF2-40B4-BE49-F238E27FC236}">
                  <a16:creationId xmlns:a16="http://schemas.microsoft.com/office/drawing/2014/main" id="{EA10F017-FBA4-68AA-F49E-961550C11D70}"/>
                </a:ext>
              </a:extLst>
            </p:cNvPr>
            <p:cNvSpPr/>
            <p:nvPr/>
          </p:nvSpPr>
          <p:spPr>
            <a:xfrm>
              <a:off x="4634275" y="1993825"/>
              <a:ext cx="231125" cy="195200"/>
            </a:xfrm>
            <a:custGeom>
              <a:avLst/>
              <a:gdLst/>
              <a:ahLst/>
              <a:cxnLst/>
              <a:rect l="l" t="t" r="r" b="b"/>
              <a:pathLst>
                <a:path w="9245" h="7808" extrusionOk="0">
                  <a:moveTo>
                    <a:pt x="4976" y="1"/>
                  </a:moveTo>
                  <a:cubicBezTo>
                    <a:pt x="3104" y="1"/>
                    <a:pt x="1370" y="1599"/>
                    <a:pt x="571" y="3242"/>
                  </a:cubicBezTo>
                  <a:cubicBezTo>
                    <a:pt x="0" y="4452"/>
                    <a:pt x="525" y="5730"/>
                    <a:pt x="1415" y="6597"/>
                  </a:cubicBezTo>
                  <a:cubicBezTo>
                    <a:pt x="2442" y="7602"/>
                    <a:pt x="3675" y="7807"/>
                    <a:pt x="5067" y="7807"/>
                  </a:cubicBezTo>
                  <a:cubicBezTo>
                    <a:pt x="7418" y="7807"/>
                    <a:pt x="9244" y="6438"/>
                    <a:pt x="9244" y="4155"/>
                  </a:cubicBezTo>
                  <a:cubicBezTo>
                    <a:pt x="9244" y="1873"/>
                    <a:pt x="7327" y="1"/>
                    <a:pt x="49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5029;p56">
              <a:extLst>
                <a:ext uri="{FF2B5EF4-FFF2-40B4-BE49-F238E27FC236}">
                  <a16:creationId xmlns:a16="http://schemas.microsoft.com/office/drawing/2014/main" id="{2CE39587-BB3E-8DDE-5809-A1F45C9EB9B4}"/>
                </a:ext>
              </a:extLst>
            </p:cNvPr>
            <p:cNvSpPr/>
            <p:nvPr/>
          </p:nvSpPr>
          <p:spPr>
            <a:xfrm>
              <a:off x="4692475" y="1998450"/>
              <a:ext cx="169500" cy="164850"/>
            </a:xfrm>
            <a:custGeom>
              <a:avLst/>
              <a:gdLst/>
              <a:ahLst/>
              <a:cxnLst/>
              <a:rect l="l" t="t" r="r" b="b"/>
              <a:pathLst>
                <a:path w="6780" h="6594" extrusionOk="0">
                  <a:moveTo>
                    <a:pt x="3329" y="0"/>
                  </a:moveTo>
                  <a:cubicBezTo>
                    <a:pt x="1705" y="0"/>
                    <a:pt x="330" y="1243"/>
                    <a:pt x="160" y="2920"/>
                  </a:cubicBezTo>
                  <a:cubicBezTo>
                    <a:pt x="0" y="4746"/>
                    <a:pt x="1301" y="6367"/>
                    <a:pt x="3082" y="6572"/>
                  </a:cubicBezTo>
                  <a:cubicBezTo>
                    <a:pt x="3206" y="6587"/>
                    <a:pt x="3329" y="6594"/>
                    <a:pt x="3451" y="6594"/>
                  </a:cubicBezTo>
                  <a:cubicBezTo>
                    <a:pt x="5075" y="6594"/>
                    <a:pt x="6450" y="5351"/>
                    <a:pt x="6620" y="3673"/>
                  </a:cubicBezTo>
                  <a:cubicBezTo>
                    <a:pt x="6779" y="1870"/>
                    <a:pt x="5478" y="227"/>
                    <a:pt x="3698" y="21"/>
                  </a:cubicBezTo>
                  <a:cubicBezTo>
                    <a:pt x="3574" y="7"/>
                    <a:pt x="3450" y="0"/>
                    <a:pt x="33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5030;p56">
              <a:extLst>
                <a:ext uri="{FF2B5EF4-FFF2-40B4-BE49-F238E27FC236}">
                  <a16:creationId xmlns:a16="http://schemas.microsoft.com/office/drawing/2014/main" id="{35ED40BE-FBE3-B8DD-AFEF-C1BFD41AE65F}"/>
                </a:ext>
              </a:extLst>
            </p:cNvPr>
            <p:cNvSpPr/>
            <p:nvPr/>
          </p:nvSpPr>
          <p:spPr>
            <a:xfrm>
              <a:off x="4736975" y="2028925"/>
              <a:ext cx="94750" cy="92475"/>
            </a:xfrm>
            <a:custGeom>
              <a:avLst/>
              <a:gdLst/>
              <a:ahLst/>
              <a:cxnLst/>
              <a:rect l="l" t="t" r="r" b="b"/>
              <a:pathLst>
                <a:path w="3790" h="3699" extrusionOk="0">
                  <a:moveTo>
                    <a:pt x="1871" y="0"/>
                  </a:moveTo>
                  <a:cubicBezTo>
                    <a:pt x="954" y="0"/>
                    <a:pt x="177" y="698"/>
                    <a:pt x="92" y="1633"/>
                  </a:cubicBezTo>
                  <a:cubicBezTo>
                    <a:pt x="1" y="2660"/>
                    <a:pt x="731" y="3573"/>
                    <a:pt x="1735" y="3687"/>
                  </a:cubicBezTo>
                  <a:cubicBezTo>
                    <a:pt x="1803" y="3695"/>
                    <a:pt x="1871" y="3699"/>
                    <a:pt x="1937" y="3699"/>
                  </a:cubicBezTo>
                  <a:cubicBezTo>
                    <a:pt x="2836" y="3699"/>
                    <a:pt x="3613" y="3000"/>
                    <a:pt x="3698" y="2044"/>
                  </a:cubicBezTo>
                  <a:cubicBezTo>
                    <a:pt x="3790" y="1039"/>
                    <a:pt x="3059" y="126"/>
                    <a:pt x="2078" y="12"/>
                  </a:cubicBezTo>
                  <a:cubicBezTo>
                    <a:pt x="2008" y="4"/>
                    <a:pt x="1939" y="0"/>
                    <a:pt x="187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5031;p56">
              <a:extLst>
                <a:ext uri="{FF2B5EF4-FFF2-40B4-BE49-F238E27FC236}">
                  <a16:creationId xmlns:a16="http://schemas.microsoft.com/office/drawing/2014/main" id="{B563E903-EE23-6ACB-AF1B-FCA0A8624D0F}"/>
                </a:ext>
              </a:extLst>
            </p:cNvPr>
            <p:cNvSpPr/>
            <p:nvPr/>
          </p:nvSpPr>
          <p:spPr>
            <a:xfrm>
              <a:off x="4692475" y="2018950"/>
              <a:ext cx="156950" cy="144350"/>
            </a:xfrm>
            <a:custGeom>
              <a:avLst/>
              <a:gdLst/>
              <a:ahLst/>
              <a:cxnLst/>
              <a:rect l="l" t="t" r="r" b="b"/>
              <a:pathLst>
                <a:path w="6278" h="5774" extrusionOk="0">
                  <a:moveTo>
                    <a:pt x="1233" y="0"/>
                  </a:moveTo>
                  <a:lnTo>
                    <a:pt x="1233" y="0"/>
                  </a:lnTo>
                  <a:cubicBezTo>
                    <a:pt x="639" y="525"/>
                    <a:pt x="251" y="1256"/>
                    <a:pt x="160" y="2100"/>
                  </a:cubicBezTo>
                  <a:cubicBezTo>
                    <a:pt x="0" y="3926"/>
                    <a:pt x="1301" y="5547"/>
                    <a:pt x="3082" y="5752"/>
                  </a:cubicBezTo>
                  <a:cubicBezTo>
                    <a:pt x="3205" y="5767"/>
                    <a:pt x="3327" y="5774"/>
                    <a:pt x="3447" y="5774"/>
                  </a:cubicBezTo>
                  <a:cubicBezTo>
                    <a:pt x="4671" y="5774"/>
                    <a:pt x="5758" y="5054"/>
                    <a:pt x="6277" y="3995"/>
                  </a:cubicBezTo>
                  <a:lnTo>
                    <a:pt x="6277" y="3995"/>
                  </a:lnTo>
                  <a:cubicBezTo>
                    <a:pt x="5725" y="4488"/>
                    <a:pt x="5002" y="4794"/>
                    <a:pt x="4196" y="4794"/>
                  </a:cubicBezTo>
                  <a:cubicBezTo>
                    <a:pt x="4070" y="4794"/>
                    <a:pt x="3942" y="4786"/>
                    <a:pt x="3812" y="4771"/>
                  </a:cubicBezTo>
                  <a:cubicBezTo>
                    <a:pt x="2055" y="4565"/>
                    <a:pt x="731" y="2945"/>
                    <a:pt x="913" y="1142"/>
                  </a:cubicBezTo>
                  <a:cubicBezTo>
                    <a:pt x="936" y="731"/>
                    <a:pt x="1050" y="343"/>
                    <a:pt x="123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5032;p56">
              <a:extLst>
                <a:ext uri="{FF2B5EF4-FFF2-40B4-BE49-F238E27FC236}">
                  <a16:creationId xmlns:a16="http://schemas.microsoft.com/office/drawing/2014/main" id="{C9BA88AE-8E49-04DF-DF4A-CF536AF76835}"/>
                </a:ext>
              </a:extLst>
            </p:cNvPr>
            <p:cNvSpPr/>
            <p:nvPr/>
          </p:nvSpPr>
          <p:spPr>
            <a:xfrm>
              <a:off x="4693034" y="2042162"/>
              <a:ext cx="41098" cy="39741"/>
            </a:xfrm>
            <a:custGeom>
              <a:avLst/>
              <a:gdLst/>
              <a:ahLst/>
              <a:cxnLst/>
              <a:rect l="l" t="t" r="r" b="b"/>
              <a:pathLst>
                <a:path w="2877" h="2783" extrusionOk="0">
                  <a:moveTo>
                    <a:pt x="1412" y="1"/>
                  </a:moveTo>
                  <a:cubicBezTo>
                    <a:pt x="726" y="1"/>
                    <a:pt x="133" y="524"/>
                    <a:pt x="69" y="1243"/>
                  </a:cubicBezTo>
                  <a:cubicBezTo>
                    <a:pt x="1" y="1996"/>
                    <a:pt x="572" y="2681"/>
                    <a:pt x="1302" y="2773"/>
                  </a:cubicBezTo>
                  <a:cubicBezTo>
                    <a:pt x="1357" y="2779"/>
                    <a:pt x="1412" y="2782"/>
                    <a:pt x="1466" y="2782"/>
                  </a:cubicBezTo>
                  <a:cubicBezTo>
                    <a:pt x="2152" y="2782"/>
                    <a:pt x="2745" y="2259"/>
                    <a:pt x="2808" y="1540"/>
                  </a:cubicBezTo>
                  <a:cubicBezTo>
                    <a:pt x="2877" y="787"/>
                    <a:pt x="2329" y="102"/>
                    <a:pt x="1576" y="11"/>
                  </a:cubicBezTo>
                  <a:cubicBezTo>
                    <a:pt x="1521" y="4"/>
                    <a:pt x="1466" y="1"/>
                    <a:pt x="1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5033;p56">
              <a:extLst>
                <a:ext uri="{FF2B5EF4-FFF2-40B4-BE49-F238E27FC236}">
                  <a16:creationId xmlns:a16="http://schemas.microsoft.com/office/drawing/2014/main" id="{3CF419BB-1A55-40C0-77A8-D2A0B5F704D1}"/>
                </a:ext>
              </a:extLst>
            </p:cNvPr>
            <p:cNvSpPr/>
            <p:nvPr/>
          </p:nvSpPr>
          <p:spPr>
            <a:xfrm>
              <a:off x="4283325" y="1482450"/>
              <a:ext cx="1035725" cy="948525"/>
            </a:xfrm>
            <a:custGeom>
              <a:avLst/>
              <a:gdLst/>
              <a:ahLst/>
              <a:cxnLst/>
              <a:rect l="l" t="t" r="r" b="b"/>
              <a:pathLst>
                <a:path w="41429" h="37941" extrusionOk="0">
                  <a:moveTo>
                    <a:pt x="17178" y="1"/>
                  </a:moveTo>
                  <a:cubicBezTo>
                    <a:pt x="14818" y="1"/>
                    <a:pt x="12118" y="365"/>
                    <a:pt x="9131" y="1351"/>
                  </a:cubicBezTo>
                  <a:cubicBezTo>
                    <a:pt x="2899" y="3406"/>
                    <a:pt x="868" y="7788"/>
                    <a:pt x="1" y="12285"/>
                  </a:cubicBezTo>
                  <a:cubicBezTo>
                    <a:pt x="2169" y="12558"/>
                    <a:pt x="4315" y="12741"/>
                    <a:pt x="4315" y="12741"/>
                  </a:cubicBezTo>
                  <a:lnTo>
                    <a:pt x="6460" y="8473"/>
                  </a:lnTo>
                  <a:lnTo>
                    <a:pt x="6072" y="12924"/>
                  </a:lnTo>
                  <a:lnTo>
                    <a:pt x="21479" y="16233"/>
                  </a:lnTo>
                  <a:lnTo>
                    <a:pt x="22757" y="12262"/>
                  </a:lnTo>
                  <a:lnTo>
                    <a:pt x="22552" y="16233"/>
                  </a:lnTo>
                  <a:lnTo>
                    <a:pt x="26524" y="16530"/>
                  </a:lnTo>
                  <a:cubicBezTo>
                    <a:pt x="27208" y="26322"/>
                    <a:pt x="20292" y="35498"/>
                    <a:pt x="18284" y="37940"/>
                  </a:cubicBezTo>
                  <a:cubicBezTo>
                    <a:pt x="23419" y="36525"/>
                    <a:pt x="27528" y="33580"/>
                    <a:pt x="28920" y="30727"/>
                  </a:cubicBezTo>
                  <a:cubicBezTo>
                    <a:pt x="28920" y="30727"/>
                    <a:pt x="29619" y="33208"/>
                    <a:pt x="32297" y="33208"/>
                  </a:cubicBezTo>
                  <a:cubicBezTo>
                    <a:pt x="32939" y="33208"/>
                    <a:pt x="33694" y="33066"/>
                    <a:pt x="34581" y="32713"/>
                  </a:cubicBezTo>
                  <a:cubicBezTo>
                    <a:pt x="38165" y="31298"/>
                    <a:pt x="41429" y="25569"/>
                    <a:pt x="38918" y="23058"/>
                  </a:cubicBezTo>
                  <a:cubicBezTo>
                    <a:pt x="37843" y="21983"/>
                    <a:pt x="36765" y="21633"/>
                    <a:pt x="35817" y="21633"/>
                  </a:cubicBezTo>
                  <a:cubicBezTo>
                    <a:pt x="34048" y="21633"/>
                    <a:pt x="32732" y="22853"/>
                    <a:pt x="32732" y="22853"/>
                  </a:cubicBezTo>
                  <a:cubicBezTo>
                    <a:pt x="32732" y="22853"/>
                    <a:pt x="39374" y="10664"/>
                    <a:pt x="27847" y="2949"/>
                  </a:cubicBezTo>
                  <a:cubicBezTo>
                    <a:pt x="27847" y="2949"/>
                    <a:pt x="23887" y="1"/>
                    <a:pt x="171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5034;p56">
              <a:extLst>
                <a:ext uri="{FF2B5EF4-FFF2-40B4-BE49-F238E27FC236}">
                  <a16:creationId xmlns:a16="http://schemas.microsoft.com/office/drawing/2014/main" id="{2A7BC059-2BE8-E787-D084-41C7FA5933E2}"/>
                </a:ext>
              </a:extLst>
            </p:cNvPr>
            <p:cNvSpPr/>
            <p:nvPr/>
          </p:nvSpPr>
          <p:spPr>
            <a:xfrm>
              <a:off x="4196025" y="1390900"/>
              <a:ext cx="1184075" cy="1064600"/>
            </a:xfrm>
            <a:custGeom>
              <a:avLst/>
              <a:gdLst/>
              <a:ahLst/>
              <a:cxnLst/>
              <a:rect l="l" t="t" r="r" b="b"/>
              <a:pathLst>
                <a:path w="47363" h="42584" extrusionOk="0">
                  <a:moveTo>
                    <a:pt x="25212" y="0"/>
                  </a:moveTo>
                  <a:cubicBezTo>
                    <a:pt x="20016" y="0"/>
                    <a:pt x="16001" y="2000"/>
                    <a:pt x="16001" y="2000"/>
                  </a:cubicBezTo>
                  <a:cubicBezTo>
                    <a:pt x="16001" y="2000"/>
                    <a:pt x="12052" y="2046"/>
                    <a:pt x="7008" y="3415"/>
                  </a:cubicBezTo>
                  <a:cubicBezTo>
                    <a:pt x="1301" y="4945"/>
                    <a:pt x="0" y="13344"/>
                    <a:pt x="480" y="14121"/>
                  </a:cubicBezTo>
                  <a:cubicBezTo>
                    <a:pt x="959" y="14897"/>
                    <a:pt x="9108" y="15581"/>
                    <a:pt x="9108" y="15581"/>
                  </a:cubicBezTo>
                  <a:lnTo>
                    <a:pt x="11230" y="11313"/>
                  </a:lnTo>
                  <a:lnTo>
                    <a:pt x="10842" y="15764"/>
                  </a:lnTo>
                  <a:lnTo>
                    <a:pt x="26272" y="19074"/>
                  </a:lnTo>
                  <a:lnTo>
                    <a:pt x="27528" y="15079"/>
                  </a:lnTo>
                  <a:lnTo>
                    <a:pt x="27345" y="19074"/>
                  </a:lnTo>
                  <a:lnTo>
                    <a:pt x="31317" y="19347"/>
                  </a:lnTo>
                  <a:cubicBezTo>
                    <a:pt x="32093" y="30806"/>
                    <a:pt x="22529" y="41420"/>
                    <a:pt x="22529" y="41420"/>
                  </a:cubicBezTo>
                  <a:cubicBezTo>
                    <a:pt x="24789" y="42127"/>
                    <a:pt x="27162" y="42447"/>
                    <a:pt x="29468" y="42561"/>
                  </a:cubicBezTo>
                  <a:cubicBezTo>
                    <a:pt x="30540" y="40689"/>
                    <a:pt x="32480" y="37197"/>
                    <a:pt x="32481" y="37197"/>
                  </a:cubicBezTo>
                  <a:lnTo>
                    <a:pt x="32481" y="37197"/>
                  </a:lnTo>
                  <a:lnTo>
                    <a:pt x="31088" y="42584"/>
                  </a:lnTo>
                  <a:cubicBezTo>
                    <a:pt x="31522" y="42584"/>
                    <a:pt x="31956" y="42561"/>
                    <a:pt x="32389" y="42561"/>
                  </a:cubicBezTo>
                  <a:lnTo>
                    <a:pt x="33576" y="40438"/>
                  </a:lnTo>
                  <a:lnTo>
                    <a:pt x="32914" y="42538"/>
                  </a:lnTo>
                  <a:cubicBezTo>
                    <a:pt x="35882" y="42378"/>
                    <a:pt x="38575" y="41922"/>
                    <a:pt x="40538" y="41488"/>
                  </a:cubicBezTo>
                  <a:lnTo>
                    <a:pt x="42775" y="36763"/>
                  </a:lnTo>
                  <a:lnTo>
                    <a:pt x="42433" y="41031"/>
                  </a:lnTo>
                  <a:cubicBezTo>
                    <a:pt x="43300" y="40803"/>
                    <a:pt x="43802" y="40643"/>
                    <a:pt x="43802" y="40643"/>
                  </a:cubicBezTo>
                  <a:cubicBezTo>
                    <a:pt x="47363" y="33202"/>
                    <a:pt x="45697" y="20580"/>
                    <a:pt x="45103" y="16357"/>
                  </a:cubicBezTo>
                  <a:cubicBezTo>
                    <a:pt x="44030" y="8871"/>
                    <a:pt x="39853" y="7912"/>
                    <a:pt x="39853" y="7912"/>
                  </a:cubicBezTo>
                  <a:cubicBezTo>
                    <a:pt x="39853" y="7912"/>
                    <a:pt x="42181" y="7615"/>
                    <a:pt x="42181" y="6931"/>
                  </a:cubicBezTo>
                  <a:cubicBezTo>
                    <a:pt x="42181" y="6269"/>
                    <a:pt x="39077" y="6269"/>
                    <a:pt x="39077" y="6269"/>
                  </a:cubicBezTo>
                  <a:cubicBezTo>
                    <a:pt x="39077" y="6269"/>
                    <a:pt x="40059" y="4214"/>
                    <a:pt x="39374" y="3644"/>
                  </a:cubicBezTo>
                  <a:cubicBezTo>
                    <a:pt x="39304" y="3583"/>
                    <a:pt x="39238" y="3556"/>
                    <a:pt x="39175" y="3556"/>
                  </a:cubicBezTo>
                  <a:cubicBezTo>
                    <a:pt x="38614" y="3556"/>
                    <a:pt x="38301" y="5675"/>
                    <a:pt x="38301" y="5675"/>
                  </a:cubicBezTo>
                  <a:cubicBezTo>
                    <a:pt x="34128" y="1241"/>
                    <a:pt x="29304" y="0"/>
                    <a:pt x="2521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5035;p56">
              <a:extLst>
                <a:ext uri="{FF2B5EF4-FFF2-40B4-BE49-F238E27FC236}">
                  <a16:creationId xmlns:a16="http://schemas.microsoft.com/office/drawing/2014/main" id="{95F195C4-F9E6-0F61-406C-ED3FB3E3FD97}"/>
                </a:ext>
              </a:extLst>
            </p:cNvPr>
            <p:cNvSpPr/>
            <p:nvPr/>
          </p:nvSpPr>
          <p:spPr>
            <a:xfrm>
              <a:off x="4202300" y="1390900"/>
              <a:ext cx="1177800" cy="1064600"/>
            </a:xfrm>
            <a:custGeom>
              <a:avLst/>
              <a:gdLst/>
              <a:ahLst/>
              <a:cxnLst/>
              <a:rect l="l" t="t" r="r" b="b"/>
              <a:pathLst>
                <a:path w="47112" h="42584" extrusionOk="0">
                  <a:moveTo>
                    <a:pt x="24961" y="0"/>
                  </a:moveTo>
                  <a:cubicBezTo>
                    <a:pt x="19765" y="0"/>
                    <a:pt x="15750" y="2000"/>
                    <a:pt x="15750" y="2000"/>
                  </a:cubicBezTo>
                  <a:cubicBezTo>
                    <a:pt x="15750" y="2000"/>
                    <a:pt x="15522" y="2000"/>
                    <a:pt x="15156" y="2023"/>
                  </a:cubicBezTo>
                  <a:cubicBezTo>
                    <a:pt x="15271" y="2046"/>
                    <a:pt x="15385" y="2092"/>
                    <a:pt x="15544" y="2114"/>
                  </a:cubicBezTo>
                  <a:cubicBezTo>
                    <a:pt x="18443" y="2525"/>
                    <a:pt x="17051" y="5059"/>
                    <a:pt x="17051" y="5059"/>
                  </a:cubicBezTo>
                  <a:cubicBezTo>
                    <a:pt x="17958" y="4443"/>
                    <a:pt x="18901" y="4216"/>
                    <a:pt x="19803" y="4216"/>
                  </a:cubicBezTo>
                  <a:cubicBezTo>
                    <a:pt x="22078" y="4216"/>
                    <a:pt x="24096" y="5661"/>
                    <a:pt x="24652" y="5972"/>
                  </a:cubicBezTo>
                  <a:cubicBezTo>
                    <a:pt x="25610" y="6520"/>
                    <a:pt x="24287" y="8620"/>
                    <a:pt x="24287" y="8620"/>
                  </a:cubicBezTo>
                  <a:cubicBezTo>
                    <a:pt x="24772" y="8548"/>
                    <a:pt x="25262" y="8512"/>
                    <a:pt x="25748" y="8512"/>
                  </a:cubicBezTo>
                  <a:cubicBezTo>
                    <a:pt x="27727" y="8512"/>
                    <a:pt x="29632" y="9104"/>
                    <a:pt x="30860" y="10240"/>
                  </a:cubicBezTo>
                  <a:cubicBezTo>
                    <a:pt x="32412" y="11701"/>
                    <a:pt x="31636" y="17179"/>
                    <a:pt x="29399" y="17293"/>
                  </a:cubicBezTo>
                  <a:cubicBezTo>
                    <a:pt x="29372" y="17295"/>
                    <a:pt x="29345" y="17296"/>
                    <a:pt x="29319" y="17296"/>
                  </a:cubicBezTo>
                  <a:cubicBezTo>
                    <a:pt x="27218" y="17296"/>
                    <a:pt x="28509" y="11930"/>
                    <a:pt x="28509" y="11929"/>
                  </a:cubicBezTo>
                  <a:lnTo>
                    <a:pt x="28509" y="11929"/>
                  </a:lnTo>
                  <a:cubicBezTo>
                    <a:pt x="28509" y="11930"/>
                    <a:pt x="27413" y="14532"/>
                    <a:pt x="26386" y="16335"/>
                  </a:cubicBezTo>
                  <a:cubicBezTo>
                    <a:pt x="26076" y="16879"/>
                    <a:pt x="25201" y="17101"/>
                    <a:pt x="24035" y="17101"/>
                  </a:cubicBezTo>
                  <a:cubicBezTo>
                    <a:pt x="21338" y="17101"/>
                    <a:pt x="17090" y="15914"/>
                    <a:pt x="14700" y="14782"/>
                  </a:cubicBezTo>
                  <a:cubicBezTo>
                    <a:pt x="11253" y="13139"/>
                    <a:pt x="11550" y="9761"/>
                    <a:pt x="11618" y="9601"/>
                  </a:cubicBezTo>
                  <a:cubicBezTo>
                    <a:pt x="11620" y="9597"/>
                    <a:pt x="11620" y="9596"/>
                    <a:pt x="11619" y="9596"/>
                  </a:cubicBezTo>
                  <a:lnTo>
                    <a:pt x="11619" y="9596"/>
                  </a:lnTo>
                  <a:cubicBezTo>
                    <a:pt x="11585" y="9596"/>
                    <a:pt x="9355" y="13312"/>
                    <a:pt x="6802" y="13312"/>
                  </a:cubicBezTo>
                  <a:cubicBezTo>
                    <a:pt x="6621" y="13312"/>
                    <a:pt x="6438" y="13293"/>
                    <a:pt x="6255" y="13253"/>
                  </a:cubicBezTo>
                  <a:cubicBezTo>
                    <a:pt x="3424" y="12660"/>
                    <a:pt x="6072" y="7844"/>
                    <a:pt x="6072" y="7844"/>
                  </a:cubicBezTo>
                  <a:lnTo>
                    <a:pt x="6072" y="7844"/>
                  </a:lnTo>
                  <a:cubicBezTo>
                    <a:pt x="6072" y="7844"/>
                    <a:pt x="3470" y="10742"/>
                    <a:pt x="1735" y="10788"/>
                  </a:cubicBezTo>
                  <a:cubicBezTo>
                    <a:pt x="1725" y="10788"/>
                    <a:pt x="1715" y="10789"/>
                    <a:pt x="1705" y="10789"/>
                  </a:cubicBezTo>
                  <a:cubicBezTo>
                    <a:pt x="1181" y="10789"/>
                    <a:pt x="1005" y="10203"/>
                    <a:pt x="1028" y="9419"/>
                  </a:cubicBezTo>
                  <a:lnTo>
                    <a:pt x="1028" y="9419"/>
                  </a:lnTo>
                  <a:cubicBezTo>
                    <a:pt x="160" y="11678"/>
                    <a:pt x="0" y="13755"/>
                    <a:pt x="229" y="14121"/>
                  </a:cubicBezTo>
                  <a:cubicBezTo>
                    <a:pt x="708" y="14897"/>
                    <a:pt x="8857" y="15581"/>
                    <a:pt x="8857" y="15581"/>
                  </a:cubicBezTo>
                  <a:lnTo>
                    <a:pt x="10979" y="11313"/>
                  </a:lnTo>
                  <a:lnTo>
                    <a:pt x="10591" y="15764"/>
                  </a:lnTo>
                  <a:lnTo>
                    <a:pt x="26021" y="19074"/>
                  </a:lnTo>
                  <a:lnTo>
                    <a:pt x="27277" y="15079"/>
                  </a:lnTo>
                  <a:lnTo>
                    <a:pt x="27094" y="19074"/>
                  </a:lnTo>
                  <a:lnTo>
                    <a:pt x="31066" y="19347"/>
                  </a:lnTo>
                  <a:cubicBezTo>
                    <a:pt x="31317" y="22954"/>
                    <a:pt x="30541" y="26469"/>
                    <a:pt x="29354" y="29596"/>
                  </a:cubicBezTo>
                  <a:cubicBezTo>
                    <a:pt x="29411" y="29607"/>
                    <a:pt x="29462" y="29613"/>
                    <a:pt x="29502" y="29613"/>
                  </a:cubicBezTo>
                  <a:cubicBezTo>
                    <a:pt x="29542" y="29613"/>
                    <a:pt x="29571" y="29607"/>
                    <a:pt x="29582" y="29596"/>
                  </a:cubicBezTo>
                  <a:cubicBezTo>
                    <a:pt x="30381" y="29003"/>
                    <a:pt x="31933" y="23707"/>
                    <a:pt x="32481" y="21105"/>
                  </a:cubicBezTo>
                  <a:cubicBezTo>
                    <a:pt x="32996" y="18657"/>
                    <a:pt x="33512" y="14411"/>
                    <a:pt x="34464" y="14411"/>
                  </a:cubicBezTo>
                  <a:cubicBezTo>
                    <a:pt x="34524" y="14411"/>
                    <a:pt x="34586" y="14428"/>
                    <a:pt x="34649" y="14463"/>
                  </a:cubicBezTo>
                  <a:cubicBezTo>
                    <a:pt x="35745" y="15079"/>
                    <a:pt x="36521" y="25624"/>
                    <a:pt x="36521" y="25624"/>
                  </a:cubicBezTo>
                  <a:cubicBezTo>
                    <a:pt x="36521" y="25624"/>
                    <a:pt x="37434" y="22977"/>
                    <a:pt x="37913" y="20922"/>
                  </a:cubicBezTo>
                  <a:cubicBezTo>
                    <a:pt x="38254" y="19461"/>
                    <a:pt x="39150" y="17826"/>
                    <a:pt x="39827" y="17826"/>
                  </a:cubicBezTo>
                  <a:cubicBezTo>
                    <a:pt x="40102" y="17826"/>
                    <a:pt x="40341" y="18095"/>
                    <a:pt x="40492" y="18754"/>
                  </a:cubicBezTo>
                  <a:cubicBezTo>
                    <a:pt x="41040" y="21037"/>
                    <a:pt x="39351" y="31787"/>
                    <a:pt x="39351" y="31787"/>
                  </a:cubicBezTo>
                  <a:cubicBezTo>
                    <a:pt x="39351" y="31787"/>
                    <a:pt x="37177" y="37997"/>
                    <a:pt x="35360" y="37997"/>
                  </a:cubicBezTo>
                  <a:cubicBezTo>
                    <a:pt x="35344" y="37997"/>
                    <a:pt x="35327" y="37997"/>
                    <a:pt x="35311" y="37996"/>
                  </a:cubicBezTo>
                  <a:cubicBezTo>
                    <a:pt x="33574" y="37864"/>
                    <a:pt x="35925" y="25042"/>
                    <a:pt x="35590" y="25042"/>
                  </a:cubicBezTo>
                  <a:cubicBezTo>
                    <a:pt x="35577" y="25042"/>
                    <a:pt x="35560" y="25061"/>
                    <a:pt x="35539" y="25099"/>
                  </a:cubicBezTo>
                  <a:cubicBezTo>
                    <a:pt x="34992" y="26149"/>
                    <a:pt x="32960" y="36603"/>
                    <a:pt x="31750" y="37197"/>
                  </a:cubicBezTo>
                  <a:cubicBezTo>
                    <a:pt x="31687" y="37230"/>
                    <a:pt x="31632" y="37245"/>
                    <a:pt x="31582" y="37245"/>
                  </a:cubicBezTo>
                  <a:cubicBezTo>
                    <a:pt x="30700" y="37245"/>
                    <a:pt x="31887" y="32313"/>
                    <a:pt x="31887" y="32312"/>
                  </a:cubicBezTo>
                  <a:lnTo>
                    <a:pt x="31887" y="32312"/>
                  </a:lnTo>
                  <a:cubicBezTo>
                    <a:pt x="31887" y="32313"/>
                    <a:pt x="27528" y="39434"/>
                    <a:pt x="25496" y="39502"/>
                  </a:cubicBezTo>
                  <a:cubicBezTo>
                    <a:pt x="24880" y="39502"/>
                    <a:pt x="24743" y="38886"/>
                    <a:pt x="24880" y="38019"/>
                  </a:cubicBezTo>
                  <a:lnTo>
                    <a:pt x="24880" y="38019"/>
                  </a:lnTo>
                  <a:cubicBezTo>
                    <a:pt x="23419" y="40141"/>
                    <a:pt x="22278" y="41420"/>
                    <a:pt x="22278" y="41420"/>
                  </a:cubicBezTo>
                  <a:cubicBezTo>
                    <a:pt x="24538" y="42127"/>
                    <a:pt x="26911" y="42447"/>
                    <a:pt x="29217" y="42561"/>
                  </a:cubicBezTo>
                  <a:cubicBezTo>
                    <a:pt x="30289" y="40689"/>
                    <a:pt x="32229" y="37197"/>
                    <a:pt x="32230" y="37197"/>
                  </a:cubicBezTo>
                  <a:lnTo>
                    <a:pt x="32230" y="37197"/>
                  </a:lnTo>
                  <a:lnTo>
                    <a:pt x="30837" y="42584"/>
                  </a:lnTo>
                  <a:cubicBezTo>
                    <a:pt x="31271" y="42584"/>
                    <a:pt x="31705" y="42561"/>
                    <a:pt x="32138" y="42561"/>
                  </a:cubicBezTo>
                  <a:lnTo>
                    <a:pt x="33325" y="40438"/>
                  </a:lnTo>
                  <a:lnTo>
                    <a:pt x="32663" y="42538"/>
                  </a:lnTo>
                  <a:cubicBezTo>
                    <a:pt x="35631" y="42378"/>
                    <a:pt x="38324" y="41922"/>
                    <a:pt x="40287" y="41488"/>
                  </a:cubicBezTo>
                  <a:lnTo>
                    <a:pt x="42524" y="36763"/>
                  </a:lnTo>
                  <a:lnTo>
                    <a:pt x="42182" y="41031"/>
                  </a:lnTo>
                  <a:cubicBezTo>
                    <a:pt x="43049" y="40803"/>
                    <a:pt x="43551" y="40643"/>
                    <a:pt x="43551" y="40643"/>
                  </a:cubicBezTo>
                  <a:cubicBezTo>
                    <a:pt x="47112" y="33202"/>
                    <a:pt x="45446" y="20580"/>
                    <a:pt x="44852" y="16357"/>
                  </a:cubicBezTo>
                  <a:cubicBezTo>
                    <a:pt x="43779" y="8871"/>
                    <a:pt x="39602" y="7912"/>
                    <a:pt x="39602" y="7912"/>
                  </a:cubicBezTo>
                  <a:cubicBezTo>
                    <a:pt x="39602" y="7912"/>
                    <a:pt x="41930" y="7615"/>
                    <a:pt x="41930" y="6931"/>
                  </a:cubicBezTo>
                  <a:cubicBezTo>
                    <a:pt x="41930" y="6269"/>
                    <a:pt x="38826" y="6269"/>
                    <a:pt x="38826" y="6269"/>
                  </a:cubicBezTo>
                  <a:cubicBezTo>
                    <a:pt x="38826" y="6269"/>
                    <a:pt x="39808" y="4214"/>
                    <a:pt x="39123" y="3644"/>
                  </a:cubicBezTo>
                  <a:cubicBezTo>
                    <a:pt x="39053" y="3583"/>
                    <a:pt x="38987" y="3556"/>
                    <a:pt x="38924" y="3556"/>
                  </a:cubicBezTo>
                  <a:cubicBezTo>
                    <a:pt x="38363" y="3556"/>
                    <a:pt x="38050" y="5675"/>
                    <a:pt x="38050" y="5675"/>
                  </a:cubicBezTo>
                  <a:cubicBezTo>
                    <a:pt x="33877" y="1241"/>
                    <a:pt x="29053" y="0"/>
                    <a:pt x="249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5036;p56">
              <a:extLst>
                <a:ext uri="{FF2B5EF4-FFF2-40B4-BE49-F238E27FC236}">
                  <a16:creationId xmlns:a16="http://schemas.microsoft.com/office/drawing/2014/main" id="{43A2ED4B-B1D2-491A-2826-1154FD970AF0}"/>
                </a:ext>
              </a:extLst>
            </p:cNvPr>
            <p:cNvSpPr/>
            <p:nvPr/>
          </p:nvSpPr>
          <p:spPr>
            <a:xfrm>
              <a:off x="4238825" y="1590375"/>
              <a:ext cx="58800" cy="165525"/>
            </a:xfrm>
            <a:custGeom>
              <a:avLst/>
              <a:gdLst/>
              <a:ahLst/>
              <a:cxnLst/>
              <a:rect l="l" t="t" r="r" b="b"/>
              <a:pathLst>
                <a:path w="2352" h="6621" extrusionOk="0">
                  <a:moveTo>
                    <a:pt x="2280" y="1"/>
                  </a:moveTo>
                  <a:cubicBezTo>
                    <a:pt x="2220" y="1"/>
                    <a:pt x="1682" y="698"/>
                    <a:pt x="1233" y="1440"/>
                  </a:cubicBezTo>
                  <a:cubicBezTo>
                    <a:pt x="1005" y="1828"/>
                    <a:pt x="776" y="2238"/>
                    <a:pt x="639" y="2535"/>
                  </a:cubicBezTo>
                  <a:cubicBezTo>
                    <a:pt x="502" y="2855"/>
                    <a:pt x="411" y="3060"/>
                    <a:pt x="411" y="3060"/>
                  </a:cubicBezTo>
                  <a:cubicBezTo>
                    <a:pt x="411" y="3060"/>
                    <a:pt x="343" y="3266"/>
                    <a:pt x="228" y="3608"/>
                  </a:cubicBezTo>
                  <a:cubicBezTo>
                    <a:pt x="160" y="3927"/>
                    <a:pt x="69" y="4384"/>
                    <a:pt x="23" y="4840"/>
                  </a:cubicBezTo>
                  <a:cubicBezTo>
                    <a:pt x="0" y="5297"/>
                    <a:pt x="23" y="5753"/>
                    <a:pt x="92" y="6073"/>
                  </a:cubicBezTo>
                  <a:cubicBezTo>
                    <a:pt x="183" y="6415"/>
                    <a:pt x="274" y="6621"/>
                    <a:pt x="297" y="6621"/>
                  </a:cubicBezTo>
                  <a:cubicBezTo>
                    <a:pt x="343" y="6598"/>
                    <a:pt x="297" y="6393"/>
                    <a:pt x="274" y="6050"/>
                  </a:cubicBezTo>
                  <a:cubicBezTo>
                    <a:pt x="251" y="5731"/>
                    <a:pt x="274" y="5297"/>
                    <a:pt x="343" y="4863"/>
                  </a:cubicBezTo>
                  <a:cubicBezTo>
                    <a:pt x="411" y="4452"/>
                    <a:pt x="525" y="4019"/>
                    <a:pt x="639" y="3722"/>
                  </a:cubicBezTo>
                  <a:cubicBezTo>
                    <a:pt x="753" y="3425"/>
                    <a:pt x="822" y="3220"/>
                    <a:pt x="822" y="3220"/>
                  </a:cubicBezTo>
                  <a:cubicBezTo>
                    <a:pt x="822" y="3220"/>
                    <a:pt x="1119" y="2398"/>
                    <a:pt x="1507" y="1599"/>
                  </a:cubicBezTo>
                  <a:cubicBezTo>
                    <a:pt x="1895" y="823"/>
                    <a:pt x="2351" y="47"/>
                    <a:pt x="2283" y="2"/>
                  </a:cubicBezTo>
                  <a:cubicBezTo>
                    <a:pt x="2282" y="1"/>
                    <a:pt x="2281" y="1"/>
                    <a:pt x="22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5037;p56">
              <a:extLst>
                <a:ext uri="{FF2B5EF4-FFF2-40B4-BE49-F238E27FC236}">
                  <a16:creationId xmlns:a16="http://schemas.microsoft.com/office/drawing/2014/main" id="{DEC69307-DC4D-53CE-5774-2630CF2F1636}"/>
                </a:ext>
              </a:extLst>
            </p:cNvPr>
            <p:cNvSpPr/>
            <p:nvPr/>
          </p:nvSpPr>
          <p:spPr>
            <a:xfrm>
              <a:off x="4288475" y="1506850"/>
              <a:ext cx="197450" cy="246775"/>
            </a:xfrm>
            <a:custGeom>
              <a:avLst/>
              <a:gdLst/>
              <a:ahLst/>
              <a:cxnLst/>
              <a:rect l="l" t="t" r="r" b="b"/>
              <a:pathLst>
                <a:path w="7898" h="9871" extrusionOk="0">
                  <a:moveTo>
                    <a:pt x="7869" y="1"/>
                  </a:moveTo>
                  <a:cubicBezTo>
                    <a:pt x="7825" y="1"/>
                    <a:pt x="7730" y="17"/>
                    <a:pt x="7601" y="33"/>
                  </a:cubicBezTo>
                  <a:cubicBezTo>
                    <a:pt x="7441" y="78"/>
                    <a:pt x="7167" y="101"/>
                    <a:pt x="6870" y="215"/>
                  </a:cubicBezTo>
                  <a:cubicBezTo>
                    <a:pt x="6254" y="398"/>
                    <a:pt x="5501" y="809"/>
                    <a:pt x="4793" y="1288"/>
                  </a:cubicBezTo>
                  <a:cubicBezTo>
                    <a:pt x="4086" y="1745"/>
                    <a:pt x="3469" y="2338"/>
                    <a:pt x="3013" y="2795"/>
                  </a:cubicBezTo>
                  <a:cubicBezTo>
                    <a:pt x="2579" y="3274"/>
                    <a:pt x="2305" y="3594"/>
                    <a:pt x="2305" y="3594"/>
                  </a:cubicBezTo>
                  <a:cubicBezTo>
                    <a:pt x="2305" y="3594"/>
                    <a:pt x="2260" y="3685"/>
                    <a:pt x="2146" y="3845"/>
                  </a:cubicBezTo>
                  <a:cubicBezTo>
                    <a:pt x="2031" y="3982"/>
                    <a:pt x="1872" y="4210"/>
                    <a:pt x="1712" y="4484"/>
                  </a:cubicBezTo>
                  <a:cubicBezTo>
                    <a:pt x="1370" y="5009"/>
                    <a:pt x="959" y="5762"/>
                    <a:pt x="639" y="6561"/>
                  </a:cubicBezTo>
                  <a:cubicBezTo>
                    <a:pt x="342" y="7360"/>
                    <a:pt x="114" y="8159"/>
                    <a:pt x="46" y="8798"/>
                  </a:cubicBezTo>
                  <a:cubicBezTo>
                    <a:pt x="0" y="9117"/>
                    <a:pt x="23" y="9391"/>
                    <a:pt x="0" y="9574"/>
                  </a:cubicBezTo>
                  <a:cubicBezTo>
                    <a:pt x="0" y="9756"/>
                    <a:pt x="23" y="9871"/>
                    <a:pt x="23" y="9871"/>
                  </a:cubicBezTo>
                  <a:cubicBezTo>
                    <a:pt x="46" y="9871"/>
                    <a:pt x="69" y="9756"/>
                    <a:pt x="91" y="9574"/>
                  </a:cubicBezTo>
                  <a:cubicBezTo>
                    <a:pt x="137" y="9391"/>
                    <a:pt x="137" y="9140"/>
                    <a:pt x="228" y="8843"/>
                  </a:cubicBezTo>
                  <a:cubicBezTo>
                    <a:pt x="342" y="8227"/>
                    <a:pt x="616" y="7428"/>
                    <a:pt x="936" y="6675"/>
                  </a:cubicBezTo>
                  <a:cubicBezTo>
                    <a:pt x="1278" y="5922"/>
                    <a:pt x="1712" y="5214"/>
                    <a:pt x="2054" y="4712"/>
                  </a:cubicBezTo>
                  <a:cubicBezTo>
                    <a:pt x="2214" y="4438"/>
                    <a:pt x="2397" y="4256"/>
                    <a:pt x="2488" y="4096"/>
                  </a:cubicBezTo>
                  <a:cubicBezTo>
                    <a:pt x="2602" y="3959"/>
                    <a:pt x="2671" y="3867"/>
                    <a:pt x="2671" y="3867"/>
                  </a:cubicBezTo>
                  <a:cubicBezTo>
                    <a:pt x="2671" y="3867"/>
                    <a:pt x="2922" y="3548"/>
                    <a:pt x="3333" y="3091"/>
                  </a:cubicBezTo>
                  <a:cubicBezTo>
                    <a:pt x="3743" y="2635"/>
                    <a:pt x="4314" y="2041"/>
                    <a:pt x="4976" y="1539"/>
                  </a:cubicBezTo>
                  <a:cubicBezTo>
                    <a:pt x="5136" y="1402"/>
                    <a:pt x="5318" y="1311"/>
                    <a:pt x="5478" y="1174"/>
                  </a:cubicBezTo>
                  <a:cubicBezTo>
                    <a:pt x="5638" y="1060"/>
                    <a:pt x="5820" y="946"/>
                    <a:pt x="5980" y="855"/>
                  </a:cubicBezTo>
                  <a:cubicBezTo>
                    <a:pt x="6163" y="763"/>
                    <a:pt x="6323" y="672"/>
                    <a:pt x="6482" y="581"/>
                  </a:cubicBezTo>
                  <a:cubicBezTo>
                    <a:pt x="6642" y="512"/>
                    <a:pt x="6779" y="444"/>
                    <a:pt x="6939" y="398"/>
                  </a:cubicBezTo>
                  <a:cubicBezTo>
                    <a:pt x="7213" y="238"/>
                    <a:pt x="7464" y="193"/>
                    <a:pt x="7624" y="124"/>
                  </a:cubicBezTo>
                  <a:cubicBezTo>
                    <a:pt x="7806" y="56"/>
                    <a:pt x="7898" y="10"/>
                    <a:pt x="7898" y="10"/>
                  </a:cubicBezTo>
                  <a:cubicBezTo>
                    <a:pt x="7898" y="3"/>
                    <a:pt x="7888" y="1"/>
                    <a:pt x="78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5038;p56">
              <a:extLst>
                <a:ext uri="{FF2B5EF4-FFF2-40B4-BE49-F238E27FC236}">
                  <a16:creationId xmlns:a16="http://schemas.microsoft.com/office/drawing/2014/main" id="{D1390062-2290-5ABF-1C4B-B7A0CF661976}"/>
                </a:ext>
              </a:extLst>
            </p:cNvPr>
            <p:cNvSpPr/>
            <p:nvPr/>
          </p:nvSpPr>
          <p:spPr>
            <a:xfrm>
              <a:off x="4618300" y="1474925"/>
              <a:ext cx="134675" cy="59200"/>
            </a:xfrm>
            <a:custGeom>
              <a:avLst/>
              <a:gdLst/>
              <a:ahLst/>
              <a:cxnLst/>
              <a:rect l="l" t="t" r="r" b="b"/>
              <a:pathLst>
                <a:path w="5387" h="2368" extrusionOk="0">
                  <a:moveTo>
                    <a:pt x="4683" y="0"/>
                  </a:moveTo>
                  <a:cubicBezTo>
                    <a:pt x="4441" y="0"/>
                    <a:pt x="4154" y="26"/>
                    <a:pt x="3880" y="77"/>
                  </a:cubicBezTo>
                  <a:cubicBezTo>
                    <a:pt x="3492" y="169"/>
                    <a:pt x="3127" y="283"/>
                    <a:pt x="2876" y="374"/>
                  </a:cubicBezTo>
                  <a:cubicBezTo>
                    <a:pt x="2602" y="488"/>
                    <a:pt x="2442" y="557"/>
                    <a:pt x="2442" y="557"/>
                  </a:cubicBezTo>
                  <a:cubicBezTo>
                    <a:pt x="2442" y="557"/>
                    <a:pt x="1758" y="922"/>
                    <a:pt x="1164" y="1378"/>
                  </a:cubicBezTo>
                  <a:cubicBezTo>
                    <a:pt x="571" y="1812"/>
                    <a:pt x="0" y="2314"/>
                    <a:pt x="46" y="2360"/>
                  </a:cubicBezTo>
                  <a:cubicBezTo>
                    <a:pt x="49" y="2365"/>
                    <a:pt x="56" y="2367"/>
                    <a:pt x="65" y="2367"/>
                  </a:cubicBezTo>
                  <a:cubicBezTo>
                    <a:pt x="183" y="2367"/>
                    <a:pt x="755" y="1990"/>
                    <a:pt x="1347" y="1652"/>
                  </a:cubicBezTo>
                  <a:cubicBezTo>
                    <a:pt x="1963" y="1264"/>
                    <a:pt x="2625" y="967"/>
                    <a:pt x="2625" y="967"/>
                  </a:cubicBezTo>
                  <a:cubicBezTo>
                    <a:pt x="2625" y="967"/>
                    <a:pt x="2785" y="876"/>
                    <a:pt x="3036" y="762"/>
                  </a:cubicBezTo>
                  <a:cubicBezTo>
                    <a:pt x="3287" y="648"/>
                    <a:pt x="3606" y="511"/>
                    <a:pt x="3949" y="397"/>
                  </a:cubicBezTo>
                  <a:cubicBezTo>
                    <a:pt x="4291" y="283"/>
                    <a:pt x="4656" y="214"/>
                    <a:pt x="4930" y="191"/>
                  </a:cubicBezTo>
                  <a:cubicBezTo>
                    <a:pt x="5181" y="146"/>
                    <a:pt x="5387" y="146"/>
                    <a:pt x="5387" y="100"/>
                  </a:cubicBezTo>
                  <a:cubicBezTo>
                    <a:pt x="5387" y="77"/>
                    <a:pt x="5204" y="32"/>
                    <a:pt x="4907" y="9"/>
                  </a:cubicBezTo>
                  <a:cubicBezTo>
                    <a:pt x="4839" y="3"/>
                    <a:pt x="4763" y="0"/>
                    <a:pt x="468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5039;p56">
              <a:extLst>
                <a:ext uri="{FF2B5EF4-FFF2-40B4-BE49-F238E27FC236}">
                  <a16:creationId xmlns:a16="http://schemas.microsoft.com/office/drawing/2014/main" id="{BB9948BD-4C2C-22EF-99BE-C5F1045505FC}"/>
                </a:ext>
              </a:extLst>
            </p:cNvPr>
            <p:cNvSpPr/>
            <p:nvPr/>
          </p:nvSpPr>
          <p:spPr>
            <a:xfrm>
              <a:off x="4467075" y="1590350"/>
              <a:ext cx="58225" cy="190100"/>
            </a:xfrm>
            <a:custGeom>
              <a:avLst/>
              <a:gdLst/>
              <a:ahLst/>
              <a:cxnLst/>
              <a:rect l="l" t="t" r="r" b="b"/>
              <a:pathLst>
                <a:path w="2329" h="7604" extrusionOk="0">
                  <a:moveTo>
                    <a:pt x="2278" y="1"/>
                  </a:moveTo>
                  <a:cubicBezTo>
                    <a:pt x="2242" y="1"/>
                    <a:pt x="2086" y="179"/>
                    <a:pt x="1849" y="459"/>
                  </a:cubicBezTo>
                  <a:cubicBezTo>
                    <a:pt x="1735" y="619"/>
                    <a:pt x="1552" y="779"/>
                    <a:pt x="1438" y="984"/>
                  </a:cubicBezTo>
                  <a:cubicBezTo>
                    <a:pt x="1301" y="1189"/>
                    <a:pt x="1164" y="1395"/>
                    <a:pt x="1027" y="1623"/>
                  </a:cubicBezTo>
                  <a:cubicBezTo>
                    <a:pt x="891" y="1829"/>
                    <a:pt x="799" y="2080"/>
                    <a:pt x="685" y="2285"/>
                  </a:cubicBezTo>
                  <a:cubicBezTo>
                    <a:pt x="639" y="2399"/>
                    <a:pt x="594" y="2513"/>
                    <a:pt x="548" y="2605"/>
                  </a:cubicBezTo>
                  <a:cubicBezTo>
                    <a:pt x="503" y="2719"/>
                    <a:pt x="480" y="2810"/>
                    <a:pt x="457" y="2901"/>
                  </a:cubicBezTo>
                  <a:cubicBezTo>
                    <a:pt x="320" y="3289"/>
                    <a:pt x="251" y="3540"/>
                    <a:pt x="251" y="3540"/>
                  </a:cubicBezTo>
                  <a:cubicBezTo>
                    <a:pt x="251" y="3540"/>
                    <a:pt x="46" y="4545"/>
                    <a:pt x="23" y="5572"/>
                  </a:cubicBezTo>
                  <a:cubicBezTo>
                    <a:pt x="0" y="6599"/>
                    <a:pt x="69" y="7603"/>
                    <a:pt x="114" y="7603"/>
                  </a:cubicBezTo>
                  <a:cubicBezTo>
                    <a:pt x="183" y="7603"/>
                    <a:pt x="229" y="6599"/>
                    <a:pt x="343" y="5595"/>
                  </a:cubicBezTo>
                  <a:cubicBezTo>
                    <a:pt x="457" y="4590"/>
                    <a:pt x="685" y="3632"/>
                    <a:pt x="685" y="3632"/>
                  </a:cubicBezTo>
                  <a:cubicBezTo>
                    <a:pt x="685" y="3632"/>
                    <a:pt x="754" y="3403"/>
                    <a:pt x="845" y="3038"/>
                  </a:cubicBezTo>
                  <a:cubicBezTo>
                    <a:pt x="868" y="2947"/>
                    <a:pt x="891" y="2856"/>
                    <a:pt x="913" y="2742"/>
                  </a:cubicBezTo>
                  <a:cubicBezTo>
                    <a:pt x="959" y="2650"/>
                    <a:pt x="1005" y="2536"/>
                    <a:pt x="1050" y="2445"/>
                  </a:cubicBezTo>
                  <a:cubicBezTo>
                    <a:pt x="1119" y="2217"/>
                    <a:pt x="1210" y="1988"/>
                    <a:pt x="1301" y="1760"/>
                  </a:cubicBezTo>
                  <a:cubicBezTo>
                    <a:pt x="1416" y="1532"/>
                    <a:pt x="1552" y="1326"/>
                    <a:pt x="1644" y="1121"/>
                  </a:cubicBezTo>
                  <a:cubicBezTo>
                    <a:pt x="1735" y="893"/>
                    <a:pt x="1895" y="733"/>
                    <a:pt x="1986" y="573"/>
                  </a:cubicBezTo>
                  <a:cubicBezTo>
                    <a:pt x="2192" y="254"/>
                    <a:pt x="2329" y="25"/>
                    <a:pt x="2283" y="3"/>
                  </a:cubicBezTo>
                  <a:cubicBezTo>
                    <a:pt x="2282" y="1"/>
                    <a:pt x="2280" y="1"/>
                    <a:pt x="22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5040;p56">
              <a:extLst>
                <a:ext uri="{FF2B5EF4-FFF2-40B4-BE49-F238E27FC236}">
                  <a16:creationId xmlns:a16="http://schemas.microsoft.com/office/drawing/2014/main" id="{1594886D-0313-740B-3902-EEBFFA9C5161}"/>
                </a:ext>
              </a:extLst>
            </p:cNvPr>
            <p:cNvSpPr/>
            <p:nvPr/>
          </p:nvSpPr>
          <p:spPr>
            <a:xfrm>
              <a:off x="4731850" y="1561150"/>
              <a:ext cx="168350" cy="203350"/>
            </a:xfrm>
            <a:custGeom>
              <a:avLst/>
              <a:gdLst/>
              <a:ahLst/>
              <a:cxnLst/>
              <a:rect l="l" t="t" r="r" b="b"/>
              <a:pathLst>
                <a:path w="6734" h="8134" extrusionOk="0">
                  <a:moveTo>
                    <a:pt x="6686" y="1"/>
                  </a:moveTo>
                  <a:cubicBezTo>
                    <a:pt x="6598" y="1"/>
                    <a:pt x="6285" y="55"/>
                    <a:pt x="5844" y="189"/>
                  </a:cubicBezTo>
                  <a:cubicBezTo>
                    <a:pt x="5341" y="349"/>
                    <a:pt x="4679" y="623"/>
                    <a:pt x="4086" y="988"/>
                  </a:cubicBezTo>
                  <a:cubicBezTo>
                    <a:pt x="3470" y="1376"/>
                    <a:pt x="2899" y="1832"/>
                    <a:pt x="2534" y="2220"/>
                  </a:cubicBezTo>
                  <a:cubicBezTo>
                    <a:pt x="2328" y="2380"/>
                    <a:pt x="2192" y="2563"/>
                    <a:pt x="2077" y="2677"/>
                  </a:cubicBezTo>
                  <a:cubicBezTo>
                    <a:pt x="1986" y="2791"/>
                    <a:pt x="1918" y="2860"/>
                    <a:pt x="1918" y="2860"/>
                  </a:cubicBezTo>
                  <a:cubicBezTo>
                    <a:pt x="1918" y="2860"/>
                    <a:pt x="1872" y="2951"/>
                    <a:pt x="1781" y="3065"/>
                  </a:cubicBezTo>
                  <a:cubicBezTo>
                    <a:pt x="1689" y="3202"/>
                    <a:pt x="1530" y="3362"/>
                    <a:pt x="1415" y="3613"/>
                  </a:cubicBezTo>
                  <a:cubicBezTo>
                    <a:pt x="1119" y="4046"/>
                    <a:pt x="799" y="4708"/>
                    <a:pt x="525" y="5370"/>
                  </a:cubicBezTo>
                  <a:cubicBezTo>
                    <a:pt x="297" y="6032"/>
                    <a:pt x="137" y="6740"/>
                    <a:pt x="69" y="7265"/>
                  </a:cubicBezTo>
                  <a:cubicBezTo>
                    <a:pt x="0" y="7790"/>
                    <a:pt x="0" y="8132"/>
                    <a:pt x="23" y="8132"/>
                  </a:cubicBezTo>
                  <a:cubicBezTo>
                    <a:pt x="24" y="8133"/>
                    <a:pt x="26" y="8133"/>
                    <a:pt x="27" y="8133"/>
                  </a:cubicBezTo>
                  <a:cubicBezTo>
                    <a:pt x="72" y="8133"/>
                    <a:pt x="118" y="7775"/>
                    <a:pt x="229" y="7288"/>
                  </a:cubicBezTo>
                  <a:cubicBezTo>
                    <a:pt x="365" y="6786"/>
                    <a:pt x="571" y="6124"/>
                    <a:pt x="822" y="5484"/>
                  </a:cubicBezTo>
                  <a:cubicBezTo>
                    <a:pt x="1119" y="4845"/>
                    <a:pt x="1461" y="4252"/>
                    <a:pt x="1758" y="3841"/>
                  </a:cubicBezTo>
                  <a:cubicBezTo>
                    <a:pt x="1895" y="3613"/>
                    <a:pt x="2032" y="3453"/>
                    <a:pt x="2123" y="3339"/>
                  </a:cubicBezTo>
                  <a:cubicBezTo>
                    <a:pt x="2214" y="3225"/>
                    <a:pt x="2260" y="3156"/>
                    <a:pt x="2260" y="3156"/>
                  </a:cubicBezTo>
                  <a:cubicBezTo>
                    <a:pt x="2260" y="3156"/>
                    <a:pt x="2328" y="3088"/>
                    <a:pt x="2420" y="2974"/>
                  </a:cubicBezTo>
                  <a:cubicBezTo>
                    <a:pt x="2511" y="2860"/>
                    <a:pt x="2648" y="2677"/>
                    <a:pt x="2831" y="2494"/>
                  </a:cubicBezTo>
                  <a:cubicBezTo>
                    <a:pt x="3173" y="2129"/>
                    <a:pt x="3698" y="1673"/>
                    <a:pt x="4246" y="1262"/>
                  </a:cubicBezTo>
                  <a:cubicBezTo>
                    <a:pt x="4816" y="874"/>
                    <a:pt x="5433" y="554"/>
                    <a:pt x="5912" y="349"/>
                  </a:cubicBezTo>
                  <a:cubicBezTo>
                    <a:pt x="6391" y="143"/>
                    <a:pt x="6734" y="29"/>
                    <a:pt x="6711" y="6"/>
                  </a:cubicBezTo>
                  <a:cubicBezTo>
                    <a:pt x="6711" y="3"/>
                    <a:pt x="6702" y="1"/>
                    <a:pt x="66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5041;p56">
              <a:extLst>
                <a:ext uri="{FF2B5EF4-FFF2-40B4-BE49-F238E27FC236}">
                  <a16:creationId xmlns:a16="http://schemas.microsoft.com/office/drawing/2014/main" id="{C9A7B167-05D1-2B76-DE58-83A972563BD0}"/>
                </a:ext>
              </a:extLst>
            </p:cNvPr>
            <p:cNvSpPr/>
            <p:nvPr/>
          </p:nvSpPr>
          <p:spPr>
            <a:xfrm>
              <a:off x="5043975" y="1961300"/>
              <a:ext cx="75925" cy="391500"/>
            </a:xfrm>
            <a:custGeom>
              <a:avLst/>
              <a:gdLst/>
              <a:ahLst/>
              <a:cxnLst/>
              <a:rect l="l" t="t" r="r" b="b"/>
              <a:pathLst>
                <a:path w="3037" h="15660" extrusionOk="0">
                  <a:moveTo>
                    <a:pt x="3014" y="1"/>
                  </a:moveTo>
                  <a:cubicBezTo>
                    <a:pt x="2991" y="1"/>
                    <a:pt x="2740" y="435"/>
                    <a:pt x="2397" y="1119"/>
                  </a:cubicBezTo>
                  <a:cubicBezTo>
                    <a:pt x="2329" y="1279"/>
                    <a:pt x="2238" y="1462"/>
                    <a:pt x="2123" y="1667"/>
                  </a:cubicBezTo>
                  <a:cubicBezTo>
                    <a:pt x="2032" y="1850"/>
                    <a:pt x="1964" y="2078"/>
                    <a:pt x="1872" y="2283"/>
                  </a:cubicBezTo>
                  <a:cubicBezTo>
                    <a:pt x="1713" y="2740"/>
                    <a:pt x="1530" y="3219"/>
                    <a:pt x="1370" y="3676"/>
                  </a:cubicBezTo>
                  <a:cubicBezTo>
                    <a:pt x="1096" y="4657"/>
                    <a:pt x="800" y="5616"/>
                    <a:pt x="663" y="6369"/>
                  </a:cubicBezTo>
                  <a:cubicBezTo>
                    <a:pt x="526" y="7122"/>
                    <a:pt x="412" y="7602"/>
                    <a:pt x="412" y="7602"/>
                  </a:cubicBezTo>
                  <a:cubicBezTo>
                    <a:pt x="412" y="7602"/>
                    <a:pt x="366" y="8104"/>
                    <a:pt x="275" y="8857"/>
                  </a:cubicBezTo>
                  <a:cubicBezTo>
                    <a:pt x="161" y="9610"/>
                    <a:pt x="138" y="10615"/>
                    <a:pt x="69" y="11619"/>
                  </a:cubicBezTo>
                  <a:cubicBezTo>
                    <a:pt x="46" y="12646"/>
                    <a:pt x="1" y="13650"/>
                    <a:pt x="46" y="14404"/>
                  </a:cubicBezTo>
                  <a:cubicBezTo>
                    <a:pt x="69" y="15157"/>
                    <a:pt x="92" y="15659"/>
                    <a:pt x="115" y="15659"/>
                  </a:cubicBezTo>
                  <a:cubicBezTo>
                    <a:pt x="138" y="15659"/>
                    <a:pt x="183" y="15157"/>
                    <a:pt x="206" y="14404"/>
                  </a:cubicBezTo>
                  <a:cubicBezTo>
                    <a:pt x="252" y="13650"/>
                    <a:pt x="320" y="12646"/>
                    <a:pt x="389" y="11642"/>
                  </a:cubicBezTo>
                  <a:cubicBezTo>
                    <a:pt x="480" y="10660"/>
                    <a:pt x="571" y="9656"/>
                    <a:pt x="685" y="8926"/>
                  </a:cubicBezTo>
                  <a:cubicBezTo>
                    <a:pt x="800" y="8172"/>
                    <a:pt x="868" y="7693"/>
                    <a:pt x="868" y="7693"/>
                  </a:cubicBezTo>
                  <a:cubicBezTo>
                    <a:pt x="868" y="7693"/>
                    <a:pt x="959" y="7191"/>
                    <a:pt x="1074" y="6460"/>
                  </a:cubicBezTo>
                  <a:cubicBezTo>
                    <a:pt x="1188" y="5707"/>
                    <a:pt x="1439" y="4749"/>
                    <a:pt x="1667" y="3767"/>
                  </a:cubicBezTo>
                  <a:cubicBezTo>
                    <a:pt x="1827" y="3311"/>
                    <a:pt x="1987" y="2831"/>
                    <a:pt x="2123" y="2375"/>
                  </a:cubicBezTo>
                  <a:cubicBezTo>
                    <a:pt x="2192" y="2169"/>
                    <a:pt x="2238" y="1941"/>
                    <a:pt x="2329" y="1736"/>
                  </a:cubicBezTo>
                  <a:cubicBezTo>
                    <a:pt x="2420" y="1553"/>
                    <a:pt x="2489" y="1348"/>
                    <a:pt x="2557" y="1188"/>
                  </a:cubicBezTo>
                  <a:cubicBezTo>
                    <a:pt x="2854" y="480"/>
                    <a:pt x="3036" y="24"/>
                    <a:pt x="301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5042;p56">
              <a:extLst>
                <a:ext uri="{FF2B5EF4-FFF2-40B4-BE49-F238E27FC236}">
                  <a16:creationId xmlns:a16="http://schemas.microsoft.com/office/drawing/2014/main" id="{EF6658B7-9B4C-C109-5623-9CADB622AACD}"/>
                </a:ext>
              </a:extLst>
            </p:cNvPr>
            <p:cNvSpPr/>
            <p:nvPr/>
          </p:nvSpPr>
          <p:spPr>
            <a:xfrm>
              <a:off x="4880775" y="2165025"/>
              <a:ext cx="139825" cy="293925"/>
            </a:xfrm>
            <a:custGeom>
              <a:avLst/>
              <a:gdLst/>
              <a:ahLst/>
              <a:cxnLst/>
              <a:rect l="l" t="t" r="r" b="b"/>
              <a:pathLst>
                <a:path w="5593" h="11757" extrusionOk="0">
                  <a:moveTo>
                    <a:pt x="5546" y="0"/>
                  </a:moveTo>
                  <a:cubicBezTo>
                    <a:pt x="5471" y="0"/>
                    <a:pt x="4926" y="1518"/>
                    <a:pt x="4269" y="2991"/>
                  </a:cubicBezTo>
                  <a:cubicBezTo>
                    <a:pt x="3927" y="3721"/>
                    <a:pt x="3607" y="4451"/>
                    <a:pt x="3333" y="4999"/>
                  </a:cubicBezTo>
                  <a:cubicBezTo>
                    <a:pt x="3059" y="5547"/>
                    <a:pt x="2877" y="5912"/>
                    <a:pt x="2877" y="5912"/>
                  </a:cubicBezTo>
                  <a:cubicBezTo>
                    <a:pt x="2877" y="5912"/>
                    <a:pt x="2169" y="7373"/>
                    <a:pt x="1439" y="8811"/>
                  </a:cubicBezTo>
                  <a:cubicBezTo>
                    <a:pt x="1073" y="9542"/>
                    <a:pt x="708" y="10272"/>
                    <a:pt x="434" y="10820"/>
                  </a:cubicBezTo>
                  <a:cubicBezTo>
                    <a:pt x="183" y="11368"/>
                    <a:pt x="1" y="11733"/>
                    <a:pt x="46" y="11756"/>
                  </a:cubicBezTo>
                  <a:cubicBezTo>
                    <a:pt x="47" y="11756"/>
                    <a:pt x="48" y="11757"/>
                    <a:pt x="49" y="11757"/>
                  </a:cubicBezTo>
                  <a:cubicBezTo>
                    <a:pt x="82" y="11757"/>
                    <a:pt x="285" y="11419"/>
                    <a:pt x="594" y="10911"/>
                  </a:cubicBezTo>
                  <a:cubicBezTo>
                    <a:pt x="914" y="10386"/>
                    <a:pt x="1325" y="9678"/>
                    <a:pt x="1713" y="8971"/>
                  </a:cubicBezTo>
                  <a:cubicBezTo>
                    <a:pt x="2534" y="7556"/>
                    <a:pt x="3265" y="6095"/>
                    <a:pt x="3265" y="6095"/>
                  </a:cubicBezTo>
                  <a:cubicBezTo>
                    <a:pt x="3265" y="6095"/>
                    <a:pt x="3447" y="5730"/>
                    <a:pt x="3698" y="5182"/>
                  </a:cubicBezTo>
                  <a:cubicBezTo>
                    <a:pt x="3972" y="4634"/>
                    <a:pt x="4269" y="3858"/>
                    <a:pt x="4566" y="3105"/>
                  </a:cubicBezTo>
                  <a:cubicBezTo>
                    <a:pt x="4862" y="2352"/>
                    <a:pt x="5136" y="1575"/>
                    <a:pt x="5296" y="982"/>
                  </a:cubicBezTo>
                  <a:cubicBezTo>
                    <a:pt x="5479" y="411"/>
                    <a:pt x="5593" y="1"/>
                    <a:pt x="5547" y="1"/>
                  </a:cubicBezTo>
                  <a:cubicBezTo>
                    <a:pt x="5547" y="0"/>
                    <a:pt x="5546" y="0"/>
                    <a:pt x="554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5043;p56">
              <a:extLst>
                <a:ext uri="{FF2B5EF4-FFF2-40B4-BE49-F238E27FC236}">
                  <a16:creationId xmlns:a16="http://schemas.microsoft.com/office/drawing/2014/main" id="{0BC83433-5C93-5FA5-2B21-8CDC32F2A6BF}"/>
                </a:ext>
              </a:extLst>
            </p:cNvPr>
            <p:cNvSpPr/>
            <p:nvPr/>
          </p:nvSpPr>
          <p:spPr>
            <a:xfrm>
              <a:off x="5232850" y="1780425"/>
              <a:ext cx="14875" cy="222000"/>
            </a:xfrm>
            <a:custGeom>
              <a:avLst/>
              <a:gdLst/>
              <a:ahLst/>
              <a:cxnLst/>
              <a:rect l="l" t="t" r="r" b="b"/>
              <a:pathLst>
                <a:path w="595" h="8880" extrusionOk="0">
                  <a:moveTo>
                    <a:pt x="252" y="0"/>
                  </a:moveTo>
                  <a:cubicBezTo>
                    <a:pt x="184" y="0"/>
                    <a:pt x="138" y="1119"/>
                    <a:pt x="138" y="2237"/>
                  </a:cubicBezTo>
                  <a:lnTo>
                    <a:pt x="138" y="4451"/>
                  </a:lnTo>
                  <a:cubicBezTo>
                    <a:pt x="138" y="4451"/>
                    <a:pt x="184" y="5547"/>
                    <a:pt x="161" y="6665"/>
                  </a:cubicBezTo>
                  <a:cubicBezTo>
                    <a:pt x="138" y="7761"/>
                    <a:pt x="1" y="8857"/>
                    <a:pt x="69" y="8879"/>
                  </a:cubicBezTo>
                  <a:cubicBezTo>
                    <a:pt x="115" y="8879"/>
                    <a:pt x="366" y="7784"/>
                    <a:pt x="480" y="6665"/>
                  </a:cubicBezTo>
                  <a:cubicBezTo>
                    <a:pt x="572" y="5570"/>
                    <a:pt x="594" y="4451"/>
                    <a:pt x="594" y="4451"/>
                  </a:cubicBezTo>
                  <a:cubicBezTo>
                    <a:pt x="594" y="4451"/>
                    <a:pt x="549" y="3333"/>
                    <a:pt x="457" y="2214"/>
                  </a:cubicBezTo>
                  <a:cubicBezTo>
                    <a:pt x="366" y="1119"/>
                    <a:pt x="320" y="0"/>
                    <a:pt x="25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5044;p56">
              <a:extLst>
                <a:ext uri="{FF2B5EF4-FFF2-40B4-BE49-F238E27FC236}">
                  <a16:creationId xmlns:a16="http://schemas.microsoft.com/office/drawing/2014/main" id="{B2904BC2-0DA4-1CDA-1CC4-D10831A3A801}"/>
                </a:ext>
              </a:extLst>
            </p:cNvPr>
            <p:cNvSpPr/>
            <p:nvPr/>
          </p:nvSpPr>
          <p:spPr>
            <a:xfrm>
              <a:off x="4953250" y="1456750"/>
              <a:ext cx="146675" cy="81900"/>
            </a:xfrm>
            <a:custGeom>
              <a:avLst/>
              <a:gdLst/>
              <a:ahLst/>
              <a:cxnLst/>
              <a:rect l="l" t="t" r="r" b="b"/>
              <a:pathLst>
                <a:path w="5867" h="3276" extrusionOk="0">
                  <a:moveTo>
                    <a:pt x="43" y="1"/>
                  </a:moveTo>
                  <a:cubicBezTo>
                    <a:pt x="33" y="1"/>
                    <a:pt x="26" y="2"/>
                    <a:pt x="23" y="5"/>
                  </a:cubicBezTo>
                  <a:cubicBezTo>
                    <a:pt x="1" y="74"/>
                    <a:pt x="754" y="462"/>
                    <a:pt x="1507" y="850"/>
                  </a:cubicBezTo>
                  <a:cubicBezTo>
                    <a:pt x="2237" y="1215"/>
                    <a:pt x="2968" y="1603"/>
                    <a:pt x="2968" y="1603"/>
                  </a:cubicBezTo>
                  <a:cubicBezTo>
                    <a:pt x="2968" y="1603"/>
                    <a:pt x="3150" y="1694"/>
                    <a:pt x="3424" y="1831"/>
                  </a:cubicBezTo>
                  <a:cubicBezTo>
                    <a:pt x="3721" y="1968"/>
                    <a:pt x="4063" y="2174"/>
                    <a:pt x="4429" y="2379"/>
                  </a:cubicBezTo>
                  <a:cubicBezTo>
                    <a:pt x="5095" y="2766"/>
                    <a:pt x="5701" y="3275"/>
                    <a:pt x="5807" y="3275"/>
                  </a:cubicBezTo>
                  <a:cubicBezTo>
                    <a:pt x="5814" y="3275"/>
                    <a:pt x="5818" y="3273"/>
                    <a:pt x="5821" y="3269"/>
                  </a:cubicBezTo>
                  <a:cubicBezTo>
                    <a:pt x="5867" y="3247"/>
                    <a:pt x="5273" y="2607"/>
                    <a:pt x="4611" y="2105"/>
                  </a:cubicBezTo>
                  <a:cubicBezTo>
                    <a:pt x="4269" y="1854"/>
                    <a:pt x="3904" y="1626"/>
                    <a:pt x="3630" y="1466"/>
                  </a:cubicBezTo>
                  <a:cubicBezTo>
                    <a:pt x="3356" y="1306"/>
                    <a:pt x="3173" y="1192"/>
                    <a:pt x="3173" y="1192"/>
                  </a:cubicBezTo>
                  <a:cubicBezTo>
                    <a:pt x="3173" y="1192"/>
                    <a:pt x="2397" y="850"/>
                    <a:pt x="1621" y="553"/>
                  </a:cubicBezTo>
                  <a:cubicBezTo>
                    <a:pt x="899" y="277"/>
                    <a:pt x="176" y="1"/>
                    <a:pt x="4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5045;p56">
              <a:extLst>
                <a:ext uri="{FF2B5EF4-FFF2-40B4-BE49-F238E27FC236}">
                  <a16:creationId xmlns:a16="http://schemas.microsoft.com/office/drawing/2014/main" id="{2F128B29-A84C-5A7F-B348-7FD811365E08}"/>
                </a:ext>
              </a:extLst>
            </p:cNvPr>
            <p:cNvSpPr/>
            <p:nvPr/>
          </p:nvSpPr>
          <p:spPr>
            <a:xfrm>
              <a:off x="5133575" y="1577225"/>
              <a:ext cx="77625" cy="174125"/>
            </a:xfrm>
            <a:custGeom>
              <a:avLst/>
              <a:gdLst/>
              <a:ahLst/>
              <a:cxnLst/>
              <a:rect l="l" t="t" r="r" b="b"/>
              <a:pathLst>
                <a:path w="3105" h="6965" extrusionOk="0">
                  <a:moveTo>
                    <a:pt x="53" y="0"/>
                  </a:moveTo>
                  <a:cubicBezTo>
                    <a:pt x="50" y="0"/>
                    <a:pt x="47" y="1"/>
                    <a:pt x="46" y="3"/>
                  </a:cubicBezTo>
                  <a:cubicBezTo>
                    <a:pt x="0" y="48"/>
                    <a:pt x="639" y="756"/>
                    <a:pt x="1119" y="1577"/>
                  </a:cubicBezTo>
                  <a:cubicBezTo>
                    <a:pt x="1324" y="2011"/>
                    <a:pt x="1552" y="2422"/>
                    <a:pt x="1667" y="2764"/>
                  </a:cubicBezTo>
                  <a:cubicBezTo>
                    <a:pt x="1804" y="3084"/>
                    <a:pt x="1895" y="3312"/>
                    <a:pt x="1895" y="3312"/>
                  </a:cubicBezTo>
                  <a:cubicBezTo>
                    <a:pt x="1895" y="3312"/>
                    <a:pt x="1963" y="3518"/>
                    <a:pt x="2100" y="3860"/>
                  </a:cubicBezTo>
                  <a:cubicBezTo>
                    <a:pt x="2237" y="4180"/>
                    <a:pt x="2351" y="4659"/>
                    <a:pt x="2511" y="5115"/>
                  </a:cubicBezTo>
                  <a:cubicBezTo>
                    <a:pt x="2762" y="6028"/>
                    <a:pt x="2968" y="6964"/>
                    <a:pt x="3036" y="6964"/>
                  </a:cubicBezTo>
                  <a:cubicBezTo>
                    <a:pt x="3105" y="6941"/>
                    <a:pt x="2990" y="5983"/>
                    <a:pt x="2808" y="5024"/>
                  </a:cubicBezTo>
                  <a:cubicBezTo>
                    <a:pt x="2717" y="4568"/>
                    <a:pt x="2602" y="4088"/>
                    <a:pt x="2488" y="3723"/>
                  </a:cubicBezTo>
                  <a:cubicBezTo>
                    <a:pt x="2374" y="3381"/>
                    <a:pt x="2306" y="3152"/>
                    <a:pt x="2306" y="3152"/>
                  </a:cubicBezTo>
                  <a:cubicBezTo>
                    <a:pt x="2306" y="3152"/>
                    <a:pt x="2214" y="2924"/>
                    <a:pt x="2055" y="2582"/>
                  </a:cubicBezTo>
                  <a:cubicBezTo>
                    <a:pt x="1918" y="2239"/>
                    <a:pt x="1644" y="1829"/>
                    <a:pt x="1393" y="1418"/>
                  </a:cubicBezTo>
                  <a:cubicBezTo>
                    <a:pt x="841" y="624"/>
                    <a:pt x="141" y="0"/>
                    <a:pt x="5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5046;p56">
              <a:extLst>
                <a:ext uri="{FF2B5EF4-FFF2-40B4-BE49-F238E27FC236}">
                  <a16:creationId xmlns:a16="http://schemas.microsoft.com/office/drawing/2014/main" id="{3C0CE3F9-8244-68AB-B36C-E3F336BF34B9}"/>
                </a:ext>
              </a:extLst>
            </p:cNvPr>
            <p:cNvSpPr/>
            <p:nvPr/>
          </p:nvSpPr>
          <p:spPr>
            <a:xfrm>
              <a:off x="4313000" y="1475950"/>
              <a:ext cx="112450" cy="68450"/>
            </a:xfrm>
            <a:custGeom>
              <a:avLst/>
              <a:gdLst/>
              <a:ahLst/>
              <a:cxnLst/>
              <a:rect l="l" t="t" r="r" b="b"/>
              <a:pathLst>
                <a:path w="4498" h="2738" extrusionOk="0">
                  <a:moveTo>
                    <a:pt x="4043" y="0"/>
                  </a:moveTo>
                  <a:cubicBezTo>
                    <a:pt x="3845" y="0"/>
                    <a:pt x="3592" y="80"/>
                    <a:pt x="3356" y="219"/>
                  </a:cubicBezTo>
                  <a:cubicBezTo>
                    <a:pt x="2968" y="470"/>
                    <a:pt x="2785" y="835"/>
                    <a:pt x="2945" y="1018"/>
                  </a:cubicBezTo>
                  <a:cubicBezTo>
                    <a:pt x="3009" y="1100"/>
                    <a:pt x="3118" y="1139"/>
                    <a:pt x="3250" y="1139"/>
                  </a:cubicBezTo>
                  <a:cubicBezTo>
                    <a:pt x="3446" y="1139"/>
                    <a:pt x="3694" y="1054"/>
                    <a:pt x="3926" y="904"/>
                  </a:cubicBezTo>
                  <a:cubicBezTo>
                    <a:pt x="4314" y="653"/>
                    <a:pt x="4497" y="310"/>
                    <a:pt x="4337" y="105"/>
                  </a:cubicBezTo>
                  <a:cubicBezTo>
                    <a:pt x="4275" y="33"/>
                    <a:pt x="4170" y="0"/>
                    <a:pt x="4043" y="0"/>
                  </a:cubicBezTo>
                  <a:close/>
                  <a:moveTo>
                    <a:pt x="1724" y="1147"/>
                  </a:moveTo>
                  <a:cubicBezTo>
                    <a:pt x="1449" y="1147"/>
                    <a:pt x="1108" y="1259"/>
                    <a:pt x="799" y="1474"/>
                  </a:cubicBezTo>
                  <a:cubicBezTo>
                    <a:pt x="252" y="1817"/>
                    <a:pt x="1" y="2319"/>
                    <a:pt x="229" y="2570"/>
                  </a:cubicBezTo>
                  <a:cubicBezTo>
                    <a:pt x="313" y="2683"/>
                    <a:pt x="467" y="2737"/>
                    <a:pt x="657" y="2737"/>
                  </a:cubicBezTo>
                  <a:cubicBezTo>
                    <a:pt x="930" y="2737"/>
                    <a:pt x="1276" y="2625"/>
                    <a:pt x="1598" y="2410"/>
                  </a:cubicBezTo>
                  <a:cubicBezTo>
                    <a:pt x="2146" y="2068"/>
                    <a:pt x="2397" y="1566"/>
                    <a:pt x="2169" y="1314"/>
                  </a:cubicBezTo>
                  <a:cubicBezTo>
                    <a:pt x="2075" y="1202"/>
                    <a:pt x="1916" y="1147"/>
                    <a:pt x="1724" y="114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5047;p56">
              <a:extLst>
                <a:ext uri="{FF2B5EF4-FFF2-40B4-BE49-F238E27FC236}">
                  <a16:creationId xmlns:a16="http://schemas.microsoft.com/office/drawing/2014/main" id="{7E79FED2-DD27-E115-3F5D-D0C3F55B1833}"/>
                </a:ext>
              </a:extLst>
            </p:cNvPr>
            <p:cNvSpPr/>
            <p:nvPr/>
          </p:nvSpPr>
          <p:spPr>
            <a:xfrm>
              <a:off x="4940125" y="2113925"/>
              <a:ext cx="59375" cy="88025"/>
            </a:xfrm>
            <a:custGeom>
              <a:avLst/>
              <a:gdLst/>
              <a:ahLst/>
              <a:cxnLst/>
              <a:rect l="l" t="t" r="r" b="b"/>
              <a:pathLst>
                <a:path w="2375" h="3521" extrusionOk="0">
                  <a:moveTo>
                    <a:pt x="2099" y="1"/>
                  </a:moveTo>
                  <a:cubicBezTo>
                    <a:pt x="1917" y="1"/>
                    <a:pt x="1670" y="214"/>
                    <a:pt x="1530" y="515"/>
                  </a:cubicBezTo>
                  <a:cubicBezTo>
                    <a:pt x="1347" y="858"/>
                    <a:pt x="1370" y="1177"/>
                    <a:pt x="1575" y="1246"/>
                  </a:cubicBezTo>
                  <a:cubicBezTo>
                    <a:pt x="1597" y="1254"/>
                    <a:pt x="1621" y="1258"/>
                    <a:pt x="1646" y="1258"/>
                  </a:cubicBezTo>
                  <a:cubicBezTo>
                    <a:pt x="1827" y="1258"/>
                    <a:pt x="2074" y="1045"/>
                    <a:pt x="2215" y="744"/>
                  </a:cubicBezTo>
                  <a:cubicBezTo>
                    <a:pt x="2374" y="401"/>
                    <a:pt x="2352" y="82"/>
                    <a:pt x="2169" y="13"/>
                  </a:cubicBezTo>
                  <a:cubicBezTo>
                    <a:pt x="2147" y="5"/>
                    <a:pt x="2124" y="1"/>
                    <a:pt x="2099" y="1"/>
                  </a:cubicBezTo>
                  <a:close/>
                  <a:moveTo>
                    <a:pt x="1043" y="1755"/>
                  </a:moveTo>
                  <a:cubicBezTo>
                    <a:pt x="780" y="1755"/>
                    <a:pt x="451" y="2054"/>
                    <a:pt x="229" y="2478"/>
                  </a:cubicBezTo>
                  <a:cubicBezTo>
                    <a:pt x="1" y="2935"/>
                    <a:pt x="23" y="3414"/>
                    <a:pt x="297" y="3505"/>
                  </a:cubicBezTo>
                  <a:cubicBezTo>
                    <a:pt x="329" y="3516"/>
                    <a:pt x="362" y="3521"/>
                    <a:pt x="397" y="3521"/>
                  </a:cubicBezTo>
                  <a:cubicBezTo>
                    <a:pt x="663" y="3521"/>
                    <a:pt x="1008" y="3222"/>
                    <a:pt x="1210" y="2798"/>
                  </a:cubicBezTo>
                  <a:cubicBezTo>
                    <a:pt x="1439" y="2318"/>
                    <a:pt x="1416" y="1862"/>
                    <a:pt x="1142" y="1771"/>
                  </a:cubicBezTo>
                  <a:cubicBezTo>
                    <a:pt x="1110" y="1760"/>
                    <a:pt x="1077" y="1755"/>
                    <a:pt x="1043" y="17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5048;p56">
              <a:extLst>
                <a:ext uri="{FF2B5EF4-FFF2-40B4-BE49-F238E27FC236}">
                  <a16:creationId xmlns:a16="http://schemas.microsoft.com/office/drawing/2014/main" id="{A3ED1355-D4E6-1B29-B76D-30F7CB0EBD6A}"/>
                </a:ext>
              </a:extLst>
            </p:cNvPr>
            <p:cNvSpPr/>
            <p:nvPr/>
          </p:nvSpPr>
          <p:spPr>
            <a:xfrm>
              <a:off x="5055975" y="1976125"/>
              <a:ext cx="257375" cy="289625"/>
            </a:xfrm>
            <a:custGeom>
              <a:avLst/>
              <a:gdLst/>
              <a:ahLst/>
              <a:cxnLst/>
              <a:rect l="l" t="t" r="r" b="b"/>
              <a:pathLst>
                <a:path w="10295" h="11585" extrusionOk="0">
                  <a:moveTo>
                    <a:pt x="4693" y="1"/>
                  </a:moveTo>
                  <a:cubicBezTo>
                    <a:pt x="3600" y="1"/>
                    <a:pt x="2674" y="468"/>
                    <a:pt x="2123" y="823"/>
                  </a:cubicBezTo>
                  <a:cubicBezTo>
                    <a:pt x="799" y="4133"/>
                    <a:pt x="0" y="7830"/>
                    <a:pt x="46" y="11414"/>
                  </a:cubicBezTo>
                  <a:cubicBezTo>
                    <a:pt x="371" y="11522"/>
                    <a:pt x="738" y="11584"/>
                    <a:pt x="1155" y="11584"/>
                  </a:cubicBezTo>
                  <a:cubicBezTo>
                    <a:pt x="1791" y="11584"/>
                    <a:pt x="2541" y="11439"/>
                    <a:pt x="3424" y="11094"/>
                  </a:cubicBezTo>
                  <a:cubicBezTo>
                    <a:pt x="7030" y="9679"/>
                    <a:pt x="10294" y="3950"/>
                    <a:pt x="7761" y="1417"/>
                  </a:cubicBezTo>
                  <a:cubicBezTo>
                    <a:pt x="6703" y="349"/>
                    <a:pt x="5636" y="1"/>
                    <a:pt x="469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1" name="Google Shape;5049;p56">
              <a:extLst>
                <a:ext uri="{FF2B5EF4-FFF2-40B4-BE49-F238E27FC236}">
                  <a16:creationId xmlns:a16="http://schemas.microsoft.com/office/drawing/2014/main" id="{5FCAD45D-438B-D2BF-0949-DEAF389F6D71}"/>
                </a:ext>
              </a:extLst>
            </p:cNvPr>
            <p:cNvSpPr/>
            <p:nvPr/>
          </p:nvSpPr>
          <p:spPr>
            <a:xfrm>
              <a:off x="5056525" y="2176450"/>
              <a:ext cx="176925" cy="89300"/>
            </a:xfrm>
            <a:custGeom>
              <a:avLst/>
              <a:gdLst/>
              <a:ahLst/>
              <a:cxnLst/>
              <a:rect l="l" t="t" r="r" b="b"/>
              <a:pathLst>
                <a:path w="7077" h="3572" extrusionOk="0">
                  <a:moveTo>
                    <a:pt x="7077" y="0"/>
                  </a:moveTo>
                  <a:lnTo>
                    <a:pt x="7077" y="0"/>
                  </a:lnTo>
                  <a:cubicBezTo>
                    <a:pt x="6209" y="1004"/>
                    <a:pt x="5159" y="1803"/>
                    <a:pt x="4064" y="2237"/>
                  </a:cubicBezTo>
                  <a:cubicBezTo>
                    <a:pt x="3187" y="2590"/>
                    <a:pt x="2435" y="2732"/>
                    <a:pt x="1794" y="2732"/>
                  </a:cubicBezTo>
                  <a:cubicBezTo>
                    <a:pt x="1068" y="2732"/>
                    <a:pt x="485" y="2549"/>
                    <a:pt x="24" y="2283"/>
                  </a:cubicBezTo>
                  <a:cubicBezTo>
                    <a:pt x="24" y="2648"/>
                    <a:pt x="1" y="3036"/>
                    <a:pt x="24" y="3401"/>
                  </a:cubicBezTo>
                  <a:cubicBezTo>
                    <a:pt x="349" y="3509"/>
                    <a:pt x="716" y="3571"/>
                    <a:pt x="1133" y="3571"/>
                  </a:cubicBezTo>
                  <a:cubicBezTo>
                    <a:pt x="1769" y="3571"/>
                    <a:pt x="2519" y="3426"/>
                    <a:pt x="3402" y="3081"/>
                  </a:cubicBezTo>
                  <a:cubicBezTo>
                    <a:pt x="4771" y="2534"/>
                    <a:pt x="6095" y="1370"/>
                    <a:pt x="707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5050;p56">
              <a:extLst>
                <a:ext uri="{FF2B5EF4-FFF2-40B4-BE49-F238E27FC236}">
                  <a16:creationId xmlns:a16="http://schemas.microsoft.com/office/drawing/2014/main" id="{2E55DCFA-5491-FC18-0DCC-49AA7684B5A1}"/>
                </a:ext>
              </a:extLst>
            </p:cNvPr>
            <p:cNvSpPr/>
            <p:nvPr/>
          </p:nvSpPr>
          <p:spPr>
            <a:xfrm>
              <a:off x="5065100" y="2033625"/>
              <a:ext cx="159225" cy="192825"/>
            </a:xfrm>
            <a:custGeom>
              <a:avLst/>
              <a:gdLst/>
              <a:ahLst/>
              <a:cxnLst/>
              <a:rect l="l" t="t" r="r" b="b"/>
              <a:pathLst>
                <a:path w="6369" h="7713" extrusionOk="0">
                  <a:moveTo>
                    <a:pt x="5065" y="1"/>
                  </a:moveTo>
                  <a:cubicBezTo>
                    <a:pt x="5029" y="1"/>
                    <a:pt x="4992" y="3"/>
                    <a:pt x="4953" y="7"/>
                  </a:cubicBezTo>
                  <a:cubicBezTo>
                    <a:pt x="3584" y="144"/>
                    <a:pt x="799" y="3111"/>
                    <a:pt x="799" y="3111"/>
                  </a:cubicBezTo>
                  <a:cubicBezTo>
                    <a:pt x="799" y="3111"/>
                    <a:pt x="875" y="3103"/>
                    <a:pt x="991" y="3103"/>
                  </a:cubicBezTo>
                  <a:cubicBezTo>
                    <a:pt x="1427" y="3103"/>
                    <a:pt x="2429" y="3217"/>
                    <a:pt x="2123" y="4298"/>
                  </a:cubicBezTo>
                  <a:cubicBezTo>
                    <a:pt x="1735" y="5667"/>
                    <a:pt x="0" y="6352"/>
                    <a:pt x="0" y="6352"/>
                  </a:cubicBezTo>
                  <a:cubicBezTo>
                    <a:pt x="0" y="6352"/>
                    <a:pt x="288" y="7712"/>
                    <a:pt x="1406" y="7712"/>
                  </a:cubicBezTo>
                  <a:cubicBezTo>
                    <a:pt x="1509" y="7712"/>
                    <a:pt x="1618" y="7701"/>
                    <a:pt x="1735" y="7676"/>
                  </a:cubicBezTo>
                  <a:cubicBezTo>
                    <a:pt x="3150" y="7402"/>
                    <a:pt x="6369" y="4480"/>
                    <a:pt x="6254" y="2198"/>
                  </a:cubicBezTo>
                  <a:cubicBezTo>
                    <a:pt x="6254" y="2198"/>
                    <a:pt x="6297" y="1"/>
                    <a:pt x="50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5051;p56">
              <a:extLst>
                <a:ext uri="{FF2B5EF4-FFF2-40B4-BE49-F238E27FC236}">
                  <a16:creationId xmlns:a16="http://schemas.microsoft.com/office/drawing/2014/main" id="{DD302847-02B3-5A22-3F0A-34BE78F6C70C}"/>
                </a:ext>
              </a:extLst>
            </p:cNvPr>
            <p:cNvSpPr/>
            <p:nvPr/>
          </p:nvSpPr>
          <p:spPr>
            <a:xfrm>
              <a:off x="5058825" y="2033725"/>
              <a:ext cx="159800" cy="193950"/>
            </a:xfrm>
            <a:custGeom>
              <a:avLst/>
              <a:gdLst/>
              <a:ahLst/>
              <a:cxnLst/>
              <a:rect l="l" t="t" r="r" b="b"/>
              <a:pathLst>
                <a:path w="6392" h="7758" extrusionOk="0">
                  <a:moveTo>
                    <a:pt x="5109" y="0"/>
                  </a:moveTo>
                  <a:cubicBezTo>
                    <a:pt x="4707" y="0"/>
                    <a:pt x="4309" y="130"/>
                    <a:pt x="3949" y="299"/>
                  </a:cubicBezTo>
                  <a:cubicBezTo>
                    <a:pt x="3127" y="665"/>
                    <a:pt x="2374" y="1190"/>
                    <a:pt x="1712" y="1760"/>
                  </a:cubicBezTo>
                  <a:cubicBezTo>
                    <a:pt x="1552" y="1897"/>
                    <a:pt x="1393" y="2034"/>
                    <a:pt x="1233" y="2194"/>
                  </a:cubicBezTo>
                  <a:cubicBezTo>
                    <a:pt x="1164" y="2262"/>
                    <a:pt x="1119" y="2308"/>
                    <a:pt x="1005" y="2422"/>
                  </a:cubicBezTo>
                  <a:cubicBezTo>
                    <a:pt x="868" y="2559"/>
                    <a:pt x="776" y="2696"/>
                    <a:pt x="639" y="2810"/>
                  </a:cubicBezTo>
                  <a:cubicBezTo>
                    <a:pt x="571" y="3175"/>
                    <a:pt x="480" y="3541"/>
                    <a:pt x="411" y="3883"/>
                  </a:cubicBezTo>
                  <a:cubicBezTo>
                    <a:pt x="525" y="3860"/>
                    <a:pt x="639" y="3815"/>
                    <a:pt x="731" y="3792"/>
                  </a:cubicBezTo>
                  <a:cubicBezTo>
                    <a:pt x="890" y="3723"/>
                    <a:pt x="1050" y="3678"/>
                    <a:pt x="1187" y="3632"/>
                  </a:cubicBezTo>
                  <a:cubicBezTo>
                    <a:pt x="1324" y="3586"/>
                    <a:pt x="1393" y="3609"/>
                    <a:pt x="1507" y="3586"/>
                  </a:cubicBezTo>
                  <a:lnTo>
                    <a:pt x="1621" y="3586"/>
                  </a:lnTo>
                  <a:cubicBezTo>
                    <a:pt x="1666" y="3586"/>
                    <a:pt x="1666" y="3609"/>
                    <a:pt x="1689" y="3609"/>
                  </a:cubicBezTo>
                  <a:cubicBezTo>
                    <a:pt x="1712" y="3632"/>
                    <a:pt x="1735" y="3632"/>
                    <a:pt x="1758" y="3655"/>
                  </a:cubicBezTo>
                  <a:cubicBezTo>
                    <a:pt x="1826" y="3723"/>
                    <a:pt x="1849" y="3792"/>
                    <a:pt x="1849" y="3792"/>
                  </a:cubicBezTo>
                  <a:cubicBezTo>
                    <a:pt x="1849" y="3792"/>
                    <a:pt x="1872" y="3815"/>
                    <a:pt x="1895" y="3837"/>
                  </a:cubicBezTo>
                  <a:cubicBezTo>
                    <a:pt x="1895" y="3883"/>
                    <a:pt x="1918" y="3929"/>
                    <a:pt x="1940" y="4020"/>
                  </a:cubicBezTo>
                  <a:cubicBezTo>
                    <a:pt x="1940" y="4180"/>
                    <a:pt x="1918" y="4476"/>
                    <a:pt x="1758" y="4796"/>
                  </a:cubicBezTo>
                  <a:cubicBezTo>
                    <a:pt x="1598" y="5116"/>
                    <a:pt x="1324" y="5458"/>
                    <a:pt x="913" y="5709"/>
                  </a:cubicBezTo>
                  <a:cubicBezTo>
                    <a:pt x="799" y="5778"/>
                    <a:pt x="685" y="5823"/>
                    <a:pt x="571" y="5892"/>
                  </a:cubicBezTo>
                  <a:cubicBezTo>
                    <a:pt x="525" y="5914"/>
                    <a:pt x="457" y="5937"/>
                    <a:pt x="411" y="5960"/>
                  </a:cubicBezTo>
                  <a:lnTo>
                    <a:pt x="91" y="6051"/>
                  </a:lnTo>
                  <a:cubicBezTo>
                    <a:pt x="46" y="6348"/>
                    <a:pt x="23" y="6622"/>
                    <a:pt x="0" y="6919"/>
                  </a:cubicBezTo>
                  <a:cubicBezTo>
                    <a:pt x="23" y="6987"/>
                    <a:pt x="69" y="7056"/>
                    <a:pt x="91" y="7101"/>
                  </a:cubicBezTo>
                  <a:cubicBezTo>
                    <a:pt x="297" y="7398"/>
                    <a:pt x="616" y="7672"/>
                    <a:pt x="1005" y="7718"/>
                  </a:cubicBezTo>
                  <a:cubicBezTo>
                    <a:pt x="1149" y="7745"/>
                    <a:pt x="1289" y="7757"/>
                    <a:pt x="1423" y="7757"/>
                  </a:cubicBezTo>
                  <a:cubicBezTo>
                    <a:pt x="1629" y="7757"/>
                    <a:pt x="1820" y="7727"/>
                    <a:pt x="1986" y="7672"/>
                  </a:cubicBezTo>
                  <a:cubicBezTo>
                    <a:pt x="2579" y="7535"/>
                    <a:pt x="3059" y="7261"/>
                    <a:pt x="3424" y="7033"/>
                  </a:cubicBezTo>
                  <a:cubicBezTo>
                    <a:pt x="4200" y="6531"/>
                    <a:pt x="4520" y="6051"/>
                    <a:pt x="4474" y="6006"/>
                  </a:cubicBezTo>
                  <a:cubicBezTo>
                    <a:pt x="4473" y="6005"/>
                    <a:pt x="4471" y="6005"/>
                    <a:pt x="4469" y="6005"/>
                  </a:cubicBezTo>
                  <a:cubicBezTo>
                    <a:pt x="4405" y="6005"/>
                    <a:pt x="3996" y="6382"/>
                    <a:pt x="3241" y="6759"/>
                  </a:cubicBezTo>
                  <a:cubicBezTo>
                    <a:pt x="2876" y="6964"/>
                    <a:pt x="2397" y="7170"/>
                    <a:pt x="1872" y="7238"/>
                  </a:cubicBezTo>
                  <a:cubicBezTo>
                    <a:pt x="1759" y="7269"/>
                    <a:pt x="1641" y="7282"/>
                    <a:pt x="1524" y="7282"/>
                  </a:cubicBezTo>
                  <a:cubicBezTo>
                    <a:pt x="1383" y="7282"/>
                    <a:pt x="1244" y="7263"/>
                    <a:pt x="1119" y="7238"/>
                  </a:cubicBezTo>
                  <a:cubicBezTo>
                    <a:pt x="890" y="7193"/>
                    <a:pt x="753" y="7033"/>
                    <a:pt x="639" y="6850"/>
                  </a:cubicBezTo>
                  <a:cubicBezTo>
                    <a:pt x="594" y="6759"/>
                    <a:pt x="525" y="6622"/>
                    <a:pt x="548" y="6622"/>
                  </a:cubicBezTo>
                  <a:cubicBezTo>
                    <a:pt x="525" y="6576"/>
                    <a:pt x="525" y="6531"/>
                    <a:pt x="571" y="6531"/>
                  </a:cubicBezTo>
                  <a:lnTo>
                    <a:pt x="662" y="6531"/>
                  </a:lnTo>
                  <a:cubicBezTo>
                    <a:pt x="731" y="6508"/>
                    <a:pt x="799" y="6485"/>
                    <a:pt x="890" y="6439"/>
                  </a:cubicBezTo>
                  <a:cubicBezTo>
                    <a:pt x="1027" y="6371"/>
                    <a:pt x="1187" y="6325"/>
                    <a:pt x="1301" y="6257"/>
                  </a:cubicBezTo>
                  <a:cubicBezTo>
                    <a:pt x="1849" y="5960"/>
                    <a:pt x="2237" y="5526"/>
                    <a:pt x="2488" y="5116"/>
                  </a:cubicBezTo>
                  <a:cubicBezTo>
                    <a:pt x="2716" y="4705"/>
                    <a:pt x="2785" y="4294"/>
                    <a:pt x="2785" y="3974"/>
                  </a:cubicBezTo>
                  <a:cubicBezTo>
                    <a:pt x="2762" y="3815"/>
                    <a:pt x="2716" y="3700"/>
                    <a:pt x="2694" y="3609"/>
                  </a:cubicBezTo>
                  <a:cubicBezTo>
                    <a:pt x="2671" y="3518"/>
                    <a:pt x="2648" y="3472"/>
                    <a:pt x="2648" y="3472"/>
                  </a:cubicBezTo>
                  <a:cubicBezTo>
                    <a:pt x="2648" y="3472"/>
                    <a:pt x="2625" y="3427"/>
                    <a:pt x="2579" y="3358"/>
                  </a:cubicBezTo>
                  <a:cubicBezTo>
                    <a:pt x="2534" y="3267"/>
                    <a:pt x="2397" y="3175"/>
                    <a:pt x="2260" y="3061"/>
                  </a:cubicBezTo>
                  <a:cubicBezTo>
                    <a:pt x="2191" y="2993"/>
                    <a:pt x="2077" y="2970"/>
                    <a:pt x="1963" y="2924"/>
                  </a:cubicBezTo>
                  <a:cubicBezTo>
                    <a:pt x="1918" y="2902"/>
                    <a:pt x="1849" y="2879"/>
                    <a:pt x="1803" y="2879"/>
                  </a:cubicBezTo>
                  <a:cubicBezTo>
                    <a:pt x="1758" y="2856"/>
                    <a:pt x="1644" y="2856"/>
                    <a:pt x="1666" y="2856"/>
                  </a:cubicBezTo>
                  <a:lnTo>
                    <a:pt x="1666" y="2856"/>
                  </a:lnTo>
                  <a:cubicBezTo>
                    <a:pt x="1644" y="2856"/>
                    <a:pt x="1621" y="2856"/>
                    <a:pt x="1621" y="2879"/>
                  </a:cubicBezTo>
                  <a:cubicBezTo>
                    <a:pt x="1602" y="2885"/>
                    <a:pt x="1591" y="2888"/>
                    <a:pt x="1583" y="2888"/>
                  </a:cubicBezTo>
                  <a:cubicBezTo>
                    <a:pt x="1563" y="2888"/>
                    <a:pt x="1575" y="2866"/>
                    <a:pt x="1575" y="2833"/>
                  </a:cubicBezTo>
                  <a:lnTo>
                    <a:pt x="1598" y="2810"/>
                  </a:lnTo>
                  <a:cubicBezTo>
                    <a:pt x="1621" y="2787"/>
                    <a:pt x="1712" y="2673"/>
                    <a:pt x="1781" y="2605"/>
                  </a:cubicBezTo>
                  <a:cubicBezTo>
                    <a:pt x="1918" y="2468"/>
                    <a:pt x="2054" y="2331"/>
                    <a:pt x="2191" y="2194"/>
                  </a:cubicBezTo>
                  <a:cubicBezTo>
                    <a:pt x="2785" y="1623"/>
                    <a:pt x="3470" y="1076"/>
                    <a:pt x="4177" y="687"/>
                  </a:cubicBezTo>
                  <a:cubicBezTo>
                    <a:pt x="4542" y="505"/>
                    <a:pt x="4885" y="368"/>
                    <a:pt x="5204" y="345"/>
                  </a:cubicBezTo>
                  <a:cubicBezTo>
                    <a:pt x="5255" y="338"/>
                    <a:pt x="5303" y="335"/>
                    <a:pt x="5350" y="335"/>
                  </a:cubicBezTo>
                  <a:cubicBezTo>
                    <a:pt x="5619" y="335"/>
                    <a:pt x="5821" y="444"/>
                    <a:pt x="5958" y="619"/>
                  </a:cubicBezTo>
                  <a:cubicBezTo>
                    <a:pt x="6268" y="973"/>
                    <a:pt x="6298" y="1328"/>
                    <a:pt x="6362" y="1328"/>
                  </a:cubicBezTo>
                  <a:cubicBezTo>
                    <a:pt x="6364" y="1328"/>
                    <a:pt x="6366" y="1327"/>
                    <a:pt x="6368" y="1327"/>
                  </a:cubicBezTo>
                  <a:cubicBezTo>
                    <a:pt x="6391" y="1327"/>
                    <a:pt x="6391" y="1235"/>
                    <a:pt x="6391" y="1098"/>
                  </a:cubicBezTo>
                  <a:cubicBezTo>
                    <a:pt x="6368" y="939"/>
                    <a:pt x="6323" y="733"/>
                    <a:pt x="6163" y="482"/>
                  </a:cubicBezTo>
                  <a:cubicBezTo>
                    <a:pt x="6095" y="345"/>
                    <a:pt x="5958" y="231"/>
                    <a:pt x="5798" y="140"/>
                  </a:cubicBezTo>
                  <a:cubicBezTo>
                    <a:pt x="5615" y="48"/>
                    <a:pt x="5410" y="3"/>
                    <a:pt x="5204" y="3"/>
                  </a:cubicBezTo>
                  <a:cubicBezTo>
                    <a:pt x="5173" y="1"/>
                    <a:pt x="5141" y="0"/>
                    <a:pt x="510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5052;p56">
              <a:extLst>
                <a:ext uri="{FF2B5EF4-FFF2-40B4-BE49-F238E27FC236}">
                  <a16:creationId xmlns:a16="http://schemas.microsoft.com/office/drawing/2014/main" id="{1A0BC102-3884-C544-E903-4FDDB10FD9C1}"/>
                </a:ext>
              </a:extLst>
            </p:cNvPr>
            <p:cNvSpPr/>
            <p:nvPr/>
          </p:nvSpPr>
          <p:spPr>
            <a:xfrm>
              <a:off x="5160400" y="1992475"/>
              <a:ext cx="42250" cy="19875"/>
            </a:xfrm>
            <a:custGeom>
              <a:avLst/>
              <a:gdLst/>
              <a:ahLst/>
              <a:cxnLst/>
              <a:rect l="l" t="t" r="r" b="b"/>
              <a:pathLst>
                <a:path w="1690" h="795" extrusionOk="0">
                  <a:moveTo>
                    <a:pt x="898" y="1"/>
                  </a:moveTo>
                  <a:cubicBezTo>
                    <a:pt x="843" y="1"/>
                    <a:pt x="787" y="3"/>
                    <a:pt x="731" y="9"/>
                  </a:cubicBezTo>
                  <a:cubicBezTo>
                    <a:pt x="320" y="55"/>
                    <a:pt x="0" y="260"/>
                    <a:pt x="69" y="489"/>
                  </a:cubicBezTo>
                  <a:cubicBezTo>
                    <a:pt x="108" y="667"/>
                    <a:pt x="424" y="794"/>
                    <a:pt x="791" y="794"/>
                  </a:cubicBezTo>
                  <a:cubicBezTo>
                    <a:pt x="846" y="794"/>
                    <a:pt x="902" y="791"/>
                    <a:pt x="959" y="785"/>
                  </a:cubicBezTo>
                  <a:cubicBezTo>
                    <a:pt x="1370" y="740"/>
                    <a:pt x="1689" y="511"/>
                    <a:pt x="1621" y="306"/>
                  </a:cubicBezTo>
                  <a:cubicBezTo>
                    <a:pt x="1581" y="127"/>
                    <a:pt x="1265" y="1"/>
                    <a:pt x="89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5053;p56">
              <a:extLst>
                <a:ext uri="{FF2B5EF4-FFF2-40B4-BE49-F238E27FC236}">
                  <a16:creationId xmlns:a16="http://schemas.microsoft.com/office/drawing/2014/main" id="{B3195671-1C6B-3DC0-AF7A-2A7EAC545C5C}"/>
                </a:ext>
              </a:extLst>
            </p:cNvPr>
            <p:cNvSpPr/>
            <p:nvPr/>
          </p:nvSpPr>
          <p:spPr>
            <a:xfrm>
              <a:off x="4596025" y="1399800"/>
              <a:ext cx="636850" cy="594050"/>
            </a:xfrm>
            <a:custGeom>
              <a:avLst/>
              <a:gdLst/>
              <a:ahLst/>
              <a:cxnLst/>
              <a:rect l="l" t="t" r="r" b="b"/>
              <a:pathLst>
                <a:path w="25474" h="23762" extrusionOk="0">
                  <a:moveTo>
                    <a:pt x="5319" y="1"/>
                  </a:moveTo>
                  <a:cubicBezTo>
                    <a:pt x="2146" y="572"/>
                    <a:pt x="1" y="1644"/>
                    <a:pt x="1" y="1644"/>
                  </a:cubicBezTo>
                  <a:cubicBezTo>
                    <a:pt x="1" y="1644"/>
                    <a:pt x="23" y="1644"/>
                    <a:pt x="67" y="1644"/>
                  </a:cubicBezTo>
                  <a:cubicBezTo>
                    <a:pt x="727" y="1644"/>
                    <a:pt x="6334" y="1824"/>
                    <a:pt x="15454" y="7647"/>
                  </a:cubicBezTo>
                  <a:cubicBezTo>
                    <a:pt x="22484" y="12121"/>
                    <a:pt x="20818" y="23762"/>
                    <a:pt x="20818" y="23762"/>
                  </a:cubicBezTo>
                  <a:lnTo>
                    <a:pt x="23260" y="23214"/>
                  </a:lnTo>
                  <a:cubicBezTo>
                    <a:pt x="23260" y="23214"/>
                    <a:pt x="25474" y="15842"/>
                    <a:pt x="22141" y="9017"/>
                  </a:cubicBezTo>
                  <a:cubicBezTo>
                    <a:pt x="20133" y="4863"/>
                    <a:pt x="11436" y="298"/>
                    <a:pt x="5319"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5054;p56">
              <a:extLst>
                <a:ext uri="{FF2B5EF4-FFF2-40B4-BE49-F238E27FC236}">
                  <a16:creationId xmlns:a16="http://schemas.microsoft.com/office/drawing/2014/main" id="{1037EC2A-AAEF-CB49-8E7D-4A1F3D8E1DC2}"/>
                </a:ext>
              </a:extLst>
            </p:cNvPr>
            <p:cNvSpPr/>
            <p:nvPr/>
          </p:nvSpPr>
          <p:spPr>
            <a:xfrm>
              <a:off x="4596025" y="1425500"/>
              <a:ext cx="614600" cy="568350"/>
            </a:xfrm>
            <a:custGeom>
              <a:avLst/>
              <a:gdLst/>
              <a:ahLst/>
              <a:cxnLst/>
              <a:rect l="l" t="t" r="r" b="b"/>
              <a:pathLst>
                <a:path w="24584" h="22734" extrusionOk="0">
                  <a:moveTo>
                    <a:pt x="1462" y="0"/>
                  </a:moveTo>
                  <a:cubicBezTo>
                    <a:pt x="526" y="342"/>
                    <a:pt x="1" y="616"/>
                    <a:pt x="1" y="616"/>
                  </a:cubicBezTo>
                  <a:cubicBezTo>
                    <a:pt x="1" y="616"/>
                    <a:pt x="23" y="616"/>
                    <a:pt x="67" y="616"/>
                  </a:cubicBezTo>
                  <a:cubicBezTo>
                    <a:pt x="727" y="616"/>
                    <a:pt x="6334" y="796"/>
                    <a:pt x="15454" y="6619"/>
                  </a:cubicBezTo>
                  <a:cubicBezTo>
                    <a:pt x="22484" y="11093"/>
                    <a:pt x="20818" y="22734"/>
                    <a:pt x="20818" y="22734"/>
                  </a:cubicBezTo>
                  <a:lnTo>
                    <a:pt x="23260" y="22186"/>
                  </a:lnTo>
                  <a:cubicBezTo>
                    <a:pt x="23260" y="22186"/>
                    <a:pt x="24584" y="17758"/>
                    <a:pt x="23648" y="12577"/>
                  </a:cubicBezTo>
                  <a:lnTo>
                    <a:pt x="23648" y="12577"/>
                  </a:lnTo>
                  <a:cubicBezTo>
                    <a:pt x="23465" y="13581"/>
                    <a:pt x="23191" y="14426"/>
                    <a:pt x="22735" y="14836"/>
                  </a:cubicBezTo>
                  <a:cubicBezTo>
                    <a:pt x="22584" y="14969"/>
                    <a:pt x="22460" y="15032"/>
                    <a:pt x="22350" y="15032"/>
                  </a:cubicBezTo>
                  <a:cubicBezTo>
                    <a:pt x="21353" y="15032"/>
                    <a:pt x="21647" y="9791"/>
                    <a:pt x="15043" y="4976"/>
                  </a:cubicBezTo>
                  <a:cubicBezTo>
                    <a:pt x="9177" y="708"/>
                    <a:pt x="3493" y="91"/>
                    <a:pt x="14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5055;p56">
              <a:extLst>
                <a:ext uri="{FF2B5EF4-FFF2-40B4-BE49-F238E27FC236}">
                  <a16:creationId xmlns:a16="http://schemas.microsoft.com/office/drawing/2014/main" id="{5CD6DD4D-76F4-E0CA-E1F4-19559DC2DE74}"/>
                </a:ext>
              </a:extLst>
            </p:cNvPr>
            <p:cNvSpPr/>
            <p:nvPr/>
          </p:nvSpPr>
          <p:spPr>
            <a:xfrm>
              <a:off x="4999475" y="1525050"/>
              <a:ext cx="90175" cy="65875"/>
            </a:xfrm>
            <a:custGeom>
              <a:avLst/>
              <a:gdLst/>
              <a:ahLst/>
              <a:cxnLst/>
              <a:rect l="l" t="t" r="r" b="b"/>
              <a:pathLst>
                <a:path w="3607" h="2635" extrusionOk="0">
                  <a:moveTo>
                    <a:pt x="456" y="1"/>
                  </a:moveTo>
                  <a:cubicBezTo>
                    <a:pt x="280" y="1"/>
                    <a:pt x="146" y="64"/>
                    <a:pt x="92" y="195"/>
                  </a:cubicBezTo>
                  <a:cubicBezTo>
                    <a:pt x="0" y="492"/>
                    <a:pt x="297" y="948"/>
                    <a:pt x="754" y="1222"/>
                  </a:cubicBezTo>
                  <a:cubicBezTo>
                    <a:pt x="998" y="1374"/>
                    <a:pt x="1237" y="1448"/>
                    <a:pt x="1427" y="1448"/>
                  </a:cubicBezTo>
                  <a:cubicBezTo>
                    <a:pt x="1610" y="1448"/>
                    <a:pt x="1748" y="1379"/>
                    <a:pt x="1804" y="1245"/>
                  </a:cubicBezTo>
                  <a:cubicBezTo>
                    <a:pt x="1895" y="971"/>
                    <a:pt x="1598" y="515"/>
                    <a:pt x="1142" y="218"/>
                  </a:cubicBezTo>
                  <a:cubicBezTo>
                    <a:pt x="892" y="75"/>
                    <a:pt x="649" y="1"/>
                    <a:pt x="456" y="1"/>
                  </a:cubicBezTo>
                  <a:close/>
                  <a:moveTo>
                    <a:pt x="2566" y="1604"/>
                  </a:moveTo>
                  <a:cubicBezTo>
                    <a:pt x="2443" y="1604"/>
                    <a:pt x="2349" y="1650"/>
                    <a:pt x="2306" y="1747"/>
                  </a:cubicBezTo>
                  <a:cubicBezTo>
                    <a:pt x="2237" y="1953"/>
                    <a:pt x="2443" y="2272"/>
                    <a:pt x="2785" y="2478"/>
                  </a:cubicBezTo>
                  <a:cubicBezTo>
                    <a:pt x="2961" y="2583"/>
                    <a:pt x="3131" y="2635"/>
                    <a:pt x="3268" y="2635"/>
                  </a:cubicBezTo>
                  <a:cubicBezTo>
                    <a:pt x="3396" y="2635"/>
                    <a:pt x="3494" y="2589"/>
                    <a:pt x="3538" y="2500"/>
                  </a:cubicBezTo>
                  <a:cubicBezTo>
                    <a:pt x="3607" y="2295"/>
                    <a:pt x="3401" y="1975"/>
                    <a:pt x="3059" y="1770"/>
                  </a:cubicBezTo>
                  <a:cubicBezTo>
                    <a:pt x="2878" y="1662"/>
                    <a:pt x="2704" y="1604"/>
                    <a:pt x="2566" y="160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5056;p56">
              <a:extLst>
                <a:ext uri="{FF2B5EF4-FFF2-40B4-BE49-F238E27FC236}">
                  <a16:creationId xmlns:a16="http://schemas.microsoft.com/office/drawing/2014/main" id="{06BCE1EA-A7D1-D8AB-46FA-C9725112A302}"/>
                </a:ext>
              </a:extLst>
            </p:cNvPr>
            <p:cNvSpPr/>
            <p:nvPr/>
          </p:nvSpPr>
          <p:spPr>
            <a:xfrm>
              <a:off x="4705025" y="2494925"/>
              <a:ext cx="432000" cy="749975"/>
            </a:xfrm>
            <a:custGeom>
              <a:avLst/>
              <a:gdLst/>
              <a:ahLst/>
              <a:cxnLst/>
              <a:rect l="l" t="t" r="r" b="b"/>
              <a:pathLst>
                <a:path w="17280" h="29999" extrusionOk="0">
                  <a:moveTo>
                    <a:pt x="10580" y="0"/>
                  </a:moveTo>
                  <a:cubicBezTo>
                    <a:pt x="5983" y="0"/>
                    <a:pt x="2143" y="3706"/>
                    <a:pt x="799" y="11273"/>
                  </a:cubicBezTo>
                  <a:cubicBezTo>
                    <a:pt x="0" y="15838"/>
                    <a:pt x="799" y="19582"/>
                    <a:pt x="2625" y="23713"/>
                  </a:cubicBezTo>
                  <a:cubicBezTo>
                    <a:pt x="3013" y="24603"/>
                    <a:pt x="3972" y="25493"/>
                    <a:pt x="4588" y="26224"/>
                  </a:cubicBezTo>
                  <a:cubicBezTo>
                    <a:pt x="6400" y="28519"/>
                    <a:pt x="9085" y="29999"/>
                    <a:pt x="12053" y="29999"/>
                  </a:cubicBezTo>
                  <a:cubicBezTo>
                    <a:pt x="12302" y="29999"/>
                    <a:pt x="12553" y="29988"/>
                    <a:pt x="12805" y="29967"/>
                  </a:cubicBezTo>
                  <a:cubicBezTo>
                    <a:pt x="17279" y="29602"/>
                    <a:pt x="17188" y="26680"/>
                    <a:pt x="17188" y="26680"/>
                  </a:cubicBezTo>
                  <a:lnTo>
                    <a:pt x="14312" y="26475"/>
                  </a:lnTo>
                  <a:cubicBezTo>
                    <a:pt x="13879" y="26549"/>
                    <a:pt x="13464" y="26583"/>
                    <a:pt x="13068" y="26583"/>
                  </a:cubicBezTo>
                  <a:cubicBezTo>
                    <a:pt x="8960" y="26583"/>
                    <a:pt x="6871" y="22937"/>
                    <a:pt x="6871" y="22937"/>
                  </a:cubicBezTo>
                  <a:cubicBezTo>
                    <a:pt x="3493" y="17710"/>
                    <a:pt x="4817" y="8329"/>
                    <a:pt x="7236" y="4745"/>
                  </a:cubicBezTo>
                  <a:cubicBezTo>
                    <a:pt x="9016" y="2143"/>
                    <a:pt x="10432" y="1801"/>
                    <a:pt x="11504" y="1139"/>
                  </a:cubicBezTo>
                  <a:cubicBezTo>
                    <a:pt x="12691" y="956"/>
                    <a:pt x="13262" y="1025"/>
                    <a:pt x="13992" y="637"/>
                  </a:cubicBezTo>
                  <a:cubicBezTo>
                    <a:pt x="12827" y="213"/>
                    <a:pt x="11682" y="0"/>
                    <a:pt x="1058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9" name="Google Shape;5057;p56">
              <a:extLst>
                <a:ext uri="{FF2B5EF4-FFF2-40B4-BE49-F238E27FC236}">
                  <a16:creationId xmlns:a16="http://schemas.microsoft.com/office/drawing/2014/main" id="{02DED1F7-AD0D-0A8F-02CC-7BE6E24A0E9A}"/>
                </a:ext>
              </a:extLst>
            </p:cNvPr>
            <p:cNvSpPr/>
            <p:nvPr/>
          </p:nvSpPr>
          <p:spPr>
            <a:xfrm>
              <a:off x="4781500" y="2523375"/>
              <a:ext cx="353800" cy="685500"/>
            </a:xfrm>
            <a:custGeom>
              <a:avLst/>
              <a:gdLst/>
              <a:ahLst/>
              <a:cxnLst/>
              <a:rect l="l" t="t" r="r" b="b"/>
              <a:pathLst>
                <a:path w="14152" h="27420" extrusionOk="0">
                  <a:moveTo>
                    <a:pt x="8423" y="1"/>
                  </a:moveTo>
                  <a:lnTo>
                    <a:pt x="8423" y="1"/>
                  </a:lnTo>
                  <a:cubicBezTo>
                    <a:pt x="4748" y="503"/>
                    <a:pt x="1849" y="3881"/>
                    <a:pt x="731" y="10249"/>
                  </a:cubicBezTo>
                  <a:cubicBezTo>
                    <a:pt x="0" y="14426"/>
                    <a:pt x="867" y="17919"/>
                    <a:pt x="2534" y="21708"/>
                  </a:cubicBezTo>
                  <a:cubicBezTo>
                    <a:pt x="2876" y="22529"/>
                    <a:pt x="3355" y="23283"/>
                    <a:pt x="3903" y="23967"/>
                  </a:cubicBezTo>
                  <a:cubicBezTo>
                    <a:pt x="5568" y="26054"/>
                    <a:pt x="8030" y="27420"/>
                    <a:pt x="10751" y="27420"/>
                  </a:cubicBezTo>
                  <a:cubicBezTo>
                    <a:pt x="10978" y="27420"/>
                    <a:pt x="11206" y="27410"/>
                    <a:pt x="11436" y="27391"/>
                  </a:cubicBezTo>
                  <a:cubicBezTo>
                    <a:pt x="12463" y="27300"/>
                    <a:pt x="13216" y="27072"/>
                    <a:pt x="13787" y="26775"/>
                  </a:cubicBezTo>
                  <a:cubicBezTo>
                    <a:pt x="14152" y="26113"/>
                    <a:pt x="14129" y="25542"/>
                    <a:pt x="14129" y="25542"/>
                  </a:cubicBezTo>
                  <a:lnTo>
                    <a:pt x="11253" y="25337"/>
                  </a:lnTo>
                  <a:cubicBezTo>
                    <a:pt x="10820" y="25411"/>
                    <a:pt x="10405" y="25445"/>
                    <a:pt x="10009" y="25445"/>
                  </a:cubicBezTo>
                  <a:cubicBezTo>
                    <a:pt x="5901" y="25445"/>
                    <a:pt x="3812" y="21799"/>
                    <a:pt x="3812" y="21799"/>
                  </a:cubicBezTo>
                  <a:cubicBezTo>
                    <a:pt x="434" y="16572"/>
                    <a:pt x="1758" y="7191"/>
                    <a:pt x="4177" y="3607"/>
                  </a:cubicBezTo>
                  <a:cubicBezTo>
                    <a:pt x="5957" y="1005"/>
                    <a:pt x="7373" y="686"/>
                    <a:pt x="842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5058;p56">
              <a:extLst>
                <a:ext uri="{FF2B5EF4-FFF2-40B4-BE49-F238E27FC236}">
                  <a16:creationId xmlns:a16="http://schemas.microsoft.com/office/drawing/2014/main" id="{84D56800-CD51-0996-C5E7-A1AE2DB7B731}"/>
                </a:ext>
              </a:extLst>
            </p:cNvPr>
            <p:cNvSpPr/>
            <p:nvPr/>
          </p:nvSpPr>
          <p:spPr>
            <a:xfrm>
              <a:off x="4806025" y="2539475"/>
              <a:ext cx="199750" cy="612775"/>
            </a:xfrm>
            <a:custGeom>
              <a:avLst/>
              <a:gdLst/>
              <a:ahLst/>
              <a:cxnLst/>
              <a:rect l="l" t="t" r="r" b="b"/>
              <a:pathLst>
                <a:path w="7990" h="24511" extrusionOk="0">
                  <a:moveTo>
                    <a:pt x="7043" y="1"/>
                  </a:moveTo>
                  <a:cubicBezTo>
                    <a:pt x="6656" y="1"/>
                    <a:pt x="6165" y="72"/>
                    <a:pt x="5661" y="315"/>
                  </a:cubicBezTo>
                  <a:cubicBezTo>
                    <a:pt x="4999" y="612"/>
                    <a:pt x="4337" y="1137"/>
                    <a:pt x="3744" y="1799"/>
                  </a:cubicBezTo>
                  <a:cubicBezTo>
                    <a:pt x="3128" y="2461"/>
                    <a:pt x="2580" y="3237"/>
                    <a:pt x="2123" y="4059"/>
                  </a:cubicBezTo>
                  <a:cubicBezTo>
                    <a:pt x="1644" y="4903"/>
                    <a:pt x="1256" y="5748"/>
                    <a:pt x="982" y="6615"/>
                  </a:cubicBezTo>
                  <a:cubicBezTo>
                    <a:pt x="754" y="7483"/>
                    <a:pt x="548" y="8281"/>
                    <a:pt x="434" y="8989"/>
                  </a:cubicBezTo>
                  <a:cubicBezTo>
                    <a:pt x="274" y="9674"/>
                    <a:pt x="229" y="10267"/>
                    <a:pt x="160" y="10678"/>
                  </a:cubicBezTo>
                  <a:cubicBezTo>
                    <a:pt x="115" y="10884"/>
                    <a:pt x="92" y="11043"/>
                    <a:pt x="92" y="11157"/>
                  </a:cubicBezTo>
                  <a:cubicBezTo>
                    <a:pt x="92" y="11249"/>
                    <a:pt x="69" y="11317"/>
                    <a:pt x="69" y="11317"/>
                  </a:cubicBezTo>
                  <a:cubicBezTo>
                    <a:pt x="69" y="11317"/>
                    <a:pt x="69" y="11546"/>
                    <a:pt x="46" y="11979"/>
                  </a:cubicBezTo>
                  <a:cubicBezTo>
                    <a:pt x="1" y="12390"/>
                    <a:pt x="46" y="12983"/>
                    <a:pt x="46" y="13691"/>
                  </a:cubicBezTo>
                  <a:cubicBezTo>
                    <a:pt x="115" y="14399"/>
                    <a:pt x="183" y="15243"/>
                    <a:pt x="389" y="16111"/>
                  </a:cubicBezTo>
                  <a:cubicBezTo>
                    <a:pt x="457" y="16339"/>
                    <a:pt x="480" y="16567"/>
                    <a:pt x="548" y="16772"/>
                  </a:cubicBezTo>
                  <a:cubicBezTo>
                    <a:pt x="617" y="17001"/>
                    <a:pt x="685" y="17229"/>
                    <a:pt x="777" y="17434"/>
                  </a:cubicBezTo>
                  <a:cubicBezTo>
                    <a:pt x="845" y="17663"/>
                    <a:pt x="914" y="17891"/>
                    <a:pt x="982" y="18119"/>
                  </a:cubicBezTo>
                  <a:lnTo>
                    <a:pt x="1279" y="18758"/>
                  </a:lnTo>
                  <a:cubicBezTo>
                    <a:pt x="2055" y="20493"/>
                    <a:pt x="3128" y="22091"/>
                    <a:pt x="4132" y="23095"/>
                  </a:cubicBezTo>
                  <a:cubicBezTo>
                    <a:pt x="4360" y="23369"/>
                    <a:pt x="4634" y="23552"/>
                    <a:pt x="4862" y="23734"/>
                  </a:cubicBezTo>
                  <a:cubicBezTo>
                    <a:pt x="4976" y="23825"/>
                    <a:pt x="5068" y="23917"/>
                    <a:pt x="5159" y="23985"/>
                  </a:cubicBezTo>
                  <a:cubicBezTo>
                    <a:pt x="5273" y="24054"/>
                    <a:pt x="5365" y="24122"/>
                    <a:pt x="5456" y="24191"/>
                  </a:cubicBezTo>
                  <a:cubicBezTo>
                    <a:pt x="5798" y="24396"/>
                    <a:pt x="6004" y="24510"/>
                    <a:pt x="6026" y="24510"/>
                  </a:cubicBezTo>
                  <a:cubicBezTo>
                    <a:pt x="6072" y="24442"/>
                    <a:pt x="5250" y="23940"/>
                    <a:pt x="4337" y="22912"/>
                  </a:cubicBezTo>
                  <a:cubicBezTo>
                    <a:pt x="3402" y="21863"/>
                    <a:pt x="2420" y="20288"/>
                    <a:pt x="1735" y="18576"/>
                  </a:cubicBezTo>
                  <a:lnTo>
                    <a:pt x="1484" y="17937"/>
                  </a:lnTo>
                  <a:cubicBezTo>
                    <a:pt x="1416" y="17708"/>
                    <a:pt x="1347" y="17480"/>
                    <a:pt x="1279" y="17275"/>
                  </a:cubicBezTo>
                  <a:cubicBezTo>
                    <a:pt x="1210" y="17069"/>
                    <a:pt x="1165" y="16841"/>
                    <a:pt x="1096" y="16636"/>
                  </a:cubicBezTo>
                  <a:cubicBezTo>
                    <a:pt x="1028" y="16430"/>
                    <a:pt x="1005" y="16202"/>
                    <a:pt x="959" y="15996"/>
                  </a:cubicBezTo>
                  <a:cubicBezTo>
                    <a:pt x="777" y="15152"/>
                    <a:pt x="754" y="14353"/>
                    <a:pt x="685" y="13668"/>
                  </a:cubicBezTo>
                  <a:cubicBezTo>
                    <a:pt x="708" y="12983"/>
                    <a:pt x="685" y="12413"/>
                    <a:pt x="731" y="12002"/>
                  </a:cubicBezTo>
                  <a:cubicBezTo>
                    <a:pt x="754" y="11614"/>
                    <a:pt x="777" y="11386"/>
                    <a:pt x="777" y="11386"/>
                  </a:cubicBezTo>
                  <a:cubicBezTo>
                    <a:pt x="777" y="11386"/>
                    <a:pt x="777" y="11317"/>
                    <a:pt x="799" y="11203"/>
                  </a:cubicBezTo>
                  <a:cubicBezTo>
                    <a:pt x="799" y="11112"/>
                    <a:pt x="799" y="10952"/>
                    <a:pt x="845" y="10747"/>
                  </a:cubicBezTo>
                  <a:cubicBezTo>
                    <a:pt x="891" y="10359"/>
                    <a:pt x="936" y="9788"/>
                    <a:pt x="1073" y="9103"/>
                  </a:cubicBezTo>
                  <a:cubicBezTo>
                    <a:pt x="1187" y="8418"/>
                    <a:pt x="1347" y="7620"/>
                    <a:pt x="1553" y="6775"/>
                  </a:cubicBezTo>
                  <a:cubicBezTo>
                    <a:pt x="1758" y="5976"/>
                    <a:pt x="2123" y="5109"/>
                    <a:pt x="2557" y="4310"/>
                  </a:cubicBezTo>
                  <a:cubicBezTo>
                    <a:pt x="3402" y="2689"/>
                    <a:pt x="4566" y="1183"/>
                    <a:pt x="5775" y="567"/>
                  </a:cubicBezTo>
                  <a:cubicBezTo>
                    <a:pt x="6392" y="224"/>
                    <a:pt x="6962" y="156"/>
                    <a:pt x="7350" y="156"/>
                  </a:cubicBezTo>
                  <a:cubicBezTo>
                    <a:pt x="7704" y="175"/>
                    <a:pt x="7922" y="229"/>
                    <a:pt x="7976" y="229"/>
                  </a:cubicBezTo>
                  <a:cubicBezTo>
                    <a:pt x="7985" y="229"/>
                    <a:pt x="7989" y="227"/>
                    <a:pt x="7989" y="224"/>
                  </a:cubicBezTo>
                  <a:cubicBezTo>
                    <a:pt x="7989" y="201"/>
                    <a:pt x="7784" y="87"/>
                    <a:pt x="7373" y="19"/>
                  </a:cubicBezTo>
                  <a:cubicBezTo>
                    <a:pt x="7275" y="8"/>
                    <a:pt x="7164" y="1"/>
                    <a:pt x="704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5059;p56">
              <a:extLst>
                <a:ext uri="{FF2B5EF4-FFF2-40B4-BE49-F238E27FC236}">
                  <a16:creationId xmlns:a16="http://schemas.microsoft.com/office/drawing/2014/main" id="{C7A2296C-1967-3E9A-3CD2-F3931202F629}"/>
                </a:ext>
              </a:extLst>
            </p:cNvPr>
            <p:cNvSpPr/>
            <p:nvPr/>
          </p:nvSpPr>
          <p:spPr>
            <a:xfrm>
              <a:off x="4706725" y="2495925"/>
              <a:ext cx="387500" cy="754675"/>
            </a:xfrm>
            <a:custGeom>
              <a:avLst/>
              <a:gdLst/>
              <a:ahLst/>
              <a:cxnLst/>
              <a:rect l="l" t="t" r="r" b="b"/>
              <a:pathLst>
                <a:path w="15500" h="30187" extrusionOk="0">
                  <a:moveTo>
                    <a:pt x="9465" y="1"/>
                  </a:moveTo>
                  <a:cubicBezTo>
                    <a:pt x="8982" y="1"/>
                    <a:pt x="8424" y="54"/>
                    <a:pt x="7830" y="209"/>
                  </a:cubicBezTo>
                  <a:cubicBezTo>
                    <a:pt x="7305" y="346"/>
                    <a:pt x="6734" y="551"/>
                    <a:pt x="6187" y="871"/>
                  </a:cubicBezTo>
                  <a:cubicBezTo>
                    <a:pt x="5639" y="1167"/>
                    <a:pt x="5114" y="1555"/>
                    <a:pt x="4612" y="2035"/>
                  </a:cubicBezTo>
                  <a:cubicBezTo>
                    <a:pt x="4110" y="2514"/>
                    <a:pt x="3653" y="3039"/>
                    <a:pt x="3242" y="3610"/>
                  </a:cubicBezTo>
                  <a:cubicBezTo>
                    <a:pt x="2831" y="4203"/>
                    <a:pt x="2466" y="4842"/>
                    <a:pt x="2124" y="5481"/>
                  </a:cubicBezTo>
                  <a:cubicBezTo>
                    <a:pt x="823" y="8083"/>
                    <a:pt x="252" y="10959"/>
                    <a:pt x="69" y="13128"/>
                  </a:cubicBezTo>
                  <a:cubicBezTo>
                    <a:pt x="1" y="14201"/>
                    <a:pt x="1" y="15114"/>
                    <a:pt x="47" y="15753"/>
                  </a:cubicBezTo>
                  <a:cubicBezTo>
                    <a:pt x="47" y="16072"/>
                    <a:pt x="69" y="16323"/>
                    <a:pt x="92" y="16483"/>
                  </a:cubicBezTo>
                  <a:cubicBezTo>
                    <a:pt x="115" y="16666"/>
                    <a:pt x="115" y="16757"/>
                    <a:pt x="115" y="16757"/>
                  </a:cubicBezTo>
                  <a:cubicBezTo>
                    <a:pt x="115" y="16757"/>
                    <a:pt x="138" y="16848"/>
                    <a:pt x="161" y="17008"/>
                  </a:cubicBezTo>
                  <a:cubicBezTo>
                    <a:pt x="184" y="17168"/>
                    <a:pt x="206" y="17419"/>
                    <a:pt x="275" y="17738"/>
                  </a:cubicBezTo>
                  <a:cubicBezTo>
                    <a:pt x="389" y="18355"/>
                    <a:pt x="572" y="19268"/>
                    <a:pt x="891" y="20295"/>
                  </a:cubicBezTo>
                  <a:cubicBezTo>
                    <a:pt x="1211" y="21345"/>
                    <a:pt x="1667" y="22532"/>
                    <a:pt x="2306" y="23741"/>
                  </a:cubicBezTo>
                  <a:cubicBezTo>
                    <a:pt x="2626" y="24335"/>
                    <a:pt x="3014" y="24928"/>
                    <a:pt x="3425" y="25522"/>
                  </a:cubicBezTo>
                  <a:cubicBezTo>
                    <a:pt x="3836" y="26092"/>
                    <a:pt x="4292" y="26663"/>
                    <a:pt x="4817" y="27188"/>
                  </a:cubicBezTo>
                  <a:cubicBezTo>
                    <a:pt x="5319" y="27713"/>
                    <a:pt x="5890" y="28192"/>
                    <a:pt x="6483" y="28580"/>
                  </a:cubicBezTo>
                  <a:cubicBezTo>
                    <a:pt x="7077" y="28991"/>
                    <a:pt x="7693" y="29334"/>
                    <a:pt x="8332" y="29585"/>
                  </a:cubicBezTo>
                  <a:cubicBezTo>
                    <a:pt x="9460" y="30028"/>
                    <a:pt x="10605" y="30186"/>
                    <a:pt x="11611" y="30186"/>
                  </a:cubicBezTo>
                  <a:cubicBezTo>
                    <a:pt x="11746" y="30186"/>
                    <a:pt x="11878" y="30184"/>
                    <a:pt x="12007" y="30178"/>
                  </a:cubicBezTo>
                  <a:cubicBezTo>
                    <a:pt x="13080" y="30133"/>
                    <a:pt x="13970" y="29904"/>
                    <a:pt x="14564" y="29722"/>
                  </a:cubicBezTo>
                  <a:cubicBezTo>
                    <a:pt x="15180" y="29516"/>
                    <a:pt x="15499" y="29379"/>
                    <a:pt x="15499" y="29356"/>
                  </a:cubicBezTo>
                  <a:cubicBezTo>
                    <a:pt x="15498" y="29353"/>
                    <a:pt x="15493" y="29351"/>
                    <a:pt x="15484" y="29351"/>
                  </a:cubicBezTo>
                  <a:cubicBezTo>
                    <a:pt x="15327" y="29351"/>
                    <a:pt x="14013" y="29883"/>
                    <a:pt x="11984" y="29904"/>
                  </a:cubicBezTo>
                  <a:cubicBezTo>
                    <a:pt x="11927" y="29906"/>
                    <a:pt x="11869" y="29906"/>
                    <a:pt x="11811" y="29906"/>
                  </a:cubicBezTo>
                  <a:cubicBezTo>
                    <a:pt x="10800" y="29906"/>
                    <a:pt x="9636" y="29716"/>
                    <a:pt x="8492" y="29220"/>
                  </a:cubicBezTo>
                  <a:cubicBezTo>
                    <a:pt x="7876" y="28968"/>
                    <a:pt x="7305" y="28603"/>
                    <a:pt x="6734" y="28215"/>
                  </a:cubicBezTo>
                  <a:cubicBezTo>
                    <a:pt x="6187" y="27827"/>
                    <a:pt x="5662" y="27348"/>
                    <a:pt x="5159" y="26846"/>
                  </a:cubicBezTo>
                  <a:cubicBezTo>
                    <a:pt x="4680" y="26344"/>
                    <a:pt x="4269" y="25773"/>
                    <a:pt x="3858" y="25202"/>
                  </a:cubicBezTo>
                  <a:cubicBezTo>
                    <a:pt x="3470" y="24632"/>
                    <a:pt x="3128" y="24061"/>
                    <a:pt x="2831" y="23468"/>
                  </a:cubicBezTo>
                  <a:cubicBezTo>
                    <a:pt x="2215" y="22281"/>
                    <a:pt x="1804" y="21117"/>
                    <a:pt x="1507" y="20112"/>
                  </a:cubicBezTo>
                  <a:cubicBezTo>
                    <a:pt x="1211" y="19108"/>
                    <a:pt x="1051" y="18241"/>
                    <a:pt x="937" y="17624"/>
                  </a:cubicBezTo>
                  <a:cubicBezTo>
                    <a:pt x="914" y="17328"/>
                    <a:pt x="868" y="17076"/>
                    <a:pt x="846" y="16917"/>
                  </a:cubicBezTo>
                  <a:cubicBezTo>
                    <a:pt x="823" y="16757"/>
                    <a:pt x="823" y="16666"/>
                    <a:pt x="823" y="16666"/>
                  </a:cubicBezTo>
                  <a:cubicBezTo>
                    <a:pt x="823" y="16666"/>
                    <a:pt x="800" y="16574"/>
                    <a:pt x="800" y="16415"/>
                  </a:cubicBezTo>
                  <a:cubicBezTo>
                    <a:pt x="777" y="16255"/>
                    <a:pt x="754" y="16004"/>
                    <a:pt x="731" y="15707"/>
                  </a:cubicBezTo>
                  <a:cubicBezTo>
                    <a:pt x="686" y="15091"/>
                    <a:pt x="663" y="14223"/>
                    <a:pt x="731" y="13173"/>
                  </a:cubicBezTo>
                  <a:cubicBezTo>
                    <a:pt x="868" y="11073"/>
                    <a:pt x="1370" y="8243"/>
                    <a:pt x="2580" y="5710"/>
                  </a:cubicBezTo>
                  <a:cubicBezTo>
                    <a:pt x="2877" y="5070"/>
                    <a:pt x="3219" y="4454"/>
                    <a:pt x="3607" y="3883"/>
                  </a:cubicBezTo>
                  <a:cubicBezTo>
                    <a:pt x="3995" y="3313"/>
                    <a:pt x="4429" y="2788"/>
                    <a:pt x="4886" y="2309"/>
                  </a:cubicBezTo>
                  <a:cubicBezTo>
                    <a:pt x="5342" y="1852"/>
                    <a:pt x="5844" y="1464"/>
                    <a:pt x="6369" y="1144"/>
                  </a:cubicBezTo>
                  <a:cubicBezTo>
                    <a:pt x="6871" y="848"/>
                    <a:pt x="7396" y="642"/>
                    <a:pt x="7899" y="483"/>
                  </a:cubicBezTo>
                  <a:cubicBezTo>
                    <a:pt x="8658" y="258"/>
                    <a:pt x="9365" y="190"/>
                    <a:pt x="9921" y="190"/>
                  </a:cubicBezTo>
                  <a:cubicBezTo>
                    <a:pt x="10101" y="190"/>
                    <a:pt x="10265" y="197"/>
                    <a:pt x="10409" y="209"/>
                  </a:cubicBezTo>
                  <a:cubicBezTo>
                    <a:pt x="10959" y="228"/>
                    <a:pt x="11289" y="282"/>
                    <a:pt x="11371" y="282"/>
                  </a:cubicBezTo>
                  <a:cubicBezTo>
                    <a:pt x="11384" y="282"/>
                    <a:pt x="11391" y="280"/>
                    <a:pt x="11391" y="277"/>
                  </a:cubicBezTo>
                  <a:cubicBezTo>
                    <a:pt x="11391" y="254"/>
                    <a:pt x="11322" y="231"/>
                    <a:pt x="11140" y="186"/>
                  </a:cubicBezTo>
                  <a:cubicBezTo>
                    <a:pt x="10980" y="163"/>
                    <a:pt x="10752" y="95"/>
                    <a:pt x="10432" y="72"/>
                  </a:cubicBezTo>
                  <a:cubicBezTo>
                    <a:pt x="10165" y="32"/>
                    <a:pt x="9837" y="1"/>
                    <a:pt x="946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5060;p56">
              <a:extLst>
                <a:ext uri="{FF2B5EF4-FFF2-40B4-BE49-F238E27FC236}">
                  <a16:creationId xmlns:a16="http://schemas.microsoft.com/office/drawing/2014/main" id="{183E7BBF-9622-E4F4-E047-3BA0A3F017E0}"/>
                </a:ext>
              </a:extLst>
            </p:cNvPr>
            <p:cNvSpPr/>
            <p:nvPr/>
          </p:nvSpPr>
          <p:spPr>
            <a:xfrm>
              <a:off x="4754675" y="2650050"/>
              <a:ext cx="46800" cy="102775"/>
            </a:xfrm>
            <a:custGeom>
              <a:avLst/>
              <a:gdLst/>
              <a:ahLst/>
              <a:cxnLst/>
              <a:rect l="l" t="t" r="r" b="b"/>
              <a:pathLst>
                <a:path w="1872" h="4111" extrusionOk="0">
                  <a:moveTo>
                    <a:pt x="1393" y="0"/>
                  </a:moveTo>
                  <a:cubicBezTo>
                    <a:pt x="1102" y="0"/>
                    <a:pt x="773" y="426"/>
                    <a:pt x="639" y="960"/>
                  </a:cubicBezTo>
                  <a:cubicBezTo>
                    <a:pt x="525" y="1530"/>
                    <a:pt x="662" y="1987"/>
                    <a:pt x="982" y="2010"/>
                  </a:cubicBezTo>
                  <a:cubicBezTo>
                    <a:pt x="989" y="2010"/>
                    <a:pt x="997" y="2011"/>
                    <a:pt x="1004" y="2011"/>
                  </a:cubicBezTo>
                  <a:cubicBezTo>
                    <a:pt x="1296" y="2011"/>
                    <a:pt x="1624" y="1585"/>
                    <a:pt x="1758" y="1051"/>
                  </a:cubicBezTo>
                  <a:cubicBezTo>
                    <a:pt x="1872" y="503"/>
                    <a:pt x="1735" y="47"/>
                    <a:pt x="1415" y="1"/>
                  </a:cubicBezTo>
                  <a:cubicBezTo>
                    <a:pt x="1408" y="0"/>
                    <a:pt x="1400" y="0"/>
                    <a:pt x="1393" y="0"/>
                  </a:cubicBezTo>
                  <a:close/>
                  <a:moveTo>
                    <a:pt x="639" y="2670"/>
                  </a:moveTo>
                  <a:cubicBezTo>
                    <a:pt x="417" y="2670"/>
                    <a:pt x="180" y="2981"/>
                    <a:pt x="92" y="3356"/>
                  </a:cubicBezTo>
                  <a:cubicBezTo>
                    <a:pt x="0" y="3767"/>
                    <a:pt x="114" y="4087"/>
                    <a:pt x="320" y="4110"/>
                  </a:cubicBezTo>
                  <a:cubicBezTo>
                    <a:pt x="328" y="4110"/>
                    <a:pt x="335" y="4111"/>
                    <a:pt x="343" y="4111"/>
                  </a:cubicBezTo>
                  <a:cubicBezTo>
                    <a:pt x="565" y="4111"/>
                    <a:pt x="802" y="3800"/>
                    <a:pt x="890" y="3425"/>
                  </a:cubicBezTo>
                  <a:cubicBezTo>
                    <a:pt x="982" y="3014"/>
                    <a:pt x="868" y="2694"/>
                    <a:pt x="662" y="2672"/>
                  </a:cubicBezTo>
                  <a:cubicBezTo>
                    <a:pt x="655" y="2671"/>
                    <a:pt x="647" y="2670"/>
                    <a:pt x="639"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5061;p56">
              <a:extLst>
                <a:ext uri="{FF2B5EF4-FFF2-40B4-BE49-F238E27FC236}">
                  <a16:creationId xmlns:a16="http://schemas.microsoft.com/office/drawing/2014/main" id="{BBD68976-BB29-38C6-CE4A-F23803D767C8}"/>
                </a:ext>
              </a:extLst>
            </p:cNvPr>
            <p:cNvSpPr/>
            <p:nvPr/>
          </p:nvSpPr>
          <p:spPr>
            <a:xfrm>
              <a:off x="4839100" y="2562325"/>
              <a:ext cx="422325" cy="637575"/>
            </a:xfrm>
            <a:custGeom>
              <a:avLst/>
              <a:gdLst/>
              <a:ahLst/>
              <a:cxnLst/>
              <a:rect l="l" t="t" r="r" b="b"/>
              <a:pathLst>
                <a:path w="16893" h="25503" extrusionOk="0">
                  <a:moveTo>
                    <a:pt x="5186" y="0"/>
                  </a:moveTo>
                  <a:cubicBezTo>
                    <a:pt x="4058" y="0"/>
                    <a:pt x="2821" y="698"/>
                    <a:pt x="2238" y="1501"/>
                  </a:cubicBezTo>
                  <a:cubicBezTo>
                    <a:pt x="1439" y="2597"/>
                    <a:pt x="1120" y="4103"/>
                    <a:pt x="1462" y="5405"/>
                  </a:cubicBezTo>
                  <a:cubicBezTo>
                    <a:pt x="2033" y="7596"/>
                    <a:pt x="3334" y="9490"/>
                    <a:pt x="4338" y="11499"/>
                  </a:cubicBezTo>
                  <a:cubicBezTo>
                    <a:pt x="5594" y="14032"/>
                    <a:pt x="6986" y="15562"/>
                    <a:pt x="8447" y="17981"/>
                  </a:cubicBezTo>
                  <a:cubicBezTo>
                    <a:pt x="7054" y="17251"/>
                    <a:pt x="5274" y="16680"/>
                    <a:pt x="3768" y="16155"/>
                  </a:cubicBezTo>
                  <a:cubicBezTo>
                    <a:pt x="3482" y="16058"/>
                    <a:pt x="3196" y="16012"/>
                    <a:pt x="2922" y="16012"/>
                  </a:cubicBezTo>
                  <a:cubicBezTo>
                    <a:pt x="1269" y="16012"/>
                    <a:pt x="1" y="17651"/>
                    <a:pt x="1234" y="19374"/>
                  </a:cubicBezTo>
                  <a:cubicBezTo>
                    <a:pt x="2216" y="20743"/>
                    <a:pt x="3768" y="22021"/>
                    <a:pt x="5114" y="23048"/>
                  </a:cubicBezTo>
                  <a:cubicBezTo>
                    <a:pt x="6873" y="24425"/>
                    <a:pt x="9315" y="25502"/>
                    <a:pt x="11486" y="25502"/>
                  </a:cubicBezTo>
                  <a:cubicBezTo>
                    <a:pt x="13204" y="25502"/>
                    <a:pt x="14752" y="24828"/>
                    <a:pt x="15660" y="23094"/>
                  </a:cubicBezTo>
                  <a:cubicBezTo>
                    <a:pt x="16892" y="20743"/>
                    <a:pt x="15774" y="17433"/>
                    <a:pt x="14998" y="15128"/>
                  </a:cubicBezTo>
                  <a:cubicBezTo>
                    <a:pt x="13742" y="11339"/>
                    <a:pt x="11939" y="7619"/>
                    <a:pt x="9748" y="4218"/>
                  </a:cubicBezTo>
                  <a:cubicBezTo>
                    <a:pt x="9040" y="3099"/>
                    <a:pt x="8287" y="1889"/>
                    <a:pt x="7283" y="976"/>
                  </a:cubicBezTo>
                  <a:cubicBezTo>
                    <a:pt x="7054" y="771"/>
                    <a:pt x="6803" y="566"/>
                    <a:pt x="6529" y="406"/>
                  </a:cubicBezTo>
                  <a:cubicBezTo>
                    <a:pt x="6233" y="223"/>
                    <a:pt x="5936" y="86"/>
                    <a:pt x="5639" y="41"/>
                  </a:cubicBezTo>
                  <a:cubicBezTo>
                    <a:pt x="5492" y="13"/>
                    <a:pt x="5340" y="0"/>
                    <a:pt x="518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5062;p56">
              <a:extLst>
                <a:ext uri="{FF2B5EF4-FFF2-40B4-BE49-F238E27FC236}">
                  <a16:creationId xmlns:a16="http://schemas.microsoft.com/office/drawing/2014/main" id="{80F85251-E8EB-ABCE-9C21-0EED59CC8A4C}"/>
                </a:ext>
              </a:extLst>
            </p:cNvPr>
            <p:cNvSpPr/>
            <p:nvPr/>
          </p:nvSpPr>
          <p:spPr>
            <a:xfrm>
              <a:off x="5044550" y="3009525"/>
              <a:ext cx="88475" cy="40125"/>
            </a:xfrm>
            <a:custGeom>
              <a:avLst/>
              <a:gdLst/>
              <a:ahLst/>
              <a:cxnLst/>
              <a:rect l="l" t="t" r="r" b="b"/>
              <a:pathLst>
                <a:path w="3539" h="1605" extrusionOk="0">
                  <a:moveTo>
                    <a:pt x="115" y="1"/>
                  </a:moveTo>
                  <a:cubicBezTo>
                    <a:pt x="62" y="1"/>
                    <a:pt x="29" y="8"/>
                    <a:pt x="23" y="25"/>
                  </a:cubicBezTo>
                  <a:cubicBezTo>
                    <a:pt x="1" y="93"/>
                    <a:pt x="457" y="253"/>
                    <a:pt x="914" y="436"/>
                  </a:cubicBezTo>
                  <a:cubicBezTo>
                    <a:pt x="1370" y="618"/>
                    <a:pt x="1804" y="801"/>
                    <a:pt x="1804" y="801"/>
                  </a:cubicBezTo>
                  <a:cubicBezTo>
                    <a:pt x="1804" y="801"/>
                    <a:pt x="1918" y="846"/>
                    <a:pt x="2078" y="915"/>
                  </a:cubicBezTo>
                  <a:cubicBezTo>
                    <a:pt x="2260" y="961"/>
                    <a:pt x="2466" y="1052"/>
                    <a:pt x="2671" y="1143"/>
                  </a:cubicBezTo>
                  <a:cubicBezTo>
                    <a:pt x="2785" y="1189"/>
                    <a:pt x="2877" y="1257"/>
                    <a:pt x="2991" y="1303"/>
                  </a:cubicBezTo>
                  <a:cubicBezTo>
                    <a:pt x="3082" y="1349"/>
                    <a:pt x="3173" y="1394"/>
                    <a:pt x="3242" y="1440"/>
                  </a:cubicBezTo>
                  <a:cubicBezTo>
                    <a:pt x="3361" y="1539"/>
                    <a:pt x="3463" y="1604"/>
                    <a:pt x="3502" y="1604"/>
                  </a:cubicBezTo>
                  <a:cubicBezTo>
                    <a:pt x="3508" y="1604"/>
                    <a:pt x="3513" y="1603"/>
                    <a:pt x="3516" y="1600"/>
                  </a:cubicBezTo>
                  <a:cubicBezTo>
                    <a:pt x="3538" y="1577"/>
                    <a:pt x="3493" y="1463"/>
                    <a:pt x="3379" y="1326"/>
                  </a:cubicBezTo>
                  <a:cubicBezTo>
                    <a:pt x="3310" y="1257"/>
                    <a:pt x="3242" y="1166"/>
                    <a:pt x="3150" y="1098"/>
                  </a:cubicBezTo>
                  <a:cubicBezTo>
                    <a:pt x="3059" y="1029"/>
                    <a:pt x="2968" y="938"/>
                    <a:pt x="2854" y="869"/>
                  </a:cubicBezTo>
                  <a:cubicBezTo>
                    <a:pt x="2648" y="755"/>
                    <a:pt x="2420" y="618"/>
                    <a:pt x="2260" y="527"/>
                  </a:cubicBezTo>
                  <a:cubicBezTo>
                    <a:pt x="2100" y="458"/>
                    <a:pt x="1986" y="413"/>
                    <a:pt x="1986" y="413"/>
                  </a:cubicBezTo>
                  <a:cubicBezTo>
                    <a:pt x="1986" y="413"/>
                    <a:pt x="1507" y="253"/>
                    <a:pt x="1005" y="139"/>
                  </a:cubicBezTo>
                  <a:cubicBezTo>
                    <a:pt x="643" y="70"/>
                    <a:pt x="280" y="1"/>
                    <a:pt x="11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5063;p56">
              <a:extLst>
                <a:ext uri="{FF2B5EF4-FFF2-40B4-BE49-F238E27FC236}">
                  <a16:creationId xmlns:a16="http://schemas.microsoft.com/office/drawing/2014/main" id="{9D4FB608-0B1F-B2D5-79C2-383DE784524E}"/>
                </a:ext>
              </a:extLst>
            </p:cNvPr>
            <p:cNvSpPr/>
            <p:nvPr/>
          </p:nvSpPr>
          <p:spPr>
            <a:xfrm>
              <a:off x="5174650" y="3146875"/>
              <a:ext cx="23425" cy="15450"/>
            </a:xfrm>
            <a:custGeom>
              <a:avLst/>
              <a:gdLst/>
              <a:ahLst/>
              <a:cxnLst/>
              <a:rect l="l" t="t" r="r" b="b"/>
              <a:pathLst>
                <a:path w="937" h="618" extrusionOk="0">
                  <a:moveTo>
                    <a:pt x="712" y="0"/>
                  </a:moveTo>
                  <a:cubicBezTo>
                    <a:pt x="674" y="0"/>
                    <a:pt x="634" y="3"/>
                    <a:pt x="594" y="9"/>
                  </a:cubicBezTo>
                  <a:cubicBezTo>
                    <a:pt x="457" y="32"/>
                    <a:pt x="297" y="77"/>
                    <a:pt x="297" y="77"/>
                  </a:cubicBezTo>
                  <a:cubicBezTo>
                    <a:pt x="297" y="77"/>
                    <a:pt x="206" y="191"/>
                    <a:pt x="115" y="306"/>
                  </a:cubicBezTo>
                  <a:cubicBezTo>
                    <a:pt x="46" y="443"/>
                    <a:pt x="1" y="579"/>
                    <a:pt x="46" y="602"/>
                  </a:cubicBezTo>
                  <a:cubicBezTo>
                    <a:pt x="62" y="613"/>
                    <a:pt x="81" y="617"/>
                    <a:pt x="101" y="617"/>
                  </a:cubicBezTo>
                  <a:cubicBezTo>
                    <a:pt x="168" y="617"/>
                    <a:pt x="256" y="569"/>
                    <a:pt x="343" y="534"/>
                  </a:cubicBezTo>
                  <a:cubicBezTo>
                    <a:pt x="457" y="488"/>
                    <a:pt x="571" y="443"/>
                    <a:pt x="571" y="443"/>
                  </a:cubicBezTo>
                  <a:cubicBezTo>
                    <a:pt x="571" y="443"/>
                    <a:pt x="663" y="374"/>
                    <a:pt x="731" y="283"/>
                  </a:cubicBezTo>
                  <a:cubicBezTo>
                    <a:pt x="822" y="214"/>
                    <a:pt x="937" y="123"/>
                    <a:pt x="914" y="77"/>
                  </a:cubicBezTo>
                  <a:cubicBezTo>
                    <a:pt x="914" y="26"/>
                    <a:pt x="824" y="0"/>
                    <a:pt x="7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5064;p56">
              <a:extLst>
                <a:ext uri="{FF2B5EF4-FFF2-40B4-BE49-F238E27FC236}">
                  <a16:creationId xmlns:a16="http://schemas.microsoft.com/office/drawing/2014/main" id="{AC3BC020-7872-4ECB-75E9-83393F0B6C86}"/>
                </a:ext>
              </a:extLst>
            </p:cNvPr>
            <p:cNvSpPr/>
            <p:nvPr/>
          </p:nvSpPr>
          <p:spPr>
            <a:xfrm>
              <a:off x="4842550" y="2749925"/>
              <a:ext cx="418875" cy="449975"/>
            </a:xfrm>
            <a:custGeom>
              <a:avLst/>
              <a:gdLst/>
              <a:ahLst/>
              <a:cxnLst/>
              <a:rect l="l" t="t" r="r" b="b"/>
              <a:pathLst>
                <a:path w="16755" h="17999" extrusionOk="0">
                  <a:moveTo>
                    <a:pt x="11550" y="0"/>
                  </a:moveTo>
                  <a:cubicBezTo>
                    <a:pt x="9427" y="1096"/>
                    <a:pt x="5889" y="3105"/>
                    <a:pt x="4223" y="4041"/>
                  </a:cubicBezTo>
                  <a:cubicBezTo>
                    <a:pt x="4634" y="4862"/>
                    <a:pt x="5068" y="5570"/>
                    <a:pt x="5501" y="6255"/>
                  </a:cubicBezTo>
                  <a:cubicBezTo>
                    <a:pt x="6894" y="5501"/>
                    <a:pt x="9085" y="4406"/>
                    <a:pt x="9907" y="4383"/>
                  </a:cubicBezTo>
                  <a:cubicBezTo>
                    <a:pt x="9914" y="4383"/>
                    <a:pt x="9922" y="4382"/>
                    <a:pt x="9930" y="4382"/>
                  </a:cubicBezTo>
                  <a:cubicBezTo>
                    <a:pt x="11137" y="4382"/>
                    <a:pt x="12759" y="7931"/>
                    <a:pt x="12577" y="9564"/>
                  </a:cubicBezTo>
                  <a:cubicBezTo>
                    <a:pt x="12529" y="9974"/>
                    <a:pt x="12115" y="10129"/>
                    <a:pt x="11518" y="10129"/>
                  </a:cubicBezTo>
                  <a:cubicBezTo>
                    <a:pt x="10419" y="10129"/>
                    <a:pt x="8699" y="9605"/>
                    <a:pt x="7487" y="9176"/>
                  </a:cubicBezTo>
                  <a:lnTo>
                    <a:pt x="7487" y="9176"/>
                  </a:lnTo>
                  <a:cubicBezTo>
                    <a:pt x="7761" y="9587"/>
                    <a:pt x="8035" y="10021"/>
                    <a:pt x="8309" y="10477"/>
                  </a:cubicBezTo>
                  <a:cubicBezTo>
                    <a:pt x="7875" y="10249"/>
                    <a:pt x="7396" y="10044"/>
                    <a:pt x="6894" y="9838"/>
                  </a:cubicBezTo>
                  <a:lnTo>
                    <a:pt x="6894" y="9838"/>
                  </a:lnTo>
                  <a:cubicBezTo>
                    <a:pt x="6894" y="9838"/>
                    <a:pt x="11778" y="12532"/>
                    <a:pt x="12349" y="14289"/>
                  </a:cubicBezTo>
                  <a:cubicBezTo>
                    <a:pt x="12651" y="15247"/>
                    <a:pt x="12077" y="15969"/>
                    <a:pt x="10747" y="15969"/>
                  </a:cubicBezTo>
                  <a:cubicBezTo>
                    <a:pt x="9670" y="15969"/>
                    <a:pt x="8097" y="15495"/>
                    <a:pt x="6095" y="14289"/>
                  </a:cubicBezTo>
                  <a:cubicBezTo>
                    <a:pt x="2237" y="11938"/>
                    <a:pt x="3744" y="9541"/>
                    <a:pt x="4200" y="8857"/>
                  </a:cubicBezTo>
                  <a:cubicBezTo>
                    <a:pt x="4109" y="8811"/>
                    <a:pt x="3995" y="8788"/>
                    <a:pt x="3904" y="8743"/>
                  </a:cubicBezTo>
                  <a:cubicBezTo>
                    <a:pt x="3493" y="8697"/>
                    <a:pt x="2899" y="8628"/>
                    <a:pt x="2260" y="8583"/>
                  </a:cubicBezTo>
                  <a:cubicBezTo>
                    <a:pt x="868" y="8879"/>
                    <a:pt x="0" y="10340"/>
                    <a:pt x="1096" y="11870"/>
                  </a:cubicBezTo>
                  <a:cubicBezTo>
                    <a:pt x="2078" y="13239"/>
                    <a:pt x="3630" y="14517"/>
                    <a:pt x="4976" y="15544"/>
                  </a:cubicBezTo>
                  <a:cubicBezTo>
                    <a:pt x="6735" y="16921"/>
                    <a:pt x="9177" y="17998"/>
                    <a:pt x="11348" y="17998"/>
                  </a:cubicBezTo>
                  <a:cubicBezTo>
                    <a:pt x="13066" y="17998"/>
                    <a:pt x="14614" y="17324"/>
                    <a:pt x="15522" y="15590"/>
                  </a:cubicBezTo>
                  <a:cubicBezTo>
                    <a:pt x="16754" y="13239"/>
                    <a:pt x="15636" y="9929"/>
                    <a:pt x="14860" y="7624"/>
                  </a:cubicBezTo>
                  <a:cubicBezTo>
                    <a:pt x="13992" y="5022"/>
                    <a:pt x="12874" y="2443"/>
                    <a:pt x="115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5065;p56">
              <a:extLst>
                <a:ext uri="{FF2B5EF4-FFF2-40B4-BE49-F238E27FC236}">
                  <a16:creationId xmlns:a16="http://schemas.microsoft.com/office/drawing/2014/main" id="{80A9942E-4502-4854-7875-4A29D7DFED2A}"/>
                </a:ext>
              </a:extLst>
            </p:cNvPr>
            <p:cNvSpPr/>
            <p:nvPr/>
          </p:nvSpPr>
          <p:spPr>
            <a:xfrm>
              <a:off x="4852825" y="2553950"/>
              <a:ext cx="330425" cy="335800"/>
            </a:xfrm>
            <a:custGeom>
              <a:avLst/>
              <a:gdLst/>
              <a:ahLst/>
              <a:cxnLst/>
              <a:rect l="l" t="t" r="r" b="b"/>
              <a:pathLst>
                <a:path w="13217" h="13432" extrusionOk="0">
                  <a:moveTo>
                    <a:pt x="4800" y="0"/>
                  </a:moveTo>
                  <a:cubicBezTo>
                    <a:pt x="3492" y="0"/>
                    <a:pt x="2124" y="1104"/>
                    <a:pt x="1438" y="2019"/>
                  </a:cubicBezTo>
                  <a:cubicBezTo>
                    <a:pt x="502" y="3252"/>
                    <a:pt x="0" y="4553"/>
                    <a:pt x="388" y="5991"/>
                  </a:cubicBezTo>
                  <a:cubicBezTo>
                    <a:pt x="1050" y="8433"/>
                    <a:pt x="2511" y="10533"/>
                    <a:pt x="3675" y="12770"/>
                  </a:cubicBezTo>
                  <a:cubicBezTo>
                    <a:pt x="3789" y="12998"/>
                    <a:pt x="3926" y="13203"/>
                    <a:pt x="4040" y="13432"/>
                  </a:cubicBezTo>
                  <a:cubicBezTo>
                    <a:pt x="5296" y="12701"/>
                    <a:pt x="8925" y="10830"/>
                    <a:pt x="13216" y="10396"/>
                  </a:cubicBezTo>
                  <a:cubicBezTo>
                    <a:pt x="12235" y="8433"/>
                    <a:pt x="11116" y="6516"/>
                    <a:pt x="9884" y="4667"/>
                  </a:cubicBezTo>
                  <a:cubicBezTo>
                    <a:pt x="9085" y="3411"/>
                    <a:pt x="8217" y="2087"/>
                    <a:pt x="7053" y="1060"/>
                  </a:cubicBezTo>
                  <a:cubicBezTo>
                    <a:pt x="6802" y="855"/>
                    <a:pt x="6505" y="604"/>
                    <a:pt x="6186" y="421"/>
                  </a:cubicBezTo>
                  <a:cubicBezTo>
                    <a:pt x="5866" y="239"/>
                    <a:pt x="5524" y="79"/>
                    <a:pt x="5182" y="33"/>
                  </a:cubicBezTo>
                  <a:cubicBezTo>
                    <a:pt x="5055" y="11"/>
                    <a:pt x="4928" y="0"/>
                    <a:pt x="480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8" name="Google Shape;5066;p56">
              <a:extLst>
                <a:ext uri="{FF2B5EF4-FFF2-40B4-BE49-F238E27FC236}">
                  <a16:creationId xmlns:a16="http://schemas.microsoft.com/office/drawing/2014/main" id="{5A24722E-4FD3-263F-398F-9B1418D155B7}"/>
                </a:ext>
              </a:extLst>
            </p:cNvPr>
            <p:cNvSpPr/>
            <p:nvPr/>
          </p:nvSpPr>
          <p:spPr>
            <a:xfrm>
              <a:off x="4942975" y="2773475"/>
              <a:ext cx="208875" cy="69025"/>
            </a:xfrm>
            <a:custGeom>
              <a:avLst/>
              <a:gdLst/>
              <a:ahLst/>
              <a:cxnLst/>
              <a:rect l="l" t="t" r="r" b="b"/>
              <a:pathLst>
                <a:path w="8355" h="2761" extrusionOk="0">
                  <a:moveTo>
                    <a:pt x="7100" y="1"/>
                  </a:moveTo>
                  <a:cubicBezTo>
                    <a:pt x="6780" y="1"/>
                    <a:pt x="6426" y="12"/>
                    <a:pt x="6072" y="40"/>
                  </a:cubicBezTo>
                  <a:cubicBezTo>
                    <a:pt x="5524" y="131"/>
                    <a:pt x="4954" y="177"/>
                    <a:pt x="4520" y="291"/>
                  </a:cubicBezTo>
                  <a:cubicBezTo>
                    <a:pt x="4109" y="382"/>
                    <a:pt x="3835" y="451"/>
                    <a:pt x="3835" y="451"/>
                  </a:cubicBezTo>
                  <a:cubicBezTo>
                    <a:pt x="3835" y="451"/>
                    <a:pt x="3561" y="542"/>
                    <a:pt x="3173" y="702"/>
                  </a:cubicBezTo>
                  <a:cubicBezTo>
                    <a:pt x="2763" y="839"/>
                    <a:pt x="2260" y="1136"/>
                    <a:pt x="1758" y="1387"/>
                  </a:cubicBezTo>
                  <a:cubicBezTo>
                    <a:pt x="800" y="1957"/>
                    <a:pt x="1" y="2733"/>
                    <a:pt x="46" y="2756"/>
                  </a:cubicBezTo>
                  <a:cubicBezTo>
                    <a:pt x="48" y="2759"/>
                    <a:pt x="52" y="2761"/>
                    <a:pt x="58" y="2761"/>
                  </a:cubicBezTo>
                  <a:cubicBezTo>
                    <a:pt x="173" y="2761"/>
                    <a:pt x="1005" y="2116"/>
                    <a:pt x="1941" y="1638"/>
                  </a:cubicBezTo>
                  <a:cubicBezTo>
                    <a:pt x="2443" y="1432"/>
                    <a:pt x="2922" y="1181"/>
                    <a:pt x="3333" y="1090"/>
                  </a:cubicBezTo>
                  <a:cubicBezTo>
                    <a:pt x="3721" y="953"/>
                    <a:pt x="3972" y="862"/>
                    <a:pt x="3972" y="862"/>
                  </a:cubicBezTo>
                  <a:cubicBezTo>
                    <a:pt x="3972" y="862"/>
                    <a:pt x="4246" y="793"/>
                    <a:pt x="4634" y="679"/>
                  </a:cubicBezTo>
                  <a:cubicBezTo>
                    <a:pt x="5022" y="542"/>
                    <a:pt x="5593" y="474"/>
                    <a:pt x="6118" y="359"/>
                  </a:cubicBezTo>
                  <a:cubicBezTo>
                    <a:pt x="7236" y="177"/>
                    <a:pt x="8355" y="154"/>
                    <a:pt x="8355" y="86"/>
                  </a:cubicBezTo>
                  <a:cubicBezTo>
                    <a:pt x="8355" y="54"/>
                    <a:pt x="7812" y="1"/>
                    <a:pt x="710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5067;p56">
              <a:extLst>
                <a:ext uri="{FF2B5EF4-FFF2-40B4-BE49-F238E27FC236}">
                  <a16:creationId xmlns:a16="http://schemas.microsoft.com/office/drawing/2014/main" id="{EA0ABDED-0498-2176-8E25-B98FD8E5135F}"/>
                </a:ext>
              </a:extLst>
            </p:cNvPr>
            <p:cNvSpPr/>
            <p:nvPr/>
          </p:nvSpPr>
          <p:spPr>
            <a:xfrm>
              <a:off x="4901900" y="2553750"/>
              <a:ext cx="281350" cy="336000"/>
            </a:xfrm>
            <a:custGeom>
              <a:avLst/>
              <a:gdLst/>
              <a:ahLst/>
              <a:cxnLst/>
              <a:rect l="l" t="t" r="r" b="b"/>
              <a:pathLst>
                <a:path w="11254" h="13440" extrusionOk="0">
                  <a:moveTo>
                    <a:pt x="2724" y="1"/>
                  </a:moveTo>
                  <a:cubicBezTo>
                    <a:pt x="1771" y="1"/>
                    <a:pt x="737" y="418"/>
                    <a:pt x="0" y="1000"/>
                  </a:cubicBezTo>
                  <a:cubicBezTo>
                    <a:pt x="199" y="938"/>
                    <a:pt x="399" y="908"/>
                    <a:pt x="599" y="908"/>
                  </a:cubicBezTo>
                  <a:cubicBezTo>
                    <a:pt x="3115" y="908"/>
                    <a:pt x="5654" y="5520"/>
                    <a:pt x="5570" y="7254"/>
                  </a:cubicBezTo>
                  <a:cubicBezTo>
                    <a:pt x="5455" y="9034"/>
                    <a:pt x="1826" y="9879"/>
                    <a:pt x="274" y="10153"/>
                  </a:cubicBezTo>
                  <a:cubicBezTo>
                    <a:pt x="594" y="10746"/>
                    <a:pt x="913" y="11317"/>
                    <a:pt x="1233" y="11888"/>
                  </a:cubicBezTo>
                  <a:cubicBezTo>
                    <a:pt x="2212" y="11398"/>
                    <a:pt x="5833" y="9615"/>
                    <a:pt x="7179" y="9615"/>
                  </a:cubicBezTo>
                  <a:cubicBezTo>
                    <a:pt x="7340" y="9615"/>
                    <a:pt x="7468" y="9640"/>
                    <a:pt x="7555" y="9696"/>
                  </a:cubicBezTo>
                  <a:cubicBezTo>
                    <a:pt x="8354" y="10176"/>
                    <a:pt x="3424" y="12412"/>
                    <a:pt x="1895" y="13097"/>
                  </a:cubicBezTo>
                  <a:cubicBezTo>
                    <a:pt x="1940" y="13211"/>
                    <a:pt x="2009" y="13326"/>
                    <a:pt x="2077" y="13440"/>
                  </a:cubicBezTo>
                  <a:cubicBezTo>
                    <a:pt x="3333" y="12709"/>
                    <a:pt x="6962" y="10838"/>
                    <a:pt x="11253" y="10404"/>
                  </a:cubicBezTo>
                  <a:cubicBezTo>
                    <a:pt x="10272" y="8441"/>
                    <a:pt x="9153" y="6524"/>
                    <a:pt x="7921" y="4675"/>
                  </a:cubicBezTo>
                  <a:cubicBezTo>
                    <a:pt x="7122" y="3419"/>
                    <a:pt x="6254" y="2095"/>
                    <a:pt x="5090" y="1068"/>
                  </a:cubicBezTo>
                  <a:cubicBezTo>
                    <a:pt x="4839" y="863"/>
                    <a:pt x="4542" y="612"/>
                    <a:pt x="4223" y="429"/>
                  </a:cubicBezTo>
                  <a:cubicBezTo>
                    <a:pt x="3903" y="247"/>
                    <a:pt x="3561" y="87"/>
                    <a:pt x="3219" y="41"/>
                  </a:cubicBezTo>
                  <a:cubicBezTo>
                    <a:pt x="3058" y="14"/>
                    <a:pt x="2892" y="1"/>
                    <a:pt x="272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5068;p56">
              <a:extLst>
                <a:ext uri="{FF2B5EF4-FFF2-40B4-BE49-F238E27FC236}">
                  <a16:creationId xmlns:a16="http://schemas.microsoft.com/office/drawing/2014/main" id="{40927DA5-F0E1-CC28-A05F-6381DDB5E596}"/>
                </a:ext>
              </a:extLst>
            </p:cNvPr>
            <p:cNvSpPr/>
            <p:nvPr/>
          </p:nvSpPr>
          <p:spPr>
            <a:xfrm>
              <a:off x="4883050" y="2694750"/>
              <a:ext cx="28575" cy="45725"/>
            </a:xfrm>
            <a:custGeom>
              <a:avLst/>
              <a:gdLst/>
              <a:ahLst/>
              <a:cxnLst/>
              <a:rect l="l" t="t" r="r" b="b"/>
              <a:pathLst>
                <a:path w="1143" h="1829" extrusionOk="0">
                  <a:moveTo>
                    <a:pt x="461" y="1"/>
                  </a:moveTo>
                  <a:cubicBezTo>
                    <a:pt x="429" y="1"/>
                    <a:pt x="398" y="6"/>
                    <a:pt x="366" y="16"/>
                  </a:cubicBezTo>
                  <a:cubicBezTo>
                    <a:pt x="115" y="108"/>
                    <a:pt x="1" y="587"/>
                    <a:pt x="115" y="1066"/>
                  </a:cubicBezTo>
                  <a:cubicBezTo>
                    <a:pt x="198" y="1523"/>
                    <a:pt x="451" y="1829"/>
                    <a:pt x="685" y="1829"/>
                  </a:cubicBezTo>
                  <a:cubicBezTo>
                    <a:pt x="708" y="1829"/>
                    <a:pt x="732" y="1826"/>
                    <a:pt x="754" y="1819"/>
                  </a:cubicBezTo>
                  <a:cubicBezTo>
                    <a:pt x="1028" y="1728"/>
                    <a:pt x="1142" y="1249"/>
                    <a:pt x="1028" y="747"/>
                  </a:cubicBezTo>
                  <a:cubicBezTo>
                    <a:pt x="947" y="302"/>
                    <a:pt x="706" y="1"/>
                    <a:pt x="46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5069;p56">
              <a:extLst>
                <a:ext uri="{FF2B5EF4-FFF2-40B4-BE49-F238E27FC236}">
                  <a16:creationId xmlns:a16="http://schemas.microsoft.com/office/drawing/2014/main" id="{E5619C7E-5F5B-3B4E-5FD2-3D86233474E3}"/>
                </a:ext>
              </a:extLst>
            </p:cNvPr>
            <p:cNvSpPr/>
            <p:nvPr/>
          </p:nvSpPr>
          <p:spPr>
            <a:xfrm>
              <a:off x="4879075" y="2646500"/>
              <a:ext cx="20000" cy="32825"/>
            </a:xfrm>
            <a:custGeom>
              <a:avLst/>
              <a:gdLst/>
              <a:ahLst/>
              <a:cxnLst/>
              <a:rect l="l" t="t" r="r" b="b"/>
              <a:pathLst>
                <a:path w="800" h="1313" extrusionOk="0">
                  <a:moveTo>
                    <a:pt x="321" y="0"/>
                  </a:moveTo>
                  <a:cubicBezTo>
                    <a:pt x="305" y="0"/>
                    <a:pt x="290" y="2"/>
                    <a:pt x="274" y="6"/>
                  </a:cubicBezTo>
                  <a:cubicBezTo>
                    <a:pt x="92" y="75"/>
                    <a:pt x="0" y="417"/>
                    <a:pt x="69" y="782"/>
                  </a:cubicBezTo>
                  <a:cubicBezTo>
                    <a:pt x="131" y="1095"/>
                    <a:pt x="328" y="1313"/>
                    <a:pt x="500" y="1313"/>
                  </a:cubicBezTo>
                  <a:cubicBezTo>
                    <a:pt x="516" y="1313"/>
                    <a:pt x="532" y="1311"/>
                    <a:pt x="548" y="1307"/>
                  </a:cubicBezTo>
                  <a:cubicBezTo>
                    <a:pt x="731" y="1239"/>
                    <a:pt x="799" y="896"/>
                    <a:pt x="731" y="531"/>
                  </a:cubicBezTo>
                  <a:cubicBezTo>
                    <a:pt x="668" y="218"/>
                    <a:pt x="491"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5070;p56">
              <a:extLst>
                <a:ext uri="{FF2B5EF4-FFF2-40B4-BE49-F238E27FC236}">
                  <a16:creationId xmlns:a16="http://schemas.microsoft.com/office/drawing/2014/main" id="{B3D077F4-4E63-279C-089E-7F3C302FB9E7}"/>
                </a:ext>
              </a:extLst>
            </p:cNvPr>
            <p:cNvSpPr/>
            <p:nvPr/>
          </p:nvSpPr>
          <p:spPr>
            <a:xfrm>
              <a:off x="4695125" y="2790700"/>
              <a:ext cx="272975" cy="234475"/>
            </a:xfrm>
            <a:custGeom>
              <a:avLst/>
              <a:gdLst/>
              <a:ahLst/>
              <a:cxnLst/>
              <a:rect l="l" t="t" r="r" b="b"/>
              <a:pathLst>
                <a:path w="10919" h="9379" extrusionOk="0">
                  <a:moveTo>
                    <a:pt x="4430" y="0"/>
                  </a:moveTo>
                  <a:cubicBezTo>
                    <a:pt x="1496" y="0"/>
                    <a:pt x="114" y="2859"/>
                    <a:pt x="77" y="3893"/>
                  </a:cubicBezTo>
                  <a:cubicBezTo>
                    <a:pt x="1" y="5305"/>
                    <a:pt x="1487" y="7083"/>
                    <a:pt x="2830" y="7083"/>
                  </a:cubicBezTo>
                  <a:cubicBezTo>
                    <a:pt x="3094" y="7083"/>
                    <a:pt x="3352" y="7014"/>
                    <a:pt x="3592" y="6860"/>
                  </a:cubicBezTo>
                  <a:cubicBezTo>
                    <a:pt x="3592" y="6860"/>
                    <a:pt x="4710" y="8504"/>
                    <a:pt x="6400" y="9120"/>
                  </a:cubicBezTo>
                  <a:cubicBezTo>
                    <a:pt x="6885" y="9297"/>
                    <a:pt x="7363" y="9378"/>
                    <a:pt x="7794" y="9378"/>
                  </a:cubicBezTo>
                  <a:cubicBezTo>
                    <a:pt x="8864" y="9378"/>
                    <a:pt x="9647" y="8880"/>
                    <a:pt x="9549" y="8116"/>
                  </a:cubicBezTo>
                  <a:cubicBezTo>
                    <a:pt x="9549" y="8116"/>
                    <a:pt x="10919" y="2364"/>
                    <a:pt x="6765" y="538"/>
                  </a:cubicBezTo>
                  <a:cubicBezTo>
                    <a:pt x="5899" y="159"/>
                    <a:pt x="5121" y="0"/>
                    <a:pt x="4430"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5071;p56">
              <a:extLst>
                <a:ext uri="{FF2B5EF4-FFF2-40B4-BE49-F238E27FC236}">
                  <a16:creationId xmlns:a16="http://schemas.microsoft.com/office/drawing/2014/main" id="{5E920C35-F081-DB93-B89E-559CFAB95732}"/>
                </a:ext>
              </a:extLst>
            </p:cNvPr>
            <p:cNvSpPr/>
            <p:nvPr/>
          </p:nvSpPr>
          <p:spPr>
            <a:xfrm>
              <a:off x="4698750" y="2800375"/>
              <a:ext cx="81050" cy="69500"/>
            </a:xfrm>
            <a:custGeom>
              <a:avLst/>
              <a:gdLst/>
              <a:ahLst/>
              <a:cxnLst/>
              <a:rect l="l" t="t" r="r" b="b"/>
              <a:pathLst>
                <a:path w="3242" h="2780" extrusionOk="0">
                  <a:moveTo>
                    <a:pt x="3153" y="1"/>
                  </a:moveTo>
                  <a:cubicBezTo>
                    <a:pt x="2985" y="1"/>
                    <a:pt x="2528" y="88"/>
                    <a:pt x="2100" y="311"/>
                  </a:cubicBezTo>
                  <a:cubicBezTo>
                    <a:pt x="1598" y="562"/>
                    <a:pt x="1187" y="950"/>
                    <a:pt x="1187" y="950"/>
                  </a:cubicBezTo>
                  <a:cubicBezTo>
                    <a:pt x="1187" y="950"/>
                    <a:pt x="822" y="1361"/>
                    <a:pt x="525" y="1817"/>
                  </a:cubicBezTo>
                  <a:cubicBezTo>
                    <a:pt x="251" y="2274"/>
                    <a:pt x="0" y="2753"/>
                    <a:pt x="69" y="2776"/>
                  </a:cubicBezTo>
                  <a:cubicBezTo>
                    <a:pt x="71" y="2778"/>
                    <a:pt x="74" y="2779"/>
                    <a:pt x="78" y="2779"/>
                  </a:cubicBezTo>
                  <a:cubicBezTo>
                    <a:pt x="150" y="2779"/>
                    <a:pt x="474" y="2389"/>
                    <a:pt x="799" y="2000"/>
                  </a:cubicBezTo>
                  <a:cubicBezTo>
                    <a:pt x="1142" y="1612"/>
                    <a:pt x="1530" y="1246"/>
                    <a:pt x="1530" y="1246"/>
                  </a:cubicBezTo>
                  <a:cubicBezTo>
                    <a:pt x="1530" y="1246"/>
                    <a:pt x="1872" y="881"/>
                    <a:pt x="2283" y="562"/>
                  </a:cubicBezTo>
                  <a:cubicBezTo>
                    <a:pt x="2717" y="265"/>
                    <a:pt x="3242" y="82"/>
                    <a:pt x="3219" y="14"/>
                  </a:cubicBezTo>
                  <a:cubicBezTo>
                    <a:pt x="3215" y="5"/>
                    <a:pt x="3191" y="1"/>
                    <a:pt x="31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5072;p56">
              <a:extLst>
                <a:ext uri="{FF2B5EF4-FFF2-40B4-BE49-F238E27FC236}">
                  <a16:creationId xmlns:a16="http://schemas.microsoft.com/office/drawing/2014/main" id="{A918007A-E22E-EBFB-B5F3-48A38E5F1111}"/>
                </a:ext>
              </a:extLst>
            </p:cNvPr>
            <p:cNvSpPr/>
            <p:nvPr/>
          </p:nvSpPr>
          <p:spPr>
            <a:xfrm>
              <a:off x="4697025" y="2832100"/>
              <a:ext cx="83350" cy="95375"/>
            </a:xfrm>
            <a:custGeom>
              <a:avLst/>
              <a:gdLst/>
              <a:ahLst/>
              <a:cxnLst/>
              <a:rect l="l" t="t" r="r" b="b"/>
              <a:pathLst>
                <a:path w="3334" h="3815" extrusionOk="0">
                  <a:moveTo>
                    <a:pt x="2854" y="0"/>
                  </a:moveTo>
                  <a:cubicBezTo>
                    <a:pt x="2580" y="0"/>
                    <a:pt x="2192" y="69"/>
                    <a:pt x="1827" y="206"/>
                  </a:cubicBezTo>
                  <a:cubicBezTo>
                    <a:pt x="1462" y="365"/>
                    <a:pt x="1142" y="571"/>
                    <a:pt x="937" y="754"/>
                  </a:cubicBezTo>
                  <a:cubicBezTo>
                    <a:pt x="823" y="845"/>
                    <a:pt x="754" y="936"/>
                    <a:pt x="686" y="1005"/>
                  </a:cubicBezTo>
                  <a:cubicBezTo>
                    <a:pt x="617" y="1050"/>
                    <a:pt x="594" y="1096"/>
                    <a:pt x="594" y="1096"/>
                  </a:cubicBezTo>
                  <a:cubicBezTo>
                    <a:pt x="594" y="1096"/>
                    <a:pt x="572" y="1119"/>
                    <a:pt x="526" y="1187"/>
                  </a:cubicBezTo>
                  <a:cubicBezTo>
                    <a:pt x="480" y="1256"/>
                    <a:pt x="412" y="1370"/>
                    <a:pt x="343" y="1484"/>
                  </a:cubicBezTo>
                  <a:cubicBezTo>
                    <a:pt x="206" y="1735"/>
                    <a:pt x="92" y="2077"/>
                    <a:pt x="47" y="2443"/>
                  </a:cubicBezTo>
                  <a:cubicBezTo>
                    <a:pt x="1" y="2808"/>
                    <a:pt x="47" y="3173"/>
                    <a:pt x="115" y="3424"/>
                  </a:cubicBezTo>
                  <a:cubicBezTo>
                    <a:pt x="201" y="3659"/>
                    <a:pt x="266" y="3814"/>
                    <a:pt x="312" y="3814"/>
                  </a:cubicBezTo>
                  <a:cubicBezTo>
                    <a:pt x="315" y="3814"/>
                    <a:pt x="318" y="3814"/>
                    <a:pt x="320" y="3812"/>
                  </a:cubicBezTo>
                  <a:cubicBezTo>
                    <a:pt x="343" y="3812"/>
                    <a:pt x="320" y="3629"/>
                    <a:pt x="298" y="3401"/>
                  </a:cubicBezTo>
                  <a:cubicBezTo>
                    <a:pt x="298" y="3150"/>
                    <a:pt x="298" y="2808"/>
                    <a:pt x="366" y="2488"/>
                  </a:cubicBezTo>
                  <a:cubicBezTo>
                    <a:pt x="457" y="2169"/>
                    <a:pt x="594" y="1872"/>
                    <a:pt x="731" y="1667"/>
                  </a:cubicBezTo>
                  <a:cubicBezTo>
                    <a:pt x="800" y="1575"/>
                    <a:pt x="868" y="1484"/>
                    <a:pt x="891" y="1438"/>
                  </a:cubicBezTo>
                  <a:cubicBezTo>
                    <a:pt x="937" y="1393"/>
                    <a:pt x="982" y="1347"/>
                    <a:pt x="982" y="1347"/>
                  </a:cubicBezTo>
                  <a:cubicBezTo>
                    <a:pt x="982" y="1347"/>
                    <a:pt x="982" y="1324"/>
                    <a:pt x="1051" y="1256"/>
                  </a:cubicBezTo>
                  <a:cubicBezTo>
                    <a:pt x="1097" y="1210"/>
                    <a:pt x="1142" y="1119"/>
                    <a:pt x="1234" y="1050"/>
                  </a:cubicBezTo>
                  <a:cubicBezTo>
                    <a:pt x="1416" y="868"/>
                    <a:pt x="1667" y="662"/>
                    <a:pt x="1964" y="480"/>
                  </a:cubicBezTo>
                  <a:cubicBezTo>
                    <a:pt x="2283" y="343"/>
                    <a:pt x="2626" y="229"/>
                    <a:pt x="2877" y="160"/>
                  </a:cubicBezTo>
                  <a:cubicBezTo>
                    <a:pt x="3151" y="114"/>
                    <a:pt x="3333" y="114"/>
                    <a:pt x="3333" y="69"/>
                  </a:cubicBezTo>
                  <a:cubicBezTo>
                    <a:pt x="3333" y="46"/>
                    <a:pt x="3151" y="0"/>
                    <a:pt x="285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5073;p56">
              <a:extLst>
                <a:ext uri="{FF2B5EF4-FFF2-40B4-BE49-F238E27FC236}">
                  <a16:creationId xmlns:a16="http://schemas.microsoft.com/office/drawing/2014/main" id="{9CE3D2E9-1520-5429-0666-05D71569A3B0}"/>
                </a:ext>
              </a:extLst>
            </p:cNvPr>
            <p:cNvSpPr/>
            <p:nvPr/>
          </p:nvSpPr>
          <p:spPr>
            <a:xfrm>
              <a:off x="4710725" y="2883275"/>
              <a:ext cx="77075" cy="93325"/>
            </a:xfrm>
            <a:custGeom>
              <a:avLst/>
              <a:gdLst/>
              <a:ahLst/>
              <a:cxnLst/>
              <a:rect l="l" t="t" r="r" b="b"/>
              <a:pathLst>
                <a:path w="3083" h="3733" extrusionOk="0">
                  <a:moveTo>
                    <a:pt x="1963" y="1"/>
                  </a:moveTo>
                  <a:cubicBezTo>
                    <a:pt x="1874" y="1"/>
                    <a:pt x="1767" y="9"/>
                    <a:pt x="1644" y="30"/>
                  </a:cubicBezTo>
                  <a:cubicBezTo>
                    <a:pt x="1279" y="76"/>
                    <a:pt x="822" y="327"/>
                    <a:pt x="503" y="692"/>
                  </a:cubicBezTo>
                  <a:cubicBezTo>
                    <a:pt x="161" y="1058"/>
                    <a:pt x="1" y="1537"/>
                    <a:pt x="46" y="1902"/>
                  </a:cubicBezTo>
                  <a:cubicBezTo>
                    <a:pt x="46" y="2107"/>
                    <a:pt x="92" y="2244"/>
                    <a:pt x="115" y="2359"/>
                  </a:cubicBezTo>
                  <a:cubicBezTo>
                    <a:pt x="161" y="2450"/>
                    <a:pt x="206" y="2518"/>
                    <a:pt x="206" y="2518"/>
                  </a:cubicBezTo>
                  <a:cubicBezTo>
                    <a:pt x="206" y="2518"/>
                    <a:pt x="229" y="2564"/>
                    <a:pt x="275" y="2655"/>
                  </a:cubicBezTo>
                  <a:cubicBezTo>
                    <a:pt x="366" y="2747"/>
                    <a:pt x="457" y="2884"/>
                    <a:pt x="594" y="2998"/>
                  </a:cubicBezTo>
                  <a:cubicBezTo>
                    <a:pt x="868" y="3249"/>
                    <a:pt x="1325" y="3500"/>
                    <a:pt x="1781" y="3637"/>
                  </a:cubicBezTo>
                  <a:cubicBezTo>
                    <a:pt x="1998" y="3676"/>
                    <a:pt x="2198" y="3733"/>
                    <a:pt x="2410" y="3733"/>
                  </a:cubicBezTo>
                  <a:cubicBezTo>
                    <a:pt x="2443" y="3733"/>
                    <a:pt x="2477" y="3731"/>
                    <a:pt x="2512" y="3728"/>
                  </a:cubicBezTo>
                  <a:cubicBezTo>
                    <a:pt x="2648" y="3705"/>
                    <a:pt x="2785" y="3682"/>
                    <a:pt x="2877" y="3614"/>
                  </a:cubicBezTo>
                  <a:cubicBezTo>
                    <a:pt x="2945" y="3568"/>
                    <a:pt x="2968" y="3523"/>
                    <a:pt x="3014" y="3477"/>
                  </a:cubicBezTo>
                  <a:cubicBezTo>
                    <a:pt x="3037" y="3431"/>
                    <a:pt x="3037" y="3386"/>
                    <a:pt x="3059" y="3340"/>
                  </a:cubicBezTo>
                  <a:cubicBezTo>
                    <a:pt x="3082" y="3135"/>
                    <a:pt x="3037" y="2998"/>
                    <a:pt x="2991" y="2906"/>
                  </a:cubicBezTo>
                  <a:cubicBezTo>
                    <a:pt x="2968" y="2815"/>
                    <a:pt x="2922" y="2769"/>
                    <a:pt x="2922" y="2769"/>
                  </a:cubicBezTo>
                  <a:lnTo>
                    <a:pt x="2922" y="2769"/>
                  </a:lnTo>
                  <a:cubicBezTo>
                    <a:pt x="2877" y="2769"/>
                    <a:pt x="2945" y="3020"/>
                    <a:pt x="2877" y="3294"/>
                  </a:cubicBezTo>
                  <a:cubicBezTo>
                    <a:pt x="2843" y="3428"/>
                    <a:pt x="2707" y="3480"/>
                    <a:pt x="2529" y="3480"/>
                  </a:cubicBezTo>
                  <a:cubicBezTo>
                    <a:pt x="2341" y="3480"/>
                    <a:pt x="2106" y="3422"/>
                    <a:pt x="1895" y="3340"/>
                  </a:cubicBezTo>
                  <a:cubicBezTo>
                    <a:pt x="1484" y="3180"/>
                    <a:pt x="1119" y="2952"/>
                    <a:pt x="891" y="2724"/>
                  </a:cubicBezTo>
                  <a:cubicBezTo>
                    <a:pt x="800" y="2610"/>
                    <a:pt x="731" y="2496"/>
                    <a:pt x="686" y="2450"/>
                  </a:cubicBezTo>
                  <a:cubicBezTo>
                    <a:pt x="640" y="2359"/>
                    <a:pt x="617" y="2313"/>
                    <a:pt x="617" y="2313"/>
                  </a:cubicBezTo>
                  <a:cubicBezTo>
                    <a:pt x="617" y="2313"/>
                    <a:pt x="594" y="2290"/>
                    <a:pt x="549" y="2199"/>
                  </a:cubicBezTo>
                  <a:cubicBezTo>
                    <a:pt x="526" y="2130"/>
                    <a:pt x="480" y="2016"/>
                    <a:pt x="480" y="1879"/>
                  </a:cubicBezTo>
                  <a:cubicBezTo>
                    <a:pt x="412" y="1605"/>
                    <a:pt x="526" y="1194"/>
                    <a:pt x="754" y="875"/>
                  </a:cubicBezTo>
                  <a:cubicBezTo>
                    <a:pt x="1005" y="533"/>
                    <a:pt x="1370" y="281"/>
                    <a:pt x="1690" y="190"/>
                  </a:cubicBezTo>
                  <a:cubicBezTo>
                    <a:pt x="2009" y="99"/>
                    <a:pt x="2260" y="99"/>
                    <a:pt x="2260" y="53"/>
                  </a:cubicBezTo>
                  <a:cubicBezTo>
                    <a:pt x="2260" y="38"/>
                    <a:pt x="2154" y="1"/>
                    <a:pt x="19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5074;p56">
              <a:extLst>
                <a:ext uri="{FF2B5EF4-FFF2-40B4-BE49-F238E27FC236}">
                  <a16:creationId xmlns:a16="http://schemas.microsoft.com/office/drawing/2014/main" id="{13B4748F-F7C1-665E-5555-59B8EE4B061F}"/>
                </a:ext>
              </a:extLst>
            </p:cNvPr>
            <p:cNvSpPr/>
            <p:nvPr/>
          </p:nvSpPr>
          <p:spPr>
            <a:xfrm>
              <a:off x="4749525" y="2930725"/>
              <a:ext cx="38275" cy="13700"/>
            </a:xfrm>
            <a:custGeom>
              <a:avLst/>
              <a:gdLst/>
              <a:ahLst/>
              <a:cxnLst/>
              <a:rect l="l" t="t" r="r" b="b"/>
              <a:pathLst>
                <a:path w="1531" h="548" extrusionOk="0">
                  <a:moveTo>
                    <a:pt x="803" y="0"/>
                  </a:moveTo>
                  <a:cubicBezTo>
                    <a:pt x="745" y="0"/>
                    <a:pt x="708" y="4"/>
                    <a:pt x="708" y="4"/>
                  </a:cubicBezTo>
                  <a:cubicBezTo>
                    <a:pt x="708" y="4"/>
                    <a:pt x="480" y="95"/>
                    <a:pt x="320" y="209"/>
                  </a:cubicBezTo>
                  <a:cubicBezTo>
                    <a:pt x="138" y="324"/>
                    <a:pt x="1" y="461"/>
                    <a:pt x="47" y="529"/>
                  </a:cubicBezTo>
                  <a:cubicBezTo>
                    <a:pt x="53" y="542"/>
                    <a:pt x="76" y="548"/>
                    <a:pt x="108" y="548"/>
                  </a:cubicBezTo>
                  <a:cubicBezTo>
                    <a:pt x="188" y="548"/>
                    <a:pt x="328" y="516"/>
                    <a:pt x="457" y="483"/>
                  </a:cubicBezTo>
                  <a:cubicBezTo>
                    <a:pt x="640" y="461"/>
                    <a:pt x="800" y="438"/>
                    <a:pt x="800" y="438"/>
                  </a:cubicBezTo>
                  <a:cubicBezTo>
                    <a:pt x="800" y="438"/>
                    <a:pt x="960" y="392"/>
                    <a:pt x="1119" y="369"/>
                  </a:cubicBezTo>
                  <a:cubicBezTo>
                    <a:pt x="1140" y="366"/>
                    <a:pt x="1162" y="364"/>
                    <a:pt x="1184" y="364"/>
                  </a:cubicBezTo>
                  <a:cubicBezTo>
                    <a:pt x="1270" y="364"/>
                    <a:pt x="1362" y="385"/>
                    <a:pt x="1424" y="385"/>
                  </a:cubicBezTo>
                  <a:cubicBezTo>
                    <a:pt x="1451" y="385"/>
                    <a:pt x="1473" y="381"/>
                    <a:pt x="1485" y="369"/>
                  </a:cubicBezTo>
                  <a:cubicBezTo>
                    <a:pt x="1530" y="324"/>
                    <a:pt x="1416" y="141"/>
                    <a:pt x="1165" y="50"/>
                  </a:cubicBezTo>
                  <a:cubicBezTo>
                    <a:pt x="1028" y="9"/>
                    <a:pt x="891" y="0"/>
                    <a:pt x="80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5075;p56">
              <a:extLst>
                <a:ext uri="{FF2B5EF4-FFF2-40B4-BE49-F238E27FC236}">
                  <a16:creationId xmlns:a16="http://schemas.microsoft.com/office/drawing/2014/main" id="{4D1C2C17-4B34-A889-D1A5-71BD2E28B129}"/>
                </a:ext>
              </a:extLst>
            </p:cNvPr>
            <p:cNvSpPr/>
            <p:nvPr/>
          </p:nvSpPr>
          <p:spPr>
            <a:xfrm>
              <a:off x="4773500" y="2938225"/>
              <a:ext cx="83350" cy="72850"/>
            </a:xfrm>
            <a:custGeom>
              <a:avLst/>
              <a:gdLst/>
              <a:ahLst/>
              <a:cxnLst/>
              <a:rect l="l" t="t" r="r" b="b"/>
              <a:pathLst>
                <a:path w="3334" h="2914" extrusionOk="0">
                  <a:moveTo>
                    <a:pt x="73" y="0"/>
                  </a:moveTo>
                  <a:cubicBezTo>
                    <a:pt x="72" y="0"/>
                    <a:pt x="70" y="0"/>
                    <a:pt x="69" y="1"/>
                  </a:cubicBezTo>
                  <a:cubicBezTo>
                    <a:pt x="1" y="1"/>
                    <a:pt x="69" y="594"/>
                    <a:pt x="343" y="1119"/>
                  </a:cubicBezTo>
                  <a:cubicBezTo>
                    <a:pt x="617" y="1644"/>
                    <a:pt x="1028" y="2101"/>
                    <a:pt x="1028" y="2101"/>
                  </a:cubicBezTo>
                  <a:cubicBezTo>
                    <a:pt x="1028" y="2101"/>
                    <a:pt x="1165" y="2192"/>
                    <a:pt x="1347" y="2329"/>
                  </a:cubicBezTo>
                  <a:cubicBezTo>
                    <a:pt x="1530" y="2466"/>
                    <a:pt x="1781" y="2649"/>
                    <a:pt x="2078" y="2763"/>
                  </a:cubicBezTo>
                  <a:cubicBezTo>
                    <a:pt x="2329" y="2852"/>
                    <a:pt x="2580" y="2914"/>
                    <a:pt x="2787" y="2914"/>
                  </a:cubicBezTo>
                  <a:cubicBezTo>
                    <a:pt x="2843" y="2914"/>
                    <a:pt x="2896" y="2909"/>
                    <a:pt x="2945" y="2900"/>
                  </a:cubicBezTo>
                  <a:cubicBezTo>
                    <a:pt x="3196" y="2900"/>
                    <a:pt x="3333" y="2831"/>
                    <a:pt x="3333" y="2808"/>
                  </a:cubicBezTo>
                  <a:cubicBezTo>
                    <a:pt x="3333" y="2763"/>
                    <a:pt x="3173" y="2785"/>
                    <a:pt x="2968" y="2740"/>
                  </a:cubicBezTo>
                  <a:cubicBezTo>
                    <a:pt x="2740" y="2717"/>
                    <a:pt x="2488" y="2603"/>
                    <a:pt x="2237" y="2489"/>
                  </a:cubicBezTo>
                  <a:cubicBezTo>
                    <a:pt x="1986" y="2352"/>
                    <a:pt x="1781" y="2169"/>
                    <a:pt x="1621" y="2032"/>
                  </a:cubicBezTo>
                  <a:cubicBezTo>
                    <a:pt x="1484" y="1895"/>
                    <a:pt x="1370" y="1781"/>
                    <a:pt x="1370" y="1781"/>
                  </a:cubicBezTo>
                  <a:cubicBezTo>
                    <a:pt x="1370" y="1781"/>
                    <a:pt x="959" y="1416"/>
                    <a:pt x="640" y="959"/>
                  </a:cubicBezTo>
                  <a:cubicBezTo>
                    <a:pt x="304" y="513"/>
                    <a:pt x="144" y="0"/>
                    <a:pt x="7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5076;p56">
              <a:extLst>
                <a:ext uri="{FF2B5EF4-FFF2-40B4-BE49-F238E27FC236}">
                  <a16:creationId xmlns:a16="http://schemas.microsoft.com/office/drawing/2014/main" id="{6CB3C1AF-7796-E728-3089-D729B8C68AB4}"/>
                </a:ext>
              </a:extLst>
            </p:cNvPr>
            <p:cNvSpPr/>
            <p:nvPr/>
          </p:nvSpPr>
          <p:spPr>
            <a:xfrm>
              <a:off x="4908750" y="2839475"/>
              <a:ext cx="35975" cy="167250"/>
            </a:xfrm>
            <a:custGeom>
              <a:avLst/>
              <a:gdLst/>
              <a:ahLst/>
              <a:cxnLst/>
              <a:rect l="l" t="t" r="r" b="b"/>
              <a:pathLst>
                <a:path w="1439" h="6690" extrusionOk="0">
                  <a:moveTo>
                    <a:pt x="48" y="0"/>
                  </a:moveTo>
                  <a:cubicBezTo>
                    <a:pt x="46" y="0"/>
                    <a:pt x="46" y="1"/>
                    <a:pt x="46" y="2"/>
                  </a:cubicBezTo>
                  <a:cubicBezTo>
                    <a:pt x="0" y="25"/>
                    <a:pt x="137" y="230"/>
                    <a:pt x="274" y="527"/>
                  </a:cubicBezTo>
                  <a:cubicBezTo>
                    <a:pt x="411" y="824"/>
                    <a:pt x="571" y="1257"/>
                    <a:pt x="685" y="1668"/>
                  </a:cubicBezTo>
                  <a:cubicBezTo>
                    <a:pt x="822" y="2102"/>
                    <a:pt x="890" y="2536"/>
                    <a:pt x="936" y="2855"/>
                  </a:cubicBezTo>
                  <a:cubicBezTo>
                    <a:pt x="959" y="3015"/>
                    <a:pt x="959" y="3152"/>
                    <a:pt x="959" y="3266"/>
                  </a:cubicBezTo>
                  <a:cubicBezTo>
                    <a:pt x="959" y="3357"/>
                    <a:pt x="959" y="3403"/>
                    <a:pt x="959" y="3403"/>
                  </a:cubicBezTo>
                  <a:cubicBezTo>
                    <a:pt x="959" y="3403"/>
                    <a:pt x="982" y="3471"/>
                    <a:pt x="982" y="3563"/>
                  </a:cubicBezTo>
                  <a:cubicBezTo>
                    <a:pt x="982" y="3654"/>
                    <a:pt x="1004" y="3791"/>
                    <a:pt x="1004" y="3951"/>
                  </a:cubicBezTo>
                  <a:cubicBezTo>
                    <a:pt x="982" y="4270"/>
                    <a:pt x="982" y="4727"/>
                    <a:pt x="867" y="5138"/>
                  </a:cubicBezTo>
                  <a:cubicBezTo>
                    <a:pt x="753" y="5549"/>
                    <a:pt x="594" y="5959"/>
                    <a:pt x="388" y="6233"/>
                  </a:cubicBezTo>
                  <a:cubicBezTo>
                    <a:pt x="297" y="6370"/>
                    <a:pt x="183" y="6462"/>
                    <a:pt x="114" y="6553"/>
                  </a:cubicBezTo>
                  <a:cubicBezTo>
                    <a:pt x="69" y="6621"/>
                    <a:pt x="23" y="6667"/>
                    <a:pt x="46" y="6690"/>
                  </a:cubicBezTo>
                  <a:cubicBezTo>
                    <a:pt x="46" y="6690"/>
                    <a:pt x="91" y="6667"/>
                    <a:pt x="183" y="6621"/>
                  </a:cubicBezTo>
                  <a:cubicBezTo>
                    <a:pt x="274" y="6553"/>
                    <a:pt x="411" y="6484"/>
                    <a:pt x="525" y="6325"/>
                  </a:cubicBezTo>
                  <a:cubicBezTo>
                    <a:pt x="799" y="6096"/>
                    <a:pt x="1027" y="5663"/>
                    <a:pt x="1187" y="5229"/>
                  </a:cubicBezTo>
                  <a:cubicBezTo>
                    <a:pt x="1347" y="4772"/>
                    <a:pt x="1392" y="4316"/>
                    <a:pt x="1438" y="3951"/>
                  </a:cubicBezTo>
                  <a:cubicBezTo>
                    <a:pt x="1438" y="3791"/>
                    <a:pt x="1438" y="3631"/>
                    <a:pt x="1438" y="3540"/>
                  </a:cubicBezTo>
                  <a:cubicBezTo>
                    <a:pt x="1438" y="3449"/>
                    <a:pt x="1438" y="3380"/>
                    <a:pt x="1438" y="3380"/>
                  </a:cubicBezTo>
                  <a:cubicBezTo>
                    <a:pt x="1438" y="3380"/>
                    <a:pt x="1438" y="3312"/>
                    <a:pt x="1415" y="3220"/>
                  </a:cubicBezTo>
                  <a:cubicBezTo>
                    <a:pt x="1392" y="3129"/>
                    <a:pt x="1392" y="2969"/>
                    <a:pt x="1347" y="2810"/>
                  </a:cubicBezTo>
                  <a:cubicBezTo>
                    <a:pt x="1301" y="2467"/>
                    <a:pt x="1187" y="2011"/>
                    <a:pt x="1004" y="1577"/>
                  </a:cubicBezTo>
                  <a:cubicBezTo>
                    <a:pt x="845" y="1143"/>
                    <a:pt x="639" y="732"/>
                    <a:pt x="434" y="436"/>
                  </a:cubicBezTo>
                  <a:cubicBezTo>
                    <a:pt x="240" y="177"/>
                    <a:pt x="66"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5077;p56">
              <a:extLst>
                <a:ext uri="{FF2B5EF4-FFF2-40B4-BE49-F238E27FC236}">
                  <a16:creationId xmlns:a16="http://schemas.microsoft.com/office/drawing/2014/main" id="{E9014069-FDB3-0D65-47D5-A554FC471730}"/>
                </a:ext>
              </a:extLst>
            </p:cNvPr>
            <p:cNvSpPr/>
            <p:nvPr/>
          </p:nvSpPr>
          <p:spPr>
            <a:xfrm>
              <a:off x="4931575" y="2966150"/>
              <a:ext cx="14850" cy="37800"/>
            </a:xfrm>
            <a:custGeom>
              <a:avLst/>
              <a:gdLst/>
              <a:ahLst/>
              <a:cxnLst/>
              <a:rect l="l" t="t" r="r" b="b"/>
              <a:pathLst>
                <a:path w="594" h="1512" extrusionOk="0">
                  <a:moveTo>
                    <a:pt x="261" y="0"/>
                  </a:moveTo>
                  <a:cubicBezTo>
                    <a:pt x="257" y="0"/>
                    <a:pt x="254" y="1"/>
                    <a:pt x="251" y="2"/>
                  </a:cubicBezTo>
                  <a:cubicBezTo>
                    <a:pt x="183" y="25"/>
                    <a:pt x="206" y="208"/>
                    <a:pt x="183" y="413"/>
                  </a:cubicBezTo>
                  <a:cubicBezTo>
                    <a:pt x="160" y="596"/>
                    <a:pt x="137" y="755"/>
                    <a:pt x="137" y="755"/>
                  </a:cubicBezTo>
                  <a:cubicBezTo>
                    <a:pt x="137" y="755"/>
                    <a:pt x="137" y="915"/>
                    <a:pt x="114" y="1098"/>
                  </a:cubicBezTo>
                  <a:cubicBezTo>
                    <a:pt x="91" y="1280"/>
                    <a:pt x="0" y="1463"/>
                    <a:pt x="69" y="1509"/>
                  </a:cubicBezTo>
                  <a:cubicBezTo>
                    <a:pt x="72" y="1511"/>
                    <a:pt x="77" y="1512"/>
                    <a:pt x="83" y="1512"/>
                  </a:cubicBezTo>
                  <a:cubicBezTo>
                    <a:pt x="145" y="1512"/>
                    <a:pt x="307" y="1400"/>
                    <a:pt x="411" y="1212"/>
                  </a:cubicBezTo>
                  <a:cubicBezTo>
                    <a:pt x="548" y="1029"/>
                    <a:pt x="594" y="801"/>
                    <a:pt x="594" y="801"/>
                  </a:cubicBezTo>
                  <a:cubicBezTo>
                    <a:pt x="594" y="801"/>
                    <a:pt x="594" y="573"/>
                    <a:pt x="502" y="345"/>
                  </a:cubicBezTo>
                  <a:cubicBezTo>
                    <a:pt x="438" y="152"/>
                    <a:pt x="314" y="0"/>
                    <a:pt x="26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5078;p56">
              <a:extLst>
                <a:ext uri="{FF2B5EF4-FFF2-40B4-BE49-F238E27FC236}">
                  <a16:creationId xmlns:a16="http://schemas.microsoft.com/office/drawing/2014/main" id="{B6B80C9A-0A43-6022-5336-11FB868AF480}"/>
                </a:ext>
              </a:extLst>
            </p:cNvPr>
            <p:cNvSpPr/>
            <p:nvPr/>
          </p:nvSpPr>
          <p:spPr>
            <a:xfrm>
              <a:off x="4695125" y="3202004"/>
              <a:ext cx="255875" cy="192500"/>
            </a:xfrm>
            <a:custGeom>
              <a:avLst/>
              <a:gdLst/>
              <a:ahLst/>
              <a:cxnLst/>
              <a:rect l="l" t="t" r="r" b="b"/>
              <a:pathLst>
                <a:path w="10235" h="7700" extrusionOk="0">
                  <a:moveTo>
                    <a:pt x="1081" y="0"/>
                  </a:moveTo>
                  <a:lnTo>
                    <a:pt x="1081" y="0"/>
                  </a:lnTo>
                  <a:cubicBezTo>
                    <a:pt x="419" y="822"/>
                    <a:pt x="100" y="1735"/>
                    <a:pt x="77" y="2214"/>
                  </a:cubicBezTo>
                  <a:cubicBezTo>
                    <a:pt x="1" y="3626"/>
                    <a:pt x="1487" y="5404"/>
                    <a:pt x="2830" y="5404"/>
                  </a:cubicBezTo>
                  <a:cubicBezTo>
                    <a:pt x="3094" y="5404"/>
                    <a:pt x="3352" y="5335"/>
                    <a:pt x="3592" y="5181"/>
                  </a:cubicBezTo>
                  <a:cubicBezTo>
                    <a:pt x="3592" y="5181"/>
                    <a:pt x="4710" y="6825"/>
                    <a:pt x="6400" y="7441"/>
                  </a:cubicBezTo>
                  <a:cubicBezTo>
                    <a:pt x="6885" y="7618"/>
                    <a:pt x="7363" y="7699"/>
                    <a:pt x="7794" y="7699"/>
                  </a:cubicBezTo>
                  <a:cubicBezTo>
                    <a:pt x="8864" y="7699"/>
                    <a:pt x="9647" y="7201"/>
                    <a:pt x="9549" y="6437"/>
                  </a:cubicBezTo>
                  <a:cubicBezTo>
                    <a:pt x="9549" y="6437"/>
                    <a:pt x="10234" y="3584"/>
                    <a:pt x="9184" y="1278"/>
                  </a:cubicBezTo>
                  <a:lnTo>
                    <a:pt x="9184" y="1278"/>
                  </a:lnTo>
                  <a:cubicBezTo>
                    <a:pt x="9458" y="2716"/>
                    <a:pt x="9321" y="4656"/>
                    <a:pt x="8294" y="5524"/>
                  </a:cubicBezTo>
                  <a:cubicBezTo>
                    <a:pt x="7983" y="5785"/>
                    <a:pt x="7666" y="5891"/>
                    <a:pt x="7354" y="5891"/>
                  </a:cubicBezTo>
                  <a:cubicBezTo>
                    <a:pt x="6110" y="5891"/>
                    <a:pt x="4943" y="4195"/>
                    <a:pt x="4505" y="3812"/>
                  </a:cubicBezTo>
                  <a:cubicBezTo>
                    <a:pt x="4313" y="3651"/>
                    <a:pt x="4090" y="3603"/>
                    <a:pt x="3816" y="3603"/>
                  </a:cubicBezTo>
                  <a:cubicBezTo>
                    <a:pt x="3421" y="3603"/>
                    <a:pt x="2920" y="3702"/>
                    <a:pt x="2253" y="3702"/>
                  </a:cubicBezTo>
                  <a:cubicBezTo>
                    <a:pt x="2008" y="3702"/>
                    <a:pt x="1740" y="3689"/>
                    <a:pt x="1446" y="3652"/>
                  </a:cubicBezTo>
                  <a:cubicBezTo>
                    <a:pt x="374" y="3515"/>
                    <a:pt x="762" y="1415"/>
                    <a:pt x="10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71" name="Google Shape;2875;p41">
            <a:extLst>
              <a:ext uri="{FF2B5EF4-FFF2-40B4-BE49-F238E27FC236}">
                <a16:creationId xmlns:a16="http://schemas.microsoft.com/office/drawing/2014/main" id="{737C01A7-FB52-6C14-BD7A-6F8F33064E6C}"/>
              </a:ext>
            </a:extLst>
          </p:cNvPr>
          <p:cNvGrpSpPr/>
          <p:nvPr/>
        </p:nvGrpSpPr>
        <p:grpSpPr>
          <a:xfrm flipH="1">
            <a:off x="299435" y="2126512"/>
            <a:ext cx="1596795" cy="2965560"/>
            <a:chOff x="3776600" y="1130625"/>
            <a:chExt cx="1772425" cy="3441904"/>
          </a:xfrm>
        </p:grpSpPr>
        <p:sp>
          <p:nvSpPr>
            <p:cNvPr id="772" name="Google Shape;2876;p41">
              <a:extLst>
                <a:ext uri="{FF2B5EF4-FFF2-40B4-BE49-F238E27FC236}">
                  <a16:creationId xmlns:a16="http://schemas.microsoft.com/office/drawing/2014/main" id="{928387D4-AF22-DD0C-A96A-55E5EE899E45}"/>
                </a:ext>
              </a:extLst>
            </p:cNvPr>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2877;p41">
              <a:extLst>
                <a:ext uri="{FF2B5EF4-FFF2-40B4-BE49-F238E27FC236}">
                  <a16:creationId xmlns:a16="http://schemas.microsoft.com/office/drawing/2014/main" id="{9A70F3DC-F2FA-9CF3-BD5A-D7E9C2EE8256}"/>
                </a:ext>
              </a:extLst>
            </p:cNvPr>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2878;p41">
              <a:extLst>
                <a:ext uri="{FF2B5EF4-FFF2-40B4-BE49-F238E27FC236}">
                  <a16:creationId xmlns:a16="http://schemas.microsoft.com/office/drawing/2014/main" id="{7EF6329B-3C9E-CAE2-0DB7-CFC2D647B34D}"/>
                </a:ext>
              </a:extLst>
            </p:cNvPr>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2879;p41">
              <a:extLst>
                <a:ext uri="{FF2B5EF4-FFF2-40B4-BE49-F238E27FC236}">
                  <a16:creationId xmlns:a16="http://schemas.microsoft.com/office/drawing/2014/main" id="{99731507-CE8C-450B-9BE6-A7DEAFD21170}"/>
                </a:ext>
              </a:extLst>
            </p:cNvPr>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6" name="Google Shape;2880;p41">
              <a:extLst>
                <a:ext uri="{FF2B5EF4-FFF2-40B4-BE49-F238E27FC236}">
                  <a16:creationId xmlns:a16="http://schemas.microsoft.com/office/drawing/2014/main" id="{7E30EDF6-5018-E140-F8AF-E1051FC6EB50}"/>
                </a:ext>
              </a:extLst>
            </p:cNvPr>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7" name="Google Shape;2881;p41">
              <a:extLst>
                <a:ext uri="{FF2B5EF4-FFF2-40B4-BE49-F238E27FC236}">
                  <a16:creationId xmlns:a16="http://schemas.microsoft.com/office/drawing/2014/main" id="{ACB72EA4-A50B-1C2A-F5C7-2801C3F5E321}"/>
                </a:ext>
              </a:extLst>
            </p:cNvPr>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8" name="Google Shape;2882;p41">
              <a:extLst>
                <a:ext uri="{FF2B5EF4-FFF2-40B4-BE49-F238E27FC236}">
                  <a16:creationId xmlns:a16="http://schemas.microsoft.com/office/drawing/2014/main" id="{773D7D9A-7018-9E1E-7383-21F65182B8A1}"/>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2883;p41">
              <a:extLst>
                <a:ext uri="{FF2B5EF4-FFF2-40B4-BE49-F238E27FC236}">
                  <a16:creationId xmlns:a16="http://schemas.microsoft.com/office/drawing/2014/main" id="{C3767A1E-0415-CA2B-FDD4-26F11D0FDA8B}"/>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2884;p41">
              <a:extLst>
                <a:ext uri="{FF2B5EF4-FFF2-40B4-BE49-F238E27FC236}">
                  <a16:creationId xmlns:a16="http://schemas.microsoft.com/office/drawing/2014/main" id="{1BC23FAD-9FFE-0936-58B0-BF3CB42D42E9}"/>
                </a:ext>
              </a:extLst>
            </p:cNvPr>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2885;p41">
              <a:extLst>
                <a:ext uri="{FF2B5EF4-FFF2-40B4-BE49-F238E27FC236}">
                  <a16:creationId xmlns:a16="http://schemas.microsoft.com/office/drawing/2014/main" id="{78814C0B-371C-6D28-6444-E3CBA41CD5C9}"/>
                </a:ext>
              </a:extLst>
            </p:cNvPr>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2886;p41">
              <a:extLst>
                <a:ext uri="{FF2B5EF4-FFF2-40B4-BE49-F238E27FC236}">
                  <a16:creationId xmlns:a16="http://schemas.microsoft.com/office/drawing/2014/main" id="{918F1AE2-C053-930A-20C3-56E457C8599D}"/>
                </a:ext>
              </a:extLst>
            </p:cNvPr>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2887;p41">
              <a:extLst>
                <a:ext uri="{FF2B5EF4-FFF2-40B4-BE49-F238E27FC236}">
                  <a16:creationId xmlns:a16="http://schemas.microsoft.com/office/drawing/2014/main" id="{66F00958-D482-0733-653A-E5515725590F}"/>
                </a:ext>
              </a:extLst>
            </p:cNvPr>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2888;p41">
              <a:extLst>
                <a:ext uri="{FF2B5EF4-FFF2-40B4-BE49-F238E27FC236}">
                  <a16:creationId xmlns:a16="http://schemas.microsoft.com/office/drawing/2014/main" id="{CF84F239-98EE-F948-2B59-6219AD29CFAF}"/>
                </a:ext>
              </a:extLst>
            </p:cNvPr>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2889;p41">
              <a:extLst>
                <a:ext uri="{FF2B5EF4-FFF2-40B4-BE49-F238E27FC236}">
                  <a16:creationId xmlns:a16="http://schemas.microsoft.com/office/drawing/2014/main" id="{1D7C4576-A310-1A9C-4273-C792CFF6A348}"/>
                </a:ext>
              </a:extLst>
            </p:cNvPr>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2890;p41">
              <a:extLst>
                <a:ext uri="{FF2B5EF4-FFF2-40B4-BE49-F238E27FC236}">
                  <a16:creationId xmlns:a16="http://schemas.microsoft.com/office/drawing/2014/main" id="{E2809D35-E65A-56BF-308B-6861D0144817}"/>
                </a:ext>
              </a:extLst>
            </p:cNvPr>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2891;p41">
              <a:extLst>
                <a:ext uri="{FF2B5EF4-FFF2-40B4-BE49-F238E27FC236}">
                  <a16:creationId xmlns:a16="http://schemas.microsoft.com/office/drawing/2014/main" id="{E0A4769A-21E6-DB2F-7EB0-B546D3A86E0D}"/>
                </a:ext>
              </a:extLst>
            </p:cNvPr>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2892;p41">
              <a:extLst>
                <a:ext uri="{FF2B5EF4-FFF2-40B4-BE49-F238E27FC236}">
                  <a16:creationId xmlns:a16="http://schemas.microsoft.com/office/drawing/2014/main" id="{A834744D-5CEC-0562-0152-D82716E683DB}"/>
                </a:ext>
              </a:extLst>
            </p:cNvPr>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2893;p41">
              <a:extLst>
                <a:ext uri="{FF2B5EF4-FFF2-40B4-BE49-F238E27FC236}">
                  <a16:creationId xmlns:a16="http://schemas.microsoft.com/office/drawing/2014/main" id="{13A8651B-1938-AC47-3CF3-024B41D9631C}"/>
                </a:ext>
              </a:extLst>
            </p:cNvPr>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2894;p41">
              <a:extLst>
                <a:ext uri="{FF2B5EF4-FFF2-40B4-BE49-F238E27FC236}">
                  <a16:creationId xmlns:a16="http://schemas.microsoft.com/office/drawing/2014/main" id="{2813757E-6A69-8DA8-5F21-321AA79E7786}"/>
                </a:ext>
              </a:extLst>
            </p:cNvPr>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2895;p41">
              <a:extLst>
                <a:ext uri="{FF2B5EF4-FFF2-40B4-BE49-F238E27FC236}">
                  <a16:creationId xmlns:a16="http://schemas.microsoft.com/office/drawing/2014/main" id="{64C253DD-84E5-9108-E2FF-91AF4EA5227C}"/>
                </a:ext>
              </a:extLst>
            </p:cNvPr>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2896;p41">
              <a:extLst>
                <a:ext uri="{FF2B5EF4-FFF2-40B4-BE49-F238E27FC236}">
                  <a16:creationId xmlns:a16="http://schemas.microsoft.com/office/drawing/2014/main" id="{8DF11B80-075F-9454-697B-EDE56C7E527F}"/>
                </a:ext>
              </a:extLst>
            </p:cNvPr>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2897;p41">
              <a:extLst>
                <a:ext uri="{FF2B5EF4-FFF2-40B4-BE49-F238E27FC236}">
                  <a16:creationId xmlns:a16="http://schemas.microsoft.com/office/drawing/2014/main" id="{0264E3E7-8983-220F-2D8B-931683E0EE07}"/>
                </a:ext>
              </a:extLst>
            </p:cNvPr>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2898;p41">
              <a:extLst>
                <a:ext uri="{FF2B5EF4-FFF2-40B4-BE49-F238E27FC236}">
                  <a16:creationId xmlns:a16="http://schemas.microsoft.com/office/drawing/2014/main" id="{8AA295C6-EA1F-9512-721A-5ACB6BC926A5}"/>
                </a:ext>
              </a:extLst>
            </p:cNvPr>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2899;p41">
              <a:extLst>
                <a:ext uri="{FF2B5EF4-FFF2-40B4-BE49-F238E27FC236}">
                  <a16:creationId xmlns:a16="http://schemas.microsoft.com/office/drawing/2014/main" id="{C08239EC-DB08-5B50-A7FC-B25940F1788B}"/>
                </a:ext>
              </a:extLst>
            </p:cNvPr>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2900;p41">
              <a:extLst>
                <a:ext uri="{FF2B5EF4-FFF2-40B4-BE49-F238E27FC236}">
                  <a16:creationId xmlns:a16="http://schemas.microsoft.com/office/drawing/2014/main" id="{CFAFEEC7-1BC4-9839-B179-49DC856DE167}"/>
                </a:ext>
              </a:extLst>
            </p:cNvPr>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2901;p41">
              <a:extLst>
                <a:ext uri="{FF2B5EF4-FFF2-40B4-BE49-F238E27FC236}">
                  <a16:creationId xmlns:a16="http://schemas.microsoft.com/office/drawing/2014/main" id="{4AC17D19-B20A-DF1F-6324-F17BB3221885}"/>
                </a:ext>
              </a:extLst>
            </p:cNvPr>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2902;p41">
              <a:extLst>
                <a:ext uri="{FF2B5EF4-FFF2-40B4-BE49-F238E27FC236}">
                  <a16:creationId xmlns:a16="http://schemas.microsoft.com/office/drawing/2014/main" id="{601EB0A9-5215-6E9C-6019-3199C3B44621}"/>
                </a:ext>
              </a:extLst>
            </p:cNvPr>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2903;p41">
              <a:extLst>
                <a:ext uri="{FF2B5EF4-FFF2-40B4-BE49-F238E27FC236}">
                  <a16:creationId xmlns:a16="http://schemas.microsoft.com/office/drawing/2014/main" id="{3E92972F-1641-76C6-EAD0-5415C947E56C}"/>
                </a:ext>
              </a:extLst>
            </p:cNvPr>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2904;p41">
              <a:extLst>
                <a:ext uri="{FF2B5EF4-FFF2-40B4-BE49-F238E27FC236}">
                  <a16:creationId xmlns:a16="http://schemas.microsoft.com/office/drawing/2014/main" id="{D88372D3-7EF8-5CF4-B2D8-08C505FBECE7}"/>
                </a:ext>
              </a:extLst>
            </p:cNvPr>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2905;p41">
              <a:extLst>
                <a:ext uri="{FF2B5EF4-FFF2-40B4-BE49-F238E27FC236}">
                  <a16:creationId xmlns:a16="http://schemas.microsoft.com/office/drawing/2014/main" id="{90A5D01A-7436-4CBD-E8FB-0124517D8940}"/>
                </a:ext>
              </a:extLst>
            </p:cNvPr>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2906;p41">
              <a:extLst>
                <a:ext uri="{FF2B5EF4-FFF2-40B4-BE49-F238E27FC236}">
                  <a16:creationId xmlns:a16="http://schemas.microsoft.com/office/drawing/2014/main" id="{7684DF37-7E0C-23A8-C0A0-F44E5CCC5863}"/>
                </a:ext>
              </a:extLst>
            </p:cNvPr>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2907;p41">
              <a:extLst>
                <a:ext uri="{FF2B5EF4-FFF2-40B4-BE49-F238E27FC236}">
                  <a16:creationId xmlns:a16="http://schemas.microsoft.com/office/drawing/2014/main" id="{82D62768-6753-670E-A931-D95762FDDF1F}"/>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2908;p41">
              <a:extLst>
                <a:ext uri="{FF2B5EF4-FFF2-40B4-BE49-F238E27FC236}">
                  <a16:creationId xmlns:a16="http://schemas.microsoft.com/office/drawing/2014/main" id="{E1E1167B-C9F2-8877-45B7-E14BA92B0657}"/>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2909;p41">
              <a:extLst>
                <a:ext uri="{FF2B5EF4-FFF2-40B4-BE49-F238E27FC236}">
                  <a16:creationId xmlns:a16="http://schemas.microsoft.com/office/drawing/2014/main" id="{B1482BA0-CAE5-9D99-3B32-2AC31BC91BBA}"/>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2910;p41">
              <a:extLst>
                <a:ext uri="{FF2B5EF4-FFF2-40B4-BE49-F238E27FC236}">
                  <a16:creationId xmlns:a16="http://schemas.microsoft.com/office/drawing/2014/main" id="{547222A4-ADCB-6D46-F0F5-FB763B4F7A06}"/>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2911;p41">
              <a:extLst>
                <a:ext uri="{FF2B5EF4-FFF2-40B4-BE49-F238E27FC236}">
                  <a16:creationId xmlns:a16="http://schemas.microsoft.com/office/drawing/2014/main" id="{B626414D-17A9-B40B-DC22-BABCC678B8B9}"/>
                </a:ext>
              </a:extLst>
            </p:cNvPr>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2912;p41">
              <a:extLst>
                <a:ext uri="{FF2B5EF4-FFF2-40B4-BE49-F238E27FC236}">
                  <a16:creationId xmlns:a16="http://schemas.microsoft.com/office/drawing/2014/main" id="{AABF3831-B317-DF63-2641-BE84B1697CF8}"/>
                </a:ext>
              </a:extLst>
            </p:cNvPr>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2913;p41">
              <a:extLst>
                <a:ext uri="{FF2B5EF4-FFF2-40B4-BE49-F238E27FC236}">
                  <a16:creationId xmlns:a16="http://schemas.microsoft.com/office/drawing/2014/main" id="{5263FDE9-D6F6-91DA-6090-BA6AC93C4C73}"/>
                </a:ext>
              </a:extLst>
            </p:cNvPr>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2914;p41">
              <a:extLst>
                <a:ext uri="{FF2B5EF4-FFF2-40B4-BE49-F238E27FC236}">
                  <a16:creationId xmlns:a16="http://schemas.microsoft.com/office/drawing/2014/main" id="{E5DF65B8-8772-6A9F-433B-758CF95C2C51}"/>
                </a:ext>
              </a:extLst>
            </p:cNvPr>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2915;p41">
              <a:extLst>
                <a:ext uri="{FF2B5EF4-FFF2-40B4-BE49-F238E27FC236}">
                  <a16:creationId xmlns:a16="http://schemas.microsoft.com/office/drawing/2014/main" id="{E33D6EF2-575C-B5E6-C2A3-C5BB26CAA2AA}"/>
                </a:ext>
              </a:extLst>
            </p:cNvPr>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2916;p41">
              <a:extLst>
                <a:ext uri="{FF2B5EF4-FFF2-40B4-BE49-F238E27FC236}">
                  <a16:creationId xmlns:a16="http://schemas.microsoft.com/office/drawing/2014/main" id="{C13262DA-C2D0-0529-FB2C-CEFEC8428B50}"/>
                </a:ext>
              </a:extLst>
            </p:cNvPr>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2917;p41">
              <a:extLst>
                <a:ext uri="{FF2B5EF4-FFF2-40B4-BE49-F238E27FC236}">
                  <a16:creationId xmlns:a16="http://schemas.microsoft.com/office/drawing/2014/main" id="{D4257361-8B3D-ECBB-A55B-D5892A3B5899}"/>
                </a:ext>
              </a:extLst>
            </p:cNvPr>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2918;p41">
              <a:extLst>
                <a:ext uri="{FF2B5EF4-FFF2-40B4-BE49-F238E27FC236}">
                  <a16:creationId xmlns:a16="http://schemas.microsoft.com/office/drawing/2014/main" id="{B9A1194B-5D6D-DF04-3B56-9990F518218C}"/>
                </a:ext>
              </a:extLst>
            </p:cNvPr>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2919;p41">
              <a:extLst>
                <a:ext uri="{FF2B5EF4-FFF2-40B4-BE49-F238E27FC236}">
                  <a16:creationId xmlns:a16="http://schemas.microsoft.com/office/drawing/2014/main" id="{572917EE-EEF1-7464-6631-803CEE296EFC}"/>
                </a:ext>
              </a:extLst>
            </p:cNvPr>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2920;p41">
              <a:extLst>
                <a:ext uri="{FF2B5EF4-FFF2-40B4-BE49-F238E27FC236}">
                  <a16:creationId xmlns:a16="http://schemas.microsoft.com/office/drawing/2014/main" id="{2BC325D9-0CA4-566B-D5FF-C29DB2A37F02}"/>
                </a:ext>
              </a:extLst>
            </p:cNvPr>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2921;p41">
              <a:extLst>
                <a:ext uri="{FF2B5EF4-FFF2-40B4-BE49-F238E27FC236}">
                  <a16:creationId xmlns:a16="http://schemas.microsoft.com/office/drawing/2014/main" id="{4BA5724F-63E1-6DF8-7BC2-5831D67BBD5B}"/>
                </a:ext>
              </a:extLst>
            </p:cNvPr>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2922;p41">
              <a:extLst>
                <a:ext uri="{FF2B5EF4-FFF2-40B4-BE49-F238E27FC236}">
                  <a16:creationId xmlns:a16="http://schemas.microsoft.com/office/drawing/2014/main" id="{8213FC78-5013-8822-8C21-356BAAD8D351}"/>
                </a:ext>
              </a:extLst>
            </p:cNvPr>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2923;p41">
              <a:extLst>
                <a:ext uri="{FF2B5EF4-FFF2-40B4-BE49-F238E27FC236}">
                  <a16:creationId xmlns:a16="http://schemas.microsoft.com/office/drawing/2014/main" id="{092D23CD-5082-A7EB-9745-B73FA774A8A0}"/>
                </a:ext>
              </a:extLst>
            </p:cNvPr>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2924;p41">
              <a:extLst>
                <a:ext uri="{FF2B5EF4-FFF2-40B4-BE49-F238E27FC236}">
                  <a16:creationId xmlns:a16="http://schemas.microsoft.com/office/drawing/2014/main" id="{E8A57E48-1D11-50F1-C75F-48810F4627AE}"/>
                </a:ext>
              </a:extLst>
            </p:cNvPr>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2925;p41">
              <a:extLst>
                <a:ext uri="{FF2B5EF4-FFF2-40B4-BE49-F238E27FC236}">
                  <a16:creationId xmlns:a16="http://schemas.microsoft.com/office/drawing/2014/main" id="{D18CE4D9-A3C9-EEBA-2175-599EFD006C45}"/>
                </a:ext>
              </a:extLst>
            </p:cNvPr>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2926;p41">
              <a:extLst>
                <a:ext uri="{FF2B5EF4-FFF2-40B4-BE49-F238E27FC236}">
                  <a16:creationId xmlns:a16="http://schemas.microsoft.com/office/drawing/2014/main" id="{1D166F7C-5ADB-3212-7BA9-38DBE8587C60}"/>
                </a:ext>
              </a:extLst>
            </p:cNvPr>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2927;p41">
              <a:extLst>
                <a:ext uri="{FF2B5EF4-FFF2-40B4-BE49-F238E27FC236}">
                  <a16:creationId xmlns:a16="http://schemas.microsoft.com/office/drawing/2014/main" id="{C9361A67-0412-1AD2-EEDF-1B9AEFEB7F34}"/>
                </a:ext>
              </a:extLst>
            </p:cNvPr>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2928;p41">
              <a:extLst>
                <a:ext uri="{FF2B5EF4-FFF2-40B4-BE49-F238E27FC236}">
                  <a16:creationId xmlns:a16="http://schemas.microsoft.com/office/drawing/2014/main" id="{4EE8D4BD-08C9-7215-5F84-9E869128573F}"/>
                </a:ext>
              </a:extLst>
            </p:cNvPr>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2929;p41">
              <a:extLst>
                <a:ext uri="{FF2B5EF4-FFF2-40B4-BE49-F238E27FC236}">
                  <a16:creationId xmlns:a16="http://schemas.microsoft.com/office/drawing/2014/main" id="{20EF058B-EEF3-4AAE-F841-CD335144B350}"/>
                </a:ext>
              </a:extLst>
            </p:cNvPr>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2930;p41">
              <a:extLst>
                <a:ext uri="{FF2B5EF4-FFF2-40B4-BE49-F238E27FC236}">
                  <a16:creationId xmlns:a16="http://schemas.microsoft.com/office/drawing/2014/main" id="{FB3B374C-5F65-33A7-A561-53879700FE9E}"/>
                </a:ext>
              </a:extLst>
            </p:cNvPr>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7" name="Google Shape;2931;p41">
              <a:extLst>
                <a:ext uri="{FF2B5EF4-FFF2-40B4-BE49-F238E27FC236}">
                  <a16:creationId xmlns:a16="http://schemas.microsoft.com/office/drawing/2014/main" id="{CB298FE1-812B-6B2F-693F-BEE55B1A5EE5}"/>
                </a:ext>
              </a:extLst>
            </p:cNvPr>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2932;p41">
              <a:extLst>
                <a:ext uri="{FF2B5EF4-FFF2-40B4-BE49-F238E27FC236}">
                  <a16:creationId xmlns:a16="http://schemas.microsoft.com/office/drawing/2014/main" id="{AD71AED7-A52D-E20D-92B5-E8CAC665D1FB}"/>
                </a:ext>
              </a:extLst>
            </p:cNvPr>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2933;p41">
              <a:extLst>
                <a:ext uri="{FF2B5EF4-FFF2-40B4-BE49-F238E27FC236}">
                  <a16:creationId xmlns:a16="http://schemas.microsoft.com/office/drawing/2014/main" id="{C415DE4D-B2F9-C73C-6D78-40EEE1690DC2}"/>
                </a:ext>
              </a:extLst>
            </p:cNvPr>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2934;p41">
              <a:extLst>
                <a:ext uri="{FF2B5EF4-FFF2-40B4-BE49-F238E27FC236}">
                  <a16:creationId xmlns:a16="http://schemas.microsoft.com/office/drawing/2014/main" id="{AE5E9B39-2F79-F1F3-0EA2-4F440D7C48A9}"/>
                </a:ext>
              </a:extLst>
            </p:cNvPr>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1" name="Google Shape;2935;p41">
              <a:extLst>
                <a:ext uri="{FF2B5EF4-FFF2-40B4-BE49-F238E27FC236}">
                  <a16:creationId xmlns:a16="http://schemas.microsoft.com/office/drawing/2014/main" id="{995B3401-6137-42B1-3FF0-E6BF01C6CA5F}"/>
                </a:ext>
              </a:extLst>
            </p:cNvPr>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2" name="Google Shape;2936;p41">
              <a:extLst>
                <a:ext uri="{FF2B5EF4-FFF2-40B4-BE49-F238E27FC236}">
                  <a16:creationId xmlns:a16="http://schemas.microsoft.com/office/drawing/2014/main" id="{4F90C47D-0E50-5C3F-1917-0D3EFEAFB024}"/>
                </a:ext>
              </a:extLst>
            </p:cNvPr>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2937;p41">
              <a:extLst>
                <a:ext uri="{FF2B5EF4-FFF2-40B4-BE49-F238E27FC236}">
                  <a16:creationId xmlns:a16="http://schemas.microsoft.com/office/drawing/2014/main" id="{0F61E4A9-9A2D-F684-860B-9B33C9A5E6B8}"/>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2938;p41">
              <a:extLst>
                <a:ext uri="{FF2B5EF4-FFF2-40B4-BE49-F238E27FC236}">
                  <a16:creationId xmlns:a16="http://schemas.microsoft.com/office/drawing/2014/main" id="{28D985AF-E108-F45A-C06B-4A43B6BD9054}"/>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2939;p41">
              <a:extLst>
                <a:ext uri="{FF2B5EF4-FFF2-40B4-BE49-F238E27FC236}">
                  <a16:creationId xmlns:a16="http://schemas.microsoft.com/office/drawing/2014/main" id="{91B7D898-1822-1DFE-62C6-78E9C3FDE818}"/>
                </a:ext>
              </a:extLst>
            </p:cNvPr>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2940;p41">
              <a:extLst>
                <a:ext uri="{FF2B5EF4-FFF2-40B4-BE49-F238E27FC236}">
                  <a16:creationId xmlns:a16="http://schemas.microsoft.com/office/drawing/2014/main" id="{DD24C5B1-04F4-8B39-C0B6-3FC53C0531BB}"/>
                </a:ext>
              </a:extLst>
            </p:cNvPr>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2941;p41">
              <a:extLst>
                <a:ext uri="{FF2B5EF4-FFF2-40B4-BE49-F238E27FC236}">
                  <a16:creationId xmlns:a16="http://schemas.microsoft.com/office/drawing/2014/main" id="{E6CFF387-1E0D-CB06-51A7-4039B9681981}"/>
                </a:ext>
              </a:extLst>
            </p:cNvPr>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2942;p41">
              <a:extLst>
                <a:ext uri="{FF2B5EF4-FFF2-40B4-BE49-F238E27FC236}">
                  <a16:creationId xmlns:a16="http://schemas.microsoft.com/office/drawing/2014/main" id="{6126290E-D2B6-DB39-2399-E7CAB517492F}"/>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2943;p41">
              <a:extLst>
                <a:ext uri="{FF2B5EF4-FFF2-40B4-BE49-F238E27FC236}">
                  <a16:creationId xmlns:a16="http://schemas.microsoft.com/office/drawing/2014/main" id="{1799F43C-D822-870A-496D-A814C55A4502}"/>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2944;p41">
              <a:extLst>
                <a:ext uri="{FF2B5EF4-FFF2-40B4-BE49-F238E27FC236}">
                  <a16:creationId xmlns:a16="http://schemas.microsoft.com/office/drawing/2014/main" id="{80E5505B-4407-133A-AB0C-620F9672534A}"/>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2945;p41">
              <a:extLst>
                <a:ext uri="{FF2B5EF4-FFF2-40B4-BE49-F238E27FC236}">
                  <a16:creationId xmlns:a16="http://schemas.microsoft.com/office/drawing/2014/main" id="{03C4E39A-3628-4332-6947-D19DCB0C3A77}"/>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2946;p41">
              <a:extLst>
                <a:ext uri="{FF2B5EF4-FFF2-40B4-BE49-F238E27FC236}">
                  <a16:creationId xmlns:a16="http://schemas.microsoft.com/office/drawing/2014/main" id="{1FF1E105-4157-CB5B-B9EE-E3C429101000}"/>
                </a:ext>
              </a:extLst>
            </p:cNvPr>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2947;p41">
              <a:extLst>
                <a:ext uri="{FF2B5EF4-FFF2-40B4-BE49-F238E27FC236}">
                  <a16:creationId xmlns:a16="http://schemas.microsoft.com/office/drawing/2014/main" id="{8DA2E60A-C490-5AB3-DB7B-26CA5E96A6EF}"/>
                </a:ext>
              </a:extLst>
            </p:cNvPr>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2948;p41">
              <a:extLst>
                <a:ext uri="{FF2B5EF4-FFF2-40B4-BE49-F238E27FC236}">
                  <a16:creationId xmlns:a16="http://schemas.microsoft.com/office/drawing/2014/main" id="{27A1E038-486B-B3E4-C6A8-5C28358FB0D7}"/>
                </a:ext>
              </a:extLst>
            </p:cNvPr>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2949;p41">
              <a:extLst>
                <a:ext uri="{FF2B5EF4-FFF2-40B4-BE49-F238E27FC236}">
                  <a16:creationId xmlns:a16="http://schemas.microsoft.com/office/drawing/2014/main" id="{14AE9616-CF18-D6FB-39ED-A33964672F4A}"/>
                </a:ext>
              </a:extLst>
            </p:cNvPr>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2950;p41">
              <a:extLst>
                <a:ext uri="{FF2B5EF4-FFF2-40B4-BE49-F238E27FC236}">
                  <a16:creationId xmlns:a16="http://schemas.microsoft.com/office/drawing/2014/main" id="{F7A082D7-550D-336D-5D06-2C288A52CEFE}"/>
                </a:ext>
              </a:extLst>
            </p:cNvPr>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2951;p41">
              <a:extLst>
                <a:ext uri="{FF2B5EF4-FFF2-40B4-BE49-F238E27FC236}">
                  <a16:creationId xmlns:a16="http://schemas.microsoft.com/office/drawing/2014/main" id="{85CC2D80-A9C8-9558-BEFE-46AEC1372FD6}"/>
                </a:ext>
              </a:extLst>
            </p:cNvPr>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2952;p41">
              <a:extLst>
                <a:ext uri="{FF2B5EF4-FFF2-40B4-BE49-F238E27FC236}">
                  <a16:creationId xmlns:a16="http://schemas.microsoft.com/office/drawing/2014/main" id="{D0A721D9-EE8A-71AB-75E7-CABEEF5D76F5}"/>
                </a:ext>
              </a:extLst>
            </p:cNvPr>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2953;p41">
              <a:extLst>
                <a:ext uri="{FF2B5EF4-FFF2-40B4-BE49-F238E27FC236}">
                  <a16:creationId xmlns:a16="http://schemas.microsoft.com/office/drawing/2014/main" id="{E6F3B459-7314-1E51-4243-9C8287574A27}"/>
                </a:ext>
              </a:extLst>
            </p:cNvPr>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2954;p41">
              <a:extLst>
                <a:ext uri="{FF2B5EF4-FFF2-40B4-BE49-F238E27FC236}">
                  <a16:creationId xmlns:a16="http://schemas.microsoft.com/office/drawing/2014/main" id="{734C3392-DCEB-B847-5A4A-80FCE174E0CC}"/>
                </a:ext>
              </a:extLst>
            </p:cNvPr>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2955;p41">
              <a:extLst>
                <a:ext uri="{FF2B5EF4-FFF2-40B4-BE49-F238E27FC236}">
                  <a16:creationId xmlns:a16="http://schemas.microsoft.com/office/drawing/2014/main" id="{0E90730A-1077-576E-F367-92BDDAB27148}"/>
                </a:ext>
              </a:extLst>
            </p:cNvPr>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2956;p41">
              <a:extLst>
                <a:ext uri="{FF2B5EF4-FFF2-40B4-BE49-F238E27FC236}">
                  <a16:creationId xmlns:a16="http://schemas.microsoft.com/office/drawing/2014/main" id="{E6551097-DB62-B81A-57CD-EB5C1ABCE2E4}"/>
                </a:ext>
              </a:extLst>
            </p:cNvPr>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2957;p41">
              <a:extLst>
                <a:ext uri="{FF2B5EF4-FFF2-40B4-BE49-F238E27FC236}">
                  <a16:creationId xmlns:a16="http://schemas.microsoft.com/office/drawing/2014/main" id="{85334B2A-ABEC-3165-7773-C587FF3F6EE5}"/>
                </a:ext>
              </a:extLst>
            </p:cNvPr>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2958;p41">
              <a:extLst>
                <a:ext uri="{FF2B5EF4-FFF2-40B4-BE49-F238E27FC236}">
                  <a16:creationId xmlns:a16="http://schemas.microsoft.com/office/drawing/2014/main" id="{7CDBBAB8-91AB-5401-E879-FBA52DA7BC91}"/>
                </a:ext>
              </a:extLst>
            </p:cNvPr>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2959;p41">
              <a:extLst>
                <a:ext uri="{FF2B5EF4-FFF2-40B4-BE49-F238E27FC236}">
                  <a16:creationId xmlns:a16="http://schemas.microsoft.com/office/drawing/2014/main" id="{359DB716-7FC4-C973-E270-4F7FDFEA1941}"/>
                </a:ext>
              </a:extLst>
            </p:cNvPr>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960;p41">
              <a:extLst>
                <a:ext uri="{FF2B5EF4-FFF2-40B4-BE49-F238E27FC236}">
                  <a16:creationId xmlns:a16="http://schemas.microsoft.com/office/drawing/2014/main" id="{B7A93598-A860-9CEC-B712-1BA88BC70BB3}"/>
                </a:ext>
              </a:extLst>
            </p:cNvPr>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961;p41">
              <a:extLst>
                <a:ext uri="{FF2B5EF4-FFF2-40B4-BE49-F238E27FC236}">
                  <a16:creationId xmlns:a16="http://schemas.microsoft.com/office/drawing/2014/main" id="{C167D813-32C0-7537-D1F4-61646681E2C5}"/>
                </a:ext>
              </a:extLst>
            </p:cNvPr>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962;p41">
              <a:extLst>
                <a:ext uri="{FF2B5EF4-FFF2-40B4-BE49-F238E27FC236}">
                  <a16:creationId xmlns:a16="http://schemas.microsoft.com/office/drawing/2014/main" id="{E8A3E27C-37E9-2AF7-D9C1-1E0F2BA6EE4E}"/>
                </a:ext>
              </a:extLst>
            </p:cNvPr>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963;p41">
              <a:extLst>
                <a:ext uri="{FF2B5EF4-FFF2-40B4-BE49-F238E27FC236}">
                  <a16:creationId xmlns:a16="http://schemas.microsoft.com/office/drawing/2014/main" id="{3A8C76C2-3451-D4CB-6DF4-4AF1D0AA37CE}"/>
                </a:ext>
              </a:extLst>
            </p:cNvPr>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964;p41">
              <a:extLst>
                <a:ext uri="{FF2B5EF4-FFF2-40B4-BE49-F238E27FC236}">
                  <a16:creationId xmlns:a16="http://schemas.microsoft.com/office/drawing/2014/main" id="{C537DB1F-8F07-9499-16AA-A96A76E7ECD0}"/>
                </a:ext>
              </a:extLst>
            </p:cNvPr>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1" name="Google Shape;2965;p41">
              <a:extLst>
                <a:ext uri="{FF2B5EF4-FFF2-40B4-BE49-F238E27FC236}">
                  <a16:creationId xmlns:a16="http://schemas.microsoft.com/office/drawing/2014/main" id="{10B95304-43FE-A205-2BE3-2678D89E461C}"/>
                </a:ext>
              </a:extLst>
            </p:cNvPr>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2" name="Google Shape;2966;p41">
              <a:extLst>
                <a:ext uri="{FF2B5EF4-FFF2-40B4-BE49-F238E27FC236}">
                  <a16:creationId xmlns:a16="http://schemas.microsoft.com/office/drawing/2014/main" id="{A8FC8FE5-E7E5-F152-2142-EB701C0D5A78}"/>
                </a:ext>
              </a:extLst>
            </p:cNvPr>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3" name="Google Shape;2967;p41">
              <a:extLst>
                <a:ext uri="{FF2B5EF4-FFF2-40B4-BE49-F238E27FC236}">
                  <a16:creationId xmlns:a16="http://schemas.microsoft.com/office/drawing/2014/main" id="{57BCCFFE-8FF1-48E8-2145-41EBDAACDB35}"/>
                </a:ext>
              </a:extLst>
            </p:cNvPr>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4" name="Google Shape;2968;p41">
              <a:extLst>
                <a:ext uri="{FF2B5EF4-FFF2-40B4-BE49-F238E27FC236}">
                  <a16:creationId xmlns:a16="http://schemas.microsoft.com/office/drawing/2014/main" id="{E9BFFD49-804D-345D-4271-7005D3EE926B}"/>
                </a:ext>
              </a:extLst>
            </p:cNvPr>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2969;p41">
              <a:extLst>
                <a:ext uri="{FF2B5EF4-FFF2-40B4-BE49-F238E27FC236}">
                  <a16:creationId xmlns:a16="http://schemas.microsoft.com/office/drawing/2014/main" id="{CD332CCC-29B4-28FC-42E6-B103F79793E0}"/>
                </a:ext>
              </a:extLst>
            </p:cNvPr>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2970;p41">
              <a:extLst>
                <a:ext uri="{FF2B5EF4-FFF2-40B4-BE49-F238E27FC236}">
                  <a16:creationId xmlns:a16="http://schemas.microsoft.com/office/drawing/2014/main" id="{43215B1B-9B73-9FBC-0AD8-56557F0A573A}"/>
                </a:ext>
              </a:extLst>
            </p:cNvPr>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2971;p41">
              <a:extLst>
                <a:ext uri="{FF2B5EF4-FFF2-40B4-BE49-F238E27FC236}">
                  <a16:creationId xmlns:a16="http://schemas.microsoft.com/office/drawing/2014/main" id="{0EEDC5E8-4EBB-8A30-51E3-7CB82A31D850}"/>
                </a:ext>
              </a:extLst>
            </p:cNvPr>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2972;p41">
              <a:extLst>
                <a:ext uri="{FF2B5EF4-FFF2-40B4-BE49-F238E27FC236}">
                  <a16:creationId xmlns:a16="http://schemas.microsoft.com/office/drawing/2014/main" id="{F319C8A4-7ED3-C191-3771-DA35E4B56500}"/>
                </a:ext>
              </a:extLst>
            </p:cNvPr>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9" name="Google Shape;2973;p41">
              <a:extLst>
                <a:ext uri="{FF2B5EF4-FFF2-40B4-BE49-F238E27FC236}">
                  <a16:creationId xmlns:a16="http://schemas.microsoft.com/office/drawing/2014/main" id="{70B008EB-98EA-FADA-2378-059676F22E63}"/>
                </a:ext>
              </a:extLst>
            </p:cNvPr>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0" name="Google Shape;2974;p41">
              <a:extLst>
                <a:ext uri="{FF2B5EF4-FFF2-40B4-BE49-F238E27FC236}">
                  <a16:creationId xmlns:a16="http://schemas.microsoft.com/office/drawing/2014/main" id="{CBF53392-5BD0-873B-C834-274AC350F48B}"/>
                </a:ext>
              </a:extLst>
            </p:cNvPr>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1" name="Google Shape;2975;p41">
              <a:extLst>
                <a:ext uri="{FF2B5EF4-FFF2-40B4-BE49-F238E27FC236}">
                  <a16:creationId xmlns:a16="http://schemas.microsoft.com/office/drawing/2014/main" id="{A9D7B4DA-6E51-DB0F-5A07-28044C433110}"/>
                </a:ext>
              </a:extLst>
            </p:cNvPr>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2" name="Google Shape;2976;p41">
              <a:extLst>
                <a:ext uri="{FF2B5EF4-FFF2-40B4-BE49-F238E27FC236}">
                  <a16:creationId xmlns:a16="http://schemas.microsoft.com/office/drawing/2014/main" id="{29E2E47F-B86E-8934-CED3-F15E50BAD4FA}"/>
                </a:ext>
              </a:extLst>
            </p:cNvPr>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3" name="Google Shape;2977;p41">
              <a:extLst>
                <a:ext uri="{FF2B5EF4-FFF2-40B4-BE49-F238E27FC236}">
                  <a16:creationId xmlns:a16="http://schemas.microsoft.com/office/drawing/2014/main" id="{653E852D-E721-BCB9-F38B-EC7128EAF2C2}"/>
                </a:ext>
              </a:extLst>
            </p:cNvPr>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4" name="Google Shape;2978;p41">
              <a:extLst>
                <a:ext uri="{FF2B5EF4-FFF2-40B4-BE49-F238E27FC236}">
                  <a16:creationId xmlns:a16="http://schemas.microsoft.com/office/drawing/2014/main" id="{F8BD09F7-8A67-90B1-C264-A22F62AB3E8E}"/>
                </a:ext>
              </a:extLst>
            </p:cNvPr>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5" name="Google Shape;2979;p41">
              <a:extLst>
                <a:ext uri="{FF2B5EF4-FFF2-40B4-BE49-F238E27FC236}">
                  <a16:creationId xmlns:a16="http://schemas.microsoft.com/office/drawing/2014/main" id="{D8DB6634-5F6B-ADB4-DFD0-AAF4F9589DED}"/>
                </a:ext>
              </a:extLst>
            </p:cNvPr>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6" name="Google Shape;2980;p41">
              <a:extLst>
                <a:ext uri="{FF2B5EF4-FFF2-40B4-BE49-F238E27FC236}">
                  <a16:creationId xmlns:a16="http://schemas.microsoft.com/office/drawing/2014/main" id="{B73609D6-2257-4777-7D8F-8C0E8A009129}"/>
                </a:ext>
              </a:extLst>
            </p:cNvPr>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7" name="Google Shape;2981;p41">
              <a:extLst>
                <a:ext uri="{FF2B5EF4-FFF2-40B4-BE49-F238E27FC236}">
                  <a16:creationId xmlns:a16="http://schemas.microsoft.com/office/drawing/2014/main" id="{2CB434CD-5F8D-F10C-2592-DDBE8D43812A}"/>
                </a:ext>
              </a:extLst>
            </p:cNvPr>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8" name="Google Shape;2982;p41">
              <a:extLst>
                <a:ext uri="{FF2B5EF4-FFF2-40B4-BE49-F238E27FC236}">
                  <a16:creationId xmlns:a16="http://schemas.microsoft.com/office/drawing/2014/main" id="{2D38691A-1C53-F6E8-5D04-9825C2195BB9}"/>
                </a:ext>
              </a:extLst>
            </p:cNvPr>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9" name="Google Shape;2983;p41">
              <a:extLst>
                <a:ext uri="{FF2B5EF4-FFF2-40B4-BE49-F238E27FC236}">
                  <a16:creationId xmlns:a16="http://schemas.microsoft.com/office/drawing/2014/main" id="{A65F7C30-D129-7356-FEA9-D1C1993D73C5}"/>
                </a:ext>
              </a:extLst>
            </p:cNvPr>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0" name="Google Shape;2984;p41">
              <a:extLst>
                <a:ext uri="{FF2B5EF4-FFF2-40B4-BE49-F238E27FC236}">
                  <a16:creationId xmlns:a16="http://schemas.microsoft.com/office/drawing/2014/main" id="{C5A05EC6-AD88-735F-9D29-4E227CE89312}"/>
                </a:ext>
              </a:extLst>
            </p:cNvPr>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1" name="Google Shape;2985;p41">
              <a:extLst>
                <a:ext uri="{FF2B5EF4-FFF2-40B4-BE49-F238E27FC236}">
                  <a16:creationId xmlns:a16="http://schemas.microsoft.com/office/drawing/2014/main" id="{796B932A-F30B-CEE6-DD0E-95E476B3DF4C}"/>
                </a:ext>
              </a:extLst>
            </p:cNvPr>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2" name="Google Shape;2986;p41">
              <a:extLst>
                <a:ext uri="{FF2B5EF4-FFF2-40B4-BE49-F238E27FC236}">
                  <a16:creationId xmlns:a16="http://schemas.microsoft.com/office/drawing/2014/main" id="{49724210-EDE4-5614-62EF-A91C615DB28A}"/>
                </a:ext>
              </a:extLst>
            </p:cNvPr>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3" name="Google Shape;2987;p41">
              <a:extLst>
                <a:ext uri="{FF2B5EF4-FFF2-40B4-BE49-F238E27FC236}">
                  <a16:creationId xmlns:a16="http://schemas.microsoft.com/office/drawing/2014/main" id="{938B7638-A754-676D-6704-C19DE3639DA0}"/>
                </a:ext>
              </a:extLst>
            </p:cNvPr>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4" name="Google Shape;2988;p41">
              <a:extLst>
                <a:ext uri="{FF2B5EF4-FFF2-40B4-BE49-F238E27FC236}">
                  <a16:creationId xmlns:a16="http://schemas.microsoft.com/office/drawing/2014/main" id="{A6627F10-8418-52BB-DC09-683B95B5B04D}"/>
                </a:ext>
              </a:extLst>
            </p:cNvPr>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5" name="Google Shape;2989;p41">
              <a:extLst>
                <a:ext uri="{FF2B5EF4-FFF2-40B4-BE49-F238E27FC236}">
                  <a16:creationId xmlns:a16="http://schemas.microsoft.com/office/drawing/2014/main" id="{796EE6E8-28CE-C2A6-BF71-0DE781CA18F5}"/>
                </a:ext>
              </a:extLst>
            </p:cNvPr>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6" name="Google Shape;2990;p41">
              <a:extLst>
                <a:ext uri="{FF2B5EF4-FFF2-40B4-BE49-F238E27FC236}">
                  <a16:creationId xmlns:a16="http://schemas.microsoft.com/office/drawing/2014/main" id="{6388BD2E-CB05-A9FE-00B3-914FC76CEFE4}"/>
                </a:ext>
              </a:extLst>
            </p:cNvPr>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7" name="Google Shape;2991;p41">
              <a:extLst>
                <a:ext uri="{FF2B5EF4-FFF2-40B4-BE49-F238E27FC236}">
                  <a16:creationId xmlns:a16="http://schemas.microsoft.com/office/drawing/2014/main" id="{CAF8938B-C1E0-B8D2-6F0E-78628B958D40}"/>
                </a:ext>
              </a:extLst>
            </p:cNvPr>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8" name="Google Shape;2992;p41">
              <a:extLst>
                <a:ext uri="{FF2B5EF4-FFF2-40B4-BE49-F238E27FC236}">
                  <a16:creationId xmlns:a16="http://schemas.microsoft.com/office/drawing/2014/main" id="{877626A7-06D7-F7A6-B087-9AEACE8EC151}"/>
                </a:ext>
              </a:extLst>
            </p:cNvPr>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9" name="Google Shape;2993;p41">
              <a:extLst>
                <a:ext uri="{FF2B5EF4-FFF2-40B4-BE49-F238E27FC236}">
                  <a16:creationId xmlns:a16="http://schemas.microsoft.com/office/drawing/2014/main" id="{282F527A-8A71-64FD-59F0-3646C0F431FD}"/>
                </a:ext>
              </a:extLst>
            </p:cNvPr>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0" name="Google Shape;2994;p41">
              <a:extLst>
                <a:ext uri="{FF2B5EF4-FFF2-40B4-BE49-F238E27FC236}">
                  <a16:creationId xmlns:a16="http://schemas.microsoft.com/office/drawing/2014/main" id="{6FE26115-BCC2-4514-C932-A89300612858}"/>
                </a:ext>
              </a:extLst>
            </p:cNvPr>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1" name="Google Shape;2995;p41">
              <a:extLst>
                <a:ext uri="{FF2B5EF4-FFF2-40B4-BE49-F238E27FC236}">
                  <a16:creationId xmlns:a16="http://schemas.microsoft.com/office/drawing/2014/main" id="{E1917564-81F8-714E-82FF-6789C72FF53C}"/>
                </a:ext>
              </a:extLst>
            </p:cNvPr>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2" name="Google Shape;2996;p41">
              <a:extLst>
                <a:ext uri="{FF2B5EF4-FFF2-40B4-BE49-F238E27FC236}">
                  <a16:creationId xmlns:a16="http://schemas.microsoft.com/office/drawing/2014/main" id="{5B62DDA1-EDED-EACA-E603-1AF53C9B90E3}"/>
                </a:ext>
              </a:extLst>
            </p:cNvPr>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3" name="Google Shape;2997;p41">
              <a:extLst>
                <a:ext uri="{FF2B5EF4-FFF2-40B4-BE49-F238E27FC236}">
                  <a16:creationId xmlns:a16="http://schemas.microsoft.com/office/drawing/2014/main" id="{3E1AC3D5-5865-45E4-8CF5-EC4A46918793}"/>
                </a:ext>
              </a:extLst>
            </p:cNvPr>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4" name="Google Shape;2998;p41">
              <a:extLst>
                <a:ext uri="{FF2B5EF4-FFF2-40B4-BE49-F238E27FC236}">
                  <a16:creationId xmlns:a16="http://schemas.microsoft.com/office/drawing/2014/main" id="{B23B3EB1-B43E-6A59-FD8A-7146A1CCAFD5}"/>
                </a:ext>
              </a:extLst>
            </p:cNvPr>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5" name="Google Shape;2999;p41">
              <a:extLst>
                <a:ext uri="{FF2B5EF4-FFF2-40B4-BE49-F238E27FC236}">
                  <a16:creationId xmlns:a16="http://schemas.microsoft.com/office/drawing/2014/main" id="{72DFC422-B630-20CF-3AE2-26591E794F25}"/>
                </a:ext>
              </a:extLst>
            </p:cNvPr>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6" name="Google Shape;3000;p41">
              <a:extLst>
                <a:ext uri="{FF2B5EF4-FFF2-40B4-BE49-F238E27FC236}">
                  <a16:creationId xmlns:a16="http://schemas.microsoft.com/office/drawing/2014/main" id="{4DE0C10E-5134-EB86-05B2-9D021C5AD526}"/>
                </a:ext>
              </a:extLst>
            </p:cNvPr>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7" name="Google Shape;3001;p41">
              <a:extLst>
                <a:ext uri="{FF2B5EF4-FFF2-40B4-BE49-F238E27FC236}">
                  <a16:creationId xmlns:a16="http://schemas.microsoft.com/office/drawing/2014/main" id="{3C5CE542-5D7A-A8CF-6561-3E05A6EFF314}"/>
                </a:ext>
              </a:extLst>
            </p:cNvPr>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8" name="Google Shape;3002;p41">
              <a:extLst>
                <a:ext uri="{FF2B5EF4-FFF2-40B4-BE49-F238E27FC236}">
                  <a16:creationId xmlns:a16="http://schemas.microsoft.com/office/drawing/2014/main" id="{E9087BA6-A0A8-A676-1A9E-A78601F9D9BA}"/>
                </a:ext>
              </a:extLst>
            </p:cNvPr>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9" name="Google Shape;3003;p41">
              <a:extLst>
                <a:ext uri="{FF2B5EF4-FFF2-40B4-BE49-F238E27FC236}">
                  <a16:creationId xmlns:a16="http://schemas.microsoft.com/office/drawing/2014/main" id="{B723BBF9-50FC-5BA0-48C9-A4B2762D3E6F}"/>
                </a:ext>
              </a:extLst>
            </p:cNvPr>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0" name="Google Shape;3004;p41">
              <a:extLst>
                <a:ext uri="{FF2B5EF4-FFF2-40B4-BE49-F238E27FC236}">
                  <a16:creationId xmlns:a16="http://schemas.microsoft.com/office/drawing/2014/main" id="{4406D7BA-6C22-E64F-0F86-D0FE52DD68D6}"/>
                </a:ext>
              </a:extLst>
            </p:cNvPr>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1" name="Google Shape;3005;p41">
              <a:extLst>
                <a:ext uri="{FF2B5EF4-FFF2-40B4-BE49-F238E27FC236}">
                  <a16:creationId xmlns:a16="http://schemas.microsoft.com/office/drawing/2014/main" id="{92D13EEA-CAA4-0F86-9847-DC9693EB4EA4}"/>
                </a:ext>
              </a:extLst>
            </p:cNvPr>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2" name="Google Shape;3006;p41">
              <a:extLst>
                <a:ext uri="{FF2B5EF4-FFF2-40B4-BE49-F238E27FC236}">
                  <a16:creationId xmlns:a16="http://schemas.microsoft.com/office/drawing/2014/main" id="{5911E41B-3577-516D-F3FB-D432E801C6FA}"/>
                </a:ext>
              </a:extLst>
            </p:cNvPr>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3" name="Google Shape;3007;p41">
              <a:extLst>
                <a:ext uri="{FF2B5EF4-FFF2-40B4-BE49-F238E27FC236}">
                  <a16:creationId xmlns:a16="http://schemas.microsoft.com/office/drawing/2014/main" id="{C2ADF951-EFF3-C5C9-6FA8-A611554CBF9D}"/>
                </a:ext>
              </a:extLst>
            </p:cNvPr>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4" name="Google Shape;3008;p41">
              <a:extLst>
                <a:ext uri="{FF2B5EF4-FFF2-40B4-BE49-F238E27FC236}">
                  <a16:creationId xmlns:a16="http://schemas.microsoft.com/office/drawing/2014/main" id="{1459EEF0-0D0E-1F13-4420-5DB4867840E1}"/>
                </a:ext>
              </a:extLst>
            </p:cNvPr>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5" name="Google Shape;3009;p41">
              <a:extLst>
                <a:ext uri="{FF2B5EF4-FFF2-40B4-BE49-F238E27FC236}">
                  <a16:creationId xmlns:a16="http://schemas.microsoft.com/office/drawing/2014/main" id="{0A4F489E-E4A0-9A7D-8D46-607EA095974F}"/>
                </a:ext>
              </a:extLst>
            </p:cNvPr>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6" name="Google Shape;3010;p41">
              <a:extLst>
                <a:ext uri="{FF2B5EF4-FFF2-40B4-BE49-F238E27FC236}">
                  <a16:creationId xmlns:a16="http://schemas.microsoft.com/office/drawing/2014/main" id="{9723C422-616C-80B4-EFE3-48F52D4D7F5B}"/>
                </a:ext>
              </a:extLst>
            </p:cNvPr>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7" name="Google Shape;3011;p41">
              <a:extLst>
                <a:ext uri="{FF2B5EF4-FFF2-40B4-BE49-F238E27FC236}">
                  <a16:creationId xmlns:a16="http://schemas.microsoft.com/office/drawing/2014/main" id="{FB38FE86-C22A-CDB1-45CA-F1A15D19C466}"/>
                </a:ext>
              </a:extLst>
            </p:cNvPr>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8" name="Google Shape;3012;p41">
              <a:extLst>
                <a:ext uri="{FF2B5EF4-FFF2-40B4-BE49-F238E27FC236}">
                  <a16:creationId xmlns:a16="http://schemas.microsoft.com/office/drawing/2014/main" id="{EEEA72A7-AC1B-92EB-8001-048BD15EC1E2}"/>
                </a:ext>
              </a:extLst>
            </p:cNvPr>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9" name="Google Shape;3013;p41">
              <a:extLst>
                <a:ext uri="{FF2B5EF4-FFF2-40B4-BE49-F238E27FC236}">
                  <a16:creationId xmlns:a16="http://schemas.microsoft.com/office/drawing/2014/main" id="{235DB158-C053-445E-FA1C-8C972C1375B2}"/>
                </a:ext>
              </a:extLst>
            </p:cNvPr>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11" name="TextBox 910">
            <a:extLst>
              <a:ext uri="{FF2B5EF4-FFF2-40B4-BE49-F238E27FC236}">
                <a16:creationId xmlns:a16="http://schemas.microsoft.com/office/drawing/2014/main" id="{C7DAFA86-F568-B7FE-FF05-F78DD4AC686B}"/>
              </a:ext>
            </a:extLst>
          </p:cNvPr>
          <p:cNvSpPr txBox="1"/>
          <p:nvPr/>
        </p:nvSpPr>
        <p:spPr>
          <a:xfrm>
            <a:off x="2285999" y="1899914"/>
            <a:ext cx="4861351" cy="1323439"/>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Thành ngữ là một loại cụm từ cố định, có nghĩa bóng bẩy. Nghĩa của thành ngữ là nghĩa toát ra từ cả cụm, chứ không phải được suy ra từ nghĩa của từng thành tố.</a:t>
            </a:r>
          </a:p>
        </p:txBody>
      </p:sp>
    </p:spTree>
    <p:extLst>
      <p:ext uri="{BB962C8B-B14F-4D97-AF65-F5344CB8AC3E}">
        <p14:creationId xmlns:p14="http://schemas.microsoft.com/office/powerpoint/2010/main" val="106276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71"/>
                                        </p:tgtEl>
                                        <p:attrNameLst>
                                          <p:attrName>style.visibility</p:attrName>
                                        </p:attrNameLst>
                                      </p:cBhvr>
                                      <p:to>
                                        <p:strVal val="visible"/>
                                      </p:to>
                                    </p:set>
                                    <p:anim calcmode="lin" valueType="num">
                                      <p:cBhvr additive="base">
                                        <p:cTn id="15" dur="500" fill="hold"/>
                                        <p:tgtEl>
                                          <p:spTgt spid="771"/>
                                        </p:tgtEl>
                                        <p:attrNameLst>
                                          <p:attrName>ppt_x</p:attrName>
                                        </p:attrNameLst>
                                      </p:cBhvr>
                                      <p:tavLst>
                                        <p:tav tm="0">
                                          <p:val>
                                            <p:strVal val="#ppt_x"/>
                                          </p:val>
                                        </p:tav>
                                        <p:tav tm="100000">
                                          <p:val>
                                            <p:strVal val="#ppt_x"/>
                                          </p:val>
                                        </p:tav>
                                      </p:tavLst>
                                    </p:anim>
                                    <p:anim calcmode="lin" valueType="num">
                                      <p:cBhvr additive="base">
                                        <p:cTn id="16" dur="500" fill="hold"/>
                                        <p:tgtEl>
                                          <p:spTgt spid="77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11"/>
                                        </p:tgtEl>
                                        <p:attrNameLst>
                                          <p:attrName>style.visibility</p:attrName>
                                        </p:attrNameLst>
                                      </p:cBhvr>
                                      <p:to>
                                        <p:strVal val="visible"/>
                                      </p:to>
                                    </p:set>
                                    <p:animEffect transition="in" filter="wipe(down)">
                                      <p:cBhvr>
                                        <p:cTn id="21" dur="500"/>
                                        <p:tgtEl>
                                          <p:spTgt spid="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2867807" y="619522"/>
            <a:ext cx="1189200" cy="1189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7"/>
          <p:cNvSpPr txBox="1">
            <a:spLocks noGrp="1"/>
          </p:cNvSpPr>
          <p:nvPr>
            <p:ph type="title"/>
          </p:nvPr>
        </p:nvSpPr>
        <p:spPr>
          <a:xfrm>
            <a:off x="989082" y="2696013"/>
            <a:ext cx="5199421" cy="1189200"/>
          </a:xfrm>
          <a:prstGeom prst="rect">
            <a:avLst/>
          </a:prstGeom>
        </p:spPr>
        <p:txBody>
          <a:bodyPr spcFirstLastPara="1" wrap="square" lIns="91425" tIns="91425" rIns="91425" bIns="91425" anchor="b" anchorCtr="0">
            <a:noAutofit/>
          </a:bodyPr>
          <a:lstStyle/>
          <a:p>
            <a:r>
              <a:rPr lang="en-US" sz="6000" b="1">
                <a:effectLst/>
                <a:latin typeface="Times New Roman" panose="02020603050405020304" pitchFamily="18" charset="0"/>
                <a:ea typeface="Times New Roman" panose="02020603050405020304" pitchFamily="18" charset="0"/>
                <a:cs typeface="Times New Roman" panose="02020603050405020304" pitchFamily="18" charset="0"/>
              </a:rPr>
              <a:t>Chức năng của thành ngữ</a:t>
            </a:r>
            <a:endParaRPr lang="en-US" sz="6000">
              <a:effectLst/>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2867807" y="829672"/>
            <a:ext cx="11892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02</a:t>
            </a:r>
            <a:endParaRPr>
              <a:solidFill>
                <a:schemeClr val="lt1"/>
              </a:solidFill>
            </a:endParaRPr>
          </a:p>
        </p:txBody>
      </p:sp>
      <p:grpSp>
        <p:nvGrpSpPr>
          <p:cNvPr id="1521" name="Google Shape;1521;p57"/>
          <p:cNvGrpSpPr/>
          <p:nvPr/>
        </p:nvGrpSpPr>
        <p:grpSpPr>
          <a:xfrm flipH="1">
            <a:off x="6272714" y="1925834"/>
            <a:ext cx="2748327" cy="34389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7"/>
          <p:cNvGrpSpPr/>
          <p:nvPr/>
        </p:nvGrpSpPr>
        <p:grpSpPr>
          <a:xfrm rot="-1125556" flipH="1">
            <a:off x="520559" y="3378999"/>
            <a:ext cx="1219607" cy="1199667"/>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7"/>
          <p:cNvGrpSpPr/>
          <p:nvPr/>
        </p:nvGrpSpPr>
        <p:grpSpPr>
          <a:xfrm>
            <a:off x="6594492" y="1126527"/>
            <a:ext cx="595711" cy="395995"/>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57"/>
          <p:cNvGrpSpPr/>
          <p:nvPr/>
        </p:nvGrpSpPr>
        <p:grpSpPr>
          <a:xfrm>
            <a:off x="575946" y="1322833"/>
            <a:ext cx="513604" cy="602995"/>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57"/>
          <p:cNvSpPr/>
          <p:nvPr/>
        </p:nvSpPr>
        <p:spPr>
          <a:xfrm flipH="1">
            <a:off x="82399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7"/>
          <p:cNvSpPr/>
          <p:nvPr/>
        </p:nvSpPr>
        <p:spPr>
          <a:xfrm flipH="1">
            <a:off x="4540998" y="396696"/>
            <a:ext cx="315600" cy="3156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7"/>
          <p:cNvSpPr/>
          <p:nvPr/>
        </p:nvSpPr>
        <p:spPr>
          <a:xfrm flipH="1">
            <a:off x="2314504" y="4512510"/>
            <a:ext cx="230400" cy="230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7"/>
          <p:cNvSpPr/>
          <p:nvPr/>
        </p:nvSpPr>
        <p:spPr>
          <a:xfrm flipH="1">
            <a:off x="4383198" y="4385393"/>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47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2">
            <a:extLst>
              <a:ext uri="{FF2B5EF4-FFF2-40B4-BE49-F238E27FC236}">
                <a16:creationId xmlns:a16="http://schemas.microsoft.com/office/drawing/2014/main" id="{46393D5B-7F5D-E1BB-F1C4-0DA7D014A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632" y="703671"/>
            <a:ext cx="5653160" cy="3666310"/>
          </a:xfrm>
          <a:prstGeom prst="rect">
            <a:avLst/>
          </a:prstGeom>
        </p:spPr>
      </p:pic>
      <p:sp>
        <p:nvSpPr>
          <p:cNvPr id="3" name="文本框 5">
            <a:extLst>
              <a:ext uri="{FF2B5EF4-FFF2-40B4-BE49-F238E27FC236}">
                <a16:creationId xmlns:a16="http://schemas.microsoft.com/office/drawing/2014/main" id="{AA11E3DC-41E8-63B1-3EFA-65915CFB0322}"/>
              </a:ext>
            </a:extLst>
          </p:cNvPr>
          <p:cNvSpPr txBox="1"/>
          <p:nvPr/>
        </p:nvSpPr>
        <p:spPr>
          <a:xfrm>
            <a:off x="5033745" y="1322671"/>
            <a:ext cx="3016155" cy="203132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i="1">
                <a:solidFill>
                  <a:schemeClr val="bg1"/>
                </a:solidFill>
                <a:latin typeface="Times New Roman" panose="02020603050405020304" pitchFamily="18" charset="0"/>
                <a:cs typeface="Times New Roman" panose="02020603050405020304" pitchFamily="18" charset="0"/>
              </a:rPr>
              <a:t>Phân tích ví dụ sách giáo khoa để tìm hiểu về chức năng của thành ngữ (các từ in đậm ở câu 3-4 có thể thay thế bằng từ ngữ nào? Chỉ ra sự khác biệt giữa chúng và rút ra chức năng của thành ngữ</a:t>
            </a:r>
            <a:endParaRPr lang="en-US" sz="1800">
              <a:solidFill>
                <a:schemeClr val="bg1"/>
              </a:solidFill>
              <a:latin typeface="Times New Roman" panose="02020603050405020304" pitchFamily="18" charset="0"/>
              <a:cs typeface="Times New Roman" panose="02020603050405020304" pitchFamily="18" charset="0"/>
            </a:endParaRPr>
          </a:p>
        </p:txBody>
      </p:sp>
      <p:pic>
        <p:nvPicPr>
          <p:cNvPr id="4" name="图片 19">
            <a:extLst>
              <a:ext uri="{FF2B5EF4-FFF2-40B4-BE49-F238E27FC236}">
                <a16:creationId xmlns:a16="http://schemas.microsoft.com/office/drawing/2014/main" id="{A3556655-577E-7E95-FF57-5D20A4962DDF}"/>
              </a:ext>
            </a:extLst>
          </p:cNvPr>
          <p:cNvPicPr>
            <a:picLocks noChangeAspect="1"/>
          </p:cNvPicPr>
          <p:nvPr/>
        </p:nvPicPr>
        <p:blipFill>
          <a:blip r:embed="rId4" cstate="email"/>
          <a:stretch>
            <a:fillRect/>
          </a:stretch>
        </p:blipFill>
        <p:spPr>
          <a:xfrm>
            <a:off x="342043" y="1711842"/>
            <a:ext cx="4295794" cy="4026158"/>
          </a:xfrm>
          <a:prstGeom prst="rect">
            <a:avLst/>
          </a:prstGeom>
        </p:spPr>
      </p:pic>
    </p:spTree>
    <p:extLst>
      <p:ext uri="{BB962C8B-B14F-4D97-AF65-F5344CB8AC3E}">
        <p14:creationId xmlns:p14="http://schemas.microsoft.com/office/powerpoint/2010/main" val="328421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lang="en-US"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02;p33">
            <a:extLst>
              <a:ext uri="{FF2B5EF4-FFF2-40B4-BE49-F238E27FC236}">
                <a16:creationId xmlns:a16="http://schemas.microsoft.com/office/drawing/2014/main" id="{F2E53B56-DCA8-B149-470B-A3F725133E42}"/>
              </a:ext>
            </a:extLst>
          </p:cNvPr>
          <p:cNvGrpSpPr/>
          <p:nvPr/>
        </p:nvGrpSpPr>
        <p:grpSpPr>
          <a:xfrm>
            <a:off x="5093649" y="2356881"/>
            <a:ext cx="3283777" cy="2377510"/>
            <a:chOff x="309900" y="238100"/>
            <a:chExt cx="7048350" cy="5237800"/>
          </a:xfrm>
          <a:solidFill>
            <a:srgbClr val="F5A60B">
              <a:lumMod val="40000"/>
              <a:lumOff val="60000"/>
            </a:srgbClr>
          </a:solidFill>
        </p:grpSpPr>
        <p:sp>
          <p:nvSpPr>
            <p:cNvPr id="3" name="Google Shape;503;p33">
              <a:extLst>
                <a:ext uri="{FF2B5EF4-FFF2-40B4-BE49-F238E27FC236}">
                  <a16:creationId xmlns:a16="http://schemas.microsoft.com/office/drawing/2014/main" id="{D59ED23C-0BD3-C248-905E-1229E1751191}"/>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504;p33">
              <a:extLst>
                <a:ext uri="{FF2B5EF4-FFF2-40B4-BE49-F238E27FC236}">
                  <a16:creationId xmlns:a16="http://schemas.microsoft.com/office/drawing/2014/main" id="{0FC4C468-1EEE-31B4-63D1-62128EF2EF68}"/>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505;p33">
              <a:extLst>
                <a:ext uri="{FF2B5EF4-FFF2-40B4-BE49-F238E27FC236}">
                  <a16:creationId xmlns:a16="http://schemas.microsoft.com/office/drawing/2014/main" id="{BC8AE0A6-377A-A905-5A49-E507A230C24D}"/>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506;p33">
              <a:extLst>
                <a:ext uri="{FF2B5EF4-FFF2-40B4-BE49-F238E27FC236}">
                  <a16:creationId xmlns:a16="http://schemas.microsoft.com/office/drawing/2014/main" id="{CE2A6E5B-FBFE-DF42-0F81-DE4DE4391F44}"/>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07;p33">
              <a:extLst>
                <a:ext uri="{FF2B5EF4-FFF2-40B4-BE49-F238E27FC236}">
                  <a16:creationId xmlns:a16="http://schemas.microsoft.com/office/drawing/2014/main" id="{FB8EFEBD-4B8A-EC77-EAC9-9C24C3706AC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08;p33">
              <a:extLst>
                <a:ext uri="{FF2B5EF4-FFF2-40B4-BE49-F238E27FC236}">
                  <a16:creationId xmlns:a16="http://schemas.microsoft.com/office/drawing/2014/main" id="{AF21959A-FBF9-AC94-88D6-9C0A1B3DF0A6}"/>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09;p33">
              <a:extLst>
                <a:ext uri="{FF2B5EF4-FFF2-40B4-BE49-F238E27FC236}">
                  <a16:creationId xmlns:a16="http://schemas.microsoft.com/office/drawing/2014/main" id="{A27D3808-926F-CF2E-0AEC-9EE35A30E682}"/>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10;p33">
              <a:extLst>
                <a:ext uri="{FF2B5EF4-FFF2-40B4-BE49-F238E27FC236}">
                  <a16:creationId xmlns:a16="http://schemas.microsoft.com/office/drawing/2014/main" id="{F33B7540-E94A-77EA-D228-0EDD7300E04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11;p33">
              <a:extLst>
                <a:ext uri="{FF2B5EF4-FFF2-40B4-BE49-F238E27FC236}">
                  <a16:creationId xmlns:a16="http://schemas.microsoft.com/office/drawing/2014/main" id="{D19C09BB-1433-2D06-FCBA-BDC035E34701}"/>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502;p33">
            <a:extLst>
              <a:ext uri="{FF2B5EF4-FFF2-40B4-BE49-F238E27FC236}">
                <a16:creationId xmlns:a16="http://schemas.microsoft.com/office/drawing/2014/main" id="{78A104B9-34C5-F9DE-8069-C3727332BEA9}"/>
              </a:ext>
            </a:extLst>
          </p:cNvPr>
          <p:cNvGrpSpPr/>
          <p:nvPr/>
        </p:nvGrpSpPr>
        <p:grpSpPr>
          <a:xfrm>
            <a:off x="913598" y="2390628"/>
            <a:ext cx="3283777" cy="2377510"/>
            <a:chOff x="309900" y="238100"/>
            <a:chExt cx="7048350" cy="5237800"/>
          </a:xfrm>
          <a:solidFill>
            <a:srgbClr val="97C98B">
              <a:lumMod val="60000"/>
              <a:lumOff val="40000"/>
            </a:srgbClr>
          </a:solidFill>
        </p:grpSpPr>
        <p:sp>
          <p:nvSpPr>
            <p:cNvPr id="13" name="Google Shape;503;p33">
              <a:extLst>
                <a:ext uri="{FF2B5EF4-FFF2-40B4-BE49-F238E27FC236}">
                  <a16:creationId xmlns:a16="http://schemas.microsoft.com/office/drawing/2014/main" id="{A558C5FA-9D5B-F444-70ED-57702264F699}"/>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04;p33">
              <a:extLst>
                <a:ext uri="{FF2B5EF4-FFF2-40B4-BE49-F238E27FC236}">
                  <a16:creationId xmlns:a16="http://schemas.microsoft.com/office/drawing/2014/main" id="{1B6F08B6-8192-265A-F299-DADD7643A90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05;p33">
              <a:extLst>
                <a:ext uri="{FF2B5EF4-FFF2-40B4-BE49-F238E27FC236}">
                  <a16:creationId xmlns:a16="http://schemas.microsoft.com/office/drawing/2014/main" id="{7C171D04-C33D-711E-9E30-642C6B2FB24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6;p33">
              <a:extLst>
                <a:ext uri="{FF2B5EF4-FFF2-40B4-BE49-F238E27FC236}">
                  <a16:creationId xmlns:a16="http://schemas.microsoft.com/office/drawing/2014/main" id="{D753AD27-4779-8880-B998-2BB236F32AC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07;p33">
              <a:extLst>
                <a:ext uri="{FF2B5EF4-FFF2-40B4-BE49-F238E27FC236}">
                  <a16:creationId xmlns:a16="http://schemas.microsoft.com/office/drawing/2014/main" id="{C8B1B5AA-73C1-00C3-51CE-57072F34196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8;p33">
              <a:extLst>
                <a:ext uri="{FF2B5EF4-FFF2-40B4-BE49-F238E27FC236}">
                  <a16:creationId xmlns:a16="http://schemas.microsoft.com/office/drawing/2014/main" id="{4DEE4E8B-6A65-57B0-3B26-437FDC3A2591}"/>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09;p33">
              <a:extLst>
                <a:ext uri="{FF2B5EF4-FFF2-40B4-BE49-F238E27FC236}">
                  <a16:creationId xmlns:a16="http://schemas.microsoft.com/office/drawing/2014/main" id="{C5FAF82F-AA74-DDFD-183C-14AF2302075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10;p33">
              <a:extLst>
                <a:ext uri="{FF2B5EF4-FFF2-40B4-BE49-F238E27FC236}">
                  <a16:creationId xmlns:a16="http://schemas.microsoft.com/office/drawing/2014/main" id="{59C40F95-A88B-2029-8D2D-6B435B4A806D}"/>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11;p33">
              <a:extLst>
                <a:ext uri="{FF2B5EF4-FFF2-40B4-BE49-F238E27FC236}">
                  <a16:creationId xmlns:a16="http://schemas.microsoft.com/office/drawing/2014/main" id="{2086E855-9A13-B064-263D-D4E5475C221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Google Shape;1984;p117">
            <a:extLst>
              <a:ext uri="{FF2B5EF4-FFF2-40B4-BE49-F238E27FC236}">
                <a16:creationId xmlns:a16="http://schemas.microsoft.com/office/drawing/2014/main" id="{BDD49299-20F9-54A7-7C36-65F77DEE5B77}"/>
              </a:ext>
            </a:extLst>
          </p:cNvPr>
          <p:cNvPicPr preferRelativeResize="0"/>
          <p:nvPr/>
        </p:nvPicPr>
        <p:blipFill>
          <a:blip r:embed="rId3">
            <a:alphaModFix/>
          </a:blip>
          <a:stretch>
            <a:fillRect/>
          </a:stretch>
        </p:blipFill>
        <p:spPr>
          <a:xfrm>
            <a:off x="2309255" y="780232"/>
            <a:ext cx="4668872" cy="2639061"/>
          </a:xfrm>
          <a:prstGeom prst="rect">
            <a:avLst/>
          </a:prstGeom>
          <a:noFill/>
          <a:ln>
            <a:noFill/>
          </a:ln>
        </p:spPr>
      </p:pic>
      <p:sp>
        <p:nvSpPr>
          <p:cNvPr id="23" name="TextBox 22">
            <a:extLst>
              <a:ext uri="{FF2B5EF4-FFF2-40B4-BE49-F238E27FC236}">
                <a16:creationId xmlns:a16="http://schemas.microsoft.com/office/drawing/2014/main" id="{E40FB055-9628-DB66-3AE3-85BBB9BB7287}"/>
              </a:ext>
            </a:extLst>
          </p:cNvPr>
          <p:cNvSpPr txBox="1"/>
          <p:nvPr/>
        </p:nvSpPr>
        <p:spPr>
          <a:xfrm>
            <a:off x="1334325" y="3183401"/>
            <a:ext cx="2288495" cy="1200329"/>
          </a:xfrm>
          <a:prstGeom prst="rect">
            <a:avLst/>
          </a:prstGeom>
          <a:noFill/>
        </p:spPr>
        <p:txBody>
          <a:bodyPr wrap="square">
            <a:spAutoFit/>
          </a:bodyPr>
          <a:lstStyle/>
          <a:p>
            <a:pPr algn="ctr"/>
            <a:r>
              <a:rPr lang="en-US" sz="1800">
                <a:latin typeface="Times New Roman" panose="02020603050405020304" pitchFamily="18" charset="0"/>
                <a:cs typeface="Times New Roman" panose="02020603050405020304" pitchFamily="18" charset="0"/>
              </a:rPr>
              <a:t>(3) Cô đem lòng yêu, có </a:t>
            </a:r>
            <a:r>
              <a:rPr lang="en-US" sz="1800" b="1">
                <a:latin typeface="Times New Roman" panose="02020603050405020304" pitchFamily="18" charset="0"/>
                <a:cs typeface="Times New Roman" panose="02020603050405020304" pitchFamily="18" charset="0"/>
              </a:rPr>
              <a:t>của ngon vật lạ </a:t>
            </a:r>
            <a:r>
              <a:rPr lang="en-US" sz="1800">
                <a:latin typeface="Times New Roman" panose="02020603050405020304" pitchFamily="18" charset="0"/>
                <a:cs typeface="Times New Roman" panose="02020603050405020304" pitchFamily="18" charset="0"/>
              </a:rPr>
              <a:t>đều giấu đem lên cho. (Sọ Dừa)</a:t>
            </a:r>
          </a:p>
        </p:txBody>
      </p:sp>
      <p:sp>
        <p:nvSpPr>
          <p:cNvPr id="24" name="TextBox 23">
            <a:extLst>
              <a:ext uri="{FF2B5EF4-FFF2-40B4-BE49-F238E27FC236}">
                <a16:creationId xmlns:a16="http://schemas.microsoft.com/office/drawing/2014/main" id="{F43AB600-2F97-1435-B664-5763F89858CC}"/>
              </a:ext>
            </a:extLst>
          </p:cNvPr>
          <p:cNvSpPr txBox="1"/>
          <p:nvPr/>
        </p:nvSpPr>
        <p:spPr>
          <a:xfrm>
            <a:off x="5739408" y="3021522"/>
            <a:ext cx="2022447" cy="1200329"/>
          </a:xfrm>
          <a:prstGeom prst="rect">
            <a:avLst/>
          </a:prstGeom>
          <a:noFill/>
        </p:spPr>
        <p:txBody>
          <a:bodyPr wrap="square">
            <a:spAutoFit/>
          </a:bodyPr>
          <a:lstStyle/>
          <a:p>
            <a:pPr algn="ctr"/>
            <a:r>
              <a:rPr lang="en-US" sz="1800" dirty="0">
                <a:latin typeface="Times New Roman" panose="02020603050405020304" pitchFamily="18" charset="0"/>
                <a:cs typeface="Times New Roman" panose="02020603050405020304" pitchFamily="18" charset="0"/>
              </a:rPr>
              <a:t>(4) </a:t>
            </a: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gặp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chưa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biết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mèo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nào</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cắn</a:t>
            </a:r>
            <a:r>
              <a:rPr lang="en-US" sz="1800" b="1" dirty="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mỉu</a:t>
            </a:r>
            <a:r>
              <a:rPr lang="en-US" sz="1800" b="1" dirty="0" smtClean="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nào</a:t>
            </a:r>
            <a:r>
              <a:rPr lang="en-US" sz="1800" b="1" dirty="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2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b="1">
                <a:effectLst/>
                <a:latin typeface="Times New Roman" panose="02020603050405020304" pitchFamily="18" charset="0"/>
                <a:ea typeface="Times New Roman" panose="02020603050405020304" pitchFamily="18" charset="0"/>
              </a:rPr>
              <a:t>a) Phân tích ví dụ</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6132087" y="355558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741;p43">
            <a:extLst>
              <a:ext uri="{FF2B5EF4-FFF2-40B4-BE49-F238E27FC236}">
                <a16:creationId xmlns:a16="http://schemas.microsoft.com/office/drawing/2014/main" id="{5EDE617E-BDDC-F01C-18EE-03FB3FCAD2EB}"/>
              </a:ext>
            </a:extLst>
          </p:cNvPr>
          <p:cNvSpPr/>
          <p:nvPr/>
        </p:nvSpPr>
        <p:spPr>
          <a:xfrm rot="-5400000">
            <a:off x="6416172" y="1400726"/>
            <a:ext cx="1840302" cy="2901628"/>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7742;p43">
            <a:extLst>
              <a:ext uri="{FF2B5EF4-FFF2-40B4-BE49-F238E27FC236}">
                <a16:creationId xmlns:a16="http://schemas.microsoft.com/office/drawing/2014/main" id="{49CA1206-32C1-8968-EF25-AD894A7966B1}"/>
              </a:ext>
            </a:extLst>
          </p:cNvPr>
          <p:cNvSpPr/>
          <p:nvPr/>
        </p:nvSpPr>
        <p:spPr>
          <a:xfrm rot="-5400000">
            <a:off x="1300663" y="1001138"/>
            <a:ext cx="1700180" cy="2901628"/>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7744;p43">
            <a:extLst>
              <a:ext uri="{FF2B5EF4-FFF2-40B4-BE49-F238E27FC236}">
                <a16:creationId xmlns:a16="http://schemas.microsoft.com/office/drawing/2014/main" id="{798D0089-91BD-77B2-945E-5CA09D546ED7}"/>
              </a:ext>
            </a:extLst>
          </p:cNvPr>
          <p:cNvSpPr/>
          <p:nvPr/>
        </p:nvSpPr>
        <p:spPr>
          <a:xfrm>
            <a:off x="6566823" y="1655382"/>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746;p43">
            <a:extLst>
              <a:ext uri="{FF2B5EF4-FFF2-40B4-BE49-F238E27FC236}">
                <a16:creationId xmlns:a16="http://schemas.microsoft.com/office/drawing/2014/main" id="{E754C29C-E960-8345-3CE5-3316014C5529}"/>
              </a:ext>
            </a:extLst>
          </p:cNvPr>
          <p:cNvSpPr/>
          <p:nvPr/>
        </p:nvSpPr>
        <p:spPr>
          <a:xfrm>
            <a:off x="1381299" y="1325855"/>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7749;p43">
            <a:extLst>
              <a:ext uri="{FF2B5EF4-FFF2-40B4-BE49-F238E27FC236}">
                <a16:creationId xmlns:a16="http://schemas.microsoft.com/office/drawing/2014/main" id="{9C0A831D-DF0E-0AA4-6304-10F31DDE5384}"/>
              </a:ext>
            </a:extLst>
          </p:cNvPr>
          <p:cNvSpPr txBox="1">
            <a:spLocks/>
          </p:cNvSpPr>
          <p:nvPr/>
        </p:nvSpPr>
        <p:spPr>
          <a:xfrm>
            <a:off x="6483983" y="1745776"/>
            <a:ext cx="1737300" cy="3018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a:latin typeface="Times New Roman" panose="02020603050405020304" pitchFamily="18" charset="0"/>
                <a:cs typeface="Times New Roman" panose="02020603050405020304" pitchFamily="18" charset="0"/>
              </a:rPr>
              <a:t>Ví dụ (4)</a:t>
            </a:r>
          </a:p>
        </p:txBody>
      </p:sp>
      <p:grpSp>
        <p:nvGrpSpPr>
          <p:cNvPr id="7" name="Google Shape;8975;p73">
            <a:extLst>
              <a:ext uri="{FF2B5EF4-FFF2-40B4-BE49-F238E27FC236}">
                <a16:creationId xmlns:a16="http://schemas.microsoft.com/office/drawing/2014/main" id="{1BF1B57E-B646-FF9D-9612-38935C4D9E23}"/>
              </a:ext>
            </a:extLst>
          </p:cNvPr>
          <p:cNvGrpSpPr/>
          <p:nvPr/>
        </p:nvGrpSpPr>
        <p:grpSpPr>
          <a:xfrm>
            <a:off x="3030971" y="3302042"/>
            <a:ext cx="2558069" cy="2155751"/>
            <a:chOff x="4724381" y="2918552"/>
            <a:chExt cx="1863731" cy="1528180"/>
          </a:xfrm>
        </p:grpSpPr>
        <p:sp>
          <p:nvSpPr>
            <p:cNvPr id="8" name="Google Shape;8976;p73">
              <a:extLst>
                <a:ext uri="{FF2B5EF4-FFF2-40B4-BE49-F238E27FC236}">
                  <a16:creationId xmlns:a16="http://schemas.microsoft.com/office/drawing/2014/main" id="{C14C4BEE-9558-8776-9B3C-C95C05C7D99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977;p73">
              <a:extLst>
                <a:ext uri="{FF2B5EF4-FFF2-40B4-BE49-F238E27FC236}">
                  <a16:creationId xmlns:a16="http://schemas.microsoft.com/office/drawing/2014/main" id="{F23F4C05-474B-0FF1-A354-D92D337E01D3}"/>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A1544A">
                  <a:lumMod val="50000"/>
                </a:srgbClr>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8978;p73">
              <a:extLst>
                <a:ext uri="{FF2B5EF4-FFF2-40B4-BE49-F238E27FC236}">
                  <a16:creationId xmlns:a16="http://schemas.microsoft.com/office/drawing/2014/main" id="{6B6FBD9E-6879-A5CE-9644-38363916D1CB}"/>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8979;p73">
              <a:extLst>
                <a:ext uri="{FF2B5EF4-FFF2-40B4-BE49-F238E27FC236}">
                  <a16:creationId xmlns:a16="http://schemas.microsoft.com/office/drawing/2014/main" id="{6E0ED8F4-B83C-114A-B6B6-DE411E00E80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A1544A">
                  <a:lumMod val="50000"/>
                </a:srgbClr>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8980;p73">
              <a:extLst>
                <a:ext uri="{FF2B5EF4-FFF2-40B4-BE49-F238E27FC236}">
                  <a16:creationId xmlns:a16="http://schemas.microsoft.com/office/drawing/2014/main" id="{F394F2A6-CE2A-2221-A7C3-0114612266A6}"/>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81;p73">
              <a:extLst>
                <a:ext uri="{FF2B5EF4-FFF2-40B4-BE49-F238E27FC236}">
                  <a16:creationId xmlns:a16="http://schemas.microsoft.com/office/drawing/2014/main" id="{C4875746-FCAC-C2B9-76E3-27196F3A6B85}"/>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8982;p73">
              <a:extLst>
                <a:ext uri="{FF2B5EF4-FFF2-40B4-BE49-F238E27FC236}">
                  <a16:creationId xmlns:a16="http://schemas.microsoft.com/office/drawing/2014/main" id="{FAA64A1A-1B2C-C781-F9B5-FF944B2BEFBB}"/>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8983;p73">
              <a:extLst>
                <a:ext uri="{FF2B5EF4-FFF2-40B4-BE49-F238E27FC236}">
                  <a16:creationId xmlns:a16="http://schemas.microsoft.com/office/drawing/2014/main" id="{55801771-E243-2890-1640-243BC41E7E54}"/>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984;p73">
              <a:extLst>
                <a:ext uri="{FF2B5EF4-FFF2-40B4-BE49-F238E27FC236}">
                  <a16:creationId xmlns:a16="http://schemas.microsoft.com/office/drawing/2014/main" id="{B0E5C35B-DD3D-F861-0A20-0A33F7C5A3E4}"/>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8985;p73">
              <a:extLst>
                <a:ext uri="{FF2B5EF4-FFF2-40B4-BE49-F238E27FC236}">
                  <a16:creationId xmlns:a16="http://schemas.microsoft.com/office/drawing/2014/main" id="{E7603254-40FC-36B1-3946-31473B45740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8986;p73">
              <a:extLst>
                <a:ext uri="{FF2B5EF4-FFF2-40B4-BE49-F238E27FC236}">
                  <a16:creationId xmlns:a16="http://schemas.microsoft.com/office/drawing/2014/main" id="{CE116633-1B4B-1E63-433D-8F2EB53CA01E}"/>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987;p73">
              <a:extLst>
                <a:ext uri="{FF2B5EF4-FFF2-40B4-BE49-F238E27FC236}">
                  <a16:creationId xmlns:a16="http://schemas.microsoft.com/office/drawing/2014/main" id="{5E1A0A29-2BE1-851B-D6D9-1DB9852C18E1}"/>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8988;p73">
              <a:extLst>
                <a:ext uri="{FF2B5EF4-FFF2-40B4-BE49-F238E27FC236}">
                  <a16:creationId xmlns:a16="http://schemas.microsoft.com/office/drawing/2014/main" id="{41F35EF2-1698-F1B0-3FA2-A5AC94EADE1F}"/>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989;p73">
              <a:extLst>
                <a:ext uri="{FF2B5EF4-FFF2-40B4-BE49-F238E27FC236}">
                  <a16:creationId xmlns:a16="http://schemas.microsoft.com/office/drawing/2014/main" id="{400406C4-92DA-29B9-3DFB-BD9D1C562A37}"/>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990;p73">
              <a:extLst>
                <a:ext uri="{FF2B5EF4-FFF2-40B4-BE49-F238E27FC236}">
                  <a16:creationId xmlns:a16="http://schemas.microsoft.com/office/drawing/2014/main" id="{A02E1F63-41C8-AF20-8406-EB27B4BF9608}"/>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991;p73">
              <a:extLst>
                <a:ext uri="{FF2B5EF4-FFF2-40B4-BE49-F238E27FC236}">
                  <a16:creationId xmlns:a16="http://schemas.microsoft.com/office/drawing/2014/main" id="{AE14DA90-4ABA-57DB-BD72-6F890B5D6559}"/>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992;p73">
              <a:extLst>
                <a:ext uri="{FF2B5EF4-FFF2-40B4-BE49-F238E27FC236}">
                  <a16:creationId xmlns:a16="http://schemas.microsoft.com/office/drawing/2014/main" id="{50C23F67-AD82-4117-C7C2-33F3058ED570}"/>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993;p73">
              <a:extLst>
                <a:ext uri="{FF2B5EF4-FFF2-40B4-BE49-F238E27FC236}">
                  <a16:creationId xmlns:a16="http://schemas.microsoft.com/office/drawing/2014/main" id="{4BFAD775-7AD0-0F50-9C89-C6594712CFEA}"/>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994;p73">
              <a:extLst>
                <a:ext uri="{FF2B5EF4-FFF2-40B4-BE49-F238E27FC236}">
                  <a16:creationId xmlns:a16="http://schemas.microsoft.com/office/drawing/2014/main" id="{021CC058-C32F-0D51-7F7F-97E5BEFBCDC7}"/>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995;p73">
              <a:extLst>
                <a:ext uri="{FF2B5EF4-FFF2-40B4-BE49-F238E27FC236}">
                  <a16:creationId xmlns:a16="http://schemas.microsoft.com/office/drawing/2014/main" id="{E5A14B21-BBC6-B9BB-0BCF-9396A7B21D6D}"/>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996;p73">
              <a:extLst>
                <a:ext uri="{FF2B5EF4-FFF2-40B4-BE49-F238E27FC236}">
                  <a16:creationId xmlns:a16="http://schemas.microsoft.com/office/drawing/2014/main" id="{72B7AAB6-038E-AE1C-79F0-E0D002AF6321}"/>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997;p73">
              <a:extLst>
                <a:ext uri="{FF2B5EF4-FFF2-40B4-BE49-F238E27FC236}">
                  <a16:creationId xmlns:a16="http://schemas.microsoft.com/office/drawing/2014/main" id="{515D7BC6-B440-7E6F-B434-49052C9B857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998;p73">
              <a:extLst>
                <a:ext uri="{FF2B5EF4-FFF2-40B4-BE49-F238E27FC236}">
                  <a16:creationId xmlns:a16="http://schemas.microsoft.com/office/drawing/2014/main" id="{36472382-F5AE-E87F-17C4-2CED87D21FC9}"/>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999;p73">
              <a:extLst>
                <a:ext uri="{FF2B5EF4-FFF2-40B4-BE49-F238E27FC236}">
                  <a16:creationId xmlns:a16="http://schemas.microsoft.com/office/drawing/2014/main" id="{6E43480A-82DA-D893-AF2A-18CA588E58F1}"/>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9000;p73">
              <a:extLst>
                <a:ext uri="{FF2B5EF4-FFF2-40B4-BE49-F238E27FC236}">
                  <a16:creationId xmlns:a16="http://schemas.microsoft.com/office/drawing/2014/main" id="{80B64C2B-0046-61D8-E4AF-471FC68FB967}"/>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9001;p73">
              <a:extLst>
                <a:ext uri="{FF2B5EF4-FFF2-40B4-BE49-F238E27FC236}">
                  <a16:creationId xmlns:a16="http://schemas.microsoft.com/office/drawing/2014/main" id="{A6941753-CF0F-0360-9C59-FD922BD8191D}"/>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9002;p73">
              <a:extLst>
                <a:ext uri="{FF2B5EF4-FFF2-40B4-BE49-F238E27FC236}">
                  <a16:creationId xmlns:a16="http://schemas.microsoft.com/office/drawing/2014/main" id="{F7EF9F3E-3663-AC0D-A307-2EC0571A60DD}"/>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003;p73">
              <a:extLst>
                <a:ext uri="{FF2B5EF4-FFF2-40B4-BE49-F238E27FC236}">
                  <a16:creationId xmlns:a16="http://schemas.microsoft.com/office/drawing/2014/main" id="{84F1C58D-4ADB-0D9C-4DD0-8C24B15769FB}"/>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004;p73">
              <a:extLst>
                <a:ext uri="{FF2B5EF4-FFF2-40B4-BE49-F238E27FC236}">
                  <a16:creationId xmlns:a16="http://schemas.microsoft.com/office/drawing/2014/main" id="{583BB69A-6B4B-C075-77B9-3336EDC8B2FF}"/>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9005;p73">
              <a:extLst>
                <a:ext uri="{FF2B5EF4-FFF2-40B4-BE49-F238E27FC236}">
                  <a16:creationId xmlns:a16="http://schemas.microsoft.com/office/drawing/2014/main" id="{A94A3931-7772-08BC-D3F2-FA566E405A53}"/>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006;p73">
              <a:extLst>
                <a:ext uri="{FF2B5EF4-FFF2-40B4-BE49-F238E27FC236}">
                  <a16:creationId xmlns:a16="http://schemas.microsoft.com/office/drawing/2014/main" id="{461EA504-42B3-F69B-7DD2-2291288CAC7B}"/>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007;p73">
              <a:extLst>
                <a:ext uri="{FF2B5EF4-FFF2-40B4-BE49-F238E27FC236}">
                  <a16:creationId xmlns:a16="http://schemas.microsoft.com/office/drawing/2014/main" id="{0F4829C5-9BBF-F183-6AA5-C53D91A63330}"/>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008;p73">
              <a:extLst>
                <a:ext uri="{FF2B5EF4-FFF2-40B4-BE49-F238E27FC236}">
                  <a16:creationId xmlns:a16="http://schemas.microsoft.com/office/drawing/2014/main" id="{3D4A0DAE-A498-8C14-4796-0E102FA976CE}"/>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009;p73">
              <a:extLst>
                <a:ext uri="{FF2B5EF4-FFF2-40B4-BE49-F238E27FC236}">
                  <a16:creationId xmlns:a16="http://schemas.microsoft.com/office/drawing/2014/main" id="{3FBF5A90-DB39-4E49-7443-4D25B8300F75}"/>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010;p73">
              <a:extLst>
                <a:ext uri="{FF2B5EF4-FFF2-40B4-BE49-F238E27FC236}">
                  <a16:creationId xmlns:a16="http://schemas.microsoft.com/office/drawing/2014/main" id="{420914CD-54B6-8A1E-393E-D25A26E4BEF8}"/>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011;p73">
              <a:extLst>
                <a:ext uri="{FF2B5EF4-FFF2-40B4-BE49-F238E27FC236}">
                  <a16:creationId xmlns:a16="http://schemas.microsoft.com/office/drawing/2014/main" id="{EFB963BD-0164-F77E-89F7-EF8B9515975C}"/>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012;p73">
              <a:extLst>
                <a:ext uri="{FF2B5EF4-FFF2-40B4-BE49-F238E27FC236}">
                  <a16:creationId xmlns:a16="http://schemas.microsoft.com/office/drawing/2014/main" id="{6FD4BEEC-2789-1824-6D76-C6A7C0AC730C}"/>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013;p73">
              <a:extLst>
                <a:ext uri="{FF2B5EF4-FFF2-40B4-BE49-F238E27FC236}">
                  <a16:creationId xmlns:a16="http://schemas.microsoft.com/office/drawing/2014/main" id="{DA674102-8514-E531-7413-D7AB4F892D15}"/>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014;p73">
              <a:extLst>
                <a:ext uri="{FF2B5EF4-FFF2-40B4-BE49-F238E27FC236}">
                  <a16:creationId xmlns:a16="http://schemas.microsoft.com/office/drawing/2014/main" id="{C10D2FA6-01A9-6EBD-516D-9AC38BC13F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9015;p73">
              <a:extLst>
                <a:ext uri="{FF2B5EF4-FFF2-40B4-BE49-F238E27FC236}">
                  <a16:creationId xmlns:a16="http://schemas.microsoft.com/office/drawing/2014/main" id="{042FD53D-184B-EFCC-565E-6EA2D4FD3F01}"/>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9016;p73">
              <a:extLst>
                <a:ext uri="{FF2B5EF4-FFF2-40B4-BE49-F238E27FC236}">
                  <a16:creationId xmlns:a16="http://schemas.microsoft.com/office/drawing/2014/main" id="{2BAD56B9-AD70-1409-641C-9B373756638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9017;p73">
              <a:extLst>
                <a:ext uri="{FF2B5EF4-FFF2-40B4-BE49-F238E27FC236}">
                  <a16:creationId xmlns:a16="http://schemas.microsoft.com/office/drawing/2014/main" id="{E1756A4B-642A-3AA7-6F40-7E29BEDED113}"/>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9018;p73">
              <a:extLst>
                <a:ext uri="{FF2B5EF4-FFF2-40B4-BE49-F238E27FC236}">
                  <a16:creationId xmlns:a16="http://schemas.microsoft.com/office/drawing/2014/main" id="{473D514F-ADCE-7990-C43A-5E05376ED0E3}"/>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9019;p73">
              <a:extLst>
                <a:ext uri="{FF2B5EF4-FFF2-40B4-BE49-F238E27FC236}">
                  <a16:creationId xmlns:a16="http://schemas.microsoft.com/office/drawing/2014/main" id="{2011D037-3B7B-26B3-B83F-17A4A900D0E0}"/>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9020;p73">
              <a:extLst>
                <a:ext uri="{FF2B5EF4-FFF2-40B4-BE49-F238E27FC236}">
                  <a16:creationId xmlns:a16="http://schemas.microsoft.com/office/drawing/2014/main" id="{C7341447-041C-202F-94EB-CA84AD8B670F}"/>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9021;p73">
              <a:extLst>
                <a:ext uri="{FF2B5EF4-FFF2-40B4-BE49-F238E27FC236}">
                  <a16:creationId xmlns:a16="http://schemas.microsoft.com/office/drawing/2014/main" id="{DA0EBFED-9710-11EA-9E0D-6443DB9AE7E2}"/>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9022;p73">
              <a:extLst>
                <a:ext uri="{FF2B5EF4-FFF2-40B4-BE49-F238E27FC236}">
                  <a16:creationId xmlns:a16="http://schemas.microsoft.com/office/drawing/2014/main" id="{E547E261-C645-B97B-201B-B6786DD9D2F5}"/>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9023;p73">
              <a:extLst>
                <a:ext uri="{FF2B5EF4-FFF2-40B4-BE49-F238E27FC236}">
                  <a16:creationId xmlns:a16="http://schemas.microsoft.com/office/drawing/2014/main" id="{31B149BA-08D7-14D4-379B-6DE21FA11D6C}"/>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9024;p73">
              <a:extLst>
                <a:ext uri="{FF2B5EF4-FFF2-40B4-BE49-F238E27FC236}">
                  <a16:creationId xmlns:a16="http://schemas.microsoft.com/office/drawing/2014/main" id="{A4F00933-33F3-50E3-DE09-2C77BACFB790}"/>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9025;p73">
              <a:extLst>
                <a:ext uri="{FF2B5EF4-FFF2-40B4-BE49-F238E27FC236}">
                  <a16:creationId xmlns:a16="http://schemas.microsoft.com/office/drawing/2014/main" id="{91489110-A5D7-8ED4-4389-0867444338C2}"/>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9026;p73">
              <a:extLst>
                <a:ext uri="{FF2B5EF4-FFF2-40B4-BE49-F238E27FC236}">
                  <a16:creationId xmlns:a16="http://schemas.microsoft.com/office/drawing/2014/main" id="{2A8AC176-14AD-54A8-099D-AA78CDA90FC6}"/>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9027;p73">
              <a:extLst>
                <a:ext uri="{FF2B5EF4-FFF2-40B4-BE49-F238E27FC236}">
                  <a16:creationId xmlns:a16="http://schemas.microsoft.com/office/drawing/2014/main" id="{0A624A4C-3282-4A1C-6B75-989A2C2EE1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9028;p73">
              <a:extLst>
                <a:ext uri="{FF2B5EF4-FFF2-40B4-BE49-F238E27FC236}">
                  <a16:creationId xmlns:a16="http://schemas.microsoft.com/office/drawing/2014/main" id="{920FEB03-E108-C7D9-8874-D83A3DABCF99}"/>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9029;p73">
              <a:extLst>
                <a:ext uri="{FF2B5EF4-FFF2-40B4-BE49-F238E27FC236}">
                  <a16:creationId xmlns:a16="http://schemas.microsoft.com/office/drawing/2014/main" id="{E4E91BD2-9561-D619-06DC-8FDD5C299581}"/>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9030;p73">
              <a:extLst>
                <a:ext uri="{FF2B5EF4-FFF2-40B4-BE49-F238E27FC236}">
                  <a16:creationId xmlns:a16="http://schemas.microsoft.com/office/drawing/2014/main" id="{3B535C44-C6A6-95D3-84C2-2E2C733A974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9031;p73">
              <a:extLst>
                <a:ext uri="{FF2B5EF4-FFF2-40B4-BE49-F238E27FC236}">
                  <a16:creationId xmlns:a16="http://schemas.microsoft.com/office/drawing/2014/main" id="{0DA35E14-65B2-0694-843D-7A0D4560681F}"/>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9032;p73">
              <a:extLst>
                <a:ext uri="{FF2B5EF4-FFF2-40B4-BE49-F238E27FC236}">
                  <a16:creationId xmlns:a16="http://schemas.microsoft.com/office/drawing/2014/main" id="{FF05FB7A-B55A-D4FC-5693-3D0C04C9EA63}"/>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9033;p73">
              <a:extLst>
                <a:ext uri="{FF2B5EF4-FFF2-40B4-BE49-F238E27FC236}">
                  <a16:creationId xmlns:a16="http://schemas.microsoft.com/office/drawing/2014/main" id="{36B196DC-FDB5-573D-ED9E-7CCA29FAC85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9034;p73">
              <a:extLst>
                <a:ext uri="{FF2B5EF4-FFF2-40B4-BE49-F238E27FC236}">
                  <a16:creationId xmlns:a16="http://schemas.microsoft.com/office/drawing/2014/main" id="{84993482-3E44-4227-99F0-1B4C15A055F6}"/>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60" name="Google Shape;7749;p43">
            <a:extLst>
              <a:ext uri="{FF2B5EF4-FFF2-40B4-BE49-F238E27FC236}">
                <a16:creationId xmlns:a16="http://schemas.microsoft.com/office/drawing/2014/main" id="{885A1389-98A4-B201-7E85-722B8BC02805}"/>
              </a:ext>
            </a:extLst>
          </p:cNvPr>
          <p:cNvSpPr txBox="1">
            <a:spLocks/>
          </p:cNvSpPr>
          <p:nvPr/>
        </p:nvSpPr>
        <p:spPr>
          <a:xfrm>
            <a:off x="1336299" y="1437080"/>
            <a:ext cx="1737300" cy="3018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a:latin typeface="Times New Roman" panose="02020603050405020304" pitchFamily="18" charset="0"/>
                <a:cs typeface="Times New Roman" panose="02020603050405020304" pitchFamily="18" charset="0"/>
              </a:rPr>
              <a:t>Ví dụ (3)</a:t>
            </a:r>
          </a:p>
        </p:txBody>
      </p:sp>
      <p:sp>
        <p:nvSpPr>
          <p:cNvPr id="661" name="TextBox 660">
            <a:extLst>
              <a:ext uri="{FF2B5EF4-FFF2-40B4-BE49-F238E27FC236}">
                <a16:creationId xmlns:a16="http://schemas.microsoft.com/office/drawing/2014/main" id="{01748E15-B0E8-EB11-9758-DB61E719A1C6}"/>
              </a:ext>
            </a:extLst>
          </p:cNvPr>
          <p:cNvSpPr txBox="1"/>
          <p:nvPr/>
        </p:nvSpPr>
        <p:spPr>
          <a:xfrm>
            <a:off x="811222" y="1984423"/>
            <a:ext cx="2634020" cy="923330"/>
          </a:xfrm>
          <a:prstGeom prst="rect">
            <a:avLst/>
          </a:prstGeom>
          <a:noFill/>
        </p:spPr>
        <p:txBody>
          <a:bodyPr wrap="square">
            <a:spAutoFit/>
          </a:bodyPr>
          <a:lstStyle/>
          <a:p>
            <a:pPr algn="just"/>
            <a:r>
              <a:rPr lang="en-US" sz="1800">
                <a:latin typeface="Times New Roman" panose="02020603050405020304" pitchFamily="18" charset="0"/>
                <a:cs typeface="Times New Roman" panose="02020603050405020304" pitchFamily="18" charset="0"/>
              </a:rPr>
              <a:t>Của ngon vật lạ (3) = những thức ăn ngon, quý hiếm</a:t>
            </a:r>
          </a:p>
        </p:txBody>
      </p:sp>
      <p:sp>
        <p:nvSpPr>
          <p:cNvPr id="662" name="TextBox 661">
            <a:extLst>
              <a:ext uri="{FF2B5EF4-FFF2-40B4-BE49-F238E27FC236}">
                <a16:creationId xmlns:a16="http://schemas.microsoft.com/office/drawing/2014/main" id="{47F214AF-82A7-767E-1400-ADF6E20E1FC3}"/>
              </a:ext>
            </a:extLst>
          </p:cNvPr>
          <p:cNvSpPr txBox="1"/>
          <p:nvPr/>
        </p:nvSpPr>
        <p:spPr>
          <a:xfrm>
            <a:off x="5964776" y="2412371"/>
            <a:ext cx="2727207" cy="923330"/>
          </a:xfrm>
          <a:prstGeom prst="rect">
            <a:avLst/>
          </a:prstGeom>
          <a:noFill/>
          <a:ln>
            <a:noFill/>
          </a:ln>
        </p:spPr>
        <p:txBody>
          <a:bodyPr wrap="square">
            <a:spAutoFit/>
          </a:bodyPr>
          <a:lstStyle/>
          <a:p>
            <a:pPr algn="just"/>
            <a:r>
              <a:rPr lang="en-US" sz="1800">
                <a:latin typeface="Times New Roman" panose="02020603050405020304" pitchFamily="18" charset="0"/>
                <a:cs typeface="Times New Roman" panose="02020603050405020304" pitchFamily="18" charset="0"/>
              </a:rPr>
              <a:t>Chưa biết mèo nào cắn mỉu nào (4) = chưa biết ai thắng, ai thua</a:t>
            </a:r>
          </a:p>
        </p:txBody>
      </p:sp>
    </p:spTree>
    <p:extLst>
      <p:ext uri="{BB962C8B-B14F-4D97-AF65-F5344CB8AC3E}">
        <p14:creationId xmlns:p14="http://schemas.microsoft.com/office/powerpoint/2010/main" val="35377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 calcmode="lin" valueType="num">
                                      <p:cBhvr>
                                        <p:cTn id="25" dur="1000" fill="hold"/>
                                        <p:tgtEl>
                                          <p:spTgt spid="660"/>
                                        </p:tgtEl>
                                        <p:attrNameLst>
                                          <p:attrName>ppt_w</p:attrName>
                                        </p:attrNameLst>
                                      </p:cBhvr>
                                      <p:tavLst>
                                        <p:tav tm="0">
                                          <p:val>
                                            <p:fltVal val="0"/>
                                          </p:val>
                                        </p:tav>
                                        <p:tav tm="100000">
                                          <p:val>
                                            <p:strVal val="#ppt_w"/>
                                          </p:val>
                                        </p:tav>
                                      </p:tavLst>
                                    </p:anim>
                                    <p:anim calcmode="lin" valueType="num">
                                      <p:cBhvr>
                                        <p:cTn id="26" dur="1000" fill="hold"/>
                                        <p:tgtEl>
                                          <p:spTgt spid="660"/>
                                        </p:tgtEl>
                                        <p:attrNameLst>
                                          <p:attrName>ppt_h</p:attrName>
                                        </p:attrNameLst>
                                      </p:cBhvr>
                                      <p:tavLst>
                                        <p:tav tm="0">
                                          <p:val>
                                            <p:fltVal val="0"/>
                                          </p:val>
                                        </p:tav>
                                        <p:tav tm="100000">
                                          <p:val>
                                            <p:strVal val="#ppt_h"/>
                                          </p:val>
                                        </p:tav>
                                      </p:tavLst>
                                    </p:anim>
                                    <p:anim calcmode="lin" valueType="num">
                                      <p:cBhvr>
                                        <p:cTn id="27" dur="1000" fill="hold"/>
                                        <p:tgtEl>
                                          <p:spTgt spid="660"/>
                                        </p:tgtEl>
                                        <p:attrNameLst>
                                          <p:attrName>style.rotation</p:attrName>
                                        </p:attrNameLst>
                                      </p:cBhvr>
                                      <p:tavLst>
                                        <p:tav tm="0">
                                          <p:val>
                                            <p:fltVal val="90"/>
                                          </p:val>
                                        </p:tav>
                                        <p:tav tm="100000">
                                          <p:val>
                                            <p:fltVal val="0"/>
                                          </p:val>
                                        </p:tav>
                                      </p:tavLst>
                                    </p:anim>
                                    <p:animEffect transition="in" filter="fade">
                                      <p:cBhvr>
                                        <p:cTn id="28" dur="1000"/>
                                        <p:tgtEl>
                                          <p:spTgt spid="66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61"/>
                                        </p:tgtEl>
                                        <p:attrNameLst>
                                          <p:attrName>style.visibility</p:attrName>
                                        </p:attrNameLst>
                                      </p:cBhvr>
                                      <p:to>
                                        <p:strVal val="visible"/>
                                      </p:to>
                                    </p:set>
                                    <p:anim calcmode="lin" valueType="num">
                                      <p:cBhvr>
                                        <p:cTn id="31" dur="1000" fill="hold"/>
                                        <p:tgtEl>
                                          <p:spTgt spid="661"/>
                                        </p:tgtEl>
                                        <p:attrNameLst>
                                          <p:attrName>ppt_w</p:attrName>
                                        </p:attrNameLst>
                                      </p:cBhvr>
                                      <p:tavLst>
                                        <p:tav tm="0">
                                          <p:val>
                                            <p:fltVal val="0"/>
                                          </p:val>
                                        </p:tav>
                                        <p:tav tm="100000">
                                          <p:val>
                                            <p:strVal val="#ppt_w"/>
                                          </p:val>
                                        </p:tav>
                                      </p:tavLst>
                                    </p:anim>
                                    <p:anim calcmode="lin" valueType="num">
                                      <p:cBhvr>
                                        <p:cTn id="32" dur="1000" fill="hold"/>
                                        <p:tgtEl>
                                          <p:spTgt spid="661"/>
                                        </p:tgtEl>
                                        <p:attrNameLst>
                                          <p:attrName>ppt_h</p:attrName>
                                        </p:attrNameLst>
                                      </p:cBhvr>
                                      <p:tavLst>
                                        <p:tav tm="0">
                                          <p:val>
                                            <p:fltVal val="0"/>
                                          </p:val>
                                        </p:tav>
                                        <p:tav tm="100000">
                                          <p:val>
                                            <p:strVal val="#ppt_h"/>
                                          </p:val>
                                        </p:tav>
                                      </p:tavLst>
                                    </p:anim>
                                    <p:anim calcmode="lin" valueType="num">
                                      <p:cBhvr>
                                        <p:cTn id="33" dur="1000" fill="hold"/>
                                        <p:tgtEl>
                                          <p:spTgt spid="661"/>
                                        </p:tgtEl>
                                        <p:attrNameLst>
                                          <p:attrName>style.rotation</p:attrName>
                                        </p:attrNameLst>
                                      </p:cBhvr>
                                      <p:tavLst>
                                        <p:tav tm="0">
                                          <p:val>
                                            <p:fltVal val="90"/>
                                          </p:val>
                                        </p:tav>
                                        <p:tav tm="100000">
                                          <p:val>
                                            <p:fltVal val="0"/>
                                          </p:val>
                                        </p:tav>
                                      </p:tavLst>
                                    </p:anim>
                                    <p:animEffect transition="in" filter="fade">
                                      <p:cBhvr>
                                        <p:cTn id="34" dur="1000"/>
                                        <p:tgtEl>
                                          <p:spTgt spid="6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2"/>
                                        </p:tgtEl>
                                        <p:attrNameLst>
                                          <p:attrName>style.visibility</p:attrName>
                                        </p:attrNameLst>
                                      </p:cBhvr>
                                      <p:to>
                                        <p:strVal val="visible"/>
                                      </p:to>
                                    </p:set>
                                    <p:animEffect transition="in" filter="barn(inVertical)">
                                      <p:cBhvr>
                                        <p:cTn id="48"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660" grpId="0"/>
      <p:bldP spid="661" grpId="0"/>
      <p:bldP spid="6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b) kết luận</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3" name="图片 9" descr="0c5d450a7306911101ae9ac82e2f0242">
            <a:extLst>
              <a:ext uri="{FF2B5EF4-FFF2-40B4-BE49-F238E27FC236}">
                <a16:creationId xmlns:a16="http://schemas.microsoft.com/office/drawing/2014/main" id="{2035B852-659B-F933-4E72-3D86DE3855FA}"/>
              </a:ext>
            </a:extLst>
          </p:cNvPr>
          <p:cNvPicPr>
            <a:picLocks noChangeAspect="1"/>
          </p:cNvPicPr>
          <p:nvPr/>
        </p:nvPicPr>
        <p:blipFill>
          <a:blip r:embed="rId3"/>
          <a:stretch>
            <a:fillRect/>
          </a:stretch>
        </p:blipFill>
        <p:spPr>
          <a:xfrm>
            <a:off x="408541" y="1397001"/>
            <a:ext cx="3558345" cy="3036776"/>
          </a:xfrm>
          <a:prstGeom prst="rect">
            <a:avLst/>
          </a:prstGeom>
        </p:spPr>
      </p:pic>
      <p:sp>
        <p:nvSpPr>
          <p:cNvPr id="664" name="文本框 15">
            <a:extLst>
              <a:ext uri="{FF2B5EF4-FFF2-40B4-BE49-F238E27FC236}">
                <a16:creationId xmlns:a16="http://schemas.microsoft.com/office/drawing/2014/main" id="{48855BB3-BE73-4847-C4C9-A384FBC98B48}"/>
              </a:ext>
            </a:extLst>
          </p:cNvPr>
          <p:cNvSpPr txBox="1"/>
          <p:nvPr/>
        </p:nvSpPr>
        <p:spPr>
          <a:xfrm>
            <a:off x="839317" y="2204986"/>
            <a:ext cx="2696793" cy="1354217"/>
          </a:xfrm>
          <a:prstGeom prst="rect">
            <a:avLst/>
          </a:prstGeom>
          <a:noFill/>
        </p:spPr>
        <p:txBody>
          <a:bodyPr wrap="square" rtlCol="0">
            <a:spAutoFit/>
          </a:bodyPr>
          <a:lstStyle/>
          <a:p>
            <a:pPr algn="ctr"/>
            <a:r>
              <a:rPr lang="en-US" sz="2800" i="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Việc dùng thành ngữ giúp cho câu trở nên súc tích, bóng bẩy, gợi nhiều liên tưởng</a:t>
            </a:r>
            <a:endParaRPr lang="en-US" sz="4800">
              <a:latin typeface="Times New Roman" panose="02020603050405020304" pitchFamily="18" charset="0"/>
              <a:cs typeface="Times New Roman" panose="02020603050405020304" pitchFamily="18" charset="0"/>
            </a:endParaRPr>
          </a:p>
        </p:txBody>
      </p:sp>
      <p:pic>
        <p:nvPicPr>
          <p:cNvPr id="665" name="图片 18" descr="C:\Users\summer\Desktop\PPT\ALL\ALL-素材\卡通\元素及艺术字\5563e3bb41a4c8a1c26a5fd0ce41a95c.png5563e3bb41a4c8a1c26a5fd0ce41a95c">
            <a:extLst>
              <a:ext uri="{FF2B5EF4-FFF2-40B4-BE49-F238E27FC236}">
                <a16:creationId xmlns:a16="http://schemas.microsoft.com/office/drawing/2014/main" id="{EA16F696-4426-947D-E0CD-5BBE1A383915}"/>
              </a:ext>
            </a:extLst>
          </p:cNvPr>
          <p:cNvPicPr>
            <a:picLocks noChangeAspect="1"/>
          </p:cNvPicPr>
          <p:nvPr/>
        </p:nvPicPr>
        <p:blipFill>
          <a:blip r:embed="rId4"/>
          <a:srcRect/>
          <a:stretch>
            <a:fillRect/>
          </a:stretch>
        </p:blipFill>
        <p:spPr>
          <a:xfrm>
            <a:off x="4083844" y="2204986"/>
            <a:ext cx="4936178" cy="3036776"/>
          </a:xfrm>
          <a:prstGeom prst="rect">
            <a:avLst/>
          </a:prstGeom>
        </p:spPr>
      </p:pic>
    </p:spTree>
    <p:extLst>
      <p:ext uri="{BB962C8B-B14F-4D97-AF65-F5344CB8AC3E}">
        <p14:creationId xmlns:p14="http://schemas.microsoft.com/office/powerpoint/2010/main" val="121251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65"/>
                                        </p:tgtEl>
                                        <p:attrNameLst>
                                          <p:attrName>style.visibility</p:attrName>
                                        </p:attrNameLst>
                                      </p:cBhvr>
                                      <p:to>
                                        <p:strVal val="visible"/>
                                      </p:to>
                                    </p:set>
                                    <p:anim calcmode="lin" valueType="num">
                                      <p:cBhvr>
                                        <p:cTn id="7" dur="500" fill="hold"/>
                                        <p:tgtEl>
                                          <p:spTgt spid="665"/>
                                        </p:tgtEl>
                                        <p:attrNameLst>
                                          <p:attrName>ppt_w</p:attrName>
                                        </p:attrNameLst>
                                      </p:cBhvr>
                                      <p:tavLst>
                                        <p:tav tm="0">
                                          <p:val>
                                            <p:fltVal val="0"/>
                                          </p:val>
                                        </p:tav>
                                        <p:tav tm="100000">
                                          <p:val>
                                            <p:strVal val="#ppt_w"/>
                                          </p:val>
                                        </p:tav>
                                      </p:tavLst>
                                    </p:anim>
                                    <p:anim calcmode="lin" valueType="num">
                                      <p:cBhvr>
                                        <p:cTn id="8" dur="500" fill="hold"/>
                                        <p:tgtEl>
                                          <p:spTgt spid="66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4"/>
                                        </p:tgtEl>
                                        <p:attrNameLst>
                                          <p:attrName>style.visibility</p:attrName>
                                        </p:attrNameLst>
                                      </p:cBhvr>
                                      <p:to>
                                        <p:strVal val="visible"/>
                                      </p:to>
                                    </p:set>
                                    <p:anim calcmode="lin" valueType="num">
                                      <p:cBhvr additive="base">
                                        <p:cTn id="11" dur="500" fill="hold"/>
                                        <p:tgtEl>
                                          <p:spTgt spid="664"/>
                                        </p:tgtEl>
                                        <p:attrNameLst>
                                          <p:attrName>ppt_x</p:attrName>
                                        </p:attrNameLst>
                                      </p:cBhvr>
                                      <p:tavLst>
                                        <p:tav tm="0">
                                          <p:val>
                                            <p:strVal val="#ppt_x"/>
                                          </p:val>
                                        </p:tav>
                                        <p:tav tm="100000">
                                          <p:val>
                                            <p:strVal val="#ppt_x"/>
                                          </p:val>
                                        </p:tav>
                                      </p:tavLst>
                                    </p:anim>
                                    <p:anim calcmode="lin" valueType="num">
                                      <p:cBhvr additive="base">
                                        <p:cTn id="12" dur="500" fill="hold"/>
                                        <p:tgtEl>
                                          <p:spTgt spid="6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Times New Roman" panose="02020603050405020304" pitchFamily="18" charset="0"/>
                <a:cs typeface="Times New Roman" panose="02020603050405020304" pitchFamily="18" charset="0"/>
              </a:rPr>
              <a:t>Hoạt động khởi động</a:t>
            </a:r>
            <a:br>
              <a:rPr lang="en" sz="6000">
                <a:latin typeface="Times New Roman" panose="02020603050405020304" pitchFamily="18" charset="0"/>
                <a:cs typeface="Times New Roman" panose="02020603050405020304" pitchFamily="18" charset="0"/>
              </a:rPr>
            </a:b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46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b) Kết luận</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4">
            <a:extLst>
              <a:ext uri="{FF2B5EF4-FFF2-40B4-BE49-F238E27FC236}">
                <a16:creationId xmlns:a16="http://schemas.microsoft.com/office/drawing/2014/main" id="{B7D6F79F-2EB8-CADA-7C14-DD4D56F5944E}"/>
              </a:ext>
            </a:extLst>
          </p:cNvPr>
          <p:cNvPicPr>
            <a:picLocks noChangeAspect="1"/>
          </p:cNvPicPr>
          <p:nvPr/>
        </p:nvPicPr>
        <p:blipFill rotWithShape="1">
          <a:blip r:embed="rId3"/>
          <a:srcRect/>
          <a:stretch>
            <a:fillRect/>
          </a:stretch>
        </p:blipFill>
        <p:spPr>
          <a:xfrm flipH="1">
            <a:off x="256506" y="2686442"/>
            <a:ext cx="3680860" cy="2300083"/>
          </a:xfrm>
          <a:prstGeom prst="rect">
            <a:avLst/>
          </a:prstGeom>
        </p:spPr>
      </p:pic>
      <p:pic>
        <p:nvPicPr>
          <p:cNvPr id="3" name="图片 16">
            <a:extLst>
              <a:ext uri="{FF2B5EF4-FFF2-40B4-BE49-F238E27FC236}">
                <a16:creationId xmlns:a16="http://schemas.microsoft.com/office/drawing/2014/main" id="{CEC95C73-E024-13FA-E537-2724A621B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334" y="1006454"/>
            <a:ext cx="4969614" cy="335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6B51529-6BCB-931B-0237-FEA45979DF6F}"/>
              </a:ext>
            </a:extLst>
          </p:cNvPr>
          <p:cNvSpPr txBox="1"/>
          <p:nvPr/>
        </p:nvSpPr>
        <p:spPr>
          <a:xfrm>
            <a:off x="4874356" y="1833086"/>
            <a:ext cx="3015003" cy="132343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latin typeface="Times New Roman" panose="02020603050405020304" pitchFamily="18" charset="0"/>
                <a:cs typeface="Times New Roman" panose="02020603050405020304" pitchFamily="18" charset="0"/>
              </a:rPr>
              <a:t>Đặt câu với 2 thành ngữ, sau đó thay thế thành ngữ bằng từ ngữ tương ứng chỉ ra sự khác biệt của chúng</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b) Kết luận</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6406904" y="2004523"/>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767604" y="3918948"/>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Folded Corner 1">
            <a:extLst>
              <a:ext uri="{FF2B5EF4-FFF2-40B4-BE49-F238E27FC236}">
                <a16:creationId xmlns:a16="http://schemas.microsoft.com/office/drawing/2014/main" id="{511D2B67-C876-4FBF-1BF4-442EB44E75D6}"/>
              </a:ext>
            </a:extLst>
          </p:cNvPr>
          <p:cNvSpPr/>
          <p:nvPr/>
        </p:nvSpPr>
        <p:spPr>
          <a:xfrm>
            <a:off x="2986004" y="1495223"/>
            <a:ext cx="5364438" cy="2147584"/>
          </a:xfrm>
          <a:prstGeom prst="foldedCorner">
            <a:avLst/>
          </a:prstGeom>
          <a:solidFill>
            <a:srgbClr val="FAA5A3"/>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3" name="Rectangle 2">
            <a:extLst>
              <a:ext uri="{FF2B5EF4-FFF2-40B4-BE49-F238E27FC236}">
                <a16:creationId xmlns:a16="http://schemas.microsoft.com/office/drawing/2014/main" id="{7FF06B1F-09F0-A68E-8295-574937AF7CB2}"/>
              </a:ext>
            </a:extLst>
          </p:cNvPr>
          <p:cNvSpPr/>
          <p:nvPr/>
        </p:nvSpPr>
        <p:spPr>
          <a:xfrm rot="19010495">
            <a:off x="2707117" y="1296002"/>
            <a:ext cx="667871" cy="405060"/>
          </a:xfrm>
          <a:prstGeom prst="rect">
            <a:avLst/>
          </a:prstGeom>
          <a:solidFill>
            <a:srgbClr val="4472C4">
              <a:alpha val="74000"/>
            </a:srgbClr>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4" name="Rectangle 3">
            <a:extLst>
              <a:ext uri="{FF2B5EF4-FFF2-40B4-BE49-F238E27FC236}">
                <a16:creationId xmlns:a16="http://schemas.microsoft.com/office/drawing/2014/main" id="{DB6ADEEA-613B-1294-592E-FCE26A0095E5}"/>
              </a:ext>
            </a:extLst>
          </p:cNvPr>
          <p:cNvSpPr/>
          <p:nvPr/>
        </p:nvSpPr>
        <p:spPr>
          <a:xfrm>
            <a:off x="3211935" y="1596435"/>
            <a:ext cx="4651991" cy="1945705"/>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5" name="TextBox 4">
            <a:extLst>
              <a:ext uri="{FF2B5EF4-FFF2-40B4-BE49-F238E27FC236}">
                <a16:creationId xmlns:a16="http://schemas.microsoft.com/office/drawing/2014/main" id="{1E687B78-A8FB-0DD4-14AB-C992D4B4F4A1}"/>
              </a:ext>
            </a:extLst>
          </p:cNvPr>
          <p:cNvSpPr txBox="1"/>
          <p:nvPr/>
        </p:nvSpPr>
        <p:spPr>
          <a:xfrm>
            <a:off x="3304537" y="1596435"/>
            <a:ext cx="4378530" cy="4062651"/>
          </a:xfrm>
          <a:prstGeom prst="rect">
            <a:avLst/>
          </a:prstGeom>
          <a:noFill/>
        </p:spPr>
        <p:txBody>
          <a:bodyPr wrap="square" rtlCol="0">
            <a:spAutoFit/>
          </a:bodyPr>
          <a:lstStyle/>
          <a:p>
            <a:pPr algn="just"/>
            <a:r>
              <a:rPr lang="en-US" sz="2400" b="1" i="1">
                <a:latin typeface="Times New Roman" panose="02020603050405020304" pitchFamily="18" charset="0"/>
                <a:cs typeface="Times New Roman" panose="02020603050405020304" pitchFamily="18" charset="0"/>
              </a:rPr>
              <a:t>Ví dụ về thành ngữ</a:t>
            </a:r>
            <a:r>
              <a:rPr lang="en-US" sz="2400" i="1">
                <a:latin typeface="Times New Roman" panose="02020603050405020304" pitchFamily="18" charset="0"/>
                <a:cs typeface="Times New Roman" panose="02020603050405020304" pitchFamily="18" charset="0"/>
              </a:rPr>
              <a:t>: Chó treo mèo đậy, Đen như cột nhà cháy, Nước đổ đầu vịt, một nắng hai sương, lòng lang dạ thú, đi guốc trong bụng</a:t>
            </a:r>
            <a:endParaRPr lang="en-US" sz="2400">
              <a:latin typeface="Times New Roman" panose="02020603050405020304" pitchFamily="18" charset="0"/>
              <a:cs typeface="Times New Roman" panose="02020603050405020304" pitchFamily="18" charset="0"/>
            </a:endParaRPr>
          </a:p>
          <a:p>
            <a:pPr algn="just">
              <a:buClrTx/>
              <a:buFontTx/>
              <a:buNone/>
            </a:pPr>
            <a:endParaRPr lang="en-US" sz="13800" kern="12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图片 46">
            <a:extLst>
              <a:ext uri="{FF2B5EF4-FFF2-40B4-BE49-F238E27FC236}">
                <a16:creationId xmlns:a16="http://schemas.microsoft.com/office/drawing/2014/main" id="{43B2AE1C-06F2-FDCC-29EC-266B385B6A76}"/>
              </a:ext>
            </a:extLst>
          </p:cNvPr>
          <p:cNvPicPr>
            <a:picLocks noChangeAspect="1"/>
          </p:cNvPicPr>
          <p:nvPr/>
        </p:nvPicPr>
        <p:blipFill>
          <a:blip r:embed="rId3"/>
          <a:stretch>
            <a:fillRect/>
          </a:stretch>
        </p:blipFill>
        <p:spPr>
          <a:xfrm>
            <a:off x="433052" y="1900821"/>
            <a:ext cx="2597120" cy="3282637"/>
          </a:xfrm>
          <a:prstGeom prst="rect">
            <a:avLst/>
          </a:prstGeom>
        </p:spPr>
      </p:pic>
    </p:spTree>
    <p:extLst>
      <p:ext uri="{BB962C8B-B14F-4D97-AF65-F5344CB8AC3E}">
        <p14:creationId xmlns:p14="http://schemas.microsoft.com/office/powerpoint/2010/main" val="466338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1317;p50">
            <a:extLst>
              <a:ext uri="{FF2B5EF4-FFF2-40B4-BE49-F238E27FC236}">
                <a16:creationId xmlns:a16="http://schemas.microsoft.com/office/drawing/2014/main" id="{321EC4DB-4661-D5FC-2665-EE594B33533B}"/>
              </a:ext>
            </a:extLst>
          </p:cNvPr>
          <p:cNvGrpSpPr/>
          <p:nvPr/>
        </p:nvGrpSpPr>
        <p:grpSpPr>
          <a:xfrm>
            <a:off x="6720762" y="1771431"/>
            <a:ext cx="2423238" cy="2924271"/>
            <a:chOff x="5338029" y="1537778"/>
            <a:chExt cx="2423238" cy="2924271"/>
          </a:xfrm>
        </p:grpSpPr>
        <p:grpSp>
          <p:nvGrpSpPr>
            <p:cNvPr id="780" name="Google Shape;1318;p50">
              <a:extLst>
                <a:ext uri="{FF2B5EF4-FFF2-40B4-BE49-F238E27FC236}">
                  <a16:creationId xmlns:a16="http://schemas.microsoft.com/office/drawing/2014/main" id="{B6A78430-C86C-82BD-A55B-3576E1E2A7A5}"/>
                </a:ext>
              </a:extLst>
            </p:cNvPr>
            <p:cNvGrpSpPr/>
            <p:nvPr/>
          </p:nvGrpSpPr>
          <p:grpSpPr>
            <a:xfrm>
              <a:off x="5338029" y="1537778"/>
              <a:ext cx="2423238" cy="2924271"/>
              <a:chOff x="1448950" y="1075017"/>
              <a:chExt cx="2946902" cy="3556210"/>
            </a:xfrm>
          </p:grpSpPr>
          <p:grpSp>
            <p:nvGrpSpPr>
              <p:cNvPr id="796" name="Google Shape;1319;p50">
                <a:extLst>
                  <a:ext uri="{FF2B5EF4-FFF2-40B4-BE49-F238E27FC236}">
                    <a16:creationId xmlns:a16="http://schemas.microsoft.com/office/drawing/2014/main" id="{A87119FB-84E4-3BFC-C2D6-814C27EF43C3}"/>
                  </a:ext>
                </a:extLst>
              </p:cNvPr>
              <p:cNvGrpSpPr/>
              <p:nvPr/>
            </p:nvGrpSpPr>
            <p:grpSpPr>
              <a:xfrm>
                <a:off x="1452285" y="1075017"/>
                <a:ext cx="2662861" cy="3268565"/>
                <a:chOff x="1358107" y="1232317"/>
                <a:chExt cx="2662861" cy="3268565"/>
              </a:xfrm>
            </p:grpSpPr>
            <p:sp>
              <p:nvSpPr>
                <p:cNvPr id="798" name="Google Shape;1320;p50">
                  <a:extLst>
                    <a:ext uri="{FF2B5EF4-FFF2-40B4-BE49-F238E27FC236}">
                      <a16:creationId xmlns:a16="http://schemas.microsoft.com/office/drawing/2014/main" id="{B254D27A-381E-6A98-4DEB-4F364DAB5FC7}"/>
                    </a:ext>
                  </a:extLst>
                </p:cNvPr>
                <p:cNvSpPr/>
                <p:nvPr/>
              </p:nvSpPr>
              <p:spPr>
                <a:xfrm>
                  <a:off x="1723115" y="2582672"/>
                  <a:ext cx="2296692"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1321;p50">
                  <a:extLst>
                    <a:ext uri="{FF2B5EF4-FFF2-40B4-BE49-F238E27FC236}">
                      <a16:creationId xmlns:a16="http://schemas.microsoft.com/office/drawing/2014/main" id="{9FBB5B0E-721F-5F72-DAB9-3170B888146C}"/>
                    </a:ext>
                  </a:extLst>
                </p:cNvPr>
                <p:cNvSpPr/>
                <p:nvPr/>
              </p:nvSpPr>
              <p:spPr>
                <a:xfrm>
                  <a:off x="2591399" y="1232317"/>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1322;p50">
                  <a:extLst>
                    <a:ext uri="{FF2B5EF4-FFF2-40B4-BE49-F238E27FC236}">
                      <a16:creationId xmlns:a16="http://schemas.microsoft.com/office/drawing/2014/main" id="{94E0FC77-3325-5FD2-25E1-A5011EF7AC08}"/>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1323;p50">
                  <a:extLst>
                    <a:ext uri="{FF2B5EF4-FFF2-40B4-BE49-F238E27FC236}">
                      <a16:creationId xmlns:a16="http://schemas.microsoft.com/office/drawing/2014/main" id="{64A9BBF0-F903-CFAF-19F2-3CE8BE676A88}"/>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324;p50">
                  <a:extLst>
                    <a:ext uri="{FF2B5EF4-FFF2-40B4-BE49-F238E27FC236}">
                      <a16:creationId xmlns:a16="http://schemas.microsoft.com/office/drawing/2014/main" id="{9A0BC437-ECA5-0B36-06A9-3179D607C923}"/>
                    </a:ext>
                  </a:extLst>
                </p:cNvPr>
                <p:cNvSpPr/>
                <p:nvPr/>
              </p:nvSpPr>
              <p:spPr>
                <a:xfrm>
                  <a:off x="3345830" y="1694332"/>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325;p50">
                  <a:extLst>
                    <a:ext uri="{FF2B5EF4-FFF2-40B4-BE49-F238E27FC236}">
                      <a16:creationId xmlns:a16="http://schemas.microsoft.com/office/drawing/2014/main" id="{B2B4D61D-4772-BAF6-0003-88B1D1B1D2D8}"/>
                    </a:ext>
                  </a:extLst>
                </p:cNvPr>
                <p:cNvSpPr/>
                <p:nvPr/>
              </p:nvSpPr>
              <p:spPr>
                <a:xfrm>
                  <a:off x="1640074" y="3005533"/>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1326;p50">
                <a:extLst>
                  <a:ext uri="{FF2B5EF4-FFF2-40B4-BE49-F238E27FC236}">
                    <a16:creationId xmlns:a16="http://schemas.microsoft.com/office/drawing/2014/main" id="{B3E0D7E4-88A4-B3A9-5D2B-728D87739CD2}"/>
                  </a:ext>
                </a:extLst>
              </p:cNvPr>
              <p:cNvSpPr/>
              <p:nvPr/>
            </p:nvSpPr>
            <p:spPr>
              <a:xfrm>
                <a:off x="1448950" y="4220090"/>
                <a:ext cx="2946902"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1327;p50">
              <a:extLst>
                <a:ext uri="{FF2B5EF4-FFF2-40B4-BE49-F238E27FC236}">
                  <a16:creationId xmlns:a16="http://schemas.microsoft.com/office/drawing/2014/main" id="{21C0CDE3-C8C7-7950-16BA-141AAF6D0617}"/>
                </a:ext>
              </a:extLst>
            </p:cNvPr>
            <p:cNvGrpSpPr/>
            <p:nvPr/>
          </p:nvGrpSpPr>
          <p:grpSpPr>
            <a:xfrm>
              <a:off x="5684618" y="1690385"/>
              <a:ext cx="863734" cy="727159"/>
              <a:chOff x="8128854" y="631169"/>
              <a:chExt cx="686975" cy="578350"/>
            </a:xfrm>
          </p:grpSpPr>
          <p:sp>
            <p:nvSpPr>
              <p:cNvPr id="793" name="Google Shape;1328;p50">
                <a:extLst>
                  <a:ext uri="{FF2B5EF4-FFF2-40B4-BE49-F238E27FC236}">
                    <a16:creationId xmlns:a16="http://schemas.microsoft.com/office/drawing/2014/main" id="{088F86BE-0D09-EBD7-0934-FB0E00FF6229}"/>
                  </a:ext>
                </a:extLst>
              </p:cNvPr>
              <p:cNvSpPr/>
              <p:nvPr/>
            </p:nvSpPr>
            <p:spPr>
              <a:xfrm>
                <a:off x="8128854" y="631169"/>
                <a:ext cx="686975" cy="578350"/>
              </a:xfrm>
              <a:custGeom>
                <a:avLst/>
                <a:gdLst/>
                <a:ahLst/>
                <a:cxnLst/>
                <a:rect l="l" t="t" r="r" b="b"/>
                <a:pathLst>
                  <a:path w="27479" h="23134" extrusionOk="0">
                    <a:moveTo>
                      <a:pt x="0" y="0"/>
                    </a:moveTo>
                    <a:lnTo>
                      <a:pt x="11431" y="23134"/>
                    </a:lnTo>
                    <a:lnTo>
                      <a:pt x="18838" y="16962"/>
                    </a:lnTo>
                    <a:lnTo>
                      <a:pt x="27479" y="1140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329;p50">
                <a:extLst>
                  <a:ext uri="{FF2B5EF4-FFF2-40B4-BE49-F238E27FC236}">
                    <a16:creationId xmlns:a16="http://schemas.microsoft.com/office/drawing/2014/main" id="{61D53FEF-6B99-DC8E-EC1F-F9846ABC1592}"/>
                  </a:ext>
                </a:extLst>
              </p:cNvPr>
              <p:cNvSpPr/>
              <p:nvPr/>
            </p:nvSpPr>
            <p:spPr>
              <a:xfrm>
                <a:off x="8128854" y="631169"/>
                <a:ext cx="570950" cy="540100"/>
              </a:xfrm>
              <a:custGeom>
                <a:avLst/>
                <a:gdLst/>
                <a:ahLst/>
                <a:cxnLst/>
                <a:rect l="l" t="t" r="r" b="b"/>
                <a:pathLst>
                  <a:path w="22838" h="21604" extrusionOk="0">
                    <a:moveTo>
                      <a:pt x="0" y="0"/>
                    </a:moveTo>
                    <a:lnTo>
                      <a:pt x="18838" y="16962"/>
                    </a:lnTo>
                    <a:lnTo>
                      <a:pt x="20689" y="21603"/>
                    </a:lnTo>
                    <a:lnTo>
                      <a:pt x="22837" y="14197"/>
                    </a:lnTo>
                    <a:lnTo>
                      <a:pt x="0" y="0"/>
                    </a:lnTo>
                    <a:close/>
                  </a:path>
                </a:pathLst>
              </a:custGeom>
              <a:solidFill>
                <a:srgbClr val="919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330;p50">
                <a:extLst>
                  <a:ext uri="{FF2B5EF4-FFF2-40B4-BE49-F238E27FC236}">
                    <a16:creationId xmlns:a16="http://schemas.microsoft.com/office/drawing/2014/main" id="{3DEC834A-0328-9656-795F-551B7FB6C365}"/>
                  </a:ext>
                </a:extLst>
              </p:cNvPr>
              <p:cNvSpPr/>
              <p:nvPr/>
            </p:nvSpPr>
            <p:spPr>
              <a:xfrm>
                <a:off x="8545479" y="1055194"/>
                <a:ext cx="100625" cy="116075"/>
              </a:xfrm>
              <a:custGeom>
                <a:avLst/>
                <a:gdLst/>
                <a:ahLst/>
                <a:cxnLst/>
                <a:rect l="l" t="t" r="r" b="b"/>
                <a:pathLst>
                  <a:path w="4025" h="4643" extrusionOk="0">
                    <a:moveTo>
                      <a:pt x="2173" y="1"/>
                    </a:moveTo>
                    <a:lnTo>
                      <a:pt x="0" y="1556"/>
                    </a:lnTo>
                    <a:lnTo>
                      <a:pt x="4024" y="4642"/>
                    </a:lnTo>
                    <a:lnTo>
                      <a:pt x="4024" y="4642"/>
                    </a:lnTo>
                    <a:lnTo>
                      <a:pt x="2173" y="1"/>
                    </a:lnTo>
                    <a:close/>
                  </a:path>
                </a:pathLst>
              </a:custGeom>
              <a:solidFill>
                <a:srgbClr val="C4C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1331;p50">
              <a:extLst>
                <a:ext uri="{FF2B5EF4-FFF2-40B4-BE49-F238E27FC236}">
                  <a16:creationId xmlns:a16="http://schemas.microsoft.com/office/drawing/2014/main" id="{31442AFC-632E-B2B3-A490-173811D8B01F}"/>
                </a:ext>
              </a:extLst>
            </p:cNvPr>
            <p:cNvGrpSpPr/>
            <p:nvPr/>
          </p:nvGrpSpPr>
          <p:grpSpPr>
            <a:xfrm>
              <a:off x="5876575" y="2833550"/>
              <a:ext cx="1165325" cy="1443100"/>
              <a:chOff x="7517250" y="2466925"/>
              <a:chExt cx="1165325" cy="1443100"/>
            </a:xfrm>
          </p:grpSpPr>
          <p:sp>
            <p:nvSpPr>
              <p:cNvPr id="783" name="Google Shape;1332;p50">
                <a:extLst>
                  <a:ext uri="{FF2B5EF4-FFF2-40B4-BE49-F238E27FC236}">
                    <a16:creationId xmlns:a16="http://schemas.microsoft.com/office/drawing/2014/main" id="{7B8C5C27-797B-92EA-CB71-B0F77075CAAF}"/>
                  </a:ext>
                </a:extLst>
              </p:cNvPr>
              <p:cNvSpPr/>
              <p:nvPr/>
            </p:nvSpPr>
            <p:spPr>
              <a:xfrm>
                <a:off x="7995575" y="2466925"/>
                <a:ext cx="478375" cy="246925"/>
              </a:xfrm>
              <a:custGeom>
                <a:avLst/>
                <a:gdLst/>
                <a:ahLst/>
                <a:cxnLst/>
                <a:rect l="l" t="t" r="r" b="b"/>
                <a:pathLst>
                  <a:path w="19135" h="9877" extrusionOk="0">
                    <a:moveTo>
                      <a:pt x="14197" y="3408"/>
                    </a:moveTo>
                    <a:cubicBezTo>
                      <a:pt x="14814" y="3408"/>
                      <a:pt x="15135" y="3704"/>
                      <a:pt x="15432" y="4025"/>
                    </a:cubicBezTo>
                    <a:cubicBezTo>
                      <a:pt x="15752" y="4321"/>
                      <a:pt x="15752" y="4642"/>
                      <a:pt x="15752" y="4939"/>
                    </a:cubicBezTo>
                    <a:cubicBezTo>
                      <a:pt x="15752" y="5556"/>
                      <a:pt x="15752" y="5877"/>
                      <a:pt x="15432" y="6173"/>
                    </a:cubicBezTo>
                    <a:cubicBezTo>
                      <a:pt x="15135" y="6494"/>
                      <a:pt x="14814" y="6790"/>
                      <a:pt x="14197" y="6790"/>
                    </a:cubicBezTo>
                    <a:lnTo>
                      <a:pt x="4939" y="6790"/>
                    </a:lnTo>
                    <a:cubicBezTo>
                      <a:pt x="4322" y="6790"/>
                      <a:pt x="4025" y="6494"/>
                      <a:pt x="3704" y="6173"/>
                    </a:cubicBezTo>
                    <a:cubicBezTo>
                      <a:pt x="3408" y="5877"/>
                      <a:pt x="3087" y="5556"/>
                      <a:pt x="3087" y="4939"/>
                    </a:cubicBezTo>
                    <a:cubicBezTo>
                      <a:pt x="3087" y="4642"/>
                      <a:pt x="3408" y="4321"/>
                      <a:pt x="3704" y="4025"/>
                    </a:cubicBezTo>
                    <a:cubicBezTo>
                      <a:pt x="4025" y="3704"/>
                      <a:pt x="4322" y="3408"/>
                      <a:pt x="4939" y="3408"/>
                    </a:cubicBezTo>
                    <a:close/>
                    <a:moveTo>
                      <a:pt x="4939" y="1"/>
                    </a:moveTo>
                    <a:cubicBezTo>
                      <a:pt x="3408" y="1"/>
                      <a:pt x="2174" y="618"/>
                      <a:pt x="1556" y="1556"/>
                    </a:cubicBezTo>
                    <a:cubicBezTo>
                      <a:pt x="618" y="2470"/>
                      <a:pt x="1" y="3704"/>
                      <a:pt x="1" y="4939"/>
                    </a:cubicBezTo>
                    <a:cubicBezTo>
                      <a:pt x="1" y="6494"/>
                      <a:pt x="618" y="7729"/>
                      <a:pt x="1556" y="8642"/>
                    </a:cubicBezTo>
                    <a:cubicBezTo>
                      <a:pt x="2174" y="9580"/>
                      <a:pt x="3408" y="9876"/>
                      <a:pt x="4939" y="9876"/>
                    </a:cubicBezTo>
                    <a:lnTo>
                      <a:pt x="14197" y="9876"/>
                    </a:lnTo>
                    <a:cubicBezTo>
                      <a:pt x="15432" y="9876"/>
                      <a:pt x="16666" y="9580"/>
                      <a:pt x="17604" y="8642"/>
                    </a:cubicBezTo>
                    <a:cubicBezTo>
                      <a:pt x="18518" y="7729"/>
                      <a:pt x="19135" y="6494"/>
                      <a:pt x="19135" y="4939"/>
                    </a:cubicBezTo>
                    <a:cubicBezTo>
                      <a:pt x="19135" y="3704"/>
                      <a:pt x="18518" y="2470"/>
                      <a:pt x="17604" y="1556"/>
                    </a:cubicBezTo>
                    <a:cubicBezTo>
                      <a:pt x="16666" y="618"/>
                      <a:pt x="15432" y="1"/>
                      <a:pt x="14197" y="1"/>
                    </a:cubicBezTo>
                    <a:close/>
                  </a:path>
                </a:pathLst>
              </a:custGeom>
              <a:solidFill>
                <a:srgbClr val="4D4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333;p50">
                <a:extLst>
                  <a:ext uri="{FF2B5EF4-FFF2-40B4-BE49-F238E27FC236}">
                    <a16:creationId xmlns:a16="http://schemas.microsoft.com/office/drawing/2014/main" id="{C429E460-F0B7-0D70-9E57-199CAB2AEA51}"/>
                  </a:ext>
                </a:extLst>
              </p:cNvPr>
              <p:cNvSpPr/>
              <p:nvPr/>
            </p:nvSpPr>
            <p:spPr>
              <a:xfrm>
                <a:off x="7517250" y="2629275"/>
                <a:ext cx="1134475" cy="1280750"/>
              </a:xfrm>
              <a:custGeom>
                <a:avLst/>
                <a:gdLst/>
                <a:ahLst/>
                <a:cxnLst/>
                <a:rect l="l" t="t" r="r" b="b"/>
                <a:pathLst>
                  <a:path w="45379" h="51230" extrusionOk="0">
                    <a:moveTo>
                      <a:pt x="18838" y="0"/>
                    </a:moveTo>
                    <a:cubicBezTo>
                      <a:pt x="15431" y="0"/>
                      <a:pt x="12344" y="1852"/>
                      <a:pt x="10814" y="4617"/>
                    </a:cubicBezTo>
                    <a:cubicBezTo>
                      <a:pt x="8962" y="8024"/>
                      <a:pt x="6493" y="12962"/>
                      <a:pt x="4321" y="19134"/>
                    </a:cubicBezTo>
                    <a:cubicBezTo>
                      <a:pt x="2173" y="26220"/>
                      <a:pt x="0" y="35182"/>
                      <a:pt x="0" y="45057"/>
                    </a:cubicBezTo>
                    <a:cubicBezTo>
                      <a:pt x="0" y="48440"/>
                      <a:pt x="2469" y="51230"/>
                      <a:pt x="5876" y="51230"/>
                    </a:cubicBezTo>
                    <a:lnTo>
                      <a:pt x="45378" y="51230"/>
                    </a:lnTo>
                    <a:lnTo>
                      <a:pt x="45378" y="2148"/>
                    </a:lnTo>
                    <a:cubicBezTo>
                      <a:pt x="45378" y="914"/>
                      <a:pt x="44440" y="0"/>
                      <a:pt x="43206" y="0"/>
                    </a:cubicBez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334;p50">
                <a:extLst>
                  <a:ext uri="{FF2B5EF4-FFF2-40B4-BE49-F238E27FC236}">
                    <a16:creationId xmlns:a16="http://schemas.microsoft.com/office/drawing/2014/main" id="{0E059271-904E-425D-6C11-823C337F4E7E}"/>
                  </a:ext>
                </a:extLst>
              </p:cNvPr>
              <p:cNvSpPr/>
              <p:nvPr/>
            </p:nvSpPr>
            <p:spPr>
              <a:xfrm>
                <a:off x="7648700" y="3215625"/>
                <a:ext cx="709850" cy="501200"/>
              </a:xfrm>
              <a:custGeom>
                <a:avLst/>
                <a:gdLst/>
                <a:ahLst/>
                <a:cxnLst/>
                <a:rect l="l" t="t" r="r" b="b"/>
                <a:pathLst>
                  <a:path w="28394" h="20048" extrusionOk="0">
                    <a:moveTo>
                      <a:pt x="26541" y="1"/>
                    </a:moveTo>
                    <a:lnTo>
                      <a:pt x="5235" y="297"/>
                    </a:lnTo>
                    <a:cubicBezTo>
                      <a:pt x="4000" y="297"/>
                      <a:pt x="2766" y="1235"/>
                      <a:pt x="2766" y="2469"/>
                    </a:cubicBezTo>
                    <a:cubicBezTo>
                      <a:pt x="2149" y="5556"/>
                      <a:pt x="914" y="12024"/>
                      <a:pt x="297" y="16962"/>
                    </a:cubicBezTo>
                    <a:cubicBezTo>
                      <a:pt x="1" y="18517"/>
                      <a:pt x="1235" y="20048"/>
                      <a:pt x="2766" y="20048"/>
                    </a:cubicBezTo>
                    <a:lnTo>
                      <a:pt x="23455" y="20048"/>
                    </a:lnTo>
                    <a:cubicBezTo>
                      <a:pt x="24986" y="20048"/>
                      <a:pt x="26220" y="18813"/>
                      <a:pt x="26541" y="17283"/>
                    </a:cubicBezTo>
                    <a:lnTo>
                      <a:pt x="28393" y="1852"/>
                    </a:lnTo>
                    <a:cubicBezTo>
                      <a:pt x="28393" y="914"/>
                      <a:pt x="27776" y="1"/>
                      <a:pt x="26541"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1335;p50">
                <a:extLst>
                  <a:ext uri="{FF2B5EF4-FFF2-40B4-BE49-F238E27FC236}">
                    <a16:creationId xmlns:a16="http://schemas.microsoft.com/office/drawing/2014/main" id="{85949C3F-16DD-56AA-7EA5-B744EC6219A0}"/>
                  </a:ext>
                </a:extLst>
              </p:cNvPr>
              <p:cNvSpPr/>
              <p:nvPr/>
            </p:nvSpPr>
            <p:spPr>
              <a:xfrm>
                <a:off x="7903000" y="3200200"/>
                <a:ext cx="169775" cy="250200"/>
              </a:xfrm>
              <a:custGeom>
                <a:avLst/>
                <a:gdLst/>
                <a:ahLst/>
                <a:cxnLst/>
                <a:rect l="l" t="t" r="r" b="b"/>
                <a:pathLst>
                  <a:path w="6791" h="10008" extrusionOk="0">
                    <a:moveTo>
                      <a:pt x="2469" y="0"/>
                    </a:moveTo>
                    <a:cubicBezTo>
                      <a:pt x="1852" y="0"/>
                      <a:pt x="1556" y="297"/>
                      <a:pt x="1556" y="914"/>
                    </a:cubicBezTo>
                    <a:lnTo>
                      <a:pt x="1" y="9876"/>
                    </a:lnTo>
                    <a:cubicBezTo>
                      <a:pt x="1" y="9876"/>
                      <a:pt x="2469" y="10008"/>
                      <a:pt x="4115" y="10008"/>
                    </a:cubicBezTo>
                    <a:cubicBezTo>
                      <a:pt x="4938" y="10008"/>
                      <a:pt x="5556" y="9975"/>
                      <a:pt x="5556" y="9876"/>
                    </a:cubicBezTo>
                    <a:cubicBezTo>
                      <a:pt x="5556" y="9876"/>
                      <a:pt x="6494" y="3086"/>
                      <a:pt x="6790" y="618"/>
                    </a:cubicBezTo>
                    <a:cubicBezTo>
                      <a:pt x="6790" y="297"/>
                      <a:pt x="6494" y="0"/>
                      <a:pt x="5877" y="0"/>
                    </a:cubicBez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sp>
            <p:nvSpPr>
              <p:cNvPr id="787" name="Google Shape;1336;p50">
                <a:extLst>
                  <a:ext uri="{FF2B5EF4-FFF2-40B4-BE49-F238E27FC236}">
                    <a16:creationId xmlns:a16="http://schemas.microsoft.com/office/drawing/2014/main" id="{E23C55B1-DEFA-DD66-7D87-7A021EE0FE63}"/>
                  </a:ext>
                </a:extLst>
              </p:cNvPr>
              <p:cNvSpPr/>
              <p:nvPr/>
            </p:nvSpPr>
            <p:spPr>
              <a:xfrm>
                <a:off x="7864725" y="3416225"/>
                <a:ext cx="208050" cy="123475"/>
              </a:xfrm>
              <a:custGeom>
                <a:avLst/>
                <a:gdLst/>
                <a:ahLst/>
                <a:cxnLst/>
                <a:rect l="l" t="t" r="r" b="b"/>
                <a:pathLst>
                  <a:path w="8322" h="4939" extrusionOk="0">
                    <a:moveTo>
                      <a:pt x="914" y="0"/>
                    </a:moveTo>
                    <a:cubicBezTo>
                      <a:pt x="618" y="0"/>
                      <a:pt x="297" y="0"/>
                      <a:pt x="297" y="297"/>
                    </a:cubicBezTo>
                    <a:cubicBezTo>
                      <a:pt x="1" y="1531"/>
                      <a:pt x="1" y="4617"/>
                      <a:pt x="3383" y="4938"/>
                    </a:cubicBezTo>
                    <a:cubicBezTo>
                      <a:pt x="6790" y="4938"/>
                      <a:pt x="8025" y="2148"/>
                      <a:pt x="8321" y="618"/>
                    </a:cubicBezTo>
                    <a:cubicBezTo>
                      <a:pt x="8321" y="297"/>
                      <a:pt x="8025" y="0"/>
                      <a:pt x="7408" y="0"/>
                    </a:cubicBez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337;p50">
                <a:extLst>
                  <a:ext uri="{FF2B5EF4-FFF2-40B4-BE49-F238E27FC236}">
                    <a16:creationId xmlns:a16="http://schemas.microsoft.com/office/drawing/2014/main" id="{4C8A6031-3057-4742-185D-EB1FB3130920}"/>
                  </a:ext>
                </a:extLst>
              </p:cNvPr>
              <p:cNvSpPr/>
              <p:nvPr/>
            </p:nvSpPr>
            <p:spPr>
              <a:xfrm>
                <a:off x="7625250" y="2629275"/>
                <a:ext cx="1026475" cy="1280750"/>
              </a:xfrm>
              <a:custGeom>
                <a:avLst/>
                <a:gdLst/>
                <a:ahLst/>
                <a:cxnLst/>
                <a:rect l="l" t="t" r="r" b="b"/>
                <a:pathLst>
                  <a:path w="41059" h="51230" extrusionOk="0">
                    <a:moveTo>
                      <a:pt x="14518" y="0"/>
                    </a:moveTo>
                    <a:cubicBezTo>
                      <a:pt x="11111" y="0"/>
                      <a:pt x="8024" y="1852"/>
                      <a:pt x="6494" y="4617"/>
                    </a:cubicBezTo>
                    <a:cubicBezTo>
                      <a:pt x="4642" y="8024"/>
                      <a:pt x="2173" y="12962"/>
                      <a:pt x="1" y="19134"/>
                    </a:cubicBezTo>
                    <a:lnTo>
                      <a:pt x="29331" y="19134"/>
                    </a:lnTo>
                    <a:cubicBezTo>
                      <a:pt x="31183" y="19134"/>
                      <a:pt x="32713" y="20665"/>
                      <a:pt x="32713" y="22837"/>
                    </a:cubicBezTo>
                    <a:lnTo>
                      <a:pt x="32713" y="51230"/>
                    </a:lnTo>
                    <a:lnTo>
                      <a:pt x="41058" y="51230"/>
                    </a:lnTo>
                    <a:lnTo>
                      <a:pt x="41058" y="2148"/>
                    </a:lnTo>
                    <a:cubicBezTo>
                      <a:pt x="41058" y="914"/>
                      <a:pt x="40120" y="0"/>
                      <a:pt x="38886" y="0"/>
                    </a:cubicBezTo>
                    <a:close/>
                  </a:path>
                </a:pathLst>
              </a:custGeom>
              <a:solidFill>
                <a:srgbClr val="4D4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338;p50">
                <a:extLst>
                  <a:ext uri="{FF2B5EF4-FFF2-40B4-BE49-F238E27FC236}">
                    <a16:creationId xmlns:a16="http://schemas.microsoft.com/office/drawing/2014/main" id="{9097C41C-E500-643E-D46C-42875F95459A}"/>
                  </a:ext>
                </a:extLst>
              </p:cNvPr>
              <p:cNvSpPr/>
              <p:nvPr/>
            </p:nvSpPr>
            <p:spPr>
              <a:xfrm>
                <a:off x="7594400" y="2598400"/>
                <a:ext cx="1057325" cy="485775"/>
              </a:xfrm>
              <a:custGeom>
                <a:avLst/>
                <a:gdLst/>
                <a:ahLst/>
                <a:cxnLst/>
                <a:rect l="l" t="t" r="r" b="b"/>
                <a:pathLst>
                  <a:path w="42293" h="19431" extrusionOk="0">
                    <a:moveTo>
                      <a:pt x="13900" y="1"/>
                    </a:moveTo>
                    <a:cubicBezTo>
                      <a:pt x="10493" y="1"/>
                      <a:pt x="7407" y="1852"/>
                      <a:pt x="6172" y="4938"/>
                    </a:cubicBezTo>
                    <a:lnTo>
                      <a:pt x="617" y="16345"/>
                    </a:lnTo>
                    <a:cubicBezTo>
                      <a:pt x="0" y="17900"/>
                      <a:pt x="1235" y="19431"/>
                      <a:pt x="2790" y="19431"/>
                    </a:cubicBezTo>
                    <a:lnTo>
                      <a:pt x="27775" y="19431"/>
                    </a:lnTo>
                    <a:cubicBezTo>
                      <a:pt x="29627" y="19431"/>
                      <a:pt x="31479" y="17900"/>
                      <a:pt x="32096" y="15727"/>
                    </a:cubicBezTo>
                    <a:lnTo>
                      <a:pt x="33034" y="8938"/>
                    </a:lnTo>
                    <a:cubicBezTo>
                      <a:pt x="33651" y="6469"/>
                      <a:pt x="35799" y="4617"/>
                      <a:pt x="38268" y="4617"/>
                    </a:cubicBezTo>
                    <a:lnTo>
                      <a:pt x="42292" y="4617"/>
                    </a:lnTo>
                    <a:lnTo>
                      <a:pt x="42292" y="2149"/>
                    </a:lnTo>
                    <a:cubicBezTo>
                      <a:pt x="42292" y="914"/>
                      <a:pt x="41058" y="1"/>
                      <a:pt x="39823"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1339;p50">
                <a:extLst>
                  <a:ext uri="{FF2B5EF4-FFF2-40B4-BE49-F238E27FC236}">
                    <a16:creationId xmlns:a16="http://schemas.microsoft.com/office/drawing/2014/main" id="{E577CD93-7A0A-EA55-8C5C-F6481C0466A1}"/>
                  </a:ext>
                </a:extLst>
              </p:cNvPr>
              <p:cNvSpPr/>
              <p:nvPr/>
            </p:nvSpPr>
            <p:spPr>
              <a:xfrm>
                <a:off x="8520225" y="3215625"/>
                <a:ext cx="162350" cy="385800"/>
              </a:xfrm>
              <a:custGeom>
                <a:avLst/>
                <a:gdLst/>
                <a:ahLst/>
                <a:cxnLst/>
                <a:rect l="l" t="t" r="r" b="b"/>
                <a:pathLst>
                  <a:path w="6494" h="15432" extrusionOk="0">
                    <a:moveTo>
                      <a:pt x="1235" y="1"/>
                    </a:moveTo>
                    <a:cubicBezTo>
                      <a:pt x="618" y="1"/>
                      <a:pt x="322" y="297"/>
                      <a:pt x="1" y="914"/>
                    </a:cubicBezTo>
                    <a:lnTo>
                      <a:pt x="1" y="13876"/>
                    </a:lnTo>
                    <a:cubicBezTo>
                      <a:pt x="1" y="14197"/>
                      <a:pt x="322" y="14814"/>
                      <a:pt x="939" y="14814"/>
                    </a:cubicBezTo>
                    <a:cubicBezTo>
                      <a:pt x="2790" y="15110"/>
                      <a:pt x="6494" y="15431"/>
                      <a:pt x="6494" y="15431"/>
                    </a:cubicBezTo>
                    <a:lnTo>
                      <a:pt x="6494" y="2766"/>
                    </a:lnTo>
                    <a:cubicBezTo>
                      <a:pt x="6494" y="1235"/>
                      <a:pt x="5259" y="1"/>
                      <a:pt x="3704"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340;p50">
                <a:extLst>
                  <a:ext uri="{FF2B5EF4-FFF2-40B4-BE49-F238E27FC236}">
                    <a16:creationId xmlns:a16="http://schemas.microsoft.com/office/drawing/2014/main" id="{1BFA3AE0-399C-E095-A92E-A9DA0113B433}"/>
                  </a:ext>
                </a:extLst>
              </p:cNvPr>
              <p:cNvSpPr/>
              <p:nvPr/>
            </p:nvSpPr>
            <p:spPr>
              <a:xfrm>
                <a:off x="8559100" y="2713825"/>
                <a:ext cx="38300" cy="424675"/>
              </a:xfrm>
              <a:custGeom>
                <a:avLst/>
                <a:gdLst/>
                <a:ahLst/>
                <a:cxnLst/>
                <a:rect l="l" t="t" r="r" b="b"/>
                <a:pathLst>
                  <a:path w="1532" h="16987" extrusionOk="0">
                    <a:moveTo>
                      <a:pt x="1" y="0"/>
                    </a:moveTo>
                    <a:lnTo>
                      <a:pt x="1" y="16986"/>
                    </a:lnTo>
                    <a:lnTo>
                      <a:pt x="1532" y="16986"/>
                    </a:lnTo>
                    <a:lnTo>
                      <a:pt x="1532" y="0"/>
                    </a:ln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sp>
            <p:nvSpPr>
              <p:cNvPr id="792" name="Google Shape;1341;p50">
                <a:extLst>
                  <a:ext uri="{FF2B5EF4-FFF2-40B4-BE49-F238E27FC236}">
                    <a16:creationId xmlns:a16="http://schemas.microsoft.com/office/drawing/2014/main" id="{8B23E05A-3D6E-67F3-7A25-2678D16A1B11}"/>
                  </a:ext>
                </a:extLst>
              </p:cNvPr>
              <p:cNvSpPr/>
              <p:nvPr/>
            </p:nvSpPr>
            <p:spPr>
              <a:xfrm>
                <a:off x="8520225" y="3053300"/>
                <a:ext cx="108050" cy="131500"/>
              </a:xfrm>
              <a:custGeom>
                <a:avLst/>
                <a:gdLst/>
                <a:ahLst/>
                <a:cxnLst/>
                <a:rect l="l" t="t" r="r" b="b"/>
                <a:pathLst>
                  <a:path w="4322" h="5260" extrusionOk="0">
                    <a:moveTo>
                      <a:pt x="2469" y="0"/>
                    </a:moveTo>
                    <a:lnTo>
                      <a:pt x="1" y="5259"/>
                    </a:lnTo>
                    <a:lnTo>
                      <a:pt x="4321" y="5259"/>
                    </a:lnTo>
                    <a:lnTo>
                      <a:pt x="2469" y="0"/>
                    </a:ln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grpSp>
      </p:grpSp>
      <p:graphicFrame>
        <p:nvGraphicFramePr>
          <p:cNvPr id="805" name="Google Shape;1343;p50">
            <a:extLst>
              <a:ext uri="{FF2B5EF4-FFF2-40B4-BE49-F238E27FC236}">
                <a16:creationId xmlns:a16="http://schemas.microsoft.com/office/drawing/2014/main" id="{D4FE0994-2783-2580-201A-C59F3EE0D763}"/>
              </a:ext>
            </a:extLst>
          </p:cNvPr>
          <p:cNvGraphicFramePr/>
          <p:nvPr>
            <p:extLst>
              <p:ext uri="{D42A27DB-BD31-4B8C-83A1-F6EECF244321}">
                <p14:modId xmlns:p14="http://schemas.microsoft.com/office/powerpoint/2010/main" val="825134229"/>
              </p:ext>
            </p:extLst>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646331"/>
          </a:xfrm>
          <a:prstGeom prst="rect">
            <a:avLst/>
          </a:prstGeom>
          <a:noFill/>
        </p:spPr>
        <p:txBody>
          <a:bodyPr wrap="square">
            <a:spAutoFit/>
          </a:bodyPr>
          <a:lstStyle/>
          <a:p>
            <a:pPr algn="just">
              <a:tabLst>
                <a:tab pos="412115" algn="l"/>
              </a:tabLst>
            </a:pPr>
            <a:r>
              <a:rPr lang="en-US" sz="1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 Ông cụ bị người mà ông đã cưu mang suốt năm năm nay hãm hại, đúng là </a:t>
            </a:r>
            <a:r>
              <a:rPr lang="en-US" sz="1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nuôi ong tay áo</a:t>
            </a:r>
            <a:endParaRPr lang="en-US" sz="1600">
              <a:effectLst/>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923330"/>
          </a:xfrm>
          <a:prstGeom prst="rect">
            <a:avLst/>
          </a:prstGeom>
          <a:noFill/>
        </p:spPr>
        <p:txBody>
          <a:bodyPr wrap="square">
            <a:spAutoFit/>
          </a:bodyPr>
          <a:lstStyle/>
          <a:p>
            <a:pPr algn="just">
              <a:tabLst>
                <a:tab pos="412115" algn="l"/>
              </a:tabLst>
            </a:pPr>
            <a:r>
              <a:rPr lang="en-US" sz="1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(1b) Thay thế: Ông cụ bị người mà ông đã cưu mang suốt năm năm nay hãm hại, đúng là </a:t>
            </a:r>
            <a:r>
              <a:rPr lang="en-US" sz="1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nuôi kẻ phản phúc trong nhà</a:t>
            </a:r>
            <a:endParaRPr lang="en-US" sz="16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97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barn(inVertical)">
                                      <p:cBhvr>
                                        <p:cTn id="7" dur="500"/>
                                        <p:tgtEl>
                                          <p:spTgt spid="776"/>
                                        </p:tgtEl>
                                      </p:cBhvr>
                                    </p:animEffect>
                                  </p:childTnLst>
                                </p:cTn>
                              </p:par>
                              <p:par>
                                <p:cTn id="8" presetID="16" presetClass="entr" presetSubtype="21" fill="hold" nodeType="withEffect">
                                  <p:stCondLst>
                                    <p:cond delay="0"/>
                                  </p:stCondLst>
                                  <p:childTnLst>
                                    <p:set>
                                      <p:cBhvr>
                                        <p:cTn id="9" dur="1" fill="hold">
                                          <p:stCondLst>
                                            <p:cond delay="0"/>
                                          </p:stCondLst>
                                        </p:cTn>
                                        <p:tgtEl>
                                          <p:spTgt spid="805"/>
                                        </p:tgtEl>
                                        <p:attrNameLst>
                                          <p:attrName>style.visibility</p:attrName>
                                        </p:attrNameLst>
                                      </p:cBhvr>
                                      <p:to>
                                        <p:strVal val="visible"/>
                                      </p:to>
                                    </p:set>
                                    <p:animEffect transition="in" filter="barn(inVertical)">
                                      <p:cBhvr>
                                        <p:cTn id="10" dur="500"/>
                                        <p:tgtEl>
                                          <p:spTgt spid="805"/>
                                        </p:tgtEl>
                                      </p:cBhvr>
                                    </p:animEffect>
                                  </p:childTnLst>
                                </p:cTn>
                              </p:par>
                              <p:par>
                                <p:cTn id="11" presetID="16" presetClass="entr" presetSubtype="21" fill="hold" nodeType="withEffect">
                                  <p:stCondLst>
                                    <p:cond delay="0"/>
                                  </p:stCondLst>
                                  <p:childTnLst>
                                    <p:set>
                                      <p:cBhvr>
                                        <p:cTn id="12" dur="1" fill="hold">
                                          <p:stCondLst>
                                            <p:cond delay="0"/>
                                          </p:stCondLst>
                                        </p:cTn>
                                        <p:tgtEl>
                                          <p:spTgt spid="779"/>
                                        </p:tgtEl>
                                        <p:attrNameLst>
                                          <p:attrName>style.visibility</p:attrName>
                                        </p:attrNameLst>
                                      </p:cBhvr>
                                      <p:to>
                                        <p:strVal val="visible"/>
                                      </p:to>
                                    </p:set>
                                    <p:animEffect transition="in" filter="barn(inVertical)">
                                      <p:cBhvr>
                                        <p:cTn id="13" dur="500"/>
                                        <p:tgtEl>
                                          <p:spTgt spid="779"/>
                                        </p:tgtEl>
                                      </p:cBhvr>
                                    </p:animEffect>
                                  </p:childTnLst>
                                </p:cTn>
                              </p:par>
                              <p:par>
                                <p:cTn id="14" presetID="16" presetClass="entr" presetSubtype="21" fill="hold" nodeType="withEffect">
                                  <p:stCondLst>
                                    <p:cond delay="0"/>
                                  </p:stCondLst>
                                  <p:childTnLst>
                                    <p:set>
                                      <p:cBhvr>
                                        <p:cTn id="15" dur="1" fill="hold">
                                          <p:stCondLst>
                                            <p:cond delay="0"/>
                                          </p:stCondLst>
                                        </p:cTn>
                                        <p:tgtEl>
                                          <p:spTgt spid="813"/>
                                        </p:tgtEl>
                                        <p:attrNameLst>
                                          <p:attrName>style.visibility</p:attrName>
                                        </p:attrNameLst>
                                      </p:cBhvr>
                                      <p:to>
                                        <p:strVal val="visible"/>
                                      </p:to>
                                    </p:set>
                                    <p:animEffect transition="in" filter="barn(inVertical)">
                                      <p:cBhvr>
                                        <p:cTn id="16" dur="500"/>
                                        <p:tgtEl>
                                          <p:spTgt spid="813"/>
                                        </p:tgtEl>
                                      </p:cBhvr>
                                    </p:animEffect>
                                  </p:childTnLst>
                                </p:cTn>
                              </p:par>
                              <p:par>
                                <p:cTn id="17" presetID="16" presetClass="entr" presetSubtype="21" fill="hold" nodeType="withEffect">
                                  <p:stCondLst>
                                    <p:cond delay="0"/>
                                  </p:stCondLst>
                                  <p:childTnLst>
                                    <p:set>
                                      <p:cBhvr>
                                        <p:cTn id="18" dur="1" fill="hold">
                                          <p:stCondLst>
                                            <p:cond delay="0"/>
                                          </p:stCondLst>
                                        </p:cTn>
                                        <p:tgtEl>
                                          <p:spTgt spid="806"/>
                                        </p:tgtEl>
                                        <p:attrNameLst>
                                          <p:attrName>style.visibility</p:attrName>
                                        </p:attrNameLst>
                                      </p:cBhvr>
                                      <p:to>
                                        <p:strVal val="visible"/>
                                      </p:to>
                                    </p:set>
                                    <p:animEffect transition="in" filter="barn(inVertical)">
                                      <p:cBhvr>
                                        <p:cTn id="19" dur="500"/>
                                        <p:tgtEl>
                                          <p:spTgt spid="80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05" name="Google Shape;1343;p50">
            <a:extLst>
              <a:ext uri="{FF2B5EF4-FFF2-40B4-BE49-F238E27FC236}">
                <a16:creationId xmlns:a16="http://schemas.microsoft.com/office/drawing/2014/main" id="{D4FE0994-2783-2580-201A-C59F3EE0D763}"/>
              </a:ext>
            </a:extLst>
          </p:cNvPr>
          <p:cNvGraphicFramePr/>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923330"/>
          </a:xfrm>
          <a:prstGeom prst="rect">
            <a:avLst/>
          </a:prstGeom>
          <a:noFill/>
        </p:spPr>
        <p:txBody>
          <a:bodyPr wrap="square">
            <a:spAutoFit/>
          </a:bodyPr>
          <a:lstStyle/>
          <a:p>
            <a:r>
              <a:rPr lang="en-US" sz="1800" i="1">
                <a:latin typeface="Times New Roman" panose="02020603050405020304" pitchFamily="18" charset="0"/>
                <a:cs typeface="Times New Roman" panose="02020603050405020304" pitchFamily="18" charset="0"/>
              </a:rPr>
              <a:t>(2a) </a:t>
            </a:r>
            <a:endParaRPr lang="en-US" sz="1800">
              <a:latin typeface="Times New Roman" panose="02020603050405020304" pitchFamily="18" charset="0"/>
              <a:cs typeface="Times New Roman" panose="02020603050405020304" pitchFamily="18" charset="0"/>
            </a:endParaRPr>
          </a:p>
          <a:p>
            <a:r>
              <a:rPr lang="en-US" sz="1800" i="1">
                <a:latin typeface="Times New Roman" panose="02020603050405020304" pitchFamily="18" charset="0"/>
                <a:cs typeface="Times New Roman" panose="02020603050405020304" pitchFamily="18" charset="0"/>
              </a:rPr>
              <a:t>Công cô giáo giảng nửa ngày trời như </a:t>
            </a:r>
            <a:r>
              <a:rPr lang="en-US" sz="1800" b="1" i="1">
                <a:latin typeface="Times New Roman" panose="02020603050405020304" pitchFamily="18" charset="0"/>
                <a:cs typeface="Times New Roman" panose="02020603050405020304" pitchFamily="18" charset="0"/>
              </a:rPr>
              <a:t>nước đổ đầu vịt</a:t>
            </a:r>
            <a:r>
              <a:rPr lang="en-US" sz="1800" i="1">
                <a:latin typeface="Times New Roman" panose="02020603050405020304" pitchFamily="18" charset="0"/>
                <a:cs typeface="Times New Roman" panose="02020603050405020304" pitchFamily="18" charset="0"/>
              </a:rPr>
              <a:t>, thằng bé kia chả tiếp thu được tẹo nào.</a:t>
            </a:r>
            <a:endParaRPr lang="en-US" sz="1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1200329"/>
          </a:xfrm>
          <a:prstGeom prst="rect">
            <a:avLst/>
          </a:prstGeom>
          <a:noFill/>
        </p:spPr>
        <p:txBody>
          <a:bodyPr wrap="square">
            <a:spAutoFit/>
          </a:bodyPr>
          <a:lstStyle/>
          <a:p>
            <a:r>
              <a:rPr lang="en-US" sz="1800" i="1">
                <a:latin typeface="Times New Roman" panose="02020603050405020304" pitchFamily="18" charset="0"/>
                <a:cs typeface="Times New Roman" panose="02020603050405020304" pitchFamily="18" charset="0"/>
              </a:rPr>
              <a:t>(2b)</a:t>
            </a:r>
            <a:endParaRPr lang="en-US" sz="1800">
              <a:latin typeface="Times New Roman" panose="02020603050405020304" pitchFamily="18" charset="0"/>
              <a:cs typeface="Times New Roman" panose="02020603050405020304" pitchFamily="18" charset="0"/>
            </a:endParaRPr>
          </a:p>
          <a:p>
            <a:r>
              <a:rPr lang="en-US" sz="1800" i="1">
                <a:latin typeface="Times New Roman" panose="02020603050405020304" pitchFamily="18" charset="0"/>
                <a:cs typeface="Times New Roman" panose="02020603050405020304" pitchFamily="18" charset="0"/>
              </a:rPr>
              <a:t>Thay thế: Công cô giáo giảng nửa ngày trời mà cũng chỉ </a:t>
            </a:r>
            <a:r>
              <a:rPr lang="en-US" sz="1800" b="1" i="1">
                <a:latin typeface="Times New Roman" panose="02020603050405020304" pitchFamily="18" charset="0"/>
                <a:cs typeface="Times New Roman" panose="02020603050405020304" pitchFamily="18" charset="0"/>
              </a:rPr>
              <a:t>vô ích, không có kết quả</a:t>
            </a:r>
            <a:r>
              <a:rPr lang="en-US" sz="1800" i="1">
                <a:latin typeface="Times New Roman" panose="02020603050405020304" pitchFamily="18" charset="0"/>
                <a:cs typeface="Times New Roman" panose="02020603050405020304" pitchFamily="18" charset="0"/>
              </a:rPr>
              <a:t>, thằng bé kia chả tiếp thu được tẹo nào.</a:t>
            </a:r>
            <a:endParaRPr lang="en-US" sz="18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67A5A42-4401-77EB-057A-38844369BC5B}"/>
              </a:ext>
            </a:extLst>
          </p:cNvPr>
          <p:cNvPicPr>
            <a:picLocks noChangeAspect="1"/>
          </p:cNvPicPr>
          <p:nvPr/>
        </p:nvPicPr>
        <p:blipFill>
          <a:blip r:embed="rId3"/>
          <a:stretch>
            <a:fillRect/>
          </a:stretch>
        </p:blipFill>
        <p:spPr>
          <a:xfrm>
            <a:off x="6746464" y="1799909"/>
            <a:ext cx="1869110" cy="2849129"/>
          </a:xfrm>
          <a:prstGeom prst="rect">
            <a:avLst/>
          </a:prstGeom>
        </p:spPr>
      </p:pic>
    </p:spTree>
    <p:extLst>
      <p:ext uri="{BB962C8B-B14F-4D97-AF65-F5344CB8AC3E}">
        <p14:creationId xmlns:p14="http://schemas.microsoft.com/office/powerpoint/2010/main" val="170278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76"/>
                                        </p:tgtEl>
                                        <p:attrNameLst>
                                          <p:attrName>style.visibility</p:attrName>
                                        </p:attrNameLst>
                                      </p:cBhvr>
                                      <p:to>
                                        <p:strVal val="visible"/>
                                      </p:to>
                                    </p:set>
                                    <p:animEffect transition="in" filter="barn(inVertical)">
                                      <p:cBhvr>
                                        <p:cTn id="13" dur="500"/>
                                        <p:tgtEl>
                                          <p:spTgt spid="776"/>
                                        </p:tgtEl>
                                      </p:cBhvr>
                                    </p:animEffect>
                                  </p:childTnLst>
                                </p:cTn>
                              </p:par>
                              <p:par>
                                <p:cTn id="14" presetID="16" presetClass="entr" presetSubtype="21" fill="hold" nodeType="withEffect">
                                  <p:stCondLst>
                                    <p:cond delay="0"/>
                                  </p:stCondLst>
                                  <p:childTnLst>
                                    <p:set>
                                      <p:cBhvr>
                                        <p:cTn id="15" dur="1" fill="hold">
                                          <p:stCondLst>
                                            <p:cond delay="0"/>
                                          </p:stCondLst>
                                        </p:cTn>
                                        <p:tgtEl>
                                          <p:spTgt spid="805"/>
                                        </p:tgtEl>
                                        <p:attrNameLst>
                                          <p:attrName>style.visibility</p:attrName>
                                        </p:attrNameLst>
                                      </p:cBhvr>
                                      <p:to>
                                        <p:strVal val="visible"/>
                                      </p:to>
                                    </p:set>
                                    <p:animEffect transition="in" filter="barn(inVertical)">
                                      <p:cBhvr>
                                        <p:cTn id="16" dur="500"/>
                                        <p:tgtEl>
                                          <p:spTgt spid="805"/>
                                        </p:tgtEl>
                                      </p:cBhvr>
                                    </p:animEffect>
                                  </p:childTnLst>
                                </p:cTn>
                              </p:par>
                              <p:par>
                                <p:cTn id="17" presetID="16" presetClass="entr" presetSubtype="21" fill="hold" nodeType="withEffect">
                                  <p:stCondLst>
                                    <p:cond delay="0"/>
                                  </p:stCondLst>
                                  <p:childTnLst>
                                    <p:set>
                                      <p:cBhvr>
                                        <p:cTn id="18" dur="1" fill="hold">
                                          <p:stCondLst>
                                            <p:cond delay="0"/>
                                          </p:stCondLst>
                                        </p:cTn>
                                        <p:tgtEl>
                                          <p:spTgt spid="813"/>
                                        </p:tgtEl>
                                        <p:attrNameLst>
                                          <p:attrName>style.visibility</p:attrName>
                                        </p:attrNameLst>
                                      </p:cBhvr>
                                      <p:to>
                                        <p:strVal val="visible"/>
                                      </p:to>
                                    </p:set>
                                    <p:animEffect transition="in" filter="barn(inVertical)">
                                      <p:cBhvr>
                                        <p:cTn id="19" dur="500"/>
                                        <p:tgtEl>
                                          <p:spTgt spid="813"/>
                                        </p:tgtEl>
                                      </p:cBhvr>
                                    </p:animEffect>
                                  </p:childTnLst>
                                </p:cTn>
                              </p:par>
                              <p:par>
                                <p:cTn id="20" presetID="16" presetClass="entr" presetSubtype="21" fill="hold" nodeType="withEffect">
                                  <p:stCondLst>
                                    <p:cond delay="0"/>
                                  </p:stCondLst>
                                  <p:childTnLst>
                                    <p:set>
                                      <p:cBhvr>
                                        <p:cTn id="21" dur="1" fill="hold">
                                          <p:stCondLst>
                                            <p:cond delay="0"/>
                                          </p:stCondLst>
                                        </p:cTn>
                                        <p:tgtEl>
                                          <p:spTgt spid="806"/>
                                        </p:tgtEl>
                                        <p:attrNameLst>
                                          <p:attrName>style.visibility</p:attrName>
                                        </p:attrNameLst>
                                      </p:cBhvr>
                                      <p:to>
                                        <p:strVal val="visible"/>
                                      </p:to>
                                    </p:set>
                                    <p:animEffect transition="in" filter="barn(inVertical)">
                                      <p:cBhvr>
                                        <p:cTn id="22" dur="500"/>
                                        <p:tgtEl>
                                          <p:spTgt spid="80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05" name="Google Shape;1343;p50">
            <a:extLst>
              <a:ext uri="{FF2B5EF4-FFF2-40B4-BE49-F238E27FC236}">
                <a16:creationId xmlns:a16="http://schemas.microsoft.com/office/drawing/2014/main" id="{D4FE0994-2783-2580-201A-C59F3EE0D763}"/>
              </a:ext>
            </a:extLst>
          </p:cNvPr>
          <p:cNvGraphicFramePr/>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1138773"/>
          </a:xfrm>
          <a:prstGeom prst="rect">
            <a:avLst/>
          </a:prstGeom>
          <a:noFill/>
        </p:spPr>
        <p:txBody>
          <a:bodyPr wrap="square">
            <a:spAutoFit/>
          </a:bodyPr>
          <a:lstStyle/>
          <a:p>
            <a:r>
              <a:rPr lang="en-US" sz="2000" i="1">
                <a:latin typeface="Times New Roman" panose="02020603050405020304" pitchFamily="18" charset="0"/>
                <a:cs typeface="Times New Roman" panose="02020603050405020304" pitchFamily="18" charset="0"/>
              </a:rPr>
              <a:t>(3a) Mẹ tôi </a:t>
            </a:r>
            <a:r>
              <a:rPr lang="en-US" sz="2000" b="1" i="1">
                <a:latin typeface="Times New Roman" panose="02020603050405020304" pitchFamily="18" charset="0"/>
                <a:cs typeface="Times New Roman" panose="02020603050405020304" pitchFamily="18" charset="0"/>
              </a:rPr>
              <a:t>một nắng hai sương</a:t>
            </a:r>
            <a:r>
              <a:rPr lang="en-US" sz="2000" i="1">
                <a:latin typeface="Times New Roman" panose="02020603050405020304" pitchFamily="18" charset="0"/>
                <a:cs typeface="Times New Roman" panose="02020603050405020304" pitchFamily="18" charset="0"/>
              </a:rPr>
              <a:t> để lo cho gia đình.</a:t>
            </a:r>
            <a:endParaRPr lang="en-US" sz="20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1015663"/>
          </a:xfrm>
          <a:prstGeom prst="rect">
            <a:avLst/>
          </a:prstGeom>
          <a:noFill/>
        </p:spPr>
        <p:txBody>
          <a:bodyPr wrap="square">
            <a:spAutoFit/>
          </a:bodyPr>
          <a:lstStyle/>
          <a:p>
            <a:r>
              <a:rPr lang="en-US" sz="2000" i="1">
                <a:latin typeface="Times New Roman" panose="02020603050405020304" pitchFamily="18" charset="0"/>
                <a:cs typeface="Times New Roman" panose="02020603050405020304" pitchFamily="18" charset="0"/>
              </a:rPr>
              <a:t>(3b) Thay thế: Mẹ tôi </a:t>
            </a:r>
            <a:r>
              <a:rPr lang="en-US" sz="2000" b="1" i="1">
                <a:latin typeface="Times New Roman" panose="02020603050405020304" pitchFamily="18" charset="0"/>
                <a:cs typeface="Times New Roman" panose="02020603050405020304" pitchFamily="18" charset="0"/>
              </a:rPr>
              <a:t>chịu đựng gian khổ từ sáng sớm đến chiều tối</a:t>
            </a:r>
            <a:r>
              <a:rPr lang="en-US" sz="2000" i="1">
                <a:latin typeface="Times New Roman" panose="02020603050405020304" pitchFamily="18" charset="0"/>
                <a:cs typeface="Times New Roman" panose="02020603050405020304" pitchFamily="18" charset="0"/>
              </a:rPr>
              <a:t> để lo cho gia đình.</a:t>
            </a:r>
            <a:endParaRPr lang="en-US" sz="2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B97CD0F-F997-93B7-3226-28A389B4972D}"/>
              </a:ext>
            </a:extLst>
          </p:cNvPr>
          <p:cNvPicPr>
            <a:picLocks noChangeAspect="1"/>
          </p:cNvPicPr>
          <p:nvPr/>
        </p:nvPicPr>
        <p:blipFill>
          <a:blip r:embed="rId3"/>
          <a:stretch>
            <a:fillRect/>
          </a:stretch>
        </p:blipFill>
        <p:spPr>
          <a:xfrm>
            <a:off x="6938349" y="1783345"/>
            <a:ext cx="2304117" cy="3296160"/>
          </a:xfrm>
          <a:prstGeom prst="rect">
            <a:avLst/>
          </a:prstGeom>
        </p:spPr>
      </p:pic>
    </p:spTree>
    <p:extLst>
      <p:ext uri="{BB962C8B-B14F-4D97-AF65-F5344CB8AC3E}">
        <p14:creationId xmlns:p14="http://schemas.microsoft.com/office/powerpoint/2010/main" val="411176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barn(inVertical)">
                                      <p:cBhvr>
                                        <p:cTn id="7" dur="500"/>
                                        <p:tgtEl>
                                          <p:spTgt spid="7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05"/>
                                        </p:tgtEl>
                                        <p:attrNameLst>
                                          <p:attrName>style.visibility</p:attrName>
                                        </p:attrNameLst>
                                      </p:cBhvr>
                                      <p:to>
                                        <p:strVal val="visible"/>
                                      </p:to>
                                    </p:set>
                                    <p:animEffect transition="in" filter="barn(inVertical)">
                                      <p:cBhvr>
                                        <p:cTn id="17" dur="500"/>
                                        <p:tgtEl>
                                          <p:spTgt spid="805"/>
                                        </p:tgtEl>
                                      </p:cBhvr>
                                    </p:animEffect>
                                  </p:childTnLst>
                                </p:cTn>
                              </p:par>
                              <p:par>
                                <p:cTn id="18" presetID="16" presetClass="entr" presetSubtype="21" fill="hold" nodeType="withEffect">
                                  <p:stCondLst>
                                    <p:cond delay="0"/>
                                  </p:stCondLst>
                                  <p:childTnLst>
                                    <p:set>
                                      <p:cBhvr>
                                        <p:cTn id="19" dur="1" fill="hold">
                                          <p:stCondLst>
                                            <p:cond delay="0"/>
                                          </p:stCondLst>
                                        </p:cTn>
                                        <p:tgtEl>
                                          <p:spTgt spid="813"/>
                                        </p:tgtEl>
                                        <p:attrNameLst>
                                          <p:attrName>style.visibility</p:attrName>
                                        </p:attrNameLst>
                                      </p:cBhvr>
                                      <p:to>
                                        <p:strVal val="visible"/>
                                      </p:to>
                                    </p:set>
                                    <p:animEffect transition="in" filter="barn(inVertical)">
                                      <p:cBhvr>
                                        <p:cTn id="20" dur="500"/>
                                        <p:tgtEl>
                                          <p:spTgt spid="813"/>
                                        </p:tgtEl>
                                      </p:cBhvr>
                                    </p:animEffect>
                                  </p:childTnLst>
                                </p:cTn>
                              </p:par>
                              <p:par>
                                <p:cTn id="21" presetID="16" presetClass="entr" presetSubtype="21" fill="hold" nodeType="withEffect">
                                  <p:stCondLst>
                                    <p:cond delay="0"/>
                                  </p:stCondLst>
                                  <p:childTnLst>
                                    <p:set>
                                      <p:cBhvr>
                                        <p:cTn id="22" dur="1" fill="hold">
                                          <p:stCondLst>
                                            <p:cond delay="0"/>
                                          </p:stCondLst>
                                        </p:cTn>
                                        <p:tgtEl>
                                          <p:spTgt spid="806"/>
                                        </p:tgtEl>
                                        <p:attrNameLst>
                                          <p:attrName>style.visibility</p:attrName>
                                        </p:attrNameLst>
                                      </p:cBhvr>
                                      <p:to>
                                        <p:strVal val="visible"/>
                                      </p:to>
                                    </p:set>
                                    <p:animEffect transition="in" filter="barn(inVertical)">
                                      <p:cBhvr>
                                        <p:cTn id="23" dur="500"/>
                                        <p:tgtEl>
                                          <p:spTgt spid="80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2">
            <a:extLst>
              <a:ext uri="{FF2B5EF4-FFF2-40B4-BE49-F238E27FC236}">
                <a16:creationId xmlns:a16="http://schemas.microsoft.com/office/drawing/2014/main" id="{6132D3C5-9BE9-4F34-1B27-99B086509360}"/>
              </a:ext>
            </a:extLst>
          </p:cNvPr>
          <p:cNvGrpSpPr/>
          <p:nvPr/>
        </p:nvGrpSpPr>
        <p:grpSpPr>
          <a:xfrm flipH="1">
            <a:off x="4789252" y="1372894"/>
            <a:ext cx="3533287" cy="2956279"/>
            <a:chOff x="-558688" y="0"/>
            <a:chExt cx="9107943" cy="6858000"/>
          </a:xfrm>
        </p:grpSpPr>
        <p:pic>
          <p:nvPicPr>
            <p:cNvPr id="6" name="图片 3">
              <a:extLst>
                <a:ext uri="{FF2B5EF4-FFF2-40B4-BE49-F238E27FC236}">
                  <a16:creationId xmlns:a16="http://schemas.microsoft.com/office/drawing/2014/main" id="{11D8FB56-CC63-B866-04C9-4DE700B302C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4">
              <a:extLst>
                <a:ext uri="{FF2B5EF4-FFF2-40B4-BE49-F238E27FC236}">
                  <a16:creationId xmlns:a16="http://schemas.microsoft.com/office/drawing/2014/main" id="{3DE126B0-9135-A137-6952-40EAE948B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8" name="TextBox 7">
            <a:extLst>
              <a:ext uri="{FF2B5EF4-FFF2-40B4-BE49-F238E27FC236}">
                <a16:creationId xmlns:a16="http://schemas.microsoft.com/office/drawing/2014/main" id="{5DB1113C-844B-8B24-BA41-19109EEC07ED}"/>
              </a:ext>
            </a:extLst>
          </p:cNvPr>
          <p:cNvSpPr txBox="1"/>
          <p:nvPr/>
        </p:nvSpPr>
        <p:spPr>
          <a:xfrm>
            <a:off x="5258637" y="2281502"/>
            <a:ext cx="2515130" cy="1323439"/>
          </a:xfrm>
          <a:prstGeom prst="rect">
            <a:avLst/>
          </a:prstGeom>
          <a:noFill/>
        </p:spPr>
        <p:txBody>
          <a:bodyPr wrap="square">
            <a:spAutoFit/>
          </a:bodyPr>
          <a:lstStyle/>
          <a:p>
            <a:pPr algn="ctr">
              <a:buClrTx/>
              <a:buFontTx/>
              <a:buNone/>
            </a:pPr>
            <a:r>
              <a:rPr lang="en-US" sz="2000" i="1">
                <a:latin typeface="Times New Roman" panose="02020603050405020304" pitchFamily="18" charset="0"/>
                <a:cs typeface="Times New Roman" panose="02020603050405020304" pitchFamily="18" charset="0"/>
              </a:rPr>
              <a:t>Những câu dùng thành ngữ sẽ súc tích, bóng bẩy, gợi nhiều liên tưởng hơn</a:t>
            </a:r>
            <a:endParaRPr lang="en-US" sz="60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B2B13CA-603B-D1E1-28B4-78C1FDAA9669}"/>
              </a:ext>
            </a:extLst>
          </p:cNvPr>
          <p:cNvGrpSpPr/>
          <p:nvPr/>
        </p:nvGrpSpPr>
        <p:grpSpPr>
          <a:xfrm>
            <a:off x="595909" y="1604909"/>
            <a:ext cx="3972988" cy="3612314"/>
            <a:chOff x="-156148" y="304186"/>
            <a:chExt cx="4820487" cy="4705387"/>
          </a:xfrm>
        </p:grpSpPr>
        <p:grpSp>
          <p:nvGrpSpPr>
            <p:cNvPr id="10" name="Google Shape;7341;p38">
              <a:extLst>
                <a:ext uri="{FF2B5EF4-FFF2-40B4-BE49-F238E27FC236}">
                  <a16:creationId xmlns:a16="http://schemas.microsoft.com/office/drawing/2014/main" id="{9B337293-8523-7AC9-075B-D417024247BE}"/>
                </a:ext>
              </a:extLst>
            </p:cNvPr>
            <p:cNvGrpSpPr/>
            <p:nvPr/>
          </p:nvGrpSpPr>
          <p:grpSpPr>
            <a:xfrm>
              <a:off x="429984" y="2571750"/>
              <a:ext cx="746533" cy="2393330"/>
              <a:chOff x="6090575" y="3033400"/>
              <a:chExt cx="375425" cy="1203525"/>
            </a:xfrm>
          </p:grpSpPr>
          <p:sp>
            <p:nvSpPr>
              <p:cNvPr id="758" name="Google Shape;7342;p38">
                <a:extLst>
                  <a:ext uri="{FF2B5EF4-FFF2-40B4-BE49-F238E27FC236}">
                    <a16:creationId xmlns:a16="http://schemas.microsoft.com/office/drawing/2014/main" id="{9682F658-7C6E-CE2D-AD23-6FEB2B1331FA}"/>
                  </a:ext>
                </a:extLst>
              </p:cNvPr>
              <p:cNvSpPr/>
              <p:nvPr/>
            </p:nvSpPr>
            <p:spPr>
              <a:xfrm>
                <a:off x="6090575" y="3033400"/>
                <a:ext cx="375425" cy="1203525"/>
              </a:xfrm>
              <a:custGeom>
                <a:avLst/>
                <a:gdLst/>
                <a:ahLst/>
                <a:cxnLst/>
                <a:rect l="l" t="t" r="r" b="b"/>
                <a:pathLst>
                  <a:path w="15017" h="48141" extrusionOk="0">
                    <a:moveTo>
                      <a:pt x="5512" y="1"/>
                    </a:moveTo>
                    <a:lnTo>
                      <a:pt x="1" y="972"/>
                    </a:lnTo>
                    <a:lnTo>
                      <a:pt x="9508" y="48141"/>
                    </a:lnTo>
                    <a:lnTo>
                      <a:pt x="15016" y="47641"/>
                    </a:lnTo>
                    <a:lnTo>
                      <a:pt x="5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7343;p38">
                <a:extLst>
                  <a:ext uri="{FF2B5EF4-FFF2-40B4-BE49-F238E27FC236}">
                    <a16:creationId xmlns:a16="http://schemas.microsoft.com/office/drawing/2014/main" id="{05B17908-48BF-B989-A63F-BDBFA3B369A2}"/>
                  </a:ext>
                </a:extLst>
              </p:cNvPr>
              <p:cNvSpPr/>
              <p:nvPr/>
            </p:nvSpPr>
            <p:spPr>
              <a:xfrm>
                <a:off x="6090575" y="3057700"/>
                <a:ext cx="237725" cy="1179225"/>
              </a:xfrm>
              <a:custGeom>
                <a:avLst/>
                <a:gdLst/>
                <a:ahLst/>
                <a:cxnLst/>
                <a:rect l="l" t="t" r="r" b="b"/>
                <a:pathLst>
                  <a:path w="9509" h="47169" fill="none" extrusionOk="0">
                    <a:moveTo>
                      <a:pt x="1" y="0"/>
                    </a:moveTo>
                    <a:lnTo>
                      <a:pt x="9508" y="47169"/>
                    </a:lnTo>
                  </a:path>
                </a:pathLst>
              </a:custGeom>
              <a:noFill/>
              <a:ln w="157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7344;p38">
                <a:extLst>
                  <a:ext uri="{FF2B5EF4-FFF2-40B4-BE49-F238E27FC236}">
                    <a16:creationId xmlns:a16="http://schemas.microsoft.com/office/drawing/2014/main" id="{881B0D29-6572-42D9-86C8-3FF759B74FD7}"/>
                  </a:ext>
                </a:extLst>
              </p:cNvPr>
              <p:cNvSpPr/>
              <p:nvPr/>
            </p:nvSpPr>
            <p:spPr>
              <a:xfrm>
                <a:off x="6093625" y="3059850"/>
                <a:ext cx="53875" cy="10050"/>
              </a:xfrm>
              <a:custGeom>
                <a:avLst/>
                <a:gdLst/>
                <a:ahLst/>
                <a:cxnLst/>
                <a:rect l="l" t="t" r="r" b="b"/>
                <a:pathLst>
                  <a:path w="2155" h="402" fill="none" extrusionOk="0">
                    <a:moveTo>
                      <a:pt x="0" y="401"/>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7345;p38">
                <a:extLst>
                  <a:ext uri="{FF2B5EF4-FFF2-40B4-BE49-F238E27FC236}">
                    <a16:creationId xmlns:a16="http://schemas.microsoft.com/office/drawing/2014/main" id="{D6DC5FF9-7F65-9E66-F434-19AEEDD269F6}"/>
                  </a:ext>
                </a:extLst>
              </p:cNvPr>
              <p:cNvSpPr/>
              <p:nvPr/>
            </p:nvSpPr>
            <p:spPr>
              <a:xfrm>
                <a:off x="6099075" y="3078975"/>
                <a:ext cx="53875" cy="10075"/>
              </a:xfrm>
              <a:custGeom>
                <a:avLst/>
                <a:gdLst/>
                <a:ahLst/>
                <a:cxnLst/>
                <a:rect l="l" t="t" r="r" b="b"/>
                <a:pathLst>
                  <a:path w="2155" h="403" fill="none" extrusionOk="0">
                    <a:moveTo>
                      <a:pt x="0" y="403"/>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7346;p38">
                <a:extLst>
                  <a:ext uri="{FF2B5EF4-FFF2-40B4-BE49-F238E27FC236}">
                    <a16:creationId xmlns:a16="http://schemas.microsoft.com/office/drawing/2014/main" id="{5E9BE381-D9D5-D664-45B1-DDBE01C2AC62}"/>
                  </a:ext>
                </a:extLst>
              </p:cNvPr>
              <p:cNvSpPr/>
              <p:nvPr/>
            </p:nvSpPr>
            <p:spPr>
              <a:xfrm>
                <a:off x="6103875" y="3099350"/>
                <a:ext cx="53850" cy="10050"/>
              </a:xfrm>
              <a:custGeom>
                <a:avLst/>
                <a:gdLst/>
                <a:ahLst/>
                <a:cxnLst/>
                <a:rect l="l" t="t" r="r" b="b"/>
                <a:pathLst>
                  <a:path w="2154" h="402" fill="none" extrusionOk="0">
                    <a:moveTo>
                      <a:pt x="1"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7347;p38">
                <a:extLst>
                  <a:ext uri="{FF2B5EF4-FFF2-40B4-BE49-F238E27FC236}">
                    <a16:creationId xmlns:a16="http://schemas.microsoft.com/office/drawing/2014/main" id="{6AA28B74-C9D5-6945-E9CC-36616D473C00}"/>
                  </a:ext>
                </a:extLst>
              </p:cNvPr>
              <p:cNvSpPr/>
              <p:nvPr/>
            </p:nvSpPr>
            <p:spPr>
              <a:xfrm>
                <a:off x="6107475" y="3118500"/>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7348;p38">
                <a:extLst>
                  <a:ext uri="{FF2B5EF4-FFF2-40B4-BE49-F238E27FC236}">
                    <a16:creationId xmlns:a16="http://schemas.microsoft.com/office/drawing/2014/main" id="{235A70C2-182F-9860-989E-093A11362B6D}"/>
                  </a:ext>
                </a:extLst>
              </p:cNvPr>
              <p:cNvSpPr/>
              <p:nvPr/>
            </p:nvSpPr>
            <p:spPr>
              <a:xfrm>
                <a:off x="6113575" y="3129825"/>
                <a:ext cx="85550" cy="16150"/>
              </a:xfrm>
              <a:custGeom>
                <a:avLst/>
                <a:gdLst/>
                <a:ahLst/>
                <a:cxnLst/>
                <a:rect l="l" t="t" r="r" b="b"/>
                <a:pathLst>
                  <a:path w="3422" h="646" fill="none" extrusionOk="0">
                    <a:moveTo>
                      <a:pt x="1" y="646"/>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7349;p38">
                <a:extLst>
                  <a:ext uri="{FF2B5EF4-FFF2-40B4-BE49-F238E27FC236}">
                    <a16:creationId xmlns:a16="http://schemas.microsoft.com/office/drawing/2014/main" id="{B9C529ED-7616-749C-9A28-09798C5FCBC4}"/>
                  </a:ext>
                </a:extLst>
              </p:cNvPr>
              <p:cNvSpPr/>
              <p:nvPr/>
            </p:nvSpPr>
            <p:spPr>
              <a:xfrm>
                <a:off x="6115250" y="3154400"/>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7350;p38">
                <a:extLst>
                  <a:ext uri="{FF2B5EF4-FFF2-40B4-BE49-F238E27FC236}">
                    <a16:creationId xmlns:a16="http://schemas.microsoft.com/office/drawing/2014/main" id="{A5F36382-B13D-584E-BBCC-3DDA4B640AD3}"/>
                  </a:ext>
                </a:extLst>
              </p:cNvPr>
              <p:cNvSpPr/>
              <p:nvPr/>
            </p:nvSpPr>
            <p:spPr>
              <a:xfrm>
                <a:off x="6120750" y="3173525"/>
                <a:ext cx="53875" cy="10100"/>
              </a:xfrm>
              <a:custGeom>
                <a:avLst/>
                <a:gdLst/>
                <a:ahLst/>
                <a:cxnLst/>
                <a:rect l="l" t="t" r="r" b="b"/>
                <a:pathLst>
                  <a:path w="2155" h="404" fill="none" extrusionOk="0">
                    <a:moveTo>
                      <a:pt x="0" y="403"/>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7351;p38">
                <a:extLst>
                  <a:ext uri="{FF2B5EF4-FFF2-40B4-BE49-F238E27FC236}">
                    <a16:creationId xmlns:a16="http://schemas.microsoft.com/office/drawing/2014/main" id="{FF8FF62D-6378-7FAB-F713-D32CAD332EBA}"/>
                  </a:ext>
                </a:extLst>
              </p:cNvPr>
              <p:cNvSpPr/>
              <p:nvPr/>
            </p:nvSpPr>
            <p:spPr>
              <a:xfrm>
                <a:off x="6125500" y="31939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7352;p38">
                <a:extLst>
                  <a:ext uri="{FF2B5EF4-FFF2-40B4-BE49-F238E27FC236}">
                    <a16:creationId xmlns:a16="http://schemas.microsoft.com/office/drawing/2014/main" id="{9F87ECE3-8569-6A92-CC3C-46436E23703A}"/>
                  </a:ext>
                </a:extLst>
              </p:cNvPr>
              <p:cNvSpPr/>
              <p:nvPr/>
            </p:nvSpPr>
            <p:spPr>
              <a:xfrm>
                <a:off x="6129100" y="32130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7353;p38">
                <a:extLst>
                  <a:ext uri="{FF2B5EF4-FFF2-40B4-BE49-F238E27FC236}">
                    <a16:creationId xmlns:a16="http://schemas.microsoft.com/office/drawing/2014/main" id="{6EF1B691-FB97-6DA6-ABA5-71FEED0D3723}"/>
                  </a:ext>
                </a:extLst>
              </p:cNvPr>
              <p:cNvSpPr/>
              <p:nvPr/>
            </p:nvSpPr>
            <p:spPr>
              <a:xfrm>
                <a:off x="6132375" y="3225800"/>
                <a:ext cx="85575" cy="16125"/>
              </a:xfrm>
              <a:custGeom>
                <a:avLst/>
                <a:gdLst/>
                <a:ahLst/>
                <a:cxnLst/>
                <a:rect l="l" t="t" r="r" b="b"/>
                <a:pathLst>
                  <a:path w="3423" h="645" fill="none" extrusionOk="0">
                    <a:moveTo>
                      <a:pt x="1" y="644"/>
                    </a:moveTo>
                    <a:lnTo>
                      <a:pt x="342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7354;p38">
                <a:extLst>
                  <a:ext uri="{FF2B5EF4-FFF2-40B4-BE49-F238E27FC236}">
                    <a16:creationId xmlns:a16="http://schemas.microsoft.com/office/drawing/2014/main" id="{4294F3C5-6AD6-7426-9006-AB3CAAA48A37}"/>
                  </a:ext>
                </a:extLst>
              </p:cNvPr>
              <p:cNvSpPr/>
              <p:nvPr/>
            </p:nvSpPr>
            <p:spPr>
              <a:xfrm>
                <a:off x="6134050" y="3252125"/>
                <a:ext cx="53875" cy="10000"/>
              </a:xfrm>
              <a:custGeom>
                <a:avLst/>
                <a:gdLst/>
                <a:ahLst/>
                <a:cxnLst/>
                <a:rect l="l" t="t" r="r" b="b"/>
                <a:pathLst>
                  <a:path w="2155" h="400" fill="none" extrusionOk="0">
                    <a:moveTo>
                      <a:pt x="0" y="400"/>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1" name="Google Shape;7355;p38">
                <a:extLst>
                  <a:ext uri="{FF2B5EF4-FFF2-40B4-BE49-F238E27FC236}">
                    <a16:creationId xmlns:a16="http://schemas.microsoft.com/office/drawing/2014/main" id="{FE97DDC3-03B2-D802-B1F8-02A1799C4BD1}"/>
                  </a:ext>
                </a:extLst>
              </p:cNvPr>
              <p:cNvSpPr/>
              <p:nvPr/>
            </p:nvSpPr>
            <p:spPr>
              <a:xfrm>
                <a:off x="6139500" y="3271300"/>
                <a:ext cx="53925" cy="10050"/>
              </a:xfrm>
              <a:custGeom>
                <a:avLst/>
                <a:gdLst/>
                <a:ahLst/>
                <a:cxnLst/>
                <a:rect l="l" t="t" r="r" b="b"/>
                <a:pathLst>
                  <a:path w="2157" h="402" fill="none" extrusionOk="0">
                    <a:moveTo>
                      <a:pt x="1"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2" name="Google Shape;7356;p38">
                <a:extLst>
                  <a:ext uri="{FF2B5EF4-FFF2-40B4-BE49-F238E27FC236}">
                    <a16:creationId xmlns:a16="http://schemas.microsoft.com/office/drawing/2014/main" id="{0E8E1DE1-DBCC-7E82-A7BF-BA0857052C19}"/>
                  </a:ext>
                </a:extLst>
              </p:cNvPr>
              <p:cNvSpPr/>
              <p:nvPr/>
            </p:nvSpPr>
            <p:spPr>
              <a:xfrm>
                <a:off x="6144300" y="32916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7357;p38">
                <a:extLst>
                  <a:ext uri="{FF2B5EF4-FFF2-40B4-BE49-F238E27FC236}">
                    <a16:creationId xmlns:a16="http://schemas.microsoft.com/office/drawing/2014/main" id="{16C34BDF-5303-5A24-5A7B-FF08EF5C8802}"/>
                  </a:ext>
                </a:extLst>
              </p:cNvPr>
              <p:cNvSpPr/>
              <p:nvPr/>
            </p:nvSpPr>
            <p:spPr>
              <a:xfrm>
                <a:off x="6147900" y="331075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7358;p38">
                <a:extLst>
                  <a:ext uri="{FF2B5EF4-FFF2-40B4-BE49-F238E27FC236}">
                    <a16:creationId xmlns:a16="http://schemas.microsoft.com/office/drawing/2014/main" id="{794F9804-46AE-C6ED-1D4B-1DCE3F72BF43}"/>
                  </a:ext>
                </a:extLst>
              </p:cNvPr>
              <p:cNvSpPr/>
              <p:nvPr/>
            </p:nvSpPr>
            <p:spPr>
              <a:xfrm>
                <a:off x="6151175" y="3323525"/>
                <a:ext cx="85575" cy="16125"/>
              </a:xfrm>
              <a:custGeom>
                <a:avLst/>
                <a:gdLst/>
                <a:ahLst/>
                <a:cxnLst/>
                <a:rect l="l" t="t" r="r" b="b"/>
                <a:pathLst>
                  <a:path w="3423" h="645" fill="none" extrusionOk="0">
                    <a:moveTo>
                      <a:pt x="1" y="644"/>
                    </a:moveTo>
                    <a:lnTo>
                      <a:pt x="342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7359;p38">
                <a:extLst>
                  <a:ext uri="{FF2B5EF4-FFF2-40B4-BE49-F238E27FC236}">
                    <a16:creationId xmlns:a16="http://schemas.microsoft.com/office/drawing/2014/main" id="{CDC0B120-29E0-83DE-763E-F00EDBC0A350}"/>
                  </a:ext>
                </a:extLst>
              </p:cNvPr>
              <p:cNvSpPr/>
              <p:nvPr/>
            </p:nvSpPr>
            <p:spPr>
              <a:xfrm>
                <a:off x="6151500" y="334697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7360;p38">
                <a:extLst>
                  <a:ext uri="{FF2B5EF4-FFF2-40B4-BE49-F238E27FC236}">
                    <a16:creationId xmlns:a16="http://schemas.microsoft.com/office/drawing/2014/main" id="{206FA730-081D-1511-9576-E1B7EFC784AD}"/>
                  </a:ext>
                </a:extLst>
              </p:cNvPr>
              <p:cNvSpPr/>
              <p:nvPr/>
            </p:nvSpPr>
            <p:spPr>
              <a:xfrm>
                <a:off x="6157000" y="33661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7361;p38">
                <a:extLst>
                  <a:ext uri="{FF2B5EF4-FFF2-40B4-BE49-F238E27FC236}">
                    <a16:creationId xmlns:a16="http://schemas.microsoft.com/office/drawing/2014/main" id="{BD306640-9BC5-E007-4DA1-12C1FE5845B4}"/>
                  </a:ext>
                </a:extLst>
              </p:cNvPr>
              <p:cNvSpPr/>
              <p:nvPr/>
            </p:nvSpPr>
            <p:spPr>
              <a:xfrm>
                <a:off x="6161725" y="3386500"/>
                <a:ext cx="53925" cy="10025"/>
              </a:xfrm>
              <a:custGeom>
                <a:avLst/>
                <a:gdLst/>
                <a:ahLst/>
                <a:cxnLst/>
                <a:rect l="l" t="t" r="r" b="b"/>
                <a:pathLst>
                  <a:path w="2157" h="401" fill="none" extrusionOk="0">
                    <a:moveTo>
                      <a:pt x="1" y="400"/>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7362;p38">
                <a:extLst>
                  <a:ext uri="{FF2B5EF4-FFF2-40B4-BE49-F238E27FC236}">
                    <a16:creationId xmlns:a16="http://schemas.microsoft.com/office/drawing/2014/main" id="{3369747F-DF39-5B4F-056C-B581AF9D81E4}"/>
                  </a:ext>
                </a:extLst>
              </p:cNvPr>
              <p:cNvSpPr/>
              <p:nvPr/>
            </p:nvSpPr>
            <p:spPr>
              <a:xfrm>
                <a:off x="6165325" y="3405625"/>
                <a:ext cx="53925" cy="10050"/>
              </a:xfrm>
              <a:custGeom>
                <a:avLst/>
                <a:gdLst/>
                <a:ahLst/>
                <a:cxnLst/>
                <a:rect l="l" t="t" r="r" b="b"/>
                <a:pathLst>
                  <a:path w="2157" h="402" fill="none" extrusionOk="0">
                    <a:moveTo>
                      <a:pt x="1" y="402"/>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7363;p38">
                <a:extLst>
                  <a:ext uri="{FF2B5EF4-FFF2-40B4-BE49-F238E27FC236}">
                    <a16:creationId xmlns:a16="http://schemas.microsoft.com/office/drawing/2014/main" id="{BF1AECA2-83E7-9BEC-9AB9-12E350261FCA}"/>
                  </a:ext>
                </a:extLst>
              </p:cNvPr>
              <p:cNvSpPr/>
              <p:nvPr/>
            </p:nvSpPr>
            <p:spPr>
              <a:xfrm>
                <a:off x="6171450" y="3417025"/>
                <a:ext cx="85600" cy="16075"/>
              </a:xfrm>
              <a:custGeom>
                <a:avLst/>
                <a:gdLst/>
                <a:ahLst/>
                <a:cxnLst/>
                <a:rect l="l" t="t" r="r" b="b"/>
                <a:pathLst>
                  <a:path w="3424" h="643" fill="none" extrusionOk="0">
                    <a:moveTo>
                      <a:pt x="0" y="643"/>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7364;p38">
                <a:extLst>
                  <a:ext uri="{FF2B5EF4-FFF2-40B4-BE49-F238E27FC236}">
                    <a16:creationId xmlns:a16="http://schemas.microsoft.com/office/drawing/2014/main" id="{1D01BB99-0737-EB70-EAEE-74E1AD6A0FBF}"/>
                  </a:ext>
                </a:extLst>
              </p:cNvPr>
              <p:cNvSpPr/>
              <p:nvPr/>
            </p:nvSpPr>
            <p:spPr>
              <a:xfrm>
                <a:off x="6173175" y="34415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7365;p38">
                <a:extLst>
                  <a:ext uri="{FF2B5EF4-FFF2-40B4-BE49-F238E27FC236}">
                    <a16:creationId xmlns:a16="http://schemas.microsoft.com/office/drawing/2014/main" id="{24B72312-9AE9-F164-90FE-D27622964898}"/>
                  </a:ext>
                </a:extLst>
              </p:cNvPr>
              <p:cNvSpPr/>
              <p:nvPr/>
            </p:nvSpPr>
            <p:spPr>
              <a:xfrm>
                <a:off x="6178625" y="346070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7366;p38">
                <a:extLst>
                  <a:ext uri="{FF2B5EF4-FFF2-40B4-BE49-F238E27FC236}">
                    <a16:creationId xmlns:a16="http://schemas.microsoft.com/office/drawing/2014/main" id="{6F98208A-1257-3461-EAD1-426745BA2E6E}"/>
                  </a:ext>
                </a:extLst>
              </p:cNvPr>
              <p:cNvSpPr/>
              <p:nvPr/>
            </p:nvSpPr>
            <p:spPr>
              <a:xfrm>
                <a:off x="6183400" y="3481075"/>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7367;p38">
                <a:extLst>
                  <a:ext uri="{FF2B5EF4-FFF2-40B4-BE49-F238E27FC236}">
                    <a16:creationId xmlns:a16="http://schemas.microsoft.com/office/drawing/2014/main" id="{6D26DA04-FEB5-F39C-6CD3-0BBA600641A4}"/>
                  </a:ext>
                </a:extLst>
              </p:cNvPr>
              <p:cNvSpPr/>
              <p:nvPr/>
            </p:nvSpPr>
            <p:spPr>
              <a:xfrm>
                <a:off x="6187000" y="3500200"/>
                <a:ext cx="53875" cy="10050"/>
              </a:xfrm>
              <a:custGeom>
                <a:avLst/>
                <a:gdLst/>
                <a:ahLst/>
                <a:cxnLst/>
                <a:rect l="l" t="t" r="r" b="b"/>
                <a:pathLst>
                  <a:path w="2155" h="402" fill="none" extrusionOk="0">
                    <a:moveTo>
                      <a:pt x="1" y="402"/>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7368;p38">
                <a:extLst>
                  <a:ext uri="{FF2B5EF4-FFF2-40B4-BE49-F238E27FC236}">
                    <a16:creationId xmlns:a16="http://schemas.microsoft.com/office/drawing/2014/main" id="{F8B5BF9C-3E5A-6FE9-2411-13FCF67A8FD5}"/>
                  </a:ext>
                </a:extLst>
              </p:cNvPr>
              <p:cNvSpPr/>
              <p:nvPr/>
            </p:nvSpPr>
            <p:spPr>
              <a:xfrm>
                <a:off x="6190325" y="3513025"/>
                <a:ext cx="85525" cy="16075"/>
              </a:xfrm>
              <a:custGeom>
                <a:avLst/>
                <a:gdLst/>
                <a:ahLst/>
                <a:cxnLst/>
                <a:rect l="l" t="t" r="r" b="b"/>
                <a:pathLst>
                  <a:path w="3421" h="643" fill="none" extrusionOk="0">
                    <a:moveTo>
                      <a:pt x="0"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7369;p38">
                <a:extLst>
                  <a:ext uri="{FF2B5EF4-FFF2-40B4-BE49-F238E27FC236}">
                    <a16:creationId xmlns:a16="http://schemas.microsoft.com/office/drawing/2014/main" id="{794430FE-42D8-5270-1A08-9CC1660D4B1B}"/>
                  </a:ext>
                </a:extLst>
              </p:cNvPr>
              <p:cNvSpPr/>
              <p:nvPr/>
            </p:nvSpPr>
            <p:spPr>
              <a:xfrm>
                <a:off x="6191925" y="3539300"/>
                <a:ext cx="53900" cy="10050"/>
              </a:xfrm>
              <a:custGeom>
                <a:avLst/>
                <a:gdLst/>
                <a:ahLst/>
                <a:cxnLst/>
                <a:rect l="l" t="t" r="r" b="b"/>
                <a:pathLst>
                  <a:path w="2156"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7370;p38">
                <a:extLst>
                  <a:ext uri="{FF2B5EF4-FFF2-40B4-BE49-F238E27FC236}">
                    <a16:creationId xmlns:a16="http://schemas.microsoft.com/office/drawing/2014/main" id="{6BD52230-B94C-07B9-CA87-ACCEC8E02611}"/>
                  </a:ext>
                </a:extLst>
              </p:cNvPr>
              <p:cNvSpPr/>
              <p:nvPr/>
            </p:nvSpPr>
            <p:spPr>
              <a:xfrm>
                <a:off x="6197425" y="3558425"/>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7371;p38">
                <a:extLst>
                  <a:ext uri="{FF2B5EF4-FFF2-40B4-BE49-F238E27FC236}">
                    <a16:creationId xmlns:a16="http://schemas.microsoft.com/office/drawing/2014/main" id="{66C756E7-F9BE-D476-79C7-B7A7B2844D7B}"/>
                  </a:ext>
                </a:extLst>
              </p:cNvPr>
              <p:cNvSpPr/>
              <p:nvPr/>
            </p:nvSpPr>
            <p:spPr>
              <a:xfrm>
                <a:off x="6202175" y="3578800"/>
                <a:ext cx="53900" cy="10050"/>
              </a:xfrm>
              <a:custGeom>
                <a:avLst/>
                <a:gdLst/>
                <a:ahLst/>
                <a:cxnLst/>
                <a:rect l="l" t="t" r="r" b="b"/>
                <a:pathLst>
                  <a:path w="2156" h="402" fill="none" extrusionOk="0">
                    <a:moveTo>
                      <a:pt x="0"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7372;p38">
                <a:extLst>
                  <a:ext uri="{FF2B5EF4-FFF2-40B4-BE49-F238E27FC236}">
                    <a16:creationId xmlns:a16="http://schemas.microsoft.com/office/drawing/2014/main" id="{5DEC02B5-9B3E-35FC-95C4-1061E2558EB0}"/>
                  </a:ext>
                </a:extLst>
              </p:cNvPr>
              <p:cNvSpPr/>
              <p:nvPr/>
            </p:nvSpPr>
            <p:spPr>
              <a:xfrm>
                <a:off x="6205800" y="3597925"/>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7373;p38">
                <a:extLst>
                  <a:ext uri="{FF2B5EF4-FFF2-40B4-BE49-F238E27FC236}">
                    <a16:creationId xmlns:a16="http://schemas.microsoft.com/office/drawing/2014/main" id="{5CBDC7DD-B542-CD99-D317-4A74CB02F2BF}"/>
                  </a:ext>
                </a:extLst>
              </p:cNvPr>
              <p:cNvSpPr/>
              <p:nvPr/>
            </p:nvSpPr>
            <p:spPr>
              <a:xfrm>
                <a:off x="6209125" y="3610700"/>
                <a:ext cx="85475" cy="16075"/>
              </a:xfrm>
              <a:custGeom>
                <a:avLst/>
                <a:gdLst/>
                <a:ahLst/>
                <a:cxnLst/>
                <a:rect l="l" t="t" r="r" b="b"/>
                <a:pathLst>
                  <a:path w="3419" h="643" fill="none" extrusionOk="0">
                    <a:moveTo>
                      <a:pt x="0" y="642"/>
                    </a:moveTo>
                    <a:lnTo>
                      <a:pt x="3419"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7374;p38">
                <a:extLst>
                  <a:ext uri="{FF2B5EF4-FFF2-40B4-BE49-F238E27FC236}">
                    <a16:creationId xmlns:a16="http://schemas.microsoft.com/office/drawing/2014/main" id="{235EDB66-A21E-4F63-6312-57CFB458D1D4}"/>
                  </a:ext>
                </a:extLst>
              </p:cNvPr>
              <p:cNvSpPr/>
              <p:nvPr/>
            </p:nvSpPr>
            <p:spPr>
              <a:xfrm>
                <a:off x="6210575" y="3635950"/>
                <a:ext cx="53825" cy="10050"/>
              </a:xfrm>
              <a:custGeom>
                <a:avLst/>
                <a:gdLst/>
                <a:ahLst/>
                <a:cxnLst/>
                <a:rect l="l" t="t" r="r" b="b"/>
                <a:pathLst>
                  <a:path w="2153"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7375;p38">
                <a:extLst>
                  <a:ext uri="{FF2B5EF4-FFF2-40B4-BE49-F238E27FC236}">
                    <a16:creationId xmlns:a16="http://schemas.microsoft.com/office/drawing/2014/main" id="{3A495F79-4C0A-8F3B-B54B-9DE1D81674CA}"/>
                  </a:ext>
                </a:extLst>
              </p:cNvPr>
              <p:cNvSpPr/>
              <p:nvPr/>
            </p:nvSpPr>
            <p:spPr>
              <a:xfrm>
                <a:off x="6216075" y="3655175"/>
                <a:ext cx="53825" cy="10000"/>
              </a:xfrm>
              <a:custGeom>
                <a:avLst/>
                <a:gdLst/>
                <a:ahLst/>
                <a:cxnLst/>
                <a:rect l="l" t="t" r="r" b="b"/>
                <a:pathLst>
                  <a:path w="2153" h="400" fill="none" extrusionOk="0">
                    <a:moveTo>
                      <a:pt x="0"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7376;p38">
                <a:extLst>
                  <a:ext uri="{FF2B5EF4-FFF2-40B4-BE49-F238E27FC236}">
                    <a16:creationId xmlns:a16="http://schemas.microsoft.com/office/drawing/2014/main" id="{A7515391-D76A-641C-A61C-32FEBB9E2934}"/>
                  </a:ext>
                </a:extLst>
              </p:cNvPr>
              <p:cNvSpPr/>
              <p:nvPr/>
            </p:nvSpPr>
            <p:spPr>
              <a:xfrm>
                <a:off x="6220800" y="3675450"/>
                <a:ext cx="53875" cy="10100"/>
              </a:xfrm>
              <a:custGeom>
                <a:avLst/>
                <a:gdLst/>
                <a:ahLst/>
                <a:cxnLst/>
                <a:rect l="l" t="t" r="r" b="b"/>
                <a:pathLst>
                  <a:path w="2155" h="404" fill="none" extrusionOk="0">
                    <a:moveTo>
                      <a:pt x="1" y="404"/>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7377;p38">
                <a:extLst>
                  <a:ext uri="{FF2B5EF4-FFF2-40B4-BE49-F238E27FC236}">
                    <a16:creationId xmlns:a16="http://schemas.microsoft.com/office/drawing/2014/main" id="{512ED6D8-20B6-DA19-824A-FC3807ECF6FE}"/>
                  </a:ext>
                </a:extLst>
              </p:cNvPr>
              <p:cNvSpPr/>
              <p:nvPr/>
            </p:nvSpPr>
            <p:spPr>
              <a:xfrm>
                <a:off x="6224400" y="369462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7378;p38">
                <a:extLst>
                  <a:ext uri="{FF2B5EF4-FFF2-40B4-BE49-F238E27FC236}">
                    <a16:creationId xmlns:a16="http://schemas.microsoft.com/office/drawing/2014/main" id="{61415DC2-FFC1-D0CE-7577-862362AC8280}"/>
                  </a:ext>
                </a:extLst>
              </p:cNvPr>
              <p:cNvSpPr/>
              <p:nvPr/>
            </p:nvSpPr>
            <p:spPr>
              <a:xfrm>
                <a:off x="6230500" y="3705975"/>
                <a:ext cx="85625" cy="16125"/>
              </a:xfrm>
              <a:custGeom>
                <a:avLst/>
                <a:gdLst/>
                <a:ahLst/>
                <a:cxnLst/>
                <a:rect l="l" t="t" r="r" b="b"/>
                <a:pathLst>
                  <a:path w="3425" h="645" fill="none" extrusionOk="0">
                    <a:moveTo>
                      <a:pt x="1" y="645"/>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7379;p38">
                <a:extLst>
                  <a:ext uri="{FF2B5EF4-FFF2-40B4-BE49-F238E27FC236}">
                    <a16:creationId xmlns:a16="http://schemas.microsoft.com/office/drawing/2014/main" id="{C0F4326C-DE11-3A6A-0566-35236F34A40F}"/>
                  </a:ext>
                </a:extLst>
              </p:cNvPr>
              <p:cNvSpPr/>
              <p:nvPr/>
            </p:nvSpPr>
            <p:spPr>
              <a:xfrm>
                <a:off x="6232200" y="373057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7380;p38">
                <a:extLst>
                  <a:ext uri="{FF2B5EF4-FFF2-40B4-BE49-F238E27FC236}">
                    <a16:creationId xmlns:a16="http://schemas.microsoft.com/office/drawing/2014/main" id="{A59FDC4B-4908-A6FF-BC5E-733279C03374}"/>
                  </a:ext>
                </a:extLst>
              </p:cNvPr>
              <p:cNvSpPr/>
              <p:nvPr/>
            </p:nvSpPr>
            <p:spPr>
              <a:xfrm>
                <a:off x="6237700" y="3749725"/>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7381;p38">
                <a:extLst>
                  <a:ext uri="{FF2B5EF4-FFF2-40B4-BE49-F238E27FC236}">
                    <a16:creationId xmlns:a16="http://schemas.microsoft.com/office/drawing/2014/main" id="{4FB72A3D-F2E1-B897-C8A2-2DC773BAF1BE}"/>
                  </a:ext>
                </a:extLst>
              </p:cNvPr>
              <p:cNvSpPr/>
              <p:nvPr/>
            </p:nvSpPr>
            <p:spPr>
              <a:xfrm>
                <a:off x="6242475" y="3770025"/>
                <a:ext cx="53875" cy="10100"/>
              </a:xfrm>
              <a:custGeom>
                <a:avLst/>
                <a:gdLst/>
                <a:ahLst/>
                <a:cxnLst/>
                <a:rect l="l" t="t" r="r" b="b"/>
                <a:pathLst>
                  <a:path w="2155" h="404" fill="none" extrusionOk="0">
                    <a:moveTo>
                      <a:pt x="0"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7382;p38">
                <a:extLst>
                  <a:ext uri="{FF2B5EF4-FFF2-40B4-BE49-F238E27FC236}">
                    <a16:creationId xmlns:a16="http://schemas.microsoft.com/office/drawing/2014/main" id="{BAE8DB2B-F85A-F5E0-3DE9-8378FF8C74B6}"/>
                  </a:ext>
                </a:extLst>
              </p:cNvPr>
              <p:cNvSpPr/>
              <p:nvPr/>
            </p:nvSpPr>
            <p:spPr>
              <a:xfrm>
                <a:off x="6246025" y="3789200"/>
                <a:ext cx="53925" cy="10075"/>
              </a:xfrm>
              <a:custGeom>
                <a:avLst/>
                <a:gdLst/>
                <a:ahLst/>
                <a:cxnLst/>
                <a:rect l="l" t="t" r="r" b="b"/>
                <a:pathLst>
                  <a:path w="2157" h="403" fill="none" extrusionOk="0">
                    <a:moveTo>
                      <a:pt x="1" y="403"/>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7383;p38">
                <a:extLst>
                  <a:ext uri="{FF2B5EF4-FFF2-40B4-BE49-F238E27FC236}">
                    <a16:creationId xmlns:a16="http://schemas.microsoft.com/office/drawing/2014/main" id="{E91CE385-0AE3-6C0C-7404-49748B4DF5E2}"/>
                  </a:ext>
                </a:extLst>
              </p:cNvPr>
              <p:cNvSpPr/>
              <p:nvPr/>
            </p:nvSpPr>
            <p:spPr>
              <a:xfrm>
                <a:off x="6249375" y="3801975"/>
                <a:ext cx="85550" cy="16075"/>
              </a:xfrm>
              <a:custGeom>
                <a:avLst/>
                <a:gdLst/>
                <a:ahLst/>
                <a:cxnLst/>
                <a:rect l="l" t="t" r="r" b="b"/>
                <a:pathLst>
                  <a:path w="3422" h="643" fill="none" extrusionOk="0">
                    <a:moveTo>
                      <a:pt x="1"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7384;p38">
                <a:extLst>
                  <a:ext uri="{FF2B5EF4-FFF2-40B4-BE49-F238E27FC236}">
                    <a16:creationId xmlns:a16="http://schemas.microsoft.com/office/drawing/2014/main" id="{6FBCE6F4-2362-0F6A-87B4-E47EC79A5B2B}"/>
                  </a:ext>
                </a:extLst>
              </p:cNvPr>
              <p:cNvSpPr/>
              <p:nvPr/>
            </p:nvSpPr>
            <p:spPr>
              <a:xfrm>
                <a:off x="6251000" y="3828250"/>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7385;p38">
                <a:extLst>
                  <a:ext uri="{FF2B5EF4-FFF2-40B4-BE49-F238E27FC236}">
                    <a16:creationId xmlns:a16="http://schemas.microsoft.com/office/drawing/2014/main" id="{64251FBF-81F7-1A58-220E-2AFDA7959765}"/>
                  </a:ext>
                </a:extLst>
              </p:cNvPr>
              <p:cNvSpPr/>
              <p:nvPr/>
            </p:nvSpPr>
            <p:spPr>
              <a:xfrm>
                <a:off x="6256500" y="38474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7386;p38">
                <a:extLst>
                  <a:ext uri="{FF2B5EF4-FFF2-40B4-BE49-F238E27FC236}">
                    <a16:creationId xmlns:a16="http://schemas.microsoft.com/office/drawing/2014/main" id="{3E34E37F-3E08-419A-AF6E-3D4BE29E4C1E}"/>
                  </a:ext>
                </a:extLst>
              </p:cNvPr>
              <p:cNvSpPr/>
              <p:nvPr/>
            </p:nvSpPr>
            <p:spPr>
              <a:xfrm>
                <a:off x="6261225" y="3867775"/>
                <a:ext cx="53875" cy="10025"/>
              </a:xfrm>
              <a:custGeom>
                <a:avLst/>
                <a:gdLst/>
                <a:ahLst/>
                <a:cxnLst/>
                <a:rect l="l" t="t" r="r" b="b"/>
                <a:pathLst>
                  <a:path w="2155" h="401" fill="none" extrusionOk="0">
                    <a:moveTo>
                      <a:pt x="1" y="400"/>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7387;p38">
                <a:extLst>
                  <a:ext uri="{FF2B5EF4-FFF2-40B4-BE49-F238E27FC236}">
                    <a16:creationId xmlns:a16="http://schemas.microsoft.com/office/drawing/2014/main" id="{A902F6BD-3293-04EC-ED2A-A18A7AB34CF0}"/>
                  </a:ext>
                </a:extLst>
              </p:cNvPr>
              <p:cNvSpPr/>
              <p:nvPr/>
            </p:nvSpPr>
            <p:spPr>
              <a:xfrm>
                <a:off x="6264825" y="388690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7388;p38">
                <a:extLst>
                  <a:ext uri="{FF2B5EF4-FFF2-40B4-BE49-F238E27FC236}">
                    <a16:creationId xmlns:a16="http://schemas.microsoft.com/office/drawing/2014/main" id="{B78E0812-6A98-04B7-A5B7-95071B54C199}"/>
                  </a:ext>
                </a:extLst>
              </p:cNvPr>
              <p:cNvSpPr/>
              <p:nvPr/>
            </p:nvSpPr>
            <p:spPr>
              <a:xfrm>
                <a:off x="6268150" y="3899675"/>
                <a:ext cx="85575" cy="16125"/>
              </a:xfrm>
              <a:custGeom>
                <a:avLst/>
                <a:gdLst/>
                <a:ahLst/>
                <a:cxnLst/>
                <a:rect l="l" t="t" r="r" b="b"/>
                <a:pathLst>
                  <a:path w="3423" h="645" fill="none" extrusionOk="0">
                    <a:moveTo>
                      <a:pt x="0" y="644"/>
                    </a:moveTo>
                    <a:lnTo>
                      <a:pt x="3422"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7389;p38">
                <a:extLst>
                  <a:ext uri="{FF2B5EF4-FFF2-40B4-BE49-F238E27FC236}">
                    <a16:creationId xmlns:a16="http://schemas.microsoft.com/office/drawing/2014/main" id="{602BD2C8-DFCF-2079-0B55-A829B3528116}"/>
                  </a:ext>
                </a:extLst>
              </p:cNvPr>
              <p:cNvSpPr/>
              <p:nvPr/>
            </p:nvSpPr>
            <p:spPr>
              <a:xfrm>
                <a:off x="6268475" y="3923125"/>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7390;p38">
                <a:extLst>
                  <a:ext uri="{FF2B5EF4-FFF2-40B4-BE49-F238E27FC236}">
                    <a16:creationId xmlns:a16="http://schemas.microsoft.com/office/drawing/2014/main" id="{B98C2ABE-6F60-E080-2C30-35D934CD30DA}"/>
                  </a:ext>
                </a:extLst>
              </p:cNvPr>
              <p:cNvSpPr/>
              <p:nvPr/>
            </p:nvSpPr>
            <p:spPr>
              <a:xfrm>
                <a:off x="6273925" y="3942300"/>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7391;p38">
                <a:extLst>
                  <a:ext uri="{FF2B5EF4-FFF2-40B4-BE49-F238E27FC236}">
                    <a16:creationId xmlns:a16="http://schemas.microsoft.com/office/drawing/2014/main" id="{F48AA3ED-8D04-06D5-4F34-28D6CFE85FF6}"/>
                  </a:ext>
                </a:extLst>
              </p:cNvPr>
              <p:cNvSpPr/>
              <p:nvPr/>
            </p:nvSpPr>
            <p:spPr>
              <a:xfrm>
                <a:off x="6278750" y="3962625"/>
                <a:ext cx="53825" cy="10050"/>
              </a:xfrm>
              <a:custGeom>
                <a:avLst/>
                <a:gdLst/>
                <a:ahLst/>
                <a:cxnLst/>
                <a:rect l="l" t="t" r="r" b="b"/>
                <a:pathLst>
                  <a:path w="2153" h="402" fill="none" extrusionOk="0">
                    <a:moveTo>
                      <a:pt x="0"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7392;p38">
                <a:extLst>
                  <a:ext uri="{FF2B5EF4-FFF2-40B4-BE49-F238E27FC236}">
                    <a16:creationId xmlns:a16="http://schemas.microsoft.com/office/drawing/2014/main" id="{EAD08386-3881-B09D-84E0-6930CA2B1890}"/>
                  </a:ext>
                </a:extLst>
              </p:cNvPr>
              <p:cNvSpPr/>
              <p:nvPr/>
            </p:nvSpPr>
            <p:spPr>
              <a:xfrm>
                <a:off x="6282325" y="3981750"/>
                <a:ext cx="53850" cy="10100"/>
              </a:xfrm>
              <a:custGeom>
                <a:avLst/>
                <a:gdLst/>
                <a:ahLst/>
                <a:cxnLst/>
                <a:rect l="l" t="t" r="r" b="b"/>
                <a:pathLst>
                  <a:path w="2154" h="404" fill="none" extrusionOk="0">
                    <a:moveTo>
                      <a:pt x="1" y="403"/>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7393;p38">
                <a:extLst>
                  <a:ext uri="{FF2B5EF4-FFF2-40B4-BE49-F238E27FC236}">
                    <a16:creationId xmlns:a16="http://schemas.microsoft.com/office/drawing/2014/main" id="{43837163-2024-686D-67A8-B2C00FA9829E}"/>
                  </a:ext>
                </a:extLst>
              </p:cNvPr>
              <p:cNvSpPr/>
              <p:nvPr/>
            </p:nvSpPr>
            <p:spPr>
              <a:xfrm>
                <a:off x="6288450" y="3993150"/>
                <a:ext cx="85525" cy="16075"/>
              </a:xfrm>
              <a:custGeom>
                <a:avLst/>
                <a:gdLst/>
                <a:ahLst/>
                <a:cxnLst/>
                <a:rect l="l" t="t" r="r" b="b"/>
                <a:pathLst>
                  <a:path w="3421" h="643" fill="none" extrusionOk="0">
                    <a:moveTo>
                      <a:pt x="0" y="643"/>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7394;p38">
                <a:extLst>
                  <a:ext uri="{FF2B5EF4-FFF2-40B4-BE49-F238E27FC236}">
                    <a16:creationId xmlns:a16="http://schemas.microsoft.com/office/drawing/2014/main" id="{B6CB3CCB-57FA-3E57-7919-26F5FE5B6DAB}"/>
                  </a:ext>
                </a:extLst>
              </p:cNvPr>
              <p:cNvSpPr/>
              <p:nvPr/>
            </p:nvSpPr>
            <p:spPr>
              <a:xfrm>
                <a:off x="6290100" y="4017700"/>
                <a:ext cx="53875" cy="10050"/>
              </a:xfrm>
              <a:custGeom>
                <a:avLst/>
                <a:gdLst/>
                <a:ahLst/>
                <a:cxnLst/>
                <a:rect l="l" t="t" r="r" b="b"/>
                <a:pathLst>
                  <a:path w="2155" h="402" fill="none" extrusionOk="0">
                    <a:moveTo>
                      <a:pt x="0"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7395;p38">
                <a:extLst>
                  <a:ext uri="{FF2B5EF4-FFF2-40B4-BE49-F238E27FC236}">
                    <a16:creationId xmlns:a16="http://schemas.microsoft.com/office/drawing/2014/main" id="{21E54DC2-91A7-02AC-A355-9A871982C6FA}"/>
                  </a:ext>
                </a:extLst>
              </p:cNvPr>
              <p:cNvSpPr/>
              <p:nvPr/>
            </p:nvSpPr>
            <p:spPr>
              <a:xfrm>
                <a:off x="6295550" y="403685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7396;p38">
                <a:extLst>
                  <a:ext uri="{FF2B5EF4-FFF2-40B4-BE49-F238E27FC236}">
                    <a16:creationId xmlns:a16="http://schemas.microsoft.com/office/drawing/2014/main" id="{4B4EDD2C-CC40-4CB4-1A4B-9B6C69A33B87}"/>
                  </a:ext>
                </a:extLst>
              </p:cNvPr>
              <p:cNvSpPr/>
              <p:nvPr/>
            </p:nvSpPr>
            <p:spPr>
              <a:xfrm>
                <a:off x="6300375" y="4057200"/>
                <a:ext cx="53825" cy="10050"/>
              </a:xfrm>
              <a:custGeom>
                <a:avLst/>
                <a:gdLst/>
                <a:ahLst/>
                <a:cxnLst/>
                <a:rect l="l" t="t" r="r" b="b"/>
                <a:pathLst>
                  <a:path w="2153" h="402" fill="none" extrusionOk="0">
                    <a:moveTo>
                      <a:pt x="0"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7" name="Google Shape;7397;p38">
                <a:extLst>
                  <a:ext uri="{FF2B5EF4-FFF2-40B4-BE49-F238E27FC236}">
                    <a16:creationId xmlns:a16="http://schemas.microsoft.com/office/drawing/2014/main" id="{6D47F6A2-00E5-D5EA-F43B-01D74180AEDB}"/>
                  </a:ext>
                </a:extLst>
              </p:cNvPr>
              <p:cNvSpPr/>
              <p:nvPr/>
            </p:nvSpPr>
            <p:spPr>
              <a:xfrm>
                <a:off x="6303975" y="4076325"/>
                <a:ext cx="53825" cy="10075"/>
              </a:xfrm>
              <a:custGeom>
                <a:avLst/>
                <a:gdLst/>
                <a:ahLst/>
                <a:cxnLst/>
                <a:rect l="l" t="t" r="r" b="b"/>
                <a:pathLst>
                  <a:path w="2153" h="403" fill="none" extrusionOk="0">
                    <a:moveTo>
                      <a:pt x="0"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7398;p38">
                <a:extLst>
                  <a:ext uri="{FF2B5EF4-FFF2-40B4-BE49-F238E27FC236}">
                    <a16:creationId xmlns:a16="http://schemas.microsoft.com/office/drawing/2014/main" id="{23F79E36-8064-3ADB-FFC5-7080A1AC7509}"/>
                  </a:ext>
                </a:extLst>
              </p:cNvPr>
              <p:cNvSpPr/>
              <p:nvPr/>
            </p:nvSpPr>
            <p:spPr>
              <a:xfrm>
                <a:off x="6307250" y="4089125"/>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7399;p38">
                <a:extLst>
                  <a:ext uri="{FF2B5EF4-FFF2-40B4-BE49-F238E27FC236}">
                    <a16:creationId xmlns:a16="http://schemas.microsoft.com/office/drawing/2014/main" id="{1B1BC298-204E-6280-996F-A39421B05348}"/>
                  </a:ext>
                </a:extLst>
              </p:cNvPr>
              <p:cNvSpPr/>
              <p:nvPr/>
            </p:nvSpPr>
            <p:spPr>
              <a:xfrm>
                <a:off x="6308900" y="4115400"/>
                <a:ext cx="53875" cy="10075"/>
              </a:xfrm>
              <a:custGeom>
                <a:avLst/>
                <a:gdLst/>
                <a:ahLst/>
                <a:cxnLst/>
                <a:rect l="l" t="t" r="r" b="b"/>
                <a:pathLst>
                  <a:path w="2155" h="403" fill="none" extrusionOk="0">
                    <a:moveTo>
                      <a:pt x="0"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7400;p38">
                <a:extLst>
                  <a:ext uri="{FF2B5EF4-FFF2-40B4-BE49-F238E27FC236}">
                    <a16:creationId xmlns:a16="http://schemas.microsoft.com/office/drawing/2014/main" id="{0F9F3926-8E57-7196-3EFA-561CB4AA380B}"/>
                  </a:ext>
                </a:extLst>
              </p:cNvPr>
              <p:cNvSpPr/>
              <p:nvPr/>
            </p:nvSpPr>
            <p:spPr>
              <a:xfrm>
                <a:off x="6314350" y="413462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1" name="Google Shape;7401;p38">
                <a:extLst>
                  <a:ext uri="{FF2B5EF4-FFF2-40B4-BE49-F238E27FC236}">
                    <a16:creationId xmlns:a16="http://schemas.microsoft.com/office/drawing/2014/main" id="{DB5B2E7E-E2F3-3BB3-03E8-00EE0A826B04}"/>
                  </a:ext>
                </a:extLst>
              </p:cNvPr>
              <p:cNvSpPr/>
              <p:nvPr/>
            </p:nvSpPr>
            <p:spPr>
              <a:xfrm>
                <a:off x="6319175" y="4154900"/>
                <a:ext cx="53825" cy="10100"/>
              </a:xfrm>
              <a:custGeom>
                <a:avLst/>
                <a:gdLst/>
                <a:ahLst/>
                <a:cxnLst/>
                <a:rect l="l" t="t" r="r" b="b"/>
                <a:pathLst>
                  <a:path w="2153" h="404" fill="none" extrusionOk="0">
                    <a:moveTo>
                      <a:pt x="0"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2" name="Google Shape;7402;p38">
                <a:extLst>
                  <a:ext uri="{FF2B5EF4-FFF2-40B4-BE49-F238E27FC236}">
                    <a16:creationId xmlns:a16="http://schemas.microsoft.com/office/drawing/2014/main" id="{305BF29D-E24E-C0AB-4413-F5F0529FF3E6}"/>
                  </a:ext>
                </a:extLst>
              </p:cNvPr>
              <p:cNvSpPr/>
              <p:nvPr/>
            </p:nvSpPr>
            <p:spPr>
              <a:xfrm>
                <a:off x="6322775" y="4174075"/>
                <a:ext cx="53825" cy="10000"/>
              </a:xfrm>
              <a:custGeom>
                <a:avLst/>
                <a:gdLst/>
                <a:ahLst/>
                <a:cxnLst/>
                <a:rect l="l" t="t" r="r" b="b"/>
                <a:pathLst>
                  <a:path w="2153" h="400" fill="none" extrusionOk="0">
                    <a:moveTo>
                      <a:pt x="0"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7403;p38">
                <a:extLst>
                  <a:ext uri="{FF2B5EF4-FFF2-40B4-BE49-F238E27FC236}">
                    <a16:creationId xmlns:a16="http://schemas.microsoft.com/office/drawing/2014/main" id="{3C91EB63-E726-27DB-3AEB-CEF8A1B9EC6B}"/>
                  </a:ext>
                </a:extLst>
              </p:cNvPr>
              <p:cNvSpPr/>
              <p:nvPr/>
            </p:nvSpPr>
            <p:spPr>
              <a:xfrm>
                <a:off x="6326050" y="4186850"/>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7414;p38">
              <a:extLst>
                <a:ext uri="{FF2B5EF4-FFF2-40B4-BE49-F238E27FC236}">
                  <a16:creationId xmlns:a16="http://schemas.microsoft.com/office/drawing/2014/main" id="{01D455AC-3948-5288-1441-1814D8545C74}"/>
                </a:ext>
              </a:extLst>
            </p:cNvPr>
            <p:cNvGrpSpPr/>
            <p:nvPr/>
          </p:nvGrpSpPr>
          <p:grpSpPr>
            <a:xfrm>
              <a:off x="-156148" y="304186"/>
              <a:ext cx="2983287" cy="4661030"/>
              <a:chOff x="899250" y="522000"/>
              <a:chExt cx="1516900" cy="2369975"/>
            </a:xfrm>
          </p:grpSpPr>
          <p:sp>
            <p:nvSpPr>
              <p:cNvPr id="749" name="Google Shape;7415;p38">
                <a:extLst>
                  <a:ext uri="{FF2B5EF4-FFF2-40B4-BE49-F238E27FC236}">
                    <a16:creationId xmlns:a16="http://schemas.microsoft.com/office/drawing/2014/main" id="{80AE5B25-0771-8DBD-3AB4-B53BBF4F9BA3}"/>
                  </a:ext>
                </a:extLst>
              </p:cNvPr>
              <p:cNvSpPr/>
              <p:nvPr/>
            </p:nvSpPr>
            <p:spPr>
              <a:xfrm>
                <a:off x="921650" y="1769125"/>
                <a:ext cx="771775" cy="1064825"/>
              </a:xfrm>
              <a:custGeom>
                <a:avLst/>
                <a:gdLst/>
                <a:ahLst/>
                <a:cxnLst/>
                <a:rect l="l" t="t" r="r" b="b"/>
                <a:pathLst>
                  <a:path w="30871" h="42593" extrusionOk="0">
                    <a:moveTo>
                      <a:pt x="3467" y="1"/>
                    </a:moveTo>
                    <a:lnTo>
                      <a:pt x="0" y="2313"/>
                    </a:lnTo>
                    <a:lnTo>
                      <a:pt x="26247" y="42592"/>
                    </a:lnTo>
                    <a:lnTo>
                      <a:pt x="30871" y="42427"/>
                    </a:lnTo>
                    <a:lnTo>
                      <a:pt x="3467"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7416;p38">
                <a:extLst>
                  <a:ext uri="{FF2B5EF4-FFF2-40B4-BE49-F238E27FC236}">
                    <a16:creationId xmlns:a16="http://schemas.microsoft.com/office/drawing/2014/main" id="{C5DBC76E-39F6-9CA9-1985-FD65DA5DAC92}"/>
                  </a:ext>
                </a:extLst>
              </p:cNvPr>
              <p:cNvSpPr/>
              <p:nvPr/>
            </p:nvSpPr>
            <p:spPr>
              <a:xfrm>
                <a:off x="899250" y="1679350"/>
                <a:ext cx="115575" cy="115525"/>
              </a:xfrm>
              <a:custGeom>
                <a:avLst/>
                <a:gdLst/>
                <a:ahLst/>
                <a:cxnLst/>
                <a:rect l="l" t="t" r="r" b="b"/>
                <a:pathLst>
                  <a:path w="4623" h="4621" extrusionOk="0">
                    <a:moveTo>
                      <a:pt x="2311" y="0"/>
                    </a:moveTo>
                    <a:cubicBezTo>
                      <a:pt x="1035" y="0"/>
                      <a:pt x="0" y="1034"/>
                      <a:pt x="0" y="2309"/>
                    </a:cubicBezTo>
                    <a:cubicBezTo>
                      <a:pt x="0" y="3585"/>
                      <a:pt x="1035" y="4620"/>
                      <a:pt x="2311" y="4620"/>
                    </a:cubicBezTo>
                    <a:cubicBezTo>
                      <a:pt x="3587" y="4620"/>
                      <a:pt x="4622" y="3585"/>
                      <a:pt x="4622" y="2309"/>
                    </a:cubicBezTo>
                    <a:cubicBezTo>
                      <a:pt x="4622" y="1034"/>
                      <a:pt x="3587" y="0"/>
                      <a:pt x="2311" y="0"/>
                    </a:cubicBezTo>
                    <a:close/>
                  </a:path>
                </a:pathLst>
              </a:custGeom>
              <a:solidFill>
                <a:srgbClr val="FDC300"/>
              </a:solidFill>
              <a:ln w="104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7417;p38">
                <a:extLst>
                  <a:ext uri="{FF2B5EF4-FFF2-40B4-BE49-F238E27FC236}">
                    <a16:creationId xmlns:a16="http://schemas.microsoft.com/office/drawing/2014/main" id="{7A6ECE1D-AF19-BE5B-BCA6-F2C9C98F31FB}"/>
                  </a:ext>
                </a:extLst>
              </p:cNvPr>
              <p:cNvSpPr/>
              <p:nvPr/>
            </p:nvSpPr>
            <p:spPr>
              <a:xfrm>
                <a:off x="903625" y="783950"/>
                <a:ext cx="781825" cy="903425"/>
              </a:xfrm>
              <a:custGeom>
                <a:avLst/>
                <a:gdLst/>
                <a:ahLst/>
                <a:cxnLst/>
                <a:rect l="l" t="t" r="r" b="b"/>
                <a:pathLst>
                  <a:path w="31273" h="36137" extrusionOk="0">
                    <a:moveTo>
                      <a:pt x="26991" y="1"/>
                    </a:moveTo>
                    <a:lnTo>
                      <a:pt x="0" y="35019"/>
                    </a:lnTo>
                    <a:lnTo>
                      <a:pt x="4578" y="36136"/>
                    </a:lnTo>
                    <a:lnTo>
                      <a:pt x="31273" y="2588"/>
                    </a:lnTo>
                    <a:lnTo>
                      <a:pt x="26991"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7418;p38">
                <a:extLst>
                  <a:ext uri="{FF2B5EF4-FFF2-40B4-BE49-F238E27FC236}">
                    <a16:creationId xmlns:a16="http://schemas.microsoft.com/office/drawing/2014/main" id="{46398428-EC54-F1BB-E2D2-B4041D4929C4}"/>
                  </a:ext>
                </a:extLst>
              </p:cNvPr>
              <p:cNvSpPr/>
              <p:nvPr/>
            </p:nvSpPr>
            <p:spPr>
              <a:xfrm>
                <a:off x="1468900" y="522000"/>
                <a:ext cx="370925" cy="326675"/>
              </a:xfrm>
              <a:custGeom>
                <a:avLst/>
                <a:gdLst/>
                <a:ahLst/>
                <a:cxnLst/>
                <a:rect l="l" t="t" r="r" b="b"/>
                <a:pathLst>
                  <a:path w="14837" h="13067" extrusionOk="0">
                    <a:moveTo>
                      <a:pt x="5572" y="1"/>
                    </a:moveTo>
                    <a:cubicBezTo>
                      <a:pt x="4236" y="1"/>
                      <a:pt x="3139" y="486"/>
                      <a:pt x="2310" y="1426"/>
                    </a:cubicBezTo>
                    <a:cubicBezTo>
                      <a:pt x="0" y="4039"/>
                      <a:pt x="925" y="6473"/>
                      <a:pt x="2310" y="8318"/>
                    </a:cubicBezTo>
                    <a:cubicBezTo>
                      <a:pt x="3694" y="10163"/>
                      <a:pt x="8662" y="13066"/>
                      <a:pt x="8662" y="13066"/>
                    </a:cubicBezTo>
                    <a:lnTo>
                      <a:pt x="14836" y="4791"/>
                    </a:lnTo>
                    <a:cubicBezTo>
                      <a:pt x="11093" y="1541"/>
                      <a:pt x="7952" y="1"/>
                      <a:pt x="5572"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7419;p38">
                <a:extLst>
                  <a:ext uri="{FF2B5EF4-FFF2-40B4-BE49-F238E27FC236}">
                    <a16:creationId xmlns:a16="http://schemas.microsoft.com/office/drawing/2014/main" id="{8AF97931-9C5C-0899-6467-874BF9D26445}"/>
                  </a:ext>
                </a:extLst>
              </p:cNvPr>
              <p:cNvSpPr/>
              <p:nvPr/>
            </p:nvSpPr>
            <p:spPr>
              <a:xfrm>
                <a:off x="1584275" y="560575"/>
                <a:ext cx="750000" cy="708525"/>
              </a:xfrm>
              <a:custGeom>
                <a:avLst/>
                <a:gdLst/>
                <a:ahLst/>
                <a:cxnLst/>
                <a:rect l="l" t="t" r="r" b="b"/>
                <a:pathLst>
                  <a:path w="30000" h="28341" extrusionOk="0">
                    <a:moveTo>
                      <a:pt x="18006" y="1"/>
                    </a:moveTo>
                    <a:cubicBezTo>
                      <a:pt x="14060" y="1"/>
                      <a:pt x="9719" y="1565"/>
                      <a:pt x="5913" y="6597"/>
                    </a:cubicBezTo>
                    <a:cubicBezTo>
                      <a:pt x="5434" y="7229"/>
                      <a:pt x="5040" y="7884"/>
                      <a:pt x="4737" y="8546"/>
                    </a:cubicBezTo>
                    <a:cubicBezTo>
                      <a:pt x="1" y="18897"/>
                      <a:pt x="10826" y="28340"/>
                      <a:pt x="10826" y="28340"/>
                    </a:cubicBezTo>
                    <a:cubicBezTo>
                      <a:pt x="11410" y="24946"/>
                      <a:pt x="12830" y="12605"/>
                      <a:pt x="24216" y="6403"/>
                    </a:cubicBezTo>
                    <a:cubicBezTo>
                      <a:pt x="25791" y="5546"/>
                      <a:pt x="27708" y="4736"/>
                      <a:pt x="29999" y="4170"/>
                    </a:cubicBezTo>
                    <a:cubicBezTo>
                      <a:pt x="29170" y="3676"/>
                      <a:pt x="24054" y="1"/>
                      <a:pt x="18006"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7420;p38">
                <a:extLst>
                  <a:ext uri="{FF2B5EF4-FFF2-40B4-BE49-F238E27FC236}">
                    <a16:creationId xmlns:a16="http://schemas.microsoft.com/office/drawing/2014/main" id="{B7D9C926-3CD9-D1A3-72AC-A8A55571C679}"/>
                  </a:ext>
                </a:extLst>
              </p:cNvPr>
              <p:cNvSpPr/>
              <p:nvPr/>
            </p:nvSpPr>
            <p:spPr>
              <a:xfrm>
                <a:off x="1854925" y="664800"/>
                <a:ext cx="561225" cy="608475"/>
              </a:xfrm>
              <a:custGeom>
                <a:avLst/>
                <a:gdLst/>
                <a:ahLst/>
                <a:cxnLst/>
                <a:rect l="l" t="t" r="r" b="b"/>
                <a:pathLst>
                  <a:path w="22449" h="24339" extrusionOk="0">
                    <a:moveTo>
                      <a:pt x="19173" y="1"/>
                    </a:moveTo>
                    <a:cubicBezTo>
                      <a:pt x="16882" y="567"/>
                      <a:pt x="14965" y="1377"/>
                      <a:pt x="13390" y="2234"/>
                    </a:cubicBezTo>
                    <a:cubicBezTo>
                      <a:pt x="2004" y="8434"/>
                      <a:pt x="582" y="20777"/>
                      <a:pt x="0" y="24171"/>
                    </a:cubicBezTo>
                    <a:cubicBezTo>
                      <a:pt x="0" y="24171"/>
                      <a:pt x="592" y="24339"/>
                      <a:pt x="1608" y="24339"/>
                    </a:cubicBezTo>
                    <a:cubicBezTo>
                      <a:pt x="4027" y="24339"/>
                      <a:pt x="8848" y="23388"/>
                      <a:pt x="13796" y="16955"/>
                    </a:cubicBezTo>
                    <a:cubicBezTo>
                      <a:pt x="22448" y="5705"/>
                      <a:pt x="19173" y="1"/>
                      <a:pt x="19173"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7421;p38">
                <a:extLst>
                  <a:ext uri="{FF2B5EF4-FFF2-40B4-BE49-F238E27FC236}">
                    <a16:creationId xmlns:a16="http://schemas.microsoft.com/office/drawing/2014/main" id="{DB22D598-0D76-BF38-55C8-B898654311DC}"/>
                  </a:ext>
                </a:extLst>
              </p:cNvPr>
              <p:cNvSpPr/>
              <p:nvPr/>
            </p:nvSpPr>
            <p:spPr>
              <a:xfrm>
                <a:off x="1932950" y="827725"/>
                <a:ext cx="297450" cy="246025"/>
              </a:xfrm>
              <a:custGeom>
                <a:avLst/>
                <a:gdLst/>
                <a:ahLst/>
                <a:cxnLst/>
                <a:rect l="l" t="t" r="r" b="b"/>
                <a:pathLst>
                  <a:path w="11898" h="9841" extrusionOk="0">
                    <a:moveTo>
                      <a:pt x="5169" y="1"/>
                    </a:moveTo>
                    <a:cubicBezTo>
                      <a:pt x="4865" y="1"/>
                      <a:pt x="4721" y="28"/>
                      <a:pt x="4721" y="28"/>
                    </a:cubicBezTo>
                    <a:lnTo>
                      <a:pt x="1231" y="4133"/>
                    </a:lnTo>
                    <a:cubicBezTo>
                      <a:pt x="1231" y="4133"/>
                      <a:pt x="0" y="6468"/>
                      <a:pt x="2235" y="8449"/>
                    </a:cubicBezTo>
                    <a:cubicBezTo>
                      <a:pt x="3350" y="9435"/>
                      <a:pt x="4451" y="9840"/>
                      <a:pt x="5490" y="9840"/>
                    </a:cubicBezTo>
                    <a:cubicBezTo>
                      <a:pt x="6882" y="9840"/>
                      <a:pt x="8160" y="9112"/>
                      <a:pt x="9204" y="8079"/>
                    </a:cubicBezTo>
                    <a:cubicBezTo>
                      <a:pt x="11898" y="5410"/>
                      <a:pt x="11021" y="1266"/>
                      <a:pt x="7777" y="409"/>
                    </a:cubicBezTo>
                    <a:cubicBezTo>
                      <a:pt x="6490" y="67"/>
                      <a:pt x="5638" y="1"/>
                      <a:pt x="5169" y="1"/>
                    </a:cubicBezTo>
                    <a:close/>
                  </a:path>
                </a:pathLst>
              </a:custGeom>
              <a:solidFill>
                <a:srgbClr val="FDC300"/>
              </a:solidFill>
              <a:ln w="9525" cap="flat"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7422;p38">
                <a:extLst>
                  <a:ext uri="{FF2B5EF4-FFF2-40B4-BE49-F238E27FC236}">
                    <a16:creationId xmlns:a16="http://schemas.microsoft.com/office/drawing/2014/main" id="{6A95C84F-E2E9-AB42-F8BC-2F3588E68223}"/>
                  </a:ext>
                </a:extLst>
              </p:cNvPr>
              <p:cNvSpPr/>
              <p:nvPr/>
            </p:nvSpPr>
            <p:spPr>
              <a:xfrm>
                <a:off x="1932950" y="823900"/>
                <a:ext cx="297450" cy="272750"/>
              </a:xfrm>
              <a:custGeom>
                <a:avLst/>
                <a:gdLst/>
                <a:ahLst/>
                <a:cxnLst/>
                <a:rect l="l" t="t" r="r" b="b"/>
                <a:pathLst>
                  <a:path w="11898" h="10910" fill="none" extrusionOk="0">
                    <a:moveTo>
                      <a:pt x="1231" y="4286"/>
                    </a:moveTo>
                    <a:cubicBezTo>
                      <a:pt x="1231" y="4286"/>
                      <a:pt x="0" y="6621"/>
                      <a:pt x="2235" y="8602"/>
                    </a:cubicBezTo>
                    <a:cubicBezTo>
                      <a:pt x="4844" y="10910"/>
                      <a:pt x="7381" y="10037"/>
                      <a:pt x="9204" y="8232"/>
                    </a:cubicBezTo>
                    <a:cubicBezTo>
                      <a:pt x="11898" y="5563"/>
                      <a:pt x="11021" y="1419"/>
                      <a:pt x="7777" y="562"/>
                    </a:cubicBezTo>
                    <a:cubicBezTo>
                      <a:pt x="5659" y="0"/>
                      <a:pt x="4721" y="181"/>
                      <a:pt x="4721" y="181"/>
                    </a:cubicBez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7423;p38">
                <a:extLst>
                  <a:ext uri="{FF2B5EF4-FFF2-40B4-BE49-F238E27FC236}">
                    <a16:creationId xmlns:a16="http://schemas.microsoft.com/office/drawing/2014/main" id="{01338728-C4C5-E761-67C2-415CBA8DD1E2}"/>
                  </a:ext>
                </a:extLst>
              </p:cNvPr>
              <p:cNvSpPr/>
              <p:nvPr/>
            </p:nvSpPr>
            <p:spPr>
              <a:xfrm>
                <a:off x="1245725" y="2813225"/>
                <a:ext cx="808500" cy="78750"/>
              </a:xfrm>
              <a:custGeom>
                <a:avLst/>
                <a:gdLst/>
                <a:ahLst/>
                <a:cxnLst/>
                <a:rect l="l" t="t" r="r" b="b"/>
                <a:pathLst>
                  <a:path w="32340" h="3150" extrusionOk="0">
                    <a:moveTo>
                      <a:pt x="149" y="0"/>
                    </a:moveTo>
                    <a:cubicBezTo>
                      <a:pt x="68" y="0"/>
                      <a:pt x="1" y="67"/>
                      <a:pt x="1" y="148"/>
                    </a:cubicBezTo>
                    <a:lnTo>
                      <a:pt x="1" y="3002"/>
                    </a:lnTo>
                    <a:cubicBezTo>
                      <a:pt x="1" y="3083"/>
                      <a:pt x="68" y="3149"/>
                      <a:pt x="149" y="3149"/>
                    </a:cubicBezTo>
                    <a:lnTo>
                      <a:pt x="32190" y="3149"/>
                    </a:lnTo>
                    <a:cubicBezTo>
                      <a:pt x="32271" y="3149"/>
                      <a:pt x="32339" y="3083"/>
                      <a:pt x="32339" y="3002"/>
                    </a:cubicBezTo>
                    <a:lnTo>
                      <a:pt x="32339" y="148"/>
                    </a:lnTo>
                    <a:cubicBezTo>
                      <a:pt x="32339" y="67"/>
                      <a:pt x="32271" y="0"/>
                      <a:pt x="32190" y="0"/>
                    </a:cubicBezTo>
                    <a:close/>
                  </a:path>
                </a:pathLst>
              </a:custGeom>
              <a:solidFill>
                <a:srgbClr val="FDC300"/>
              </a:solidFill>
              <a:ln w="10625"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7439;p38">
              <a:extLst>
                <a:ext uri="{FF2B5EF4-FFF2-40B4-BE49-F238E27FC236}">
                  <a16:creationId xmlns:a16="http://schemas.microsoft.com/office/drawing/2014/main" id="{2687AB5D-2FE7-7D6F-B6BE-E0061480C99F}"/>
                </a:ext>
              </a:extLst>
            </p:cNvPr>
            <p:cNvGrpSpPr/>
            <p:nvPr/>
          </p:nvGrpSpPr>
          <p:grpSpPr>
            <a:xfrm>
              <a:off x="1966158" y="2821573"/>
              <a:ext cx="900107" cy="2143619"/>
              <a:chOff x="2866900" y="1572825"/>
              <a:chExt cx="469050" cy="1117050"/>
            </a:xfrm>
          </p:grpSpPr>
          <p:sp>
            <p:nvSpPr>
              <p:cNvPr id="741" name="Google Shape;7440;p38">
                <a:extLst>
                  <a:ext uri="{FF2B5EF4-FFF2-40B4-BE49-F238E27FC236}">
                    <a16:creationId xmlns:a16="http://schemas.microsoft.com/office/drawing/2014/main" id="{2BF13E07-C07C-9167-3A88-EFC6E236F1F5}"/>
                  </a:ext>
                </a:extLst>
              </p:cNvPr>
              <p:cNvSpPr/>
              <p:nvPr/>
            </p:nvSpPr>
            <p:spPr>
              <a:xfrm>
                <a:off x="2866950" y="2049850"/>
                <a:ext cx="469000" cy="640025"/>
              </a:xfrm>
              <a:custGeom>
                <a:avLst/>
                <a:gdLst/>
                <a:ahLst/>
                <a:cxnLst/>
                <a:rect l="l" t="t" r="r" b="b"/>
                <a:pathLst>
                  <a:path w="18760" h="25601" fill="none" extrusionOk="0">
                    <a:moveTo>
                      <a:pt x="9180" y="25601"/>
                    </a:moveTo>
                    <a:lnTo>
                      <a:pt x="5395" y="25601"/>
                    </a:lnTo>
                    <a:cubicBezTo>
                      <a:pt x="3937" y="25601"/>
                      <a:pt x="2711" y="24503"/>
                      <a:pt x="2551" y="23054"/>
                    </a:cubicBezTo>
                    <a:lnTo>
                      <a:pt x="0" y="1"/>
                    </a:lnTo>
                    <a:cubicBezTo>
                      <a:pt x="2260" y="814"/>
                      <a:pt x="5405" y="1636"/>
                      <a:pt x="9193" y="1687"/>
                    </a:cubicBezTo>
                    <a:cubicBezTo>
                      <a:pt x="13150" y="1742"/>
                      <a:pt x="16434" y="939"/>
                      <a:pt x="18760" y="135"/>
                    </a:cubicBezTo>
                    <a:cubicBezTo>
                      <a:pt x="17718" y="7613"/>
                      <a:pt x="16895" y="15985"/>
                      <a:pt x="16106" y="22853"/>
                    </a:cubicBezTo>
                    <a:cubicBezTo>
                      <a:pt x="15946" y="24242"/>
                      <a:pt x="14806" y="25311"/>
                      <a:pt x="13408" y="25384"/>
                    </a:cubicBez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7441;p38">
                <a:extLst>
                  <a:ext uri="{FF2B5EF4-FFF2-40B4-BE49-F238E27FC236}">
                    <a16:creationId xmlns:a16="http://schemas.microsoft.com/office/drawing/2014/main" id="{6507816E-CB57-4591-8DF6-FCBEEC79F310}"/>
                  </a:ext>
                </a:extLst>
              </p:cNvPr>
              <p:cNvSpPr/>
              <p:nvPr/>
            </p:nvSpPr>
            <p:spPr>
              <a:xfrm>
                <a:off x="2866900" y="2008450"/>
                <a:ext cx="469025" cy="84800"/>
              </a:xfrm>
              <a:custGeom>
                <a:avLst/>
                <a:gdLst/>
                <a:ahLst/>
                <a:cxnLst/>
                <a:rect l="l" t="t" r="r" b="b"/>
                <a:pathLst>
                  <a:path w="18761" h="3392" extrusionOk="0">
                    <a:moveTo>
                      <a:pt x="9219" y="1"/>
                    </a:moveTo>
                    <a:cubicBezTo>
                      <a:pt x="8168" y="1"/>
                      <a:pt x="7233" y="30"/>
                      <a:pt x="6405" y="82"/>
                    </a:cubicBezTo>
                    <a:lnTo>
                      <a:pt x="3927" y="337"/>
                    </a:lnTo>
                    <a:cubicBezTo>
                      <a:pt x="651" y="832"/>
                      <a:pt x="1" y="1700"/>
                      <a:pt x="1" y="1700"/>
                    </a:cubicBezTo>
                    <a:cubicBezTo>
                      <a:pt x="2260" y="2515"/>
                      <a:pt x="5405" y="3337"/>
                      <a:pt x="9193" y="3389"/>
                    </a:cubicBezTo>
                    <a:cubicBezTo>
                      <a:pt x="9321" y="3390"/>
                      <a:pt x="9449" y="3391"/>
                      <a:pt x="9576" y="3391"/>
                    </a:cubicBezTo>
                    <a:cubicBezTo>
                      <a:pt x="13362" y="3391"/>
                      <a:pt x="16510" y="2611"/>
                      <a:pt x="18760" y="1836"/>
                    </a:cubicBezTo>
                    <a:cubicBezTo>
                      <a:pt x="18760" y="1836"/>
                      <a:pt x="18408" y="1134"/>
                      <a:pt x="15699" y="589"/>
                    </a:cubicBezTo>
                    <a:lnTo>
                      <a:pt x="12704" y="159"/>
                    </a:lnTo>
                    <a:cubicBezTo>
                      <a:pt x="11638" y="56"/>
                      <a:pt x="10689" y="1"/>
                      <a:pt x="921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7442;p38">
                <a:extLst>
                  <a:ext uri="{FF2B5EF4-FFF2-40B4-BE49-F238E27FC236}">
                    <a16:creationId xmlns:a16="http://schemas.microsoft.com/office/drawing/2014/main" id="{C2A5D5F3-F9B0-4CF4-DD0C-F20B3313830C}"/>
                  </a:ext>
                </a:extLst>
              </p:cNvPr>
              <p:cNvSpPr/>
              <p:nvPr/>
            </p:nvSpPr>
            <p:spPr>
              <a:xfrm>
                <a:off x="2909550" y="1594650"/>
                <a:ext cx="129125" cy="494050"/>
              </a:xfrm>
              <a:custGeom>
                <a:avLst/>
                <a:gdLst/>
                <a:ahLst/>
                <a:cxnLst/>
                <a:rect l="l" t="t" r="r" b="b"/>
                <a:pathLst>
                  <a:path w="5165" h="19762" extrusionOk="0">
                    <a:moveTo>
                      <a:pt x="1438" y="1"/>
                    </a:moveTo>
                    <a:cubicBezTo>
                      <a:pt x="1390" y="1"/>
                      <a:pt x="1341" y="3"/>
                      <a:pt x="1290" y="7"/>
                    </a:cubicBezTo>
                    <a:cubicBezTo>
                      <a:pt x="1" y="121"/>
                      <a:pt x="1" y="1296"/>
                      <a:pt x="1" y="1296"/>
                    </a:cubicBezTo>
                    <a:lnTo>
                      <a:pt x="2587" y="19360"/>
                    </a:lnTo>
                    <a:lnTo>
                      <a:pt x="5165" y="19761"/>
                    </a:lnTo>
                    <a:lnTo>
                      <a:pt x="2580" y="763"/>
                    </a:lnTo>
                    <a:cubicBezTo>
                      <a:pt x="2580" y="763"/>
                      <a:pt x="2340" y="1"/>
                      <a:pt x="1438"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7443;p38">
                <a:extLst>
                  <a:ext uri="{FF2B5EF4-FFF2-40B4-BE49-F238E27FC236}">
                    <a16:creationId xmlns:a16="http://schemas.microsoft.com/office/drawing/2014/main" id="{8018873A-A6EC-9057-03A2-4D438CD94134}"/>
                  </a:ext>
                </a:extLst>
              </p:cNvPr>
              <p:cNvSpPr/>
              <p:nvPr/>
            </p:nvSpPr>
            <p:spPr>
              <a:xfrm>
                <a:off x="2909550" y="1592600"/>
                <a:ext cx="129125" cy="496100"/>
              </a:xfrm>
              <a:custGeom>
                <a:avLst/>
                <a:gdLst/>
                <a:ahLst/>
                <a:cxnLst/>
                <a:rect l="l" t="t" r="r" b="b"/>
                <a:pathLst>
                  <a:path w="5165" h="19844" fill="none" extrusionOk="0">
                    <a:moveTo>
                      <a:pt x="2587" y="19442"/>
                    </a:moveTo>
                    <a:lnTo>
                      <a:pt x="1" y="1378"/>
                    </a:lnTo>
                    <a:cubicBezTo>
                      <a:pt x="1" y="1378"/>
                      <a:pt x="1" y="203"/>
                      <a:pt x="1290" y="89"/>
                    </a:cubicBezTo>
                    <a:cubicBezTo>
                      <a:pt x="2314" y="0"/>
                      <a:pt x="2580" y="845"/>
                      <a:pt x="2580" y="845"/>
                    </a:cubicBezTo>
                    <a:lnTo>
                      <a:pt x="5165" y="1984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7444;p38">
                <a:extLst>
                  <a:ext uri="{FF2B5EF4-FFF2-40B4-BE49-F238E27FC236}">
                    <a16:creationId xmlns:a16="http://schemas.microsoft.com/office/drawing/2014/main" id="{900C349C-1C61-7B6A-900A-5C45F512E248}"/>
                  </a:ext>
                </a:extLst>
              </p:cNvPr>
              <p:cNvSpPr/>
              <p:nvPr/>
            </p:nvSpPr>
            <p:spPr>
              <a:xfrm>
                <a:off x="3170525" y="1572825"/>
                <a:ext cx="160625" cy="517650"/>
              </a:xfrm>
              <a:custGeom>
                <a:avLst/>
                <a:gdLst/>
                <a:ahLst/>
                <a:cxnLst/>
                <a:rect l="l" t="t" r="r" b="b"/>
                <a:pathLst>
                  <a:path w="6425" h="20706" extrusionOk="0">
                    <a:moveTo>
                      <a:pt x="5467" y="1"/>
                    </a:moveTo>
                    <a:lnTo>
                      <a:pt x="3415" y="2360"/>
                    </a:lnTo>
                    <a:lnTo>
                      <a:pt x="1" y="20705"/>
                    </a:lnTo>
                    <a:lnTo>
                      <a:pt x="3185" y="20183"/>
                    </a:lnTo>
                    <a:lnTo>
                      <a:pt x="6424" y="2881"/>
                    </a:lnTo>
                    <a:lnTo>
                      <a:pt x="5467" y="1"/>
                    </a:ln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7445;p38">
                <a:extLst>
                  <a:ext uri="{FF2B5EF4-FFF2-40B4-BE49-F238E27FC236}">
                    <a16:creationId xmlns:a16="http://schemas.microsoft.com/office/drawing/2014/main" id="{BAAE4BEE-90C4-1DC6-5F46-EB5531A60B71}"/>
                  </a:ext>
                </a:extLst>
              </p:cNvPr>
              <p:cNvSpPr/>
              <p:nvPr/>
            </p:nvSpPr>
            <p:spPr>
              <a:xfrm>
                <a:off x="3170525" y="1572825"/>
                <a:ext cx="160625" cy="517650"/>
              </a:xfrm>
              <a:custGeom>
                <a:avLst/>
                <a:gdLst/>
                <a:ahLst/>
                <a:cxnLst/>
                <a:rect l="l" t="t" r="r" b="b"/>
                <a:pathLst>
                  <a:path w="6425" h="20706" fill="none" extrusionOk="0">
                    <a:moveTo>
                      <a:pt x="1" y="20705"/>
                    </a:moveTo>
                    <a:lnTo>
                      <a:pt x="3415" y="2360"/>
                    </a:lnTo>
                    <a:lnTo>
                      <a:pt x="5467" y="1"/>
                    </a:lnTo>
                    <a:lnTo>
                      <a:pt x="6424" y="2881"/>
                    </a:lnTo>
                    <a:lnTo>
                      <a:pt x="3185" y="2018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7446;p38">
                <a:extLst>
                  <a:ext uri="{FF2B5EF4-FFF2-40B4-BE49-F238E27FC236}">
                    <a16:creationId xmlns:a16="http://schemas.microsoft.com/office/drawing/2014/main" id="{C690E612-3C5D-6A6C-D4B1-D74B3099CFCA}"/>
                  </a:ext>
                </a:extLst>
              </p:cNvPr>
              <p:cNvSpPr/>
              <p:nvPr/>
            </p:nvSpPr>
            <p:spPr>
              <a:xfrm>
                <a:off x="3255875" y="1572825"/>
                <a:ext cx="75275" cy="90425"/>
              </a:xfrm>
              <a:custGeom>
                <a:avLst/>
                <a:gdLst/>
                <a:ahLst/>
                <a:cxnLst/>
                <a:rect l="l" t="t" r="r" b="b"/>
                <a:pathLst>
                  <a:path w="3011" h="3617" fill="none" extrusionOk="0">
                    <a:moveTo>
                      <a:pt x="3010" y="2881"/>
                    </a:moveTo>
                    <a:lnTo>
                      <a:pt x="2370" y="955"/>
                    </a:lnTo>
                    <a:lnTo>
                      <a:pt x="2053" y="1"/>
                    </a:lnTo>
                    <a:lnTo>
                      <a:pt x="1369" y="787"/>
                    </a:lnTo>
                    <a:lnTo>
                      <a:pt x="1" y="2360"/>
                    </a:lnTo>
                    <a:lnTo>
                      <a:pt x="549" y="3366"/>
                    </a:lnTo>
                    <a:lnTo>
                      <a:pt x="1463" y="2617"/>
                    </a:lnTo>
                    <a:lnTo>
                      <a:pt x="2053" y="3617"/>
                    </a:ln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7447;p38">
                <a:extLst>
                  <a:ext uri="{FF2B5EF4-FFF2-40B4-BE49-F238E27FC236}">
                    <a16:creationId xmlns:a16="http://schemas.microsoft.com/office/drawing/2014/main" id="{55E6EA35-84D7-FC29-3B32-B8761CC8875B}"/>
                  </a:ext>
                </a:extLst>
              </p:cNvPr>
              <p:cNvSpPr/>
              <p:nvPr/>
            </p:nvSpPr>
            <p:spPr>
              <a:xfrm>
                <a:off x="3210925" y="1638200"/>
                <a:ext cx="81525" cy="445325"/>
              </a:xfrm>
              <a:custGeom>
                <a:avLst/>
                <a:gdLst/>
                <a:ahLst/>
                <a:cxnLst/>
                <a:rect l="l" t="t" r="r" b="b"/>
                <a:pathLst>
                  <a:path w="3261" h="17813" fill="none" extrusionOk="0">
                    <a:moveTo>
                      <a:pt x="3261" y="1"/>
                    </a:moveTo>
                    <a:lnTo>
                      <a:pt x="0" y="17812"/>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Google Shape;7448;p38">
              <a:extLst>
                <a:ext uri="{FF2B5EF4-FFF2-40B4-BE49-F238E27FC236}">
                  <a16:creationId xmlns:a16="http://schemas.microsoft.com/office/drawing/2014/main" id="{4ED2E608-997F-37AF-5560-43F8F4DECE12}"/>
                </a:ext>
              </a:extLst>
            </p:cNvPr>
            <p:cNvGrpSpPr/>
            <p:nvPr/>
          </p:nvGrpSpPr>
          <p:grpSpPr>
            <a:xfrm>
              <a:off x="1609682" y="2032718"/>
              <a:ext cx="3054657" cy="2971983"/>
              <a:chOff x="3144375" y="1163700"/>
              <a:chExt cx="1542600" cy="1500850"/>
            </a:xfrm>
          </p:grpSpPr>
          <p:sp>
            <p:nvSpPr>
              <p:cNvPr id="646" name="Google Shape;7449;p38">
                <a:extLst>
                  <a:ext uri="{FF2B5EF4-FFF2-40B4-BE49-F238E27FC236}">
                    <a16:creationId xmlns:a16="http://schemas.microsoft.com/office/drawing/2014/main" id="{92C75032-5B7E-1E8F-F315-FB97A7025BA7}"/>
                  </a:ext>
                </a:extLst>
              </p:cNvPr>
              <p:cNvSpPr/>
              <p:nvPr/>
            </p:nvSpPr>
            <p:spPr>
              <a:xfrm>
                <a:off x="3548550" y="2318050"/>
                <a:ext cx="584575" cy="320225"/>
              </a:xfrm>
              <a:custGeom>
                <a:avLst/>
                <a:gdLst/>
                <a:ahLst/>
                <a:cxnLst/>
                <a:rect l="l" t="t" r="r" b="b"/>
                <a:pathLst>
                  <a:path w="23383" h="12809" extrusionOk="0">
                    <a:moveTo>
                      <a:pt x="0" y="0"/>
                    </a:moveTo>
                    <a:cubicBezTo>
                      <a:pt x="613" y="1365"/>
                      <a:pt x="1441" y="3717"/>
                      <a:pt x="1383" y="6702"/>
                    </a:cubicBezTo>
                    <a:cubicBezTo>
                      <a:pt x="1331" y="9380"/>
                      <a:pt x="589" y="11498"/>
                      <a:pt x="0" y="12808"/>
                    </a:cubicBezTo>
                    <a:lnTo>
                      <a:pt x="23383" y="12808"/>
                    </a:lnTo>
                    <a:lnTo>
                      <a:pt x="2338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7450;p38">
                <a:extLst>
                  <a:ext uri="{FF2B5EF4-FFF2-40B4-BE49-F238E27FC236}">
                    <a16:creationId xmlns:a16="http://schemas.microsoft.com/office/drawing/2014/main" id="{848A0E58-E3E3-3B15-96D3-46599EEE49BB}"/>
                  </a:ext>
                </a:extLst>
              </p:cNvPr>
              <p:cNvSpPr/>
              <p:nvPr/>
            </p:nvSpPr>
            <p:spPr>
              <a:xfrm>
                <a:off x="3395975" y="2239325"/>
                <a:ext cx="251450" cy="13375"/>
              </a:xfrm>
              <a:custGeom>
                <a:avLst/>
                <a:gdLst/>
                <a:ahLst/>
                <a:cxnLst/>
                <a:rect l="l" t="t" r="r" b="b"/>
                <a:pathLst>
                  <a:path w="10058" h="535" extrusionOk="0">
                    <a:moveTo>
                      <a:pt x="0" y="1"/>
                    </a:moveTo>
                    <a:cubicBezTo>
                      <a:pt x="0" y="1"/>
                      <a:pt x="5684" y="534"/>
                      <a:pt x="7510" y="534"/>
                    </a:cubicBezTo>
                    <a:cubicBezTo>
                      <a:pt x="9336" y="534"/>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7451;p38">
                <a:extLst>
                  <a:ext uri="{FF2B5EF4-FFF2-40B4-BE49-F238E27FC236}">
                    <a16:creationId xmlns:a16="http://schemas.microsoft.com/office/drawing/2014/main" id="{534E0AB1-CD81-0A1F-6836-6E092691152A}"/>
                  </a:ext>
                </a:extLst>
              </p:cNvPr>
              <p:cNvSpPr/>
              <p:nvPr/>
            </p:nvSpPr>
            <p:spPr>
              <a:xfrm>
                <a:off x="4013725" y="2302350"/>
                <a:ext cx="631250" cy="335950"/>
              </a:xfrm>
              <a:custGeom>
                <a:avLst/>
                <a:gdLst/>
                <a:ahLst/>
                <a:cxnLst/>
                <a:rect l="l" t="t" r="r" b="b"/>
                <a:pathLst>
                  <a:path w="25250" h="13438" extrusionOk="0">
                    <a:moveTo>
                      <a:pt x="279" y="1"/>
                    </a:moveTo>
                    <a:cubicBezTo>
                      <a:pt x="279" y="1"/>
                      <a:pt x="282" y="6489"/>
                      <a:pt x="0" y="13438"/>
                    </a:cubicBezTo>
                    <a:lnTo>
                      <a:pt x="19043" y="13438"/>
                    </a:lnTo>
                    <a:cubicBezTo>
                      <a:pt x="21936" y="13438"/>
                      <a:pt x="24423" y="11609"/>
                      <a:pt x="24974" y="9075"/>
                    </a:cubicBezTo>
                    <a:cubicBezTo>
                      <a:pt x="25146" y="8286"/>
                      <a:pt x="25249" y="7414"/>
                      <a:pt x="25233" y="6473"/>
                    </a:cubicBezTo>
                    <a:cubicBezTo>
                      <a:pt x="25220" y="5750"/>
                      <a:pt x="25143" y="5072"/>
                      <a:pt x="25017" y="4445"/>
                    </a:cubicBezTo>
                    <a:cubicBezTo>
                      <a:pt x="24505" y="1872"/>
                      <a:pt x="21994" y="1"/>
                      <a:pt x="19067"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7452;p38">
                <a:extLst>
                  <a:ext uri="{FF2B5EF4-FFF2-40B4-BE49-F238E27FC236}">
                    <a16:creationId xmlns:a16="http://schemas.microsoft.com/office/drawing/2014/main" id="{3F4AD2D9-569D-657C-209A-ABB244477077}"/>
                  </a:ext>
                </a:extLst>
              </p:cNvPr>
              <p:cNvSpPr/>
              <p:nvPr/>
            </p:nvSpPr>
            <p:spPr>
              <a:xfrm>
                <a:off x="3555775" y="2333800"/>
                <a:ext cx="597175" cy="271225"/>
              </a:xfrm>
              <a:custGeom>
                <a:avLst/>
                <a:gdLst/>
                <a:ahLst/>
                <a:cxnLst/>
                <a:rect l="l" t="t" r="r" b="b"/>
                <a:pathLst>
                  <a:path w="23887" h="10849" extrusionOk="0">
                    <a:moveTo>
                      <a:pt x="18556" y="1"/>
                    </a:moveTo>
                    <a:lnTo>
                      <a:pt x="1" y="72"/>
                    </a:lnTo>
                    <a:lnTo>
                      <a:pt x="18516" y="1206"/>
                    </a:lnTo>
                    <a:lnTo>
                      <a:pt x="18276" y="10849"/>
                    </a:lnTo>
                    <a:cubicBezTo>
                      <a:pt x="23886" y="5310"/>
                      <a:pt x="18556" y="1"/>
                      <a:pt x="185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7453;p38">
                <a:extLst>
                  <a:ext uri="{FF2B5EF4-FFF2-40B4-BE49-F238E27FC236}">
                    <a16:creationId xmlns:a16="http://schemas.microsoft.com/office/drawing/2014/main" id="{5858DCD2-2343-22A0-F657-755FDC4476B3}"/>
                  </a:ext>
                </a:extLst>
              </p:cNvPr>
              <p:cNvSpPr/>
              <p:nvPr/>
            </p:nvSpPr>
            <p:spPr>
              <a:xfrm>
                <a:off x="4067500" y="2598375"/>
                <a:ext cx="493450" cy="525"/>
              </a:xfrm>
              <a:custGeom>
                <a:avLst/>
                <a:gdLst/>
                <a:ahLst/>
                <a:cxnLst/>
                <a:rect l="l" t="t" r="r" b="b"/>
                <a:pathLst>
                  <a:path w="19738" h="21" fill="none" extrusionOk="0">
                    <a:moveTo>
                      <a:pt x="0" y="20"/>
                    </a:moveTo>
                    <a:lnTo>
                      <a:pt x="19738"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7454;p38">
                <a:extLst>
                  <a:ext uri="{FF2B5EF4-FFF2-40B4-BE49-F238E27FC236}">
                    <a16:creationId xmlns:a16="http://schemas.microsoft.com/office/drawing/2014/main" id="{BEB97035-4BBD-959D-77B8-36B0A3161991}"/>
                  </a:ext>
                </a:extLst>
              </p:cNvPr>
              <p:cNvSpPr/>
              <p:nvPr/>
            </p:nvSpPr>
            <p:spPr>
              <a:xfrm>
                <a:off x="3497925" y="2601525"/>
                <a:ext cx="619475" cy="36825"/>
              </a:xfrm>
              <a:custGeom>
                <a:avLst/>
                <a:gdLst/>
                <a:ahLst/>
                <a:cxnLst/>
                <a:rect l="l" t="t" r="r" b="b"/>
                <a:pathLst>
                  <a:path w="24779" h="1473" extrusionOk="0">
                    <a:moveTo>
                      <a:pt x="67" y="1"/>
                    </a:moveTo>
                    <a:cubicBezTo>
                      <a:pt x="30" y="1"/>
                      <a:pt x="1" y="30"/>
                      <a:pt x="1" y="67"/>
                    </a:cubicBezTo>
                    <a:lnTo>
                      <a:pt x="1" y="1405"/>
                    </a:lnTo>
                    <a:cubicBezTo>
                      <a:pt x="1" y="1442"/>
                      <a:pt x="30" y="1473"/>
                      <a:pt x="67" y="1473"/>
                    </a:cubicBezTo>
                    <a:lnTo>
                      <a:pt x="24779" y="1473"/>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7455;p38">
                <a:extLst>
                  <a:ext uri="{FF2B5EF4-FFF2-40B4-BE49-F238E27FC236}">
                    <a16:creationId xmlns:a16="http://schemas.microsoft.com/office/drawing/2014/main" id="{EA9287B9-5B1E-C405-80A0-859E151EA37E}"/>
                  </a:ext>
                </a:extLst>
              </p:cNvPr>
              <p:cNvSpPr/>
              <p:nvPr/>
            </p:nvSpPr>
            <p:spPr>
              <a:xfrm>
                <a:off x="3609750" y="2375825"/>
                <a:ext cx="325275" cy="23825"/>
              </a:xfrm>
              <a:custGeom>
                <a:avLst/>
                <a:gdLst/>
                <a:ahLst/>
                <a:cxnLst/>
                <a:rect l="l" t="t" r="r" b="b"/>
                <a:pathLst>
                  <a:path w="13011" h="953" extrusionOk="0">
                    <a:moveTo>
                      <a:pt x="1" y="0"/>
                    </a:moveTo>
                    <a:cubicBezTo>
                      <a:pt x="1" y="0"/>
                      <a:pt x="7529" y="953"/>
                      <a:pt x="10362" y="953"/>
                    </a:cubicBezTo>
                    <a:cubicBezTo>
                      <a:pt x="10770" y="953"/>
                      <a:pt x="11081" y="933"/>
                      <a:pt x="11258" y="888"/>
                    </a:cubicBezTo>
                    <a:cubicBezTo>
                      <a:pt x="12663" y="531"/>
                      <a:pt x="13011" y="0"/>
                      <a:pt x="1301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7456;p38">
                <a:extLst>
                  <a:ext uri="{FF2B5EF4-FFF2-40B4-BE49-F238E27FC236}">
                    <a16:creationId xmlns:a16="http://schemas.microsoft.com/office/drawing/2014/main" id="{92A02F97-5D82-0B4A-95D5-7F53F0AE1CC8}"/>
                  </a:ext>
                </a:extLst>
              </p:cNvPr>
              <p:cNvSpPr/>
              <p:nvPr/>
            </p:nvSpPr>
            <p:spPr>
              <a:xfrm>
                <a:off x="3727650" y="2470250"/>
                <a:ext cx="325275" cy="23850"/>
              </a:xfrm>
              <a:custGeom>
                <a:avLst/>
                <a:gdLst/>
                <a:ahLst/>
                <a:cxnLst/>
                <a:rect l="l" t="t" r="r" b="b"/>
                <a:pathLst>
                  <a:path w="13011" h="954" extrusionOk="0">
                    <a:moveTo>
                      <a:pt x="0" y="1"/>
                    </a:moveTo>
                    <a:cubicBezTo>
                      <a:pt x="0" y="1"/>
                      <a:pt x="7530" y="954"/>
                      <a:pt x="10362" y="954"/>
                    </a:cubicBezTo>
                    <a:cubicBezTo>
                      <a:pt x="10770" y="954"/>
                      <a:pt x="11081" y="934"/>
                      <a:pt x="11257" y="889"/>
                    </a:cubicBezTo>
                    <a:cubicBezTo>
                      <a:pt x="12661" y="533"/>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7457;p38">
                <a:extLst>
                  <a:ext uri="{FF2B5EF4-FFF2-40B4-BE49-F238E27FC236}">
                    <a16:creationId xmlns:a16="http://schemas.microsoft.com/office/drawing/2014/main" id="{66D44988-E047-0CA0-988C-343769B3DC81}"/>
                  </a:ext>
                </a:extLst>
              </p:cNvPr>
              <p:cNvSpPr/>
              <p:nvPr/>
            </p:nvSpPr>
            <p:spPr>
              <a:xfrm>
                <a:off x="3574625" y="2549050"/>
                <a:ext cx="325275" cy="23850"/>
              </a:xfrm>
              <a:custGeom>
                <a:avLst/>
                <a:gdLst/>
                <a:ahLst/>
                <a:cxnLst/>
                <a:rect l="l" t="t" r="r" b="b"/>
                <a:pathLst>
                  <a:path w="13011" h="954" extrusionOk="0">
                    <a:moveTo>
                      <a:pt x="0" y="1"/>
                    </a:moveTo>
                    <a:cubicBezTo>
                      <a:pt x="0" y="1"/>
                      <a:pt x="7528" y="954"/>
                      <a:pt x="10362" y="954"/>
                    </a:cubicBezTo>
                    <a:cubicBezTo>
                      <a:pt x="10770" y="954"/>
                      <a:pt x="11081" y="934"/>
                      <a:pt x="11257" y="889"/>
                    </a:cubicBezTo>
                    <a:cubicBezTo>
                      <a:pt x="12663" y="531"/>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7458;p38">
                <a:extLst>
                  <a:ext uri="{FF2B5EF4-FFF2-40B4-BE49-F238E27FC236}">
                    <a16:creationId xmlns:a16="http://schemas.microsoft.com/office/drawing/2014/main" id="{51FF14E1-2FCB-FD06-83F6-1BFD05E3DF20}"/>
                  </a:ext>
                </a:extLst>
              </p:cNvPr>
              <p:cNvSpPr/>
              <p:nvPr/>
            </p:nvSpPr>
            <p:spPr>
              <a:xfrm>
                <a:off x="3497925" y="2302350"/>
                <a:ext cx="619475" cy="36825"/>
              </a:xfrm>
              <a:custGeom>
                <a:avLst/>
                <a:gdLst/>
                <a:ahLst/>
                <a:cxnLst/>
                <a:rect l="l" t="t" r="r" b="b"/>
                <a:pathLst>
                  <a:path w="24779" h="1473" extrusionOk="0">
                    <a:moveTo>
                      <a:pt x="67" y="1"/>
                    </a:moveTo>
                    <a:cubicBezTo>
                      <a:pt x="30" y="1"/>
                      <a:pt x="1" y="30"/>
                      <a:pt x="1" y="67"/>
                    </a:cubicBezTo>
                    <a:lnTo>
                      <a:pt x="1" y="1405"/>
                    </a:lnTo>
                    <a:cubicBezTo>
                      <a:pt x="1" y="1442"/>
                      <a:pt x="30" y="1472"/>
                      <a:pt x="67" y="1472"/>
                    </a:cubicBezTo>
                    <a:lnTo>
                      <a:pt x="24779" y="1472"/>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7459;p38">
                <a:extLst>
                  <a:ext uri="{FF2B5EF4-FFF2-40B4-BE49-F238E27FC236}">
                    <a16:creationId xmlns:a16="http://schemas.microsoft.com/office/drawing/2014/main" id="{E0E4FA04-5E5E-AB14-92FC-0D0CB1BECBEA}"/>
                  </a:ext>
                </a:extLst>
              </p:cNvPr>
              <p:cNvSpPr/>
              <p:nvPr/>
            </p:nvSpPr>
            <p:spPr>
              <a:xfrm>
                <a:off x="3368150" y="2076600"/>
                <a:ext cx="450000" cy="225700"/>
              </a:xfrm>
              <a:custGeom>
                <a:avLst/>
                <a:gdLst/>
                <a:ahLst/>
                <a:cxnLst/>
                <a:rect l="l" t="t" r="r" b="b"/>
                <a:pathLst>
                  <a:path w="18000" h="9028" extrusionOk="0">
                    <a:moveTo>
                      <a:pt x="0" y="1"/>
                    </a:moveTo>
                    <a:cubicBezTo>
                      <a:pt x="471" y="963"/>
                      <a:pt x="1110" y="2619"/>
                      <a:pt x="1064" y="4724"/>
                    </a:cubicBezTo>
                    <a:cubicBezTo>
                      <a:pt x="1024" y="6613"/>
                      <a:pt x="453" y="8106"/>
                      <a:pt x="0" y="9028"/>
                    </a:cubicBezTo>
                    <a:lnTo>
                      <a:pt x="18000" y="9028"/>
                    </a:lnTo>
                    <a:lnTo>
                      <a:pt x="1800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7460;p38">
                <a:extLst>
                  <a:ext uri="{FF2B5EF4-FFF2-40B4-BE49-F238E27FC236}">
                    <a16:creationId xmlns:a16="http://schemas.microsoft.com/office/drawing/2014/main" id="{44E6FEC1-D005-04FB-39A2-4A8B9BFBA3B6}"/>
                  </a:ext>
                </a:extLst>
              </p:cNvPr>
              <p:cNvSpPr/>
              <p:nvPr/>
            </p:nvSpPr>
            <p:spPr>
              <a:xfrm>
                <a:off x="3726625" y="2066100"/>
                <a:ext cx="484625" cy="236200"/>
              </a:xfrm>
              <a:custGeom>
                <a:avLst/>
                <a:gdLst/>
                <a:ahLst/>
                <a:cxnLst/>
                <a:rect l="l" t="t" r="r" b="b"/>
                <a:pathLst>
                  <a:path w="19385" h="9448" extrusionOk="0">
                    <a:moveTo>
                      <a:pt x="213" y="0"/>
                    </a:moveTo>
                    <a:cubicBezTo>
                      <a:pt x="213" y="0"/>
                      <a:pt x="218" y="4562"/>
                      <a:pt x="1" y="9448"/>
                    </a:cubicBezTo>
                    <a:lnTo>
                      <a:pt x="14622" y="9448"/>
                    </a:lnTo>
                    <a:cubicBezTo>
                      <a:pt x="16842" y="9448"/>
                      <a:pt x="18752" y="8162"/>
                      <a:pt x="19174" y="6380"/>
                    </a:cubicBezTo>
                    <a:cubicBezTo>
                      <a:pt x="19307" y="5825"/>
                      <a:pt x="19384" y="5214"/>
                      <a:pt x="19373" y="4551"/>
                    </a:cubicBezTo>
                    <a:cubicBezTo>
                      <a:pt x="19365" y="4043"/>
                      <a:pt x="19302" y="3566"/>
                      <a:pt x="19206" y="3123"/>
                    </a:cubicBezTo>
                    <a:cubicBezTo>
                      <a:pt x="18815" y="1318"/>
                      <a:pt x="16889" y="0"/>
                      <a:pt x="14641"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7461;p38">
                <a:extLst>
                  <a:ext uri="{FF2B5EF4-FFF2-40B4-BE49-F238E27FC236}">
                    <a16:creationId xmlns:a16="http://schemas.microsoft.com/office/drawing/2014/main" id="{6042D0EF-BD58-EA83-96BC-7865DF91F52C}"/>
                  </a:ext>
                </a:extLst>
              </p:cNvPr>
              <p:cNvSpPr/>
              <p:nvPr/>
            </p:nvSpPr>
            <p:spPr>
              <a:xfrm>
                <a:off x="3371050" y="2087100"/>
                <a:ext cx="433000" cy="191950"/>
              </a:xfrm>
              <a:custGeom>
                <a:avLst/>
                <a:gdLst/>
                <a:ahLst/>
                <a:cxnLst/>
                <a:rect l="l" t="t" r="r" b="b"/>
                <a:pathLst>
                  <a:path w="17320" h="7678" extrusionOk="0">
                    <a:moveTo>
                      <a:pt x="14342" y="1"/>
                    </a:moveTo>
                    <a:lnTo>
                      <a:pt x="1" y="49"/>
                    </a:lnTo>
                    <a:lnTo>
                      <a:pt x="14310" y="852"/>
                    </a:lnTo>
                    <a:lnTo>
                      <a:pt x="14127" y="7678"/>
                    </a:lnTo>
                    <a:cubicBezTo>
                      <a:pt x="17319" y="4173"/>
                      <a:pt x="14342" y="1"/>
                      <a:pt x="1434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7462;p38">
                <a:extLst>
                  <a:ext uri="{FF2B5EF4-FFF2-40B4-BE49-F238E27FC236}">
                    <a16:creationId xmlns:a16="http://schemas.microsoft.com/office/drawing/2014/main" id="{52B96D64-4839-BBCB-FB32-7C1E2F6671CD}"/>
                  </a:ext>
                </a:extLst>
              </p:cNvPr>
              <p:cNvSpPr/>
              <p:nvPr/>
            </p:nvSpPr>
            <p:spPr>
              <a:xfrm>
                <a:off x="3768275" y="2273075"/>
                <a:ext cx="356975" cy="350"/>
              </a:xfrm>
              <a:custGeom>
                <a:avLst/>
                <a:gdLst/>
                <a:ahLst/>
                <a:cxnLst/>
                <a:rect l="l" t="t" r="r" b="b"/>
                <a:pathLst>
                  <a:path w="14279" h="14" fill="none" extrusionOk="0">
                    <a:moveTo>
                      <a:pt x="1" y="14"/>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7463;p38">
                <a:extLst>
                  <a:ext uri="{FF2B5EF4-FFF2-40B4-BE49-F238E27FC236}">
                    <a16:creationId xmlns:a16="http://schemas.microsoft.com/office/drawing/2014/main" id="{E8EA40A8-0F2D-E683-1D39-5D81AEE0A05F}"/>
                  </a:ext>
                </a:extLst>
              </p:cNvPr>
              <p:cNvSpPr/>
              <p:nvPr/>
            </p:nvSpPr>
            <p:spPr>
              <a:xfrm>
                <a:off x="3768275" y="2089375"/>
                <a:ext cx="356975" cy="400"/>
              </a:xfrm>
              <a:custGeom>
                <a:avLst/>
                <a:gdLst/>
                <a:ahLst/>
                <a:cxnLst/>
                <a:rect l="l" t="t" r="r" b="b"/>
                <a:pathLst>
                  <a:path w="14279" h="16" fill="none" extrusionOk="0">
                    <a:moveTo>
                      <a:pt x="1" y="15"/>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7464;p38">
                <a:extLst>
                  <a:ext uri="{FF2B5EF4-FFF2-40B4-BE49-F238E27FC236}">
                    <a16:creationId xmlns:a16="http://schemas.microsoft.com/office/drawing/2014/main" id="{6533D069-156B-8516-C76F-F585B687A118}"/>
                  </a:ext>
                </a:extLst>
              </p:cNvPr>
              <p:cNvSpPr/>
              <p:nvPr/>
            </p:nvSpPr>
            <p:spPr>
              <a:xfrm>
                <a:off x="3324725" y="2276075"/>
                <a:ext cx="477700" cy="26225"/>
              </a:xfrm>
              <a:custGeom>
                <a:avLst/>
                <a:gdLst/>
                <a:ahLst/>
                <a:cxnLst/>
                <a:rect l="l" t="t" r="r" b="b"/>
                <a:pathLst>
                  <a:path w="19108" h="1049" extrusionOk="0">
                    <a:moveTo>
                      <a:pt x="47" y="1"/>
                    </a:moveTo>
                    <a:cubicBezTo>
                      <a:pt x="20" y="1"/>
                      <a:pt x="1" y="20"/>
                      <a:pt x="1" y="46"/>
                    </a:cubicBezTo>
                    <a:lnTo>
                      <a:pt x="1" y="1003"/>
                    </a:lnTo>
                    <a:cubicBezTo>
                      <a:pt x="1" y="1029"/>
                      <a:pt x="20" y="1049"/>
                      <a:pt x="47" y="1049"/>
                    </a:cubicBezTo>
                    <a:lnTo>
                      <a:pt x="19107" y="1049"/>
                    </a:lnTo>
                    <a:lnTo>
                      <a:pt x="19107" y="1"/>
                    </a:lnTo>
                    <a:close/>
                  </a:path>
                </a:pathLst>
              </a:custGeom>
              <a:solidFill>
                <a:srgbClr val="FF6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7465;p38">
                <a:extLst>
                  <a:ext uri="{FF2B5EF4-FFF2-40B4-BE49-F238E27FC236}">
                    <a16:creationId xmlns:a16="http://schemas.microsoft.com/office/drawing/2014/main" id="{E1C36C05-0C85-FC1D-3E91-13CC583C9C1D}"/>
                  </a:ext>
                </a:extLst>
              </p:cNvPr>
              <p:cNvSpPr/>
              <p:nvPr/>
            </p:nvSpPr>
            <p:spPr>
              <a:xfrm>
                <a:off x="3412825" y="2113350"/>
                <a:ext cx="251400" cy="13375"/>
              </a:xfrm>
              <a:custGeom>
                <a:avLst/>
                <a:gdLst/>
                <a:ahLst/>
                <a:cxnLst/>
                <a:rect l="l" t="t" r="r" b="b"/>
                <a:pathLst>
                  <a:path w="10056" h="535" extrusionOk="0">
                    <a:moveTo>
                      <a:pt x="0" y="1"/>
                    </a:moveTo>
                    <a:cubicBezTo>
                      <a:pt x="0" y="1"/>
                      <a:pt x="5685" y="534"/>
                      <a:pt x="7509" y="534"/>
                    </a:cubicBezTo>
                    <a:cubicBezTo>
                      <a:pt x="9335" y="534"/>
                      <a:pt x="10056" y="1"/>
                      <a:pt x="100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7466;p38">
                <a:extLst>
                  <a:ext uri="{FF2B5EF4-FFF2-40B4-BE49-F238E27FC236}">
                    <a16:creationId xmlns:a16="http://schemas.microsoft.com/office/drawing/2014/main" id="{6CEB44F8-12CF-49BF-3B8A-FFC43DA168AA}"/>
                  </a:ext>
                </a:extLst>
              </p:cNvPr>
              <p:cNvSpPr/>
              <p:nvPr/>
            </p:nvSpPr>
            <p:spPr>
              <a:xfrm>
                <a:off x="3499225" y="2171075"/>
                <a:ext cx="251450" cy="13375"/>
              </a:xfrm>
              <a:custGeom>
                <a:avLst/>
                <a:gdLst/>
                <a:ahLst/>
                <a:cxnLst/>
                <a:rect l="l" t="t" r="r" b="b"/>
                <a:pathLst>
                  <a:path w="10058" h="535" extrusionOk="0">
                    <a:moveTo>
                      <a:pt x="0" y="1"/>
                    </a:moveTo>
                    <a:cubicBezTo>
                      <a:pt x="0" y="1"/>
                      <a:pt x="5685" y="535"/>
                      <a:pt x="7510" y="535"/>
                    </a:cubicBezTo>
                    <a:cubicBezTo>
                      <a:pt x="9336" y="535"/>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7467;p38">
                <a:extLst>
                  <a:ext uri="{FF2B5EF4-FFF2-40B4-BE49-F238E27FC236}">
                    <a16:creationId xmlns:a16="http://schemas.microsoft.com/office/drawing/2014/main" id="{BB97C405-6FC9-8AE3-0A04-80635B3BBC0A}"/>
                  </a:ext>
                </a:extLst>
              </p:cNvPr>
              <p:cNvSpPr/>
              <p:nvPr/>
            </p:nvSpPr>
            <p:spPr>
              <a:xfrm>
                <a:off x="3324725" y="2060825"/>
                <a:ext cx="477700" cy="26275"/>
              </a:xfrm>
              <a:custGeom>
                <a:avLst/>
                <a:gdLst/>
                <a:ahLst/>
                <a:cxnLst/>
                <a:rect l="l" t="t" r="r" b="b"/>
                <a:pathLst>
                  <a:path w="19108" h="1051" extrusionOk="0">
                    <a:moveTo>
                      <a:pt x="47" y="1"/>
                    </a:moveTo>
                    <a:cubicBezTo>
                      <a:pt x="20" y="1"/>
                      <a:pt x="1" y="20"/>
                      <a:pt x="1" y="48"/>
                    </a:cubicBezTo>
                    <a:lnTo>
                      <a:pt x="1" y="1003"/>
                    </a:lnTo>
                    <a:cubicBezTo>
                      <a:pt x="1" y="1029"/>
                      <a:pt x="20" y="1050"/>
                      <a:pt x="47" y="1050"/>
                    </a:cubicBezTo>
                    <a:lnTo>
                      <a:pt x="19107" y="1050"/>
                    </a:lnTo>
                    <a:lnTo>
                      <a:pt x="19107"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7468;p38">
                <a:extLst>
                  <a:ext uri="{FF2B5EF4-FFF2-40B4-BE49-F238E27FC236}">
                    <a16:creationId xmlns:a16="http://schemas.microsoft.com/office/drawing/2014/main" id="{58689EC6-2199-425A-483E-71EAA82A7D35}"/>
                  </a:ext>
                </a:extLst>
              </p:cNvPr>
              <p:cNvSpPr/>
              <p:nvPr/>
            </p:nvSpPr>
            <p:spPr>
              <a:xfrm>
                <a:off x="4329475" y="2182025"/>
                <a:ext cx="261075" cy="445825"/>
              </a:xfrm>
              <a:custGeom>
                <a:avLst/>
                <a:gdLst/>
                <a:ahLst/>
                <a:cxnLst/>
                <a:rect l="l" t="t" r="r" b="b"/>
                <a:pathLst>
                  <a:path w="10443" h="17833" extrusionOk="0">
                    <a:moveTo>
                      <a:pt x="7743" y="0"/>
                    </a:moveTo>
                    <a:cubicBezTo>
                      <a:pt x="7358" y="0"/>
                      <a:pt x="7060" y="95"/>
                      <a:pt x="7060" y="95"/>
                    </a:cubicBezTo>
                    <a:cubicBezTo>
                      <a:pt x="2656" y="95"/>
                      <a:pt x="4" y="3444"/>
                      <a:pt x="1" y="3444"/>
                    </a:cubicBezTo>
                    <a:lnTo>
                      <a:pt x="5009" y="5270"/>
                    </a:lnTo>
                    <a:lnTo>
                      <a:pt x="8334" y="17832"/>
                    </a:lnTo>
                    <a:lnTo>
                      <a:pt x="10443" y="17832"/>
                    </a:lnTo>
                    <a:cubicBezTo>
                      <a:pt x="10443" y="17832"/>
                      <a:pt x="9755" y="3182"/>
                      <a:pt x="9359" y="1337"/>
                    </a:cubicBezTo>
                    <a:cubicBezTo>
                      <a:pt x="9120" y="221"/>
                      <a:pt x="8330" y="0"/>
                      <a:pt x="7743"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7469;p38">
                <a:extLst>
                  <a:ext uri="{FF2B5EF4-FFF2-40B4-BE49-F238E27FC236}">
                    <a16:creationId xmlns:a16="http://schemas.microsoft.com/office/drawing/2014/main" id="{3C96A6D8-685A-9EE2-5E44-5984BB7BD661}"/>
                  </a:ext>
                </a:extLst>
              </p:cNvPr>
              <p:cNvSpPr/>
              <p:nvPr/>
            </p:nvSpPr>
            <p:spPr>
              <a:xfrm>
                <a:off x="4001000" y="2144925"/>
                <a:ext cx="435600" cy="490675"/>
              </a:xfrm>
              <a:custGeom>
                <a:avLst/>
                <a:gdLst/>
                <a:ahLst/>
                <a:cxnLst/>
                <a:rect l="l" t="t" r="r" b="b"/>
                <a:pathLst>
                  <a:path w="17424" h="19627" extrusionOk="0">
                    <a:moveTo>
                      <a:pt x="11440" y="1"/>
                    </a:moveTo>
                    <a:lnTo>
                      <a:pt x="506" y="138"/>
                    </a:lnTo>
                    <a:cubicBezTo>
                      <a:pt x="404" y="2559"/>
                      <a:pt x="0" y="6697"/>
                      <a:pt x="2625" y="7909"/>
                    </a:cubicBezTo>
                    <a:cubicBezTo>
                      <a:pt x="5248" y="9120"/>
                      <a:pt x="11388" y="9524"/>
                      <a:pt x="11388" y="9524"/>
                    </a:cubicBezTo>
                    <a:lnTo>
                      <a:pt x="9224" y="19082"/>
                    </a:lnTo>
                    <a:lnTo>
                      <a:pt x="11396" y="19627"/>
                    </a:lnTo>
                    <a:cubicBezTo>
                      <a:pt x="11396" y="19627"/>
                      <a:pt x="17423" y="9388"/>
                      <a:pt x="17221" y="6865"/>
                    </a:cubicBezTo>
                    <a:cubicBezTo>
                      <a:pt x="17019" y="4343"/>
                      <a:pt x="9451" y="2556"/>
                      <a:pt x="9451" y="2556"/>
                    </a:cubicBezTo>
                    <a:lnTo>
                      <a:pt x="11440"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7470;p38">
                <a:extLst>
                  <a:ext uri="{FF2B5EF4-FFF2-40B4-BE49-F238E27FC236}">
                    <a16:creationId xmlns:a16="http://schemas.microsoft.com/office/drawing/2014/main" id="{880DDFBE-A52F-E8CC-8286-A233AE75C88A}"/>
                  </a:ext>
                </a:extLst>
              </p:cNvPr>
              <p:cNvSpPr/>
              <p:nvPr/>
            </p:nvSpPr>
            <p:spPr>
              <a:xfrm>
                <a:off x="4466200" y="1833175"/>
                <a:ext cx="57800" cy="72100"/>
              </a:xfrm>
              <a:custGeom>
                <a:avLst/>
                <a:gdLst/>
                <a:ahLst/>
                <a:cxnLst/>
                <a:rect l="l" t="t" r="r" b="b"/>
                <a:pathLst>
                  <a:path w="2312" h="2884" extrusionOk="0">
                    <a:moveTo>
                      <a:pt x="1497" y="0"/>
                    </a:moveTo>
                    <a:cubicBezTo>
                      <a:pt x="1" y="930"/>
                      <a:pt x="143" y="2884"/>
                      <a:pt x="143" y="2884"/>
                    </a:cubicBezTo>
                    <a:lnTo>
                      <a:pt x="2312" y="733"/>
                    </a:lnTo>
                    <a:lnTo>
                      <a:pt x="14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7471;p38">
                <a:extLst>
                  <a:ext uri="{FF2B5EF4-FFF2-40B4-BE49-F238E27FC236}">
                    <a16:creationId xmlns:a16="http://schemas.microsoft.com/office/drawing/2014/main" id="{A99FB2B4-8073-02BA-19A7-9D2ED0E923A7}"/>
                  </a:ext>
                </a:extLst>
              </p:cNvPr>
              <p:cNvSpPr/>
              <p:nvPr/>
            </p:nvSpPr>
            <p:spPr>
              <a:xfrm>
                <a:off x="4469775" y="1833100"/>
                <a:ext cx="54275" cy="72175"/>
              </a:xfrm>
              <a:custGeom>
                <a:avLst/>
                <a:gdLst/>
                <a:ahLst/>
                <a:cxnLst/>
                <a:rect l="l" t="t" r="r" b="b"/>
                <a:pathLst>
                  <a:path w="2171" h="2887" extrusionOk="0">
                    <a:moveTo>
                      <a:pt x="1354" y="0"/>
                    </a:moveTo>
                    <a:lnTo>
                      <a:pt x="0" y="2887"/>
                    </a:lnTo>
                    <a:lnTo>
                      <a:pt x="0" y="2887"/>
                    </a:lnTo>
                    <a:lnTo>
                      <a:pt x="2170" y="736"/>
                    </a:lnTo>
                    <a:lnTo>
                      <a:pt x="135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7472;p38">
                <a:extLst>
                  <a:ext uri="{FF2B5EF4-FFF2-40B4-BE49-F238E27FC236}">
                    <a16:creationId xmlns:a16="http://schemas.microsoft.com/office/drawing/2014/main" id="{6BAABFA1-6B23-3443-B417-193F60F8B5F7}"/>
                  </a:ext>
                </a:extLst>
              </p:cNvPr>
              <p:cNvSpPr/>
              <p:nvPr/>
            </p:nvSpPr>
            <p:spPr>
              <a:xfrm>
                <a:off x="4173225" y="1717275"/>
                <a:ext cx="298100" cy="281975"/>
              </a:xfrm>
              <a:custGeom>
                <a:avLst/>
                <a:gdLst/>
                <a:ahLst/>
                <a:cxnLst/>
                <a:rect l="l" t="t" r="r" b="b"/>
                <a:pathLst>
                  <a:path w="11924" h="11279" extrusionOk="0">
                    <a:moveTo>
                      <a:pt x="1666" y="1"/>
                    </a:moveTo>
                    <a:cubicBezTo>
                      <a:pt x="1" y="1"/>
                      <a:pt x="6414" y="9699"/>
                      <a:pt x="6809" y="10091"/>
                    </a:cubicBezTo>
                    <a:cubicBezTo>
                      <a:pt x="7094" y="10377"/>
                      <a:pt x="8828" y="11279"/>
                      <a:pt x="10072" y="11279"/>
                    </a:cubicBezTo>
                    <a:cubicBezTo>
                      <a:pt x="10602" y="11279"/>
                      <a:pt x="11044" y="11115"/>
                      <a:pt x="11246" y="10670"/>
                    </a:cubicBezTo>
                    <a:cubicBezTo>
                      <a:pt x="11924" y="9181"/>
                      <a:pt x="4321" y="716"/>
                      <a:pt x="1839" y="28"/>
                    </a:cubicBezTo>
                    <a:cubicBezTo>
                      <a:pt x="1774" y="9"/>
                      <a:pt x="1716" y="1"/>
                      <a:pt x="166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7473;p38">
                <a:extLst>
                  <a:ext uri="{FF2B5EF4-FFF2-40B4-BE49-F238E27FC236}">
                    <a16:creationId xmlns:a16="http://schemas.microsoft.com/office/drawing/2014/main" id="{C7E6CA61-080C-ADE5-6F5A-777BB6342E14}"/>
                  </a:ext>
                </a:extLst>
              </p:cNvPr>
              <p:cNvSpPr/>
              <p:nvPr/>
            </p:nvSpPr>
            <p:spPr>
              <a:xfrm>
                <a:off x="4009875" y="1710675"/>
                <a:ext cx="367750" cy="456925"/>
              </a:xfrm>
              <a:custGeom>
                <a:avLst/>
                <a:gdLst/>
                <a:ahLst/>
                <a:cxnLst/>
                <a:rect l="l" t="t" r="r" b="b"/>
                <a:pathLst>
                  <a:path w="14710" h="18277" extrusionOk="0">
                    <a:moveTo>
                      <a:pt x="7065" y="1"/>
                    </a:moveTo>
                    <a:cubicBezTo>
                      <a:pt x="5930" y="1"/>
                      <a:pt x="4564" y="313"/>
                      <a:pt x="4564" y="313"/>
                    </a:cubicBezTo>
                    <a:cubicBezTo>
                      <a:pt x="1503" y="5900"/>
                      <a:pt x="1" y="14479"/>
                      <a:pt x="1" y="17324"/>
                    </a:cubicBezTo>
                    <a:cubicBezTo>
                      <a:pt x="1" y="17970"/>
                      <a:pt x="2162" y="18276"/>
                      <a:pt x="4843" y="18276"/>
                    </a:cubicBezTo>
                    <a:cubicBezTo>
                      <a:pt x="7455" y="18276"/>
                      <a:pt x="10560" y="17985"/>
                      <a:pt x="12636" y="17434"/>
                    </a:cubicBezTo>
                    <a:cubicBezTo>
                      <a:pt x="14709" y="16881"/>
                      <a:pt x="9170" y="956"/>
                      <a:pt x="8373" y="292"/>
                    </a:cubicBezTo>
                    <a:cubicBezTo>
                      <a:pt x="8112" y="74"/>
                      <a:pt x="7616" y="1"/>
                      <a:pt x="7065"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7474;p38">
                <a:extLst>
                  <a:ext uri="{FF2B5EF4-FFF2-40B4-BE49-F238E27FC236}">
                    <a16:creationId xmlns:a16="http://schemas.microsoft.com/office/drawing/2014/main" id="{B722163D-E2CA-8D4A-9349-5BC3F078ACB2}"/>
                  </a:ext>
                </a:extLst>
              </p:cNvPr>
              <p:cNvSpPr/>
              <p:nvPr/>
            </p:nvSpPr>
            <p:spPr>
              <a:xfrm>
                <a:off x="4026825" y="1806400"/>
                <a:ext cx="64350" cy="249875"/>
              </a:xfrm>
              <a:custGeom>
                <a:avLst/>
                <a:gdLst/>
                <a:ahLst/>
                <a:cxnLst/>
                <a:rect l="l" t="t" r="r" b="b"/>
                <a:pathLst>
                  <a:path w="2574" h="9995" extrusionOk="0">
                    <a:moveTo>
                      <a:pt x="2573" y="1"/>
                    </a:moveTo>
                    <a:lnTo>
                      <a:pt x="2573" y="1"/>
                    </a:lnTo>
                    <a:cubicBezTo>
                      <a:pt x="2573" y="2"/>
                      <a:pt x="401" y="5584"/>
                      <a:pt x="203" y="6887"/>
                    </a:cubicBezTo>
                    <a:cubicBezTo>
                      <a:pt x="0" y="8190"/>
                      <a:pt x="502" y="8958"/>
                      <a:pt x="1238" y="9793"/>
                    </a:cubicBezTo>
                    <a:cubicBezTo>
                      <a:pt x="1361" y="9934"/>
                      <a:pt x="1462" y="9995"/>
                      <a:pt x="1541" y="9995"/>
                    </a:cubicBezTo>
                    <a:cubicBezTo>
                      <a:pt x="1935" y="9995"/>
                      <a:pt x="1830" y="8500"/>
                      <a:pt x="1606" y="7721"/>
                    </a:cubicBezTo>
                    <a:cubicBezTo>
                      <a:pt x="1336" y="6785"/>
                      <a:pt x="2573" y="2"/>
                      <a:pt x="257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7475;p38">
                <a:extLst>
                  <a:ext uri="{FF2B5EF4-FFF2-40B4-BE49-F238E27FC236}">
                    <a16:creationId xmlns:a16="http://schemas.microsoft.com/office/drawing/2014/main" id="{22CD0395-3B6E-B933-9A48-FF2D120E30C4}"/>
                  </a:ext>
                </a:extLst>
              </p:cNvPr>
              <p:cNvSpPr/>
              <p:nvPr/>
            </p:nvSpPr>
            <p:spPr>
              <a:xfrm>
                <a:off x="4138375" y="1772125"/>
                <a:ext cx="25" cy="25"/>
              </a:xfrm>
              <a:custGeom>
                <a:avLst/>
                <a:gdLst/>
                <a:ahLst/>
                <a:cxnLst/>
                <a:rect l="l" t="t" r="r" b="b"/>
                <a:pathLst>
                  <a:path w="1" h="1" extrusionOk="0">
                    <a:moveTo>
                      <a:pt x="0" y="1"/>
                    </a:move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7476;p38">
                <a:extLst>
                  <a:ext uri="{FF2B5EF4-FFF2-40B4-BE49-F238E27FC236}">
                    <a16:creationId xmlns:a16="http://schemas.microsoft.com/office/drawing/2014/main" id="{BD2D97B2-2946-3751-5C34-4D36D9DC0EBD}"/>
                  </a:ext>
                </a:extLst>
              </p:cNvPr>
              <p:cNvSpPr/>
              <p:nvPr/>
            </p:nvSpPr>
            <p:spPr>
              <a:xfrm>
                <a:off x="4090250" y="1623950"/>
                <a:ext cx="145825" cy="134300"/>
              </a:xfrm>
              <a:custGeom>
                <a:avLst/>
                <a:gdLst/>
                <a:ahLst/>
                <a:cxnLst/>
                <a:rect l="l" t="t" r="r" b="b"/>
                <a:pathLst>
                  <a:path w="5833" h="5372" extrusionOk="0">
                    <a:moveTo>
                      <a:pt x="1" y="1"/>
                    </a:moveTo>
                    <a:lnTo>
                      <a:pt x="1442" y="3764"/>
                    </a:lnTo>
                    <a:cubicBezTo>
                      <a:pt x="1442" y="3764"/>
                      <a:pt x="2414" y="5371"/>
                      <a:pt x="4120" y="5371"/>
                    </a:cubicBezTo>
                    <a:cubicBezTo>
                      <a:pt x="4201" y="5371"/>
                      <a:pt x="4284" y="5368"/>
                      <a:pt x="4369" y="5360"/>
                    </a:cubicBezTo>
                    <a:cubicBezTo>
                      <a:pt x="5832" y="5227"/>
                      <a:pt x="4980" y="3183"/>
                      <a:pt x="4980" y="3183"/>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7477;p38">
                <a:extLst>
                  <a:ext uri="{FF2B5EF4-FFF2-40B4-BE49-F238E27FC236}">
                    <a16:creationId xmlns:a16="http://schemas.microsoft.com/office/drawing/2014/main" id="{3F9244D0-2668-FF9E-9284-40445DB0480F}"/>
                  </a:ext>
                </a:extLst>
              </p:cNvPr>
              <p:cNvSpPr/>
              <p:nvPr/>
            </p:nvSpPr>
            <p:spPr>
              <a:xfrm>
                <a:off x="4126125" y="1667625"/>
                <a:ext cx="96025" cy="73325"/>
              </a:xfrm>
              <a:custGeom>
                <a:avLst/>
                <a:gdLst/>
                <a:ahLst/>
                <a:cxnLst/>
                <a:rect l="l" t="t" r="r" b="b"/>
                <a:pathLst>
                  <a:path w="3841" h="2933" extrusionOk="0">
                    <a:moveTo>
                      <a:pt x="0" y="0"/>
                    </a:moveTo>
                    <a:lnTo>
                      <a:pt x="0" y="0"/>
                    </a:lnTo>
                    <a:cubicBezTo>
                      <a:pt x="0" y="0"/>
                      <a:pt x="2049" y="2180"/>
                      <a:pt x="2502" y="2533"/>
                    </a:cubicBezTo>
                    <a:cubicBezTo>
                      <a:pt x="2845" y="2800"/>
                      <a:pt x="3166" y="2933"/>
                      <a:pt x="3403" y="2933"/>
                    </a:cubicBezTo>
                    <a:cubicBezTo>
                      <a:pt x="3679" y="2933"/>
                      <a:pt x="3840" y="2752"/>
                      <a:pt x="3784" y="2394"/>
                    </a:cubicBezTo>
                    <a:cubicBezTo>
                      <a:pt x="3647" y="1514"/>
                      <a:pt x="3340" y="1197"/>
                      <a:pt x="3340" y="1197"/>
                    </a:cubicBezTo>
                    <a:lnTo>
                      <a:pt x="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7478;p38">
                <a:extLst>
                  <a:ext uri="{FF2B5EF4-FFF2-40B4-BE49-F238E27FC236}">
                    <a16:creationId xmlns:a16="http://schemas.microsoft.com/office/drawing/2014/main" id="{D5339561-FCEC-538B-8318-50BF76861C99}"/>
                  </a:ext>
                </a:extLst>
              </p:cNvPr>
              <p:cNvSpPr/>
              <p:nvPr/>
            </p:nvSpPr>
            <p:spPr>
              <a:xfrm>
                <a:off x="4232400" y="1899650"/>
                <a:ext cx="237400" cy="99400"/>
              </a:xfrm>
              <a:custGeom>
                <a:avLst/>
                <a:gdLst/>
                <a:ahLst/>
                <a:cxnLst/>
                <a:rect l="l" t="t" r="r" b="b"/>
                <a:pathLst>
                  <a:path w="9496" h="3976" extrusionOk="0">
                    <a:moveTo>
                      <a:pt x="8690" y="0"/>
                    </a:moveTo>
                    <a:cubicBezTo>
                      <a:pt x="8391" y="0"/>
                      <a:pt x="7985" y="43"/>
                      <a:pt x="7433" y="165"/>
                    </a:cubicBezTo>
                    <a:cubicBezTo>
                      <a:pt x="5973" y="489"/>
                      <a:pt x="911" y="2520"/>
                      <a:pt x="1" y="2974"/>
                    </a:cubicBezTo>
                    <a:lnTo>
                      <a:pt x="1757" y="3975"/>
                    </a:lnTo>
                    <a:cubicBezTo>
                      <a:pt x="3009" y="3179"/>
                      <a:pt x="8960" y="1347"/>
                      <a:pt x="8960" y="1347"/>
                    </a:cubicBezTo>
                    <a:lnTo>
                      <a:pt x="9495" y="225"/>
                    </a:lnTo>
                    <a:cubicBezTo>
                      <a:pt x="9495" y="225"/>
                      <a:pt x="9377" y="0"/>
                      <a:pt x="8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7479;p38">
                <a:extLst>
                  <a:ext uri="{FF2B5EF4-FFF2-40B4-BE49-F238E27FC236}">
                    <a16:creationId xmlns:a16="http://schemas.microsoft.com/office/drawing/2014/main" id="{1A415B92-59F3-CCEE-3106-A6AA9FFB3A19}"/>
                  </a:ext>
                </a:extLst>
              </p:cNvPr>
              <p:cNvSpPr/>
              <p:nvPr/>
            </p:nvSpPr>
            <p:spPr>
              <a:xfrm>
                <a:off x="4262700" y="1929800"/>
                <a:ext cx="204350" cy="69250"/>
              </a:xfrm>
              <a:custGeom>
                <a:avLst/>
                <a:gdLst/>
                <a:ahLst/>
                <a:cxnLst/>
                <a:rect l="l" t="t" r="r" b="b"/>
                <a:pathLst>
                  <a:path w="8174" h="2770" extrusionOk="0">
                    <a:moveTo>
                      <a:pt x="7765" y="0"/>
                    </a:moveTo>
                    <a:cubicBezTo>
                      <a:pt x="7135" y="0"/>
                      <a:pt x="5541" y="277"/>
                      <a:pt x="1538" y="1776"/>
                    </a:cubicBezTo>
                    <a:cubicBezTo>
                      <a:pt x="1142" y="1925"/>
                      <a:pt x="0" y="2324"/>
                      <a:pt x="0" y="2324"/>
                    </a:cubicBezTo>
                    <a:lnTo>
                      <a:pt x="548" y="2769"/>
                    </a:lnTo>
                    <a:cubicBezTo>
                      <a:pt x="548" y="2769"/>
                      <a:pt x="7232" y="364"/>
                      <a:pt x="8173" y="94"/>
                    </a:cubicBezTo>
                    <a:cubicBezTo>
                      <a:pt x="8173" y="94"/>
                      <a:pt x="8133" y="0"/>
                      <a:pt x="7765"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7480;p38">
                <a:extLst>
                  <a:ext uri="{FF2B5EF4-FFF2-40B4-BE49-F238E27FC236}">
                    <a16:creationId xmlns:a16="http://schemas.microsoft.com/office/drawing/2014/main" id="{F24C640E-23AC-ECBA-5F64-77217AD8E042}"/>
                  </a:ext>
                </a:extLst>
              </p:cNvPr>
              <p:cNvSpPr/>
              <p:nvPr/>
            </p:nvSpPr>
            <p:spPr>
              <a:xfrm>
                <a:off x="4469775" y="1832800"/>
                <a:ext cx="110750" cy="81375"/>
              </a:xfrm>
              <a:custGeom>
                <a:avLst/>
                <a:gdLst/>
                <a:ahLst/>
                <a:cxnLst/>
                <a:rect l="l" t="t" r="r" b="b"/>
                <a:pathLst>
                  <a:path w="4430" h="3255" extrusionOk="0">
                    <a:moveTo>
                      <a:pt x="2740" y="1"/>
                    </a:moveTo>
                    <a:lnTo>
                      <a:pt x="0" y="2899"/>
                    </a:lnTo>
                    <a:lnTo>
                      <a:pt x="1646" y="3255"/>
                    </a:lnTo>
                    <a:cubicBezTo>
                      <a:pt x="2575" y="2600"/>
                      <a:pt x="3501" y="1948"/>
                      <a:pt x="4430" y="1291"/>
                    </a:cubicBezTo>
                    <a:cubicBezTo>
                      <a:pt x="4389" y="1151"/>
                      <a:pt x="4244" y="690"/>
                      <a:pt x="3783" y="349"/>
                    </a:cubicBezTo>
                    <a:cubicBezTo>
                      <a:pt x="3346" y="24"/>
                      <a:pt x="2892" y="1"/>
                      <a:pt x="274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7481;p38">
                <a:extLst>
                  <a:ext uri="{FF2B5EF4-FFF2-40B4-BE49-F238E27FC236}">
                    <a16:creationId xmlns:a16="http://schemas.microsoft.com/office/drawing/2014/main" id="{761D7B81-D7F2-701C-24CF-17F8B2079919}"/>
                  </a:ext>
                </a:extLst>
              </p:cNvPr>
              <p:cNvSpPr/>
              <p:nvPr/>
            </p:nvSpPr>
            <p:spPr>
              <a:xfrm>
                <a:off x="4230900" y="1974000"/>
                <a:ext cx="47775" cy="300775"/>
              </a:xfrm>
              <a:custGeom>
                <a:avLst/>
                <a:gdLst/>
                <a:ahLst/>
                <a:cxnLst/>
                <a:rect l="l" t="t" r="r" b="b"/>
                <a:pathLst>
                  <a:path w="1911" h="12031" extrusionOk="0">
                    <a:moveTo>
                      <a:pt x="1" y="0"/>
                    </a:moveTo>
                    <a:lnTo>
                      <a:pt x="329" y="10811"/>
                    </a:lnTo>
                    <a:lnTo>
                      <a:pt x="1911" y="12030"/>
                    </a:lnTo>
                    <a:lnTo>
                      <a:pt x="1759" y="1001"/>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7482;p38">
                <a:extLst>
                  <a:ext uri="{FF2B5EF4-FFF2-40B4-BE49-F238E27FC236}">
                    <a16:creationId xmlns:a16="http://schemas.microsoft.com/office/drawing/2014/main" id="{7B90F452-0E30-D370-1848-D8DEDC808197}"/>
                  </a:ext>
                </a:extLst>
              </p:cNvPr>
              <p:cNvSpPr/>
              <p:nvPr/>
            </p:nvSpPr>
            <p:spPr>
              <a:xfrm>
                <a:off x="4253225" y="1986650"/>
                <a:ext cx="13200" cy="269875"/>
              </a:xfrm>
              <a:custGeom>
                <a:avLst/>
                <a:gdLst/>
                <a:ahLst/>
                <a:cxnLst/>
                <a:rect l="l" t="t" r="r" b="b"/>
                <a:pathLst>
                  <a:path w="528" h="10795" fill="none" extrusionOk="0">
                    <a:moveTo>
                      <a:pt x="1" y="0"/>
                    </a:moveTo>
                    <a:lnTo>
                      <a:pt x="528" y="10795"/>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7483;p38">
                <a:extLst>
                  <a:ext uri="{FF2B5EF4-FFF2-40B4-BE49-F238E27FC236}">
                    <a16:creationId xmlns:a16="http://schemas.microsoft.com/office/drawing/2014/main" id="{86D7F80B-2B1C-8106-C295-008996B54767}"/>
                  </a:ext>
                </a:extLst>
              </p:cNvPr>
              <p:cNvSpPr/>
              <p:nvPr/>
            </p:nvSpPr>
            <p:spPr>
              <a:xfrm>
                <a:off x="4261150" y="1987900"/>
                <a:ext cx="17525" cy="286875"/>
              </a:xfrm>
              <a:custGeom>
                <a:avLst/>
                <a:gdLst/>
                <a:ahLst/>
                <a:cxnLst/>
                <a:rect l="l" t="t" r="r" b="b"/>
                <a:pathLst>
                  <a:path w="701" h="11475" extrusionOk="0">
                    <a:moveTo>
                      <a:pt x="1" y="0"/>
                    </a:moveTo>
                    <a:lnTo>
                      <a:pt x="701" y="11474"/>
                    </a:lnTo>
                    <a:lnTo>
                      <a:pt x="549" y="445"/>
                    </a:lnTo>
                    <a:lnTo>
                      <a:pt x="1"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7484;p38">
                <a:extLst>
                  <a:ext uri="{FF2B5EF4-FFF2-40B4-BE49-F238E27FC236}">
                    <a16:creationId xmlns:a16="http://schemas.microsoft.com/office/drawing/2014/main" id="{26DE6E5C-E2E7-0ACB-161A-4345B221CF29}"/>
                  </a:ext>
                </a:extLst>
              </p:cNvPr>
              <p:cNvSpPr/>
              <p:nvPr/>
            </p:nvSpPr>
            <p:spPr>
              <a:xfrm>
                <a:off x="4234175" y="2136025"/>
                <a:ext cx="73500" cy="37400"/>
              </a:xfrm>
              <a:custGeom>
                <a:avLst/>
                <a:gdLst/>
                <a:ahLst/>
                <a:cxnLst/>
                <a:rect l="l" t="t" r="r" b="b"/>
                <a:pathLst>
                  <a:path w="2940" h="1496" extrusionOk="0">
                    <a:moveTo>
                      <a:pt x="1717" y="1"/>
                    </a:moveTo>
                    <a:lnTo>
                      <a:pt x="355" y="352"/>
                    </a:lnTo>
                    <a:cubicBezTo>
                      <a:pt x="109" y="732"/>
                      <a:pt x="1" y="897"/>
                      <a:pt x="328" y="1115"/>
                    </a:cubicBezTo>
                    <a:cubicBezTo>
                      <a:pt x="554" y="1266"/>
                      <a:pt x="1486" y="1495"/>
                      <a:pt x="2118" y="1495"/>
                    </a:cubicBezTo>
                    <a:cubicBezTo>
                      <a:pt x="2399" y="1495"/>
                      <a:pt x="2620" y="1450"/>
                      <a:pt x="2695" y="1333"/>
                    </a:cubicBezTo>
                    <a:cubicBezTo>
                      <a:pt x="2939" y="953"/>
                      <a:pt x="1717" y="1"/>
                      <a:pt x="17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7485;p38">
                <a:extLst>
                  <a:ext uri="{FF2B5EF4-FFF2-40B4-BE49-F238E27FC236}">
                    <a16:creationId xmlns:a16="http://schemas.microsoft.com/office/drawing/2014/main" id="{C005C67B-BFF9-3DAE-5A18-FD0216E997FB}"/>
                  </a:ext>
                </a:extLst>
              </p:cNvPr>
              <p:cNvSpPr/>
              <p:nvPr/>
            </p:nvSpPr>
            <p:spPr>
              <a:xfrm>
                <a:off x="4253875" y="2050275"/>
                <a:ext cx="36775" cy="111525"/>
              </a:xfrm>
              <a:custGeom>
                <a:avLst/>
                <a:gdLst/>
                <a:ahLst/>
                <a:cxnLst/>
                <a:rect l="l" t="t" r="r" b="b"/>
                <a:pathLst>
                  <a:path w="1471" h="4461" extrusionOk="0">
                    <a:moveTo>
                      <a:pt x="1090" y="1"/>
                    </a:moveTo>
                    <a:lnTo>
                      <a:pt x="0" y="926"/>
                    </a:lnTo>
                    <a:lnTo>
                      <a:pt x="547" y="4461"/>
                    </a:lnTo>
                    <a:lnTo>
                      <a:pt x="1470" y="3837"/>
                    </a:lnTo>
                    <a:lnTo>
                      <a:pt x="109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7486;p38">
                <a:extLst>
                  <a:ext uri="{FF2B5EF4-FFF2-40B4-BE49-F238E27FC236}">
                    <a16:creationId xmlns:a16="http://schemas.microsoft.com/office/drawing/2014/main" id="{9EF92335-BA5E-E382-51E7-7E0BE6E7BEDC}"/>
                  </a:ext>
                </a:extLst>
              </p:cNvPr>
              <p:cNvSpPr/>
              <p:nvPr/>
            </p:nvSpPr>
            <p:spPr>
              <a:xfrm>
                <a:off x="4274850" y="1933675"/>
                <a:ext cx="177950" cy="364450"/>
              </a:xfrm>
              <a:custGeom>
                <a:avLst/>
                <a:gdLst/>
                <a:ahLst/>
                <a:cxnLst/>
                <a:rect l="l" t="t" r="r" b="b"/>
                <a:pathLst>
                  <a:path w="7118" h="14578" extrusionOk="0">
                    <a:moveTo>
                      <a:pt x="7118" y="1"/>
                    </a:moveTo>
                    <a:cubicBezTo>
                      <a:pt x="7118" y="1"/>
                      <a:pt x="6283" y="142"/>
                      <a:pt x="2561" y="1435"/>
                    </a:cubicBezTo>
                    <a:cubicBezTo>
                      <a:pt x="486" y="2158"/>
                      <a:pt x="1" y="2598"/>
                      <a:pt x="1" y="2598"/>
                    </a:cubicBezTo>
                    <a:lnTo>
                      <a:pt x="211" y="13643"/>
                    </a:lnTo>
                    <a:lnTo>
                      <a:pt x="211" y="14578"/>
                    </a:lnTo>
                    <a:lnTo>
                      <a:pt x="6930" y="11311"/>
                    </a:lnTo>
                    <a:lnTo>
                      <a:pt x="7118"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7487;p38">
                <a:extLst>
                  <a:ext uri="{FF2B5EF4-FFF2-40B4-BE49-F238E27FC236}">
                    <a16:creationId xmlns:a16="http://schemas.microsoft.com/office/drawing/2014/main" id="{7AE628CA-055C-7E02-FB0F-035C9AA780D8}"/>
                  </a:ext>
                </a:extLst>
              </p:cNvPr>
              <p:cNvSpPr/>
              <p:nvPr/>
            </p:nvSpPr>
            <p:spPr>
              <a:xfrm>
                <a:off x="4503925" y="1848950"/>
                <a:ext cx="90350" cy="338500"/>
              </a:xfrm>
              <a:custGeom>
                <a:avLst/>
                <a:gdLst/>
                <a:ahLst/>
                <a:cxnLst/>
                <a:rect l="l" t="t" r="r" b="b"/>
                <a:pathLst>
                  <a:path w="3614" h="13540" extrusionOk="0">
                    <a:moveTo>
                      <a:pt x="3613" y="0"/>
                    </a:moveTo>
                    <a:lnTo>
                      <a:pt x="282" y="2609"/>
                    </a:lnTo>
                    <a:lnTo>
                      <a:pt x="1" y="13539"/>
                    </a:lnTo>
                    <a:lnTo>
                      <a:pt x="3017" y="10887"/>
                    </a:lnTo>
                    <a:lnTo>
                      <a:pt x="361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488;p38">
                <a:extLst>
                  <a:ext uri="{FF2B5EF4-FFF2-40B4-BE49-F238E27FC236}">
                    <a16:creationId xmlns:a16="http://schemas.microsoft.com/office/drawing/2014/main" id="{0BFD4EEA-6B33-67F6-D691-A2D0210144FC}"/>
                  </a:ext>
                </a:extLst>
              </p:cNvPr>
              <p:cNvSpPr/>
              <p:nvPr/>
            </p:nvSpPr>
            <p:spPr>
              <a:xfrm>
                <a:off x="4453350" y="1914150"/>
                <a:ext cx="59300" cy="302000"/>
              </a:xfrm>
              <a:custGeom>
                <a:avLst/>
                <a:gdLst/>
                <a:ahLst/>
                <a:cxnLst/>
                <a:rect l="l" t="t" r="r" b="b"/>
                <a:pathLst>
                  <a:path w="2372" h="12080" extrusionOk="0">
                    <a:moveTo>
                      <a:pt x="2371" y="1"/>
                    </a:moveTo>
                    <a:cubicBezTo>
                      <a:pt x="1878" y="691"/>
                      <a:pt x="1195" y="830"/>
                      <a:pt x="726" y="830"/>
                    </a:cubicBezTo>
                    <a:cubicBezTo>
                      <a:pt x="410" y="830"/>
                      <a:pt x="191" y="767"/>
                      <a:pt x="191" y="767"/>
                    </a:cubicBezTo>
                    <a:lnTo>
                      <a:pt x="1" y="12060"/>
                    </a:lnTo>
                    <a:cubicBezTo>
                      <a:pt x="144" y="12073"/>
                      <a:pt x="279" y="12079"/>
                      <a:pt x="404" y="12079"/>
                    </a:cubicBezTo>
                    <a:cubicBezTo>
                      <a:pt x="2174" y="12079"/>
                      <a:pt x="2174" y="10865"/>
                      <a:pt x="2174" y="10865"/>
                    </a:cubicBezTo>
                    <a:lnTo>
                      <a:pt x="2371"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489;p38">
                <a:extLst>
                  <a:ext uri="{FF2B5EF4-FFF2-40B4-BE49-F238E27FC236}">
                    <a16:creationId xmlns:a16="http://schemas.microsoft.com/office/drawing/2014/main" id="{38192244-6696-C069-ECCB-A7B099954FEE}"/>
                  </a:ext>
                </a:extLst>
              </p:cNvPr>
              <p:cNvSpPr/>
              <p:nvPr/>
            </p:nvSpPr>
            <p:spPr>
              <a:xfrm>
                <a:off x="4568975" y="2021200"/>
                <a:ext cx="28925" cy="21725"/>
              </a:xfrm>
              <a:custGeom>
                <a:avLst/>
                <a:gdLst/>
                <a:ahLst/>
                <a:cxnLst/>
                <a:rect l="l" t="t" r="r" b="b"/>
                <a:pathLst>
                  <a:path w="1157" h="869" extrusionOk="0">
                    <a:moveTo>
                      <a:pt x="664" y="1"/>
                    </a:moveTo>
                    <a:cubicBezTo>
                      <a:pt x="557" y="1"/>
                      <a:pt x="475" y="24"/>
                      <a:pt x="475" y="24"/>
                    </a:cubicBezTo>
                    <a:cubicBezTo>
                      <a:pt x="156" y="366"/>
                      <a:pt x="0" y="869"/>
                      <a:pt x="296" y="869"/>
                    </a:cubicBezTo>
                    <a:cubicBezTo>
                      <a:pt x="311" y="869"/>
                      <a:pt x="327" y="867"/>
                      <a:pt x="345" y="865"/>
                    </a:cubicBezTo>
                    <a:cubicBezTo>
                      <a:pt x="704" y="808"/>
                      <a:pt x="1157" y="206"/>
                      <a:pt x="956" y="77"/>
                    </a:cubicBezTo>
                    <a:cubicBezTo>
                      <a:pt x="864" y="17"/>
                      <a:pt x="755" y="1"/>
                      <a:pt x="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490;p38">
                <a:extLst>
                  <a:ext uri="{FF2B5EF4-FFF2-40B4-BE49-F238E27FC236}">
                    <a16:creationId xmlns:a16="http://schemas.microsoft.com/office/drawing/2014/main" id="{069F219D-5F4F-551D-1DE6-49778D3A88D8}"/>
                  </a:ext>
                </a:extLst>
              </p:cNvPr>
              <p:cNvSpPr/>
              <p:nvPr/>
            </p:nvSpPr>
            <p:spPr>
              <a:xfrm>
                <a:off x="4451500" y="1903400"/>
                <a:ext cx="59500" cy="31525"/>
              </a:xfrm>
              <a:custGeom>
                <a:avLst/>
                <a:gdLst/>
                <a:ahLst/>
                <a:cxnLst/>
                <a:rect l="l" t="t" r="r" b="b"/>
                <a:pathLst>
                  <a:path w="2380" h="1261" extrusionOk="0">
                    <a:moveTo>
                      <a:pt x="1147" y="1"/>
                    </a:moveTo>
                    <a:cubicBezTo>
                      <a:pt x="1008" y="1"/>
                      <a:pt x="868" y="22"/>
                      <a:pt x="734" y="75"/>
                    </a:cubicBezTo>
                    <a:cubicBezTo>
                      <a:pt x="0" y="364"/>
                      <a:pt x="198" y="1197"/>
                      <a:pt x="198" y="1197"/>
                    </a:cubicBezTo>
                    <a:cubicBezTo>
                      <a:pt x="198" y="1197"/>
                      <a:pt x="418" y="1260"/>
                      <a:pt x="734" y="1260"/>
                    </a:cubicBezTo>
                    <a:cubicBezTo>
                      <a:pt x="1204" y="1260"/>
                      <a:pt x="1886" y="1121"/>
                      <a:pt x="2379" y="431"/>
                    </a:cubicBezTo>
                    <a:cubicBezTo>
                      <a:pt x="2379" y="431"/>
                      <a:pt x="1769" y="1"/>
                      <a:pt x="11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491;p38">
                <a:extLst>
                  <a:ext uri="{FF2B5EF4-FFF2-40B4-BE49-F238E27FC236}">
                    <a16:creationId xmlns:a16="http://schemas.microsoft.com/office/drawing/2014/main" id="{A8FAA754-2B18-3B38-87EF-E199DE559D97}"/>
                  </a:ext>
                </a:extLst>
              </p:cNvPr>
              <p:cNvSpPr/>
              <p:nvPr/>
            </p:nvSpPr>
            <p:spPr>
              <a:xfrm>
                <a:off x="4011450" y="1243975"/>
                <a:ext cx="458700" cy="471825"/>
              </a:xfrm>
              <a:custGeom>
                <a:avLst/>
                <a:gdLst/>
                <a:ahLst/>
                <a:cxnLst/>
                <a:rect l="l" t="t" r="r" b="b"/>
                <a:pathLst>
                  <a:path w="18348" h="18873" extrusionOk="0">
                    <a:moveTo>
                      <a:pt x="7998" y="1"/>
                    </a:moveTo>
                    <a:cubicBezTo>
                      <a:pt x="5238" y="1"/>
                      <a:pt x="2435" y="1591"/>
                      <a:pt x="1424" y="5613"/>
                    </a:cubicBezTo>
                    <a:cubicBezTo>
                      <a:pt x="1" y="11281"/>
                      <a:pt x="2821" y="16052"/>
                      <a:pt x="5808" y="17684"/>
                    </a:cubicBezTo>
                    <a:cubicBezTo>
                      <a:pt x="7530" y="18622"/>
                      <a:pt x="9178" y="18872"/>
                      <a:pt x="10497" y="18872"/>
                    </a:cubicBezTo>
                    <a:cubicBezTo>
                      <a:pt x="10676" y="18872"/>
                      <a:pt x="10849" y="18867"/>
                      <a:pt x="11015" y="18859"/>
                    </a:cubicBezTo>
                    <a:cubicBezTo>
                      <a:pt x="15574" y="18638"/>
                      <a:pt x="17264" y="13707"/>
                      <a:pt x="17552" y="12425"/>
                    </a:cubicBezTo>
                    <a:cubicBezTo>
                      <a:pt x="18040" y="10228"/>
                      <a:pt x="18348" y="3674"/>
                      <a:pt x="10867" y="576"/>
                    </a:cubicBezTo>
                    <a:cubicBezTo>
                      <a:pt x="9972" y="205"/>
                      <a:pt x="8988" y="1"/>
                      <a:pt x="7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492;p38">
                <a:extLst>
                  <a:ext uri="{FF2B5EF4-FFF2-40B4-BE49-F238E27FC236}">
                    <a16:creationId xmlns:a16="http://schemas.microsoft.com/office/drawing/2014/main" id="{E494175D-B8E5-BBD2-F746-7C9ABFE42BFA}"/>
                  </a:ext>
                </a:extLst>
              </p:cNvPr>
              <p:cNvSpPr/>
              <p:nvPr/>
            </p:nvSpPr>
            <p:spPr>
              <a:xfrm>
                <a:off x="4417425" y="1494650"/>
                <a:ext cx="44675" cy="68750"/>
              </a:xfrm>
              <a:custGeom>
                <a:avLst/>
                <a:gdLst/>
                <a:ahLst/>
                <a:cxnLst/>
                <a:rect l="l" t="t" r="r" b="b"/>
                <a:pathLst>
                  <a:path w="1787" h="2750" extrusionOk="0">
                    <a:moveTo>
                      <a:pt x="1525" y="1"/>
                    </a:moveTo>
                    <a:lnTo>
                      <a:pt x="1525" y="1"/>
                    </a:lnTo>
                    <a:cubicBezTo>
                      <a:pt x="0" y="594"/>
                      <a:pt x="922" y="2750"/>
                      <a:pt x="1196" y="2750"/>
                    </a:cubicBezTo>
                    <a:cubicBezTo>
                      <a:pt x="1222" y="2750"/>
                      <a:pt x="1241" y="2731"/>
                      <a:pt x="1253" y="2690"/>
                    </a:cubicBezTo>
                    <a:cubicBezTo>
                      <a:pt x="1787" y="842"/>
                      <a:pt x="1525" y="1"/>
                      <a:pt x="1525"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493;p38">
                <a:extLst>
                  <a:ext uri="{FF2B5EF4-FFF2-40B4-BE49-F238E27FC236}">
                    <a16:creationId xmlns:a16="http://schemas.microsoft.com/office/drawing/2014/main" id="{4141F507-BAD2-BEF4-BC1B-41BDEAE8C592}"/>
                  </a:ext>
                </a:extLst>
              </p:cNvPr>
              <p:cNvSpPr/>
              <p:nvPr/>
            </p:nvSpPr>
            <p:spPr>
              <a:xfrm>
                <a:off x="4163600" y="1541125"/>
                <a:ext cx="86050" cy="89275"/>
              </a:xfrm>
              <a:custGeom>
                <a:avLst/>
                <a:gdLst/>
                <a:ahLst/>
                <a:cxnLst/>
                <a:rect l="l" t="t" r="r" b="b"/>
                <a:pathLst>
                  <a:path w="3442" h="3571" extrusionOk="0">
                    <a:moveTo>
                      <a:pt x="1730" y="0"/>
                    </a:moveTo>
                    <a:cubicBezTo>
                      <a:pt x="833" y="0"/>
                      <a:pt x="83" y="753"/>
                      <a:pt x="42" y="1714"/>
                    </a:cubicBezTo>
                    <a:cubicBezTo>
                      <a:pt x="0" y="2699"/>
                      <a:pt x="718" y="3529"/>
                      <a:pt x="1645" y="3569"/>
                    </a:cubicBezTo>
                    <a:cubicBezTo>
                      <a:pt x="1668" y="3570"/>
                      <a:pt x="1690" y="3571"/>
                      <a:pt x="1712" y="3571"/>
                    </a:cubicBezTo>
                    <a:cubicBezTo>
                      <a:pt x="2609" y="3571"/>
                      <a:pt x="3359" y="2817"/>
                      <a:pt x="3400" y="1857"/>
                    </a:cubicBezTo>
                    <a:cubicBezTo>
                      <a:pt x="3442" y="872"/>
                      <a:pt x="2724" y="42"/>
                      <a:pt x="1797" y="2"/>
                    </a:cubicBezTo>
                    <a:cubicBezTo>
                      <a:pt x="1774" y="1"/>
                      <a:pt x="1752" y="0"/>
                      <a:pt x="1730"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7494;p38">
                <a:extLst>
                  <a:ext uri="{FF2B5EF4-FFF2-40B4-BE49-F238E27FC236}">
                    <a16:creationId xmlns:a16="http://schemas.microsoft.com/office/drawing/2014/main" id="{474609F3-288D-524F-CFA4-B1E71ECD3205}"/>
                  </a:ext>
                </a:extLst>
              </p:cNvPr>
              <p:cNvSpPr/>
              <p:nvPr/>
            </p:nvSpPr>
            <p:spPr>
              <a:xfrm>
                <a:off x="4395975" y="1421325"/>
                <a:ext cx="68025" cy="38400"/>
              </a:xfrm>
              <a:custGeom>
                <a:avLst/>
                <a:gdLst/>
                <a:ahLst/>
                <a:cxnLst/>
                <a:rect l="l" t="t" r="r" b="b"/>
                <a:pathLst>
                  <a:path w="2721" h="1536" extrusionOk="0">
                    <a:moveTo>
                      <a:pt x="1218" y="770"/>
                    </a:moveTo>
                    <a:cubicBezTo>
                      <a:pt x="1220" y="770"/>
                      <a:pt x="1229" y="771"/>
                      <a:pt x="1246" y="775"/>
                    </a:cubicBezTo>
                    <a:cubicBezTo>
                      <a:pt x="1249" y="775"/>
                      <a:pt x="1252" y="776"/>
                      <a:pt x="1255" y="776"/>
                    </a:cubicBezTo>
                    <a:lnTo>
                      <a:pt x="1255" y="776"/>
                    </a:lnTo>
                    <a:cubicBezTo>
                      <a:pt x="1232" y="775"/>
                      <a:pt x="1212" y="770"/>
                      <a:pt x="1218" y="770"/>
                    </a:cubicBezTo>
                    <a:close/>
                    <a:moveTo>
                      <a:pt x="1065" y="1"/>
                    </a:moveTo>
                    <a:cubicBezTo>
                      <a:pt x="793" y="1"/>
                      <a:pt x="521" y="71"/>
                      <a:pt x="300" y="232"/>
                    </a:cubicBezTo>
                    <a:cubicBezTo>
                      <a:pt x="150" y="343"/>
                      <a:pt x="1" y="545"/>
                      <a:pt x="14" y="747"/>
                    </a:cubicBezTo>
                    <a:cubicBezTo>
                      <a:pt x="26" y="933"/>
                      <a:pt x="181" y="1053"/>
                      <a:pt x="336" y="1053"/>
                    </a:cubicBezTo>
                    <a:cubicBezTo>
                      <a:pt x="417" y="1053"/>
                      <a:pt x="498" y="1021"/>
                      <a:pt x="559" y="948"/>
                    </a:cubicBezTo>
                    <a:lnTo>
                      <a:pt x="559" y="948"/>
                    </a:lnTo>
                    <a:cubicBezTo>
                      <a:pt x="566" y="944"/>
                      <a:pt x="574" y="941"/>
                      <a:pt x="581" y="937"/>
                    </a:cubicBezTo>
                    <a:lnTo>
                      <a:pt x="581" y="937"/>
                    </a:lnTo>
                    <a:cubicBezTo>
                      <a:pt x="612" y="926"/>
                      <a:pt x="643" y="913"/>
                      <a:pt x="670" y="898"/>
                    </a:cubicBezTo>
                    <a:cubicBezTo>
                      <a:pt x="693" y="887"/>
                      <a:pt x="712" y="872"/>
                      <a:pt x="735" y="862"/>
                    </a:cubicBezTo>
                    <a:lnTo>
                      <a:pt x="761" y="849"/>
                    </a:lnTo>
                    <a:lnTo>
                      <a:pt x="761" y="849"/>
                    </a:lnTo>
                    <a:cubicBezTo>
                      <a:pt x="811" y="832"/>
                      <a:pt x="862" y="814"/>
                      <a:pt x="913" y="799"/>
                    </a:cubicBezTo>
                    <a:cubicBezTo>
                      <a:pt x="944" y="791"/>
                      <a:pt x="976" y="783"/>
                      <a:pt x="1008" y="777"/>
                    </a:cubicBezTo>
                    <a:cubicBezTo>
                      <a:pt x="1016" y="775"/>
                      <a:pt x="1023" y="774"/>
                      <a:pt x="1031" y="773"/>
                    </a:cubicBezTo>
                    <a:lnTo>
                      <a:pt x="1031" y="773"/>
                    </a:lnTo>
                    <a:cubicBezTo>
                      <a:pt x="1031" y="773"/>
                      <a:pt x="1032" y="773"/>
                      <a:pt x="1033" y="773"/>
                    </a:cubicBezTo>
                    <a:cubicBezTo>
                      <a:pt x="1044" y="773"/>
                      <a:pt x="1056" y="772"/>
                      <a:pt x="1068" y="772"/>
                    </a:cubicBezTo>
                    <a:cubicBezTo>
                      <a:pt x="1121" y="772"/>
                      <a:pt x="1174" y="778"/>
                      <a:pt x="1226" y="778"/>
                    </a:cubicBezTo>
                    <a:cubicBezTo>
                      <a:pt x="1237" y="778"/>
                      <a:pt x="1249" y="778"/>
                      <a:pt x="1260" y="777"/>
                    </a:cubicBezTo>
                    <a:lnTo>
                      <a:pt x="1260" y="777"/>
                    </a:lnTo>
                    <a:cubicBezTo>
                      <a:pt x="1275" y="780"/>
                      <a:pt x="1290" y="784"/>
                      <a:pt x="1306" y="786"/>
                    </a:cubicBezTo>
                    <a:cubicBezTo>
                      <a:pt x="1348" y="797"/>
                      <a:pt x="1389" y="810"/>
                      <a:pt x="1431" y="824"/>
                    </a:cubicBezTo>
                    <a:lnTo>
                      <a:pt x="1431" y="824"/>
                    </a:lnTo>
                    <a:cubicBezTo>
                      <a:pt x="1449" y="833"/>
                      <a:pt x="1469" y="840"/>
                      <a:pt x="1487" y="849"/>
                    </a:cubicBezTo>
                    <a:cubicBezTo>
                      <a:pt x="1534" y="872"/>
                      <a:pt x="1578" y="898"/>
                      <a:pt x="1621" y="927"/>
                    </a:cubicBezTo>
                    <a:cubicBezTo>
                      <a:pt x="1639" y="939"/>
                      <a:pt x="1657" y="952"/>
                      <a:pt x="1675" y="964"/>
                    </a:cubicBezTo>
                    <a:lnTo>
                      <a:pt x="1675" y="964"/>
                    </a:lnTo>
                    <a:cubicBezTo>
                      <a:pt x="1690" y="977"/>
                      <a:pt x="1707" y="990"/>
                      <a:pt x="1723" y="1003"/>
                    </a:cubicBezTo>
                    <a:cubicBezTo>
                      <a:pt x="1783" y="1053"/>
                      <a:pt x="1835" y="1108"/>
                      <a:pt x="1896" y="1157"/>
                    </a:cubicBezTo>
                    <a:cubicBezTo>
                      <a:pt x="1927" y="1181"/>
                      <a:pt x="1937" y="1188"/>
                      <a:pt x="1936" y="1188"/>
                    </a:cubicBezTo>
                    <a:cubicBezTo>
                      <a:pt x="1936" y="1188"/>
                      <a:pt x="1917" y="1174"/>
                      <a:pt x="1907" y="1166"/>
                    </a:cubicBezTo>
                    <a:lnTo>
                      <a:pt x="1907" y="1166"/>
                    </a:lnTo>
                    <a:cubicBezTo>
                      <a:pt x="1924" y="1181"/>
                      <a:pt x="1940" y="1194"/>
                      <a:pt x="1956" y="1205"/>
                    </a:cubicBezTo>
                    <a:cubicBezTo>
                      <a:pt x="1985" y="1229"/>
                      <a:pt x="2013" y="1254"/>
                      <a:pt x="2038" y="1280"/>
                    </a:cubicBezTo>
                    <a:cubicBezTo>
                      <a:pt x="2102" y="1339"/>
                      <a:pt x="2160" y="1399"/>
                      <a:pt x="2216" y="1462"/>
                    </a:cubicBezTo>
                    <a:cubicBezTo>
                      <a:pt x="2263" y="1513"/>
                      <a:pt x="2324" y="1535"/>
                      <a:pt x="2387" y="1535"/>
                    </a:cubicBezTo>
                    <a:cubicBezTo>
                      <a:pt x="2550" y="1535"/>
                      <a:pt x="2721" y="1384"/>
                      <a:pt x="2653" y="1205"/>
                    </a:cubicBezTo>
                    <a:cubicBezTo>
                      <a:pt x="2590" y="1047"/>
                      <a:pt x="2522" y="887"/>
                      <a:pt x="2435" y="739"/>
                    </a:cubicBezTo>
                    <a:cubicBezTo>
                      <a:pt x="2357" y="607"/>
                      <a:pt x="2241" y="494"/>
                      <a:pt x="2123" y="400"/>
                    </a:cubicBezTo>
                    <a:cubicBezTo>
                      <a:pt x="1920" y="235"/>
                      <a:pt x="1691" y="102"/>
                      <a:pt x="1437" y="44"/>
                    </a:cubicBezTo>
                    <a:cubicBezTo>
                      <a:pt x="1316" y="16"/>
                      <a:pt x="1191" y="1"/>
                      <a:pt x="1065"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7495;p38">
                <a:extLst>
                  <a:ext uri="{FF2B5EF4-FFF2-40B4-BE49-F238E27FC236}">
                    <a16:creationId xmlns:a16="http://schemas.microsoft.com/office/drawing/2014/main" id="{97BFA003-F634-BE4D-53F0-F97BE22357FB}"/>
                  </a:ext>
                </a:extLst>
              </p:cNvPr>
              <p:cNvSpPr/>
              <p:nvPr/>
            </p:nvSpPr>
            <p:spPr>
              <a:xfrm>
                <a:off x="4172375" y="1439925"/>
                <a:ext cx="130550" cy="87600"/>
              </a:xfrm>
              <a:custGeom>
                <a:avLst/>
                <a:gdLst/>
                <a:ahLst/>
                <a:cxnLst/>
                <a:rect l="l" t="t" r="r" b="b"/>
                <a:pathLst>
                  <a:path w="5222" h="3504" extrusionOk="0">
                    <a:moveTo>
                      <a:pt x="3671" y="953"/>
                    </a:moveTo>
                    <a:cubicBezTo>
                      <a:pt x="3671" y="953"/>
                      <a:pt x="3671" y="953"/>
                      <a:pt x="3671" y="953"/>
                    </a:cubicBezTo>
                    <a:cubicBezTo>
                      <a:pt x="3681" y="957"/>
                      <a:pt x="3686" y="959"/>
                      <a:pt x="3686" y="959"/>
                    </a:cubicBezTo>
                    <a:cubicBezTo>
                      <a:pt x="3686" y="959"/>
                      <a:pt x="3681" y="957"/>
                      <a:pt x="3671" y="953"/>
                    </a:cubicBezTo>
                    <a:close/>
                    <a:moveTo>
                      <a:pt x="1828" y="1224"/>
                    </a:moveTo>
                    <a:lnTo>
                      <a:pt x="1828" y="1224"/>
                    </a:lnTo>
                    <a:cubicBezTo>
                      <a:pt x="1826" y="1226"/>
                      <a:pt x="1824" y="1228"/>
                      <a:pt x="1821" y="1230"/>
                    </a:cubicBezTo>
                    <a:lnTo>
                      <a:pt x="1821" y="1230"/>
                    </a:lnTo>
                    <a:cubicBezTo>
                      <a:pt x="1823" y="1228"/>
                      <a:pt x="1826" y="1226"/>
                      <a:pt x="1828" y="1224"/>
                    </a:cubicBezTo>
                    <a:close/>
                    <a:moveTo>
                      <a:pt x="738" y="2541"/>
                    </a:moveTo>
                    <a:cubicBezTo>
                      <a:pt x="736" y="2545"/>
                      <a:pt x="734" y="2549"/>
                      <a:pt x="733" y="2554"/>
                    </a:cubicBezTo>
                    <a:lnTo>
                      <a:pt x="733" y="2554"/>
                    </a:lnTo>
                    <a:cubicBezTo>
                      <a:pt x="734" y="2550"/>
                      <a:pt x="736" y="2546"/>
                      <a:pt x="738" y="2541"/>
                    </a:cubicBezTo>
                    <a:close/>
                    <a:moveTo>
                      <a:pt x="653" y="2726"/>
                    </a:moveTo>
                    <a:cubicBezTo>
                      <a:pt x="652" y="2729"/>
                      <a:pt x="650" y="2734"/>
                      <a:pt x="647" y="2740"/>
                    </a:cubicBezTo>
                    <a:cubicBezTo>
                      <a:pt x="649" y="2735"/>
                      <a:pt x="651" y="2730"/>
                      <a:pt x="653" y="2726"/>
                    </a:cubicBezTo>
                    <a:close/>
                    <a:moveTo>
                      <a:pt x="2908" y="0"/>
                    </a:moveTo>
                    <a:cubicBezTo>
                      <a:pt x="2685" y="0"/>
                      <a:pt x="2462" y="30"/>
                      <a:pt x="2248" y="89"/>
                    </a:cubicBezTo>
                    <a:cubicBezTo>
                      <a:pt x="1800" y="214"/>
                      <a:pt x="1396" y="461"/>
                      <a:pt x="1051" y="772"/>
                    </a:cubicBezTo>
                    <a:cubicBezTo>
                      <a:pt x="705" y="1081"/>
                      <a:pt x="390" y="1507"/>
                      <a:pt x="240" y="1949"/>
                    </a:cubicBezTo>
                    <a:cubicBezTo>
                      <a:pt x="219" y="2010"/>
                      <a:pt x="199" y="2070"/>
                      <a:pt x="186" y="2133"/>
                    </a:cubicBezTo>
                    <a:cubicBezTo>
                      <a:pt x="183" y="2151"/>
                      <a:pt x="180" y="2170"/>
                      <a:pt x="177" y="2188"/>
                    </a:cubicBezTo>
                    <a:cubicBezTo>
                      <a:pt x="173" y="2206"/>
                      <a:pt x="170" y="2224"/>
                      <a:pt x="168" y="2243"/>
                    </a:cubicBezTo>
                    <a:cubicBezTo>
                      <a:pt x="163" y="2303"/>
                      <a:pt x="158" y="2334"/>
                      <a:pt x="156" y="2334"/>
                    </a:cubicBezTo>
                    <a:cubicBezTo>
                      <a:pt x="155" y="2334"/>
                      <a:pt x="155" y="2321"/>
                      <a:pt x="155" y="2297"/>
                    </a:cubicBezTo>
                    <a:lnTo>
                      <a:pt x="155" y="2297"/>
                    </a:lnTo>
                    <a:cubicBezTo>
                      <a:pt x="115" y="2408"/>
                      <a:pt x="88" y="2528"/>
                      <a:pt x="63" y="2643"/>
                    </a:cubicBezTo>
                    <a:cubicBezTo>
                      <a:pt x="34" y="2774"/>
                      <a:pt x="24" y="2903"/>
                      <a:pt x="16" y="3037"/>
                    </a:cubicBezTo>
                    <a:cubicBezTo>
                      <a:pt x="12" y="3097"/>
                      <a:pt x="0" y="3160"/>
                      <a:pt x="2" y="3223"/>
                    </a:cubicBezTo>
                    <a:cubicBezTo>
                      <a:pt x="5" y="3301"/>
                      <a:pt x="46" y="3366"/>
                      <a:pt x="83" y="3430"/>
                    </a:cubicBezTo>
                    <a:cubicBezTo>
                      <a:pt x="111" y="3477"/>
                      <a:pt x="163" y="3504"/>
                      <a:pt x="214" y="3504"/>
                    </a:cubicBezTo>
                    <a:cubicBezTo>
                      <a:pt x="251" y="3504"/>
                      <a:pt x="288" y="3490"/>
                      <a:pt x="316" y="3461"/>
                    </a:cubicBezTo>
                    <a:cubicBezTo>
                      <a:pt x="354" y="3422"/>
                      <a:pt x="396" y="3385"/>
                      <a:pt x="424" y="3338"/>
                    </a:cubicBezTo>
                    <a:cubicBezTo>
                      <a:pt x="453" y="3291"/>
                      <a:pt x="461" y="3233"/>
                      <a:pt x="477" y="3180"/>
                    </a:cubicBezTo>
                    <a:cubicBezTo>
                      <a:pt x="510" y="3071"/>
                      <a:pt x="540" y="3024"/>
                      <a:pt x="586" y="2900"/>
                    </a:cubicBezTo>
                    <a:cubicBezTo>
                      <a:pt x="602" y="2856"/>
                      <a:pt x="618" y="2813"/>
                      <a:pt x="634" y="2770"/>
                    </a:cubicBezTo>
                    <a:cubicBezTo>
                      <a:pt x="636" y="2766"/>
                      <a:pt x="651" y="2731"/>
                      <a:pt x="655" y="2721"/>
                    </a:cubicBezTo>
                    <a:lnTo>
                      <a:pt x="655" y="2721"/>
                    </a:lnTo>
                    <a:cubicBezTo>
                      <a:pt x="663" y="2703"/>
                      <a:pt x="672" y="2684"/>
                      <a:pt x="679" y="2665"/>
                    </a:cubicBezTo>
                    <a:cubicBezTo>
                      <a:pt x="696" y="2629"/>
                      <a:pt x="717" y="2592"/>
                      <a:pt x="733" y="2554"/>
                    </a:cubicBezTo>
                    <a:lnTo>
                      <a:pt x="733" y="2554"/>
                    </a:lnTo>
                    <a:cubicBezTo>
                      <a:pt x="729" y="2562"/>
                      <a:pt x="727" y="2565"/>
                      <a:pt x="726" y="2565"/>
                    </a:cubicBezTo>
                    <a:cubicBezTo>
                      <a:pt x="724" y="2565"/>
                      <a:pt x="729" y="2545"/>
                      <a:pt x="739" y="2531"/>
                    </a:cubicBezTo>
                    <a:cubicBezTo>
                      <a:pt x="759" y="2507"/>
                      <a:pt x="778" y="2484"/>
                      <a:pt x="798" y="2460"/>
                    </a:cubicBezTo>
                    <a:cubicBezTo>
                      <a:pt x="938" y="2285"/>
                      <a:pt x="1053" y="2091"/>
                      <a:pt x="1184" y="1907"/>
                    </a:cubicBezTo>
                    <a:cubicBezTo>
                      <a:pt x="1195" y="1892"/>
                      <a:pt x="1207" y="1876"/>
                      <a:pt x="1218" y="1862"/>
                    </a:cubicBezTo>
                    <a:cubicBezTo>
                      <a:pt x="1223" y="1854"/>
                      <a:pt x="1228" y="1849"/>
                      <a:pt x="1234" y="1841"/>
                    </a:cubicBezTo>
                    <a:cubicBezTo>
                      <a:pt x="1245" y="1825"/>
                      <a:pt x="1251" y="1817"/>
                      <a:pt x="1250" y="1817"/>
                    </a:cubicBezTo>
                    <a:lnTo>
                      <a:pt x="1250" y="1817"/>
                    </a:lnTo>
                    <a:cubicBezTo>
                      <a:pt x="1250" y="1817"/>
                      <a:pt x="1239" y="1831"/>
                      <a:pt x="1218" y="1860"/>
                    </a:cubicBezTo>
                    <a:cubicBezTo>
                      <a:pt x="1231" y="1824"/>
                      <a:pt x="1278" y="1786"/>
                      <a:pt x="1304" y="1753"/>
                    </a:cubicBezTo>
                    <a:cubicBezTo>
                      <a:pt x="1372" y="1674"/>
                      <a:pt x="1444" y="1598"/>
                      <a:pt x="1514" y="1520"/>
                    </a:cubicBezTo>
                    <a:cubicBezTo>
                      <a:pt x="1579" y="1452"/>
                      <a:pt x="1647" y="1386"/>
                      <a:pt x="1714" y="1323"/>
                    </a:cubicBezTo>
                    <a:cubicBezTo>
                      <a:pt x="1747" y="1293"/>
                      <a:pt x="1780" y="1264"/>
                      <a:pt x="1814" y="1236"/>
                    </a:cubicBezTo>
                    <a:lnTo>
                      <a:pt x="1814" y="1236"/>
                    </a:lnTo>
                    <a:cubicBezTo>
                      <a:pt x="1836" y="1228"/>
                      <a:pt x="1856" y="1205"/>
                      <a:pt x="1875" y="1190"/>
                    </a:cubicBezTo>
                    <a:cubicBezTo>
                      <a:pt x="1951" y="1134"/>
                      <a:pt x="2031" y="1084"/>
                      <a:pt x="2114" y="1037"/>
                    </a:cubicBezTo>
                    <a:cubicBezTo>
                      <a:pt x="2153" y="1017"/>
                      <a:pt x="2190" y="996"/>
                      <a:pt x="2229" y="977"/>
                    </a:cubicBezTo>
                    <a:cubicBezTo>
                      <a:pt x="2247" y="966"/>
                      <a:pt x="2268" y="957"/>
                      <a:pt x="2288" y="948"/>
                    </a:cubicBezTo>
                    <a:lnTo>
                      <a:pt x="2288" y="948"/>
                    </a:lnTo>
                    <a:cubicBezTo>
                      <a:pt x="2290" y="948"/>
                      <a:pt x="2292" y="947"/>
                      <a:pt x="2293" y="946"/>
                    </a:cubicBezTo>
                    <a:cubicBezTo>
                      <a:pt x="2381" y="912"/>
                      <a:pt x="2468" y="882"/>
                      <a:pt x="2562" y="857"/>
                    </a:cubicBezTo>
                    <a:cubicBezTo>
                      <a:pt x="2604" y="848"/>
                      <a:pt x="2644" y="838"/>
                      <a:pt x="2686" y="830"/>
                    </a:cubicBezTo>
                    <a:cubicBezTo>
                      <a:pt x="2694" y="827"/>
                      <a:pt x="2703" y="826"/>
                      <a:pt x="2711" y="825"/>
                    </a:cubicBezTo>
                    <a:lnTo>
                      <a:pt x="2711" y="825"/>
                    </a:lnTo>
                    <a:cubicBezTo>
                      <a:pt x="2728" y="823"/>
                      <a:pt x="2743" y="822"/>
                      <a:pt x="2759" y="819"/>
                    </a:cubicBezTo>
                    <a:cubicBezTo>
                      <a:pt x="2832" y="812"/>
                      <a:pt x="2906" y="808"/>
                      <a:pt x="2979" y="808"/>
                    </a:cubicBezTo>
                    <a:cubicBezTo>
                      <a:pt x="2994" y="808"/>
                      <a:pt x="3008" y="809"/>
                      <a:pt x="3023" y="809"/>
                    </a:cubicBezTo>
                    <a:cubicBezTo>
                      <a:pt x="3078" y="810"/>
                      <a:pt x="3129" y="815"/>
                      <a:pt x="3183" y="819"/>
                    </a:cubicBezTo>
                    <a:cubicBezTo>
                      <a:pt x="3188" y="819"/>
                      <a:pt x="3192" y="819"/>
                      <a:pt x="3196" y="819"/>
                    </a:cubicBezTo>
                    <a:cubicBezTo>
                      <a:pt x="3200" y="819"/>
                      <a:pt x="3203" y="819"/>
                      <a:pt x="3204" y="818"/>
                    </a:cubicBezTo>
                    <a:lnTo>
                      <a:pt x="3204" y="818"/>
                    </a:lnTo>
                    <a:cubicBezTo>
                      <a:pt x="3228" y="823"/>
                      <a:pt x="3253" y="831"/>
                      <a:pt x="3267" y="833"/>
                    </a:cubicBezTo>
                    <a:cubicBezTo>
                      <a:pt x="3380" y="856"/>
                      <a:pt x="3492" y="888"/>
                      <a:pt x="3600" y="927"/>
                    </a:cubicBezTo>
                    <a:cubicBezTo>
                      <a:pt x="3624" y="935"/>
                      <a:pt x="3646" y="944"/>
                      <a:pt x="3669" y="952"/>
                    </a:cubicBezTo>
                    <a:lnTo>
                      <a:pt x="3669" y="952"/>
                    </a:lnTo>
                    <a:cubicBezTo>
                      <a:pt x="3682" y="957"/>
                      <a:pt x="3694" y="963"/>
                      <a:pt x="3705" y="969"/>
                    </a:cubicBezTo>
                    <a:cubicBezTo>
                      <a:pt x="3763" y="995"/>
                      <a:pt x="3820" y="1024"/>
                      <a:pt x="3875" y="1056"/>
                    </a:cubicBezTo>
                    <a:cubicBezTo>
                      <a:pt x="3995" y="1121"/>
                      <a:pt x="4109" y="1195"/>
                      <a:pt x="4219" y="1276"/>
                    </a:cubicBezTo>
                    <a:cubicBezTo>
                      <a:pt x="4221" y="1277"/>
                      <a:pt x="4274" y="1319"/>
                      <a:pt x="4275" y="1319"/>
                    </a:cubicBezTo>
                    <a:cubicBezTo>
                      <a:pt x="4275" y="1319"/>
                      <a:pt x="4270" y="1315"/>
                      <a:pt x="4257" y="1304"/>
                    </a:cubicBezTo>
                    <a:lnTo>
                      <a:pt x="4257" y="1304"/>
                    </a:lnTo>
                    <a:cubicBezTo>
                      <a:pt x="4287" y="1326"/>
                      <a:pt x="4316" y="1351"/>
                      <a:pt x="4344" y="1375"/>
                    </a:cubicBezTo>
                    <a:cubicBezTo>
                      <a:pt x="4431" y="1446"/>
                      <a:pt x="4520" y="1496"/>
                      <a:pt x="4616" y="1551"/>
                    </a:cubicBezTo>
                    <a:cubicBezTo>
                      <a:pt x="4666" y="1580"/>
                      <a:pt x="4719" y="1593"/>
                      <a:pt x="4771" y="1593"/>
                    </a:cubicBezTo>
                    <a:cubicBezTo>
                      <a:pt x="5006" y="1593"/>
                      <a:pt x="5221" y="1329"/>
                      <a:pt x="5070" y="1098"/>
                    </a:cubicBezTo>
                    <a:cubicBezTo>
                      <a:pt x="5020" y="1022"/>
                      <a:pt x="4970" y="935"/>
                      <a:pt x="4907" y="869"/>
                    </a:cubicBezTo>
                    <a:cubicBezTo>
                      <a:pt x="4857" y="815"/>
                      <a:pt x="4794" y="768"/>
                      <a:pt x="4737" y="723"/>
                    </a:cubicBezTo>
                    <a:cubicBezTo>
                      <a:pt x="4614" y="621"/>
                      <a:pt x="4485" y="526"/>
                      <a:pt x="4350" y="440"/>
                    </a:cubicBezTo>
                    <a:cubicBezTo>
                      <a:pt x="4132" y="299"/>
                      <a:pt x="3891" y="189"/>
                      <a:pt x="3645" y="112"/>
                    </a:cubicBezTo>
                    <a:cubicBezTo>
                      <a:pt x="3408" y="37"/>
                      <a:pt x="3158" y="0"/>
                      <a:pt x="290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7496;p38">
                <a:extLst>
                  <a:ext uri="{FF2B5EF4-FFF2-40B4-BE49-F238E27FC236}">
                    <a16:creationId xmlns:a16="http://schemas.microsoft.com/office/drawing/2014/main" id="{3B74C6E7-A93A-A0F6-86DA-25F2C51654C2}"/>
                  </a:ext>
                </a:extLst>
              </p:cNvPr>
              <p:cNvSpPr/>
              <p:nvPr/>
            </p:nvSpPr>
            <p:spPr>
              <a:xfrm>
                <a:off x="4241175" y="1514425"/>
                <a:ext cx="29550" cy="38325"/>
              </a:xfrm>
              <a:custGeom>
                <a:avLst/>
                <a:gdLst/>
                <a:ahLst/>
                <a:cxnLst/>
                <a:rect l="l" t="t" r="r" b="b"/>
                <a:pathLst>
                  <a:path w="1182" h="1533" extrusionOk="0">
                    <a:moveTo>
                      <a:pt x="547" y="1"/>
                    </a:moveTo>
                    <a:cubicBezTo>
                      <a:pt x="518" y="4"/>
                      <a:pt x="491" y="9"/>
                      <a:pt x="465" y="12"/>
                    </a:cubicBezTo>
                    <a:cubicBezTo>
                      <a:pt x="461" y="14"/>
                      <a:pt x="457" y="16"/>
                      <a:pt x="452" y="18"/>
                    </a:cubicBezTo>
                    <a:lnTo>
                      <a:pt x="452" y="18"/>
                    </a:lnTo>
                    <a:cubicBezTo>
                      <a:pt x="392" y="27"/>
                      <a:pt x="339" y="42"/>
                      <a:pt x="279" y="75"/>
                    </a:cubicBezTo>
                    <a:cubicBezTo>
                      <a:pt x="246" y="93"/>
                      <a:pt x="217" y="117"/>
                      <a:pt x="190" y="141"/>
                    </a:cubicBezTo>
                    <a:cubicBezTo>
                      <a:pt x="161" y="166"/>
                      <a:pt x="140" y="201"/>
                      <a:pt x="117" y="230"/>
                    </a:cubicBezTo>
                    <a:cubicBezTo>
                      <a:pt x="70" y="298"/>
                      <a:pt x="46" y="382"/>
                      <a:pt x="30" y="462"/>
                    </a:cubicBezTo>
                    <a:cubicBezTo>
                      <a:pt x="17" y="525"/>
                      <a:pt x="6" y="589"/>
                      <a:pt x="4" y="654"/>
                    </a:cubicBezTo>
                    <a:cubicBezTo>
                      <a:pt x="1" y="724"/>
                      <a:pt x="12" y="793"/>
                      <a:pt x="22" y="861"/>
                    </a:cubicBezTo>
                    <a:cubicBezTo>
                      <a:pt x="33" y="947"/>
                      <a:pt x="56" y="1034"/>
                      <a:pt x="85" y="1115"/>
                    </a:cubicBezTo>
                    <a:cubicBezTo>
                      <a:pt x="130" y="1252"/>
                      <a:pt x="203" y="1377"/>
                      <a:pt x="332" y="1451"/>
                    </a:cubicBezTo>
                    <a:cubicBezTo>
                      <a:pt x="379" y="1479"/>
                      <a:pt x="432" y="1500"/>
                      <a:pt x="484" y="1513"/>
                    </a:cubicBezTo>
                    <a:cubicBezTo>
                      <a:pt x="539" y="1524"/>
                      <a:pt x="597" y="1532"/>
                      <a:pt x="654" y="1532"/>
                    </a:cubicBezTo>
                    <a:cubicBezTo>
                      <a:pt x="790" y="1531"/>
                      <a:pt x="918" y="1490"/>
                      <a:pt x="1018" y="1400"/>
                    </a:cubicBezTo>
                    <a:cubicBezTo>
                      <a:pt x="1079" y="1345"/>
                      <a:pt x="1108" y="1277"/>
                      <a:pt x="1138" y="1204"/>
                    </a:cubicBezTo>
                    <a:cubicBezTo>
                      <a:pt x="1149" y="1173"/>
                      <a:pt x="1155" y="1142"/>
                      <a:pt x="1160" y="1110"/>
                    </a:cubicBezTo>
                    <a:cubicBezTo>
                      <a:pt x="1178" y="977"/>
                      <a:pt x="1181" y="842"/>
                      <a:pt x="1178" y="706"/>
                    </a:cubicBezTo>
                    <a:cubicBezTo>
                      <a:pt x="1176" y="631"/>
                      <a:pt x="1168" y="554"/>
                      <a:pt x="1149" y="481"/>
                    </a:cubicBezTo>
                    <a:cubicBezTo>
                      <a:pt x="1144" y="457"/>
                      <a:pt x="1138" y="436"/>
                      <a:pt x="1128" y="413"/>
                    </a:cubicBezTo>
                    <a:cubicBezTo>
                      <a:pt x="1108" y="368"/>
                      <a:pt x="1092" y="323"/>
                      <a:pt x="1065" y="282"/>
                    </a:cubicBezTo>
                    <a:cubicBezTo>
                      <a:pt x="1008" y="201"/>
                      <a:pt x="939" y="125"/>
                      <a:pt x="848" y="80"/>
                    </a:cubicBezTo>
                    <a:cubicBezTo>
                      <a:pt x="800" y="56"/>
                      <a:pt x="748" y="33"/>
                      <a:pt x="694" y="20"/>
                    </a:cubicBezTo>
                    <a:cubicBezTo>
                      <a:pt x="678" y="17"/>
                      <a:pt x="662" y="15"/>
                      <a:pt x="646" y="12"/>
                    </a:cubicBezTo>
                    <a:cubicBezTo>
                      <a:pt x="614" y="9"/>
                      <a:pt x="581" y="2"/>
                      <a:pt x="5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7497;p38">
                <a:extLst>
                  <a:ext uri="{FF2B5EF4-FFF2-40B4-BE49-F238E27FC236}">
                    <a16:creationId xmlns:a16="http://schemas.microsoft.com/office/drawing/2014/main" id="{F2C47F78-97CC-35BD-421C-E294F0E494F2}"/>
                  </a:ext>
                </a:extLst>
              </p:cNvPr>
              <p:cNvSpPr/>
              <p:nvPr/>
            </p:nvSpPr>
            <p:spPr>
              <a:xfrm>
                <a:off x="4410250" y="1477150"/>
                <a:ext cx="28500" cy="36750"/>
              </a:xfrm>
              <a:custGeom>
                <a:avLst/>
                <a:gdLst/>
                <a:ahLst/>
                <a:cxnLst/>
                <a:rect l="l" t="t" r="r" b="b"/>
                <a:pathLst>
                  <a:path w="1140" h="1470" extrusionOk="0">
                    <a:moveTo>
                      <a:pt x="540" y="1"/>
                    </a:moveTo>
                    <a:cubicBezTo>
                      <a:pt x="496" y="1"/>
                      <a:pt x="451" y="9"/>
                      <a:pt x="411" y="25"/>
                    </a:cubicBezTo>
                    <a:lnTo>
                      <a:pt x="411" y="25"/>
                    </a:lnTo>
                    <a:cubicBezTo>
                      <a:pt x="366" y="35"/>
                      <a:pt x="321" y="54"/>
                      <a:pt x="282" y="77"/>
                    </a:cubicBezTo>
                    <a:cubicBezTo>
                      <a:pt x="213" y="117"/>
                      <a:pt x="169" y="166"/>
                      <a:pt x="124" y="230"/>
                    </a:cubicBezTo>
                    <a:cubicBezTo>
                      <a:pt x="80" y="292"/>
                      <a:pt x="56" y="369"/>
                      <a:pt x="40" y="444"/>
                    </a:cubicBezTo>
                    <a:cubicBezTo>
                      <a:pt x="17" y="539"/>
                      <a:pt x="1" y="638"/>
                      <a:pt x="9" y="736"/>
                    </a:cubicBezTo>
                    <a:cubicBezTo>
                      <a:pt x="17" y="842"/>
                      <a:pt x="35" y="945"/>
                      <a:pt x="61" y="1047"/>
                    </a:cubicBezTo>
                    <a:cubicBezTo>
                      <a:pt x="88" y="1154"/>
                      <a:pt x="137" y="1265"/>
                      <a:pt x="221" y="1340"/>
                    </a:cubicBezTo>
                    <a:cubicBezTo>
                      <a:pt x="319" y="1427"/>
                      <a:pt x="441" y="1469"/>
                      <a:pt x="570" y="1469"/>
                    </a:cubicBezTo>
                    <a:cubicBezTo>
                      <a:pt x="670" y="1469"/>
                      <a:pt x="785" y="1445"/>
                      <a:pt x="868" y="1388"/>
                    </a:cubicBezTo>
                    <a:cubicBezTo>
                      <a:pt x="939" y="1340"/>
                      <a:pt x="977" y="1298"/>
                      <a:pt x="1026" y="1228"/>
                    </a:cubicBezTo>
                    <a:cubicBezTo>
                      <a:pt x="1058" y="1184"/>
                      <a:pt x="1078" y="1131"/>
                      <a:pt x="1096" y="1081"/>
                    </a:cubicBezTo>
                    <a:cubicBezTo>
                      <a:pt x="1125" y="1007"/>
                      <a:pt x="1134" y="922"/>
                      <a:pt x="1136" y="845"/>
                    </a:cubicBezTo>
                    <a:cubicBezTo>
                      <a:pt x="1139" y="774"/>
                      <a:pt x="1128" y="703"/>
                      <a:pt x="1118" y="633"/>
                    </a:cubicBezTo>
                    <a:cubicBezTo>
                      <a:pt x="1092" y="465"/>
                      <a:pt x="1021" y="305"/>
                      <a:pt x="908" y="177"/>
                    </a:cubicBezTo>
                    <a:cubicBezTo>
                      <a:pt x="843" y="103"/>
                      <a:pt x="756" y="54"/>
                      <a:pt x="664" y="22"/>
                    </a:cubicBezTo>
                    <a:cubicBezTo>
                      <a:pt x="625" y="8"/>
                      <a:pt x="583" y="1"/>
                      <a:pt x="54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7498;p38">
                <a:extLst>
                  <a:ext uri="{FF2B5EF4-FFF2-40B4-BE49-F238E27FC236}">
                    <a16:creationId xmlns:a16="http://schemas.microsoft.com/office/drawing/2014/main" id="{513FBC52-93B3-04E2-CBF8-7D2572731DE7}"/>
                  </a:ext>
                </a:extLst>
              </p:cNvPr>
              <p:cNvSpPr/>
              <p:nvPr/>
            </p:nvSpPr>
            <p:spPr>
              <a:xfrm>
                <a:off x="3998150" y="1216150"/>
                <a:ext cx="15550" cy="62000"/>
              </a:xfrm>
              <a:custGeom>
                <a:avLst/>
                <a:gdLst/>
                <a:ahLst/>
                <a:cxnLst/>
                <a:rect l="l" t="t" r="r" b="b"/>
                <a:pathLst>
                  <a:path w="622" h="2480" extrusionOk="0">
                    <a:moveTo>
                      <a:pt x="476" y="0"/>
                    </a:moveTo>
                    <a:cubicBezTo>
                      <a:pt x="476" y="0"/>
                      <a:pt x="1" y="950"/>
                      <a:pt x="622" y="2479"/>
                    </a:cubicBezTo>
                    <a:lnTo>
                      <a:pt x="476"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7499;p38">
                <a:extLst>
                  <a:ext uri="{FF2B5EF4-FFF2-40B4-BE49-F238E27FC236}">
                    <a16:creationId xmlns:a16="http://schemas.microsoft.com/office/drawing/2014/main" id="{408CD252-7462-2C88-4E1C-9CC2B8035215}"/>
                  </a:ext>
                </a:extLst>
              </p:cNvPr>
              <p:cNvSpPr/>
              <p:nvPr/>
            </p:nvSpPr>
            <p:spPr>
              <a:xfrm>
                <a:off x="3947775" y="1282150"/>
                <a:ext cx="46050" cy="10100"/>
              </a:xfrm>
              <a:custGeom>
                <a:avLst/>
                <a:gdLst/>
                <a:ahLst/>
                <a:cxnLst/>
                <a:rect l="l" t="t" r="r" b="b"/>
                <a:pathLst>
                  <a:path w="1842" h="404" extrusionOk="0">
                    <a:moveTo>
                      <a:pt x="1212" y="1"/>
                    </a:moveTo>
                    <a:cubicBezTo>
                      <a:pt x="447" y="1"/>
                      <a:pt x="1" y="404"/>
                      <a:pt x="1" y="404"/>
                    </a:cubicBezTo>
                    <a:lnTo>
                      <a:pt x="1841" y="88"/>
                    </a:lnTo>
                    <a:cubicBezTo>
                      <a:pt x="1613" y="26"/>
                      <a:pt x="1403" y="1"/>
                      <a:pt x="121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7500;p38">
                <a:extLst>
                  <a:ext uri="{FF2B5EF4-FFF2-40B4-BE49-F238E27FC236}">
                    <a16:creationId xmlns:a16="http://schemas.microsoft.com/office/drawing/2014/main" id="{15842300-0D21-102E-18EC-8AD2D5E0A283}"/>
                  </a:ext>
                </a:extLst>
              </p:cNvPr>
              <p:cNvSpPr/>
              <p:nvPr/>
            </p:nvSpPr>
            <p:spPr>
              <a:xfrm>
                <a:off x="4163100" y="1418600"/>
                <a:ext cx="168375" cy="191500"/>
              </a:xfrm>
              <a:custGeom>
                <a:avLst/>
                <a:gdLst/>
                <a:ahLst/>
                <a:cxnLst/>
                <a:rect l="l" t="t" r="r" b="b"/>
                <a:pathLst>
                  <a:path w="6735" h="7660" fill="none" extrusionOk="0">
                    <a:moveTo>
                      <a:pt x="994" y="6672"/>
                    </a:moveTo>
                    <a:cubicBezTo>
                      <a:pt x="319" y="5863"/>
                      <a:pt x="1" y="4765"/>
                      <a:pt x="143" y="3720"/>
                    </a:cubicBezTo>
                    <a:cubicBezTo>
                      <a:pt x="284" y="2676"/>
                      <a:pt x="887" y="1710"/>
                      <a:pt x="1746" y="1101"/>
                    </a:cubicBezTo>
                    <a:cubicBezTo>
                      <a:pt x="3290" y="1"/>
                      <a:pt x="4783" y="1047"/>
                      <a:pt x="5165" y="1524"/>
                    </a:cubicBezTo>
                    <a:cubicBezTo>
                      <a:pt x="6735" y="3488"/>
                      <a:pt x="6361" y="6209"/>
                      <a:pt x="4618" y="7176"/>
                    </a:cubicBezTo>
                    <a:cubicBezTo>
                      <a:pt x="3750" y="7660"/>
                      <a:pt x="1920" y="7571"/>
                      <a:pt x="1141" y="6796"/>
                    </a:cubicBezTo>
                    <a:close/>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7501;p38">
                <a:extLst>
                  <a:ext uri="{FF2B5EF4-FFF2-40B4-BE49-F238E27FC236}">
                    <a16:creationId xmlns:a16="http://schemas.microsoft.com/office/drawing/2014/main" id="{918D7C91-A6F2-1472-C626-C5BFFCAF107D}"/>
                  </a:ext>
                </a:extLst>
              </p:cNvPr>
              <p:cNvSpPr/>
              <p:nvPr/>
            </p:nvSpPr>
            <p:spPr>
              <a:xfrm>
                <a:off x="4090825" y="1507275"/>
                <a:ext cx="85125" cy="43500"/>
              </a:xfrm>
              <a:custGeom>
                <a:avLst/>
                <a:gdLst/>
                <a:ahLst/>
                <a:cxnLst/>
                <a:rect l="l" t="t" r="r" b="b"/>
                <a:pathLst>
                  <a:path w="3405" h="1740" extrusionOk="0">
                    <a:moveTo>
                      <a:pt x="332" y="0"/>
                    </a:moveTo>
                    <a:cubicBezTo>
                      <a:pt x="315" y="0"/>
                      <a:pt x="298" y="2"/>
                      <a:pt x="280" y="5"/>
                    </a:cubicBezTo>
                    <a:cubicBezTo>
                      <a:pt x="238" y="7"/>
                      <a:pt x="199" y="20"/>
                      <a:pt x="164" y="43"/>
                    </a:cubicBezTo>
                    <a:cubicBezTo>
                      <a:pt x="99" y="80"/>
                      <a:pt x="36" y="156"/>
                      <a:pt x="18" y="230"/>
                    </a:cubicBezTo>
                    <a:cubicBezTo>
                      <a:pt x="0" y="311"/>
                      <a:pt x="4" y="402"/>
                      <a:pt x="51" y="473"/>
                    </a:cubicBezTo>
                    <a:cubicBezTo>
                      <a:pt x="67" y="495"/>
                      <a:pt x="83" y="515"/>
                      <a:pt x="99" y="537"/>
                    </a:cubicBezTo>
                    <a:cubicBezTo>
                      <a:pt x="139" y="576"/>
                      <a:pt x="186" y="602"/>
                      <a:pt x="238" y="618"/>
                    </a:cubicBezTo>
                    <a:cubicBezTo>
                      <a:pt x="596" y="762"/>
                      <a:pt x="956" y="908"/>
                      <a:pt x="1314" y="1050"/>
                    </a:cubicBezTo>
                    <a:cubicBezTo>
                      <a:pt x="1671" y="1194"/>
                      <a:pt x="2032" y="1339"/>
                      <a:pt x="2389" y="1483"/>
                    </a:cubicBezTo>
                    <a:cubicBezTo>
                      <a:pt x="2591" y="1564"/>
                      <a:pt x="2793" y="1647"/>
                      <a:pt x="2997" y="1728"/>
                    </a:cubicBezTo>
                    <a:cubicBezTo>
                      <a:pt x="3023" y="1735"/>
                      <a:pt x="3048" y="1739"/>
                      <a:pt x="3073" y="1739"/>
                    </a:cubicBezTo>
                    <a:cubicBezTo>
                      <a:pt x="3090" y="1739"/>
                      <a:pt x="3106" y="1737"/>
                      <a:pt x="3123" y="1734"/>
                    </a:cubicBezTo>
                    <a:cubicBezTo>
                      <a:pt x="3165" y="1732"/>
                      <a:pt x="3204" y="1720"/>
                      <a:pt x="3240" y="1697"/>
                    </a:cubicBezTo>
                    <a:cubicBezTo>
                      <a:pt x="3304" y="1660"/>
                      <a:pt x="3367" y="1584"/>
                      <a:pt x="3385" y="1509"/>
                    </a:cubicBezTo>
                    <a:cubicBezTo>
                      <a:pt x="3405" y="1428"/>
                      <a:pt x="3400" y="1338"/>
                      <a:pt x="3353" y="1267"/>
                    </a:cubicBezTo>
                    <a:cubicBezTo>
                      <a:pt x="3337" y="1244"/>
                      <a:pt x="3320" y="1225"/>
                      <a:pt x="3304" y="1202"/>
                    </a:cubicBezTo>
                    <a:cubicBezTo>
                      <a:pt x="3267" y="1163"/>
                      <a:pt x="3220" y="1136"/>
                      <a:pt x="3165" y="1121"/>
                    </a:cubicBezTo>
                    <a:cubicBezTo>
                      <a:pt x="2808" y="977"/>
                      <a:pt x="2447" y="832"/>
                      <a:pt x="2090" y="689"/>
                    </a:cubicBezTo>
                    <a:cubicBezTo>
                      <a:pt x="1732" y="545"/>
                      <a:pt x="1372" y="400"/>
                      <a:pt x="1014" y="256"/>
                    </a:cubicBezTo>
                    <a:cubicBezTo>
                      <a:pt x="812" y="175"/>
                      <a:pt x="610" y="93"/>
                      <a:pt x="406" y="12"/>
                    </a:cubicBezTo>
                    <a:cubicBezTo>
                      <a:pt x="381" y="4"/>
                      <a:pt x="357" y="0"/>
                      <a:pt x="332"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7502;p38">
                <a:extLst>
                  <a:ext uri="{FF2B5EF4-FFF2-40B4-BE49-F238E27FC236}">
                    <a16:creationId xmlns:a16="http://schemas.microsoft.com/office/drawing/2014/main" id="{04039FB3-5DE9-B95F-28B7-79DF6B798F5A}"/>
                  </a:ext>
                </a:extLst>
              </p:cNvPr>
              <p:cNvSpPr/>
              <p:nvPr/>
            </p:nvSpPr>
            <p:spPr>
              <a:xfrm>
                <a:off x="4359675" y="1406150"/>
                <a:ext cx="142550" cy="187300"/>
              </a:xfrm>
              <a:custGeom>
                <a:avLst/>
                <a:gdLst/>
                <a:ahLst/>
                <a:cxnLst/>
                <a:rect l="l" t="t" r="r" b="b"/>
                <a:pathLst>
                  <a:path w="5702" h="7492" fill="none" extrusionOk="0">
                    <a:moveTo>
                      <a:pt x="1728" y="5658"/>
                    </a:moveTo>
                    <a:cubicBezTo>
                      <a:pt x="288" y="4705"/>
                      <a:pt x="1" y="151"/>
                      <a:pt x="2840" y="77"/>
                    </a:cubicBezTo>
                    <a:cubicBezTo>
                      <a:pt x="5701" y="1"/>
                      <a:pt x="5353" y="7492"/>
                      <a:pt x="1873" y="5782"/>
                    </a:cubicBezTo>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7503;p38">
                <a:extLst>
                  <a:ext uri="{FF2B5EF4-FFF2-40B4-BE49-F238E27FC236}">
                    <a16:creationId xmlns:a16="http://schemas.microsoft.com/office/drawing/2014/main" id="{352773DB-F29F-2985-1729-CE1D660E06F2}"/>
                  </a:ext>
                </a:extLst>
              </p:cNvPr>
              <p:cNvSpPr/>
              <p:nvPr/>
            </p:nvSpPr>
            <p:spPr>
              <a:xfrm>
                <a:off x="3942900" y="1163700"/>
                <a:ext cx="637250" cy="465625"/>
              </a:xfrm>
              <a:custGeom>
                <a:avLst/>
                <a:gdLst/>
                <a:ahLst/>
                <a:cxnLst/>
                <a:rect l="l" t="t" r="r" b="b"/>
                <a:pathLst>
                  <a:path w="25490" h="18625" extrusionOk="0">
                    <a:moveTo>
                      <a:pt x="10328" y="1"/>
                    </a:moveTo>
                    <a:cubicBezTo>
                      <a:pt x="8351" y="1"/>
                      <a:pt x="4531" y="1407"/>
                      <a:pt x="2879" y="5098"/>
                    </a:cubicBezTo>
                    <a:cubicBezTo>
                      <a:pt x="0" y="6411"/>
                      <a:pt x="1166" y="10071"/>
                      <a:pt x="2073" y="11533"/>
                    </a:cubicBezTo>
                    <a:cubicBezTo>
                      <a:pt x="2130" y="11623"/>
                      <a:pt x="2187" y="11709"/>
                      <a:pt x="2242" y="11785"/>
                    </a:cubicBezTo>
                    <a:cubicBezTo>
                      <a:pt x="2280" y="12188"/>
                      <a:pt x="2343" y="12631"/>
                      <a:pt x="2440" y="13118"/>
                    </a:cubicBezTo>
                    <a:cubicBezTo>
                      <a:pt x="3113" y="16486"/>
                      <a:pt x="5162" y="18087"/>
                      <a:pt x="5596" y="18461"/>
                    </a:cubicBezTo>
                    <a:cubicBezTo>
                      <a:pt x="5726" y="18574"/>
                      <a:pt x="5836" y="18625"/>
                      <a:pt x="5928" y="18625"/>
                    </a:cubicBezTo>
                    <a:cubicBezTo>
                      <a:pt x="6770" y="18625"/>
                      <a:pt x="6060" y="14292"/>
                      <a:pt x="6060" y="14292"/>
                    </a:cubicBezTo>
                    <a:lnTo>
                      <a:pt x="6060" y="14292"/>
                    </a:lnTo>
                    <a:cubicBezTo>
                      <a:pt x="6229" y="14598"/>
                      <a:pt x="6391" y="14721"/>
                      <a:pt x="6535" y="14721"/>
                    </a:cubicBezTo>
                    <a:cubicBezTo>
                      <a:pt x="6912" y="14721"/>
                      <a:pt x="7164" y="13886"/>
                      <a:pt x="7082" y="13300"/>
                    </a:cubicBezTo>
                    <a:cubicBezTo>
                      <a:pt x="6904" y="12023"/>
                      <a:pt x="6543" y="11054"/>
                      <a:pt x="6220" y="10393"/>
                    </a:cubicBezTo>
                    <a:lnTo>
                      <a:pt x="6220" y="10393"/>
                    </a:lnTo>
                    <a:cubicBezTo>
                      <a:pt x="6280" y="10410"/>
                      <a:pt x="6335" y="10419"/>
                      <a:pt x="6386" y="10419"/>
                    </a:cubicBezTo>
                    <a:cubicBezTo>
                      <a:pt x="6611" y="10419"/>
                      <a:pt x="6750" y="10246"/>
                      <a:pt x="6842" y="9875"/>
                    </a:cubicBezTo>
                    <a:cubicBezTo>
                      <a:pt x="6954" y="9429"/>
                      <a:pt x="6770" y="8976"/>
                      <a:pt x="6553" y="8630"/>
                    </a:cubicBezTo>
                    <a:lnTo>
                      <a:pt x="6553" y="8630"/>
                    </a:lnTo>
                    <a:cubicBezTo>
                      <a:pt x="7050" y="9154"/>
                      <a:pt x="7890" y="9825"/>
                      <a:pt x="8935" y="9825"/>
                    </a:cubicBezTo>
                    <a:cubicBezTo>
                      <a:pt x="9376" y="9825"/>
                      <a:pt x="9853" y="9706"/>
                      <a:pt x="10357" y="9405"/>
                    </a:cubicBezTo>
                    <a:cubicBezTo>
                      <a:pt x="11710" y="10195"/>
                      <a:pt x="13391" y="10663"/>
                      <a:pt x="14922" y="10663"/>
                    </a:cubicBezTo>
                    <a:cubicBezTo>
                      <a:pt x="15737" y="10663"/>
                      <a:pt x="16509" y="10531"/>
                      <a:pt x="17166" y="10244"/>
                    </a:cubicBezTo>
                    <a:cubicBezTo>
                      <a:pt x="18151" y="9815"/>
                      <a:pt x="18137" y="9016"/>
                      <a:pt x="17404" y="8106"/>
                    </a:cubicBezTo>
                    <a:lnTo>
                      <a:pt x="17404" y="8106"/>
                    </a:lnTo>
                    <a:cubicBezTo>
                      <a:pt x="18728" y="8559"/>
                      <a:pt x="20066" y="8896"/>
                      <a:pt x="21108" y="8896"/>
                    </a:cubicBezTo>
                    <a:cubicBezTo>
                      <a:pt x="21364" y="8896"/>
                      <a:pt x="21602" y="8876"/>
                      <a:pt x="21817" y="8832"/>
                    </a:cubicBezTo>
                    <a:cubicBezTo>
                      <a:pt x="25489" y="8087"/>
                      <a:pt x="23267" y="3633"/>
                      <a:pt x="19597" y="3633"/>
                    </a:cubicBezTo>
                    <a:cubicBezTo>
                      <a:pt x="19228" y="3633"/>
                      <a:pt x="18844" y="3678"/>
                      <a:pt x="18451" y="3777"/>
                    </a:cubicBezTo>
                    <a:cubicBezTo>
                      <a:pt x="21312" y="1787"/>
                      <a:pt x="18981" y="815"/>
                      <a:pt x="16510" y="815"/>
                    </a:cubicBezTo>
                    <a:cubicBezTo>
                      <a:pt x="16258" y="815"/>
                      <a:pt x="16004" y="825"/>
                      <a:pt x="15755" y="845"/>
                    </a:cubicBezTo>
                    <a:cubicBezTo>
                      <a:pt x="12929" y="1075"/>
                      <a:pt x="10787" y="1516"/>
                      <a:pt x="10787" y="1516"/>
                    </a:cubicBezTo>
                    <a:cubicBezTo>
                      <a:pt x="12111" y="584"/>
                      <a:pt x="11602" y="1"/>
                      <a:pt x="1032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7504;p38">
                <a:extLst>
                  <a:ext uri="{FF2B5EF4-FFF2-40B4-BE49-F238E27FC236}">
                    <a16:creationId xmlns:a16="http://schemas.microsoft.com/office/drawing/2014/main" id="{38E09279-2F57-53E5-612D-FAC538C66E19}"/>
                  </a:ext>
                </a:extLst>
              </p:cNvPr>
              <p:cNvSpPr/>
              <p:nvPr/>
            </p:nvSpPr>
            <p:spPr>
              <a:xfrm>
                <a:off x="4247375" y="1524000"/>
                <a:ext cx="8100" cy="7925"/>
              </a:xfrm>
              <a:custGeom>
                <a:avLst/>
                <a:gdLst/>
                <a:ahLst/>
                <a:cxnLst/>
                <a:rect l="l" t="t" r="r" b="b"/>
                <a:pathLst>
                  <a:path w="324" h="317" extrusionOk="0">
                    <a:moveTo>
                      <a:pt x="162" y="1"/>
                    </a:moveTo>
                    <a:cubicBezTo>
                      <a:pt x="79" y="1"/>
                      <a:pt x="0" y="74"/>
                      <a:pt x="5" y="159"/>
                    </a:cubicBezTo>
                    <a:cubicBezTo>
                      <a:pt x="8" y="247"/>
                      <a:pt x="73" y="316"/>
                      <a:pt x="162" y="316"/>
                    </a:cubicBezTo>
                    <a:cubicBezTo>
                      <a:pt x="244" y="316"/>
                      <a:pt x="324" y="244"/>
                      <a:pt x="320" y="159"/>
                    </a:cubicBezTo>
                    <a:cubicBezTo>
                      <a:pt x="315" y="74"/>
                      <a:pt x="251" y="1"/>
                      <a:pt x="1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7505;p38">
                <a:extLst>
                  <a:ext uri="{FF2B5EF4-FFF2-40B4-BE49-F238E27FC236}">
                    <a16:creationId xmlns:a16="http://schemas.microsoft.com/office/drawing/2014/main" id="{790E0868-5D1D-261B-2BBC-3C174858EC0F}"/>
                  </a:ext>
                </a:extLst>
              </p:cNvPr>
              <p:cNvSpPr/>
              <p:nvPr/>
            </p:nvSpPr>
            <p:spPr>
              <a:xfrm>
                <a:off x="4272400" y="1618200"/>
                <a:ext cx="75625" cy="42600"/>
              </a:xfrm>
              <a:custGeom>
                <a:avLst/>
                <a:gdLst/>
                <a:ahLst/>
                <a:cxnLst/>
                <a:rect l="l" t="t" r="r" b="b"/>
                <a:pathLst>
                  <a:path w="3025" h="1704" fill="none" extrusionOk="0">
                    <a:moveTo>
                      <a:pt x="0" y="96"/>
                    </a:moveTo>
                    <a:cubicBezTo>
                      <a:pt x="0" y="96"/>
                      <a:pt x="662" y="1704"/>
                      <a:pt x="3024" y="1"/>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7506;p38">
                <a:extLst>
                  <a:ext uri="{FF2B5EF4-FFF2-40B4-BE49-F238E27FC236}">
                    <a16:creationId xmlns:a16="http://schemas.microsoft.com/office/drawing/2014/main" id="{AA46CF25-43D1-68C5-8790-A5577A08320C}"/>
                  </a:ext>
                </a:extLst>
              </p:cNvPr>
              <p:cNvSpPr/>
              <p:nvPr/>
            </p:nvSpPr>
            <p:spPr>
              <a:xfrm>
                <a:off x="4359675" y="1506550"/>
                <a:ext cx="41675" cy="81575"/>
              </a:xfrm>
              <a:custGeom>
                <a:avLst/>
                <a:gdLst/>
                <a:ahLst/>
                <a:cxnLst/>
                <a:rect l="l" t="t" r="r" b="b"/>
                <a:pathLst>
                  <a:path w="1667" h="3263" extrusionOk="0">
                    <a:moveTo>
                      <a:pt x="457" y="0"/>
                    </a:moveTo>
                    <a:lnTo>
                      <a:pt x="1" y="3262"/>
                    </a:lnTo>
                    <a:lnTo>
                      <a:pt x="1666" y="2656"/>
                    </a:lnTo>
                    <a:lnTo>
                      <a:pt x="4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7507;p38">
                <a:extLst>
                  <a:ext uri="{FF2B5EF4-FFF2-40B4-BE49-F238E27FC236}">
                    <a16:creationId xmlns:a16="http://schemas.microsoft.com/office/drawing/2014/main" id="{F5BB71BF-29EB-54EE-B436-0103D94068FD}"/>
                  </a:ext>
                </a:extLst>
              </p:cNvPr>
              <p:cNvSpPr/>
              <p:nvPr/>
            </p:nvSpPr>
            <p:spPr>
              <a:xfrm>
                <a:off x="4359675" y="1506550"/>
                <a:ext cx="41675" cy="81575"/>
              </a:xfrm>
              <a:custGeom>
                <a:avLst/>
                <a:gdLst/>
                <a:ahLst/>
                <a:cxnLst/>
                <a:rect l="l" t="t" r="r" b="b"/>
                <a:pathLst>
                  <a:path w="1667" h="3263" fill="none" extrusionOk="0">
                    <a:moveTo>
                      <a:pt x="457" y="0"/>
                    </a:moveTo>
                    <a:lnTo>
                      <a:pt x="1666" y="2656"/>
                    </a:lnTo>
                    <a:lnTo>
                      <a:pt x="1" y="3262"/>
                    </a:lnTo>
                  </a:path>
                </a:pathLst>
              </a:custGeom>
              <a:noFill/>
              <a:ln w="2425" cap="flat" cmpd="sng">
                <a:solidFill>
                  <a:srgbClr val="FFFFFF"/>
                </a:solidFill>
                <a:prstDash val="solid"/>
                <a:miter lim="161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7508;p38">
                <a:extLst>
                  <a:ext uri="{FF2B5EF4-FFF2-40B4-BE49-F238E27FC236}">
                    <a16:creationId xmlns:a16="http://schemas.microsoft.com/office/drawing/2014/main" id="{79655287-12A2-A721-2FE0-FB27A3CC0A15}"/>
                  </a:ext>
                </a:extLst>
              </p:cNvPr>
              <p:cNvSpPr/>
              <p:nvPr/>
            </p:nvSpPr>
            <p:spPr>
              <a:xfrm>
                <a:off x="4358175" y="1506550"/>
                <a:ext cx="43175" cy="79950"/>
              </a:xfrm>
              <a:custGeom>
                <a:avLst/>
                <a:gdLst/>
                <a:ahLst/>
                <a:cxnLst/>
                <a:rect l="l" t="t" r="r" b="b"/>
                <a:pathLst>
                  <a:path w="1727" h="3198" fill="none" extrusionOk="0">
                    <a:moveTo>
                      <a:pt x="517" y="0"/>
                    </a:moveTo>
                    <a:lnTo>
                      <a:pt x="1726" y="2656"/>
                    </a:lnTo>
                    <a:lnTo>
                      <a:pt x="1" y="3198"/>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7509;p38">
                <a:extLst>
                  <a:ext uri="{FF2B5EF4-FFF2-40B4-BE49-F238E27FC236}">
                    <a16:creationId xmlns:a16="http://schemas.microsoft.com/office/drawing/2014/main" id="{DAEEB5CB-BA11-FC2E-F4AF-F4B6FDCDF19B}"/>
                  </a:ext>
                </a:extLst>
              </p:cNvPr>
              <p:cNvSpPr/>
              <p:nvPr/>
            </p:nvSpPr>
            <p:spPr>
              <a:xfrm>
                <a:off x="4310400" y="1478300"/>
                <a:ext cx="75500" cy="34325"/>
              </a:xfrm>
              <a:custGeom>
                <a:avLst/>
                <a:gdLst/>
                <a:ahLst/>
                <a:cxnLst/>
                <a:rect l="l" t="t" r="r" b="b"/>
                <a:pathLst>
                  <a:path w="3020" h="1373" extrusionOk="0">
                    <a:moveTo>
                      <a:pt x="1386" y="645"/>
                    </a:moveTo>
                    <a:cubicBezTo>
                      <a:pt x="1382" y="646"/>
                      <a:pt x="1379" y="646"/>
                      <a:pt x="1375" y="647"/>
                    </a:cubicBezTo>
                    <a:cubicBezTo>
                      <a:pt x="1379" y="646"/>
                      <a:pt x="1382" y="646"/>
                      <a:pt x="1386" y="645"/>
                    </a:cubicBezTo>
                    <a:close/>
                    <a:moveTo>
                      <a:pt x="1713" y="644"/>
                    </a:moveTo>
                    <a:cubicBezTo>
                      <a:pt x="1720" y="645"/>
                      <a:pt x="1727" y="646"/>
                      <a:pt x="1734" y="647"/>
                    </a:cubicBezTo>
                    <a:cubicBezTo>
                      <a:pt x="1727" y="646"/>
                      <a:pt x="1720" y="645"/>
                      <a:pt x="1713" y="644"/>
                    </a:cubicBezTo>
                    <a:close/>
                    <a:moveTo>
                      <a:pt x="1941" y="702"/>
                    </a:moveTo>
                    <a:cubicBezTo>
                      <a:pt x="1960" y="710"/>
                      <a:pt x="1979" y="718"/>
                      <a:pt x="1997" y="727"/>
                    </a:cubicBezTo>
                    <a:lnTo>
                      <a:pt x="1997" y="727"/>
                    </a:lnTo>
                    <a:cubicBezTo>
                      <a:pt x="1978" y="719"/>
                      <a:pt x="1959" y="710"/>
                      <a:pt x="1941" y="702"/>
                    </a:cubicBezTo>
                    <a:close/>
                    <a:moveTo>
                      <a:pt x="1998" y="727"/>
                    </a:moveTo>
                    <a:cubicBezTo>
                      <a:pt x="2004" y="729"/>
                      <a:pt x="2010" y="732"/>
                      <a:pt x="2015" y="734"/>
                    </a:cubicBezTo>
                    <a:cubicBezTo>
                      <a:pt x="2010" y="732"/>
                      <a:pt x="2004" y="730"/>
                      <a:pt x="1998" y="727"/>
                    </a:cubicBezTo>
                    <a:close/>
                    <a:moveTo>
                      <a:pt x="879" y="871"/>
                    </a:moveTo>
                    <a:cubicBezTo>
                      <a:pt x="872" y="877"/>
                      <a:pt x="865" y="882"/>
                      <a:pt x="857" y="888"/>
                    </a:cubicBezTo>
                    <a:cubicBezTo>
                      <a:pt x="865" y="882"/>
                      <a:pt x="872" y="877"/>
                      <a:pt x="879" y="871"/>
                    </a:cubicBezTo>
                    <a:close/>
                    <a:moveTo>
                      <a:pt x="2235" y="867"/>
                    </a:moveTo>
                    <a:cubicBezTo>
                      <a:pt x="2245" y="875"/>
                      <a:pt x="2256" y="883"/>
                      <a:pt x="2266" y="891"/>
                    </a:cubicBezTo>
                    <a:cubicBezTo>
                      <a:pt x="2255" y="883"/>
                      <a:pt x="2245" y="875"/>
                      <a:pt x="2235" y="867"/>
                    </a:cubicBezTo>
                    <a:close/>
                    <a:moveTo>
                      <a:pt x="713" y="1028"/>
                    </a:moveTo>
                    <a:cubicBezTo>
                      <a:pt x="704" y="1041"/>
                      <a:pt x="695" y="1053"/>
                      <a:pt x="686" y="1065"/>
                    </a:cubicBezTo>
                    <a:lnTo>
                      <a:pt x="686" y="1065"/>
                    </a:lnTo>
                    <a:cubicBezTo>
                      <a:pt x="695" y="1053"/>
                      <a:pt x="704" y="1041"/>
                      <a:pt x="713" y="1028"/>
                    </a:cubicBezTo>
                    <a:close/>
                    <a:moveTo>
                      <a:pt x="2397" y="1024"/>
                    </a:moveTo>
                    <a:cubicBezTo>
                      <a:pt x="2408" y="1035"/>
                      <a:pt x="2416" y="1048"/>
                      <a:pt x="2426" y="1059"/>
                    </a:cubicBezTo>
                    <a:cubicBezTo>
                      <a:pt x="2428" y="1063"/>
                      <a:pt x="2430" y="1066"/>
                      <a:pt x="2432" y="1069"/>
                    </a:cubicBezTo>
                    <a:lnTo>
                      <a:pt x="2432" y="1069"/>
                    </a:lnTo>
                    <a:cubicBezTo>
                      <a:pt x="2420" y="1054"/>
                      <a:pt x="2409" y="1039"/>
                      <a:pt x="2397" y="1024"/>
                    </a:cubicBezTo>
                    <a:close/>
                    <a:moveTo>
                      <a:pt x="1540" y="1"/>
                    </a:moveTo>
                    <a:cubicBezTo>
                      <a:pt x="1523" y="1"/>
                      <a:pt x="1505" y="1"/>
                      <a:pt x="1488" y="2"/>
                    </a:cubicBezTo>
                    <a:cubicBezTo>
                      <a:pt x="1370" y="8"/>
                      <a:pt x="1249" y="24"/>
                      <a:pt x="1136" y="55"/>
                    </a:cubicBezTo>
                    <a:cubicBezTo>
                      <a:pt x="1022" y="86"/>
                      <a:pt x="912" y="129"/>
                      <a:pt x="807" y="179"/>
                    </a:cubicBezTo>
                    <a:cubicBezTo>
                      <a:pt x="722" y="220"/>
                      <a:pt x="642" y="268"/>
                      <a:pt x="568" y="323"/>
                    </a:cubicBezTo>
                    <a:cubicBezTo>
                      <a:pt x="464" y="401"/>
                      <a:pt x="366" y="482"/>
                      <a:pt x="278" y="581"/>
                    </a:cubicBezTo>
                    <a:cubicBezTo>
                      <a:pt x="194" y="678"/>
                      <a:pt x="115" y="784"/>
                      <a:pt x="55" y="897"/>
                    </a:cubicBezTo>
                    <a:cubicBezTo>
                      <a:pt x="15" y="970"/>
                      <a:pt x="0" y="1059"/>
                      <a:pt x="23" y="1140"/>
                    </a:cubicBezTo>
                    <a:cubicBezTo>
                      <a:pt x="42" y="1213"/>
                      <a:pt x="99" y="1292"/>
                      <a:pt x="168" y="1328"/>
                    </a:cubicBezTo>
                    <a:cubicBezTo>
                      <a:pt x="218" y="1354"/>
                      <a:pt x="276" y="1372"/>
                      <a:pt x="333" y="1372"/>
                    </a:cubicBezTo>
                    <a:cubicBezTo>
                      <a:pt x="359" y="1372"/>
                      <a:pt x="386" y="1369"/>
                      <a:pt x="411" y="1360"/>
                    </a:cubicBezTo>
                    <a:cubicBezTo>
                      <a:pt x="479" y="1341"/>
                      <a:pt x="552" y="1292"/>
                      <a:pt x="591" y="1219"/>
                    </a:cubicBezTo>
                    <a:cubicBezTo>
                      <a:pt x="617" y="1170"/>
                      <a:pt x="646" y="1123"/>
                      <a:pt x="678" y="1076"/>
                    </a:cubicBezTo>
                    <a:lnTo>
                      <a:pt x="678" y="1076"/>
                    </a:lnTo>
                    <a:cubicBezTo>
                      <a:pt x="743" y="997"/>
                      <a:pt x="817" y="923"/>
                      <a:pt x="899" y="858"/>
                    </a:cubicBezTo>
                    <a:lnTo>
                      <a:pt x="899" y="858"/>
                    </a:lnTo>
                    <a:cubicBezTo>
                      <a:pt x="971" y="806"/>
                      <a:pt x="1047" y="761"/>
                      <a:pt x="1128" y="723"/>
                    </a:cubicBezTo>
                    <a:lnTo>
                      <a:pt x="1128" y="723"/>
                    </a:lnTo>
                    <a:cubicBezTo>
                      <a:pt x="1221" y="686"/>
                      <a:pt x="1319" y="659"/>
                      <a:pt x="1418" y="642"/>
                    </a:cubicBezTo>
                    <a:lnTo>
                      <a:pt x="1418" y="642"/>
                    </a:lnTo>
                    <a:cubicBezTo>
                      <a:pt x="1464" y="637"/>
                      <a:pt x="1509" y="635"/>
                      <a:pt x="1555" y="635"/>
                    </a:cubicBezTo>
                    <a:cubicBezTo>
                      <a:pt x="1601" y="635"/>
                      <a:pt x="1647" y="637"/>
                      <a:pt x="1692" y="642"/>
                    </a:cubicBezTo>
                    <a:lnTo>
                      <a:pt x="1692" y="642"/>
                    </a:lnTo>
                    <a:cubicBezTo>
                      <a:pt x="1797" y="659"/>
                      <a:pt x="1899" y="687"/>
                      <a:pt x="1997" y="727"/>
                    </a:cubicBezTo>
                    <a:lnTo>
                      <a:pt x="1997" y="727"/>
                    </a:lnTo>
                    <a:cubicBezTo>
                      <a:pt x="2074" y="763"/>
                      <a:pt x="2147" y="806"/>
                      <a:pt x="2216" y="854"/>
                    </a:cubicBezTo>
                    <a:lnTo>
                      <a:pt x="2216" y="854"/>
                    </a:lnTo>
                    <a:cubicBezTo>
                      <a:pt x="2296" y="919"/>
                      <a:pt x="2371" y="992"/>
                      <a:pt x="2434" y="1074"/>
                    </a:cubicBezTo>
                    <a:lnTo>
                      <a:pt x="2434" y="1074"/>
                    </a:lnTo>
                    <a:cubicBezTo>
                      <a:pt x="2453" y="1104"/>
                      <a:pt x="2478" y="1129"/>
                      <a:pt x="2507" y="1148"/>
                    </a:cubicBezTo>
                    <a:cubicBezTo>
                      <a:pt x="2538" y="1177"/>
                      <a:pt x="2573" y="1195"/>
                      <a:pt x="2614" y="1205"/>
                    </a:cubicBezTo>
                    <a:cubicBezTo>
                      <a:pt x="2639" y="1212"/>
                      <a:pt x="2668" y="1216"/>
                      <a:pt x="2698" y="1216"/>
                    </a:cubicBezTo>
                    <a:cubicBezTo>
                      <a:pt x="2754" y="1216"/>
                      <a:pt x="2813" y="1202"/>
                      <a:pt x="2856" y="1172"/>
                    </a:cubicBezTo>
                    <a:cubicBezTo>
                      <a:pt x="2923" y="1130"/>
                      <a:pt x="2984" y="1066"/>
                      <a:pt x="3002" y="985"/>
                    </a:cubicBezTo>
                    <a:cubicBezTo>
                      <a:pt x="3020" y="906"/>
                      <a:pt x="3018" y="809"/>
                      <a:pt x="2969" y="742"/>
                    </a:cubicBezTo>
                    <a:cubicBezTo>
                      <a:pt x="2898" y="645"/>
                      <a:pt x="2824" y="551"/>
                      <a:pt x="2737" y="471"/>
                    </a:cubicBezTo>
                    <a:cubicBezTo>
                      <a:pt x="2651" y="390"/>
                      <a:pt x="2554" y="317"/>
                      <a:pt x="2452" y="255"/>
                    </a:cubicBezTo>
                    <a:cubicBezTo>
                      <a:pt x="2348" y="192"/>
                      <a:pt x="2240" y="144"/>
                      <a:pt x="2127" y="102"/>
                    </a:cubicBezTo>
                    <a:cubicBezTo>
                      <a:pt x="2036" y="66"/>
                      <a:pt x="1943" y="42"/>
                      <a:pt x="1847" y="29"/>
                    </a:cubicBezTo>
                    <a:cubicBezTo>
                      <a:pt x="1746" y="12"/>
                      <a:pt x="1644" y="1"/>
                      <a:pt x="1540"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7510;p38">
                <a:extLst>
                  <a:ext uri="{FF2B5EF4-FFF2-40B4-BE49-F238E27FC236}">
                    <a16:creationId xmlns:a16="http://schemas.microsoft.com/office/drawing/2014/main" id="{527B3A11-AFBF-94ED-D3A4-7DDB7488FF4B}"/>
                  </a:ext>
                </a:extLst>
              </p:cNvPr>
              <p:cNvSpPr/>
              <p:nvPr/>
            </p:nvSpPr>
            <p:spPr>
              <a:xfrm>
                <a:off x="4419025" y="1487475"/>
                <a:ext cx="8125" cy="7925"/>
              </a:xfrm>
              <a:custGeom>
                <a:avLst/>
                <a:gdLst/>
                <a:ahLst/>
                <a:cxnLst/>
                <a:rect l="l" t="t" r="r" b="b"/>
                <a:pathLst>
                  <a:path w="325" h="317" extrusionOk="0">
                    <a:moveTo>
                      <a:pt x="162" y="0"/>
                    </a:moveTo>
                    <a:cubicBezTo>
                      <a:pt x="80" y="0"/>
                      <a:pt x="1" y="73"/>
                      <a:pt x="5" y="159"/>
                    </a:cubicBezTo>
                    <a:cubicBezTo>
                      <a:pt x="9" y="243"/>
                      <a:pt x="77" y="317"/>
                      <a:pt x="162" y="317"/>
                    </a:cubicBezTo>
                    <a:cubicBezTo>
                      <a:pt x="246" y="317"/>
                      <a:pt x="324" y="244"/>
                      <a:pt x="321" y="159"/>
                    </a:cubicBezTo>
                    <a:cubicBezTo>
                      <a:pt x="316" y="74"/>
                      <a:pt x="251" y="0"/>
                      <a:pt x="1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7511;p38">
                <a:extLst>
                  <a:ext uri="{FF2B5EF4-FFF2-40B4-BE49-F238E27FC236}">
                    <a16:creationId xmlns:a16="http://schemas.microsoft.com/office/drawing/2014/main" id="{319C79A8-671D-0B98-0ED0-E81E8E2C8FFF}"/>
                  </a:ext>
                </a:extLst>
              </p:cNvPr>
              <p:cNvSpPr/>
              <p:nvPr/>
            </p:nvSpPr>
            <p:spPr>
              <a:xfrm>
                <a:off x="4040675" y="1509675"/>
                <a:ext cx="79400" cy="92475"/>
              </a:xfrm>
              <a:custGeom>
                <a:avLst/>
                <a:gdLst/>
                <a:ahLst/>
                <a:cxnLst/>
                <a:rect l="l" t="t" r="r" b="b"/>
                <a:pathLst>
                  <a:path w="3176" h="3699" extrusionOk="0">
                    <a:moveTo>
                      <a:pt x="1330" y="0"/>
                    </a:moveTo>
                    <a:cubicBezTo>
                      <a:pt x="619" y="0"/>
                      <a:pt x="1" y="710"/>
                      <a:pt x="213" y="1771"/>
                    </a:cubicBezTo>
                    <a:cubicBezTo>
                      <a:pt x="455" y="2981"/>
                      <a:pt x="1365" y="3699"/>
                      <a:pt x="2453" y="3699"/>
                    </a:cubicBezTo>
                    <a:cubicBezTo>
                      <a:pt x="2687" y="3699"/>
                      <a:pt x="2930" y="3665"/>
                      <a:pt x="3176" y="3596"/>
                    </a:cubicBezTo>
                    <a:lnTo>
                      <a:pt x="2623" y="985"/>
                    </a:lnTo>
                    <a:cubicBezTo>
                      <a:pt x="2286" y="296"/>
                      <a:pt x="1789" y="0"/>
                      <a:pt x="1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7512;p38">
                <a:extLst>
                  <a:ext uri="{FF2B5EF4-FFF2-40B4-BE49-F238E27FC236}">
                    <a16:creationId xmlns:a16="http://schemas.microsoft.com/office/drawing/2014/main" id="{C910899B-2A01-E994-260E-714CC123814E}"/>
                  </a:ext>
                </a:extLst>
              </p:cNvPr>
              <p:cNvSpPr/>
              <p:nvPr/>
            </p:nvSpPr>
            <p:spPr>
              <a:xfrm>
                <a:off x="4077350" y="1543825"/>
                <a:ext cx="21450" cy="24125"/>
              </a:xfrm>
              <a:custGeom>
                <a:avLst/>
                <a:gdLst/>
                <a:ahLst/>
                <a:cxnLst/>
                <a:rect l="l" t="t" r="r" b="b"/>
                <a:pathLst>
                  <a:path w="858" h="965" fill="none" extrusionOk="0">
                    <a:moveTo>
                      <a:pt x="1" y="0"/>
                    </a:moveTo>
                    <a:cubicBezTo>
                      <a:pt x="1" y="0"/>
                      <a:pt x="536" y="0"/>
                      <a:pt x="858" y="964"/>
                    </a:cubicBezTo>
                    <a:cubicBezTo>
                      <a:pt x="858" y="964"/>
                      <a:pt x="395" y="629"/>
                      <a:pt x="25" y="72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7513;p38">
                <a:extLst>
                  <a:ext uri="{FF2B5EF4-FFF2-40B4-BE49-F238E27FC236}">
                    <a16:creationId xmlns:a16="http://schemas.microsoft.com/office/drawing/2014/main" id="{0A4FF212-2F22-4418-8226-199CFBD28399}"/>
                  </a:ext>
                </a:extLst>
              </p:cNvPr>
              <p:cNvSpPr/>
              <p:nvPr/>
            </p:nvSpPr>
            <p:spPr>
              <a:xfrm>
                <a:off x="4196475" y="2037175"/>
                <a:ext cx="149275" cy="119900"/>
              </a:xfrm>
              <a:custGeom>
                <a:avLst/>
                <a:gdLst/>
                <a:ahLst/>
                <a:cxnLst/>
                <a:rect l="l" t="t" r="r" b="b"/>
                <a:pathLst>
                  <a:path w="5971" h="4796" extrusionOk="0">
                    <a:moveTo>
                      <a:pt x="3805" y="1"/>
                    </a:moveTo>
                    <a:cubicBezTo>
                      <a:pt x="3053" y="1"/>
                      <a:pt x="1056" y="1471"/>
                      <a:pt x="1056" y="1471"/>
                    </a:cubicBezTo>
                    <a:cubicBezTo>
                      <a:pt x="1056" y="1471"/>
                      <a:pt x="205" y="1657"/>
                      <a:pt x="0" y="1738"/>
                    </a:cubicBezTo>
                    <a:lnTo>
                      <a:pt x="332" y="4500"/>
                    </a:lnTo>
                    <a:lnTo>
                      <a:pt x="1226" y="4513"/>
                    </a:lnTo>
                    <a:cubicBezTo>
                      <a:pt x="1226" y="4513"/>
                      <a:pt x="1796" y="4796"/>
                      <a:pt x="2708" y="4796"/>
                    </a:cubicBezTo>
                    <a:cubicBezTo>
                      <a:pt x="3216" y="4796"/>
                      <a:pt x="3830" y="4708"/>
                      <a:pt x="4510" y="4435"/>
                    </a:cubicBezTo>
                    <a:cubicBezTo>
                      <a:pt x="5214" y="4155"/>
                      <a:pt x="5203" y="3745"/>
                      <a:pt x="5004" y="3691"/>
                    </a:cubicBezTo>
                    <a:cubicBezTo>
                      <a:pt x="4970" y="3682"/>
                      <a:pt x="4925" y="3678"/>
                      <a:pt x="4875" y="3678"/>
                    </a:cubicBezTo>
                    <a:cubicBezTo>
                      <a:pt x="4575" y="3678"/>
                      <a:pt x="4045" y="3814"/>
                      <a:pt x="3974" y="3814"/>
                    </a:cubicBezTo>
                    <a:cubicBezTo>
                      <a:pt x="3968" y="3814"/>
                      <a:pt x="3965" y="3813"/>
                      <a:pt x="3967" y="3811"/>
                    </a:cubicBezTo>
                    <a:cubicBezTo>
                      <a:pt x="3990" y="3777"/>
                      <a:pt x="4793" y="3646"/>
                      <a:pt x="5073" y="3487"/>
                    </a:cubicBezTo>
                    <a:cubicBezTo>
                      <a:pt x="5584" y="3198"/>
                      <a:pt x="5717" y="2721"/>
                      <a:pt x="5405" y="2713"/>
                    </a:cubicBezTo>
                    <a:cubicBezTo>
                      <a:pt x="5402" y="2713"/>
                      <a:pt x="5399" y="2713"/>
                      <a:pt x="5397" y="2713"/>
                    </a:cubicBezTo>
                    <a:cubicBezTo>
                      <a:pt x="5089" y="2713"/>
                      <a:pt x="3732" y="2975"/>
                      <a:pt x="3711" y="2980"/>
                    </a:cubicBezTo>
                    <a:cubicBezTo>
                      <a:pt x="3706" y="2981"/>
                      <a:pt x="3702" y="2982"/>
                      <a:pt x="3699" y="2982"/>
                    </a:cubicBezTo>
                    <a:cubicBezTo>
                      <a:pt x="3676" y="2982"/>
                      <a:pt x="3702" y="2951"/>
                      <a:pt x="3773" y="2934"/>
                    </a:cubicBezTo>
                    <a:cubicBezTo>
                      <a:pt x="5028" y="2611"/>
                      <a:pt x="5398" y="2608"/>
                      <a:pt x="5547" y="2530"/>
                    </a:cubicBezTo>
                    <a:cubicBezTo>
                      <a:pt x="5971" y="2308"/>
                      <a:pt x="5845" y="1747"/>
                      <a:pt x="5481" y="1731"/>
                    </a:cubicBezTo>
                    <a:cubicBezTo>
                      <a:pt x="5477" y="1731"/>
                      <a:pt x="5474" y="1731"/>
                      <a:pt x="5470" y="1731"/>
                    </a:cubicBezTo>
                    <a:cubicBezTo>
                      <a:pt x="5209" y="1731"/>
                      <a:pt x="3801" y="2142"/>
                      <a:pt x="3594" y="2142"/>
                    </a:cubicBezTo>
                    <a:cubicBezTo>
                      <a:pt x="3579" y="2142"/>
                      <a:pt x="3571" y="2140"/>
                      <a:pt x="3569" y="2135"/>
                    </a:cubicBezTo>
                    <a:cubicBezTo>
                      <a:pt x="3540" y="2069"/>
                      <a:pt x="5102" y="1838"/>
                      <a:pt x="5224" y="1432"/>
                    </a:cubicBezTo>
                    <a:cubicBezTo>
                      <a:pt x="5285" y="1223"/>
                      <a:pt x="4978" y="1083"/>
                      <a:pt x="4800" y="1039"/>
                    </a:cubicBezTo>
                    <a:cubicBezTo>
                      <a:pt x="4731" y="1022"/>
                      <a:pt x="4651" y="1015"/>
                      <a:pt x="4564" y="1015"/>
                    </a:cubicBezTo>
                    <a:cubicBezTo>
                      <a:pt x="3878" y="1015"/>
                      <a:pt x="2731" y="1471"/>
                      <a:pt x="2731" y="1471"/>
                    </a:cubicBezTo>
                    <a:cubicBezTo>
                      <a:pt x="2731" y="1471"/>
                      <a:pt x="5131" y="1"/>
                      <a:pt x="3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7514;p38">
                <a:extLst>
                  <a:ext uri="{FF2B5EF4-FFF2-40B4-BE49-F238E27FC236}">
                    <a16:creationId xmlns:a16="http://schemas.microsoft.com/office/drawing/2014/main" id="{FC693A0B-4ADB-95C4-8136-933E358073CF}"/>
                  </a:ext>
                </a:extLst>
              </p:cNvPr>
              <p:cNvSpPr/>
              <p:nvPr/>
            </p:nvSpPr>
            <p:spPr>
              <a:xfrm>
                <a:off x="4559325" y="1940450"/>
                <a:ext cx="50150" cy="46250"/>
              </a:xfrm>
              <a:custGeom>
                <a:avLst/>
                <a:gdLst/>
                <a:ahLst/>
                <a:cxnLst/>
                <a:rect l="l" t="t" r="r" b="b"/>
                <a:pathLst>
                  <a:path w="2006" h="1850" extrusionOk="0">
                    <a:moveTo>
                      <a:pt x="1644" y="0"/>
                    </a:moveTo>
                    <a:cubicBezTo>
                      <a:pt x="1393" y="0"/>
                      <a:pt x="1047" y="458"/>
                      <a:pt x="1047" y="458"/>
                    </a:cubicBezTo>
                    <a:cubicBezTo>
                      <a:pt x="0" y="1353"/>
                      <a:pt x="100" y="1777"/>
                      <a:pt x="340" y="1835"/>
                    </a:cubicBezTo>
                    <a:cubicBezTo>
                      <a:pt x="378" y="1844"/>
                      <a:pt x="418" y="1849"/>
                      <a:pt x="462" y="1849"/>
                    </a:cubicBezTo>
                    <a:cubicBezTo>
                      <a:pt x="695" y="1849"/>
                      <a:pt x="1002" y="1709"/>
                      <a:pt x="1318" y="1332"/>
                    </a:cubicBezTo>
                    <a:cubicBezTo>
                      <a:pt x="2006" y="516"/>
                      <a:pt x="1980" y="339"/>
                      <a:pt x="1795" y="82"/>
                    </a:cubicBezTo>
                    <a:cubicBezTo>
                      <a:pt x="1753" y="24"/>
                      <a:pt x="1701"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7515;p38">
                <a:extLst>
                  <a:ext uri="{FF2B5EF4-FFF2-40B4-BE49-F238E27FC236}">
                    <a16:creationId xmlns:a16="http://schemas.microsoft.com/office/drawing/2014/main" id="{BF348563-FC0A-C3E1-BEB8-BEC6FBB7EDD0}"/>
                  </a:ext>
                </a:extLst>
              </p:cNvPr>
              <p:cNvSpPr/>
              <p:nvPr/>
            </p:nvSpPr>
            <p:spPr>
              <a:xfrm>
                <a:off x="4571575" y="1973750"/>
                <a:ext cx="22950" cy="32800"/>
              </a:xfrm>
              <a:custGeom>
                <a:avLst/>
                <a:gdLst/>
                <a:ahLst/>
                <a:cxnLst/>
                <a:rect l="l" t="t" r="r" b="b"/>
                <a:pathLst>
                  <a:path w="918" h="1312" extrusionOk="0">
                    <a:moveTo>
                      <a:pt x="828" y="0"/>
                    </a:moveTo>
                    <a:cubicBezTo>
                      <a:pt x="262" y="515"/>
                      <a:pt x="0" y="806"/>
                      <a:pt x="196" y="1098"/>
                    </a:cubicBezTo>
                    <a:cubicBezTo>
                      <a:pt x="290" y="1238"/>
                      <a:pt x="430" y="1311"/>
                      <a:pt x="557" y="1311"/>
                    </a:cubicBezTo>
                    <a:cubicBezTo>
                      <a:pt x="695" y="1311"/>
                      <a:pt x="817" y="1226"/>
                      <a:pt x="851" y="1050"/>
                    </a:cubicBezTo>
                    <a:cubicBezTo>
                      <a:pt x="917" y="709"/>
                      <a:pt x="828" y="0"/>
                      <a:pt x="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7516;p38">
                <a:extLst>
                  <a:ext uri="{FF2B5EF4-FFF2-40B4-BE49-F238E27FC236}">
                    <a16:creationId xmlns:a16="http://schemas.microsoft.com/office/drawing/2014/main" id="{1214A14B-B80E-8509-D914-06AB92C5DB6E}"/>
                  </a:ext>
                </a:extLst>
              </p:cNvPr>
              <p:cNvSpPr/>
              <p:nvPr/>
            </p:nvSpPr>
            <p:spPr>
              <a:xfrm>
                <a:off x="4571575" y="1999975"/>
                <a:ext cx="22950" cy="28875"/>
              </a:xfrm>
              <a:custGeom>
                <a:avLst/>
                <a:gdLst/>
                <a:ahLst/>
                <a:cxnLst/>
                <a:rect l="l" t="t" r="r" b="b"/>
                <a:pathLst>
                  <a:path w="918" h="1155" extrusionOk="0">
                    <a:moveTo>
                      <a:pt x="852" y="1"/>
                    </a:moveTo>
                    <a:cubicBezTo>
                      <a:pt x="131" y="244"/>
                      <a:pt x="0" y="682"/>
                      <a:pt x="131" y="975"/>
                    </a:cubicBezTo>
                    <a:cubicBezTo>
                      <a:pt x="188" y="1101"/>
                      <a:pt x="319" y="1154"/>
                      <a:pt x="454" y="1154"/>
                    </a:cubicBezTo>
                    <a:cubicBezTo>
                      <a:pt x="631" y="1154"/>
                      <a:pt x="815" y="1063"/>
                      <a:pt x="852" y="926"/>
                    </a:cubicBezTo>
                    <a:cubicBezTo>
                      <a:pt x="917" y="682"/>
                      <a:pt x="852" y="1"/>
                      <a:pt x="8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7517;p38">
                <a:extLst>
                  <a:ext uri="{FF2B5EF4-FFF2-40B4-BE49-F238E27FC236}">
                    <a16:creationId xmlns:a16="http://schemas.microsoft.com/office/drawing/2014/main" id="{3FEBF167-9ACE-F61E-7B95-CA2124748626}"/>
                  </a:ext>
                </a:extLst>
              </p:cNvPr>
              <p:cNvSpPr/>
              <p:nvPr/>
            </p:nvSpPr>
            <p:spPr>
              <a:xfrm>
                <a:off x="3880950" y="1716850"/>
                <a:ext cx="328475" cy="456100"/>
              </a:xfrm>
              <a:custGeom>
                <a:avLst/>
                <a:gdLst/>
                <a:ahLst/>
                <a:cxnLst/>
                <a:rect l="l" t="t" r="r" b="b"/>
                <a:pathLst>
                  <a:path w="13139" h="18244" extrusionOk="0">
                    <a:moveTo>
                      <a:pt x="9673" y="0"/>
                    </a:moveTo>
                    <a:cubicBezTo>
                      <a:pt x="7611" y="0"/>
                      <a:pt x="1" y="9309"/>
                      <a:pt x="2905" y="14979"/>
                    </a:cubicBezTo>
                    <a:cubicBezTo>
                      <a:pt x="4299" y="17701"/>
                      <a:pt x="7724" y="18243"/>
                      <a:pt x="10229" y="18243"/>
                    </a:cubicBezTo>
                    <a:cubicBezTo>
                      <a:pt x="11885" y="18243"/>
                      <a:pt x="13139" y="18007"/>
                      <a:pt x="13139" y="18007"/>
                    </a:cubicBezTo>
                    <a:lnTo>
                      <a:pt x="13053" y="15044"/>
                    </a:lnTo>
                    <a:cubicBezTo>
                      <a:pt x="13029" y="14205"/>
                      <a:pt x="12353" y="13527"/>
                      <a:pt x="11517" y="13508"/>
                    </a:cubicBezTo>
                    <a:cubicBezTo>
                      <a:pt x="9802" y="13467"/>
                      <a:pt x="7152" y="13170"/>
                      <a:pt x="6621" y="11753"/>
                    </a:cubicBezTo>
                    <a:cubicBezTo>
                      <a:pt x="5824" y="9626"/>
                      <a:pt x="9794" y="12"/>
                      <a:pt x="9794" y="12"/>
                    </a:cubicBezTo>
                    <a:cubicBezTo>
                      <a:pt x="9756" y="4"/>
                      <a:pt x="9716" y="0"/>
                      <a:pt x="9673"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7518;p38">
                <a:extLst>
                  <a:ext uri="{FF2B5EF4-FFF2-40B4-BE49-F238E27FC236}">
                    <a16:creationId xmlns:a16="http://schemas.microsoft.com/office/drawing/2014/main" id="{4D6561B5-C9C9-A89E-875F-AD6D47B5526E}"/>
                  </a:ext>
                </a:extLst>
              </p:cNvPr>
              <p:cNvSpPr/>
              <p:nvPr/>
            </p:nvSpPr>
            <p:spPr>
              <a:xfrm>
                <a:off x="4131250" y="1743750"/>
                <a:ext cx="110275" cy="49300"/>
              </a:xfrm>
              <a:custGeom>
                <a:avLst/>
                <a:gdLst/>
                <a:ahLst/>
                <a:cxnLst/>
                <a:rect l="l" t="t" r="r" b="b"/>
                <a:pathLst>
                  <a:path w="4411" h="1972" fill="none" extrusionOk="0">
                    <a:moveTo>
                      <a:pt x="1" y="0"/>
                    </a:moveTo>
                    <a:cubicBezTo>
                      <a:pt x="701" y="1537"/>
                      <a:pt x="4411" y="1972"/>
                      <a:pt x="3843" y="135"/>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7519;p38">
                <a:extLst>
                  <a:ext uri="{FF2B5EF4-FFF2-40B4-BE49-F238E27FC236}">
                    <a16:creationId xmlns:a16="http://schemas.microsoft.com/office/drawing/2014/main" id="{CA40C9D9-BF53-5B59-6685-5C0F0E5078B5}"/>
                  </a:ext>
                </a:extLst>
              </p:cNvPr>
              <p:cNvSpPr/>
              <p:nvPr/>
            </p:nvSpPr>
            <p:spPr>
              <a:xfrm>
                <a:off x="4454525" y="1951725"/>
                <a:ext cx="4675" cy="236800"/>
              </a:xfrm>
              <a:custGeom>
                <a:avLst/>
                <a:gdLst/>
                <a:ahLst/>
                <a:cxnLst/>
                <a:rect l="l" t="t" r="r" b="b"/>
                <a:pathLst>
                  <a:path w="187" h="9472" fill="none" extrusionOk="0">
                    <a:moveTo>
                      <a:pt x="186" y="0"/>
                    </a:moveTo>
                    <a:lnTo>
                      <a:pt x="1" y="9472"/>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7520;p38">
                <a:extLst>
                  <a:ext uri="{FF2B5EF4-FFF2-40B4-BE49-F238E27FC236}">
                    <a16:creationId xmlns:a16="http://schemas.microsoft.com/office/drawing/2014/main" id="{568F6B12-4BD7-B260-876F-98B3742876E8}"/>
                  </a:ext>
                </a:extLst>
              </p:cNvPr>
              <p:cNvSpPr/>
              <p:nvPr/>
            </p:nvSpPr>
            <p:spPr>
              <a:xfrm>
                <a:off x="4239150" y="1978350"/>
                <a:ext cx="32250" cy="16525"/>
              </a:xfrm>
              <a:custGeom>
                <a:avLst/>
                <a:gdLst/>
                <a:ahLst/>
                <a:cxnLst/>
                <a:rect l="l" t="t" r="r" b="b"/>
                <a:pathLst>
                  <a:path w="1290" h="661" fill="none" extrusionOk="0">
                    <a:moveTo>
                      <a:pt x="1" y="1"/>
                    </a:moveTo>
                    <a:lnTo>
                      <a:pt x="1290" y="66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7521;p38">
                <a:extLst>
                  <a:ext uri="{FF2B5EF4-FFF2-40B4-BE49-F238E27FC236}">
                    <a16:creationId xmlns:a16="http://schemas.microsoft.com/office/drawing/2014/main" id="{5BC83DA2-9908-8E98-124F-42A189BF30E3}"/>
                  </a:ext>
                </a:extLst>
              </p:cNvPr>
              <p:cNvSpPr/>
              <p:nvPr/>
            </p:nvSpPr>
            <p:spPr>
              <a:xfrm>
                <a:off x="4262700" y="1924750"/>
                <a:ext cx="159750" cy="63175"/>
              </a:xfrm>
              <a:custGeom>
                <a:avLst/>
                <a:gdLst/>
                <a:ahLst/>
                <a:cxnLst/>
                <a:rect l="l" t="t" r="r" b="b"/>
                <a:pathLst>
                  <a:path w="6390" h="2527" fill="none" extrusionOk="0">
                    <a:moveTo>
                      <a:pt x="0" y="2526"/>
                    </a:moveTo>
                    <a:cubicBezTo>
                      <a:pt x="0" y="2526"/>
                      <a:pt x="3187" y="859"/>
                      <a:pt x="6389" y="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7522;p38">
                <a:extLst>
                  <a:ext uri="{FF2B5EF4-FFF2-40B4-BE49-F238E27FC236}">
                    <a16:creationId xmlns:a16="http://schemas.microsoft.com/office/drawing/2014/main" id="{B8047B2D-8C95-A612-91E0-CD7E890A9340}"/>
                  </a:ext>
                </a:extLst>
              </p:cNvPr>
              <p:cNvSpPr/>
              <p:nvPr/>
            </p:nvSpPr>
            <p:spPr>
              <a:xfrm>
                <a:off x="4253225" y="1986650"/>
                <a:ext cx="25" cy="25"/>
              </a:xfrm>
              <a:custGeom>
                <a:avLst/>
                <a:gdLst/>
                <a:ahLst/>
                <a:cxnLst/>
                <a:rect l="l" t="t" r="r" b="b"/>
                <a:pathLst>
                  <a:path w="1" h="1" fill="none" extrusionOk="0">
                    <a:moveTo>
                      <a:pt x="1" y="0"/>
                    </a:moveTo>
                    <a:close/>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7523;p38">
                <a:extLst>
                  <a:ext uri="{FF2B5EF4-FFF2-40B4-BE49-F238E27FC236}">
                    <a16:creationId xmlns:a16="http://schemas.microsoft.com/office/drawing/2014/main" id="{4C2B8BBC-68BE-1D3B-44AC-9068F7399A23}"/>
                  </a:ext>
                </a:extLst>
              </p:cNvPr>
              <p:cNvSpPr/>
              <p:nvPr/>
            </p:nvSpPr>
            <p:spPr>
              <a:xfrm>
                <a:off x="4537075" y="2600175"/>
                <a:ext cx="149900" cy="48675"/>
              </a:xfrm>
              <a:custGeom>
                <a:avLst/>
                <a:gdLst/>
                <a:ahLst/>
                <a:cxnLst/>
                <a:rect l="l" t="t" r="r" b="b"/>
                <a:pathLst>
                  <a:path w="5996" h="1947" extrusionOk="0">
                    <a:moveTo>
                      <a:pt x="3749" y="1"/>
                    </a:moveTo>
                    <a:cubicBezTo>
                      <a:pt x="2213" y="1"/>
                      <a:pt x="1" y="930"/>
                      <a:pt x="1" y="930"/>
                    </a:cubicBezTo>
                    <a:lnTo>
                      <a:pt x="12" y="1947"/>
                    </a:lnTo>
                    <a:lnTo>
                      <a:pt x="5494" y="1947"/>
                    </a:lnTo>
                    <a:cubicBezTo>
                      <a:pt x="5494" y="1947"/>
                      <a:pt x="5996" y="1295"/>
                      <a:pt x="4889" y="318"/>
                    </a:cubicBezTo>
                    <a:cubicBezTo>
                      <a:pt x="4629" y="89"/>
                      <a:pt x="4221" y="1"/>
                      <a:pt x="3749"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7524;p38">
                <a:extLst>
                  <a:ext uri="{FF2B5EF4-FFF2-40B4-BE49-F238E27FC236}">
                    <a16:creationId xmlns:a16="http://schemas.microsoft.com/office/drawing/2014/main" id="{32EC35E8-D195-51A8-62C4-689F4E3F3FCC}"/>
                  </a:ext>
                </a:extLst>
              </p:cNvPr>
              <p:cNvSpPr/>
              <p:nvPr/>
            </p:nvSpPr>
            <p:spPr>
              <a:xfrm>
                <a:off x="4232600" y="2594950"/>
                <a:ext cx="149875" cy="48650"/>
              </a:xfrm>
              <a:custGeom>
                <a:avLst/>
                <a:gdLst/>
                <a:ahLst/>
                <a:cxnLst/>
                <a:rect l="l" t="t" r="r" b="b"/>
                <a:pathLst>
                  <a:path w="5995" h="1946" extrusionOk="0">
                    <a:moveTo>
                      <a:pt x="3750" y="0"/>
                    </a:moveTo>
                    <a:cubicBezTo>
                      <a:pt x="2214" y="0"/>
                      <a:pt x="1" y="929"/>
                      <a:pt x="1" y="929"/>
                    </a:cubicBezTo>
                    <a:lnTo>
                      <a:pt x="11" y="1946"/>
                    </a:lnTo>
                    <a:lnTo>
                      <a:pt x="5493" y="1946"/>
                    </a:lnTo>
                    <a:cubicBezTo>
                      <a:pt x="5493" y="1946"/>
                      <a:pt x="5994" y="1294"/>
                      <a:pt x="4890" y="317"/>
                    </a:cubicBezTo>
                    <a:cubicBezTo>
                      <a:pt x="4630" y="88"/>
                      <a:pt x="4222" y="0"/>
                      <a:pt x="3750"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7525;p38">
                <a:extLst>
                  <a:ext uri="{FF2B5EF4-FFF2-40B4-BE49-F238E27FC236}">
                    <a16:creationId xmlns:a16="http://schemas.microsoft.com/office/drawing/2014/main" id="{449360DD-99B3-A8F7-624A-29A9C39A0C19}"/>
                  </a:ext>
                </a:extLst>
              </p:cNvPr>
              <p:cNvSpPr/>
              <p:nvPr/>
            </p:nvSpPr>
            <p:spPr>
              <a:xfrm>
                <a:off x="3144375" y="2216325"/>
                <a:ext cx="536000" cy="448225"/>
              </a:xfrm>
              <a:custGeom>
                <a:avLst/>
                <a:gdLst/>
                <a:ahLst/>
                <a:cxnLst/>
                <a:rect l="l" t="t" r="r" b="b"/>
                <a:pathLst>
                  <a:path w="21440" h="17929" extrusionOk="0">
                    <a:moveTo>
                      <a:pt x="18557" y="0"/>
                    </a:moveTo>
                    <a:lnTo>
                      <a:pt x="7827" y="838"/>
                    </a:lnTo>
                    <a:cubicBezTo>
                      <a:pt x="7809" y="838"/>
                      <a:pt x="7790" y="837"/>
                      <a:pt x="7772" y="837"/>
                    </a:cubicBezTo>
                    <a:cubicBezTo>
                      <a:pt x="6953" y="837"/>
                      <a:pt x="6224" y="1360"/>
                      <a:pt x="5963" y="2140"/>
                    </a:cubicBezTo>
                    <a:lnTo>
                      <a:pt x="414" y="14555"/>
                    </a:lnTo>
                    <a:cubicBezTo>
                      <a:pt x="0" y="15791"/>
                      <a:pt x="1986" y="17880"/>
                      <a:pt x="3286" y="17886"/>
                    </a:cubicBezTo>
                    <a:lnTo>
                      <a:pt x="15380" y="17928"/>
                    </a:lnTo>
                    <a:cubicBezTo>
                      <a:pt x="15381" y="17928"/>
                      <a:pt x="15382" y="17928"/>
                      <a:pt x="15383" y="17928"/>
                    </a:cubicBezTo>
                    <a:cubicBezTo>
                      <a:pt x="16226" y="17928"/>
                      <a:pt x="16973" y="17376"/>
                      <a:pt x="17215" y="16567"/>
                    </a:cubicBezTo>
                    <a:lnTo>
                      <a:pt x="21080" y="3607"/>
                    </a:lnTo>
                    <a:cubicBezTo>
                      <a:pt x="21439" y="2404"/>
                      <a:pt x="19812" y="34"/>
                      <a:pt x="18557" y="0"/>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7526;p38">
                <a:extLst>
                  <a:ext uri="{FF2B5EF4-FFF2-40B4-BE49-F238E27FC236}">
                    <a16:creationId xmlns:a16="http://schemas.microsoft.com/office/drawing/2014/main" id="{283047C5-C13A-69E7-0B74-67ADD9B326A4}"/>
                  </a:ext>
                </a:extLst>
              </p:cNvPr>
              <p:cNvSpPr/>
              <p:nvPr/>
            </p:nvSpPr>
            <p:spPr>
              <a:xfrm>
                <a:off x="3145450" y="2205750"/>
                <a:ext cx="509375" cy="427375"/>
              </a:xfrm>
              <a:custGeom>
                <a:avLst/>
                <a:gdLst/>
                <a:ahLst/>
                <a:cxnLst/>
                <a:rect l="l" t="t" r="r" b="b"/>
                <a:pathLst>
                  <a:path w="20375" h="17095" extrusionOk="0">
                    <a:moveTo>
                      <a:pt x="6704" y="1"/>
                    </a:moveTo>
                    <a:cubicBezTo>
                      <a:pt x="5885" y="1"/>
                      <a:pt x="5156" y="524"/>
                      <a:pt x="4895" y="1303"/>
                    </a:cubicBezTo>
                    <a:lnTo>
                      <a:pt x="415" y="14533"/>
                    </a:lnTo>
                    <a:cubicBezTo>
                      <a:pt x="1" y="15766"/>
                      <a:pt x="916" y="17045"/>
                      <a:pt x="2221" y="17051"/>
                    </a:cubicBezTo>
                    <a:lnTo>
                      <a:pt x="14313" y="17095"/>
                    </a:lnTo>
                    <a:cubicBezTo>
                      <a:pt x="14314" y="17095"/>
                      <a:pt x="14315" y="17095"/>
                      <a:pt x="14317" y="17095"/>
                    </a:cubicBezTo>
                    <a:cubicBezTo>
                      <a:pt x="15161" y="17095"/>
                      <a:pt x="15906" y="16542"/>
                      <a:pt x="16148" y="15732"/>
                    </a:cubicBezTo>
                    <a:lnTo>
                      <a:pt x="20014" y="2772"/>
                    </a:lnTo>
                    <a:cubicBezTo>
                      <a:pt x="20374" y="1567"/>
                      <a:pt x="19493" y="351"/>
                      <a:pt x="18236" y="317"/>
                    </a:cubicBezTo>
                    <a:lnTo>
                      <a:pt x="6759" y="1"/>
                    </a:lnTo>
                    <a:cubicBezTo>
                      <a:pt x="6741" y="1"/>
                      <a:pt x="6722" y="1"/>
                      <a:pt x="670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7527;p38">
                <a:extLst>
                  <a:ext uri="{FF2B5EF4-FFF2-40B4-BE49-F238E27FC236}">
                    <a16:creationId xmlns:a16="http://schemas.microsoft.com/office/drawing/2014/main" id="{7BD80F2B-D17C-6F62-BE05-764D8FB6344C}"/>
                  </a:ext>
                </a:extLst>
              </p:cNvPr>
              <p:cNvSpPr/>
              <p:nvPr/>
            </p:nvSpPr>
            <p:spPr>
              <a:xfrm>
                <a:off x="3281550" y="2256300"/>
                <a:ext cx="326825" cy="75025"/>
              </a:xfrm>
              <a:custGeom>
                <a:avLst/>
                <a:gdLst/>
                <a:ahLst/>
                <a:cxnLst/>
                <a:rect l="l" t="t" r="r" b="b"/>
                <a:pathLst>
                  <a:path w="13073" h="3001" extrusionOk="0">
                    <a:moveTo>
                      <a:pt x="1159" y="1"/>
                    </a:moveTo>
                    <a:cubicBezTo>
                      <a:pt x="964" y="1"/>
                      <a:pt x="788" y="123"/>
                      <a:pt x="725" y="308"/>
                    </a:cubicBezTo>
                    <a:lnTo>
                      <a:pt x="101" y="2134"/>
                    </a:lnTo>
                    <a:cubicBezTo>
                      <a:pt x="0" y="2420"/>
                      <a:pt x="211" y="2721"/>
                      <a:pt x="515" y="2727"/>
                    </a:cubicBezTo>
                    <a:lnTo>
                      <a:pt x="12014" y="3001"/>
                    </a:lnTo>
                    <a:cubicBezTo>
                      <a:pt x="12017" y="3001"/>
                      <a:pt x="12019" y="3001"/>
                      <a:pt x="12022" y="3001"/>
                    </a:cubicBezTo>
                    <a:cubicBezTo>
                      <a:pt x="12221" y="3001"/>
                      <a:pt x="12400" y="2871"/>
                      <a:pt x="12457" y="2679"/>
                    </a:cubicBezTo>
                    <a:lnTo>
                      <a:pt x="12986" y="892"/>
                    </a:lnTo>
                    <a:cubicBezTo>
                      <a:pt x="13072" y="609"/>
                      <a:pt x="12863" y="323"/>
                      <a:pt x="12569" y="315"/>
                    </a:cubicBezTo>
                    <a:lnTo>
                      <a:pt x="1163" y="1"/>
                    </a:lnTo>
                    <a:cubicBezTo>
                      <a:pt x="1162" y="1"/>
                      <a:pt x="1161" y="1"/>
                      <a:pt x="115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7528;p38">
                <a:extLst>
                  <a:ext uri="{FF2B5EF4-FFF2-40B4-BE49-F238E27FC236}">
                    <a16:creationId xmlns:a16="http://schemas.microsoft.com/office/drawing/2014/main" id="{3D05E098-EA9A-D7C0-2EEA-79BFAC40D728}"/>
                  </a:ext>
                </a:extLst>
              </p:cNvPr>
              <p:cNvSpPr/>
              <p:nvPr/>
            </p:nvSpPr>
            <p:spPr>
              <a:xfrm>
                <a:off x="3265125" y="2360000"/>
                <a:ext cx="54450" cy="46700"/>
              </a:xfrm>
              <a:custGeom>
                <a:avLst/>
                <a:gdLst/>
                <a:ahLst/>
                <a:cxnLst/>
                <a:rect l="l" t="t" r="r" b="b"/>
                <a:pathLst>
                  <a:path w="2178" h="1868" extrusionOk="0">
                    <a:moveTo>
                      <a:pt x="1088" y="1"/>
                    </a:moveTo>
                    <a:cubicBezTo>
                      <a:pt x="689" y="1"/>
                      <a:pt x="332" y="254"/>
                      <a:pt x="203" y="633"/>
                    </a:cubicBezTo>
                    <a:cubicBezTo>
                      <a:pt x="1" y="1230"/>
                      <a:pt x="431" y="1848"/>
                      <a:pt x="1060" y="1867"/>
                    </a:cubicBezTo>
                    <a:lnTo>
                      <a:pt x="1068" y="1867"/>
                    </a:lnTo>
                    <a:cubicBezTo>
                      <a:pt x="1076" y="1867"/>
                      <a:pt x="1083" y="1867"/>
                      <a:pt x="1091" y="1867"/>
                    </a:cubicBezTo>
                    <a:cubicBezTo>
                      <a:pt x="1491" y="1867"/>
                      <a:pt x="1847" y="1614"/>
                      <a:pt x="1975" y="1233"/>
                    </a:cubicBezTo>
                    <a:cubicBezTo>
                      <a:pt x="2178" y="638"/>
                      <a:pt x="1747" y="19"/>
                      <a:pt x="1118" y="1"/>
                    </a:cubicBezTo>
                    <a:lnTo>
                      <a:pt x="1110" y="1"/>
                    </a:lnTo>
                    <a:cubicBezTo>
                      <a:pt x="1103" y="1"/>
                      <a:pt x="1095" y="1"/>
                      <a:pt x="1088"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7529;p38">
                <a:extLst>
                  <a:ext uri="{FF2B5EF4-FFF2-40B4-BE49-F238E27FC236}">
                    <a16:creationId xmlns:a16="http://schemas.microsoft.com/office/drawing/2014/main" id="{05D3C2E0-A2DA-39BA-9CD1-6A44D9095C18}"/>
                  </a:ext>
                </a:extLst>
              </p:cNvPr>
              <p:cNvSpPr/>
              <p:nvPr/>
            </p:nvSpPr>
            <p:spPr>
              <a:xfrm>
                <a:off x="3379100" y="2363125"/>
                <a:ext cx="54450" cy="46675"/>
              </a:xfrm>
              <a:custGeom>
                <a:avLst/>
                <a:gdLst/>
                <a:ahLst/>
                <a:cxnLst/>
                <a:rect l="l" t="t" r="r" b="b"/>
                <a:pathLst>
                  <a:path w="2178" h="1867" extrusionOk="0">
                    <a:moveTo>
                      <a:pt x="1088" y="0"/>
                    </a:moveTo>
                    <a:cubicBezTo>
                      <a:pt x="689" y="0"/>
                      <a:pt x="331" y="255"/>
                      <a:pt x="203" y="634"/>
                    </a:cubicBezTo>
                    <a:cubicBezTo>
                      <a:pt x="1" y="1229"/>
                      <a:pt x="431" y="1849"/>
                      <a:pt x="1060" y="1867"/>
                    </a:cubicBezTo>
                    <a:lnTo>
                      <a:pt x="1068" y="1867"/>
                    </a:lnTo>
                    <a:cubicBezTo>
                      <a:pt x="1075" y="1867"/>
                      <a:pt x="1083" y="1867"/>
                      <a:pt x="1090" y="1867"/>
                    </a:cubicBezTo>
                    <a:cubicBezTo>
                      <a:pt x="1489" y="1867"/>
                      <a:pt x="1847" y="1614"/>
                      <a:pt x="1975" y="1234"/>
                    </a:cubicBezTo>
                    <a:cubicBezTo>
                      <a:pt x="2177" y="638"/>
                      <a:pt x="1747" y="18"/>
                      <a:pt x="1118" y="0"/>
                    </a:cubicBezTo>
                    <a:lnTo>
                      <a:pt x="1110" y="0"/>
                    </a:lnTo>
                    <a:cubicBezTo>
                      <a:pt x="1103" y="0"/>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7530;p38">
                <a:extLst>
                  <a:ext uri="{FF2B5EF4-FFF2-40B4-BE49-F238E27FC236}">
                    <a16:creationId xmlns:a16="http://schemas.microsoft.com/office/drawing/2014/main" id="{AD1CF3CD-14D6-189C-2A26-F2106391C3F6}"/>
                  </a:ext>
                </a:extLst>
              </p:cNvPr>
              <p:cNvSpPr/>
              <p:nvPr/>
            </p:nvSpPr>
            <p:spPr>
              <a:xfrm>
                <a:off x="3239175" y="2442475"/>
                <a:ext cx="54450" cy="46700"/>
              </a:xfrm>
              <a:custGeom>
                <a:avLst/>
                <a:gdLst/>
                <a:ahLst/>
                <a:cxnLst/>
                <a:rect l="l" t="t" r="r" b="b"/>
                <a:pathLst>
                  <a:path w="2178" h="1868" extrusionOk="0">
                    <a:moveTo>
                      <a:pt x="1084" y="1"/>
                    </a:moveTo>
                    <a:cubicBezTo>
                      <a:pt x="685" y="1"/>
                      <a:pt x="331" y="255"/>
                      <a:pt x="203" y="633"/>
                    </a:cubicBezTo>
                    <a:cubicBezTo>
                      <a:pt x="1" y="1230"/>
                      <a:pt x="431" y="1848"/>
                      <a:pt x="1060" y="1867"/>
                    </a:cubicBezTo>
                    <a:lnTo>
                      <a:pt x="1066" y="1867"/>
                    </a:lnTo>
                    <a:cubicBezTo>
                      <a:pt x="1075" y="1867"/>
                      <a:pt x="1084" y="1868"/>
                      <a:pt x="1092" y="1868"/>
                    </a:cubicBezTo>
                    <a:cubicBezTo>
                      <a:pt x="1491" y="1868"/>
                      <a:pt x="1849" y="1613"/>
                      <a:pt x="1975" y="1233"/>
                    </a:cubicBezTo>
                    <a:cubicBezTo>
                      <a:pt x="2177" y="636"/>
                      <a:pt x="1747" y="19"/>
                      <a:pt x="1118" y="1"/>
                    </a:cubicBezTo>
                    <a:lnTo>
                      <a:pt x="1110" y="1"/>
                    </a:lnTo>
                    <a:cubicBezTo>
                      <a:pt x="1101" y="1"/>
                      <a:pt x="1093" y="1"/>
                      <a:pt x="108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7531;p38">
                <a:extLst>
                  <a:ext uri="{FF2B5EF4-FFF2-40B4-BE49-F238E27FC236}">
                    <a16:creationId xmlns:a16="http://schemas.microsoft.com/office/drawing/2014/main" id="{57E47ACC-681A-68D0-861C-75FD5CABEFC2}"/>
                  </a:ext>
                </a:extLst>
              </p:cNvPr>
              <p:cNvSpPr/>
              <p:nvPr/>
            </p:nvSpPr>
            <p:spPr>
              <a:xfrm>
                <a:off x="3353100" y="2445600"/>
                <a:ext cx="54450" cy="46700"/>
              </a:xfrm>
              <a:custGeom>
                <a:avLst/>
                <a:gdLst/>
                <a:ahLst/>
                <a:cxnLst/>
                <a:rect l="l" t="t" r="r" b="b"/>
                <a:pathLst>
                  <a:path w="2178" h="1868" extrusionOk="0">
                    <a:moveTo>
                      <a:pt x="1089" y="0"/>
                    </a:moveTo>
                    <a:cubicBezTo>
                      <a:pt x="689" y="0"/>
                      <a:pt x="333" y="255"/>
                      <a:pt x="203" y="633"/>
                    </a:cubicBezTo>
                    <a:cubicBezTo>
                      <a:pt x="1" y="1230"/>
                      <a:pt x="433" y="1849"/>
                      <a:pt x="1060" y="1867"/>
                    </a:cubicBezTo>
                    <a:lnTo>
                      <a:pt x="1068" y="1867"/>
                    </a:lnTo>
                    <a:cubicBezTo>
                      <a:pt x="1078" y="1867"/>
                      <a:pt x="1088" y="1867"/>
                      <a:pt x="1098" y="1867"/>
                    </a:cubicBezTo>
                    <a:cubicBezTo>
                      <a:pt x="1495" y="1867"/>
                      <a:pt x="1851" y="1613"/>
                      <a:pt x="1975" y="1234"/>
                    </a:cubicBezTo>
                    <a:cubicBezTo>
                      <a:pt x="2178" y="638"/>
                      <a:pt x="1747" y="18"/>
                      <a:pt x="1120" y="0"/>
                    </a:cubicBezTo>
                    <a:lnTo>
                      <a:pt x="1112" y="0"/>
                    </a:lnTo>
                    <a:cubicBezTo>
                      <a:pt x="1104" y="0"/>
                      <a:pt x="1097"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7532;p38">
                <a:extLst>
                  <a:ext uri="{FF2B5EF4-FFF2-40B4-BE49-F238E27FC236}">
                    <a16:creationId xmlns:a16="http://schemas.microsoft.com/office/drawing/2014/main" id="{CB4DC351-CF48-A099-8AA0-5FF5149067AB}"/>
                  </a:ext>
                </a:extLst>
              </p:cNvPr>
              <p:cNvSpPr/>
              <p:nvPr/>
            </p:nvSpPr>
            <p:spPr>
              <a:xfrm>
                <a:off x="3474675" y="2448950"/>
                <a:ext cx="54450" cy="46700"/>
              </a:xfrm>
              <a:custGeom>
                <a:avLst/>
                <a:gdLst/>
                <a:ahLst/>
                <a:cxnLst/>
                <a:rect l="l" t="t" r="r" b="b"/>
                <a:pathLst>
                  <a:path w="2178" h="1868" extrusionOk="0">
                    <a:moveTo>
                      <a:pt x="1088" y="0"/>
                    </a:moveTo>
                    <a:cubicBezTo>
                      <a:pt x="687" y="0"/>
                      <a:pt x="331" y="254"/>
                      <a:pt x="203" y="633"/>
                    </a:cubicBezTo>
                    <a:cubicBezTo>
                      <a:pt x="1" y="1230"/>
                      <a:pt x="431" y="1847"/>
                      <a:pt x="1060" y="1867"/>
                    </a:cubicBezTo>
                    <a:lnTo>
                      <a:pt x="1068" y="1867"/>
                    </a:lnTo>
                    <a:cubicBezTo>
                      <a:pt x="1075" y="1867"/>
                      <a:pt x="1083" y="1867"/>
                      <a:pt x="1090" y="1867"/>
                    </a:cubicBezTo>
                    <a:cubicBezTo>
                      <a:pt x="1489" y="1867"/>
                      <a:pt x="1847" y="1614"/>
                      <a:pt x="1975" y="1233"/>
                    </a:cubicBezTo>
                    <a:cubicBezTo>
                      <a:pt x="2177" y="638"/>
                      <a:pt x="1747" y="18"/>
                      <a:pt x="1118" y="1"/>
                    </a:cubicBezTo>
                    <a:lnTo>
                      <a:pt x="1110" y="1"/>
                    </a:lnTo>
                    <a:cubicBezTo>
                      <a:pt x="1103" y="1"/>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7533;p38">
                <a:extLst>
                  <a:ext uri="{FF2B5EF4-FFF2-40B4-BE49-F238E27FC236}">
                    <a16:creationId xmlns:a16="http://schemas.microsoft.com/office/drawing/2014/main" id="{DD24EBCC-73A6-BDD4-DE9C-CECCE501C299}"/>
                  </a:ext>
                </a:extLst>
              </p:cNvPr>
              <p:cNvSpPr/>
              <p:nvPr/>
            </p:nvSpPr>
            <p:spPr>
              <a:xfrm>
                <a:off x="3209675" y="2526700"/>
                <a:ext cx="54425" cy="46700"/>
              </a:xfrm>
              <a:custGeom>
                <a:avLst/>
                <a:gdLst/>
                <a:ahLst/>
                <a:cxnLst/>
                <a:rect l="l" t="t" r="r" b="b"/>
                <a:pathLst>
                  <a:path w="2177" h="1868" extrusionOk="0">
                    <a:moveTo>
                      <a:pt x="1087" y="0"/>
                    </a:moveTo>
                    <a:cubicBezTo>
                      <a:pt x="687" y="0"/>
                      <a:pt x="331" y="255"/>
                      <a:pt x="202" y="634"/>
                    </a:cubicBezTo>
                    <a:cubicBezTo>
                      <a:pt x="0" y="1230"/>
                      <a:pt x="430" y="1849"/>
                      <a:pt x="1059" y="1867"/>
                    </a:cubicBezTo>
                    <a:lnTo>
                      <a:pt x="1067" y="1867"/>
                    </a:lnTo>
                    <a:cubicBezTo>
                      <a:pt x="1077" y="1867"/>
                      <a:pt x="1087" y="1867"/>
                      <a:pt x="1097" y="1867"/>
                    </a:cubicBezTo>
                    <a:cubicBezTo>
                      <a:pt x="1492" y="1867"/>
                      <a:pt x="1845" y="1613"/>
                      <a:pt x="1975" y="1234"/>
                    </a:cubicBezTo>
                    <a:cubicBezTo>
                      <a:pt x="2177" y="638"/>
                      <a:pt x="1747" y="20"/>
                      <a:pt x="1118" y="1"/>
                    </a:cubicBezTo>
                    <a:lnTo>
                      <a:pt x="1109" y="1"/>
                    </a:lnTo>
                    <a:cubicBezTo>
                      <a:pt x="1102" y="0"/>
                      <a:pt x="1095" y="0"/>
                      <a:pt x="1087"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7534;p38">
                <a:extLst>
                  <a:ext uri="{FF2B5EF4-FFF2-40B4-BE49-F238E27FC236}">
                    <a16:creationId xmlns:a16="http://schemas.microsoft.com/office/drawing/2014/main" id="{AAC36AA0-B202-E8A9-1E39-3ABEC31AD743}"/>
                  </a:ext>
                </a:extLst>
              </p:cNvPr>
              <p:cNvSpPr/>
              <p:nvPr/>
            </p:nvSpPr>
            <p:spPr>
              <a:xfrm>
                <a:off x="3323600" y="2529850"/>
                <a:ext cx="54475" cy="46700"/>
              </a:xfrm>
              <a:custGeom>
                <a:avLst/>
                <a:gdLst/>
                <a:ahLst/>
                <a:cxnLst/>
                <a:rect l="l" t="t" r="r" b="b"/>
                <a:pathLst>
                  <a:path w="2179" h="1868" extrusionOk="0">
                    <a:moveTo>
                      <a:pt x="1089" y="0"/>
                    </a:moveTo>
                    <a:cubicBezTo>
                      <a:pt x="689" y="0"/>
                      <a:pt x="333" y="255"/>
                      <a:pt x="202" y="633"/>
                    </a:cubicBezTo>
                    <a:cubicBezTo>
                      <a:pt x="0" y="1230"/>
                      <a:pt x="432" y="1849"/>
                      <a:pt x="1060" y="1867"/>
                    </a:cubicBezTo>
                    <a:lnTo>
                      <a:pt x="1068" y="1867"/>
                    </a:lnTo>
                    <a:cubicBezTo>
                      <a:pt x="1075" y="1867"/>
                      <a:pt x="1083" y="1867"/>
                      <a:pt x="1090" y="1867"/>
                    </a:cubicBezTo>
                    <a:cubicBezTo>
                      <a:pt x="1490" y="1867"/>
                      <a:pt x="1846" y="1615"/>
                      <a:pt x="1976" y="1235"/>
                    </a:cubicBezTo>
                    <a:cubicBezTo>
                      <a:pt x="2179" y="638"/>
                      <a:pt x="1747" y="18"/>
                      <a:pt x="1119" y="1"/>
                    </a:cubicBezTo>
                    <a:lnTo>
                      <a:pt x="1111" y="1"/>
                    </a:lnTo>
                    <a:cubicBezTo>
                      <a:pt x="1104" y="0"/>
                      <a:pt x="1096"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7535;p38">
                <a:extLst>
                  <a:ext uri="{FF2B5EF4-FFF2-40B4-BE49-F238E27FC236}">
                    <a16:creationId xmlns:a16="http://schemas.microsoft.com/office/drawing/2014/main" id="{C5A0FB0B-2A4D-6E18-BEE0-883C4A62FCD6}"/>
                  </a:ext>
                </a:extLst>
              </p:cNvPr>
              <p:cNvSpPr/>
              <p:nvPr/>
            </p:nvSpPr>
            <p:spPr>
              <a:xfrm>
                <a:off x="3445075" y="2533150"/>
                <a:ext cx="54450" cy="46700"/>
              </a:xfrm>
              <a:custGeom>
                <a:avLst/>
                <a:gdLst/>
                <a:ahLst/>
                <a:cxnLst/>
                <a:rect l="l" t="t" r="r" b="b"/>
                <a:pathLst>
                  <a:path w="2178" h="1868" extrusionOk="0">
                    <a:moveTo>
                      <a:pt x="1089" y="1"/>
                    </a:moveTo>
                    <a:cubicBezTo>
                      <a:pt x="689" y="1"/>
                      <a:pt x="333" y="256"/>
                      <a:pt x="203" y="635"/>
                    </a:cubicBezTo>
                    <a:cubicBezTo>
                      <a:pt x="1" y="1232"/>
                      <a:pt x="433" y="1850"/>
                      <a:pt x="1060" y="1867"/>
                    </a:cubicBezTo>
                    <a:lnTo>
                      <a:pt x="1068" y="1867"/>
                    </a:lnTo>
                    <a:cubicBezTo>
                      <a:pt x="1077" y="1868"/>
                      <a:pt x="1086" y="1868"/>
                      <a:pt x="1094" y="1868"/>
                    </a:cubicBezTo>
                    <a:cubicBezTo>
                      <a:pt x="1493" y="1868"/>
                      <a:pt x="1847" y="1615"/>
                      <a:pt x="1975" y="1235"/>
                    </a:cubicBezTo>
                    <a:cubicBezTo>
                      <a:pt x="2178" y="638"/>
                      <a:pt x="1747" y="21"/>
                      <a:pt x="1120" y="1"/>
                    </a:cubicBezTo>
                    <a:lnTo>
                      <a:pt x="1112" y="1"/>
                    </a:lnTo>
                    <a:cubicBezTo>
                      <a:pt x="1104" y="1"/>
                      <a:pt x="1097" y="1"/>
                      <a:pt x="1089"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7536;p38">
                <a:extLst>
                  <a:ext uri="{FF2B5EF4-FFF2-40B4-BE49-F238E27FC236}">
                    <a16:creationId xmlns:a16="http://schemas.microsoft.com/office/drawing/2014/main" id="{2E9199C8-AF27-8A84-737D-60805E9092A0}"/>
                  </a:ext>
                </a:extLst>
              </p:cNvPr>
              <p:cNvSpPr/>
              <p:nvPr/>
            </p:nvSpPr>
            <p:spPr>
              <a:xfrm>
                <a:off x="3496600" y="2368700"/>
                <a:ext cx="54425" cy="46700"/>
              </a:xfrm>
              <a:custGeom>
                <a:avLst/>
                <a:gdLst/>
                <a:ahLst/>
                <a:cxnLst/>
                <a:rect l="l" t="t" r="r" b="b"/>
                <a:pathLst>
                  <a:path w="2177" h="1868" extrusionOk="0">
                    <a:moveTo>
                      <a:pt x="1084" y="0"/>
                    </a:moveTo>
                    <a:cubicBezTo>
                      <a:pt x="686" y="0"/>
                      <a:pt x="331" y="255"/>
                      <a:pt x="202" y="633"/>
                    </a:cubicBezTo>
                    <a:cubicBezTo>
                      <a:pt x="0" y="1230"/>
                      <a:pt x="430" y="1847"/>
                      <a:pt x="1059" y="1867"/>
                    </a:cubicBezTo>
                    <a:lnTo>
                      <a:pt x="1067" y="1867"/>
                    </a:lnTo>
                    <a:cubicBezTo>
                      <a:pt x="1075" y="1867"/>
                      <a:pt x="1082" y="1867"/>
                      <a:pt x="1090" y="1867"/>
                    </a:cubicBezTo>
                    <a:cubicBezTo>
                      <a:pt x="1490" y="1867"/>
                      <a:pt x="1846" y="1612"/>
                      <a:pt x="1975" y="1233"/>
                    </a:cubicBezTo>
                    <a:cubicBezTo>
                      <a:pt x="2177" y="636"/>
                      <a:pt x="1747" y="18"/>
                      <a:pt x="1118" y="1"/>
                    </a:cubicBezTo>
                    <a:lnTo>
                      <a:pt x="1110" y="1"/>
                    </a:lnTo>
                    <a:cubicBezTo>
                      <a:pt x="1101" y="0"/>
                      <a:pt x="1092" y="0"/>
                      <a:pt x="1084"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7537;p38">
              <a:extLst>
                <a:ext uri="{FF2B5EF4-FFF2-40B4-BE49-F238E27FC236}">
                  <a16:creationId xmlns:a16="http://schemas.microsoft.com/office/drawing/2014/main" id="{088BA4F7-7A42-CF55-49BD-50A391C8015D}"/>
                </a:ext>
              </a:extLst>
            </p:cNvPr>
            <p:cNvGrpSpPr/>
            <p:nvPr/>
          </p:nvGrpSpPr>
          <p:grpSpPr>
            <a:xfrm>
              <a:off x="887987" y="3957024"/>
              <a:ext cx="667310" cy="950483"/>
              <a:chOff x="2277000" y="1517425"/>
              <a:chExt cx="418875" cy="596625"/>
            </a:xfrm>
          </p:grpSpPr>
          <p:sp>
            <p:nvSpPr>
              <p:cNvPr id="63" name="Google Shape;7538;p38">
                <a:extLst>
                  <a:ext uri="{FF2B5EF4-FFF2-40B4-BE49-F238E27FC236}">
                    <a16:creationId xmlns:a16="http://schemas.microsoft.com/office/drawing/2014/main" id="{124E1233-E804-464D-2ACA-79F83D6AE49F}"/>
                  </a:ext>
                </a:extLst>
              </p:cNvPr>
              <p:cNvSpPr/>
              <p:nvPr/>
            </p:nvSpPr>
            <p:spPr>
              <a:xfrm>
                <a:off x="2277000" y="1519975"/>
                <a:ext cx="312225" cy="594075"/>
              </a:xfrm>
              <a:custGeom>
                <a:avLst/>
                <a:gdLst/>
                <a:ahLst/>
                <a:cxnLst/>
                <a:rect l="l" t="t" r="r" b="b"/>
                <a:pathLst>
                  <a:path w="12489" h="23763" extrusionOk="0">
                    <a:moveTo>
                      <a:pt x="8250" y="0"/>
                    </a:moveTo>
                    <a:cubicBezTo>
                      <a:pt x="8249" y="0"/>
                      <a:pt x="2564" y="384"/>
                      <a:pt x="1281" y="6173"/>
                    </a:cubicBezTo>
                    <a:cubicBezTo>
                      <a:pt x="0" y="11964"/>
                      <a:pt x="4302" y="15108"/>
                      <a:pt x="7030" y="15354"/>
                    </a:cubicBezTo>
                    <a:lnTo>
                      <a:pt x="9388" y="15603"/>
                    </a:lnTo>
                    <a:lnTo>
                      <a:pt x="10575" y="22696"/>
                    </a:lnTo>
                    <a:cubicBezTo>
                      <a:pt x="10678" y="23315"/>
                      <a:pt x="11214" y="23763"/>
                      <a:pt x="11834" y="23763"/>
                    </a:cubicBezTo>
                    <a:cubicBezTo>
                      <a:pt x="11855" y="23763"/>
                      <a:pt x="11876" y="23762"/>
                      <a:pt x="11898" y="23761"/>
                    </a:cubicBezTo>
                    <a:lnTo>
                      <a:pt x="12488" y="23731"/>
                    </a:lnTo>
                    <a:lnTo>
                      <a:pt x="10219" y="14975"/>
                    </a:lnTo>
                    <a:cubicBezTo>
                      <a:pt x="9884" y="15019"/>
                      <a:pt x="9552" y="15041"/>
                      <a:pt x="9223" y="15041"/>
                    </a:cubicBezTo>
                    <a:cubicBezTo>
                      <a:pt x="5490" y="15041"/>
                      <a:pt x="2246" y="12274"/>
                      <a:pt x="1747" y="8473"/>
                    </a:cubicBezTo>
                    <a:cubicBezTo>
                      <a:pt x="1204" y="4338"/>
                      <a:pt x="4115" y="545"/>
                      <a:pt x="825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7539;p38">
                <a:extLst>
                  <a:ext uri="{FF2B5EF4-FFF2-40B4-BE49-F238E27FC236}">
                    <a16:creationId xmlns:a16="http://schemas.microsoft.com/office/drawing/2014/main" id="{5AF099C2-53AB-D18B-A8E8-41F14563E44D}"/>
                  </a:ext>
                </a:extLst>
              </p:cNvPr>
              <p:cNvSpPr/>
              <p:nvPr/>
            </p:nvSpPr>
            <p:spPr>
              <a:xfrm>
                <a:off x="2522650" y="1885325"/>
                <a:ext cx="88925" cy="228325"/>
              </a:xfrm>
              <a:custGeom>
                <a:avLst/>
                <a:gdLst/>
                <a:ahLst/>
                <a:cxnLst/>
                <a:rect l="l" t="t" r="r" b="b"/>
                <a:pathLst>
                  <a:path w="3557" h="9133" extrusionOk="0">
                    <a:moveTo>
                      <a:pt x="1909" y="1"/>
                    </a:moveTo>
                    <a:lnTo>
                      <a:pt x="951" y="187"/>
                    </a:lnTo>
                    <a:lnTo>
                      <a:pt x="0" y="373"/>
                    </a:lnTo>
                    <a:lnTo>
                      <a:pt x="259" y="1715"/>
                    </a:lnTo>
                    <a:lnTo>
                      <a:pt x="1537" y="8342"/>
                    </a:lnTo>
                    <a:cubicBezTo>
                      <a:pt x="1626" y="8807"/>
                      <a:pt x="2033" y="9133"/>
                      <a:pt x="2493" y="9133"/>
                    </a:cubicBezTo>
                    <a:cubicBezTo>
                      <a:pt x="2535" y="9133"/>
                      <a:pt x="2578" y="9130"/>
                      <a:pt x="2620" y="9125"/>
                    </a:cubicBezTo>
                    <a:cubicBezTo>
                      <a:pt x="3177" y="9052"/>
                      <a:pt x="3557" y="8525"/>
                      <a:pt x="3450" y="7975"/>
                    </a:cubicBezTo>
                    <a:lnTo>
                      <a:pt x="190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7540;p38">
                <a:extLst>
                  <a:ext uri="{FF2B5EF4-FFF2-40B4-BE49-F238E27FC236}">
                    <a16:creationId xmlns:a16="http://schemas.microsoft.com/office/drawing/2014/main" id="{0EC59345-F6E5-3FFA-F17A-A4C21346003B}"/>
                  </a:ext>
                </a:extLst>
              </p:cNvPr>
              <p:cNvSpPr/>
              <p:nvPr/>
            </p:nvSpPr>
            <p:spPr>
              <a:xfrm>
                <a:off x="2522650" y="1885250"/>
                <a:ext cx="47775" cy="42875"/>
              </a:xfrm>
              <a:custGeom>
                <a:avLst/>
                <a:gdLst/>
                <a:ahLst/>
                <a:cxnLst/>
                <a:rect l="l" t="t" r="r" b="b"/>
                <a:pathLst>
                  <a:path w="1911" h="1715" extrusionOk="0">
                    <a:moveTo>
                      <a:pt x="1910" y="0"/>
                    </a:moveTo>
                    <a:lnTo>
                      <a:pt x="953" y="190"/>
                    </a:lnTo>
                    <a:lnTo>
                      <a:pt x="0" y="376"/>
                    </a:lnTo>
                    <a:lnTo>
                      <a:pt x="259" y="1715"/>
                    </a:lnTo>
                    <a:lnTo>
                      <a:pt x="1910"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7541;p38">
                <a:extLst>
                  <a:ext uri="{FF2B5EF4-FFF2-40B4-BE49-F238E27FC236}">
                    <a16:creationId xmlns:a16="http://schemas.microsoft.com/office/drawing/2014/main" id="{4A8A08EF-C72C-9F36-0FD8-67D07C88E435}"/>
                  </a:ext>
                </a:extLst>
              </p:cNvPr>
              <p:cNvSpPr/>
              <p:nvPr/>
            </p:nvSpPr>
            <p:spPr>
              <a:xfrm>
                <a:off x="2317925" y="1517425"/>
                <a:ext cx="377950" cy="377925"/>
              </a:xfrm>
              <a:custGeom>
                <a:avLst/>
                <a:gdLst/>
                <a:ahLst/>
                <a:cxnLst/>
                <a:rect l="l" t="t" r="r" b="b"/>
                <a:pathLst>
                  <a:path w="15118" h="15117" extrusionOk="0">
                    <a:moveTo>
                      <a:pt x="7559" y="0"/>
                    </a:moveTo>
                    <a:cubicBezTo>
                      <a:pt x="3385" y="0"/>
                      <a:pt x="0" y="3383"/>
                      <a:pt x="0" y="7557"/>
                    </a:cubicBezTo>
                    <a:cubicBezTo>
                      <a:pt x="0" y="9563"/>
                      <a:pt x="797" y="11486"/>
                      <a:pt x="2214" y="12902"/>
                    </a:cubicBezTo>
                    <a:cubicBezTo>
                      <a:pt x="3632" y="14320"/>
                      <a:pt x="5553" y="15116"/>
                      <a:pt x="7559" y="15116"/>
                    </a:cubicBezTo>
                    <a:cubicBezTo>
                      <a:pt x="9564" y="15116"/>
                      <a:pt x="11485" y="14320"/>
                      <a:pt x="12903" y="12902"/>
                    </a:cubicBezTo>
                    <a:cubicBezTo>
                      <a:pt x="14320" y="11486"/>
                      <a:pt x="15117" y="9563"/>
                      <a:pt x="15117" y="7557"/>
                    </a:cubicBezTo>
                    <a:cubicBezTo>
                      <a:pt x="15117" y="5554"/>
                      <a:pt x="14320" y="3631"/>
                      <a:pt x="12903" y="2213"/>
                    </a:cubicBezTo>
                    <a:cubicBezTo>
                      <a:pt x="11485" y="796"/>
                      <a:pt x="9564" y="0"/>
                      <a:pt x="7559"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7542;p38">
                <a:extLst>
                  <a:ext uri="{FF2B5EF4-FFF2-40B4-BE49-F238E27FC236}">
                    <a16:creationId xmlns:a16="http://schemas.microsoft.com/office/drawing/2014/main" id="{74890E0C-CE8A-1FAC-2F1C-E31EEB6A432C}"/>
                  </a:ext>
                </a:extLst>
              </p:cNvPr>
              <p:cNvSpPr/>
              <p:nvPr/>
            </p:nvSpPr>
            <p:spPr>
              <a:xfrm>
                <a:off x="2359925" y="1559375"/>
                <a:ext cx="293950" cy="293950"/>
              </a:xfrm>
              <a:custGeom>
                <a:avLst/>
                <a:gdLst/>
                <a:ahLst/>
                <a:cxnLst/>
                <a:rect l="l" t="t" r="r" b="b"/>
                <a:pathLst>
                  <a:path w="11758" h="11758" extrusionOk="0">
                    <a:moveTo>
                      <a:pt x="5879" y="1"/>
                    </a:moveTo>
                    <a:cubicBezTo>
                      <a:pt x="2631" y="1"/>
                      <a:pt x="0" y="2634"/>
                      <a:pt x="0" y="5879"/>
                    </a:cubicBezTo>
                    <a:cubicBezTo>
                      <a:pt x="0" y="9127"/>
                      <a:pt x="2631" y="11758"/>
                      <a:pt x="5879" y="11758"/>
                    </a:cubicBezTo>
                    <a:cubicBezTo>
                      <a:pt x="9126" y="11758"/>
                      <a:pt x="11757" y="9127"/>
                      <a:pt x="11757" y="5879"/>
                    </a:cubicBezTo>
                    <a:cubicBezTo>
                      <a:pt x="11757" y="2634"/>
                      <a:pt x="9126" y="1"/>
                      <a:pt x="5879" y="1"/>
                    </a:cubicBezTo>
                    <a:close/>
                  </a:path>
                </a:pathLst>
              </a:custGeom>
              <a:solidFill>
                <a:srgbClr val="FCDB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7543;p38">
                <a:extLst>
                  <a:ext uri="{FF2B5EF4-FFF2-40B4-BE49-F238E27FC236}">
                    <a16:creationId xmlns:a16="http://schemas.microsoft.com/office/drawing/2014/main" id="{802E4E4B-8EA5-DA52-FC2D-DC0F5E15EC51}"/>
                  </a:ext>
                </a:extLst>
              </p:cNvPr>
              <p:cNvSpPr/>
              <p:nvPr/>
            </p:nvSpPr>
            <p:spPr>
              <a:xfrm>
                <a:off x="2363325" y="1718125"/>
                <a:ext cx="182525" cy="131900"/>
              </a:xfrm>
              <a:custGeom>
                <a:avLst/>
                <a:gdLst/>
                <a:ahLst/>
                <a:cxnLst/>
                <a:rect l="l" t="t" r="r" b="b"/>
                <a:pathLst>
                  <a:path w="7301" h="5276" extrusionOk="0">
                    <a:moveTo>
                      <a:pt x="2227" y="0"/>
                    </a:moveTo>
                    <a:cubicBezTo>
                      <a:pt x="1011" y="0"/>
                      <a:pt x="0" y="197"/>
                      <a:pt x="0" y="197"/>
                    </a:cubicBezTo>
                    <a:cubicBezTo>
                      <a:pt x="387" y="3136"/>
                      <a:pt x="2896" y="5276"/>
                      <a:pt x="5781" y="5276"/>
                    </a:cubicBezTo>
                    <a:cubicBezTo>
                      <a:pt x="6035" y="5276"/>
                      <a:pt x="6291" y="5259"/>
                      <a:pt x="6550" y="5225"/>
                    </a:cubicBezTo>
                    <a:cubicBezTo>
                      <a:pt x="6550" y="5225"/>
                      <a:pt x="7300" y="3939"/>
                      <a:pt x="6131" y="1583"/>
                    </a:cubicBezTo>
                    <a:cubicBezTo>
                      <a:pt x="5491" y="292"/>
                      <a:pt x="3707" y="0"/>
                      <a:pt x="2227"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7544;p38">
                <a:extLst>
                  <a:ext uri="{FF2B5EF4-FFF2-40B4-BE49-F238E27FC236}">
                    <a16:creationId xmlns:a16="http://schemas.microsoft.com/office/drawing/2014/main" id="{EBCBD8D2-78B9-FBC7-5474-E154B49A42B7}"/>
                  </a:ext>
                </a:extLst>
              </p:cNvPr>
              <p:cNvSpPr/>
              <p:nvPr/>
            </p:nvSpPr>
            <p:spPr>
              <a:xfrm>
                <a:off x="2502275" y="1576175"/>
                <a:ext cx="146700" cy="148800"/>
              </a:xfrm>
              <a:custGeom>
                <a:avLst/>
                <a:gdLst/>
                <a:ahLst/>
                <a:cxnLst/>
                <a:rect l="l" t="t" r="r" b="b"/>
                <a:pathLst>
                  <a:path w="5868" h="5952" extrusionOk="0">
                    <a:moveTo>
                      <a:pt x="1012" y="1"/>
                    </a:moveTo>
                    <a:cubicBezTo>
                      <a:pt x="610" y="1"/>
                      <a:pt x="319" y="133"/>
                      <a:pt x="243" y="427"/>
                    </a:cubicBezTo>
                    <a:cubicBezTo>
                      <a:pt x="0" y="1357"/>
                      <a:pt x="1847" y="1197"/>
                      <a:pt x="3214" y="2618"/>
                    </a:cubicBezTo>
                    <a:cubicBezTo>
                      <a:pt x="4512" y="3971"/>
                      <a:pt x="3460" y="5951"/>
                      <a:pt x="4218" y="5951"/>
                    </a:cubicBezTo>
                    <a:cubicBezTo>
                      <a:pt x="4236" y="5951"/>
                      <a:pt x="4255" y="5950"/>
                      <a:pt x="4275" y="5948"/>
                    </a:cubicBezTo>
                    <a:cubicBezTo>
                      <a:pt x="5140" y="5853"/>
                      <a:pt x="5867" y="4237"/>
                      <a:pt x="4438" y="2005"/>
                    </a:cubicBezTo>
                    <a:cubicBezTo>
                      <a:pt x="3675" y="813"/>
                      <a:pt x="2005" y="1"/>
                      <a:pt x="1012"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7545;p38">
              <a:extLst>
                <a:ext uri="{FF2B5EF4-FFF2-40B4-BE49-F238E27FC236}">
                  <a16:creationId xmlns:a16="http://schemas.microsoft.com/office/drawing/2014/main" id="{4CBCE835-5A40-F8A2-7E00-B1868247F5DD}"/>
                </a:ext>
              </a:extLst>
            </p:cNvPr>
            <p:cNvGrpSpPr/>
            <p:nvPr/>
          </p:nvGrpSpPr>
          <p:grpSpPr>
            <a:xfrm>
              <a:off x="1245117" y="4449786"/>
              <a:ext cx="771738" cy="559787"/>
              <a:chOff x="2405400" y="2882350"/>
              <a:chExt cx="389275" cy="282350"/>
            </a:xfrm>
          </p:grpSpPr>
          <p:sp>
            <p:nvSpPr>
              <p:cNvPr id="59" name="Google Shape;7546;p38">
                <a:extLst>
                  <a:ext uri="{FF2B5EF4-FFF2-40B4-BE49-F238E27FC236}">
                    <a16:creationId xmlns:a16="http://schemas.microsoft.com/office/drawing/2014/main" id="{16E28944-C027-2CBC-503D-02F4355EDF20}"/>
                  </a:ext>
                </a:extLst>
              </p:cNvPr>
              <p:cNvSpPr/>
              <p:nvPr/>
            </p:nvSpPr>
            <p:spPr>
              <a:xfrm>
                <a:off x="2476325" y="3131700"/>
                <a:ext cx="253625" cy="33000"/>
              </a:xfrm>
              <a:custGeom>
                <a:avLst/>
                <a:gdLst/>
                <a:ahLst/>
                <a:cxnLst/>
                <a:rect l="l" t="t" r="r" b="b"/>
                <a:pathLst>
                  <a:path w="10145" h="1320" extrusionOk="0">
                    <a:moveTo>
                      <a:pt x="4424" y="1"/>
                    </a:moveTo>
                    <a:cubicBezTo>
                      <a:pt x="2366" y="1"/>
                      <a:pt x="441" y="115"/>
                      <a:pt x="290" y="343"/>
                    </a:cubicBezTo>
                    <a:cubicBezTo>
                      <a:pt x="1" y="775"/>
                      <a:pt x="1896" y="1319"/>
                      <a:pt x="4659" y="1319"/>
                    </a:cubicBezTo>
                    <a:cubicBezTo>
                      <a:pt x="5285" y="1319"/>
                      <a:pt x="5957" y="1291"/>
                      <a:pt x="6658" y="1227"/>
                    </a:cubicBezTo>
                    <a:cubicBezTo>
                      <a:pt x="9577" y="962"/>
                      <a:pt x="8340" y="1316"/>
                      <a:pt x="9488" y="606"/>
                    </a:cubicBezTo>
                    <a:cubicBezTo>
                      <a:pt x="10145" y="203"/>
                      <a:pt x="7166" y="1"/>
                      <a:pt x="442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547;p38">
                <a:extLst>
                  <a:ext uri="{FF2B5EF4-FFF2-40B4-BE49-F238E27FC236}">
                    <a16:creationId xmlns:a16="http://schemas.microsoft.com/office/drawing/2014/main" id="{4B723518-FF08-5128-0727-A51973C2E050}"/>
                  </a:ext>
                </a:extLst>
              </p:cNvPr>
              <p:cNvSpPr/>
              <p:nvPr/>
            </p:nvSpPr>
            <p:spPr>
              <a:xfrm>
                <a:off x="2405400" y="2934650"/>
                <a:ext cx="389275" cy="220875"/>
              </a:xfrm>
              <a:custGeom>
                <a:avLst/>
                <a:gdLst/>
                <a:ahLst/>
                <a:cxnLst/>
                <a:rect l="l" t="t" r="r" b="b"/>
                <a:pathLst>
                  <a:path w="15571" h="8835" extrusionOk="0">
                    <a:moveTo>
                      <a:pt x="10984" y="1"/>
                    </a:moveTo>
                    <a:cubicBezTo>
                      <a:pt x="9355" y="1"/>
                      <a:pt x="7800" y="1501"/>
                      <a:pt x="7800" y="1501"/>
                    </a:cubicBezTo>
                    <a:cubicBezTo>
                      <a:pt x="7800" y="1501"/>
                      <a:pt x="7020" y="36"/>
                      <a:pt x="5432" y="36"/>
                    </a:cubicBezTo>
                    <a:cubicBezTo>
                      <a:pt x="4901" y="36"/>
                      <a:pt x="4280" y="200"/>
                      <a:pt x="3568" y="635"/>
                    </a:cubicBezTo>
                    <a:cubicBezTo>
                      <a:pt x="1" y="2820"/>
                      <a:pt x="3110" y="8834"/>
                      <a:pt x="7606" y="8834"/>
                    </a:cubicBezTo>
                    <a:cubicBezTo>
                      <a:pt x="7647" y="8834"/>
                      <a:pt x="7688" y="8834"/>
                      <a:pt x="7729" y="8833"/>
                    </a:cubicBezTo>
                    <a:cubicBezTo>
                      <a:pt x="12909" y="8705"/>
                      <a:pt x="15571" y="3181"/>
                      <a:pt x="12560" y="592"/>
                    </a:cubicBezTo>
                    <a:cubicBezTo>
                      <a:pt x="12061" y="162"/>
                      <a:pt x="11519" y="1"/>
                      <a:pt x="10984"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548;p38">
                <a:extLst>
                  <a:ext uri="{FF2B5EF4-FFF2-40B4-BE49-F238E27FC236}">
                    <a16:creationId xmlns:a16="http://schemas.microsoft.com/office/drawing/2014/main" id="{165D0BAF-BA12-8E6B-9E53-BD80AE99E98A}"/>
                  </a:ext>
                </a:extLst>
              </p:cNvPr>
              <p:cNvSpPr/>
              <p:nvPr/>
            </p:nvSpPr>
            <p:spPr>
              <a:xfrm>
                <a:off x="2595550" y="2882350"/>
                <a:ext cx="43200" cy="108225"/>
              </a:xfrm>
              <a:custGeom>
                <a:avLst/>
                <a:gdLst/>
                <a:ahLst/>
                <a:cxnLst/>
                <a:rect l="l" t="t" r="r" b="b"/>
                <a:pathLst>
                  <a:path w="1728" h="4329" extrusionOk="0">
                    <a:moveTo>
                      <a:pt x="1448" y="1"/>
                    </a:moveTo>
                    <a:cubicBezTo>
                      <a:pt x="731" y="433"/>
                      <a:pt x="0" y="2721"/>
                      <a:pt x="246" y="4328"/>
                    </a:cubicBezTo>
                    <a:cubicBezTo>
                      <a:pt x="246" y="4328"/>
                      <a:pt x="134" y="1717"/>
                      <a:pt x="1727" y="436"/>
                    </a:cubicBezTo>
                    <a:lnTo>
                      <a:pt x="1448" y="1"/>
                    </a:lnTo>
                    <a:close/>
                  </a:path>
                </a:pathLst>
              </a:custGeom>
              <a:solidFill>
                <a:srgbClr val="191919"/>
              </a:solid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549;p38">
                <a:extLst>
                  <a:ext uri="{FF2B5EF4-FFF2-40B4-BE49-F238E27FC236}">
                    <a16:creationId xmlns:a16="http://schemas.microsoft.com/office/drawing/2014/main" id="{937AD25F-0354-421F-3F7B-CE80BCE1D8B0}"/>
                  </a:ext>
                </a:extLst>
              </p:cNvPr>
              <p:cNvSpPr/>
              <p:nvPr/>
            </p:nvSpPr>
            <p:spPr>
              <a:xfrm>
                <a:off x="2608925" y="3034950"/>
                <a:ext cx="103675" cy="94850"/>
              </a:xfrm>
              <a:custGeom>
                <a:avLst/>
                <a:gdLst/>
                <a:ahLst/>
                <a:cxnLst/>
                <a:rect l="l" t="t" r="r" b="b"/>
                <a:pathLst>
                  <a:path w="4147" h="3794" fill="none" extrusionOk="0">
                    <a:moveTo>
                      <a:pt x="0" y="3794"/>
                    </a:moveTo>
                    <a:cubicBezTo>
                      <a:pt x="1236" y="3705"/>
                      <a:pt x="4058" y="2735"/>
                      <a:pt x="4147" y="0"/>
                    </a:cubicBezTo>
                  </a:path>
                </a:pathLst>
              </a:custGeom>
              <a:no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7550;p38">
              <a:extLst>
                <a:ext uri="{FF2B5EF4-FFF2-40B4-BE49-F238E27FC236}">
                  <a16:creationId xmlns:a16="http://schemas.microsoft.com/office/drawing/2014/main" id="{7BD49018-47F8-C0E9-5E82-CE00035E768F}"/>
                </a:ext>
              </a:extLst>
            </p:cNvPr>
            <p:cNvGrpSpPr/>
            <p:nvPr/>
          </p:nvGrpSpPr>
          <p:grpSpPr>
            <a:xfrm rot="323383">
              <a:off x="1754038" y="1404013"/>
              <a:ext cx="1651672" cy="1295095"/>
              <a:chOff x="2884325" y="535150"/>
              <a:chExt cx="874525" cy="685725"/>
            </a:xfrm>
          </p:grpSpPr>
          <p:sp>
            <p:nvSpPr>
              <p:cNvPr id="17" name="Google Shape;7551;p38">
                <a:extLst>
                  <a:ext uri="{FF2B5EF4-FFF2-40B4-BE49-F238E27FC236}">
                    <a16:creationId xmlns:a16="http://schemas.microsoft.com/office/drawing/2014/main" id="{FA9694F0-C12A-B2B1-C4A7-BB2707D2C4DD}"/>
                  </a:ext>
                </a:extLst>
              </p:cNvPr>
              <p:cNvSpPr/>
              <p:nvPr/>
            </p:nvSpPr>
            <p:spPr>
              <a:xfrm>
                <a:off x="2884325" y="535150"/>
                <a:ext cx="874525" cy="685725"/>
              </a:xfrm>
              <a:custGeom>
                <a:avLst/>
                <a:gdLst/>
                <a:ahLst/>
                <a:cxnLst/>
                <a:rect l="l" t="t" r="r" b="b"/>
                <a:pathLst>
                  <a:path w="34981" h="27429" extrusionOk="0">
                    <a:moveTo>
                      <a:pt x="19878" y="0"/>
                    </a:moveTo>
                    <a:cubicBezTo>
                      <a:pt x="19326" y="0"/>
                      <a:pt x="18739" y="99"/>
                      <a:pt x="18124" y="314"/>
                    </a:cubicBezTo>
                    <a:cubicBezTo>
                      <a:pt x="13697" y="1865"/>
                      <a:pt x="14424" y="6481"/>
                      <a:pt x="14424" y="6481"/>
                    </a:cubicBezTo>
                    <a:cubicBezTo>
                      <a:pt x="14424" y="6481"/>
                      <a:pt x="13791" y="6305"/>
                      <a:pt x="12794" y="6305"/>
                    </a:cubicBezTo>
                    <a:cubicBezTo>
                      <a:pt x="10621" y="6305"/>
                      <a:pt x="6717" y="7137"/>
                      <a:pt x="3854" y="12424"/>
                    </a:cubicBezTo>
                    <a:cubicBezTo>
                      <a:pt x="1" y="19534"/>
                      <a:pt x="5476" y="26195"/>
                      <a:pt x="9544" y="27184"/>
                    </a:cubicBezTo>
                    <a:cubicBezTo>
                      <a:pt x="10248" y="27355"/>
                      <a:pt x="10919" y="27428"/>
                      <a:pt x="11551" y="27428"/>
                    </a:cubicBezTo>
                    <a:cubicBezTo>
                      <a:pt x="15321" y="27428"/>
                      <a:pt x="17735" y="24826"/>
                      <a:pt x="17735" y="24826"/>
                    </a:cubicBezTo>
                    <a:cubicBezTo>
                      <a:pt x="18400" y="25472"/>
                      <a:pt x="19295" y="25723"/>
                      <a:pt x="20248" y="25723"/>
                    </a:cubicBezTo>
                    <a:cubicBezTo>
                      <a:pt x="22012" y="25723"/>
                      <a:pt x="23972" y="24862"/>
                      <a:pt x="25025" y="24061"/>
                    </a:cubicBezTo>
                    <a:lnTo>
                      <a:pt x="25025" y="24061"/>
                    </a:lnTo>
                    <a:cubicBezTo>
                      <a:pt x="24634" y="24183"/>
                      <a:pt x="23984" y="24346"/>
                      <a:pt x="23175" y="24346"/>
                    </a:cubicBezTo>
                    <a:cubicBezTo>
                      <a:pt x="22861" y="24346"/>
                      <a:pt x="22522" y="24321"/>
                      <a:pt x="22164" y="24260"/>
                    </a:cubicBezTo>
                    <a:cubicBezTo>
                      <a:pt x="21270" y="24103"/>
                      <a:pt x="20582" y="23775"/>
                      <a:pt x="20146" y="23519"/>
                    </a:cubicBezTo>
                    <a:cubicBezTo>
                      <a:pt x="22179" y="23097"/>
                      <a:pt x="24418" y="19570"/>
                      <a:pt x="24418" y="19570"/>
                    </a:cubicBezTo>
                    <a:cubicBezTo>
                      <a:pt x="30164" y="19256"/>
                      <a:pt x="34438" y="14233"/>
                      <a:pt x="34775" y="9846"/>
                    </a:cubicBezTo>
                    <a:cubicBezTo>
                      <a:pt x="34980" y="7169"/>
                      <a:pt x="33327" y="4333"/>
                      <a:pt x="30056" y="2724"/>
                    </a:cubicBezTo>
                    <a:cubicBezTo>
                      <a:pt x="29402" y="2402"/>
                      <a:pt x="28640" y="2286"/>
                      <a:pt x="27885" y="2286"/>
                    </a:cubicBezTo>
                    <a:cubicBezTo>
                      <a:pt x="25986" y="2286"/>
                      <a:pt x="24127" y="3015"/>
                      <a:pt x="24127" y="3015"/>
                    </a:cubicBezTo>
                    <a:cubicBezTo>
                      <a:pt x="23435" y="1311"/>
                      <a:pt x="21893" y="0"/>
                      <a:pt x="1987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7552;p38">
                <a:extLst>
                  <a:ext uri="{FF2B5EF4-FFF2-40B4-BE49-F238E27FC236}">
                    <a16:creationId xmlns:a16="http://schemas.microsoft.com/office/drawing/2014/main" id="{21DB2178-D1B0-715F-8C3C-14586887D37D}"/>
                  </a:ext>
                </a:extLst>
              </p:cNvPr>
              <p:cNvSpPr/>
              <p:nvPr/>
            </p:nvSpPr>
            <p:spPr>
              <a:xfrm>
                <a:off x="3065175" y="931225"/>
                <a:ext cx="54550" cy="50000"/>
              </a:xfrm>
              <a:custGeom>
                <a:avLst/>
                <a:gdLst/>
                <a:ahLst/>
                <a:cxnLst/>
                <a:rect l="l" t="t" r="r" b="b"/>
                <a:pathLst>
                  <a:path w="2182" h="2000" fill="none" extrusionOk="0">
                    <a:moveTo>
                      <a:pt x="146" y="1473"/>
                    </a:moveTo>
                    <a:cubicBezTo>
                      <a:pt x="0" y="962"/>
                      <a:pt x="180" y="1"/>
                      <a:pt x="783" y="389"/>
                    </a:cubicBezTo>
                    <a:cubicBezTo>
                      <a:pt x="1385" y="777"/>
                      <a:pt x="1184" y="2000"/>
                      <a:pt x="1184" y="2000"/>
                    </a:cubicBezTo>
                    <a:lnTo>
                      <a:pt x="2182" y="102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7553;p38">
                <a:extLst>
                  <a:ext uri="{FF2B5EF4-FFF2-40B4-BE49-F238E27FC236}">
                    <a16:creationId xmlns:a16="http://schemas.microsoft.com/office/drawing/2014/main" id="{51D7566B-E9A7-E3D8-232F-EDF907F20571}"/>
                  </a:ext>
                </a:extLst>
              </p:cNvPr>
              <p:cNvSpPr/>
              <p:nvPr/>
            </p:nvSpPr>
            <p:spPr>
              <a:xfrm>
                <a:off x="3128675" y="849800"/>
                <a:ext cx="54575" cy="54975"/>
              </a:xfrm>
              <a:custGeom>
                <a:avLst/>
                <a:gdLst/>
                <a:ahLst/>
                <a:cxnLst/>
                <a:rect l="l" t="t" r="r" b="b"/>
                <a:pathLst>
                  <a:path w="2183" h="2199" fill="none" extrusionOk="0">
                    <a:moveTo>
                      <a:pt x="146" y="1473"/>
                    </a:moveTo>
                    <a:cubicBezTo>
                      <a:pt x="1" y="962"/>
                      <a:pt x="180" y="1"/>
                      <a:pt x="784" y="389"/>
                    </a:cubicBezTo>
                    <a:cubicBezTo>
                      <a:pt x="1385" y="777"/>
                      <a:pt x="1282" y="2199"/>
                      <a:pt x="1282" y="2199"/>
                    </a:cubicBezTo>
                    <a:lnTo>
                      <a:pt x="2182" y="102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554;p38">
                <a:extLst>
                  <a:ext uri="{FF2B5EF4-FFF2-40B4-BE49-F238E27FC236}">
                    <a16:creationId xmlns:a16="http://schemas.microsoft.com/office/drawing/2014/main" id="{3EE82A70-5BB8-4144-CC7E-C42F952302E2}"/>
                  </a:ext>
                </a:extLst>
              </p:cNvPr>
              <p:cNvSpPr/>
              <p:nvPr/>
            </p:nvSpPr>
            <p:spPr>
              <a:xfrm>
                <a:off x="3107975" y="912425"/>
                <a:ext cx="20575" cy="15400"/>
              </a:xfrm>
              <a:custGeom>
                <a:avLst/>
                <a:gdLst/>
                <a:ahLst/>
                <a:cxnLst/>
                <a:rect l="l" t="t" r="r" b="b"/>
                <a:pathLst>
                  <a:path w="823" h="616" fill="none" extrusionOk="0">
                    <a:moveTo>
                      <a:pt x="1" y="1"/>
                    </a:moveTo>
                    <a:lnTo>
                      <a:pt x="822" y="61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7555;p38">
                <a:extLst>
                  <a:ext uri="{FF2B5EF4-FFF2-40B4-BE49-F238E27FC236}">
                    <a16:creationId xmlns:a16="http://schemas.microsoft.com/office/drawing/2014/main" id="{DB3B5DDE-7217-C848-4F19-96C588FDE319}"/>
                  </a:ext>
                </a:extLst>
              </p:cNvPr>
              <p:cNvSpPr/>
              <p:nvPr/>
            </p:nvSpPr>
            <p:spPr>
              <a:xfrm>
                <a:off x="3108925" y="905450"/>
                <a:ext cx="20025" cy="28800"/>
              </a:xfrm>
              <a:custGeom>
                <a:avLst/>
                <a:gdLst/>
                <a:ahLst/>
                <a:cxnLst/>
                <a:rect l="l" t="t" r="r" b="b"/>
                <a:pathLst>
                  <a:path w="801" h="1152" fill="none" extrusionOk="0">
                    <a:moveTo>
                      <a:pt x="0" y="1152"/>
                    </a:moveTo>
                    <a:lnTo>
                      <a:pt x="801"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556;p38">
                <a:extLst>
                  <a:ext uri="{FF2B5EF4-FFF2-40B4-BE49-F238E27FC236}">
                    <a16:creationId xmlns:a16="http://schemas.microsoft.com/office/drawing/2014/main" id="{FACC9BED-48C0-B123-1638-435BDED41577}"/>
                  </a:ext>
                </a:extLst>
              </p:cNvPr>
              <p:cNvSpPr/>
              <p:nvPr/>
            </p:nvSpPr>
            <p:spPr>
              <a:xfrm>
                <a:off x="3474525" y="681775"/>
                <a:ext cx="61675" cy="214350"/>
              </a:xfrm>
              <a:custGeom>
                <a:avLst/>
                <a:gdLst/>
                <a:ahLst/>
                <a:cxnLst/>
                <a:rect l="l" t="t" r="r" b="b"/>
                <a:pathLst>
                  <a:path w="2467" h="8574" fill="none" extrusionOk="0">
                    <a:moveTo>
                      <a:pt x="0" y="1"/>
                    </a:moveTo>
                    <a:lnTo>
                      <a:pt x="2466" y="85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557;p38">
                <a:extLst>
                  <a:ext uri="{FF2B5EF4-FFF2-40B4-BE49-F238E27FC236}">
                    <a16:creationId xmlns:a16="http://schemas.microsoft.com/office/drawing/2014/main" id="{742EC05E-2284-7CB5-8AA5-6B59CD1F06EA}"/>
                  </a:ext>
                </a:extLst>
              </p:cNvPr>
              <p:cNvSpPr/>
              <p:nvPr/>
            </p:nvSpPr>
            <p:spPr>
              <a:xfrm>
                <a:off x="3550925" y="653725"/>
                <a:ext cx="61675" cy="214350"/>
              </a:xfrm>
              <a:custGeom>
                <a:avLst/>
                <a:gdLst/>
                <a:ahLst/>
                <a:cxnLst/>
                <a:rect l="l" t="t" r="r" b="b"/>
                <a:pathLst>
                  <a:path w="2467" h="8574" fill="none" extrusionOk="0">
                    <a:moveTo>
                      <a:pt x="1" y="1"/>
                    </a:moveTo>
                    <a:lnTo>
                      <a:pt x="2467" y="857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7558;p38">
                <a:extLst>
                  <a:ext uri="{FF2B5EF4-FFF2-40B4-BE49-F238E27FC236}">
                    <a16:creationId xmlns:a16="http://schemas.microsoft.com/office/drawing/2014/main" id="{DDDD439B-24DA-868E-2DD3-D0A7CB6B75E7}"/>
                  </a:ext>
                </a:extLst>
              </p:cNvPr>
              <p:cNvSpPr/>
              <p:nvPr/>
            </p:nvSpPr>
            <p:spPr>
              <a:xfrm>
                <a:off x="3399150" y="699450"/>
                <a:ext cx="271950" cy="94100"/>
              </a:xfrm>
              <a:custGeom>
                <a:avLst/>
                <a:gdLst/>
                <a:ahLst/>
                <a:cxnLst/>
                <a:rect l="l" t="t" r="r" b="b"/>
                <a:pathLst>
                  <a:path w="10878" h="3764" fill="none" extrusionOk="0">
                    <a:moveTo>
                      <a:pt x="1" y="3764"/>
                    </a:moveTo>
                    <a:lnTo>
                      <a:pt x="10878"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7559;p38">
                <a:extLst>
                  <a:ext uri="{FF2B5EF4-FFF2-40B4-BE49-F238E27FC236}">
                    <a16:creationId xmlns:a16="http://schemas.microsoft.com/office/drawing/2014/main" id="{E1F28647-AFC3-5130-CF23-005152A1E2DF}"/>
                  </a:ext>
                </a:extLst>
              </p:cNvPr>
              <p:cNvSpPr/>
              <p:nvPr/>
            </p:nvSpPr>
            <p:spPr>
              <a:xfrm>
                <a:off x="3420175" y="775675"/>
                <a:ext cx="271950" cy="94100"/>
              </a:xfrm>
              <a:custGeom>
                <a:avLst/>
                <a:gdLst/>
                <a:ahLst/>
                <a:cxnLst/>
                <a:rect l="l" t="t" r="r" b="b"/>
                <a:pathLst>
                  <a:path w="10878" h="3764" fill="none" extrusionOk="0">
                    <a:moveTo>
                      <a:pt x="1" y="3763"/>
                    </a:moveTo>
                    <a:lnTo>
                      <a:pt x="10878"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7560;p38">
                <a:extLst>
                  <a:ext uri="{FF2B5EF4-FFF2-40B4-BE49-F238E27FC236}">
                    <a16:creationId xmlns:a16="http://schemas.microsoft.com/office/drawing/2014/main" id="{D395D0F7-CBA8-2A7A-EE28-22F1F239A7EE}"/>
                  </a:ext>
                </a:extLst>
              </p:cNvPr>
              <p:cNvSpPr/>
              <p:nvPr/>
            </p:nvSpPr>
            <p:spPr>
              <a:xfrm>
                <a:off x="3409875" y="712100"/>
                <a:ext cx="41950" cy="41950"/>
              </a:xfrm>
              <a:custGeom>
                <a:avLst/>
                <a:gdLst/>
                <a:ahLst/>
                <a:cxnLst/>
                <a:rect l="l" t="t" r="r" b="b"/>
                <a:pathLst>
                  <a:path w="1678" h="1678" fill="none" extrusionOk="0">
                    <a:moveTo>
                      <a:pt x="1677" y="840"/>
                    </a:moveTo>
                    <a:cubicBezTo>
                      <a:pt x="1677" y="1303"/>
                      <a:pt x="1302" y="1678"/>
                      <a:pt x="840" y="1678"/>
                    </a:cubicBezTo>
                    <a:cubicBezTo>
                      <a:pt x="375" y="1678"/>
                      <a:pt x="0" y="1303"/>
                      <a:pt x="0" y="840"/>
                    </a:cubicBezTo>
                    <a:cubicBezTo>
                      <a:pt x="0" y="376"/>
                      <a:pt x="375" y="1"/>
                      <a:pt x="840" y="1"/>
                    </a:cubicBezTo>
                    <a:cubicBezTo>
                      <a:pt x="1302" y="1"/>
                      <a:pt x="1677" y="376"/>
                      <a:pt x="1677"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7561;p38">
                <a:extLst>
                  <a:ext uri="{FF2B5EF4-FFF2-40B4-BE49-F238E27FC236}">
                    <a16:creationId xmlns:a16="http://schemas.microsoft.com/office/drawing/2014/main" id="{BDD081DC-5406-29BC-9620-31B289E89E44}"/>
                  </a:ext>
                </a:extLst>
              </p:cNvPr>
              <p:cNvSpPr/>
              <p:nvPr/>
            </p:nvSpPr>
            <p:spPr>
              <a:xfrm>
                <a:off x="3525325" y="764575"/>
                <a:ext cx="42000" cy="42000"/>
              </a:xfrm>
              <a:custGeom>
                <a:avLst/>
                <a:gdLst/>
                <a:ahLst/>
                <a:cxnLst/>
                <a:rect l="l" t="t" r="r" b="b"/>
                <a:pathLst>
                  <a:path w="1680" h="1680" fill="none" extrusionOk="0">
                    <a:moveTo>
                      <a:pt x="1680" y="840"/>
                    </a:moveTo>
                    <a:cubicBezTo>
                      <a:pt x="1680" y="1304"/>
                      <a:pt x="1303" y="1680"/>
                      <a:pt x="840" y="1680"/>
                    </a:cubicBezTo>
                    <a:cubicBezTo>
                      <a:pt x="378" y="1680"/>
                      <a:pt x="1" y="1304"/>
                      <a:pt x="1" y="840"/>
                    </a:cubicBezTo>
                    <a:cubicBezTo>
                      <a:pt x="1" y="378"/>
                      <a:pt x="378" y="1"/>
                      <a:pt x="840" y="1"/>
                    </a:cubicBezTo>
                    <a:cubicBezTo>
                      <a:pt x="1303" y="1"/>
                      <a:pt x="1680" y="378"/>
                      <a:pt x="1680"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7562;p38">
                <a:extLst>
                  <a:ext uri="{FF2B5EF4-FFF2-40B4-BE49-F238E27FC236}">
                    <a16:creationId xmlns:a16="http://schemas.microsoft.com/office/drawing/2014/main" id="{685E3226-B5A9-4AB2-C3CC-D50CD6B1172B}"/>
                  </a:ext>
                </a:extLst>
              </p:cNvPr>
              <p:cNvSpPr/>
              <p:nvPr/>
            </p:nvSpPr>
            <p:spPr>
              <a:xfrm>
                <a:off x="3635625" y="822325"/>
                <a:ext cx="41950" cy="41975"/>
              </a:xfrm>
              <a:custGeom>
                <a:avLst/>
                <a:gdLst/>
                <a:ahLst/>
                <a:cxnLst/>
                <a:rect l="l" t="t" r="r" b="b"/>
                <a:pathLst>
                  <a:path w="1678" h="1679" fill="none" extrusionOk="0">
                    <a:moveTo>
                      <a:pt x="1678" y="840"/>
                    </a:moveTo>
                    <a:cubicBezTo>
                      <a:pt x="1678" y="1302"/>
                      <a:pt x="1302" y="1679"/>
                      <a:pt x="840" y="1679"/>
                    </a:cubicBezTo>
                    <a:cubicBezTo>
                      <a:pt x="376" y="1679"/>
                      <a:pt x="1" y="1302"/>
                      <a:pt x="1" y="840"/>
                    </a:cubicBezTo>
                    <a:cubicBezTo>
                      <a:pt x="1" y="375"/>
                      <a:pt x="376" y="0"/>
                      <a:pt x="840" y="0"/>
                    </a:cubicBezTo>
                    <a:cubicBezTo>
                      <a:pt x="1302" y="0"/>
                      <a:pt x="1678" y="375"/>
                      <a:pt x="1678"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563;p38">
                <a:extLst>
                  <a:ext uri="{FF2B5EF4-FFF2-40B4-BE49-F238E27FC236}">
                    <a16:creationId xmlns:a16="http://schemas.microsoft.com/office/drawing/2014/main" id="{81222953-3DFE-FD76-0011-0F877331E8F5}"/>
                  </a:ext>
                </a:extLst>
              </p:cNvPr>
              <p:cNvSpPr/>
              <p:nvPr/>
            </p:nvSpPr>
            <p:spPr>
              <a:xfrm>
                <a:off x="3393250" y="715625"/>
                <a:ext cx="297425" cy="141850"/>
              </a:xfrm>
              <a:custGeom>
                <a:avLst/>
                <a:gdLst/>
                <a:ahLst/>
                <a:cxnLst/>
                <a:rect l="l" t="t" r="r" b="b"/>
                <a:pathLst>
                  <a:path w="11897" h="5674" fill="none" extrusionOk="0">
                    <a:moveTo>
                      <a:pt x="1" y="1"/>
                    </a:moveTo>
                    <a:lnTo>
                      <a:pt x="11897" y="56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564;p38">
                <a:extLst>
                  <a:ext uri="{FF2B5EF4-FFF2-40B4-BE49-F238E27FC236}">
                    <a16:creationId xmlns:a16="http://schemas.microsoft.com/office/drawing/2014/main" id="{FA5D4DBE-05DD-1114-B4DE-CECF9EF5CCB7}"/>
                  </a:ext>
                </a:extLst>
              </p:cNvPr>
              <p:cNvSpPr/>
              <p:nvPr/>
            </p:nvSpPr>
            <p:spPr>
              <a:xfrm>
                <a:off x="3475775" y="871400"/>
                <a:ext cx="21725" cy="40625"/>
              </a:xfrm>
              <a:custGeom>
                <a:avLst/>
                <a:gdLst/>
                <a:ahLst/>
                <a:cxnLst/>
                <a:rect l="l" t="t" r="r" b="b"/>
                <a:pathLst>
                  <a:path w="869" h="1625" fill="none" extrusionOk="0">
                    <a:moveTo>
                      <a:pt x="869" y="1"/>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565;p38">
                <a:extLst>
                  <a:ext uri="{FF2B5EF4-FFF2-40B4-BE49-F238E27FC236}">
                    <a16:creationId xmlns:a16="http://schemas.microsoft.com/office/drawing/2014/main" id="{A7FE6B1E-DC2E-B2F7-6F69-256719FFF456}"/>
                  </a:ext>
                </a:extLst>
              </p:cNvPr>
              <p:cNvSpPr/>
              <p:nvPr/>
            </p:nvSpPr>
            <p:spPr>
              <a:xfrm>
                <a:off x="3460575" y="879650"/>
                <a:ext cx="50225" cy="24925"/>
              </a:xfrm>
              <a:custGeom>
                <a:avLst/>
                <a:gdLst/>
                <a:ahLst/>
                <a:cxnLst/>
                <a:rect l="l" t="t" r="r" b="b"/>
                <a:pathLst>
                  <a:path w="2009" h="997" fill="none" extrusionOk="0">
                    <a:moveTo>
                      <a:pt x="0" y="0"/>
                    </a:moveTo>
                    <a:lnTo>
                      <a:pt x="2009"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566;p38">
                <a:extLst>
                  <a:ext uri="{FF2B5EF4-FFF2-40B4-BE49-F238E27FC236}">
                    <a16:creationId xmlns:a16="http://schemas.microsoft.com/office/drawing/2014/main" id="{7F4E251D-02E8-9544-0016-FDB5593E28BB}"/>
                  </a:ext>
                </a:extLst>
              </p:cNvPr>
              <p:cNvSpPr/>
              <p:nvPr/>
            </p:nvSpPr>
            <p:spPr>
              <a:xfrm>
                <a:off x="3595875" y="658950"/>
                <a:ext cx="21775" cy="40600"/>
              </a:xfrm>
              <a:custGeom>
                <a:avLst/>
                <a:gdLst/>
                <a:ahLst/>
                <a:cxnLst/>
                <a:rect l="l" t="t" r="r" b="b"/>
                <a:pathLst>
                  <a:path w="871" h="1624" fill="none" extrusionOk="0">
                    <a:moveTo>
                      <a:pt x="871" y="0"/>
                    </a:moveTo>
                    <a:lnTo>
                      <a:pt x="1"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567;p38">
                <a:extLst>
                  <a:ext uri="{FF2B5EF4-FFF2-40B4-BE49-F238E27FC236}">
                    <a16:creationId xmlns:a16="http://schemas.microsoft.com/office/drawing/2014/main" id="{3B1D9770-72A5-96E4-D964-F8EC9614ED1D}"/>
                  </a:ext>
                </a:extLst>
              </p:cNvPr>
              <p:cNvSpPr/>
              <p:nvPr/>
            </p:nvSpPr>
            <p:spPr>
              <a:xfrm>
                <a:off x="3580675" y="667225"/>
                <a:ext cx="50250" cy="24900"/>
              </a:xfrm>
              <a:custGeom>
                <a:avLst/>
                <a:gdLst/>
                <a:ahLst/>
                <a:cxnLst/>
                <a:rect l="l" t="t" r="r" b="b"/>
                <a:pathLst>
                  <a:path w="2010" h="996" fill="none" extrusionOk="0">
                    <a:moveTo>
                      <a:pt x="1" y="1"/>
                    </a:moveTo>
                    <a:lnTo>
                      <a:pt x="2009" y="99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568;p38">
                <a:extLst>
                  <a:ext uri="{FF2B5EF4-FFF2-40B4-BE49-F238E27FC236}">
                    <a16:creationId xmlns:a16="http://schemas.microsoft.com/office/drawing/2014/main" id="{60AE548A-DB15-5658-B41C-B7BCBEF311D9}"/>
                  </a:ext>
                </a:extLst>
              </p:cNvPr>
              <p:cNvSpPr/>
              <p:nvPr/>
            </p:nvSpPr>
            <p:spPr>
              <a:xfrm>
                <a:off x="3622775" y="727675"/>
                <a:ext cx="21775" cy="40625"/>
              </a:xfrm>
              <a:custGeom>
                <a:avLst/>
                <a:gdLst/>
                <a:ahLst/>
                <a:cxnLst/>
                <a:rect l="l" t="t" r="r" b="b"/>
                <a:pathLst>
                  <a:path w="871" h="1625" fill="none" extrusionOk="0">
                    <a:moveTo>
                      <a:pt x="870" y="0"/>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569;p38">
                <a:extLst>
                  <a:ext uri="{FF2B5EF4-FFF2-40B4-BE49-F238E27FC236}">
                    <a16:creationId xmlns:a16="http://schemas.microsoft.com/office/drawing/2014/main" id="{E66917B4-7BAF-F004-C5FC-84B9B244FDF6}"/>
                  </a:ext>
                </a:extLst>
              </p:cNvPr>
              <p:cNvSpPr/>
              <p:nvPr/>
            </p:nvSpPr>
            <p:spPr>
              <a:xfrm>
                <a:off x="3607575" y="735925"/>
                <a:ext cx="50275" cy="24925"/>
              </a:xfrm>
              <a:custGeom>
                <a:avLst/>
                <a:gdLst/>
                <a:ahLst/>
                <a:cxnLst/>
                <a:rect l="l" t="t" r="r" b="b"/>
                <a:pathLst>
                  <a:path w="2011" h="997" fill="none" extrusionOk="0">
                    <a:moveTo>
                      <a:pt x="0" y="0"/>
                    </a:moveTo>
                    <a:lnTo>
                      <a:pt x="2010"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570;p38">
                <a:extLst>
                  <a:ext uri="{FF2B5EF4-FFF2-40B4-BE49-F238E27FC236}">
                    <a16:creationId xmlns:a16="http://schemas.microsoft.com/office/drawing/2014/main" id="{2CA08F86-6501-0AEC-091B-80B26EA2D885}"/>
                  </a:ext>
                </a:extLst>
              </p:cNvPr>
              <p:cNvSpPr/>
              <p:nvPr/>
            </p:nvSpPr>
            <p:spPr>
              <a:xfrm>
                <a:off x="3116550" y="978375"/>
                <a:ext cx="79000" cy="172500"/>
              </a:xfrm>
              <a:custGeom>
                <a:avLst/>
                <a:gdLst/>
                <a:ahLst/>
                <a:cxnLst/>
                <a:rect l="l" t="t" r="r" b="b"/>
                <a:pathLst>
                  <a:path w="3160" h="6900" fill="none" extrusionOk="0">
                    <a:moveTo>
                      <a:pt x="1189" y="6899"/>
                    </a:moveTo>
                    <a:lnTo>
                      <a:pt x="2997" y="6641"/>
                    </a:lnTo>
                    <a:lnTo>
                      <a:pt x="1" y="4276"/>
                    </a:lnTo>
                    <a:lnTo>
                      <a:pt x="3159"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571;p38">
                <a:extLst>
                  <a:ext uri="{FF2B5EF4-FFF2-40B4-BE49-F238E27FC236}">
                    <a16:creationId xmlns:a16="http://schemas.microsoft.com/office/drawing/2014/main" id="{8D77A193-3180-1712-BC15-E547BEFE6A1E}"/>
                  </a:ext>
                </a:extLst>
              </p:cNvPr>
              <p:cNvSpPr/>
              <p:nvPr/>
            </p:nvSpPr>
            <p:spPr>
              <a:xfrm>
                <a:off x="3168150" y="1043300"/>
                <a:ext cx="59975" cy="44375"/>
              </a:xfrm>
              <a:custGeom>
                <a:avLst/>
                <a:gdLst/>
                <a:ahLst/>
                <a:cxnLst/>
                <a:rect l="l" t="t" r="r" b="b"/>
                <a:pathLst>
                  <a:path w="2399" h="1775" fill="none" extrusionOk="0">
                    <a:moveTo>
                      <a:pt x="466" y="1723"/>
                    </a:moveTo>
                    <a:lnTo>
                      <a:pt x="0" y="1"/>
                    </a:lnTo>
                    <a:lnTo>
                      <a:pt x="2398" y="177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572;p38">
                <a:extLst>
                  <a:ext uri="{FF2B5EF4-FFF2-40B4-BE49-F238E27FC236}">
                    <a16:creationId xmlns:a16="http://schemas.microsoft.com/office/drawing/2014/main" id="{9B73F2A9-7EBF-B10D-FCCC-DC51D24B5511}"/>
                  </a:ext>
                </a:extLst>
              </p:cNvPr>
              <p:cNvSpPr/>
              <p:nvPr/>
            </p:nvSpPr>
            <p:spPr>
              <a:xfrm>
                <a:off x="3222650" y="758850"/>
                <a:ext cx="91625" cy="97425"/>
              </a:xfrm>
              <a:custGeom>
                <a:avLst/>
                <a:gdLst/>
                <a:ahLst/>
                <a:cxnLst/>
                <a:rect l="l" t="t" r="r" b="b"/>
                <a:pathLst>
                  <a:path w="3665" h="3897" fill="none" extrusionOk="0">
                    <a:moveTo>
                      <a:pt x="0" y="1236"/>
                    </a:moveTo>
                    <a:lnTo>
                      <a:pt x="1158" y="3896"/>
                    </a:lnTo>
                    <a:lnTo>
                      <a:pt x="3665" y="2725"/>
                    </a:lnTo>
                    <a:lnTo>
                      <a:pt x="2481" y="0"/>
                    </a:lnTo>
                    <a:close/>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573;p38">
                <a:extLst>
                  <a:ext uri="{FF2B5EF4-FFF2-40B4-BE49-F238E27FC236}">
                    <a16:creationId xmlns:a16="http://schemas.microsoft.com/office/drawing/2014/main" id="{8642B955-B28E-E81D-BEC7-36BE39A12F55}"/>
                  </a:ext>
                </a:extLst>
              </p:cNvPr>
              <p:cNvSpPr/>
              <p:nvPr/>
            </p:nvSpPr>
            <p:spPr>
              <a:xfrm>
                <a:off x="3222650" y="726700"/>
                <a:ext cx="93700" cy="100300"/>
              </a:xfrm>
              <a:custGeom>
                <a:avLst/>
                <a:gdLst/>
                <a:ahLst/>
                <a:cxnLst/>
                <a:rect l="l" t="t" r="r" b="b"/>
                <a:pathLst>
                  <a:path w="3748" h="4012" fill="none" extrusionOk="0">
                    <a:moveTo>
                      <a:pt x="0" y="2522"/>
                    </a:moveTo>
                    <a:lnTo>
                      <a:pt x="492" y="1053"/>
                    </a:lnTo>
                    <a:lnTo>
                      <a:pt x="2677" y="1"/>
                    </a:lnTo>
                    <a:lnTo>
                      <a:pt x="3747" y="2627"/>
                    </a:lnTo>
                    <a:lnTo>
                      <a:pt x="3665" y="401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574;p38">
                <a:extLst>
                  <a:ext uri="{FF2B5EF4-FFF2-40B4-BE49-F238E27FC236}">
                    <a16:creationId xmlns:a16="http://schemas.microsoft.com/office/drawing/2014/main" id="{A92E015F-D30B-4D2A-AFE1-3B44850E7527}"/>
                  </a:ext>
                </a:extLst>
              </p:cNvPr>
              <p:cNvSpPr/>
              <p:nvPr/>
            </p:nvSpPr>
            <p:spPr>
              <a:xfrm>
                <a:off x="3284650" y="726700"/>
                <a:ext cx="4925" cy="32175"/>
              </a:xfrm>
              <a:custGeom>
                <a:avLst/>
                <a:gdLst/>
                <a:ahLst/>
                <a:cxnLst/>
                <a:rect l="l" t="t" r="r" b="b"/>
                <a:pathLst>
                  <a:path w="197" h="1287" fill="none" extrusionOk="0">
                    <a:moveTo>
                      <a:pt x="1" y="1286"/>
                    </a:moveTo>
                    <a:lnTo>
                      <a:pt x="197"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575;p38">
                <a:extLst>
                  <a:ext uri="{FF2B5EF4-FFF2-40B4-BE49-F238E27FC236}">
                    <a16:creationId xmlns:a16="http://schemas.microsoft.com/office/drawing/2014/main" id="{D45875F0-E056-FCD4-54B5-7FC266A20BA4}"/>
                  </a:ext>
                </a:extLst>
              </p:cNvPr>
              <p:cNvSpPr/>
              <p:nvPr/>
            </p:nvSpPr>
            <p:spPr>
              <a:xfrm>
                <a:off x="3310100" y="943050"/>
                <a:ext cx="63000" cy="63000"/>
              </a:xfrm>
              <a:custGeom>
                <a:avLst/>
                <a:gdLst/>
                <a:ahLst/>
                <a:cxnLst/>
                <a:rect l="l" t="t" r="r" b="b"/>
                <a:pathLst>
                  <a:path w="2520" h="2520" fill="none" extrusionOk="0">
                    <a:moveTo>
                      <a:pt x="2520" y="1260"/>
                    </a:moveTo>
                    <a:cubicBezTo>
                      <a:pt x="2520" y="1955"/>
                      <a:pt x="1955" y="2520"/>
                      <a:pt x="1260" y="2520"/>
                    </a:cubicBezTo>
                    <a:cubicBezTo>
                      <a:pt x="565" y="2520"/>
                      <a:pt x="0" y="1955"/>
                      <a:pt x="0" y="1260"/>
                    </a:cubicBezTo>
                    <a:cubicBezTo>
                      <a:pt x="0" y="565"/>
                      <a:pt x="565" y="0"/>
                      <a:pt x="1260" y="0"/>
                    </a:cubicBezTo>
                    <a:cubicBezTo>
                      <a:pt x="1955" y="0"/>
                      <a:pt x="2520" y="565"/>
                      <a:pt x="2520" y="1260"/>
                    </a:cubicBezTo>
                    <a:close/>
                  </a:path>
                </a:pathLst>
              </a:custGeom>
              <a:solidFill>
                <a:srgbClr val="FFFFFF"/>
              </a:solidFill>
              <a:ln w="100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47519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smtClean="0">
                <a:latin typeface="Times New Roman" panose="02020603050405020304" pitchFamily="18" charset="0"/>
                <a:cs typeface="Times New Roman" panose="02020603050405020304" pitchFamily="18" charset="0"/>
              </a:rPr>
              <a:t>II. </a:t>
            </a:r>
            <a:r>
              <a:rPr lang="en-US" sz="6000" dirty="0" err="1" smtClean="0">
                <a:latin typeface="Times New Roman" panose="02020603050405020304" pitchFamily="18" charset="0"/>
                <a:cs typeface="Times New Roman" panose="02020603050405020304" pitchFamily="18" charset="0"/>
              </a:rPr>
              <a:t>Hoạt</a:t>
            </a:r>
            <a:r>
              <a:rPr lang="en-US" sz="6000" dirty="0" smtClean="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tập</a:t>
            </a:r>
            <a:endParaRPr sz="3600" u="sng" dirty="0">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43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Hoạt động luyện tập</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839356" y="3311432"/>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253;p49">
            <a:extLst>
              <a:ext uri="{FF2B5EF4-FFF2-40B4-BE49-F238E27FC236}">
                <a16:creationId xmlns:a16="http://schemas.microsoft.com/office/drawing/2014/main" id="{B3DB844B-11D0-BCC2-AA06-78F62D55219C}"/>
              </a:ext>
            </a:extLst>
          </p:cNvPr>
          <p:cNvSpPr txBox="1">
            <a:spLocks/>
          </p:cNvSpPr>
          <p:nvPr/>
        </p:nvSpPr>
        <p:spPr>
          <a:xfrm>
            <a:off x="6388476" y="3319490"/>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04</a:t>
            </a:r>
          </a:p>
        </p:txBody>
      </p:sp>
      <p:sp>
        <p:nvSpPr>
          <p:cNvPr id="33" name="Google Shape;1254;p49">
            <a:extLst>
              <a:ext uri="{FF2B5EF4-FFF2-40B4-BE49-F238E27FC236}">
                <a16:creationId xmlns:a16="http://schemas.microsoft.com/office/drawing/2014/main" id="{FCD24CC6-9A18-C117-B461-BD46D0C32BDD}"/>
              </a:ext>
            </a:extLst>
          </p:cNvPr>
          <p:cNvSpPr txBox="1">
            <a:spLocks/>
          </p:cNvSpPr>
          <p:nvPr/>
        </p:nvSpPr>
        <p:spPr>
          <a:xfrm>
            <a:off x="5911779" y="3647457"/>
            <a:ext cx="291433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4: bài 4</a:t>
            </a:r>
            <a:endParaRPr lang="en-US" sz="2400">
              <a:effectLst/>
              <a:latin typeface=".VnTime"/>
              <a:ea typeface="Times New Roman" panose="02020603050405020304" pitchFamily="18" charset="0"/>
              <a:cs typeface="Times New Roman" panose="02020603050405020304" pitchFamily="18" charset="0"/>
            </a:endParaRPr>
          </a:p>
        </p:txBody>
      </p:sp>
      <p:sp>
        <p:nvSpPr>
          <p:cNvPr id="34" name="Google Shape;1255;p49">
            <a:extLst>
              <a:ext uri="{FF2B5EF4-FFF2-40B4-BE49-F238E27FC236}">
                <a16:creationId xmlns:a16="http://schemas.microsoft.com/office/drawing/2014/main" id="{16294304-A424-8F2B-9834-C741B0054990}"/>
              </a:ext>
            </a:extLst>
          </p:cNvPr>
          <p:cNvSpPr txBox="1">
            <a:spLocks/>
          </p:cNvSpPr>
          <p:nvPr/>
        </p:nvSpPr>
        <p:spPr>
          <a:xfrm>
            <a:off x="843073" y="3528137"/>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02</a:t>
            </a:r>
          </a:p>
        </p:txBody>
      </p:sp>
      <p:sp>
        <p:nvSpPr>
          <p:cNvPr id="35" name="Google Shape;1256;p49">
            <a:extLst>
              <a:ext uri="{FF2B5EF4-FFF2-40B4-BE49-F238E27FC236}">
                <a16:creationId xmlns:a16="http://schemas.microsoft.com/office/drawing/2014/main" id="{D74AD91D-2E0D-A0A7-76F7-24FFC17086C9}"/>
              </a:ext>
            </a:extLst>
          </p:cNvPr>
          <p:cNvSpPr txBox="1">
            <a:spLocks/>
          </p:cNvSpPr>
          <p:nvPr/>
        </p:nvSpPr>
        <p:spPr>
          <a:xfrm>
            <a:off x="828422" y="3882507"/>
            <a:ext cx="205110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2: bài 2</a:t>
            </a:r>
            <a:endParaRPr lang="en-US" sz="2400">
              <a:effectLst/>
              <a:latin typeface=".VnTime"/>
              <a:ea typeface="Times New Roman" panose="02020603050405020304" pitchFamily="18" charset="0"/>
              <a:cs typeface="Times New Roman" panose="02020603050405020304" pitchFamily="18" charset="0"/>
            </a:endParaRPr>
          </a:p>
        </p:txBody>
      </p:sp>
      <p:sp>
        <p:nvSpPr>
          <p:cNvPr id="36" name="Google Shape;1257;p49">
            <a:extLst>
              <a:ext uri="{FF2B5EF4-FFF2-40B4-BE49-F238E27FC236}">
                <a16:creationId xmlns:a16="http://schemas.microsoft.com/office/drawing/2014/main" id="{568D66DE-BC0B-148A-8AB7-3FBB84486937}"/>
              </a:ext>
            </a:extLst>
          </p:cNvPr>
          <p:cNvSpPr txBox="1">
            <a:spLocks/>
          </p:cNvSpPr>
          <p:nvPr/>
        </p:nvSpPr>
        <p:spPr>
          <a:xfrm>
            <a:off x="6238048" y="1416342"/>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03</a:t>
            </a:r>
          </a:p>
        </p:txBody>
      </p:sp>
      <p:sp>
        <p:nvSpPr>
          <p:cNvPr id="37" name="Google Shape;1258;p49">
            <a:extLst>
              <a:ext uri="{FF2B5EF4-FFF2-40B4-BE49-F238E27FC236}">
                <a16:creationId xmlns:a16="http://schemas.microsoft.com/office/drawing/2014/main" id="{0A2FF1BE-41AD-EB47-DD80-F03D8CF7A166}"/>
              </a:ext>
            </a:extLst>
          </p:cNvPr>
          <p:cNvSpPr txBox="1">
            <a:spLocks/>
          </p:cNvSpPr>
          <p:nvPr/>
        </p:nvSpPr>
        <p:spPr>
          <a:xfrm>
            <a:off x="5796977" y="1749414"/>
            <a:ext cx="2708972"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3: bài 3</a:t>
            </a:r>
            <a:endParaRPr lang="en-US" sz="2400">
              <a:effectLst/>
              <a:latin typeface=".VnTime"/>
              <a:ea typeface="Times New Roman" panose="02020603050405020304" pitchFamily="18" charset="0"/>
              <a:cs typeface="Times New Roman" panose="02020603050405020304" pitchFamily="18" charset="0"/>
            </a:endParaRPr>
          </a:p>
        </p:txBody>
      </p:sp>
      <p:sp>
        <p:nvSpPr>
          <p:cNvPr id="55" name="Google Shape;1259;p49">
            <a:extLst>
              <a:ext uri="{FF2B5EF4-FFF2-40B4-BE49-F238E27FC236}">
                <a16:creationId xmlns:a16="http://schemas.microsoft.com/office/drawing/2014/main" id="{D3576734-DE99-F210-6AED-D1BAE82A0388}"/>
              </a:ext>
            </a:extLst>
          </p:cNvPr>
          <p:cNvSpPr txBox="1">
            <a:spLocks/>
          </p:cNvSpPr>
          <p:nvPr/>
        </p:nvSpPr>
        <p:spPr>
          <a:xfrm>
            <a:off x="843073" y="2072187"/>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01</a:t>
            </a:r>
          </a:p>
        </p:txBody>
      </p:sp>
      <p:sp>
        <p:nvSpPr>
          <p:cNvPr id="56" name="Google Shape;1260;p49">
            <a:extLst>
              <a:ext uri="{FF2B5EF4-FFF2-40B4-BE49-F238E27FC236}">
                <a16:creationId xmlns:a16="http://schemas.microsoft.com/office/drawing/2014/main" id="{E529E8E3-0215-A905-1968-6F8D039E06A3}"/>
              </a:ext>
            </a:extLst>
          </p:cNvPr>
          <p:cNvSpPr txBox="1">
            <a:spLocks/>
          </p:cNvSpPr>
          <p:nvPr/>
        </p:nvSpPr>
        <p:spPr>
          <a:xfrm>
            <a:off x="828422" y="2426557"/>
            <a:ext cx="205110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1: bài 1</a:t>
            </a:r>
            <a:endParaRPr lang="en-US" sz="2400">
              <a:effectLst/>
              <a:latin typeface=".VnTime"/>
              <a:ea typeface="Times New Roman" panose="02020603050405020304" pitchFamily="18" charset="0"/>
              <a:cs typeface="Times New Roman" panose="02020603050405020304" pitchFamily="18" charset="0"/>
            </a:endParaRPr>
          </a:p>
        </p:txBody>
      </p:sp>
      <p:sp>
        <p:nvSpPr>
          <p:cNvPr id="57" name="Google Shape;1261;p49">
            <a:extLst>
              <a:ext uri="{FF2B5EF4-FFF2-40B4-BE49-F238E27FC236}">
                <a16:creationId xmlns:a16="http://schemas.microsoft.com/office/drawing/2014/main" id="{EC89144E-E8E1-8B07-A823-A7FC89EBD331}"/>
              </a:ext>
            </a:extLst>
          </p:cNvPr>
          <p:cNvSpPr/>
          <p:nvPr/>
        </p:nvSpPr>
        <p:spPr>
          <a:xfrm>
            <a:off x="1680426" y="1731858"/>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262;p49">
            <a:extLst>
              <a:ext uri="{FF2B5EF4-FFF2-40B4-BE49-F238E27FC236}">
                <a16:creationId xmlns:a16="http://schemas.microsoft.com/office/drawing/2014/main" id="{E7D00876-21BB-D49F-F450-700DD5F0F321}"/>
              </a:ext>
            </a:extLst>
          </p:cNvPr>
          <p:cNvSpPr/>
          <p:nvPr/>
        </p:nvSpPr>
        <p:spPr>
          <a:xfrm>
            <a:off x="1680426" y="3187296"/>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263;p49">
            <a:extLst>
              <a:ext uri="{FF2B5EF4-FFF2-40B4-BE49-F238E27FC236}">
                <a16:creationId xmlns:a16="http://schemas.microsoft.com/office/drawing/2014/main" id="{7020C7A0-3550-B7FC-D4AB-EBCC71509049}"/>
              </a:ext>
            </a:extLst>
          </p:cNvPr>
          <p:cNvSpPr/>
          <p:nvPr/>
        </p:nvSpPr>
        <p:spPr>
          <a:xfrm>
            <a:off x="7075401" y="1076025"/>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264;p49">
            <a:extLst>
              <a:ext uri="{FF2B5EF4-FFF2-40B4-BE49-F238E27FC236}">
                <a16:creationId xmlns:a16="http://schemas.microsoft.com/office/drawing/2014/main" id="{5F9D7AF7-B45F-C362-A0D9-765C78CC586F}"/>
              </a:ext>
            </a:extLst>
          </p:cNvPr>
          <p:cNvSpPr/>
          <p:nvPr/>
        </p:nvSpPr>
        <p:spPr>
          <a:xfrm>
            <a:off x="7225829" y="2978661"/>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58" name="Google Shape;1286;p49">
            <a:extLst>
              <a:ext uri="{FF2B5EF4-FFF2-40B4-BE49-F238E27FC236}">
                <a16:creationId xmlns:a16="http://schemas.microsoft.com/office/drawing/2014/main" id="{9B13F38A-6F1A-26E0-9F4E-36A4203A625E}"/>
              </a:ext>
            </a:extLst>
          </p:cNvPr>
          <p:cNvGrpSpPr/>
          <p:nvPr/>
        </p:nvGrpSpPr>
        <p:grpSpPr>
          <a:xfrm>
            <a:off x="1760405" y="1794775"/>
            <a:ext cx="216436" cy="212234"/>
            <a:chOff x="1490050" y="3805975"/>
            <a:chExt cx="491900" cy="482350"/>
          </a:xfrm>
        </p:grpSpPr>
        <p:sp>
          <p:nvSpPr>
            <p:cNvPr id="659" name="Google Shape;1287;p49">
              <a:extLst>
                <a:ext uri="{FF2B5EF4-FFF2-40B4-BE49-F238E27FC236}">
                  <a16:creationId xmlns:a16="http://schemas.microsoft.com/office/drawing/2014/main" id="{F65E3291-0BA9-6F69-18AD-356EBF9DB5BE}"/>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0" name="Google Shape;1288;p49">
              <a:extLst>
                <a:ext uri="{FF2B5EF4-FFF2-40B4-BE49-F238E27FC236}">
                  <a16:creationId xmlns:a16="http://schemas.microsoft.com/office/drawing/2014/main" id="{81E9C757-80C0-24D7-AD52-A7D3056B5B63}"/>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1" name="Google Shape;1289;p49">
              <a:extLst>
                <a:ext uri="{FF2B5EF4-FFF2-40B4-BE49-F238E27FC236}">
                  <a16:creationId xmlns:a16="http://schemas.microsoft.com/office/drawing/2014/main" id="{D109ADC6-EB29-D0B4-0955-11AE91011204}"/>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2" name="Google Shape;1290;p49">
              <a:extLst>
                <a:ext uri="{FF2B5EF4-FFF2-40B4-BE49-F238E27FC236}">
                  <a16:creationId xmlns:a16="http://schemas.microsoft.com/office/drawing/2014/main" id="{61F5FD75-BAF8-B785-74F5-71DCE3D9F67A}"/>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3" name="Google Shape;1291;p49">
            <a:extLst>
              <a:ext uri="{FF2B5EF4-FFF2-40B4-BE49-F238E27FC236}">
                <a16:creationId xmlns:a16="http://schemas.microsoft.com/office/drawing/2014/main" id="{B0FE7B1F-5EB2-0383-4954-B4D62BC44F94}"/>
              </a:ext>
            </a:extLst>
          </p:cNvPr>
          <p:cNvGrpSpPr/>
          <p:nvPr/>
        </p:nvGrpSpPr>
        <p:grpSpPr>
          <a:xfrm>
            <a:off x="7171919" y="1139070"/>
            <a:ext cx="183359" cy="212003"/>
            <a:chOff x="2710875" y="3806450"/>
            <a:chExt cx="416725" cy="481825"/>
          </a:xfrm>
        </p:grpSpPr>
        <p:sp>
          <p:nvSpPr>
            <p:cNvPr id="664" name="Google Shape;1292;p49">
              <a:extLst>
                <a:ext uri="{FF2B5EF4-FFF2-40B4-BE49-F238E27FC236}">
                  <a16:creationId xmlns:a16="http://schemas.microsoft.com/office/drawing/2014/main" id="{677A792F-F09A-7CBA-0B3C-F5876D450DDA}"/>
                </a:ext>
              </a:extLst>
            </p:cNvPr>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5" name="Google Shape;1293;p49">
              <a:extLst>
                <a:ext uri="{FF2B5EF4-FFF2-40B4-BE49-F238E27FC236}">
                  <a16:creationId xmlns:a16="http://schemas.microsoft.com/office/drawing/2014/main" id="{C38C8E6D-A01D-9562-016D-831CDD74D1C8}"/>
                </a:ext>
              </a:extLst>
            </p:cNvPr>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6" name="Google Shape;1294;p49">
            <a:extLst>
              <a:ext uri="{FF2B5EF4-FFF2-40B4-BE49-F238E27FC236}">
                <a16:creationId xmlns:a16="http://schemas.microsoft.com/office/drawing/2014/main" id="{BC2FB420-F0E4-C374-C290-5D55B2B75960}"/>
              </a:ext>
            </a:extLst>
          </p:cNvPr>
          <p:cNvGrpSpPr/>
          <p:nvPr/>
        </p:nvGrpSpPr>
        <p:grpSpPr>
          <a:xfrm>
            <a:off x="1776284" y="3250471"/>
            <a:ext cx="184679" cy="211717"/>
            <a:chOff x="3895050" y="3806775"/>
            <a:chExt cx="419725" cy="481175"/>
          </a:xfrm>
        </p:grpSpPr>
        <p:sp>
          <p:nvSpPr>
            <p:cNvPr id="667" name="Google Shape;1295;p49">
              <a:extLst>
                <a:ext uri="{FF2B5EF4-FFF2-40B4-BE49-F238E27FC236}">
                  <a16:creationId xmlns:a16="http://schemas.microsoft.com/office/drawing/2014/main" id="{2781448C-F278-24B9-9BB1-B4EE66F9D260}"/>
                </a:ext>
              </a:extLst>
            </p:cNvPr>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8" name="Google Shape;1296;p49">
              <a:extLst>
                <a:ext uri="{FF2B5EF4-FFF2-40B4-BE49-F238E27FC236}">
                  <a16:creationId xmlns:a16="http://schemas.microsoft.com/office/drawing/2014/main" id="{A0810376-3931-3A7E-D3C5-B6BF714CF8E0}"/>
                </a:ext>
              </a:extLst>
            </p:cNvPr>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9" name="Google Shape;1297;p49">
            <a:extLst>
              <a:ext uri="{FF2B5EF4-FFF2-40B4-BE49-F238E27FC236}">
                <a16:creationId xmlns:a16="http://schemas.microsoft.com/office/drawing/2014/main" id="{B8B6B25B-FA16-F9CD-ED34-E6174DD7F79C}"/>
              </a:ext>
            </a:extLst>
          </p:cNvPr>
          <p:cNvGrpSpPr/>
          <p:nvPr/>
        </p:nvGrpSpPr>
        <p:grpSpPr>
          <a:xfrm>
            <a:off x="7320862" y="3041705"/>
            <a:ext cx="186329" cy="211981"/>
            <a:chOff x="2707950" y="4399325"/>
            <a:chExt cx="423475" cy="481775"/>
          </a:xfrm>
        </p:grpSpPr>
        <p:sp>
          <p:nvSpPr>
            <p:cNvPr id="670" name="Google Shape;1298;p49">
              <a:extLst>
                <a:ext uri="{FF2B5EF4-FFF2-40B4-BE49-F238E27FC236}">
                  <a16:creationId xmlns:a16="http://schemas.microsoft.com/office/drawing/2014/main" id="{B8389729-AAEC-887E-3FA7-EA5C1AACA2AD}"/>
                </a:ext>
              </a:extLst>
            </p:cNvPr>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1" name="Google Shape;1299;p49">
              <a:extLst>
                <a:ext uri="{FF2B5EF4-FFF2-40B4-BE49-F238E27FC236}">
                  <a16:creationId xmlns:a16="http://schemas.microsoft.com/office/drawing/2014/main" id="{422DE960-41AC-C61F-977A-43663B37E01F}"/>
                </a:ext>
              </a:extLst>
            </p:cNvPr>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2" name="Google Shape;1300;p49">
              <a:extLst>
                <a:ext uri="{FF2B5EF4-FFF2-40B4-BE49-F238E27FC236}">
                  <a16:creationId xmlns:a16="http://schemas.microsoft.com/office/drawing/2014/main" id="{1E1DEBD4-795D-CB8F-7A94-E63DC33C7B6F}"/>
                </a:ext>
              </a:extLst>
            </p:cNvPr>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3" name="Google Shape;1301;p49">
              <a:extLst>
                <a:ext uri="{FF2B5EF4-FFF2-40B4-BE49-F238E27FC236}">
                  <a16:creationId xmlns:a16="http://schemas.microsoft.com/office/drawing/2014/main" id="{FF0A3945-422F-8B85-DB81-37172E88C4DC}"/>
                </a:ext>
              </a:extLst>
            </p:cNvPr>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4" name="Google Shape;1302;p49">
              <a:extLst>
                <a:ext uri="{FF2B5EF4-FFF2-40B4-BE49-F238E27FC236}">
                  <a16:creationId xmlns:a16="http://schemas.microsoft.com/office/drawing/2014/main" id="{3C6CB85F-658D-D5A3-6CF2-49268AC6424F}"/>
                </a:ext>
              </a:extLst>
            </p:cNvPr>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5" name="Google Shape;1303;p49">
              <a:extLst>
                <a:ext uri="{FF2B5EF4-FFF2-40B4-BE49-F238E27FC236}">
                  <a16:creationId xmlns:a16="http://schemas.microsoft.com/office/drawing/2014/main" id="{3C836C8B-507F-B45B-6221-68EFC5DACCB8}"/>
                </a:ext>
              </a:extLst>
            </p:cNvPr>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6" name="Google Shape;1304;p49">
              <a:extLst>
                <a:ext uri="{FF2B5EF4-FFF2-40B4-BE49-F238E27FC236}">
                  <a16:creationId xmlns:a16="http://schemas.microsoft.com/office/drawing/2014/main" id="{E62DFEFE-7F7B-14E3-F421-004BC8A4D823}"/>
                </a:ext>
              </a:extLst>
            </p:cNvPr>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7" name="Google Shape;1305;p49">
              <a:extLst>
                <a:ext uri="{FF2B5EF4-FFF2-40B4-BE49-F238E27FC236}">
                  <a16:creationId xmlns:a16="http://schemas.microsoft.com/office/drawing/2014/main" id="{483E52A3-7BE7-2539-65E1-82F768D52D8B}"/>
                </a:ext>
              </a:extLst>
            </p:cNvPr>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8" name="Google Shape;1306;p49">
              <a:extLst>
                <a:ext uri="{FF2B5EF4-FFF2-40B4-BE49-F238E27FC236}">
                  <a16:creationId xmlns:a16="http://schemas.microsoft.com/office/drawing/2014/main" id="{C303E183-4197-DA8E-4677-B54A7107E10E}"/>
                </a:ext>
              </a:extLst>
            </p:cNvPr>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9" name="Google Shape;1307;p49">
              <a:extLst>
                <a:ext uri="{FF2B5EF4-FFF2-40B4-BE49-F238E27FC236}">
                  <a16:creationId xmlns:a16="http://schemas.microsoft.com/office/drawing/2014/main" id="{92F97F6A-0C21-4F0D-30B7-70D1C615C370}"/>
                </a:ext>
              </a:extLst>
            </p:cNvPr>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80" name="Google Shape;1308;p49">
              <a:extLst>
                <a:ext uri="{FF2B5EF4-FFF2-40B4-BE49-F238E27FC236}">
                  <a16:creationId xmlns:a16="http://schemas.microsoft.com/office/drawing/2014/main" id="{B207A800-9BDB-7DE3-5DDC-D460396F3F56}"/>
                </a:ext>
              </a:extLst>
            </p:cNvPr>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81" name="Google Shape;1309;p49">
              <a:extLst>
                <a:ext uri="{FF2B5EF4-FFF2-40B4-BE49-F238E27FC236}">
                  <a16:creationId xmlns:a16="http://schemas.microsoft.com/office/drawing/2014/main" id="{365BDE8B-5166-7D00-7763-2372A1B28F02}"/>
                </a:ext>
              </a:extLst>
            </p:cNvPr>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pic>
        <p:nvPicPr>
          <p:cNvPr id="682" name="Picture 681">
            <a:extLst>
              <a:ext uri="{FF2B5EF4-FFF2-40B4-BE49-F238E27FC236}">
                <a16:creationId xmlns:a16="http://schemas.microsoft.com/office/drawing/2014/main" id="{3209C75B-2A3F-456E-FE65-E6D5FE409DD4}"/>
              </a:ext>
            </a:extLst>
          </p:cNvPr>
          <p:cNvPicPr>
            <a:picLocks noChangeAspect="1"/>
          </p:cNvPicPr>
          <p:nvPr/>
        </p:nvPicPr>
        <p:blipFill>
          <a:blip r:embed="rId3"/>
          <a:stretch>
            <a:fillRect/>
          </a:stretch>
        </p:blipFill>
        <p:spPr>
          <a:xfrm>
            <a:off x="2416264" y="1496533"/>
            <a:ext cx="4423032" cy="3528137"/>
          </a:xfrm>
          <a:prstGeom prst="rect">
            <a:avLst/>
          </a:prstGeom>
        </p:spPr>
      </p:pic>
    </p:spTree>
    <p:extLst>
      <p:ext uri="{BB962C8B-B14F-4D97-AF65-F5344CB8AC3E}">
        <p14:creationId xmlns:p14="http://schemas.microsoft.com/office/powerpoint/2010/main" val="213693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500" fill="hold"/>
                                        <p:tgtEl>
                                          <p:spTgt spid="682"/>
                                        </p:tgtEl>
                                        <p:attrNameLst>
                                          <p:attrName>ppt_x</p:attrName>
                                        </p:attrNameLst>
                                      </p:cBhvr>
                                      <p:tavLst>
                                        <p:tav tm="0">
                                          <p:val>
                                            <p:strVal val="#ppt_x"/>
                                          </p:val>
                                        </p:tav>
                                        <p:tav tm="100000">
                                          <p:val>
                                            <p:strVal val="#ppt_x"/>
                                          </p:val>
                                        </p:tav>
                                      </p:tavLst>
                                    </p:anim>
                                    <p:anim calcmode="lin" valueType="num">
                                      <p:cBhvr additive="base">
                                        <p:cTn id="8" dur="500" fill="hold"/>
                                        <p:tgtEl>
                                          <p:spTgt spid="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randombar(horizontal)">
                                      <p:cBhvr>
                                        <p:cTn id="13" dur="500"/>
                                        <p:tgtEl>
                                          <p:spTgt spid="5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randombar(horizontal)">
                                      <p:cBhvr>
                                        <p:cTn id="16" dur="500"/>
                                        <p:tgtEl>
                                          <p:spTgt spid="5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par>
                                <p:cTn id="20" presetID="14" presetClass="entr" presetSubtype="10"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animEffect transition="in" filter="randombar(horizontal)">
                                      <p:cBhvr>
                                        <p:cTn id="22" dur="500"/>
                                        <p:tgtEl>
                                          <p:spTgt spid="6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p:cTn id="27" dur="500" fill="hold"/>
                                        <p:tgtEl>
                                          <p:spTgt spid="706"/>
                                        </p:tgtEl>
                                        <p:attrNameLst>
                                          <p:attrName>ppt_w</p:attrName>
                                        </p:attrNameLst>
                                      </p:cBhvr>
                                      <p:tavLst>
                                        <p:tav tm="0">
                                          <p:val>
                                            <p:fltVal val="0"/>
                                          </p:val>
                                        </p:tav>
                                        <p:tav tm="100000">
                                          <p:val>
                                            <p:strVal val="#ppt_w"/>
                                          </p:val>
                                        </p:tav>
                                      </p:tavLst>
                                    </p:anim>
                                    <p:anim calcmode="lin" valueType="num">
                                      <p:cBhvr>
                                        <p:cTn id="28" dur="500" fill="hold"/>
                                        <p:tgtEl>
                                          <p:spTgt spid="706"/>
                                        </p:tgtEl>
                                        <p:attrNameLst>
                                          <p:attrName>ppt_h</p:attrName>
                                        </p:attrNameLst>
                                      </p:cBhvr>
                                      <p:tavLst>
                                        <p:tav tm="0">
                                          <p:val>
                                            <p:fltVal val="0"/>
                                          </p:val>
                                        </p:tav>
                                        <p:tav tm="100000">
                                          <p:val>
                                            <p:strVal val="#ppt_h"/>
                                          </p:val>
                                        </p:tav>
                                      </p:tavLst>
                                    </p:anim>
                                    <p:animEffect transition="in" filter="fade">
                                      <p:cBhvr>
                                        <p:cTn id="29" dur="500"/>
                                        <p:tgtEl>
                                          <p:spTgt spid="70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nodeType="withEffect">
                                  <p:stCondLst>
                                    <p:cond delay="0"/>
                                  </p:stCondLst>
                                  <p:childTnLst>
                                    <p:set>
                                      <p:cBhvr>
                                        <p:cTn id="46" dur="1" fill="hold">
                                          <p:stCondLst>
                                            <p:cond delay="0"/>
                                          </p:stCondLst>
                                        </p:cTn>
                                        <p:tgtEl>
                                          <p:spTgt spid="666"/>
                                        </p:tgtEl>
                                        <p:attrNameLst>
                                          <p:attrName>style.visibility</p:attrName>
                                        </p:attrNameLst>
                                      </p:cBhvr>
                                      <p:to>
                                        <p:strVal val="visible"/>
                                      </p:to>
                                    </p:set>
                                    <p:anim calcmode="lin" valueType="num">
                                      <p:cBhvr>
                                        <p:cTn id="47" dur="500" fill="hold"/>
                                        <p:tgtEl>
                                          <p:spTgt spid="666"/>
                                        </p:tgtEl>
                                        <p:attrNameLst>
                                          <p:attrName>ppt_w</p:attrName>
                                        </p:attrNameLst>
                                      </p:cBhvr>
                                      <p:tavLst>
                                        <p:tav tm="0">
                                          <p:val>
                                            <p:fltVal val="0"/>
                                          </p:val>
                                        </p:tav>
                                        <p:tav tm="100000">
                                          <p:val>
                                            <p:strVal val="#ppt_w"/>
                                          </p:val>
                                        </p:tav>
                                      </p:tavLst>
                                    </p:anim>
                                    <p:anim calcmode="lin" valueType="num">
                                      <p:cBhvr>
                                        <p:cTn id="48" dur="500" fill="hold"/>
                                        <p:tgtEl>
                                          <p:spTgt spid="666"/>
                                        </p:tgtEl>
                                        <p:attrNameLst>
                                          <p:attrName>ppt_h</p:attrName>
                                        </p:attrNameLst>
                                      </p:cBhvr>
                                      <p:tavLst>
                                        <p:tav tm="0">
                                          <p:val>
                                            <p:fltVal val="0"/>
                                          </p:val>
                                        </p:tav>
                                        <p:tav tm="100000">
                                          <p:val>
                                            <p:strVal val="#ppt_h"/>
                                          </p:val>
                                        </p:tav>
                                      </p:tavLst>
                                    </p:anim>
                                    <p:animEffect transition="in" filter="fade">
                                      <p:cBhvr>
                                        <p:cTn id="49" dur="500"/>
                                        <p:tgtEl>
                                          <p:spTgt spid="66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05"/>
                                        </p:tgtEl>
                                        <p:attrNameLst>
                                          <p:attrName>style.visibility</p:attrName>
                                        </p:attrNameLst>
                                      </p:cBhvr>
                                      <p:to>
                                        <p:strVal val="visible"/>
                                      </p:to>
                                    </p:set>
                                    <p:animEffect transition="in" filter="barn(inVertical)">
                                      <p:cBhvr>
                                        <p:cTn id="54" dur="500"/>
                                        <p:tgtEl>
                                          <p:spTgt spid="70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barn(inVertical)">
                                      <p:cBhvr>
                                        <p:cTn id="63" dur="500"/>
                                        <p:tgtEl>
                                          <p:spTgt spid="59"/>
                                        </p:tgtEl>
                                      </p:cBhvr>
                                    </p:animEffect>
                                  </p:childTnLst>
                                </p:cTn>
                              </p:par>
                              <p:par>
                                <p:cTn id="64" presetID="16" presetClass="entr" presetSubtype="21" fill="hold" nodeType="withEffect">
                                  <p:stCondLst>
                                    <p:cond delay="0"/>
                                  </p:stCondLst>
                                  <p:childTnLst>
                                    <p:set>
                                      <p:cBhvr>
                                        <p:cTn id="65" dur="1" fill="hold">
                                          <p:stCondLst>
                                            <p:cond delay="0"/>
                                          </p:stCondLst>
                                        </p:cTn>
                                        <p:tgtEl>
                                          <p:spTgt spid="663"/>
                                        </p:tgtEl>
                                        <p:attrNameLst>
                                          <p:attrName>style.visibility</p:attrName>
                                        </p:attrNameLst>
                                      </p:cBhvr>
                                      <p:to>
                                        <p:strVal val="visible"/>
                                      </p:to>
                                    </p:set>
                                    <p:animEffect transition="in" filter="barn(inVertical)">
                                      <p:cBhvr>
                                        <p:cTn id="66" dur="500"/>
                                        <p:tgtEl>
                                          <p:spTgt spid="66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arn(inVertical)">
                                      <p:cBhvr>
                                        <p:cTn id="77" dur="500"/>
                                        <p:tgtEl>
                                          <p:spTgt spid="60"/>
                                        </p:tgtEl>
                                      </p:cBhvr>
                                    </p:animEffect>
                                  </p:childTnLst>
                                </p:cTn>
                              </p:par>
                              <p:par>
                                <p:cTn id="78" presetID="16" presetClass="entr" presetSubtype="21" fill="hold" nodeType="withEffect">
                                  <p:stCondLst>
                                    <p:cond delay="0"/>
                                  </p:stCondLst>
                                  <p:childTnLst>
                                    <p:set>
                                      <p:cBhvr>
                                        <p:cTn id="79" dur="1" fill="hold">
                                          <p:stCondLst>
                                            <p:cond delay="0"/>
                                          </p:stCondLst>
                                        </p:cTn>
                                        <p:tgtEl>
                                          <p:spTgt spid="669"/>
                                        </p:tgtEl>
                                        <p:attrNameLst>
                                          <p:attrName>style.visibility</p:attrName>
                                        </p:attrNameLst>
                                      </p:cBhvr>
                                      <p:to>
                                        <p:strVal val="visible"/>
                                      </p:to>
                                    </p:set>
                                    <p:animEffect transition="in" filter="barn(inVertical)">
                                      <p:cBhvr>
                                        <p:cTn id="80"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32" grpId="0"/>
      <p:bldP spid="33" grpId="0"/>
      <p:bldP spid="34" grpId="0"/>
      <p:bldP spid="35" grpId="0"/>
      <p:bldP spid="36" grpId="0"/>
      <p:bldP spid="37" grpId="0"/>
      <p:bldP spid="55" grpId="0"/>
      <p:bldP spid="56" grpId="0"/>
      <p:bldP spid="57" grpId="0" animBg="1"/>
      <p:bldP spid="58"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68"/>
        <p:cNvGrpSpPr/>
        <p:nvPr/>
      </p:nvGrpSpPr>
      <p:grpSpPr>
        <a:xfrm>
          <a:off x="0" y="0"/>
          <a:ext cx="0" cy="0"/>
          <a:chOff x="0" y="0"/>
          <a:chExt cx="0" cy="0"/>
        </a:xfrm>
      </p:grpSpPr>
      <p:grpSp>
        <p:nvGrpSpPr>
          <p:cNvPr id="1369" name="Google Shape;1369;p51"/>
          <p:cNvGrpSpPr/>
          <p:nvPr/>
        </p:nvGrpSpPr>
        <p:grpSpPr>
          <a:xfrm>
            <a:off x="-14" y="-83"/>
            <a:ext cx="9151589" cy="5143747"/>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51"/>
            <p:cNvSpPr/>
            <p:nvPr/>
          </p:nvSpPr>
          <p:spPr>
            <a:xfrm>
              <a:off x="949125" y="1291174"/>
              <a:ext cx="3953150" cy="244215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51"/>
            <p:cNvSpPr/>
            <p:nvPr/>
          </p:nvSpPr>
          <p:spPr>
            <a:xfrm>
              <a:off x="935075" y="1275243"/>
              <a:ext cx="3983926" cy="2474808"/>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51" name="Google Shape;1551;p51"/>
          <p:cNvSpPr txBox="1">
            <a:spLocks noGrp="1"/>
          </p:cNvSpPr>
          <p:nvPr>
            <p:ph type="title"/>
          </p:nvPr>
        </p:nvSpPr>
        <p:spPr>
          <a:xfrm>
            <a:off x="1173379" y="415282"/>
            <a:ext cx="4555041" cy="28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Times New Roman" panose="02020603050405020304" pitchFamily="18" charset="0"/>
                <a:cs typeface="Times New Roman" panose="02020603050405020304" pitchFamily="18" charset="0"/>
              </a:rPr>
              <a:t> </a:t>
            </a:r>
            <a:r>
              <a:rPr lang="en" sz="7200">
                <a:solidFill>
                  <a:schemeClr val="bg1"/>
                </a:solidFill>
                <a:latin typeface="Times New Roman" panose="02020603050405020304" pitchFamily="18" charset="0"/>
                <a:cs typeface="Times New Roman" panose="02020603050405020304" pitchFamily="18" charset="0"/>
              </a:rPr>
              <a:t>1.</a:t>
            </a:r>
            <a:r>
              <a:rPr lang="en" sz="6600">
                <a:solidFill>
                  <a:schemeClr val="bg1"/>
                </a:solidFill>
                <a:latin typeface="Times New Roman" panose="02020603050405020304" pitchFamily="18" charset="0"/>
                <a:cs typeface="Times New Roman" panose="02020603050405020304" pitchFamily="18" charset="0"/>
              </a:rPr>
              <a:t> </a:t>
            </a:r>
            <a:r>
              <a:rPr lang="en" sz="2800">
                <a:solidFill>
                  <a:schemeClr val="bg1"/>
                </a:solidFill>
                <a:latin typeface="Times New Roman" panose="02020603050405020304" pitchFamily="18" charset="0"/>
                <a:cs typeface="Times New Roman" panose="02020603050405020304" pitchFamily="18" charset="0"/>
              </a:rPr>
              <a:t/>
            </a:r>
            <a:br>
              <a:rPr lang="en" sz="2800">
                <a:solidFill>
                  <a:schemeClr val="bg1"/>
                </a:solidFill>
                <a:latin typeface="Times New Roman" panose="02020603050405020304" pitchFamily="18" charset="0"/>
                <a:cs typeface="Times New Roman" panose="02020603050405020304" pitchFamily="18" charset="0"/>
              </a:rPr>
            </a:br>
            <a:r>
              <a:rPr lang="en-US" sz="8000" i="1">
                <a:solidFill>
                  <a:schemeClr val="bg1"/>
                </a:solidFill>
                <a:latin typeface="Times New Roman" panose="02020603050405020304" pitchFamily="18" charset="0"/>
                <a:cs typeface="Times New Roman" panose="02020603050405020304" pitchFamily="18" charset="0"/>
              </a:rPr>
              <a:t>Bài 1</a:t>
            </a:r>
            <a:endParaRPr sz="2800" i="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72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201;p16">
            <a:extLst>
              <a:ext uri="{FF2B5EF4-FFF2-40B4-BE49-F238E27FC236}">
                <a16:creationId xmlns:a16="http://schemas.microsoft.com/office/drawing/2014/main" id="{444B437B-A1D8-ED77-B9F8-EEABC1F47F49}"/>
              </a:ext>
            </a:extLst>
          </p:cNvPr>
          <p:cNvSpPr/>
          <p:nvPr/>
        </p:nvSpPr>
        <p:spPr>
          <a:xfrm rot="10800000" flipH="1">
            <a:off x="1813932" y="2177515"/>
            <a:ext cx="7062438" cy="2847965"/>
          </a:xfrm>
          <a:prstGeom prst="trapezoid">
            <a:avLst>
              <a:gd name="adj" fmla="val 4827"/>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02;p16">
            <a:extLst>
              <a:ext uri="{FF2B5EF4-FFF2-40B4-BE49-F238E27FC236}">
                <a16:creationId xmlns:a16="http://schemas.microsoft.com/office/drawing/2014/main" id="{7B35A436-F89A-341A-AD9A-93275CA7D240}"/>
              </a:ext>
            </a:extLst>
          </p:cNvPr>
          <p:cNvSpPr/>
          <p:nvPr/>
        </p:nvSpPr>
        <p:spPr>
          <a:xfrm flipH="1">
            <a:off x="2687253" y="1363963"/>
            <a:ext cx="6308064" cy="656508"/>
          </a:xfrm>
          <a:prstGeom prst="trapezoid">
            <a:avLst>
              <a:gd name="adj" fmla="val 28850"/>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3929;p44">
            <a:extLst>
              <a:ext uri="{FF2B5EF4-FFF2-40B4-BE49-F238E27FC236}">
                <a16:creationId xmlns:a16="http://schemas.microsoft.com/office/drawing/2014/main" id="{F0202FBF-631B-E211-D781-221C4D0EF761}"/>
              </a:ext>
            </a:extLst>
          </p:cNvPr>
          <p:cNvGrpSpPr/>
          <p:nvPr/>
        </p:nvGrpSpPr>
        <p:grpSpPr>
          <a:xfrm>
            <a:off x="2254181" y="1062607"/>
            <a:ext cx="628141" cy="629610"/>
            <a:chOff x="2031777" y="3179809"/>
            <a:chExt cx="694515" cy="788035"/>
          </a:xfrm>
        </p:grpSpPr>
        <p:grpSp>
          <p:nvGrpSpPr>
            <p:cNvPr id="8" name="Google Shape;3930;p44">
              <a:extLst>
                <a:ext uri="{FF2B5EF4-FFF2-40B4-BE49-F238E27FC236}">
                  <a16:creationId xmlns:a16="http://schemas.microsoft.com/office/drawing/2014/main" id="{382A3744-3126-46AB-7F28-5998B06167E0}"/>
                </a:ext>
              </a:extLst>
            </p:cNvPr>
            <p:cNvGrpSpPr/>
            <p:nvPr/>
          </p:nvGrpSpPr>
          <p:grpSpPr>
            <a:xfrm rot="-777525">
              <a:off x="2137266" y="3229369"/>
              <a:ext cx="519315" cy="680707"/>
              <a:chOff x="4267456" y="1242010"/>
              <a:chExt cx="425178" cy="557314"/>
            </a:xfrm>
          </p:grpSpPr>
          <p:sp>
            <p:nvSpPr>
              <p:cNvPr id="17" name="Google Shape;3931;p44">
                <a:extLst>
                  <a:ext uri="{FF2B5EF4-FFF2-40B4-BE49-F238E27FC236}">
                    <a16:creationId xmlns:a16="http://schemas.microsoft.com/office/drawing/2014/main" id="{98B6DF9A-50BB-FE02-56C4-4CE2B8381AFF}"/>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932;p44">
                <a:extLst>
                  <a:ext uri="{FF2B5EF4-FFF2-40B4-BE49-F238E27FC236}">
                    <a16:creationId xmlns:a16="http://schemas.microsoft.com/office/drawing/2014/main" id="{404D100D-8453-BFB2-8920-A1EA1D42E801}"/>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33;p44">
                <a:extLst>
                  <a:ext uri="{FF2B5EF4-FFF2-40B4-BE49-F238E27FC236}">
                    <a16:creationId xmlns:a16="http://schemas.microsoft.com/office/drawing/2014/main" id="{DA2BC7FF-E5C7-1FB5-0BBB-B8CA4F5622D8}"/>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34;p44">
                <a:extLst>
                  <a:ext uri="{FF2B5EF4-FFF2-40B4-BE49-F238E27FC236}">
                    <a16:creationId xmlns:a16="http://schemas.microsoft.com/office/drawing/2014/main" id="{59C4F81C-FD36-D0F0-8292-4E6839202FE8}"/>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35;p44">
                <a:extLst>
                  <a:ext uri="{FF2B5EF4-FFF2-40B4-BE49-F238E27FC236}">
                    <a16:creationId xmlns:a16="http://schemas.microsoft.com/office/drawing/2014/main" id="{E4FCA6BD-A422-04FF-10DF-46F8015B9988}"/>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6;p44">
                <a:extLst>
                  <a:ext uri="{FF2B5EF4-FFF2-40B4-BE49-F238E27FC236}">
                    <a16:creationId xmlns:a16="http://schemas.microsoft.com/office/drawing/2014/main" id="{F29976BE-E02F-F306-09DC-5DCE592B4AEE}"/>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37;p44">
                <a:extLst>
                  <a:ext uri="{FF2B5EF4-FFF2-40B4-BE49-F238E27FC236}">
                    <a16:creationId xmlns:a16="http://schemas.microsoft.com/office/drawing/2014/main" id="{D670D88D-D415-154C-D0E2-421BCFEA1BF6}"/>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3938;p44">
              <a:extLst>
                <a:ext uri="{FF2B5EF4-FFF2-40B4-BE49-F238E27FC236}">
                  <a16:creationId xmlns:a16="http://schemas.microsoft.com/office/drawing/2014/main" id="{348758B7-E79C-8F23-77CE-BDBAC0389CEC}"/>
                </a:ext>
              </a:extLst>
            </p:cNvPr>
            <p:cNvGrpSpPr/>
            <p:nvPr/>
          </p:nvGrpSpPr>
          <p:grpSpPr>
            <a:xfrm rot="-777525">
              <a:off x="2101488" y="3237577"/>
              <a:ext cx="519315" cy="680707"/>
              <a:chOff x="4267456" y="1242010"/>
              <a:chExt cx="425178" cy="557314"/>
            </a:xfrm>
          </p:grpSpPr>
          <p:sp>
            <p:nvSpPr>
              <p:cNvPr id="10" name="Google Shape;3939;p44">
                <a:extLst>
                  <a:ext uri="{FF2B5EF4-FFF2-40B4-BE49-F238E27FC236}">
                    <a16:creationId xmlns:a16="http://schemas.microsoft.com/office/drawing/2014/main" id="{B138805E-C0B3-3245-2C53-0C88C996E581}"/>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940;p44">
                <a:extLst>
                  <a:ext uri="{FF2B5EF4-FFF2-40B4-BE49-F238E27FC236}">
                    <a16:creationId xmlns:a16="http://schemas.microsoft.com/office/drawing/2014/main" id="{54E30A4F-CCFB-5070-92D1-9E0F934E85EE}"/>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941;p44">
                <a:extLst>
                  <a:ext uri="{FF2B5EF4-FFF2-40B4-BE49-F238E27FC236}">
                    <a16:creationId xmlns:a16="http://schemas.microsoft.com/office/drawing/2014/main" id="{191901F7-8052-3385-43B6-FF771E2A2FC8}"/>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942;p44">
                <a:extLst>
                  <a:ext uri="{FF2B5EF4-FFF2-40B4-BE49-F238E27FC236}">
                    <a16:creationId xmlns:a16="http://schemas.microsoft.com/office/drawing/2014/main" id="{BAF992A1-6AC9-4F24-051E-2FDF1813DE7A}"/>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943;p44">
                <a:extLst>
                  <a:ext uri="{FF2B5EF4-FFF2-40B4-BE49-F238E27FC236}">
                    <a16:creationId xmlns:a16="http://schemas.microsoft.com/office/drawing/2014/main" id="{2F49A168-94DC-5E89-CC3B-B5013DB2AB7C}"/>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944;p44">
                <a:extLst>
                  <a:ext uri="{FF2B5EF4-FFF2-40B4-BE49-F238E27FC236}">
                    <a16:creationId xmlns:a16="http://schemas.microsoft.com/office/drawing/2014/main" id="{8338D3AB-30A2-F8D7-5F11-B5F71097C67C}"/>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945;p44">
                <a:extLst>
                  <a:ext uri="{FF2B5EF4-FFF2-40B4-BE49-F238E27FC236}">
                    <a16:creationId xmlns:a16="http://schemas.microsoft.com/office/drawing/2014/main" id="{5A795D31-5D5F-CD7F-715B-A7A70ED2DAFF}"/>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4" name="TextBox 23">
            <a:extLst>
              <a:ext uri="{FF2B5EF4-FFF2-40B4-BE49-F238E27FC236}">
                <a16:creationId xmlns:a16="http://schemas.microsoft.com/office/drawing/2014/main" id="{7BCAA793-2DD0-46D1-3C21-9D26A4DC3155}"/>
              </a:ext>
            </a:extLst>
          </p:cNvPr>
          <p:cNvSpPr txBox="1"/>
          <p:nvPr/>
        </p:nvSpPr>
        <p:spPr>
          <a:xfrm>
            <a:off x="1947746" y="2251798"/>
            <a:ext cx="6744237" cy="1938992"/>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Tất</a:t>
            </a:r>
            <a:r>
              <a:rPr lang="en-US" sz="2000" dirty="0">
                <a:latin typeface="Times New Roman" panose="02020603050405020304" pitchFamily="18" charset="0"/>
                <a:cs typeface="Times New Roman" panose="02020603050405020304" pitchFamily="18" charset="0"/>
              </a:rPr>
              <a:t> cả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trường</a:t>
            </a:r>
            <a:r>
              <a:rPr lang="en-US" sz="2000" dirty="0">
                <a:latin typeface="Times New Roman" panose="02020603050405020304" pitchFamily="18" charset="0"/>
                <a:cs typeface="Times New Roman" panose="02020603050405020304" pitchFamily="18" charset="0"/>
              </a:rPr>
              <a:t>.</a:t>
            </a:r>
          </a:p>
          <a:p>
            <a:pPr algn="r"/>
            <a:r>
              <a:rPr lang="en-US" sz="2000" dirty="0">
                <a:latin typeface="Times New Roman" panose="02020603050405020304" pitchFamily="18" charset="0"/>
                <a:cs typeface="Times New Roman" panose="02020603050405020304" pitchFamily="18" charset="0"/>
              </a:rPr>
              <a:t>(An-</a:t>
            </a:r>
            <a:r>
              <a:rPr lang="en-US" sz="2000" dirty="0" err="1">
                <a:latin typeface="Times New Roman" panose="02020603050405020304" pitchFamily="18" charset="0"/>
                <a:cs typeface="Times New Roman" panose="02020603050405020304" pitchFamily="18" charset="0"/>
              </a:rPr>
              <a:t>phông</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xơ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Đô-đê</a:t>
            </a:r>
            <a:r>
              <a:rPr lang="en-US" sz="2000" dirty="0">
                <a:latin typeface="Times New Roman" panose="02020603050405020304" pitchFamily="18" charset="0"/>
                <a:cs typeface="Times New Roman" panose="02020603050405020304" pitchFamily="18" charset="0"/>
              </a:rPr>
              <a:t> (Alphonse Daudet), </a:t>
            </a:r>
            <a:r>
              <a:rPr lang="en-US" sz="2000" dirty="0" err="1">
                <a:latin typeface="Times New Roman" panose="02020603050405020304" pitchFamily="18" charset="0"/>
                <a:cs typeface="Times New Roman" panose="02020603050405020304" pitchFamily="18" charset="0"/>
              </a:rPr>
              <a:t>Buổi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cs typeface="Times New Roman" panose="02020603050405020304" pitchFamily="18" charset="0"/>
              </a:rPr>
              <a:t> có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nỗi</a:t>
            </a:r>
            <a:r>
              <a:rPr lang="en-US" sz="2000" dirty="0">
                <a:latin typeface="Times New Roman" panose="02020603050405020304" pitchFamily="18" charset="0"/>
                <a:cs typeface="Times New Roman" panose="02020603050405020304" pitchFamily="18" charset="0"/>
              </a:rPr>
              <a:t> dù có </a:t>
            </a:r>
            <a:r>
              <a:rPr lang="en-US" sz="2000" dirty="0" err="1">
                <a:latin typeface="Times New Roman" panose="02020603050405020304" pitchFamily="18" charset="0"/>
                <a:cs typeface="Times New Roman" panose="02020603050405020304" pitchFamily="18" charset="0"/>
              </a:rPr>
              <a:t>phải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cs typeface="Times New Roman" panose="02020603050405020304" pitchFamily="18" charset="0"/>
              </a:rPr>
              <a:t>.</a:t>
            </a:r>
          </a:p>
          <a:p>
            <a:pPr algn="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Trin-ghi-dơ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Ai-tơ-ma-tốp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47D6533F-9E42-8602-4D61-064C9621A634}"/>
              </a:ext>
            </a:extLst>
          </p:cNvPr>
          <p:cNvSpPr txBox="1"/>
          <p:nvPr/>
        </p:nvSpPr>
        <p:spPr>
          <a:xfrm>
            <a:off x="3025655" y="1264526"/>
            <a:ext cx="5850715" cy="861774"/>
          </a:xfrm>
          <a:prstGeom prst="rect">
            <a:avLst/>
          </a:prstGeom>
          <a:noFill/>
        </p:spPr>
        <p:txBody>
          <a:bodyPr wrap="square">
            <a:spAutoFit/>
          </a:bodyPr>
          <a:lstStyle/>
          <a:p>
            <a:pPr algn="just">
              <a:defRPr/>
            </a:pPr>
            <a:r>
              <a:rPr lang="en-US" sz="2500" b="1" i="1" dirty="0">
                <a:latin typeface="Times New Roman" panose="02020603050405020304" pitchFamily="18" charset="0"/>
                <a:cs typeface="Times New Roman" panose="02020603050405020304" pitchFamily="18" charset="0"/>
              </a:rPr>
              <a:t>Chỉ </a:t>
            </a:r>
            <a:r>
              <a:rPr lang="en-US" sz="2500" b="1" i="1" dirty="0" err="1">
                <a:latin typeface="Times New Roman" panose="02020603050405020304" pitchFamily="18" charset="0"/>
                <a:cs typeface="Times New Roman" panose="02020603050405020304" pitchFamily="18" charset="0"/>
              </a:rPr>
              <a:t>ra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giải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nghĩa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ngư</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trong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các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câu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sau</a:t>
            </a:r>
            <a:r>
              <a:rPr lang="en-US" sz="2500" b="1" i="1" dirty="0">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6AB79A4C-3255-D79E-0CBB-D4CBF27E9DFF}"/>
              </a:ext>
            </a:extLst>
          </p:cNvPr>
          <p:cNvPicPr>
            <a:picLocks noChangeAspect="1"/>
          </p:cNvPicPr>
          <p:nvPr/>
        </p:nvPicPr>
        <p:blipFill>
          <a:blip r:embed="rId3"/>
          <a:stretch>
            <a:fillRect/>
          </a:stretch>
        </p:blipFill>
        <p:spPr>
          <a:xfrm>
            <a:off x="-98573" y="1821572"/>
            <a:ext cx="2150397" cy="3573609"/>
          </a:xfrm>
          <a:prstGeom prst="rect">
            <a:avLst/>
          </a:prstGeom>
        </p:spPr>
      </p:pic>
    </p:spTree>
    <p:extLst>
      <p:ext uri="{BB962C8B-B14F-4D97-AF65-F5344CB8AC3E}">
        <p14:creationId xmlns:p14="http://schemas.microsoft.com/office/powerpoint/2010/main" val="416647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组合 2">
            <a:extLst>
              <a:ext uri="{FF2B5EF4-FFF2-40B4-BE49-F238E27FC236}">
                <a16:creationId xmlns:a16="http://schemas.microsoft.com/office/drawing/2014/main" id="{7988813A-EFF5-4E0C-E9D2-A1AD05346D22}"/>
              </a:ext>
            </a:extLst>
          </p:cNvPr>
          <p:cNvGrpSpPr/>
          <p:nvPr/>
        </p:nvGrpSpPr>
        <p:grpSpPr>
          <a:xfrm flipH="1">
            <a:off x="653901" y="1280404"/>
            <a:ext cx="3707750" cy="2710886"/>
            <a:chOff x="-558688" y="0"/>
            <a:chExt cx="9107943" cy="6858000"/>
          </a:xfrm>
        </p:grpSpPr>
        <p:pic>
          <p:nvPicPr>
            <p:cNvPr id="58" name="图片 3">
              <a:extLst>
                <a:ext uri="{FF2B5EF4-FFF2-40B4-BE49-F238E27FC236}">
                  <a16:creationId xmlns:a16="http://schemas.microsoft.com/office/drawing/2014/main" id="{E10262AA-EDC3-8F0F-48ED-0A4FA44675B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9" name="图片 4">
              <a:extLst>
                <a:ext uri="{FF2B5EF4-FFF2-40B4-BE49-F238E27FC236}">
                  <a16:creationId xmlns:a16="http://schemas.microsoft.com/office/drawing/2014/main" id="{7E54C354-3E09-0660-B777-C82606FA31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6" name="TextBox 12">
            <a:extLst>
              <a:ext uri="{FF2B5EF4-FFF2-40B4-BE49-F238E27FC236}">
                <a16:creationId xmlns:a16="http://schemas.microsoft.com/office/drawing/2014/main" id="{F00B07D1-813E-AFA4-B0CA-A4EABC86F106}"/>
              </a:ext>
            </a:extLst>
          </p:cNvPr>
          <p:cNvSpPr txBox="1"/>
          <p:nvPr/>
        </p:nvSpPr>
        <p:spPr>
          <a:xfrm>
            <a:off x="922717" y="2101308"/>
            <a:ext cx="305513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dirty="0" smtClean="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Hs </a:t>
            </a:r>
            <a:r>
              <a:rPr lang="en-US" sz="2400" i="1" dirty="0" err="1">
                <a:latin typeface="Times New Roman" panose="02020603050405020304" pitchFamily="18" charset="0"/>
                <a:cs typeface="Times New Roman" panose="02020603050405020304" pitchFamily="18" charset="0"/>
              </a:rPr>
              <a:t>vừa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video </a:t>
            </a:r>
            <a:r>
              <a:rPr lang="en-US" sz="2400" i="1" dirty="0" err="1">
                <a:latin typeface="Times New Roman" panose="02020603050405020304" pitchFamily="18" charset="0"/>
                <a:cs typeface="Times New Roman" panose="02020603050405020304" pitchFamily="18" charset="0"/>
              </a:rPr>
              <a:t>vừa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endParaRPr lang="en-US" sz="2400" dirty="0">
              <a:latin typeface="Times New Roman" panose="02020603050405020304" pitchFamily="18" charset="0"/>
              <a:cs typeface="Times New Roman" panose="02020603050405020304" pitchFamily="18" charset="0"/>
            </a:endParaRPr>
          </a:p>
        </p:txBody>
      </p:sp>
      <p:pic>
        <p:nvPicPr>
          <p:cNvPr id="57" name="图片 34">
            <a:extLst>
              <a:ext uri="{FF2B5EF4-FFF2-40B4-BE49-F238E27FC236}">
                <a16:creationId xmlns:a16="http://schemas.microsoft.com/office/drawing/2014/main" id="{3769C468-77D1-6D01-1C57-0952230107F4}"/>
              </a:ext>
            </a:extLst>
          </p:cNvPr>
          <p:cNvPicPr>
            <a:picLocks noChangeAspect="1"/>
          </p:cNvPicPr>
          <p:nvPr/>
        </p:nvPicPr>
        <p:blipFill>
          <a:blip r:embed="rId6"/>
          <a:srcRect/>
          <a:stretch>
            <a:fillRect/>
          </a:stretch>
        </p:blipFill>
        <p:spPr>
          <a:xfrm>
            <a:off x="4492385" y="2896663"/>
            <a:ext cx="4572001" cy="2247124"/>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175;p51">
            <a:extLst>
              <a:ext uri="{FF2B5EF4-FFF2-40B4-BE49-F238E27FC236}">
                <a16:creationId xmlns:a16="http://schemas.microsoft.com/office/drawing/2014/main" id="{B137C6C6-E2B0-F668-F80F-21BEEBA49B75}"/>
              </a:ext>
            </a:extLst>
          </p:cNvPr>
          <p:cNvSpPr/>
          <p:nvPr/>
        </p:nvSpPr>
        <p:spPr>
          <a:xfrm rot="5400000" flipH="1">
            <a:off x="4653662" y="887816"/>
            <a:ext cx="1062423" cy="6072816"/>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8176;p51">
            <a:extLst>
              <a:ext uri="{FF2B5EF4-FFF2-40B4-BE49-F238E27FC236}">
                <a16:creationId xmlns:a16="http://schemas.microsoft.com/office/drawing/2014/main" id="{C538334D-9CD3-F5C2-D948-3D54DA5C363B}"/>
              </a:ext>
            </a:extLst>
          </p:cNvPr>
          <p:cNvSpPr/>
          <p:nvPr/>
        </p:nvSpPr>
        <p:spPr>
          <a:xfrm flipH="1">
            <a:off x="5633036" y="2972845"/>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8177;p51">
            <a:extLst>
              <a:ext uri="{FF2B5EF4-FFF2-40B4-BE49-F238E27FC236}">
                <a16:creationId xmlns:a16="http://schemas.microsoft.com/office/drawing/2014/main" id="{7F4B31D4-2CDF-1C53-BB44-EB79D88B463A}"/>
              </a:ext>
            </a:extLst>
          </p:cNvPr>
          <p:cNvSpPr/>
          <p:nvPr/>
        </p:nvSpPr>
        <p:spPr>
          <a:xfrm rot="-5400000">
            <a:off x="5334330" y="-891787"/>
            <a:ext cx="1062423" cy="5828371"/>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178;p51">
            <a:extLst>
              <a:ext uri="{FF2B5EF4-FFF2-40B4-BE49-F238E27FC236}">
                <a16:creationId xmlns:a16="http://schemas.microsoft.com/office/drawing/2014/main" id="{D9F91C48-E572-8AAB-C560-1EE78D2AB671}"/>
              </a:ext>
            </a:extLst>
          </p:cNvPr>
          <p:cNvSpPr/>
          <p:nvPr/>
        </p:nvSpPr>
        <p:spPr>
          <a:xfrm>
            <a:off x="3829613" y="976208"/>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183;p51">
            <a:extLst>
              <a:ext uri="{FF2B5EF4-FFF2-40B4-BE49-F238E27FC236}">
                <a16:creationId xmlns:a16="http://schemas.microsoft.com/office/drawing/2014/main" id="{71774CDC-B64C-ABC2-DBA5-B484348AEFB6}"/>
              </a:ext>
            </a:extLst>
          </p:cNvPr>
          <p:cNvSpPr txBox="1">
            <a:spLocks/>
          </p:cNvSpPr>
          <p:nvPr/>
        </p:nvSpPr>
        <p:spPr>
          <a:xfrm>
            <a:off x="5770561" y="3026097"/>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lang="en-US" sz="2800">
                <a:solidFill>
                  <a:srgbClr val="191919"/>
                </a:solidFill>
                <a:latin typeface="Times New Roman" panose="02020603050405020304" pitchFamily="18" charset="0"/>
                <a:cs typeface="Times New Roman" panose="02020603050405020304" pitchFamily="18" charset="0"/>
              </a:rPr>
              <a:t>b</a:t>
            </a:r>
            <a:endPar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a:endParaRPr>
          </a:p>
        </p:txBody>
      </p:sp>
      <p:pic>
        <p:nvPicPr>
          <p:cNvPr id="29" name="Google Shape;516;p33">
            <a:extLst>
              <a:ext uri="{FF2B5EF4-FFF2-40B4-BE49-F238E27FC236}">
                <a16:creationId xmlns:a16="http://schemas.microsoft.com/office/drawing/2014/main" id="{E1E085BC-76BA-C385-380C-7F04E46729BB}"/>
              </a:ext>
            </a:extLst>
          </p:cNvPr>
          <p:cNvPicPr preferRelativeResize="0"/>
          <p:nvPr/>
        </p:nvPicPr>
        <p:blipFill>
          <a:blip r:embed="rId3">
            <a:alphaModFix/>
          </a:blip>
          <a:stretch>
            <a:fillRect/>
          </a:stretch>
        </p:blipFill>
        <p:spPr>
          <a:xfrm>
            <a:off x="851390" y="1505365"/>
            <a:ext cx="1751018" cy="3495178"/>
          </a:xfrm>
          <a:prstGeom prst="rect">
            <a:avLst/>
          </a:prstGeom>
          <a:noFill/>
          <a:ln>
            <a:noFill/>
          </a:ln>
        </p:spPr>
      </p:pic>
      <p:sp>
        <p:nvSpPr>
          <p:cNvPr id="30" name="Google Shape;8183;p51">
            <a:extLst>
              <a:ext uri="{FF2B5EF4-FFF2-40B4-BE49-F238E27FC236}">
                <a16:creationId xmlns:a16="http://schemas.microsoft.com/office/drawing/2014/main" id="{E5A63809-BDD1-41F5-9CDB-BAA352E844CA}"/>
              </a:ext>
            </a:extLst>
          </p:cNvPr>
          <p:cNvSpPr txBox="1">
            <a:spLocks/>
          </p:cNvSpPr>
          <p:nvPr/>
        </p:nvSpPr>
        <p:spPr>
          <a:xfrm>
            <a:off x="3909866" y="1038580"/>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800" b="0" i="0" u="none" strike="noStrike" kern="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sym typeface="Archivo Black"/>
              </a:rPr>
              <a:t>a</a:t>
            </a:r>
          </a:p>
        </p:txBody>
      </p:sp>
      <p:sp>
        <p:nvSpPr>
          <p:cNvPr id="31" name="TextBox 30">
            <a:extLst>
              <a:ext uri="{FF2B5EF4-FFF2-40B4-BE49-F238E27FC236}">
                <a16:creationId xmlns:a16="http://schemas.microsoft.com/office/drawing/2014/main" id="{2014B27F-5339-99D0-DFD8-8570C9FD7E83}"/>
              </a:ext>
            </a:extLst>
          </p:cNvPr>
          <p:cNvSpPr txBox="1"/>
          <p:nvPr/>
        </p:nvSpPr>
        <p:spPr>
          <a:xfrm>
            <a:off x="3434575" y="1699232"/>
            <a:ext cx="5166807" cy="830997"/>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Ba </a:t>
            </a:r>
            <a:r>
              <a:rPr lang="en-US" sz="2400" b="1" i="1" dirty="0" err="1">
                <a:latin typeface="Times New Roman" panose="02020603050405020304" pitchFamily="18" charset="0"/>
                <a:cs typeface="Times New Roman" panose="02020603050405020304" pitchFamily="18" charset="0"/>
              </a:rPr>
              <a:t>chân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chóng</a:t>
            </a:r>
            <a:r>
              <a:rPr lang="en-US" sz="2400" dirty="0">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C7C5E347-C923-CFA5-DAFC-E6294E06A9D5}"/>
              </a:ext>
            </a:extLst>
          </p:cNvPr>
          <p:cNvSpPr txBox="1"/>
          <p:nvPr/>
        </p:nvSpPr>
        <p:spPr>
          <a:xfrm>
            <a:off x="2683727" y="3522065"/>
            <a:ext cx="5195479" cy="830997"/>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Chuyển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núi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sôn</a:t>
            </a:r>
            <a:r>
              <a:rPr lang="en-US" sz="2400" dirty="0" err="1">
                <a:latin typeface="Times New Roman" panose="02020603050405020304" pitchFamily="18" charset="0"/>
                <a:cs typeface="Times New Roman" panose="02020603050405020304" pitchFamily="18" charset="0"/>
              </a:rPr>
              <a:t>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405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7" grpId="0" animBg="1"/>
      <p:bldP spid="28"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2. Bài 2</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 name="Google Shape;2778;p45">
            <a:extLst>
              <a:ext uri="{FF2B5EF4-FFF2-40B4-BE49-F238E27FC236}">
                <a16:creationId xmlns:a16="http://schemas.microsoft.com/office/drawing/2014/main" id="{5F92A448-1F53-ECB5-2D08-8976A58B2802}"/>
              </a:ext>
            </a:extLst>
          </p:cNvPr>
          <p:cNvSpPr/>
          <p:nvPr/>
        </p:nvSpPr>
        <p:spPr>
          <a:xfrm>
            <a:off x="1873405" y="980043"/>
            <a:ext cx="6550595" cy="111379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i="1" dirty="0" err="1">
                <a:latin typeface="Times New Roman" panose="02020603050405020304" pitchFamily="18" charset="0"/>
                <a:cs typeface="Times New Roman" panose="02020603050405020304" pitchFamily="18" charset="0"/>
              </a:rPr>
              <a:t>Thư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a:t>
            </a:r>
            <a:r>
              <a:rPr lang="en-US" sz="2400" i="1" dirty="0">
                <a:latin typeface="Times New Roman" panose="02020603050405020304" pitchFamily="18" charset="0"/>
                <a:cs typeface="Times New Roman" panose="02020603050405020304" pitchFamily="18" charset="0"/>
              </a:rPr>
              <a:t>̃ (in </a:t>
            </a:r>
            <a:r>
              <a:rPr lang="en-US" sz="2400" i="1" dirty="0" err="1">
                <a:latin typeface="Times New Roman" panose="02020603050405020304" pitchFamily="18" charset="0"/>
                <a:cs typeface="Times New Roman" panose="02020603050405020304" pitchFamily="18" charset="0"/>
              </a:rPr>
              <a:t>đậm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các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bằng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a:t>
            </a:r>
            <a:r>
              <a:rPr lang="en-US" sz="2400" i="1" dirty="0">
                <a:latin typeface="Times New Roman" panose="02020603050405020304" pitchFamily="18" charset="0"/>
                <a:cs typeface="Times New Roman" panose="02020603050405020304" pitchFamily="18" charset="0"/>
              </a:rPr>
              <a:t>̃ có ý </a:t>
            </a:r>
            <a:r>
              <a:rPr lang="en-US" sz="2400" i="1" dirty="0" err="1">
                <a:latin typeface="Times New Roman" panose="02020603050405020304" pitchFamily="18" charset="0"/>
                <a:cs typeface="Times New Roman" panose="02020603050405020304" pitchFamily="18" charset="0"/>
              </a:rPr>
              <a:t>nghĩa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rút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xét</a:t>
            </a:r>
            <a:r>
              <a:rPr lang="en-US" sz="2400" i="1" dirty="0">
                <a:latin typeface="Times New Roman" panose="02020603050405020304" pitchFamily="18" charset="0"/>
                <a:cs typeface="Times New Roman" panose="02020603050405020304" pitchFamily="18" charset="0"/>
              </a:rPr>
              <a:t>:</a:t>
            </a:r>
          </a:p>
        </p:txBody>
      </p:sp>
      <p:sp>
        <p:nvSpPr>
          <p:cNvPr id="721" name="Google Shape;2779;p45">
            <a:extLst>
              <a:ext uri="{FF2B5EF4-FFF2-40B4-BE49-F238E27FC236}">
                <a16:creationId xmlns:a16="http://schemas.microsoft.com/office/drawing/2014/main" id="{69E81102-B49F-83F0-59B6-078A7F372AA2}"/>
              </a:ext>
            </a:extLst>
          </p:cNvPr>
          <p:cNvSpPr/>
          <p:nvPr/>
        </p:nvSpPr>
        <p:spPr>
          <a:xfrm>
            <a:off x="1687551" y="2734528"/>
            <a:ext cx="7004432" cy="1942716"/>
          </a:xfrm>
          <a:prstGeom prst="roundRect">
            <a:avLst>
              <a:gd name="adj" fmla="val 7650"/>
            </a:avLst>
          </a:prstGeom>
          <a:solidFill>
            <a:srgbClr val="5FC5C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có </a:t>
            </a:r>
            <a:r>
              <a:rPr lang="en-US" sz="2000" dirty="0" err="1">
                <a:latin typeface="Times New Roman" panose="02020603050405020304" pitchFamily="18" charset="0"/>
                <a:cs typeface="Times New Roman" panose="02020603050405020304" pitchFamily="18" charset="0"/>
              </a:rPr>
              <a:t>bao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nhiêu</a:t>
            </a:r>
            <a:r>
              <a:rPr lang="en-US" sz="2000" dirty="0">
                <a:latin typeface="Times New Roman" panose="02020603050405020304" pitchFamily="18" charset="0"/>
                <a:cs typeface="Times New Roman" panose="02020603050405020304" pitchFamily="18" charset="0"/>
              </a:rPr>
              <a:t> gõ </a:t>
            </a:r>
            <a:r>
              <a:rPr lang="en-US" sz="2000" dirty="0" err="1">
                <a:latin typeface="Times New Roman" panose="02020603050405020304" pitchFamily="18" charset="0"/>
                <a:cs typeface="Times New Roman" panose="02020603050405020304" pitchFamily="18" charset="0"/>
              </a:rPr>
              <a:t>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hết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liếng</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a:t>
            </a:r>
            <a:r>
              <a:rPr lang="en-US" sz="2000" b="1" dirty="0">
                <a:latin typeface="Times New Roman" panose="02020603050405020304" pitchFamily="18" charset="0"/>
                <a:cs typeface="Times New Roman" panose="02020603050405020304" pitchFamily="18" charset="0"/>
              </a:rPr>
              <a:t>̀ ma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sạch</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đường</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Giơ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là </a:t>
            </a:r>
            <a:r>
              <a:rPr lang="en-US" sz="2000" dirty="0" err="1">
                <a:latin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cs typeface="Times New Roman" panose="02020603050405020304" pitchFamily="18" charset="0"/>
              </a:rPr>
              <a:t> chị </a:t>
            </a:r>
            <a:r>
              <a:rPr lang="en-US" sz="2000" dirty="0" err="1">
                <a:latin typeface="Times New Roman" panose="02020603050405020304" pitchFamily="18" charset="0"/>
                <a:cs typeface="Times New Roman" panose="02020603050405020304" pitchFamily="18" charset="0"/>
              </a:rPr>
              <a:t>phu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bếp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vàng</a:t>
            </a:r>
            <a:r>
              <a:rPr lang="en-US" sz="2000" b="1" dirty="0">
                <a:latin typeface="Times New Roman" panose="02020603050405020304" pitchFamily="18" charset="0"/>
                <a:cs typeface="Times New Roman" panose="02020603050405020304" pitchFamily="18" charset="0"/>
              </a:rPr>
              <a:t> hạ </a:t>
            </a:r>
            <a:r>
              <a:rPr lang="en-US" sz="2000" b="1" dirty="0" err="1">
                <a:latin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làm</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chòe</a:t>
            </a:r>
            <a:r>
              <a:rPr lang="en-US" sz="2000" dirty="0">
                <a:latin typeface="Times New Roman" panose="02020603050405020304" pitchFamily="18" charset="0"/>
                <a:cs typeface="Times New Roman" panose="02020603050405020304" pitchFamily="18" charset="0"/>
              </a:rPr>
              <a:t>)</a:t>
            </a:r>
          </a:p>
        </p:txBody>
      </p:sp>
      <p:cxnSp>
        <p:nvCxnSpPr>
          <p:cNvPr id="722" name="Google Shape;2780;p45">
            <a:extLst>
              <a:ext uri="{FF2B5EF4-FFF2-40B4-BE49-F238E27FC236}">
                <a16:creationId xmlns:a16="http://schemas.microsoft.com/office/drawing/2014/main" id="{ACD842D1-B10A-1ABA-B2D8-57C18965E27C}"/>
              </a:ext>
            </a:extLst>
          </p:cNvPr>
          <p:cNvCxnSpPr>
            <a:cxnSpLocks/>
          </p:cNvCxnSpPr>
          <p:nvPr/>
        </p:nvCxnSpPr>
        <p:spPr>
          <a:xfrm rot="10800000" flipV="1">
            <a:off x="1487248" y="1642280"/>
            <a:ext cx="12700" cy="1855449"/>
          </a:xfrm>
          <a:prstGeom prst="bentConnector3">
            <a:avLst>
              <a:gd name="adj1" fmla="val 1800000"/>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44504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barn(inVertical)">
                                      <p:cBhvr>
                                        <p:cTn id="7" dur="500"/>
                                        <p:tgtEl>
                                          <p:spTgt spid="7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2"/>
                                        </p:tgtEl>
                                        <p:attrNameLst>
                                          <p:attrName>style.visibility</p:attrName>
                                        </p:attrNameLst>
                                      </p:cBhvr>
                                      <p:to>
                                        <p:strVal val="visible"/>
                                      </p:to>
                                    </p:set>
                                    <p:animEffect transition="in" filter="barn(inVertical)">
                                      <p:cBhvr>
                                        <p:cTn id="12" dur="500"/>
                                        <p:tgtEl>
                                          <p:spTgt spid="72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21"/>
                                        </p:tgtEl>
                                        <p:attrNameLst>
                                          <p:attrName>style.visibility</p:attrName>
                                        </p:attrNameLst>
                                      </p:cBhvr>
                                      <p:to>
                                        <p:strVal val="visible"/>
                                      </p:to>
                                    </p:set>
                                    <p:animEffect transition="in" filter="barn(inVertical)">
                                      <p:cBhvr>
                                        <p:cTn id="16"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nimBg="1"/>
      <p:bldP spid="7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2778;p45">
            <a:extLst>
              <a:ext uri="{FF2B5EF4-FFF2-40B4-BE49-F238E27FC236}">
                <a16:creationId xmlns:a16="http://schemas.microsoft.com/office/drawing/2014/main" id="{FE944DD7-8673-4A13-ADDF-532C5A68AB78}"/>
              </a:ext>
            </a:extLst>
          </p:cNvPr>
          <p:cNvSpPr/>
          <p:nvPr/>
        </p:nvSpPr>
        <p:spPr>
          <a:xfrm>
            <a:off x="1413791" y="1027080"/>
            <a:ext cx="7155497" cy="1113790"/>
          </a:xfrm>
          <a:prstGeom prst="roundRect">
            <a:avLst>
              <a:gd name="adj" fmla="val 17958"/>
            </a:avLst>
          </a:prstGeom>
          <a:solidFill>
            <a:schemeClr val="accent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500" dirty="0">
                <a:latin typeface="Times New Roman" panose="02020603050405020304" pitchFamily="18" charset="0"/>
                <a:cs typeface="Times New Roman" panose="02020603050405020304" pitchFamily="18" charset="0"/>
              </a:rPr>
              <a:t>a.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nhà</a:t>
            </a:r>
            <a:r>
              <a:rPr lang="en-US" sz="2500" dirty="0">
                <a:latin typeface="Times New Roman" panose="02020603050405020304" pitchFamily="18" charset="0"/>
                <a:cs typeface="Times New Roman" panose="02020603050405020304" pitchFamily="18" charset="0"/>
              </a:rPr>
              <a:t> ma =&gt;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mất</a:t>
            </a:r>
            <a:endParaRPr lang="en-US" sz="2500" dirty="0">
              <a:latin typeface="Times New Roman" panose="02020603050405020304" pitchFamily="18" charset="0"/>
              <a:cs typeface="Times New Roman" panose="02020603050405020304" pitchFamily="18" charset="0"/>
            </a:endParaRPr>
          </a:p>
        </p:txBody>
      </p:sp>
      <p:sp>
        <p:nvSpPr>
          <p:cNvPr id="709" name="Google Shape;2779;p45">
            <a:extLst>
              <a:ext uri="{FF2B5EF4-FFF2-40B4-BE49-F238E27FC236}">
                <a16:creationId xmlns:a16="http://schemas.microsoft.com/office/drawing/2014/main" id="{1E92B550-A456-5D97-422D-D881CCE97ACF}"/>
              </a:ext>
            </a:extLst>
          </p:cNvPr>
          <p:cNvSpPr/>
          <p:nvPr/>
        </p:nvSpPr>
        <p:spPr>
          <a:xfrm>
            <a:off x="1248115" y="2813778"/>
            <a:ext cx="7226574" cy="1520244"/>
          </a:xfrm>
          <a:prstGeom prst="roundRect">
            <a:avLst>
              <a:gd name="adj" fmla="val 7650"/>
            </a:avLst>
          </a:prstGeom>
          <a:solidFill>
            <a:schemeClr val="tx2">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500" i="1" dirty="0">
                <a:latin typeface="Times New Roman" panose="02020603050405020304" pitchFamily="18" charset="0"/>
                <a:cs typeface="Times New Roman" panose="02020603050405020304" pitchFamily="18" charset="0"/>
              </a:rPr>
              <a:t>"</a:t>
            </a:r>
            <a:r>
              <a:rPr lang="en-US" sz="2500" i="1" dirty="0" err="1">
                <a:latin typeface="Times New Roman" panose="02020603050405020304" pitchFamily="18" charset="0"/>
                <a:cs typeface="Times New Roman" panose="02020603050405020304" pitchFamily="18" charset="0"/>
              </a:rPr>
              <a:t>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ra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bao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nhiêu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gỗ</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hỏng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bỏ</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hết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biết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bao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nhiêu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vốn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liếng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mất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sạch</a:t>
            </a:r>
            <a:r>
              <a:rPr lang="en-US" sz="2500" i="1" dirty="0">
                <a:latin typeface="Times New Roman" panose="02020603050405020304" pitchFamily="18" charset="0"/>
                <a:cs typeface="Times New Roman" panose="02020603050405020304" pitchFamily="18" charset="0"/>
              </a:rPr>
              <a:t>."</a:t>
            </a:r>
          </a:p>
        </p:txBody>
      </p:sp>
      <p:cxnSp>
        <p:nvCxnSpPr>
          <p:cNvPr id="710" name="Google Shape;2780;p45">
            <a:extLst>
              <a:ext uri="{FF2B5EF4-FFF2-40B4-BE49-F238E27FC236}">
                <a16:creationId xmlns:a16="http://schemas.microsoft.com/office/drawing/2014/main" id="{2EEB9E9B-5103-2FBA-E758-DDCAA7B65679}"/>
              </a:ext>
            </a:extLst>
          </p:cNvPr>
          <p:cNvCxnSpPr>
            <a:cxnSpLocks/>
          </p:cNvCxnSpPr>
          <p:nvPr/>
        </p:nvCxnSpPr>
        <p:spPr>
          <a:xfrm rot="10800000" flipH="1" flipV="1">
            <a:off x="1000785" y="1627942"/>
            <a:ext cx="8159" cy="1704828"/>
          </a:xfrm>
          <a:prstGeom prst="bentConnector3">
            <a:avLst>
              <a:gd name="adj1" fmla="val -2801814"/>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29727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barn(inVertical)">
                                      <p:cBhvr>
                                        <p:cTn id="7" dur="500"/>
                                        <p:tgtEl>
                                          <p:spTgt spid="70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0"/>
                                        </p:tgtEl>
                                        <p:attrNameLst>
                                          <p:attrName>style.visibility</p:attrName>
                                        </p:attrNameLst>
                                      </p:cBhvr>
                                      <p:to>
                                        <p:strVal val="visible"/>
                                      </p:to>
                                    </p:set>
                                    <p:animEffect transition="in" filter="barn(inVertical)">
                                      <p:cBhvr>
                                        <p:cTn id="12" dur="500"/>
                                        <p:tgtEl>
                                          <p:spTgt spid="7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09"/>
                                        </p:tgtEl>
                                        <p:attrNameLst>
                                          <p:attrName>style.visibility</p:attrName>
                                        </p:attrNameLst>
                                      </p:cBhvr>
                                      <p:to>
                                        <p:strVal val="visible"/>
                                      </p:to>
                                    </p:set>
                                    <p:animEffect transition="in" filter="barn(inVertical)">
                                      <p:cBhvr>
                                        <p:cTn id="16"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2778;p45">
            <a:extLst>
              <a:ext uri="{FF2B5EF4-FFF2-40B4-BE49-F238E27FC236}">
                <a16:creationId xmlns:a16="http://schemas.microsoft.com/office/drawing/2014/main" id="{FE944DD7-8673-4A13-ADDF-532C5A68AB78}"/>
              </a:ext>
            </a:extLst>
          </p:cNvPr>
          <p:cNvSpPr/>
          <p:nvPr/>
        </p:nvSpPr>
        <p:spPr>
          <a:xfrm>
            <a:off x="1447242" y="933007"/>
            <a:ext cx="7065880" cy="111379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500" dirty="0">
                <a:latin typeface="Times New Roman" panose="02020603050405020304" pitchFamily="18" charset="0"/>
                <a:cs typeface="Times New Roman" panose="02020603050405020304" pitchFamily="18" charset="0"/>
              </a:rPr>
              <a:t>b.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cám</a:t>
            </a:r>
            <a:r>
              <a:rPr lang="en-US" sz="2500" dirty="0">
                <a:latin typeface="Times New Roman" panose="02020603050405020304" pitchFamily="18" charset="0"/>
                <a:cs typeface="Times New Roman" panose="02020603050405020304" pitchFamily="18" charset="0"/>
              </a:rPr>
              <a:t> =&gt;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a:t>
            </a:r>
            <a:r>
              <a:rPr lang="en-US" sz="2500" dirty="0">
                <a:latin typeface="Times New Roman" panose="02020603050405020304" pitchFamily="18" charset="0"/>
                <a:cs typeface="Times New Roman" panose="02020603050405020304" pitchFamily="18" charset="0"/>
              </a:rPr>
              <a:t>̀ sang </a:t>
            </a:r>
            <a:r>
              <a:rPr lang="en-US" sz="2500" dirty="0" err="1">
                <a:latin typeface="Times New Roman" panose="02020603050405020304" pitchFamily="18" charset="0"/>
                <a:cs typeface="Times New Roman" panose="02020603050405020304" pitchFamily="18" charset="0"/>
              </a:rPr>
              <a:t>đến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hèn</a:t>
            </a:r>
            <a:endParaRPr lang="en-US" sz="2500" dirty="0">
              <a:latin typeface="Times New Roman" panose="02020603050405020304" pitchFamily="18" charset="0"/>
              <a:cs typeface="Times New Roman" panose="02020603050405020304" pitchFamily="18" charset="0"/>
            </a:endParaRPr>
          </a:p>
        </p:txBody>
      </p:sp>
      <p:sp>
        <p:nvSpPr>
          <p:cNvPr id="709" name="Google Shape;2779;p45">
            <a:extLst>
              <a:ext uri="{FF2B5EF4-FFF2-40B4-BE49-F238E27FC236}">
                <a16:creationId xmlns:a16="http://schemas.microsoft.com/office/drawing/2014/main" id="{1E92B550-A456-5D97-422D-D881CCE97ACF}"/>
              </a:ext>
            </a:extLst>
          </p:cNvPr>
          <p:cNvSpPr/>
          <p:nvPr/>
        </p:nvSpPr>
        <p:spPr>
          <a:xfrm>
            <a:off x="1159727" y="2813778"/>
            <a:ext cx="7709210" cy="1520244"/>
          </a:xfrm>
          <a:prstGeom prst="roundRect">
            <a:avLst>
              <a:gd name="adj" fmla="val 7650"/>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500" i="1" dirty="0">
                <a:latin typeface="Times New Roman" panose="02020603050405020304" pitchFamily="18" charset="0"/>
                <a:cs typeface="Times New Roman" panose="02020603050405020304" pitchFamily="18" charset="0"/>
              </a:rPr>
              <a:t>"</a:t>
            </a:r>
            <a:r>
              <a:rPr lang="en-US" sz="2500" i="1" dirty="0" err="1">
                <a:latin typeface="Times New Roman" panose="02020603050405020304" pitchFamily="18" charset="0"/>
                <a:cs typeface="Times New Roman" panose="02020603050405020304" pitchFamily="18" charset="0"/>
              </a:rPr>
              <a:t>Giờ</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đây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công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chúa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chị</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phụ</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bếp</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tư</a:t>
            </a:r>
            <a:r>
              <a:rPr lang="en-US" sz="2500" i="1" dirty="0">
                <a:latin typeface="Times New Roman" panose="02020603050405020304" pitchFamily="18" charset="0"/>
                <a:cs typeface="Times New Roman" panose="02020603050405020304" pitchFamily="18" charset="0"/>
              </a:rPr>
              <a:t>̀ sang </a:t>
            </a:r>
            <a:r>
              <a:rPr lang="en-US" sz="2500" i="1" dirty="0" err="1">
                <a:latin typeface="Times New Roman" panose="02020603050405020304" pitchFamily="18" charset="0"/>
                <a:cs typeface="Times New Roman" panose="02020603050405020304" pitchFamily="18" charset="0"/>
              </a:rPr>
              <a:t>đến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hèn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việc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cũng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phải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làm</a:t>
            </a:r>
            <a:r>
              <a:rPr lang="en-US" sz="2500" i="1" dirty="0">
                <a:latin typeface="Times New Roman" panose="02020603050405020304" pitchFamily="18" charset="0"/>
                <a:cs typeface="Times New Roman" panose="02020603050405020304" pitchFamily="18" charset="0"/>
              </a:rPr>
              <a:t>."</a:t>
            </a:r>
          </a:p>
        </p:txBody>
      </p:sp>
      <p:cxnSp>
        <p:nvCxnSpPr>
          <p:cNvPr id="710" name="Google Shape;2780;p45">
            <a:extLst>
              <a:ext uri="{FF2B5EF4-FFF2-40B4-BE49-F238E27FC236}">
                <a16:creationId xmlns:a16="http://schemas.microsoft.com/office/drawing/2014/main" id="{2EEB9E9B-5103-2FBA-E758-DDCAA7B65679}"/>
              </a:ext>
            </a:extLst>
          </p:cNvPr>
          <p:cNvCxnSpPr>
            <a:cxnSpLocks/>
          </p:cNvCxnSpPr>
          <p:nvPr/>
        </p:nvCxnSpPr>
        <p:spPr>
          <a:xfrm rot="10800000" flipH="1" flipV="1">
            <a:off x="838993" y="1573553"/>
            <a:ext cx="8159" cy="1704828"/>
          </a:xfrm>
          <a:prstGeom prst="bentConnector3">
            <a:avLst>
              <a:gd name="adj1" fmla="val -2801814"/>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2783221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8"/>
                                        </p:tgtEl>
                                        <p:attrNameLst>
                                          <p:attrName>style.visibility</p:attrName>
                                        </p:attrNameLst>
                                      </p:cBhvr>
                                      <p:to>
                                        <p:strVal val="visible"/>
                                      </p:to>
                                    </p:set>
                                    <p:animEffect transition="in" filter="barn(inVertical)">
                                      <p:cBhvr>
                                        <p:cTn id="7" dur="500"/>
                                        <p:tgtEl>
                                          <p:spTgt spid="70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0"/>
                                        </p:tgtEl>
                                        <p:attrNameLst>
                                          <p:attrName>style.visibility</p:attrName>
                                        </p:attrNameLst>
                                      </p:cBhvr>
                                      <p:to>
                                        <p:strVal val="visible"/>
                                      </p:to>
                                    </p:set>
                                    <p:animEffect transition="in" filter="barn(inVertical)">
                                      <p:cBhvr>
                                        <p:cTn id="12" dur="500"/>
                                        <p:tgtEl>
                                          <p:spTgt spid="71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09"/>
                                        </p:tgtEl>
                                        <p:attrNameLst>
                                          <p:attrName>style.visibility</p:attrName>
                                        </p:attrNameLst>
                                      </p:cBhvr>
                                      <p:to>
                                        <p:strVal val="visible"/>
                                      </p:to>
                                    </p:set>
                                    <p:animEffect transition="in" filter="barn(inVertical)">
                                      <p:cBhvr>
                                        <p:cTn id="16"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0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2. Bài 2</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2" descr="2">
            <a:extLst>
              <a:ext uri="{FF2B5EF4-FFF2-40B4-BE49-F238E27FC236}">
                <a16:creationId xmlns:a16="http://schemas.microsoft.com/office/drawing/2014/main" id="{D6035EEA-3637-DBDF-E193-D721D79011D8}"/>
              </a:ext>
            </a:extLst>
          </p:cNvPr>
          <p:cNvPicPr>
            <a:picLocks noChangeAspect="1"/>
          </p:cNvPicPr>
          <p:nvPr/>
        </p:nvPicPr>
        <p:blipFill>
          <a:blip r:embed="rId3"/>
          <a:srcRect/>
          <a:stretch>
            <a:fillRect/>
          </a:stretch>
        </p:blipFill>
        <p:spPr>
          <a:xfrm>
            <a:off x="-80772" y="2074912"/>
            <a:ext cx="2727328" cy="2876798"/>
          </a:xfrm>
          <a:prstGeom prst="rect">
            <a:avLst/>
          </a:prstGeom>
          <a:effectLst>
            <a:outerShdw blurRad="50800" dist="38100" dir="8100000" algn="tr" rotWithShape="0">
              <a:prstClr val="black">
                <a:alpha val="40000"/>
              </a:prstClr>
            </a:outerShdw>
          </a:effectLst>
        </p:spPr>
      </p:pic>
      <p:pic>
        <p:nvPicPr>
          <p:cNvPr id="3" name="图片 1" descr="ce1ed7f935192fceca30dfb2bcebe602">
            <a:extLst>
              <a:ext uri="{FF2B5EF4-FFF2-40B4-BE49-F238E27FC236}">
                <a16:creationId xmlns:a16="http://schemas.microsoft.com/office/drawing/2014/main" id="{D2833384-9B97-1BAB-DA66-83F0892096EE}"/>
              </a:ext>
            </a:extLst>
          </p:cNvPr>
          <p:cNvPicPr>
            <a:picLocks noChangeAspect="1"/>
          </p:cNvPicPr>
          <p:nvPr/>
        </p:nvPicPr>
        <p:blipFill>
          <a:blip r:embed="rId4"/>
          <a:srcRect l="11188" t="20367" r="10619" b="19944"/>
          <a:stretch>
            <a:fillRect/>
          </a:stretch>
        </p:blipFill>
        <p:spPr>
          <a:xfrm>
            <a:off x="2847279" y="1153336"/>
            <a:ext cx="6296722" cy="2251868"/>
          </a:xfrm>
          <a:prstGeom prst="rect">
            <a:avLst/>
          </a:prstGeom>
        </p:spPr>
      </p:pic>
      <p:sp>
        <p:nvSpPr>
          <p:cNvPr id="4" name="TextBox 3">
            <a:extLst>
              <a:ext uri="{FF2B5EF4-FFF2-40B4-BE49-F238E27FC236}">
                <a16:creationId xmlns:a16="http://schemas.microsoft.com/office/drawing/2014/main" id="{B1E36BBF-0A47-4EA2-F734-7344044E39D7}"/>
              </a:ext>
            </a:extLst>
          </p:cNvPr>
          <p:cNvSpPr txBox="1"/>
          <p:nvPr/>
        </p:nvSpPr>
        <p:spPr>
          <a:xfrm>
            <a:off x="3365609" y="1689289"/>
            <a:ext cx="4855674" cy="1246495"/>
          </a:xfrm>
          <a:prstGeom prst="rect">
            <a:avLst/>
          </a:prstGeom>
          <a:noFill/>
        </p:spPr>
        <p:txBody>
          <a:bodyPr wrap="square">
            <a:spAutoFit/>
          </a:bodyPr>
          <a:lstStyle/>
          <a:p>
            <a:pPr algn="ctr"/>
            <a:r>
              <a:rPr lang="en-US" sz="2500" b="1" dirty="0" err="1">
                <a:latin typeface="Times New Roman" panose="02020603050405020304" pitchFamily="18" charset="0"/>
                <a:cs typeface="Times New Roman" panose="02020603050405020304" pitchFamily="18" charset="0"/>
              </a:rPr>
              <a:t>Nhận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xét</a:t>
            </a:r>
            <a:r>
              <a:rPr lang="en-US" sz="2500" b="1"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dụng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bẩy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giàu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dụng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436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3. Bài 3</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05;p40">
            <a:extLst>
              <a:ext uri="{FF2B5EF4-FFF2-40B4-BE49-F238E27FC236}">
                <a16:creationId xmlns:a16="http://schemas.microsoft.com/office/drawing/2014/main" id="{BA4B3A08-49BE-8927-C82C-C052B9718C32}"/>
              </a:ext>
            </a:extLst>
          </p:cNvPr>
          <p:cNvSpPr/>
          <p:nvPr/>
        </p:nvSpPr>
        <p:spPr>
          <a:xfrm>
            <a:off x="6277677" y="8252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706;p40">
            <a:extLst>
              <a:ext uri="{FF2B5EF4-FFF2-40B4-BE49-F238E27FC236}">
                <a16:creationId xmlns:a16="http://schemas.microsoft.com/office/drawing/2014/main" id="{FEFCEF5E-CBA7-6F77-3327-CE3EEABCA70B}"/>
              </a:ext>
            </a:extLst>
          </p:cNvPr>
          <p:cNvSpPr/>
          <p:nvPr/>
        </p:nvSpPr>
        <p:spPr>
          <a:xfrm>
            <a:off x="3638377" y="27396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07;p40">
            <a:extLst>
              <a:ext uri="{FF2B5EF4-FFF2-40B4-BE49-F238E27FC236}">
                <a16:creationId xmlns:a16="http://schemas.microsoft.com/office/drawing/2014/main" id="{2A84699E-2C95-03C0-2E4E-8CFC2FDAA842}"/>
              </a:ext>
            </a:extLst>
          </p:cNvPr>
          <p:cNvSpPr/>
          <p:nvPr/>
        </p:nvSpPr>
        <p:spPr>
          <a:xfrm>
            <a:off x="6277677" y="31488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1;p16">
            <a:extLst>
              <a:ext uri="{FF2B5EF4-FFF2-40B4-BE49-F238E27FC236}">
                <a16:creationId xmlns:a16="http://schemas.microsoft.com/office/drawing/2014/main" id="{26D5A10A-C305-3A49-1D6B-B7E0C5FB7C38}"/>
              </a:ext>
            </a:extLst>
          </p:cNvPr>
          <p:cNvSpPr/>
          <p:nvPr/>
        </p:nvSpPr>
        <p:spPr>
          <a:xfrm rot="10800000" flipH="1">
            <a:off x="2506287" y="1806317"/>
            <a:ext cx="6385059" cy="2736264"/>
          </a:xfrm>
          <a:prstGeom prst="trapezoid">
            <a:avLst>
              <a:gd name="adj" fmla="val 4827"/>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02;p16">
            <a:extLst>
              <a:ext uri="{FF2B5EF4-FFF2-40B4-BE49-F238E27FC236}">
                <a16:creationId xmlns:a16="http://schemas.microsoft.com/office/drawing/2014/main" id="{7398FBD2-15C2-B185-13B1-CBC59895F910}"/>
              </a:ext>
            </a:extLst>
          </p:cNvPr>
          <p:cNvSpPr/>
          <p:nvPr/>
        </p:nvSpPr>
        <p:spPr>
          <a:xfrm flipH="1">
            <a:off x="2454330" y="992763"/>
            <a:ext cx="6478395" cy="656508"/>
          </a:xfrm>
          <a:prstGeom prst="trapezoid">
            <a:avLst>
              <a:gd name="adj" fmla="val 28850"/>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3929;p44">
            <a:extLst>
              <a:ext uri="{FF2B5EF4-FFF2-40B4-BE49-F238E27FC236}">
                <a16:creationId xmlns:a16="http://schemas.microsoft.com/office/drawing/2014/main" id="{17E6C071-6488-8A98-0347-549A62843108}"/>
              </a:ext>
            </a:extLst>
          </p:cNvPr>
          <p:cNvGrpSpPr/>
          <p:nvPr/>
        </p:nvGrpSpPr>
        <p:grpSpPr>
          <a:xfrm>
            <a:off x="1903240" y="702130"/>
            <a:ext cx="628141" cy="629610"/>
            <a:chOff x="2031777" y="3179809"/>
            <a:chExt cx="694515" cy="788035"/>
          </a:xfrm>
        </p:grpSpPr>
        <p:grpSp>
          <p:nvGrpSpPr>
            <p:cNvPr id="8" name="Google Shape;3930;p44">
              <a:extLst>
                <a:ext uri="{FF2B5EF4-FFF2-40B4-BE49-F238E27FC236}">
                  <a16:creationId xmlns:a16="http://schemas.microsoft.com/office/drawing/2014/main" id="{85BD2B23-1391-9F0F-ED10-26F60B5402E5}"/>
                </a:ext>
              </a:extLst>
            </p:cNvPr>
            <p:cNvGrpSpPr/>
            <p:nvPr/>
          </p:nvGrpSpPr>
          <p:grpSpPr>
            <a:xfrm rot="-777525">
              <a:off x="2137266" y="3229369"/>
              <a:ext cx="519315" cy="680707"/>
              <a:chOff x="4267456" y="1242010"/>
              <a:chExt cx="425178" cy="557314"/>
            </a:xfrm>
          </p:grpSpPr>
          <p:sp>
            <p:nvSpPr>
              <p:cNvPr id="17" name="Google Shape;3931;p44">
                <a:extLst>
                  <a:ext uri="{FF2B5EF4-FFF2-40B4-BE49-F238E27FC236}">
                    <a16:creationId xmlns:a16="http://schemas.microsoft.com/office/drawing/2014/main" id="{5C355F8B-0443-EE65-5500-35A71E5A1A4A}"/>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932;p44">
                <a:extLst>
                  <a:ext uri="{FF2B5EF4-FFF2-40B4-BE49-F238E27FC236}">
                    <a16:creationId xmlns:a16="http://schemas.microsoft.com/office/drawing/2014/main" id="{230E9C46-089C-BDA9-B4D4-32D733709045}"/>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33;p44">
                <a:extLst>
                  <a:ext uri="{FF2B5EF4-FFF2-40B4-BE49-F238E27FC236}">
                    <a16:creationId xmlns:a16="http://schemas.microsoft.com/office/drawing/2014/main" id="{21DFF56B-D625-1B01-7A87-8BEC5CF23527}"/>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34;p44">
                <a:extLst>
                  <a:ext uri="{FF2B5EF4-FFF2-40B4-BE49-F238E27FC236}">
                    <a16:creationId xmlns:a16="http://schemas.microsoft.com/office/drawing/2014/main" id="{15E3B022-AC12-5494-B8D0-FDCB8BEC44B1}"/>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35;p44">
                <a:extLst>
                  <a:ext uri="{FF2B5EF4-FFF2-40B4-BE49-F238E27FC236}">
                    <a16:creationId xmlns:a16="http://schemas.microsoft.com/office/drawing/2014/main" id="{510137AF-FAD4-C172-0D44-412EEBF20F79}"/>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6;p44">
                <a:extLst>
                  <a:ext uri="{FF2B5EF4-FFF2-40B4-BE49-F238E27FC236}">
                    <a16:creationId xmlns:a16="http://schemas.microsoft.com/office/drawing/2014/main" id="{CE15C16D-6D93-D120-D427-3D0C99801D3F}"/>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37;p44">
                <a:extLst>
                  <a:ext uri="{FF2B5EF4-FFF2-40B4-BE49-F238E27FC236}">
                    <a16:creationId xmlns:a16="http://schemas.microsoft.com/office/drawing/2014/main" id="{B5AF5648-915D-4615-A560-73A2D83946F3}"/>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3938;p44">
              <a:extLst>
                <a:ext uri="{FF2B5EF4-FFF2-40B4-BE49-F238E27FC236}">
                  <a16:creationId xmlns:a16="http://schemas.microsoft.com/office/drawing/2014/main" id="{DA7C82CC-0727-4CD6-E9EA-F72E77D92FBC}"/>
                </a:ext>
              </a:extLst>
            </p:cNvPr>
            <p:cNvGrpSpPr/>
            <p:nvPr/>
          </p:nvGrpSpPr>
          <p:grpSpPr>
            <a:xfrm rot="-777525">
              <a:off x="2101488" y="3237577"/>
              <a:ext cx="519315" cy="680707"/>
              <a:chOff x="4267456" y="1242010"/>
              <a:chExt cx="425178" cy="557314"/>
            </a:xfrm>
          </p:grpSpPr>
          <p:sp>
            <p:nvSpPr>
              <p:cNvPr id="10" name="Google Shape;3939;p44">
                <a:extLst>
                  <a:ext uri="{FF2B5EF4-FFF2-40B4-BE49-F238E27FC236}">
                    <a16:creationId xmlns:a16="http://schemas.microsoft.com/office/drawing/2014/main" id="{CF9BEBB8-F67D-09A9-6F27-C17ECF7004F3}"/>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940;p44">
                <a:extLst>
                  <a:ext uri="{FF2B5EF4-FFF2-40B4-BE49-F238E27FC236}">
                    <a16:creationId xmlns:a16="http://schemas.microsoft.com/office/drawing/2014/main" id="{23399A7E-283A-FCCF-B571-7BF6D91BDFBE}"/>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941;p44">
                <a:extLst>
                  <a:ext uri="{FF2B5EF4-FFF2-40B4-BE49-F238E27FC236}">
                    <a16:creationId xmlns:a16="http://schemas.microsoft.com/office/drawing/2014/main" id="{3CCB24AD-5409-E72E-BEBB-5F77619DEDE3}"/>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942;p44">
                <a:extLst>
                  <a:ext uri="{FF2B5EF4-FFF2-40B4-BE49-F238E27FC236}">
                    <a16:creationId xmlns:a16="http://schemas.microsoft.com/office/drawing/2014/main" id="{CBC76B4F-922F-3349-C17E-1756CF105269}"/>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943;p44">
                <a:extLst>
                  <a:ext uri="{FF2B5EF4-FFF2-40B4-BE49-F238E27FC236}">
                    <a16:creationId xmlns:a16="http://schemas.microsoft.com/office/drawing/2014/main" id="{975E9496-C171-56AE-1008-6CF90E75FE8A}"/>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944;p44">
                <a:extLst>
                  <a:ext uri="{FF2B5EF4-FFF2-40B4-BE49-F238E27FC236}">
                    <a16:creationId xmlns:a16="http://schemas.microsoft.com/office/drawing/2014/main" id="{8FB19116-2460-7FEB-875D-770FB3E0C73D}"/>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945;p44">
                <a:extLst>
                  <a:ext uri="{FF2B5EF4-FFF2-40B4-BE49-F238E27FC236}">
                    <a16:creationId xmlns:a16="http://schemas.microsoft.com/office/drawing/2014/main" id="{D08EE9E2-D65C-DF6B-E2CE-C97B7CF984EF}"/>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4" name="TextBox 23">
            <a:extLst>
              <a:ext uri="{FF2B5EF4-FFF2-40B4-BE49-F238E27FC236}">
                <a16:creationId xmlns:a16="http://schemas.microsoft.com/office/drawing/2014/main" id="{E61E7B3E-740F-8C52-38D8-77218E348160}"/>
              </a:ext>
            </a:extLst>
          </p:cNvPr>
          <p:cNvSpPr txBox="1"/>
          <p:nvPr/>
        </p:nvSpPr>
        <p:spPr>
          <a:xfrm>
            <a:off x="2733511" y="1880598"/>
            <a:ext cx="6157836" cy="2400657"/>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a. </a:t>
            </a:r>
            <a:r>
              <a:rPr lang="en-US" sz="2500" dirty="0" err="1">
                <a:latin typeface="Times New Roman" panose="02020603050405020304" pitchFamily="18" charset="0"/>
                <a:cs typeface="Times New Roman" panose="02020603050405020304" pitchFamily="18" charset="0"/>
              </a:rPr>
              <a:t>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làm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việc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chắc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góp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những</a:t>
            </a:r>
            <a:r>
              <a:rPr lang="en-US" sz="2500" dirty="0">
                <a:latin typeface="Times New Roman" panose="02020603050405020304" pitchFamily="18" charset="0"/>
                <a:cs typeface="Times New Roman" panose="02020603050405020304" pitchFamily="18" charset="0"/>
              </a:rPr>
              <a:t> ý </a:t>
            </a:r>
            <a:r>
              <a:rPr lang="en-US" sz="2500" dirty="0" err="1">
                <a:latin typeface="Times New Roman" panose="02020603050405020304" pitchFamily="18" charset="0"/>
                <a:cs typeface="Times New Roman" panose="02020603050405020304" pitchFamily="18" charset="0"/>
              </a:rPr>
              <a:t>kiến</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Khác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giữa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đường</a:t>
            </a:r>
            <a:r>
              <a:rPr lang="en-US" sz="2500" dirty="0">
                <a:latin typeface="Times New Roman" panose="02020603050405020304" pitchFamily="18" charset="0"/>
                <a:cs typeface="Times New Roman" panose="02020603050405020304" pitchFamily="18" charset="0"/>
              </a:rPr>
              <a:t>.</a:t>
            </a: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b. </a:t>
            </a:r>
            <a:r>
              <a:rPr lang="en-US" sz="2500" dirty="0" err="1">
                <a:latin typeface="Times New Roman" panose="02020603050405020304" pitchFamily="18" charset="0"/>
                <a:cs typeface="Times New Roman" panose="02020603050405020304" pitchFamily="18" charset="0"/>
              </a:rPr>
              <a:t>Chín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mười</a:t>
            </a:r>
            <a:r>
              <a:rPr lang="en-US" sz="2500" dirty="0">
                <a:latin typeface="Times New Roman" panose="02020603050405020304" pitchFamily="18" charset="0"/>
                <a:cs typeface="Times New Roman" panose="02020603050405020304" pitchFamily="18" charset="0"/>
              </a:rPr>
              <a:t> ý, </a:t>
            </a:r>
            <a:r>
              <a:rPr lang="en-US" sz="2500" dirty="0" err="1">
                <a:latin typeface="Times New Roman" panose="02020603050405020304" pitchFamily="18" charset="0"/>
                <a:cs typeface="Times New Roman" panose="02020603050405020304" pitchFamily="18" charset="0"/>
              </a:rPr>
              <a:t>tôi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biết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Thật</a:t>
            </a:r>
            <a:r>
              <a:rPr lang="en-US" sz="2500" dirty="0">
                <a:latin typeface="Times New Roman" panose="02020603050405020304" pitchFamily="18" charset="0"/>
                <a:cs typeface="Times New Roman" panose="02020603050405020304" pitchFamily="18" charset="0"/>
              </a:rPr>
              <a:t> là </a:t>
            </a:r>
            <a:r>
              <a:rPr lang="en-US" sz="2500" dirty="0" err="1">
                <a:latin typeface="Times New Roman" panose="02020603050405020304" pitchFamily="18" charset="0"/>
                <a:cs typeface="Times New Roman" panose="02020603050405020304" pitchFamily="18" charset="0"/>
              </a:rPr>
              <a:t>đẽo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giữa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đường</a:t>
            </a:r>
            <a:r>
              <a:rPr lang="en-US" sz="25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0339A5D0-FD8A-59F4-0D76-BB0A036CF40A}"/>
              </a:ext>
            </a:extLst>
          </p:cNvPr>
          <p:cNvSpPr txBox="1"/>
          <p:nvPr/>
        </p:nvSpPr>
        <p:spPr>
          <a:xfrm>
            <a:off x="2793702" y="1010453"/>
            <a:ext cx="6008045" cy="707886"/>
          </a:xfrm>
          <a:prstGeom prst="rect">
            <a:avLst/>
          </a:prstGeom>
          <a:noFill/>
        </p:spPr>
        <p:txBody>
          <a:bodyPr wrap="square">
            <a:spAutoFit/>
          </a:bodyPr>
          <a:lstStyle/>
          <a:p>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xét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vê</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việc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sư</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dụng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thành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ngư</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đẽo</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cày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giữa</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đường</a:t>
            </a:r>
            <a:r>
              <a:rPr lang="en-US" sz="2000" b="1" i="1" dirty="0">
                <a:solidFill>
                  <a:srgbClr val="FF0000"/>
                </a:solidFill>
                <a:latin typeface="Times New Roman" panose="02020603050405020304" pitchFamily="18" charset="0"/>
                <a:cs typeface="Times New Roman" panose="02020603050405020304" pitchFamily="18" charset="0"/>
              </a:rPr>
              <a:t> ở </a:t>
            </a:r>
            <a:r>
              <a:rPr lang="en-US" sz="2000" b="1" i="1" dirty="0" err="1">
                <a:solidFill>
                  <a:srgbClr val="FF0000"/>
                </a:solidFill>
                <a:latin typeface="Times New Roman" panose="02020603050405020304" pitchFamily="18" charset="0"/>
                <a:cs typeface="Times New Roman" panose="02020603050405020304" pitchFamily="18" charset="0"/>
              </a:rPr>
              <a:t>hai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hợp</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sau</a:t>
            </a:r>
            <a:r>
              <a:rPr lang="en-US" sz="2000" b="1" i="1" dirty="0">
                <a:solidFill>
                  <a:srgbClr val="FF0000"/>
                </a:solidFill>
                <a:latin typeface="Times New Roman" panose="02020603050405020304" pitchFamily="18" charset="0"/>
                <a:cs typeface="Times New Roman" panose="02020603050405020304" pitchFamily="18" charset="0"/>
              </a:rPr>
              <a:t>:</a:t>
            </a:r>
          </a:p>
        </p:txBody>
      </p:sp>
      <p:grpSp>
        <p:nvGrpSpPr>
          <p:cNvPr id="27" name="Google Shape;7826;p48">
            <a:extLst>
              <a:ext uri="{FF2B5EF4-FFF2-40B4-BE49-F238E27FC236}">
                <a16:creationId xmlns:a16="http://schemas.microsoft.com/office/drawing/2014/main" id="{4695400A-6E62-04D3-0452-B84852CDBB78}"/>
              </a:ext>
            </a:extLst>
          </p:cNvPr>
          <p:cNvGrpSpPr/>
          <p:nvPr/>
        </p:nvGrpSpPr>
        <p:grpSpPr>
          <a:xfrm>
            <a:off x="132959" y="2623152"/>
            <a:ext cx="2250916" cy="2505852"/>
            <a:chOff x="774950" y="2808438"/>
            <a:chExt cx="3264825" cy="1604875"/>
          </a:xfrm>
        </p:grpSpPr>
        <p:sp>
          <p:nvSpPr>
            <p:cNvPr id="28" name="Google Shape;7827;p48">
              <a:extLst>
                <a:ext uri="{FF2B5EF4-FFF2-40B4-BE49-F238E27FC236}">
                  <a16:creationId xmlns:a16="http://schemas.microsoft.com/office/drawing/2014/main" id="{55588C50-F588-6C24-FB65-6E3D90C0ED17}"/>
                </a:ext>
              </a:extLst>
            </p:cNvPr>
            <p:cNvSpPr/>
            <p:nvPr/>
          </p:nvSpPr>
          <p:spPr>
            <a:xfrm>
              <a:off x="907875" y="2842988"/>
              <a:ext cx="1246375" cy="762875"/>
            </a:xfrm>
            <a:custGeom>
              <a:avLst/>
              <a:gdLst/>
              <a:ahLst/>
              <a:cxnLst/>
              <a:rect l="l" t="t" r="r" b="b"/>
              <a:pathLst>
                <a:path w="49855" h="30515" extrusionOk="0">
                  <a:moveTo>
                    <a:pt x="46424" y="0"/>
                  </a:moveTo>
                  <a:cubicBezTo>
                    <a:pt x="46407" y="0"/>
                    <a:pt x="46390" y="1"/>
                    <a:pt x="46373" y="3"/>
                  </a:cubicBezTo>
                  <a:lnTo>
                    <a:pt x="386" y="5755"/>
                  </a:lnTo>
                  <a:cubicBezTo>
                    <a:pt x="160" y="5784"/>
                    <a:pt x="1" y="5989"/>
                    <a:pt x="29" y="6214"/>
                  </a:cubicBezTo>
                  <a:lnTo>
                    <a:pt x="3024" y="30154"/>
                  </a:lnTo>
                  <a:cubicBezTo>
                    <a:pt x="3050" y="30363"/>
                    <a:pt x="3226" y="30515"/>
                    <a:pt x="3431" y="30515"/>
                  </a:cubicBezTo>
                  <a:cubicBezTo>
                    <a:pt x="3448" y="30515"/>
                    <a:pt x="3466" y="30514"/>
                    <a:pt x="3483" y="30511"/>
                  </a:cubicBezTo>
                  <a:lnTo>
                    <a:pt x="49470" y="24760"/>
                  </a:lnTo>
                  <a:cubicBezTo>
                    <a:pt x="49694" y="24730"/>
                    <a:pt x="49855" y="24525"/>
                    <a:pt x="49825" y="24301"/>
                  </a:cubicBezTo>
                  <a:lnTo>
                    <a:pt x="46832" y="360"/>
                  </a:lnTo>
                  <a:cubicBezTo>
                    <a:pt x="46804" y="152"/>
                    <a:pt x="46628" y="0"/>
                    <a:pt x="46424"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828;p48">
              <a:extLst>
                <a:ext uri="{FF2B5EF4-FFF2-40B4-BE49-F238E27FC236}">
                  <a16:creationId xmlns:a16="http://schemas.microsoft.com/office/drawing/2014/main" id="{D4179DD2-118A-E58D-1C5D-72B9FFA9F282}"/>
                </a:ext>
              </a:extLst>
            </p:cNvPr>
            <p:cNvSpPr/>
            <p:nvPr/>
          </p:nvSpPr>
          <p:spPr>
            <a:xfrm>
              <a:off x="1900725" y="3169463"/>
              <a:ext cx="106250" cy="57850"/>
            </a:xfrm>
            <a:custGeom>
              <a:avLst/>
              <a:gdLst/>
              <a:ahLst/>
              <a:cxnLst/>
              <a:rect l="l" t="t" r="r" b="b"/>
              <a:pathLst>
                <a:path w="4250" h="2314" fill="none" extrusionOk="0">
                  <a:moveTo>
                    <a:pt x="1" y="1438"/>
                  </a:moveTo>
                  <a:lnTo>
                    <a:pt x="696" y="2313"/>
                  </a:lnTo>
                  <a:lnTo>
                    <a:pt x="1019" y="1"/>
                  </a:lnTo>
                  <a:lnTo>
                    <a:pt x="4250" y="348"/>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829;p48">
              <a:extLst>
                <a:ext uri="{FF2B5EF4-FFF2-40B4-BE49-F238E27FC236}">
                  <a16:creationId xmlns:a16="http://schemas.microsoft.com/office/drawing/2014/main" id="{3D84BB4A-24F8-BF97-8A31-2C1297DAC633}"/>
                </a:ext>
              </a:extLst>
            </p:cNvPr>
            <p:cNvSpPr/>
            <p:nvPr/>
          </p:nvSpPr>
          <p:spPr>
            <a:xfrm>
              <a:off x="1611275" y="3181638"/>
              <a:ext cx="117375" cy="117400"/>
            </a:xfrm>
            <a:custGeom>
              <a:avLst/>
              <a:gdLst/>
              <a:ahLst/>
              <a:cxnLst/>
              <a:rect l="l" t="t" r="r" b="b"/>
              <a:pathLst>
                <a:path w="4695" h="4696" fill="none" extrusionOk="0">
                  <a:moveTo>
                    <a:pt x="4695" y="2349"/>
                  </a:moveTo>
                  <a:cubicBezTo>
                    <a:pt x="4695" y="3645"/>
                    <a:pt x="3643" y="4695"/>
                    <a:pt x="2347" y="4695"/>
                  </a:cubicBezTo>
                  <a:cubicBezTo>
                    <a:pt x="1051" y="4695"/>
                    <a:pt x="0" y="3645"/>
                    <a:pt x="0" y="2349"/>
                  </a:cubicBezTo>
                  <a:cubicBezTo>
                    <a:pt x="0" y="1053"/>
                    <a:pt x="1051" y="1"/>
                    <a:pt x="2347" y="1"/>
                  </a:cubicBezTo>
                  <a:cubicBezTo>
                    <a:pt x="3643" y="1"/>
                    <a:pt x="4695" y="1053"/>
                    <a:pt x="4695" y="2349"/>
                  </a:cubicBezTo>
                  <a:close/>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830;p48">
              <a:extLst>
                <a:ext uri="{FF2B5EF4-FFF2-40B4-BE49-F238E27FC236}">
                  <a16:creationId xmlns:a16="http://schemas.microsoft.com/office/drawing/2014/main" id="{76B6BB8B-BD30-0BD0-80FF-DD5F9ABC6AAE}"/>
                </a:ext>
              </a:extLst>
            </p:cNvPr>
            <p:cNvSpPr/>
            <p:nvPr/>
          </p:nvSpPr>
          <p:spPr>
            <a:xfrm>
              <a:off x="1952925" y="3186763"/>
              <a:ext cx="44150" cy="48150"/>
            </a:xfrm>
            <a:custGeom>
              <a:avLst/>
              <a:gdLst/>
              <a:ahLst/>
              <a:cxnLst/>
              <a:rect l="l" t="t" r="r" b="b"/>
              <a:pathLst>
                <a:path w="1766" h="1926" fill="none" extrusionOk="0">
                  <a:moveTo>
                    <a:pt x="1" y="213"/>
                  </a:moveTo>
                  <a:cubicBezTo>
                    <a:pt x="1231" y="0"/>
                    <a:pt x="1017" y="749"/>
                    <a:pt x="482" y="964"/>
                  </a:cubicBezTo>
                  <a:cubicBezTo>
                    <a:pt x="482" y="964"/>
                    <a:pt x="1765" y="1605"/>
                    <a:pt x="1123" y="1767"/>
                  </a:cubicBezTo>
                  <a:cubicBezTo>
                    <a:pt x="482" y="1926"/>
                    <a:pt x="1" y="1606"/>
                    <a:pt x="1" y="1606"/>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831;p48">
              <a:extLst>
                <a:ext uri="{FF2B5EF4-FFF2-40B4-BE49-F238E27FC236}">
                  <a16:creationId xmlns:a16="http://schemas.microsoft.com/office/drawing/2014/main" id="{6884CAE7-DA90-899F-54DA-A53C265559AD}"/>
                </a:ext>
              </a:extLst>
            </p:cNvPr>
            <p:cNvSpPr/>
            <p:nvPr/>
          </p:nvSpPr>
          <p:spPr>
            <a:xfrm>
              <a:off x="929475" y="2808438"/>
              <a:ext cx="1246375" cy="764175"/>
            </a:xfrm>
            <a:custGeom>
              <a:avLst/>
              <a:gdLst/>
              <a:ahLst/>
              <a:cxnLst/>
              <a:rect l="l" t="t" r="r" b="b"/>
              <a:pathLst>
                <a:path w="49855" h="30567" fill="none" extrusionOk="0">
                  <a:moveTo>
                    <a:pt x="49469" y="24785"/>
                  </a:moveTo>
                  <a:lnTo>
                    <a:pt x="3482" y="30537"/>
                  </a:lnTo>
                  <a:cubicBezTo>
                    <a:pt x="3258" y="30566"/>
                    <a:pt x="3053" y="30406"/>
                    <a:pt x="3024" y="30181"/>
                  </a:cubicBezTo>
                  <a:lnTo>
                    <a:pt x="30" y="6241"/>
                  </a:lnTo>
                  <a:cubicBezTo>
                    <a:pt x="0" y="6014"/>
                    <a:pt x="161" y="5810"/>
                    <a:pt x="385" y="5782"/>
                  </a:cubicBezTo>
                  <a:lnTo>
                    <a:pt x="46372" y="30"/>
                  </a:lnTo>
                  <a:cubicBezTo>
                    <a:pt x="46598" y="1"/>
                    <a:pt x="46803" y="161"/>
                    <a:pt x="46831" y="386"/>
                  </a:cubicBezTo>
                  <a:lnTo>
                    <a:pt x="49825" y="24326"/>
                  </a:lnTo>
                  <a:cubicBezTo>
                    <a:pt x="49854" y="24552"/>
                    <a:pt x="49695" y="24757"/>
                    <a:pt x="49469" y="24785"/>
                  </a:cubicBez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832;p48">
              <a:extLst>
                <a:ext uri="{FF2B5EF4-FFF2-40B4-BE49-F238E27FC236}">
                  <a16:creationId xmlns:a16="http://schemas.microsoft.com/office/drawing/2014/main" id="{04B1F8C9-D13D-AE74-0E9A-1F83AA5BD9AE}"/>
                </a:ext>
              </a:extLst>
            </p:cNvPr>
            <p:cNvSpPr/>
            <p:nvPr/>
          </p:nvSpPr>
          <p:spPr>
            <a:xfrm>
              <a:off x="1179725" y="3112538"/>
              <a:ext cx="50050" cy="55725"/>
            </a:xfrm>
            <a:custGeom>
              <a:avLst/>
              <a:gdLst/>
              <a:ahLst/>
              <a:cxnLst/>
              <a:rect l="l" t="t" r="r" b="b"/>
              <a:pathLst>
                <a:path w="2002" h="2229" fill="none" extrusionOk="0">
                  <a:moveTo>
                    <a:pt x="1" y="1280"/>
                  </a:moveTo>
                  <a:cubicBezTo>
                    <a:pt x="112" y="762"/>
                    <a:pt x="719" y="0"/>
                    <a:pt x="1066" y="623"/>
                  </a:cubicBezTo>
                  <a:cubicBezTo>
                    <a:pt x="1415" y="1246"/>
                    <a:pt x="669" y="2229"/>
                    <a:pt x="669" y="2229"/>
                  </a:cubicBezTo>
                  <a:lnTo>
                    <a:pt x="2002" y="1832"/>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833;p48">
              <a:extLst>
                <a:ext uri="{FF2B5EF4-FFF2-40B4-BE49-F238E27FC236}">
                  <a16:creationId xmlns:a16="http://schemas.microsoft.com/office/drawing/2014/main" id="{BC436C11-CDBC-B55B-99F8-999B168B7BE8}"/>
                </a:ext>
              </a:extLst>
            </p:cNvPr>
            <p:cNvSpPr/>
            <p:nvPr/>
          </p:nvSpPr>
          <p:spPr>
            <a:xfrm>
              <a:off x="1273675" y="3070538"/>
              <a:ext cx="50025" cy="61225"/>
            </a:xfrm>
            <a:custGeom>
              <a:avLst/>
              <a:gdLst/>
              <a:ahLst/>
              <a:cxnLst/>
              <a:rect l="l" t="t" r="r" b="b"/>
              <a:pathLst>
                <a:path w="2001" h="2449" fill="none" extrusionOk="0">
                  <a:moveTo>
                    <a:pt x="0" y="1280"/>
                  </a:moveTo>
                  <a:cubicBezTo>
                    <a:pt x="110" y="763"/>
                    <a:pt x="716" y="1"/>
                    <a:pt x="1065" y="623"/>
                  </a:cubicBezTo>
                  <a:cubicBezTo>
                    <a:pt x="1413" y="1246"/>
                    <a:pt x="661" y="2449"/>
                    <a:pt x="661" y="2449"/>
                  </a:cubicBezTo>
                  <a:lnTo>
                    <a:pt x="2001" y="183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834;p48">
              <a:extLst>
                <a:ext uri="{FF2B5EF4-FFF2-40B4-BE49-F238E27FC236}">
                  <a16:creationId xmlns:a16="http://schemas.microsoft.com/office/drawing/2014/main" id="{EE10E489-A93F-5610-8940-A982D86D95A9}"/>
                </a:ext>
              </a:extLst>
            </p:cNvPr>
            <p:cNvSpPr/>
            <p:nvPr/>
          </p:nvSpPr>
          <p:spPr>
            <a:xfrm>
              <a:off x="1240150" y="3113838"/>
              <a:ext cx="10925" cy="23175"/>
            </a:xfrm>
            <a:custGeom>
              <a:avLst/>
              <a:gdLst/>
              <a:ahLst/>
              <a:cxnLst/>
              <a:rect l="l" t="t" r="r" b="b"/>
              <a:pathLst>
                <a:path w="437" h="927" fill="none" extrusionOk="0">
                  <a:moveTo>
                    <a:pt x="1" y="1"/>
                  </a:moveTo>
                  <a:lnTo>
                    <a:pt x="437"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835;p48">
              <a:extLst>
                <a:ext uri="{FF2B5EF4-FFF2-40B4-BE49-F238E27FC236}">
                  <a16:creationId xmlns:a16="http://schemas.microsoft.com/office/drawing/2014/main" id="{CC1BA66E-8BDA-5F93-C602-6F9846D0BDAD}"/>
                </a:ext>
              </a:extLst>
            </p:cNvPr>
            <p:cNvSpPr/>
            <p:nvPr/>
          </p:nvSpPr>
          <p:spPr>
            <a:xfrm>
              <a:off x="1230850" y="3117538"/>
              <a:ext cx="31000" cy="16000"/>
            </a:xfrm>
            <a:custGeom>
              <a:avLst/>
              <a:gdLst/>
              <a:ahLst/>
              <a:cxnLst/>
              <a:rect l="l" t="t" r="r" b="b"/>
              <a:pathLst>
                <a:path w="1240" h="640" fill="none" extrusionOk="0">
                  <a:moveTo>
                    <a:pt x="1" y="639"/>
                  </a:moveTo>
                  <a:lnTo>
                    <a:pt x="1240" y="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836;p48">
              <a:extLst>
                <a:ext uri="{FF2B5EF4-FFF2-40B4-BE49-F238E27FC236}">
                  <a16:creationId xmlns:a16="http://schemas.microsoft.com/office/drawing/2014/main" id="{F1587237-68E0-5F02-08BF-C669AD89BC80}"/>
                </a:ext>
              </a:extLst>
            </p:cNvPr>
            <p:cNvSpPr/>
            <p:nvPr/>
          </p:nvSpPr>
          <p:spPr>
            <a:xfrm>
              <a:off x="1191325" y="3270238"/>
              <a:ext cx="123875" cy="144325"/>
            </a:xfrm>
            <a:custGeom>
              <a:avLst/>
              <a:gdLst/>
              <a:ahLst/>
              <a:cxnLst/>
              <a:rect l="l" t="t" r="r" b="b"/>
              <a:pathLst>
                <a:path w="4955" h="5773" fill="none" extrusionOk="0">
                  <a:moveTo>
                    <a:pt x="1" y="5156"/>
                  </a:moveTo>
                  <a:lnTo>
                    <a:pt x="1713" y="5772"/>
                  </a:lnTo>
                  <a:lnTo>
                    <a:pt x="178" y="2293"/>
                  </a:lnTo>
                  <a:lnTo>
                    <a:pt x="4954"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837;p48">
              <a:extLst>
                <a:ext uri="{FF2B5EF4-FFF2-40B4-BE49-F238E27FC236}">
                  <a16:creationId xmlns:a16="http://schemas.microsoft.com/office/drawing/2014/main" id="{9A8EC5D6-2ED7-8A7B-95BE-175F344776D3}"/>
                </a:ext>
              </a:extLst>
            </p:cNvPr>
            <p:cNvSpPr/>
            <p:nvPr/>
          </p:nvSpPr>
          <p:spPr>
            <a:xfrm>
              <a:off x="1250900" y="3314688"/>
              <a:ext cx="41975" cy="67025"/>
            </a:xfrm>
            <a:custGeom>
              <a:avLst/>
              <a:gdLst/>
              <a:ahLst/>
              <a:cxnLst/>
              <a:rect l="l" t="t" r="r" b="b"/>
              <a:pathLst>
                <a:path w="1679" h="2681" fill="none" extrusionOk="0">
                  <a:moveTo>
                    <a:pt x="0" y="1733"/>
                  </a:moveTo>
                  <a:lnTo>
                    <a:pt x="397" y="1"/>
                  </a:lnTo>
                  <a:lnTo>
                    <a:pt x="1678" y="268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838;p48">
              <a:extLst>
                <a:ext uri="{FF2B5EF4-FFF2-40B4-BE49-F238E27FC236}">
                  <a16:creationId xmlns:a16="http://schemas.microsoft.com/office/drawing/2014/main" id="{EFA76F93-7D81-5DB8-7639-E46C2566A45B}"/>
                </a:ext>
              </a:extLst>
            </p:cNvPr>
            <p:cNvSpPr/>
            <p:nvPr/>
          </p:nvSpPr>
          <p:spPr>
            <a:xfrm>
              <a:off x="1392800" y="3059363"/>
              <a:ext cx="74575" cy="75600"/>
            </a:xfrm>
            <a:custGeom>
              <a:avLst/>
              <a:gdLst/>
              <a:ahLst/>
              <a:cxnLst/>
              <a:rect l="l" t="t" r="r" b="b"/>
              <a:pathLst>
                <a:path w="2983" h="3024" fill="none" extrusionOk="0">
                  <a:moveTo>
                    <a:pt x="222" y="0"/>
                  </a:moveTo>
                  <a:lnTo>
                    <a:pt x="0" y="2884"/>
                  </a:lnTo>
                  <a:lnTo>
                    <a:pt x="2753" y="3024"/>
                  </a:lnTo>
                  <a:lnTo>
                    <a:pt x="2983" y="72"/>
                  </a:lnTo>
                  <a:close/>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839;p48">
              <a:extLst>
                <a:ext uri="{FF2B5EF4-FFF2-40B4-BE49-F238E27FC236}">
                  <a16:creationId xmlns:a16="http://schemas.microsoft.com/office/drawing/2014/main" id="{216420F6-41A4-0811-2477-6CB26C19F4A2}"/>
                </a:ext>
              </a:extLst>
            </p:cNvPr>
            <p:cNvSpPr/>
            <p:nvPr/>
          </p:nvSpPr>
          <p:spPr>
            <a:xfrm>
              <a:off x="1398325" y="3032863"/>
              <a:ext cx="88400" cy="102100"/>
            </a:xfrm>
            <a:custGeom>
              <a:avLst/>
              <a:gdLst/>
              <a:ahLst/>
              <a:cxnLst/>
              <a:rect l="l" t="t" r="r" b="b"/>
              <a:pathLst>
                <a:path w="3536" h="4084" fill="none" extrusionOk="0">
                  <a:moveTo>
                    <a:pt x="1" y="1060"/>
                  </a:moveTo>
                  <a:lnTo>
                    <a:pt x="1120" y="0"/>
                  </a:lnTo>
                  <a:lnTo>
                    <a:pt x="3535" y="92"/>
                  </a:lnTo>
                  <a:lnTo>
                    <a:pt x="3252" y="2904"/>
                  </a:lnTo>
                  <a:lnTo>
                    <a:pt x="2532" y="408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840;p48">
              <a:extLst>
                <a:ext uri="{FF2B5EF4-FFF2-40B4-BE49-F238E27FC236}">
                  <a16:creationId xmlns:a16="http://schemas.microsoft.com/office/drawing/2014/main" id="{8BDFD751-B8CB-03FD-8C46-2FC503C76DF4}"/>
                </a:ext>
              </a:extLst>
            </p:cNvPr>
            <p:cNvSpPr/>
            <p:nvPr/>
          </p:nvSpPr>
          <p:spPr>
            <a:xfrm>
              <a:off x="1467350" y="3035138"/>
              <a:ext cx="19375" cy="26050"/>
            </a:xfrm>
            <a:custGeom>
              <a:avLst/>
              <a:gdLst/>
              <a:ahLst/>
              <a:cxnLst/>
              <a:rect l="l" t="t" r="r" b="b"/>
              <a:pathLst>
                <a:path w="775" h="1042" fill="none" extrusionOk="0">
                  <a:moveTo>
                    <a:pt x="1" y="1041"/>
                  </a:moveTo>
                  <a:lnTo>
                    <a:pt x="774"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841;p48">
              <a:extLst>
                <a:ext uri="{FF2B5EF4-FFF2-40B4-BE49-F238E27FC236}">
                  <a16:creationId xmlns:a16="http://schemas.microsoft.com/office/drawing/2014/main" id="{E1B5D8E7-CA62-2759-5AAB-47B4AA7A1610}"/>
                </a:ext>
              </a:extLst>
            </p:cNvPr>
            <p:cNvSpPr/>
            <p:nvPr/>
          </p:nvSpPr>
          <p:spPr>
            <a:xfrm>
              <a:off x="1947900" y="2903288"/>
              <a:ext cx="50075" cy="61225"/>
            </a:xfrm>
            <a:custGeom>
              <a:avLst/>
              <a:gdLst/>
              <a:ahLst/>
              <a:cxnLst/>
              <a:rect l="l" t="t" r="r" b="b"/>
              <a:pathLst>
                <a:path w="2003" h="2449" fill="none" extrusionOk="0">
                  <a:moveTo>
                    <a:pt x="0" y="1281"/>
                  </a:moveTo>
                  <a:cubicBezTo>
                    <a:pt x="111" y="762"/>
                    <a:pt x="718" y="0"/>
                    <a:pt x="1065" y="623"/>
                  </a:cubicBezTo>
                  <a:cubicBezTo>
                    <a:pt x="1414" y="1245"/>
                    <a:pt x="662" y="2448"/>
                    <a:pt x="662" y="2448"/>
                  </a:cubicBezTo>
                  <a:lnTo>
                    <a:pt x="2002" y="183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842;p48">
              <a:extLst>
                <a:ext uri="{FF2B5EF4-FFF2-40B4-BE49-F238E27FC236}">
                  <a16:creationId xmlns:a16="http://schemas.microsoft.com/office/drawing/2014/main" id="{6B04EAFE-359D-E00E-273E-5B02BB58A11C}"/>
                </a:ext>
              </a:extLst>
            </p:cNvPr>
            <p:cNvSpPr/>
            <p:nvPr/>
          </p:nvSpPr>
          <p:spPr>
            <a:xfrm>
              <a:off x="1790525" y="2987013"/>
              <a:ext cx="10900" cy="23175"/>
            </a:xfrm>
            <a:custGeom>
              <a:avLst/>
              <a:gdLst/>
              <a:ahLst/>
              <a:cxnLst/>
              <a:rect l="l" t="t" r="r" b="b"/>
              <a:pathLst>
                <a:path w="436" h="927" fill="none" extrusionOk="0">
                  <a:moveTo>
                    <a:pt x="1" y="0"/>
                  </a:moveTo>
                  <a:lnTo>
                    <a:pt x="435"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843;p48">
              <a:extLst>
                <a:ext uri="{FF2B5EF4-FFF2-40B4-BE49-F238E27FC236}">
                  <a16:creationId xmlns:a16="http://schemas.microsoft.com/office/drawing/2014/main" id="{2E5042A9-B126-F449-560F-1C49DC00AE1A}"/>
                </a:ext>
              </a:extLst>
            </p:cNvPr>
            <p:cNvSpPr/>
            <p:nvPr/>
          </p:nvSpPr>
          <p:spPr>
            <a:xfrm>
              <a:off x="1781150" y="2990663"/>
              <a:ext cx="31075" cy="16000"/>
            </a:xfrm>
            <a:custGeom>
              <a:avLst/>
              <a:gdLst/>
              <a:ahLst/>
              <a:cxnLst/>
              <a:rect l="l" t="t" r="r" b="b"/>
              <a:pathLst>
                <a:path w="1243" h="640" fill="none" extrusionOk="0">
                  <a:moveTo>
                    <a:pt x="1" y="639"/>
                  </a:moveTo>
                  <a:lnTo>
                    <a:pt x="1243" y="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844;p48">
              <a:extLst>
                <a:ext uri="{FF2B5EF4-FFF2-40B4-BE49-F238E27FC236}">
                  <a16:creationId xmlns:a16="http://schemas.microsoft.com/office/drawing/2014/main" id="{2AABCDEF-1EBD-88C0-D6AE-6E334A03CB17}"/>
                </a:ext>
              </a:extLst>
            </p:cNvPr>
            <p:cNvSpPr/>
            <p:nvPr/>
          </p:nvSpPr>
          <p:spPr>
            <a:xfrm>
              <a:off x="1722050" y="2984388"/>
              <a:ext cx="28000" cy="39300"/>
            </a:xfrm>
            <a:custGeom>
              <a:avLst/>
              <a:gdLst/>
              <a:ahLst/>
              <a:cxnLst/>
              <a:rect l="l" t="t" r="r" b="b"/>
              <a:pathLst>
                <a:path w="1120" h="1572" fill="none" extrusionOk="0">
                  <a:moveTo>
                    <a:pt x="0" y="1"/>
                  </a:moveTo>
                  <a:cubicBezTo>
                    <a:pt x="3" y="525"/>
                    <a:pt x="10" y="1048"/>
                    <a:pt x="13" y="1572"/>
                  </a:cubicBezTo>
                  <a:cubicBezTo>
                    <a:pt x="364" y="1413"/>
                    <a:pt x="739" y="1302"/>
                    <a:pt x="1119" y="1243"/>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845;p48">
              <a:extLst>
                <a:ext uri="{FF2B5EF4-FFF2-40B4-BE49-F238E27FC236}">
                  <a16:creationId xmlns:a16="http://schemas.microsoft.com/office/drawing/2014/main" id="{01787241-01BC-25C8-8920-39BABF1218DA}"/>
                </a:ext>
              </a:extLst>
            </p:cNvPr>
            <p:cNvSpPr/>
            <p:nvPr/>
          </p:nvSpPr>
          <p:spPr>
            <a:xfrm>
              <a:off x="1738300" y="2990338"/>
              <a:ext cx="26650" cy="59625"/>
            </a:xfrm>
            <a:custGeom>
              <a:avLst/>
              <a:gdLst/>
              <a:ahLst/>
              <a:cxnLst/>
              <a:rect l="l" t="t" r="r" b="b"/>
              <a:pathLst>
                <a:path w="1066" h="2385" fill="none" extrusionOk="0">
                  <a:moveTo>
                    <a:pt x="1" y="0"/>
                  </a:moveTo>
                  <a:cubicBezTo>
                    <a:pt x="355" y="795"/>
                    <a:pt x="712" y="1590"/>
                    <a:pt x="1066" y="2384"/>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7846;p48">
              <a:extLst>
                <a:ext uri="{FF2B5EF4-FFF2-40B4-BE49-F238E27FC236}">
                  <a16:creationId xmlns:a16="http://schemas.microsoft.com/office/drawing/2014/main" id="{FAD2D56B-70E6-7000-B01F-4FAE84692A79}"/>
                </a:ext>
              </a:extLst>
            </p:cNvPr>
            <p:cNvSpPr/>
            <p:nvPr/>
          </p:nvSpPr>
          <p:spPr>
            <a:xfrm>
              <a:off x="1909950" y="2949988"/>
              <a:ext cx="10925" cy="23150"/>
            </a:xfrm>
            <a:custGeom>
              <a:avLst/>
              <a:gdLst/>
              <a:ahLst/>
              <a:cxnLst/>
              <a:rect l="l" t="t" r="r" b="b"/>
              <a:pathLst>
                <a:path w="437" h="926" fill="none" extrusionOk="0">
                  <a:moveTo>
                    <a:pt x="1" y="0"/>
                  </a:moveTo>
                  <a:lnTo>
                    <a:pt x="437"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7847;p48">
              <a:extLst>
                <a:ext uri="{FF2B5EF4-FFF2-40B4-BE49-F238E27FC236}">
                  <a16:creationId xmlns:a16="http://schemas.microsoft.com/office/drawing/2014/main" id="{366ABF97-9589-C3F3-8EC6-50B16A2B86F0}"/>
                </a:ext>
              </a:extLst>
            </p:cNvPr>
            <p:cNvSpPr/>
            <p:nvPr/>
          </p:nvSpPr>
          <p:spPr>
            <a:xfrm>
              <a:off x="1900625" y="2953613"/>
              <a:ext cx="31075" cy="16050"/>
            </a:xfrm>
            <a:custGeom>
              <a:avLst/>
              <a:gdLst/>
              <a:ahLst/>
              <a:cxnLst/>
              <a:rect l="l" t="t" r="r" b="b"/>
              <a:pathLst>
                <a:path w="1243" h="642" fill="none" extrusionOk="0">
                  <a:moveTo>
                    <a:pt x="0" y="642"/>
                  </a:moveTo>
                  <a:lnTo>
                    <a:pt x="1242"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7848;p48">
              <a:extLst>
                <a:ext uri="{FF2B5EF4-FFF2-40B4-BE49-F238E27FC236}">
                  <a16:creationId xmlns:a16="http://schemas.microsoft.com/office/drawing/2014/main" id="{571F64C9-81F7-A9B6-0487-0ECEE6DE95CB}"/>
                </a:ext>
              </a:extLst>
            </p:cNvPr>
            <p:cNvSpPr/>
            <p:nvPr/>
          </p:nvSpPr>
          <p:spPr>
            <a:xfrm>
              <a:off x="1841500" y="2947438"/>
              <a:ext cx="28050" cy="39300"/>
            </a:xfrm>
            <a:custGeom>
              <a:avLst/>
              <a:gdLst/>
              <a:ahLst/>
              <a:cxnLst/>
              <a:rect l="l" t="t" r="r" b="b"/>
              <a:pathLst>
                <a:path w="1122" h="1572" fill="none" extrusionOk="0">
                  <a:moveTo>
                    <a:pt x="0" y="0"/>
                  </a:moveTo>
                  <a:cubicBezTo>
                    <a:pt x="4" y="525"/>
                    <a:pt x="10" y="1048"/>
                    <a:pt x="15" y="1572"/>
                  </a:cubicBezTo>
                  <a:cubicBezTo>
                    <a:pt x="364" y="1411"/>
                    <a:pt x="739" y="1302"/>
                    <a:pt x="1121" y="1241"/>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7849;p48">
              <a:extLst>
                <a:ext uri="{FF2B5EF4-FFF2-40B4-BE49-F238E27FC236}">
                  <a16:creationId xmlns:a16="http://schemas.microsoft.com/office/drawing/2014/main" id="{5BF95CC0-2441-C5DA-0C1D-3ED7E143F868}"/>
                </a:ext>
              </a:extLst>
            </p:cNvPr>
            <p:cNvSpPr/>
            <p:nvPr/>
          </p:nvSpPr>
          <p:spPr>
            <a:xfrm>
              <a:off x="1857725" y="2953338"/>
              <a:ext cx="26650" cy="59625"/>
            </a:xfrm>
            <a:custGeom>
              <a:avLst/>
              <a:gdLst/>
              <a:ahLst/>
              <a:cxnLst/>
              <a:rect l="l" t="t" r="r" b="b"/>
              <a:pathLst>
                <a:path w="1066" h="2385" fill="none" extrusionOk="0">
                  <a:moveTo>
                    <a:pt x="0" y="0"/>
                  </a:moveTo>
                  <a:cubicBezTo>
                    <a:pt x="354" y="795"/>
                    <a:pt x="712" y="1590"/>
                    <a:pt x="1065" y="2385"/>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7850;p48">
              <a:extLst>
                <a:ext uri="{FF2B5EF4-FFF2-40B4-BE49-F238E27FC236}">
                  <a16:creationId xmlns:a16="http://schemas.microsoft.com/office/drawing/2014/main" id="{04BB5732-6BAE-086F-66EF-9308D9704CFC}"/>
                </a:ext>
              </a:extLst>
            </p:cNvPr>
            <p:cNvSpPr/>
            <p:nvPr/>
          </p:nvSpPr>
          <p:spPr>
            <a:xfrm>
              <a:off x="1402700" y="3224113"/>
              <a:ext cx="177225" cy="134125"/>
            </a:xfrm>
            <a:custGeom>
              <a:avLst/>
              <a:gdLst/>
              <a:ahLst/>
              <a:cxnLst/>
              <a:rect l="l" t="t" r="r" b="b"/>
              <a:pathLst>
                <a:path w="7089" h="5365" fill="none" extrusionOk="0">
                  <a:moveTo>
                    <a:pt x="1" y="2970"/>
                  </a:moveTo>
                  <a:cubicBezTo>
                    <a:pt x="576" y="1246"/>
                    <a:pt x="3065" y="1"/>
                    <a:pt x="3160" y="1055"/>
                  </a:cubicBezTo>
                  <a:cubicBezTo>
                    <a:pt x="3257" y="2108"/>
                    <a:pt x="1246" y="5364"/>
                    <a:pt x="3065" y="5077"/>
                  </a:cubicBezTo>
                  <a:cubicBezTo>
                    <a:pt x="4884" y="4791"/>
                    <a:pt x="7088" y="2397"/>
                    <a:pt x="7088" y="2397"/>
                  </a:cubicBez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7851;p48">
              <a:extLst>
                <a:ext uri="{FF2B5EF4-FFF2-40B4-BE49-F238E27FC236}">
                  <a16:creationId xmlns:a16="http://schemas.microsoft.com/office/drawing/2014/main" id="{3C778F9D-653D-F8F7-44BE-5F5598C724B0}"/>
                </a:ext>
              </a:extLst>
            </p:cNvPr>
            <p:cNvSpPr/>
            <p:nvPr/>
          </p:nvSpPr>
          <p:spPr>
            <a:xfrm>
              <a:off x="776450" y="4261413"/>
              <a:ext cx="483425" cy="151900"/>
            </a:xfrm>
            <a:custGeom>
              <a:avLst/>
              <a:gdLst/>
              <a:ahLst/>
              <a:cxnLst/>
              <a:rect l="l" t="t" r="r" b="b"/>
              <a:pathLst>
                <a:path w="19337" h="6076" extrusionOk="0">
                  <a:moveTo>
                    <a:pt x="10021" y="1"/>
                  </a:moveTo>
                  <a:lnTo>
                    <a:pt x="1" y="2195"/>
                  </a:lnTo>
                  <a:lnTo>
                    <a:pt x="9533" y="6075"/>
                  </a:lnTo>
                  <a:lnTo>
                    <a:pt x="19337" y="3342"/>
                  </a:lnTo>
                  <a:lnTo>
                    <a:pt x="10021" y="1"/>
                  </a:ln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7852;p48">
              <a:extLst>
                <a:ext uri="{FF2B5EF4-FFF2-40B4-BE49-F238E27FC236}">
                  <a16:creationId xmlns:a16="http://schemas.microsoft.com/office/drawing/2014/main" id="{E82176A4-2131-6E17-C221-F1C5F838176B}"/>
                </a:ext>
              </a:extLst>
            </p:cNvPr>
            <p:cNvSpPr/>
            <p:nvPr/>
          </p:nvSpPr>
          <p:spPr>
            <a:xfrm>
              <a:off x="786425" y="4250363"/>
              <a:ext cx="474275" cy="150125"/>
            </a:xfrm>
            <a:custGeom>
              <a:avLst/>
              <a:gdLst/>
              <a:ahLst/>
              <a:cxnLst/>
              <a:rect l="l" t="t" r="r" b="b"/>
              <a:pathLst>
                <a:path w="18971" h="6005" fill="none" extrusionOk="0">
                  <a:moveTo>
                    <a:pt x="0" y="2196"/>
                  </a:moveTo>
                  <a:lnTo>
                    <a:pt x="10020" y="0"/>
                  </a:lnTo>
                  <a:lnTo>
                    <a:pt x="18971" y="3401"/>
                  </a:lnTo>
                  <a:lnTo>
                    <a:pt x="9753" y="6004"/>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7853;p48">
              <a:extLst>
                <a:ext uri="{FF2B5EF4-FFF2-40B4-BE49-F238E27FC236}">
                  <a16:creationId xmlns:a16="http://schemas.microsoft.com/office/drawing/2014/main" id="{BDA5C12E-7442-CD68-B8EC-C0F5B5CA4FC8}"/>
                </a:ext>
              </a:extLst>
            </p:cNvPr>
            <p:cNvSpPr/>
            <p:nvPr/>
          </p:nvSpPr>
          <p:spPr>
            <a:xfrm>
              <a:off x="877200" y="4281988"/>
              <a:ext cx="166800" cy="38850"/>
            </a:xfrm>
            <a:custGeom>
              <a:avLst/>
              <a:gdLst/>
              <a:ahLst/>
              <a:cxnLst/>
              <a:rect l="l" t="t" r="r" b="b"/>
              <a:pathLst>
                <a:path w="6672" h="1554" fill="none" extrusionOk="0">
                  <a:moveTo>
                    <a:pt x="181" y="1554"/>
                  </a:moveTo>
                  <a:cubicBezTo>
                    <a:pt x="0" y="1415"/>
                    <a:pt x="571" y="1175"/>
                    <a:pt x="998" y="1259"/>
                  </a:cubicBezTo>
                  <a:cubicBezTo>
                    <a:pt x="1428" y="1341"/>
                    <a:pt x="2873" y="972"/>
                    <a:pt x="3202" y="875"/>
                  </a:cubicBezTo>
                  <a:cubicBezTo>
                    <a:pt x="3532" y="779"/>
                    <a:pt x="6671" y="0"/>
                    <a:pt x="6671" y="0"/>
                  </a:cubicBezTo>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7854;p48">
              <a:extLst>
                <a:ext uri="{FF2B5EF4-FFF2-40B4-BE49-F238E27FC236}">
                  <a16:creationId xmlns:a16="http://schemas.microsoft.com/office/drawing/2014/main" id="{45C6CFCC-5162-9EA3-8D62-34EFE67F1CAB}"/>
                </a:ext>
              </a:extLst>
            </p:cNvPr>
            <p:cNvSpPr/>
            <p:nvPr/>
          </p:nvSpPr>
          <p:spPr>
            <a:xfrm>
              <a:off x="907050" y="4296488"/>
              <a:ext cx="142475" cy="36275"/>
            </a:xfrm>
            <a:custGeom>
              <a:avLst/>
              <a:gdLst/>
              <a:ahLst/>
              <a:cxnLst/>
              <a:rect l="l" t="t" r="r" b="b"/>
              <a:pathLst>
                <a:path w="5699" h="1451" fill="none" extrusionOk="0">
                  <a:moveTo>
                    <a:pt x="1" y="1451"/>
                  </a:moveTo>
                  <a:cubicBezTo>
                    <a:pt x="1" y="1451"/>
                    <a:pt x="3072" y="836"/>
                    <a:pt x="5699"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7855;p48">
              <a:extLst>
                <a:ext uri="{FF2B5EF4-FFF2-40B4-BE49-F238E27FC236}">
                  <a16:creationId xmlns:a16="http://schemas.microsoft.com/office/drawing/2014/main" id="{758D192D-A095-654A-43DF-5C016DD1DE70}"/>
                </a:ext>
              </a:extLst>
            </p:cNvPr>
            <p:cNvSpPr/>
            <p:nvPr/>
          </p:nvSpPr>
          <p:spPr>
            <a:xfrm>
              <a:off x="947300" y="4306288"/>
              <a:ext cx="143200" cy="40150"/>
            </a:xfrm>
            <a:custGeom>
              <a:avLst/>
              <a:gdLst/>
              <a:ahLst/>
              <a:cxnLst/>
              <a:rect l="l" t="t" r="r" b="b"/>
              <a:pathLst>
                <a:path w="5728" h="1606" fill="none" extrusionOk="0">
                  <a:moveTo>
                    <a:pt x="0" y="1606"/>
                  </a:moveTo>
                  <a:cubicBezTo>
                    <a:pt x="0" y="1606"/>
                    <a:pt x="4482" y="711"/>
                    <a:pt x="5727"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7856;p48">
              <a:extLst>
                <a:ext uri="{FF2B5EF4-FFF2-40B4-BE49-F238E27FC236}">
                  <a16:creationId xmlns:a16="http://schemas.microsoft.com/office/drawing/2014/main" id="{4857C04C-AF09-4CA5-20F7-A93E1F0EEBC3}"/>
                </a:ext>
              </a:extLst>
            </p:cNvPr>
            <p:cNvSpPr/>
            <p:nvPr/>
          </p:nvSpPr>
          <p:spPr>
            <a:xfrm>
              <a:off x="1044100" y="4315138"/>
              <a:ext cx="82000" cy="27450"/>
            </a:xfrm>
            <a:custGeom>
              <a:avLst/>
              <a:gdLst/>
              <a:ahLst/>
              <a:cxnLst/>
              <a:rect l="l" t="t" r="r" b="b"/>
              <a:pathLst>
                <a:path w="3280" h="1098" fill="none" extrusionOk="0">
                  <a:moveTo>
                    <a:pt x="0" y="1098"/>
                  </a:moveTo>
                  <a:cubicBezTo>
                    <a:pt x="0" y="1098"/>
                    <a:pt x="2830" y="390"/>
                    <a:pt x="3279"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7857;p48">
              <a:extLst>
                <a:ext uri="{FF2B5EF4-FFF2-40B4-BE49-F238E27FC236}">
                  <a16:creationId xmlns:a16="http://schemas.microsoft.com/office/drawing/2014/main" id="{9550C030-C9BC-6526-84B6-8E4F1CA47E03}"/>
                </a:ext>
              </a:extLst>
            </p:cNvPr>
            <p:cNvSpPr/>
            <p:nvPr/>
          </p:nvSpPr>
          <p:spPr>
            <a:xfrm>
              <a:off x="983550" y="4347338"/>
              <a:ext cx="41475" cy="9925"/>
            </a:xfrm>
            <a:custGeom>
              <a:avLst/>
              <a:gdLst/>
              <a:ahLst/>
              <a:cxnLst/>
              <a:rect l="l" t="t" r="r" b="b"/>
              <a:pathLst>
                <a:path w="1659" h="397" fill="none" extrusionOk="0">
                  <a:moveTo>
                    <a:pt x="0" y="397"/>
                  </a:moveTo>
                  <a:cubicBezTo>
                    <a:pt x="0" y="397"/>
                    <a:pt x="769" y="274"/>
                    <a:pt x="1659"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7858;p48">
              <a:extLst>
                <a:ext uri="{FF2B5EF4-FFF2-40B4-BE49-F238E27FC236}">
                  <a16:creationId xmlns:a16="http://schemas.microsoft.com/office/drawing/2014/main" id="{E7931BE5-930B-2796-28C5-92147F61CBBF}"/>
                </a:ext>
              </a:extLst>
            </p:cNvPr>
            <p:cNvSpPr/>
            <p:nvPr/>
          </p:nvSpPr>
          <p:spPr>
            <a:xfrm>
              <a:off x="1020825" y="4323563"/>
              <a:ext cx="140875" cy="44200"/>
            </a:xfrm>
            <a:custGeom>
              <a:avLst/>
              <a:gdLst/>
              <a:ahLst/>
              <a:cxnLst/>
              <a:rect l="l" t="t" r="r" b="b"/>
              <a:pathLst>
                <a:path w="5635" h="1768" fill="none" extrusionOk="0">
                  <a:moveTo>
                    <a:pt x="1" y="1767"/>
                  </a:moveTo>
                  <a:cubicBezTo>
                    <a:pt x="1" y="1767"/>
                    <a:pt x="3458" y="1048"/>
                    <a:pt x="5634"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7859;p48">
              <a:extLst>
                <a:ext uri="{FF2B5EF4-FFF2-40B4-BE49-F238E27FC236}">
                  <a16:creationId xmlns:a16="http://schemas.microsoft.com/office/drawing/2014/main" id="{A1C121A7-7670-A368-D9E0-E27CB70370EC}"/>
                </a:ext>
              </a:extLst>
            </p:cNvPr>
            <p:cNvSpPr/>
            <p:nvPr/>
          </p:nvSpPr>
          <p:spPr>
            <a:xfrm>
              <a:off x="1087600" y="4331238"/>
              <a:ext cx="116275" cy="35450"/>
            </a:xfrm>
            <a:custGeom>
              <a:avLst/>
              <a:gdLst/>
              <a:ahLst/>
              <a:cxnLst/>
              <a:rect l="l" t="t" r="r" b="b"/>
              <a:pathLst>
                <a:path w="4651" h="1418" fill="none" extrusionOk="0">
                  <a:moveTo>
                    <a:pt x="0" y="1418"/>
                  </a:moveTo>
                  <a:cubicBezTo>
                    <a:pt x="0" y="1418"/>
                    <a:pt x="3579" y="536"/>
                    <a:pt x="4651"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7860;p48">
              <a:extLst>
                <a:ext uri="{FF2B5EF4-FFF2-40B4-BE49-F238E27FC236}">
                  <a16:creationId xmlns:a16="http://schemas.microsoft.com/office/drawing/2014/main" id="{A2257210-6FB7-B6F0-5EAD-F1C3C463EC7B}"/>
                </a:ext>
              </a:extLst>
            </p:cNvPr>
            <p:cNvSpPr/>
            <p:nvPr/>
          </p:nvSpPr>
          <p:spPr>
            <a:xfrm>
              <a:off x="2302500" y="4257763"/>
              <a:ext cx="1587625" cy="25"/>
            </a:xfrm>
            <a:custGeom>
              <a:avLst/>
              <a:gdLst/>
              <a:ahLst/>
              <a:cxnLst/>
              <a:rect l="l" t="t" r="r" b="b"/>
              <a:pathLst>
                <a:path w="63505" h="1" fill="none" extrusionOk="0">
                  <a:moveTo>
                    <a:pt x="0" y="1"/>
                  </a:moveTo>
                  <a:lnTo>
                    <a:pt x="63504"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7861;p48">
              <a:extLst>
                <a:ext uri="{FF2B5EF4-FFF2-40B4-BE49-F238E27FC236}">
                  <a16:creationId xmlns:a16="http://schemas.microsoft.com/office/drawing/2014/main" id="{08E78BF2-64C6-0672-4E21-4C90E95FDFEE}"/>
                </a:ext>
              </a:extLst>
            </p:cNvPr>
            <p:cNvSpPr/>
            <p:nvPr/>
          </p:nvSpPr>
          <p:spPr>
            <a:xfrm>
              <a:off x="1116900" y="3755488"/>
              <a:ext cx="249875" cy="191100"/>
            </a:xfrm>
            <a:custGeom>
              <a:avLst/>
              <a:gdLst/>
              <a:ahLst/>
              <a:cxnLst/>
              <a:rect l="l" t="t" r="r" b="b"/>
              <a:pathLst>
                <a:path w="9995" h="7644" extrusionOk="0">
                  <a:moveTo>
                    <a:pt x="1658" y="1"/>
                  </a:moveTo>
                  <a:lnTo>
                    <a:pt x="0" y="7373"/>
                  </a:lnTo>
                  <a:lnTo>
                    <a:pt x="9994" y="7643"/>
                  </a:lnTo>
                  <a:lnTo>
                    <a:pt x="8079" y="42"/>
                  </a:lnTo>
                  <a:lnTo>
                    <a:pt x="1658" y="1"/>
                  </a:ln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7862;p48">
              <a:extLst>
                <a:ext uri="{FF2B5EF4-FFF2-40B4-BE49-F238E27FC236}">
                  <a16:creationId xmlns:a16="http://schemas.microsoft.com/office/drawing/2014/main" id="{E47A8A48-49B9-4176-22EE-C49823F2A98E}"/>
                </a:ext>
              </a:extLst>
            </p:cNvPr>
            <p:cNvSpPr/>
            <p:nvPr/>
          </p:nvSpPr>
          <p:spPr>
            <a:xfrm>
              <a:off x="1138475" y="3739063"/>
              <a:ext cx="195775" cy="192775"/>
            </a:xfrm>
            <a:custGeom>
              <a:avLst/>
              <a:gdLst/>
              <a:ahLst/>
              <a:cxnLst/>
              <a:rect l="l" t="t" r="r" b="b"/>
              <a:pathLst>
                <a:path w="7831" h="7711" fill="none" extrusionOk="0">
                  <a:moveTo>
                    <a:pt x="4545" y="7710"/>
                  </a:moveTo>
                  <a:lnTo>
                    <a:pt x="1" y="7587"/>
                  </a:lnTo>
                  <a:lnTo>
                    <a:pt x="1413" y="1"/>
                  </a:lnTo>
                  <a:lnTo>
                    <a:pt x="7516" y="166"/>
                  </a:lnTo>
                  <a:lnTo>
                    <a:pt x="7830" y="174"/>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7863;p48">
              <a:extLst>
                <a:ext uri="{FF2B5EF4-FFF2-40B4-BE49-F238E27FC236}">
                  <a16:creationId xmlns:a16="http://schemas.microsoft.com/office/drawing/2014/main" id="{7F55CA64-7FCC-E342-79AA-82DAF407AF07}"/>
                </a:ext>
              </a:extLst>
            </p:cNvPr>
            <p:cNvSpPr/>
            <p:nvPr/>
          </p:nvSpPr>
          <p:spPr>
            <a:xfrm>
              <a:off x="1173800" y="3739063"/>
              <a:ext cx="216725" cy="189375"/>
            </a:xfrm>
            <a:custGeom>
              <a:avLst/>
              <a:gdLst/>
              <a:ahLst/>
              <a:cxnLst/>
              <a:rect l="l" t="t" r="r" b="b"/>
              <a:pathLst>
                <a:path w="8669" h="7575" fill="none" extrusionOk="0">
                  <a:moveTo>
                    <a:pt x="2219" y="7401"/>
                  </a:moveTo>
                  <a:lnTo>
                    <a:pt x="0" y="1"/>
                  </a:lnTo>
                  <a:lnTo>
                    <a:pt x="6417" y="174"/>
                  </a:lnTo>
                  <a:lnTo>
                    <a:pt x="8669" y="7574"/>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7864;p48">
              <a:extLst>
                <a:ext uri="{FF2B5EF4-FFF2-40B4-BE49-F238E27FC236}">
                  <a16:creationId xmlns:a16="http://schemas.microsoft.com/office/drawing/2014/main" id="{C1684CE1-C073-A2A2-7CA6-596E4FAE58BC}"/>
                </a:ext>
              </a:extLst>
            </p:cNvPr>
            <p:cNvSpPr/>
            <p:nvPr/>
          </p:nvSpPr>
          <p:spPr>
            <a:xfrm>
              <a:off x="1173300" y="3720863"/>
              <a:ext cx="26575" cy="18225"/>
            </a:xfrm>
            <a:custGeom>
              <a:avLst/>
              <a:gdLst/>
              <a:ahLst/>
              <a:cxnLst/>
              <a:rect l="l" t="t" r="r" b="b"/>
              <a:pathLst>
                <a:path w="1063" h="729" fill="none" extrusionOk="0">
                  <a:moveTo>
                    <a:pt x="20" y="729"/>
                  </a:moveTo>
                  <a:cubicBezTo>
                    <a:pt x="1" y="653"/>
                    <a:pt x="50" y="1"/>
                    <a:pt x="528" y="12"/>
                  </a:cubicBezTo>
                  <a:cubicBezTo>
                    <a:pt x="1028" y="27"/>
                    <a:pt x="1062" y="704"/>
                    <a:pt x="1062"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7865;p48">
              <a:extLst>
                <a:ext uri="{FF2B5EF4-FFF2-40B4-BE49-F238E27FC236}">
                  <a16:creationId xmlns:a16="http://schemas.microsoft.com/office/drawing/2014/main" id="{FBA15903-08B1-CABF-C202-D44B96092274}"/>
                </a:ext>
              </a:extLst>
            </p:cNvPr>
            <p:cNvSpPr/>
            <p:nvPr/>
          </p:nvSpPr>
          <p:spPr>
            <a:xfrm>
              <a:off x="1199975" y="3721563"/>
              <a:ext cx="26600" cy="18225"/>
            </a:xfrm>
            <a:custGeom>
              <a:avLst/>
              <a:gdLst/>
              <a:ahLst/>
              <a:cxnLst/>
              <a:rect l="l" t="t" r="r" b="b"/>
              <a:pathLst>
                <a:path w="1064" h="729" fill="none" extrusionOk="0">
                  <a:moveTo>
                    <a:pt x="20" y="728"/>
                  </a:moveTo>
                  <a:cubicBezTo>
                    <a:pt x="0" y="655"/>
                    <a:pt x="49" y="1"/>
                    <a:pt x="528" y="14"/>
                  </a:cubicBezTo>
                  <a:cubicBezTo>
                    <a:pt x="1028" y="29"/>
                    <a:pt x="1064" y="704"/>
                    <a:pt x="1064"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7866;p48">
              <a:extLst>
                <a:ext uri="{FF2B5EF4-FFF2-40B4-BE49-F238E27FC236}">
                  <a16:creationId xmlns:a16="http://schemas.microsoft.com/office/drawing/2014/main" id="{B1796A00-258D-C820-2937-67DAB71474C2}"/>
                </a:ext>
              </a:extLst>
            </p:cNvPr>
            <p:cNvSpPr/>
            <p:nvPr/>
          </p:nvSpPr>
          <p:spPr>
            <a:xfrm>
              <a:off x="1226600" y="3722313"/>
              <a:ext cx="26575" cy="18200"/>
            </a:xfrm>
            <a:custGeom>
              <a:avLst/>
              <a:gdLst/>
              <a:ahLst/>
              <a:cxnLst/>
              <a:rect l="l" t="t" r="r" b="b"/>
              <a:pathLst>
                <a:path w="1063" h="728" fill="none" extrusionOk="0">
                  <a:moveTo>
                    <a:pt x="20" y="728"/>
                  </a:moveTo>
                  <a:cubicBezTo>
                    <a:pt x="0" y="654"/>
                    <a:pt x="50" y="0"/>
                    <a:pt x="528" y="12"/>
                  </a:cubicBezTo>
                  <a:cubicBezTo>
                    <a:pt x="1028" y="27"/>
                    <a:pt x="1062" y="703"/>
                    <a:pt x="1062" y="70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7867;p48">
              <a:extLst>
                <a:ext uri="{FF2B5EF4-FFF2-40B4-BE49-F238E27FC236}">
                  <a16:creationId xmlns:a16="http://schemas.microsoft.com/office/drawing/2014/main" id="{4A022B5A-0260-AA7A-1850-4D268C9AA65C}"/>
                </a:ext>
              </a:extLst>
            </p:cNvPr>
            <p:cNvSpPr/>
            <p:nvPr/>
          </p:nvSpPr>
          <p:spPr>
            <a:xfrm>
              <a:off x="1253225" y="3723013"/>
              <a:ext cx="26575" cy="18200"/>
            </a:xfrm>
            <a:custGeom>
              <a:avLst/>
              <a:gdLst/>
              <a:ahLst/>
              <a:cxnLst/>
              <a:rect l="l" t="t" r="r" b="b"/>
              <a:pathLst>
                <a:path w="1063" h="728" fill="none" extrusionOk="0">
                  <a:moveTo>
                    <a:pt x="20" y="728"/>
                  </a:moveTo>
                  <a:cubicBezTo>
                    <a:pt x="1" y="654"/>
                    <a:pt x="50" y="0"/>
                    <a:pt x="528" y="13"/>
                  </a:cubicBezTo>
                  <a:cubicBezTo>
                    <a:pt x="1028" y="28"/>
                    <a:pt x="1062" y="703"/>
                    <a:pt x="1062" y="70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7868;p48">
              <a:extLst>
                <a:ext uri="{FF2B5EF4-FFF2-40B4-BE49-F238E27FC236}">
                  <a16:creationId xmlns:a16="http://schemas.microsoft.com/office/drawing/2014/main" id="{0C0CE3D5-D581-9978-3B4A-172FF1FEAA11}"/>
                </a:ext>
              </a:extLst>
            </p:cNvPr>
            <p:cNvSpPr/>
            <p:nvPr/>
          </p:nvSpPr>
          <p:spPr>
            <a:xfrm>
              <a:off x="1279850" y="3723738"/>
              <a:ext cx="26575" cy="18225"/>
            </a:xfrm>
            <a:custGeom>
              <a:avLst/>
              <a:gdLst/>
              <a:ahLst/>
              <a:cxnLst/>
              <a:rect l="l" t="t" r="r" b="b"/>
              <a:pathLst>
                <a:path w="1063" h="729" fill="none" extrusionOk="0">
                  <a:moveTo>
                    <a:pt x="20" y="728"/>
                  </a:moveTo>
                  <a:cubicBezTo>
                    <a:pt x="1" y="655"/>
                    <a:pt x="50" y="1"/>
                    <a:pt x="528" y="12"/>
                  </a:cubicBezTo>
                  <a:cubicBezTo>
                    <a:pt x="1028" y="27"/>
                    <a:pt x="1062" y="704"/>
                    <a:pt x="1062"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7869;p48">
              <a:extLst>
                <a:ext uri="{FF2B5EF4-FFF2-40B4-BE49-F238E27FC236}">
                  <a16:creationId xmlns:a16="http://schemas.microsoft.com/office/drawing/2014/main" id="{FFD12993-17C2-A80D-F1DC-17339A43DF9E}"/>
                </a:ext>
              </a:extLst>
            </p:cNvPr>
            <p:cNvSpPr/>
            <p:nvPr/>
          </p:nvSpPr>
          <p:spPr>
            <a:xfrm>
              <a:off x="1306475" y="3724438"/>
              <a:ext cx="26575" cy="18225"/>
            </a:xfrm>
            <a:custGeom>
              <a:avLst/>
              <a:gdLst/>
              <a:ahLst/>
              <a:cxnLst/>
              <a:rect l="l" t="t" r="r" b="b"/>
              <a:pathLst>
                <a:path w="1063" h="729" fill="none" extrusionOk="0">
                  <a:moveTo>
                    <a:pt x="20" y="728"/>
                  </a:moveTo>
                  <a:cubicBezTo>
                    <a:pt x="1" y="654"/>
                    <a:pt x="50" y="1"/>
                    <a:pt x="528" y="14"/>
                  </a:cubicBezTo>
                  <a:cubicBezTo>
                    <a:pt x="1028" y="28"/>
                    <a:pt x="1063" y="704"/>
                    <a:pt x="1063"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7870;p48">
              <a:extLst>
                <a:ext uri="{FF2B5EF4-FFF2-40B4-BE49-F238E27FC236}">
                  <a16:creationId xmlns:a16="http://schemas.microsoft.com/office/drawing/2014/main" id="{92DC9A01-880F-F88C-64D9-D6536D0C1F8B}"/>
                </a:ext>
              </a:extLst>
            </p:cNvPr>
            <p:cNvSpPr/>
            <p:nvPr/>
          </p:nvSpPr>
          <p:spPr>
            <a:xfrm>
              <a:off x="1950750" y="3347263"/>
              <a:ext cx="94550" cy="93025"/>
            </a:xfrm>
            <a:custGeom>
              <a:avLst/>
              <a:gdLst/>
              <a:ahLst/>
              <a:cxnLst/>
              <a:rect l="l" t="t" r="r" b="b"/>
              <a:pathLst>
                <a:path w="3782" h="3721" fill="none" extrusionOk="0">
                  <a:moveTo>
                    <a:pt x="1222" y="1"/>
                  </a:moveTo>
                  <a:lnTo>
                    <a:pt x="1" y="2622"/>
                  </a:lnTo>
                  <a:lnTo>
                    <a:pt x="2531" y="3720"/>
                  </a:lnTo>
                  <a:lnTo>
                    <a:pt x="3781" y="1036"/>
                  </a:lnTo>
                  <a:close/>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7871;p48">
              <a:extLst>
                <a:ext uri="{FF2B5EF4-FFF2-40B4-BE49-F238E27FC236}">
                  <a16:creationId xmlns:a16="http://schemas.microsoft.com/office/drawing/2014/main" id="{E68FC580-2822-12BC-6322-E12F5D68EF1C}"/>
                </a:ext>
              </a:extLst>
            </p:cNvPr>
            <p:cNvSpPr/>
            <p:nvPr/>
          </p:nvSpPr>
          <p:spPr>
            <a:xfrm>
              <a:off x="1981275" y="3332188"/>
              <a:ext cx="91250" cy="108100"/>
            </a:xfrm>
            <a:custGeom>
              <a:avLst/>
              <a:gdLst/>
              <a:ahLst/>
              <a:cxnLst/>
              <a:rect l="l" t="t" r="r" b="b"/>
              <a:pathLst>
                <a:path w="3650" h="4324" fill="none" extrusionOk="0">
                  <a:moveTo>
                    <a:pt x="1" y="604"/>
                  </a:moveTo>
                  <a:lnTo>
                    <a:pt x="1418" y="1"/>
                  </a:lnTo>
                  <a:lnTo>
                    <a:pt x="3650" y="935"/>
                  </a:lnTo>
                  <a:lnTo>
                    <a:pt x="2396" y="3470"/>
                  </a:lnTo>
                  <a:lnTo>
                    <a:pt x="1310" y="4323"/>
                  </a:ln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7872;p48">
              <a:extLst>
                <a:ext uri="{FF2B5EF4-FFF2-40B4-BE49-F238E27FC236}">
                  <a16:creationId xmlns:a16="http://schemas.microsoft.com/office/drawing/2014/main" id="{C2898573-5AB8-C24D-355E-C8EC17154A62}"/>
                </a:ext>
              </a:extLst>
            </p:cNvPr>
            <p:cNvSpPr/>
            <p:nvPr/>
          </p:nvSpPr>
          <p:spPr>
            <a:xfrm>
              <a:off x="2045275" y="3355538"/>
              <a:ext cx="27250" cy="17650"/>
            </a:xfrm>
            <a:custGeom>
              <a:avLst/>
              <a:gdLst/>
              <a:ahLst/>
              <a:cxnLst/>
              <a:rect l="l" t="t" r="r" b="b"/>
              <a:pathLst>
                <a:path w="1090" h="706" fill="none" extrusionOk="0">
                  <a:moveTo>
                    <a:pt x="0" y="705"/>
                  </a:moveTo>
                  <a:lnTo>
                    <a:pt x="1090" y="1"/>
                  </a:ln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7873;p48">
              <a:extLst>
                <a:ext uri="{FF2B5EF4-FFF2-40B4-BE49-F238E27FC236}">
                  <a16:creationId xmlns:a16="http://schemas.microsoft.com/office/drawing/2014/main" id="{D9358AA5-8ADB-6C72-21CD-60D49532AF86}"/>
                </a:ext>
              </a:extLst>
            </p:cNvPr>
            <p:cNvSpPr/>
            <p:nvPr/>
          </p:nvSpPr>
          <p:spPr>
            <a:xfrm>
              <a:off x="1008800" y="4257063"/>
              <a:ext cx="1127175" cy="80650"/>
            </a:xfrm>
            <a:custGeom>
              <a:avLst/>
              <a:gdLst/>
              <a:ahLst/>
              <a:cxnLst/>
              <a:rect l="l" t="t" r="r" b="b"/>
              <a:pathLst>
                <a:path w="45087" h="3226" extrusionOk="0">
                  <a:moveTo>
                    <a:pt x="22726" y="0"/>
                  </a:moveTo>
                  <a:cubicBezTo>
                    <a:pt x="13665" y="0"/>
                    <a:pt x="1" y="2066"/>
                    <a:pt x="2310" y="2518"/>
                  </a:cubicBezTo>
                  <a:cubicBezTo>
                    <a:pt x="4896" y="3025"/>
                    <a:pt x="8849" y="3226"/>
                    <a:pt x="13327" y="3226"/>
                  </a:cubicBezTo>
                  <a:cubicBezTo>
                    <a:pt x="26791" y="3226"/>
                    <a:pt x="45001" y="1407"/>
                    <a:pt x="45058" y="603"/>
                  </a:cubicBezTo>
                  <a:cubicBezTo>
                    <a:pt x="45086" y="191"/>
                    <a:pt x="42594" y="64"/>
                    <a:pt x="39511" y="64"/>
                  </a:cubicBezTo>
                  <a:cubicBezTo>
                    <a:pt x="34561" y="64"/>
                    <a:pt x="28089" y="391"/>
                    <a:pt x="28089" y="391"/>
                  </a:cubicBezTo>
                  <a:cubicBezTo>
                    <a:pt x="26735" y="115"/>
                    <a:pt x="24858" y="0"/>
                    <a:pt x="22726"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7874;p48">
              <a:extLst>
                <a:ext uri="{FF2B5EF4-FFF2-40B4-BE49-F238E27FC236}">
                  <a16:creationId xmlns:a16="http://schemas.microsoft.com/office/drawing/2014/main" id="{1C64C2A6-1065-325B-5778-01C513B06B70}"/>
                </a:ext>
              </a:extLst>
            </p:cNvPr>
            <p:cNvSpPr/>
            <p:nvPr/>
          </p:nvSpPr>
          <p:spPr>
            <a:xfrm>
              <a:off x="2318950" y="3951913"/>
              <a:ext cx="700975" cy="347075"/>
            </a:xfrm>
            <a:custGeom>
              <a:avLst/>
              <a:gdLst/>
              <a:ahLst/>
              <a:cxnLst/>
              <a:rect l="l" t="t" r="r" b="b"/>
              <a:pathLst>
                <a:path w="28039" h="13883" extrusionOk="0">
                  <a:moveTo>
                    <a:pt x="10346" y="0"/>
                  </a:moveTo>
                  <a:cubicBezTo>
                    <a:pt x="10174" y="0"/>
                    <a:pt x="10013" y="3"/>
                    <a:pt x="9865" y="9"/>
                  </a:cubicBezTo>
                  <a:cubicBezTo>
                    <a:pt x="830" y="365"/>
                    <a:pt x="2421" y="5299"/>
                    <a:pt x="2426" y="5299"/>
                  </a:cubicBezTo>
                  <a:cubicBezTo>
                    <a:pt x="2426" y="5299"/>
                    <a:pt x="2426" y="5299"/>
                    <a:pt x="2426" y="5299"/>
                  </a:cubicBezTo>
                  <a:lnTo>
                    <a:pt x="2426" y="5299"/>
                  </a:lnTo>
                  <a:lnTo>
                    <a:pt x="1307" y="6434"/>
                  </a:lnTo>
                  <a:cubicBezTo>
                    <a:pt x="1" y="8061"/>
                    <a:pt x="904" y="11771"/>
                    <a:pt x="904" y="11771"/>
                  </a:cubicBezTo>
                  <a:cubicBezTo>
                    <a:pt x="904" y="11771"/>
                    <a:pt x="13231" y="13597"/>
                    <a:pt x="18655" y="13864"/>
                  </a:cubicBezTo>
                  <a:cubicBezTo>
                    <a:pt x="18907" y="13876"/>
                    <a:pt x="19155" y="13882"/>
                    <a:pt x="19399" y="13882"/>
                  </a:cubicBezTo>
                  <a:cubicBezTo>
                    <a:pt x="24408" y="13882"/>
                    <a:pt x="27733" y="11406"/>
                    <a:pt x="27733" y="11406"/>
                  </a:cubicBezTo>
                  <a:lnTo>
                    <a:pt x="27684" y="9513"/>
                  </a:lnTo>
                  <a:lnTo>
                    <a:pt x="25718" y="8758"/>
                  </a:lnTo>
                  <a:lnTo>
                    <a:pt x="27766" y="7778"/>
                  </a:lnTo>
                  <a:cubicBezTo>
                    <a:pt x="28038" y="6351"/>
                    <a:pt x="21051" y="3257"/>
                    <a:pt x="21051" y="3257"/>
                  </a:cubicBezTo>
                  <a:cubicBezTo>
                    <a:pt x="20420" y="2187"/>
                    <a:pt x="18468" y="2084"/>
                    <a:pt x="18468" y="2084"/>
                  </a:cubicBezTo>
                  <a:cubicBezTo>
                    <a:pt x="16522" y="496"/>
                    <a:pt x="12532" y="0"/>
                    <a:pt x="10346"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7875;p48">
              <a:extLst>
                <a:ext uri="{FF2B5EF4-FFF2-40B4-BE49-F238E27FC236}">
                  <a16:creationId xmlns:a16="http://schemas.microsoft.com/office/drawing/2014/main" id="{90D0455C-23FC-2736-06EE-BC04916500F2}"/>
                </a:ext>
              </a:extLst>
            </p:cNvPr>
            <p:cNvSpPr/>
            <p:nvPr/>
          </p:nvSpPr>
          <p:spPr>
            <a:xfrm>
              <a:off x="2575075" y="4149613"/>
              <a:ext cx="465000" cy="132900"/>
            </a:xfrm>
            <a:custGeom>
              <a:avLst/>
              <a:gdLst/>
              <a:ahLst/>
              <a:cxnLst/>
              <a:rect l="l" t="t" r="r" b="b"/>
              <a:pathLst>
                <a:path w="18600" h="5316" fill="none" extrusionOk="0">
                  <a:moveTo>
                    <a:pt x="2421" y="1"/>
                  </a:moveTo>
                  <a:lnTo>
                    <a:pt x="94" y="630"/>
                  </a:lnTo>
                  <a:lnTo>
                    <a:pt x="1" y="2792"/>
                  </a:lnTo>
                  <a:lnTo>
                    <a:pt x="11379" y="5315"/>
                  </a:lnTo>
                  <a:lnTo>
                    <a:pt x="18565" y="3599"/>
                  </a:lnTo>
                  <a:lnTo>
                    <a:pt x="18599" y="151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7876;p48">
              <a:extLst>
                <a:ext uri="{FF2B5EF4-FFF2-40B4-BE49-F238E27FC236}">
                  <a16:creationId xmlns:a16="http://schemas.microsoft.com/office/drawing/2014/main" id="{A459F8ED-A7DC-B1C3-2C1E-D4D035338710}"/>
                </a:ext>
              </a:extLst>
            </p:cNvPr>
            <p:cNvSpPr/>
            <p:nvPr/>
          </p:nvSpPr>
          <p:spPr>
            <a:xfrm>
              <a:off x="2615850" y="4163763"/>
              <a:ext cx="424225" cy="67825"/>
            </a:xfrm>
            <a:custGeom>
              <a:avLst/>
              <a:gdLst/>
              <a:ahLst/>
              <a:cxnLst/>
              <a:rect l="l" t="t" r="r" b="b"/>
              <a:pathLst>
                <a:path w="16969" h="2713" fill="none" extrusionOk="0">
                  <a:moveTo>
                    <a:pt x="0" y="661"/>
                  </a:moveTo>
                  <a:lnTo>
                    <a:pt x="9709" y="2712"/>
                  </a:lnTo>
                  <a:lnTo>
                    <a:pt x="16968" y="952"/>
                  </a:lnTo>
                  <a:lnTo>
                    <a:pt x="14964"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7877;p48">
              <a:extLst>
                <a:ext uri="{FF2B5EF4-FFF2-40B4-BE49-F238E27FC236}">
                  <a16:creationId xmlns:a16="http://schemas.microsoft.com/office/drawing/2014/main" id="{17C75DBB-96F5-4EA9-5897-19F1DE29AA0F}"/>
                </a:ext>
              </a:extLst>
            </p:cNvPr>
            <p:cNvSpPr/>
            <p:nvPr/>
          </p:nvSpPr>
          <p:spPr>
            <a:xfrm>
              <a:off x="2364925" y="3940113"/>
              <a:ext cx="681075" cy="362350"/>
            </a:xfrm>
            <a:custGeom>
              <a:avLst/>
              <a:gdLst/>
              <a:ahLst/>
              <a:cxnLst/>
              <a:rect l="l" t="t" r="r" b="b"/>
              <a:pathLst>
                <a:path w="27243" h="14494" fill="none" extrusionOk="0">
                  <a:moveTo>
                    <a:pt x="8438" y="10721"/>
                  </a:moveTo>
                  <a:cubicBezTo>
                    <a:pt x="8438" y="10721"/>
                    <a:pt x="7781" y="10206"/>
                    <a:pt x="8036" y="8820"/>
                  </a:cubicBezTo>
                  <a:cubicBezTo>
                    <a:pt x="8279" y="7519"/>
                    <a:pt x="9929" y="7916"/>
                    <a:pt x="9929" y="7916"/>
                  </a:cubicBezTo>
                  <a:cubicBezTo>
                    <a:pt x="12911" y="9163"/>
                    <a:pt x="16506" y="9969"/>
                    <a:pt x="20110" y="10051"/>
                  </a:cubicBezTo>
                  <a:cubicBezTo>
                    <a:pt x="21177" y="10075"/>
                    <a:pt x="27243" y="9005"/>
                    <a:pt x="26076" y="6983"/>
                  </a:cubicBezTo>
                  <a:cubicBezTo>
                    <a:pt x="25331" y="5692"/>
                    <a:pt x="23071" y="4448"/>
                    <a:pt x="20323" y="2955"/>
                  </a:cubicBezTo>
                  <a:cubicBezTo>
                    <a:pt x="18769" y="2112"/>
                    <a:pt x="18193" y="1808"/>
                    <a:pt x="13606" y="812"/>
                  </a:cubicBezTo>
                  <a:cubicBezTo>
                    <a:pt x="9873" y="1"/>
                    <a:pt x="4628" y="1533"/>
                    <a:pt x="3030" y="2747"/>
                  </a:cubicBezTo>
                  <a:cubicBezTo>
                    <a:pt x="1857" y="3640"/>
                    <a:pt x="1187" y="4661"/>
                    <a:pt x="1046" y="6246"/>
                  </a:cubicBezTo>
                  <a:cubicBezTo>
                    <a:pt x="1029" y="6439"/>
                    <a:pt x="209" y="7277"/>
                    <a:pt x="172" y="7793"/>
                  </a:cubicBezTo>
                  <a:cubicBezTo>
                    <a:pt x="0" y="10306"/>
                    <a:pt x="1048" y="12781"/>
                    <a:pt x="1048" y="12781"/>
                  </a:cubicBezTo>
                  <a:cubicBezTo>
                    <a:pt x="1048" y="12781"/>
                    <a:pt x="7019" y="13305"/>
                    <a:pt x="8743" y="13459"/>
                  </a:cubicBezTo>
                  <a:cubicBezTo>
                    <a:pt x="8743" y="13459"/>
                    <a:pt x="16148" y="14480"/>
                    <a:pt x="17676" y="14487"/>
                  </a:cubicBezTo>
                  <a:cubicBezTo>
                    <a:pt x="19204" y="14493"/>
                    <a:pt x="24380" y="13405"/>
                    <a:pt x="25355" y="12419"/>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7878;p48">
              <a:extLst>
                <a:ext uri="{FF2B5EF4-FFF2-40B4-BE49-F238E27FC236}">
                  <a16:creationId xmlns:a16="http://schemas.microsoft.com/office/drawing/2014/main" id="{8AC07C36-C5EB-8BBB-CD72-451249656A0F}"/>
                </a:ext>
              </a:extLst>
            </p:cNvPr>
            <p:cNvSpPr/>
            <p:nvPr/>
          </p:nvSpPr>
          <p:spPr>
            <a:xfrm>
              <a:off x="2479025" y="4014688"/>
              <a:ext cx="389975" cy="79875"/>
            </a:xfrm>
            <a:custGeom>
              <a:avLst/>
              <a:gdLst/>
              <a:ahLst/>
              <a:cxnLst/>
              <a:rect l="l" t="t" r="r" b="b"/>
              <a:pathLst>
                <a:path w="15599" h="3195" fill="none" extrusionOk="0">
                  <a:moveTo>
                    <a:pt x="0" y="589"/>
                  </a:moveTo>
                  <a:cubicBezTo>
                    <a:pt x="0" y="589"/>
                    <a:pt x="4446" y="892"/>
                    <a:pt x="7267" y="3194"/>
                  </a:cubicBezTo>
                  <a:cubicBezTo>
                    <a:pt x="7267" y="3194"/>
                    <a:pt x="12919" y="0"/>
                    <a:pt x="15598" y="13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7879;p48">
              <a:extLst>
                <a:ext uri="{FF2B5EF4-FFF2-40B4-BE49-F238E27FC236}">
                  <a16:creationId xmlns:a16="http://schemas.microsoft.com/office/drawing/2014/main" id="{828EE830-52A8-65C9-7386-5BFF58A00541}"/>
                </a:ext>
              </a:extLst>
            </p:cNvPr>
            <p:cNvSpPr/>
            <p:nvPr/>
          </p:nvSpPr>
          <p:spPr>
            <a:xfrm>
              <a:off x="2393300" y="4109263"/>
              <a:ext cx="135100" cy="104250"/>
            </a:xfrm>
            <a:custGeom>
              <a:avLst/>
              <a:gdLst/>
              <a:ahLst/>
              <a:cxnLst/>
              <a:rect l="l" t="t" r="r" b="b"/>
              <a:pathLst>
                <a:path w="5404" h="4170" fill="none" extrusionOk="0">
                  <a:moveTo>
                    <a:pt x="5404" y="1"/>
                  </a:moveTo>
                  <a:cubicBezTo>
                    <a:pt x="5404" y="1"/>
                    <a:pt x="3809" y="1484"/>
                    <a:pt x="4633" y="4170"/>
                  </a:cubicBezTo>
                  <a:lnTo>
                    <a:pt x="1" y="3177"/>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7880;p48">
              <a:extLst>
                <a:ext uri="{FF2B5EF4-FFF2-40B4-BE49-F238E27FC236}">
                  <a16:creationId xmlns:a16="http://schemas.microsoft.com/office/drawing/2014/main" id="{03C2EBE0-A20D-EC4E-75E1-98E214EF8F47}"/>
                </a:ext>
              </a:extLst>
            </p:cNvPr>
            <p:cNvSpPr/>
            <p:nvPr/>
          </p:nvSpPr>
          <p:spPr>
            <a:xfrm>
              <a:off x="2676050" y="4001363"/>
              <a:ext cx="147300" cy="56975"/>
            </a:xfrm>
            <a:custGeom>
              <a:avLst/>
              <a:gdLst/>
              <a:ahLst/>
              <a:cxnLst/>
              <a:rect l="l" t="t" r="r" b="b"/>
              <a:pathLst>
                <a:path w="5892" h="2279" fill="none" extrusionOk="0">
                  <a:moveTo>
                    <a:pt x="1" y="2278"/>
                  </a:moveTo>
                  <a:cubicBezTo>
                    <a:pt x="1" y="2278"/>
                    <a:pt x="2021" y="143"/>
                    <a:pt x="5892"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7881;p48">
              <a:extLst>
                <a:ext uri="{FF2B5EF4-FFF2-40B4-BE49-F238E27FC236}">
                  <a16:creationId xmlns:a16="http://schemas.microsoft.com/office/drawing/2014/main" id="{16DE7D35-286A-F2CB-606C-0EF0BFFBE21A}"/>
                </a:ext>
              </a:extLst>
            </p:cNvPr>
            <p:cNvSpPr/>
            <p:nvPr/>
          </p:nvSpPr>
          <p:spPr>
            <a:xfrm>
              <a:off x="3020700" y="4107963"/>
              <a:ext cx="34925" cy="19325"/>
            </a:xfrm>
            <a:custGeom>
              <a:avLst/>
              <a:gdLst/>
              <a:ahLst/>
              <a:cxnLst/>
              <a:rect l="l" t="t" r="r" b="b"/>
              <a:pathLst>
                <a:path w="1397" h="773" fill="none" extrusionOk="0">
                  <a:moveTo>
                    <a:pt x="1" y="772"/>
                  </a:moveTo>
                  <a:cubicBezTo>
                    <a:pt x="1" y="772"/>
                    <a:pt x="756" y="0"/>
                    <a:pt x="1076" y="258"/>
                  </a:cubicBezTo>
                  <a:cubicBezTo>
                    <a:pt x="1397" y="517"/>
                    <a:pt x="1" y="772"/>
                    <a:pt x="1" y="772"/>
                  </a:cubicBezTo>
                  <a:close/>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7882;p48">
              <a:extLst>
                <a:ext uri="{FF2B5EF4-FFF2-40B4-BE49-F238E27FC236}">
                  <a16:creationId xmlns:a16="http://schemas.microsoft.com/office/drawing/2014/main" id="{1558083C-9259-7F2A-3295-DA619F10506B}"/>
                </a:ext>
              </a:extLst>
            </p:cNvPr>
            <p:cNvSpPr/>
            <p:nvPr/>
          </p:nvSpPr>
          <p:spPr>
            <a:xfrm>
              <a:off x="2856650" y="4231563"/>
              <a:ext cx="1950" cy="34025"/>
            </a:xfrm>
            <a:custGeom>
              <a:avLst/>
              <a:gdLst/>
              <a:ahLst/>
              <a:cxnLst/>
              <a:rect l="l" t="t" r="r" b="b"/>
              <a:pathLst>
                <a:path w="78" h="1361" fill="none" extrusionOk="0">
                  <a:moveTo>
                    <a:pt x="77" y="0"/>
                  </a:moveTo>
                  <a:lnTo>
                    <a:pt x="0" y="1360"/>
                  </a:lnTo>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7883;p48">
              <a:extLst>
                <a:ext uri="{FF2B5EF4-FFF2-40B4-BE49-F238E27FC236}">
                  <a16:creationId xmlns:a16="http://schemas.microsoft.com/office/drawing/2014/main" id="{AFF5FB7D-C430-1948-1F97-28D3D016B6C8}"/>
                </a:ext>
              </a:extLst>
            </p:cNvPr>
            <p:cNvSpPr/>
            <p:nvPr/>
          </p:nvSpPr>
          <p:spPr>
            <a:xfrm>
              <a:off x="2908575" y="4215163"/>
              <a:ext cx="127550" cy="31775"/>
            </a:xfrm>
            <a:custGeom>
              <a:avLst/>
              <a:gdLst/>
              <a:ahLst/>
              <a:cxnLst/>
              <a:rect l="l" t="t" r="r" b="b"/>
              <a:pathLst>
                <a:path w="5102" h="1271" fill="none" extrusionOk="0">
                  <a:moveTo>
                    <a:pt x="1" y="1271"/>
                  </a:moveTo>
                  <a:lnTo>
                    <a:pt x="5102"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7884;p48">
              <a:extLst>
                <a:ext uri="{FF2B5EF4-FFF2-40B4-BE49-F238E27FC236}">
                  <a16:creationId xmlns:a16="http://schemas.microsoft.com/office/drawing/2014/main" id="{D624C63A-29BA-5961-58D4-CA858718E2F6}"/>
                </a:ext>
              </a:extLst>
            </p:cNvPr>
            <p:cNvSpPr/>
            <p:nvPr/>
          </p:nvSpPr>
          <p:spPr>
            <a:xfrm>
              <a:off x="2576425" y="4197913"/>
              <a:ext cx="162550" cy="34850"/>
            </a:xfrm>
            <a:custGeom>
              <a:avLst/>
              <a:gdLst/>
              <a:ahLst/>
              <a:cxnLst/>
              <a:rect l="l" t="t" r="r" b="b"/>
              <a:pathLst>
                <a:path w="6502" h="1394" fill="none" extrusionOk="0">
                  <a:moveTo>
                    <a:pt x="1" y="1"/>
                  </a:moveTo>
                  <a:lnTo>
                    <a:pt x="6501" y="1394"/>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7885;p48">
              <a:extLst>
                <a:ext uri="{FF2B5EF4-FFF2-40B4-BE49-F238E27FC236}">
                  <a16:creationId xmlns:a16="http://schemas.microsoft.com/office/drawing/2014/main" id="{0CA9CD1F-1AC6-1D59-3A7A-F5DCECFC4591}"/>
                </a:ext>
              </a:extLst>
            </p:cNvPr>
            <p:cNvSpPr/>
            <p:nvPr/>
          </p:nvSpPr>
          <p:spPr>
            <a:xfrm>
              <a:off x="2762050" y="4240288"/>
              <a:ext cx="52775" cy="10100"/>
            </a:xfrm>
            <a:custGeom>
              <a:avLst/>
              <a:gdLst/>
              <a:ahLst/>
              <a:cxnLst/>
              <a:rect l="l" t="t" r="r" b="b"/>
              <a:pathLst>
                <a:path w="2111" h="404" fill="none" extrusionOk="0">
                  <a:moveTo>
                    <a:pt x="0" y="0"/>
                  </a:moveTo>
                  <a:lnTo>
                    <a:pt x="2111" y="403"/>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7886;p48">
              <a:extLst>
                <a:ext uri="{FF2B5EF4-FFF2-40B4-BE49-F238E27FC236}">
                  <a16:creationId xmlns:a16="http://schemas.microsoft.com/office/drawing/2014/main" id="{779D0A7A-3A52-CF30-96F1-B223A55E4F84}"/>
                </a:ext>
              </a:extLst>
            </p:cNvPr>
            <p:cNvSpPr/>
            <p:nvPr/>
          </p:nvSpPr>
          <p:spPr>
            <a:xfrm>
              <a:off x="2396150" y="4079938"/>
              <a:ext cx="105800" cy="21375"/>
            </a:xfrm>
            <a:custGeom>
              <a:avLst/>
              <a:gdLst/>
              <a:ahLst/>
              <a:cxnLst/>
              <a:rect l="l" t="t" r="r" b="b"/>
              <a:pathLst>
                <a:path w="4232" h="855" fill="none" extrusionOk="0">
                  <a:moveTo>
                    <a:pt x="0" y="592"/>
                  </a:moveTo>
                  <a:cubicBezTo>
                    <a:pt x="0" y="592"/>
                    <a:pt x="1173" y="1"/>
                    <a:pt x="4231" y="85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7887;p48">
              <a:extLst>
                <a:ext uri="{FF2B5EF4-FFF2-40B4-BE49-F238E27FC236}">
                  <a16:creationId xmlns:a16="http://schemas.microsoft.com/office/drawing/2014/main" id="{D1C06274-D636-293E-55E4-C2546AA60C6D}"/>
                </a:ext>
              </a:extLst>
            </p:cNvPr>
            <p:cNvSpPr/>
            <p:nvPr/>
          </p:nvSpPr>
          <p:spPr>
            <a:xfrm>
              <a:off x="2722025" y="4048613"/>
              <a:ext cx="308775" cy="107550"/>
            </a:xfrm>
            <a:custGeom>
              <a:avLst/>
              <a:gdLst/>
              <a:ahLst/>
              <a:cxnLst/>
              <a:rect l="l" t="t" r="r" b="b"/>
              <a:pathLst>
                <a:path w="12351" h="4302" fill="none" extrusionOk="0">
                  <a:moveTo>
                    <a:pt x="0" y="3515"/>
                  </a:moveTo>
                  <a:cubicBezTo>
                    <a:pt x="0" y="3515"/>
                    <a:pt x="3240" y="4302"/>
                    <a:pt x="6476" y="4300"/>
                  </a:cubicBezTo>
                  <a:cubicBezTo>
                    <a:pt x="7227" y="4300"/>
                    <a:pt x="9819" y="3622"/>
                    <a:pt x="10408" y="3317"/>
                  </a:cubicBezTo>
                  <a:cubicBezTo>
                    <a:pt x="12351" y="2301"/>
                    <a:pt x="8353" y="0"/>
                    <a:pt x="8353"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7888;p48">
              <a:extLst>
                <a:ext uri="{FF2B5EF4-FFF2-40B4-BE49-F238E27FC236}">
                  <a16:creationId xmlns:a16="http://schemas.microsoft.com/office/drawing/2014/main" id="{215F1D30-BA52-16A2-4E77-162B557D917E}"/>
                </a:ext>
              </a:extLst>
            </p:cNvPr>
            <p:cNvSpPr/>
            <p:nvPr/>
          </p:nvSpPr>
          <p:spPr>
            <a:xfrm>
              <a:off x="1917325" y="4039463"/>
              <a:ext cx="491000" cy="128750"/>
            </a:xfrm>
            <a:custGeom>
              <a:avLst/>
              <a:gdLst/>
              <a:ahLst/>
              <a:cxnLst/>
              <a:rect l="l" t="t" r="r" b="b"/>
              <a:pathLst>
                <a:path w="19640" h="5150" extrusionOk="0">
                  <a:moveTo>
                    <a:pt x="14794" y="1"/>
                  </a:moveTo>
                  <a:lnTo>
                    <a:pt x="977" y="392"/>
                  </a:lnTo>
                  <a:cubicBezTo>
                    <a:pt x="409" y="500"/>
                    <a:pt x="1" y="1484"/>
                    <a:pt x="63" y="2652"/>
                  </a:cubicBezTo>
                  <a:cubicBezTo>
                    <a:pt x="99" y="3352"/>
                    <a:pt x="473" y="4343"/>
                    <a:pt x="825" y="4897"/>
                  </a:cubicBezTo>
                  <a:lnTo>
                    <a:pt x="14331" y="5149"/>
                  </a:lnTo>
                  <a:lnTo>
                    <a:pt x="19599" y="5076"/>
                  </a:lnTo>
                  <a:lnTo>
                    <a:pt x="19571" y="4514"/>
                  </a:lnTo>
                  <a:cubicBezTo>
                    <a:pt x="19571" y="4514"/>
                    <a:pt x="17786" y="4458"/>
                    <a:pt x="16325" y="4458"/>
                  </a:cubicBezTo>
                  <a:cubicBezTo>
                    <a:pt x="15834" y="4458"/>
                    <a:pt x="15380" y="4464"/>
                    <a:pt x="15042" y="4481"/>
                  </a:cubicBezTo>
                  <a:cubicBezTo>
                    <a:pt x="15042" y="4481"/>
                    <a:pt x="14403" y="4084"/>
                    <a:pt x="14327" y="2947"/>
                  </a:cubicBezTo>
                  <a:cubicBezTo>
                    <a:pt x="14275" y="2193"/>
                    <a:pt x="14196" y="804"/>
                    <a:pt x="14798" y="620"/>
                  </a:cubicBezTo>
                  <a:cubicBezTo>
                    <a:pt x="14894" y="591"/>
                    <a:pt x="15082" y="578"/>
                    <a:pt x="15331" y="578"/>
                  </a:cubicBezTo>
                  <a:cubicBezTo>
                    <a:pt x="16644" y="578"/>
                    <a:pt x="19640" y="923"/>
                    <a:pt x="19640" y="923"/>
                  </a:cubicBezTo>
                  <a:lnTo>
                    <a:pt x="19632" y="251"/>
                  </a:lnTo>
                  <a:lnTo>
                    <a:pt x="14794" y="1"/>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7889;p48">
              <a:extLst>
                <a:ext uri="{FF2B5EF4-FFF2-40B4-BE49-F238E27FC236}">
                  <a16:creationId xmlns:a16="http://schemas.microsoft.com/office/drawing/2014/main" id="{0AF89542-96CC-27E9-93AA-6DCF9243E06C}"/>
                </a:ext>
              </a:extLst>
            </p:cNvPr>
            <p:cNvSpPr/>
            <p:nvPr/>
          </p:nvSpPr>
          <p:spPr>
            <a:xfrm>
              <a:off x="1943800" y="4062538"/>
              <a:ext cx="317875" cy="5100"/>
            </a:xfrm>
            <a:custGeom>
              <a:avLst/>
              <a:gdLst/>
              <a:ahLst/>
              <a:cxnLst/>
              <a:rect l="l" t="t" r="r" b="b"/>
              <a:pathLst>
                <a:path w="12715" h="204" fill="none" extrusionOk="0">
                  <a:moveTo>
                    <a:pt x="12714" y="0"/>
                  </a:moveTo>
                  <a:lnTo>
                    <a:pt x="0" y="203"/>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7890;p48">
              <a:extLst>
                <a:ext uri="{FF2B5EF4-FFF2-40B4-BE49-F238E27FC236}">
                  <a16:creationId xmlns:a16="http://schemas.microsoft.com/office/drawing/2014/main" id="{94A72F0B-2043-5A89-2091-1F30092BBDCE}"/>
                </a:ext>
              </a:extLst>
            </p:cNvPr>
            <p:cNvSpPr/>
            <p:nvPr/>
          </p:nvSpPr>
          <p:spPr>
            <a:xfrm>
              <a:off x="2272125" y="4053588"/>
              <a:ext cx="132075" cy="98200"/>
            </a:xfrm>
            <a:custGeom>
              <a:avLst/>
              <a:gdLst/>
              <a:ahLst/>
              <a:cxnLst/>
              <a:rect l="l" t="t" r="r" b="b"/>
              <a:pathLst>
                <a:path w="5283" h="3928" extrusionOk="0">
                  <a:moveTo>
                    <a:pt x="1375" y="0"/>
                  </a:moveTo>
                  <a:cubicBezTo>
                    <a:pt x="1009" y="0"/>
                    <a:pt x="728" y="17"/>
                    <a:pt x="604" y="55"/>
                  </a:cubicBezTo>
                  <a:cubicBezTo>
                    <a:pt x="1" y="239"/>
                    <a:pt x="81" y="1628"/>
                    <a:pt x="132" y="2382"/>
                  </a:cubicBezTo>
                  <a:cubicBezTo>
                    <a:pt x="209" y="3519"/>
                    <a:pt x="848" y="3916"/>
                    <a:pt x="848" y="3916"/>
                  </a:cubicBezTo>
                  <a:cubicBezTo>
                    <a:pt x="1100" y="3903"/>
                    <a:pt x="1415" y="3899"/>
                    <a:pt x="1761" y="3899"/>
                  </a:cubicBezTo>
                  <a:cubicBezTo>
                    <a:pt x="2643" y="3899"/>
                    <a:pt x="3726" y="3928"/>
                    <a:pt x="4482" y="3928"/>
                  </a:cubicBezTo>
                  <a:cubicBezTo>
                    <a:pt x="4736" y="3928"/>
                    <a:pt x="4954" y="3925"/>
                    <a:pt x="5113" y="3916"/>
                  </a:cubicBezTo>
                  <a:cubicBezTo>
                    <a:pt x="5282" y="3908"/>
                    <a:pt x="5146" y="303"/>
                    <a:pt x="5081" y="288"/>
                  </a:cubicBezTo>
                  <a:cubicBezTo>
                    <a:pt x="4299" y="144"/>
                    <a:pt x="2460" y="0"/>
                    <a:pt x="13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891;p48">
              <a:extLst>
                <a:ext uri="{FF2B5EF4-FFF2-40B4-BE49-F238E27FC236}">
                  <a16:creationId xmlns:a16="http://schemas.microsoft.com/office/drawing/2014/main" id="{4081CB7C-2826-9A68-767D-6F94A87EC106}"/>
                </a:ext>
              </a:extLst>
            </p:cNvPr>
            <p:cNvSpPr/>
            <p:nvPr/>
          </p:nvSpPr>
          <p:spPr>
            <a:xfrm>
              <a:off x="2304825" y="4080513"/>
              <a:ext cx="85900" cy="15150"/>
            </a:xfrm>
            <a:custGeom>
              <a:avLst/>
              <a:gdLst/>
              <a:ahLst/>
              <a:cxnLst/>
              <a:rect l="l" t="t" r="r" b="b"/>
              <a:pathLst>
                <a:path w="3436" h="606" extrusionOk="0">
                  <a:moveTo>
                    <a:pt x="3435" y="1"/>
                  </a:moveTo>
                  <a:lnTo>
                    <a:pt x="1" y="119"/>
                  </a:lnTo>
                  <a:cubicBezTo>
                    <a:pt x="1" y="119"/>
                    <a:pt x="405" y="484"/>
                    <a:pt x="1116" y="594"/>
                  </a:cubicBezTo>
                  <a:cubicBezTo>
                    <a:pt x="1169" y="602"/>
                    <a:pt x="1225" y="606"/>
                    <a:pt x="1286" y="606"/>
                  </a:cubicBezTo>
                  <a:cubicBezTo>
                    <a:pt x="2055" y="606"/>
                    <a:pt x="3435" y="1"/>
                    <a:pt x="3435"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892;p48">
              <a:extLst>
                <a:ext uri="{FF2B5EF4-FFF2-40B4-BE49-F238E27FC236}">
                  <a16:creationId xmlns:a16="http://schemas.microsoft.com/office/drawing/2014/main" id="{B11859D8-59AC-4B16-0CB4-3255E363B2BA}"/>
                </a:ext>
              </a:extLst>
            </p:cNvPr>
            <p:cNvSpPr/>
            <p:nvPr/>
          </p:nvSpPr>
          <p:spPr>
            <a:xfrm>
              <a:off x="2276650" y="4121063"/>
              <a:ext cx="86750" cy="12425"/>
            </a:xfrm>
            <a:custGeom>
              <a:avLst/>
              <a:gdLst/>
              <a:ahLst/>
              <a:cxnLst/>
              <a:rect l="l" t="t" r="r" b="b"/>
              <a:pathLst>
                <a:path w="3470" h="497" extrusionOk="0">
                  <a:moveTo>
                    <a:pt x="0" y="1"/>
                  </a:moveTo>
                  <a:lnTo>
                    <a:pt x="0" y="1"/>
                  </a:lnTo>
                  <a:cubicBezTo>
                    <a:pt x="0" y="1"/>
                    <a:pt x="407" y="365"/>
                    <a:pt x="1118" y="476"/>
                  </a:cubicBezTo>
                  <a:cubicBezTo>
                    <a:pt x="1209" y="490"/>
                    <a:pt x="1316" y="496"/>
                    <a:pt x="1432" y="496"/>
                  </a:cubicBezTo>
                  <a:cubicBezTo>
                    <a:pt x="2222" y="496"/>
                    <a:pt x="3469" y="214"/>
                    <a:pt x="3469" y="214"/>
                  </a:cubicBezTo>
                  <a:lnTo>
                    <a:pt x="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893;p48">
              <a:extLst>
                <a:ext uri="{FF2B5EF4-FFF2-40B4-BE49-F238E27FC236}">
                  <a16:creationId xmlns:a16="http://schemas.microsoft.com/office/drawing/2014/main" id="{4D205B97-8730-783B-F5AA-44983F337C8F}"/>
                </a:ext>
              </a:extLst>
            </p:cNvPr>
            <p:cNvSpPr/>
            <p:nvPr/>
          </p:nvSpPr>
          <p:spPr>
            <a:xfrm>
              <a:off x="2272225" y="4053588"/>
              <a:ext cx="127000" cy="97900"/>
            </a:xfrm>
            <a:custGeom>
              <a:avLst/>
              <a:gdLst/>
              <a:ahLst/>
              <a:cxnLst/>
              <a:rect l="l" t="t" r="r" b="b"/>
              <a:pathLst>
                <a:path w="5080" h="3916" extrusionOk="0">
                  <a:moveTo>
                    <a:pt x="1372" y="0"/>
                  </a:moveTo>
                  <a:cubicBezTo>
                    <a:pt x="1006" y="0"/>
                    <a:pt x="726" y="17"/>
                    <a:pt x="602" y="55"/>
                  </a:cubicBezTo>
                  <a:cubicBezTo>
                    <a:pt x="0" y="239"/>
                    <a:pt x="79" y="1628"/>
                    <a:pt x="131" y="2382"/>
                  </a:cubicBezTo>
                  <a:cubicBezTo>
                    <a:pt x="207" y="3519"/>
                    <a:pt x="846" y="3916"/>
                    <a:pt x="846" y="3916"/>
                  </a:cubicBezTo>
                  <a:cubicBezTo>
                    <a:pt x="780" y="3806"/>
                    <a:pt x="443" y="3213"/>
                    <a:pt x="379" y="2226"/>
                  </a:cubicBezTo>
                  <a:cubicBezTo>
                    <a:pt x="379" y="2218"/>
                    <a:pt x="377" y="2208"/>
                    <a:pt x="377" y="2200"/>
                  </a:cubicBezTo>
                  <a:cubicBezTo>
                    <a:pt x="323" y="1309"/>
                    <a:pt x="840" y="571"/>
                    <a:pt x="1492" y="571"/>
                  </a:cubicBezTo>
                  <a:cubicBezTo>
                    <a:pt x="1496" y="571"/>
                    <a:pt x="1499" y="571"/>
                    <a:pt x="1503" y="571"/>
                  </a:cubicBezTo>
                  <a:lnTo>
                    <a:pt x="5080" y="288"/>
                  </a:lnTo>
                  <a:cubicBezTo>
                    <a:pt x="4297" y="144"/>
                    <a:pt x="2457" y="0"/>
                    <a:pt x="1372"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894;p48">
              <a:extLst>
                <a:ext uri="{FF2B5EF4-FFF2-40B4-BE49-F238E27FC236}">
                  <a16:creationId xmlns:a16="http://schemas.microsoft.com/office/drawing/2014/main" id="{3982FECA-FC86-0BF5-D8A3-7CB4E89119BE}"/>
                </a:ext>
              </a:extLst>
            </p:cNvPr>
            <p:cNvSpPr/>
            <p:nvPr/>
          </p:nvSpPr>
          <p:spPr>
            <a:xfrm>
              <a:off x="1946050" y="4169338"/>
              <a:ext cx="512250" cy="92725"/>
            </a:xfrm>
            <a:custGeom>
              <a:avLst/>
              <a:gdLst/>
              <a:ahLst/>
              <a:cxnLst/>
              <a:rect l="l" t="t" r="r" b="b"/>
              <a:pathLst>
                <a:path w="20490" h="3709" extrusionOk="0">
                  <a:moveTo>
                    <a:pt x="554" y="0"/>
                  </a:moveTo>
                  <a:cubicBezTo>
                    <a:pt x="246" y="0"/>
                    <a:pt x="0" y="126"/>
                    <a:pt x="10" y="277"/>
                  </a:cubicBezTo>
                  <a:lnTo>
                    <a:pt x="205" y="3448"/>
                  </a:lnTo>
                  <a:cubicBezTo>
                    <a:pt x="213" y="3594"/>
                    <a:pt x="456" y="3708"/>
                    <a:pt x="748" y="3708"/>
                  </a:cubicBezTo>
                  <a:lnTo>
                    <a:pt x="19947" y="3708"/>
                  </a:lnTo>
                  <a:cubicBezTo>
                    <a:pt x="20246" y="3708"/>
                    <a:pt x="20490" y="3587"/>
                    <a:pt x="20490" y="3440"/>
                  </a:cubicBezTo>
                  <a:lnTo>
                    <a:pt x="20490" y="269"/>
                  </a:lnTo>
                  <a:cubicBezTo>
                    <a:pt x="20490" y="121"/>
                    <a:pt x="20247" y="0"/>
                    <a:pt x="19947"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895;p48">
              <a:extLst>
                <a:ext uri="{FF2B5EF4-FFF2-40B4-BE49-F238E27FC236}">
                  <a16:creationId xmlns:a16="http://schemas.microsoft.com/office/drawing/2014/main" id="{02A6DE0C-0914-B1C6-AE97-5DFA6F9C1B71}"/>
                </a:ext>
              </a:extLst>
            </p:cNvPr>
            <p:cNvSpPr/>
            <p:nvPr/>
          </p:nvSpPr>
          <p:spPr>
            <a:xfrm>
              <a:off x="1322900" y="3745388"/>
              <a:ext cx="764700" cy="551500"/>
            </a:xfrm>
            <a:custGeom>
              <a:avLst/>
              <a:gdLst/>
              <a:ahLst/>
              <a:cxnLst/>
              <a:rect l="l" t="t" r="r" b="b"/>
              <a:pathLst>
                <a:path w="30588" h="22060" extrusionOk="0">
                  <a:moveTo>
                    <a:pt x="17027" y="0"/>
                  </a:moveTo>
                  <a:cubicBezTo>
                    <a:pt x="9732" y="0"/>
                    <a:pt x="1" y="18884"/>
                    <a:pt x="794" y="22059"/>
                  </a:cubicBezTo>
                  <a:lnTo>
                    <a:pt x="25039" y="22059"/>
                  </a:lnTo>
                  <a:cubicBezTo>
                    <a:pt x="25039" y="22059"/>
                    <a:pt x="26186" y="18603"/>
                    <a:pt x="27515" y="15279"/>
                  </a:cubicBezTo>
                  <a:cubicBezTo>
                    <a:pt x="28969" y="11649"/>
                    <a:pt x="30588" y="8057"/>
                    <a:pt x="29955" y="6299"/>
                  </a:cubicBezTo>
                  <a:cubicBezTo>
                    <a:pt x="28743" y="2931"/>
                    <a:pt x="26422" y="1489"/>
                    <a:pt x="26422" y="1489"/>
                  </a:cubicBezTo>
                  <a:lnTo>
                    <a:pt x="17425" y="20"/>
                  </a:lnTo>
                  <a:cubicBezTo>
                    <a:pt x="17293" y="7"/>
                    <a:pt x="17161" y="0"/>
                    <a:pt x="17027"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896;p48">
              <a:extLst>
                <a:ext uri="{FF2B5EF4-FFF2-40B4-BE49-F238E27FC236}">
                  <a16:creationId xmlns:a16="http://schemas.microsoft.com/office/drawing/2014/main" id="{C33304CD-62B5-31C5-67FF-8AC0C0B5AA33}"/>
                </a:ext>
              </a:extLst>
            </p:cNvPr>
            <p:cNvSpPr/>
            <p:nvPr/>
          </p:nvSpPr>
          <p:spPr>
            <a:xfrm>
              <a:off x="1992300" y="3944963"/>
              <a:ext cx="323275" cy="309325"/>
            </a:xfrm>
            <a:custGeom>
              <a:avLst/>
              <a:gdLst/>
              <a:ahLst/>
              <a:cxnLst/>
              <a:rect l="l" t="t" r="r" b="b"/>
              <a:pathLst>
                <a:path w="12931" h="12373" extrusionOk="0">
                  <a:moveTo>
                    <a:pt x="2575" y="0"/>
                  </a:moveTo>
                  <a:lnTo>
                    <a:pt x="0" y="3761"/>
                  </a:lnTo>
                  <a:cubicBezTo>
                    <a:pt x="0" y="3761"/>
                    <a:pt x="1157" y="8246"/>
                    <a:pt x="3181" y="10735"/>
                  </a:cubicBezTo>
                  <a:cubicBezTo>
                    <a:pt x="4506" y="12366"/>
                    <a:pt x="5739" y="12372"/>
                    <a:pt x="8546" y="12372"/>
                  </a:cubicBezTo>
                  <a:cubicBezTo>
                    <a:pt x="8568" y="12372"/>
                    <a:pt x="8590" y="12372"/>
                    <a:pt x="8613" y="12372"/>
                  </a:cubicBezTo>
                  <a:lnTo>
                    <a:pt x="8613" y="12372"/>
                  </a:lnTo>
                  <a:cubicBezTo>
                    <a:pt x="12931" y="12372"/>
                    <a:pt x="2575" y="0"/>
                    <a:pt x="25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7897;p48">
              <a:extLst>
                <a:ext uri="{FF2B5EF4-FFF2-40B4-BE49-F238E27FC236}">
                  <a16:creationId xmlns:a16="http://schemas.microsoft.com/office/drawing/2014/main" id="{DC40B2DD-4C89-FC82-0685-98A8FF655117}"/>
                </a:ext>
              </a:extLst>
            </p:cNvPr>
            <p:cNvSpPr/>
            <p:nvPr/>
          </p:nvSpPr>
          <p:spPr>
            <a:xfrm>
              <a:off x="2025400" y="3982113"/>
              <a:ext cx="161475" cy="261925"/>
            </a:xfrm>
            <a:custGeom>
              <a:avLst/>
              <a:gdLst/>
              <a:ahLst/>
              <a:cxnLst/>
              <a:rect l="l" t="t" r="r" b="b"/>
              <a:pathLst>
                <a:path w="6459" h="10477" extrusionOk="0">
                  <a:moveTo>
                    <a:pt x="2037" y="1"/>
                  </a:moveTo>
                  <a:lnTo>
                    <a:pt x="0" y="4733"/>
                  </a:lnTo>
                  <a:lnTo>
                    <a:pt x="4493" y="9618"/>
                  </a:lnTo>
                  <a:cubicBezTo>
                    <a:pt x="5477" y="10168"/>
                    <a:pt x="6458" y="10476"/>
                    <a:pt x="6458" y="10476"/>
                  </a:cubicBezTo>
                  <a:lnTo>
                    <a:pt x="2037"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7898;p48">
              <a:extLst>
                <a:ext uri="{FF2B5EF4-FFF2-40B4-BE49-F238E27FC236}">
                  <a16:creationId xmlns:a16="http://schemas.microsoft.com/office/drawing/2014/main" id="{0A3E5BC8-C970-D925-ED39-637EC813C6BF}"/>
                </a:ext>
              </a:extLst>
            </p:cNvPr>
            <p:cNvSpPr/>
            <p:nvPr/>
          </p:nvSpPr>
          <p:spPr>
            <a:xfrm>
              <a:off x="1827125" y="3905063"/>
              <a:ext cx="64625" cy="134350"/>
            </a:xfrm>
            <a:custGeom>
              <a:avLst/>
              <a:gdLst/>
              <a:ahLst/>
              <a:cxnLst/>
              <a:rect l="l" t="t" r="r" b="b"/>
              <a:pathLst>
                <a:path w="2585" h="5374" extrusionOk="0">
                  <a:moveTo>
                    <a:pt x="2584" y="0"/>
                  </a:moveTo>
                  <a:lnTo>
                    <a:pt x="0" y="205"/>
                  </a:lnTo>
                  <a:lnTo>
                    <a:pt x="1564" y="5373"/>
                  </a:lnTo>
                  <a:lnTo>
                    <a:pt x="258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7899;p48">
              <a:extLst>
                <a:ext uri="{FF2B5EF4-FFF2-40B4-BE49-F238E27FC236}">
                  <a16:creationId xmlns:a16="http://schemas.microsoft.com/office/drawing/2014/main" id="{8BC326BC-4B1D-0A0E-246D-49ADD7666C06}"/>
                </a:ext>
              </a:extLst>
            </p:cNvPr>
            <p:cNvSpPr/>
            <p:nvPr/>
          </p:nvSpPr>
          <p:spPr>
            <a:xfrm>
              <a:off x="1552100" y="3842638"/>
              <a:ext cx="126450" cy="305125"/>
            </a:xfrm>
            <a:custGeom>
              <a:avLst/>
              <a:gdLst/>
              <a:ahLst/>
              <a:cxnLst/>
              <a:rect l="l" t="t" r="r" b="b"/>
              <a:pathLst>
                <a:path w="5058" h="12205" extrusionOk="0">
                  <a:moveTo>
                    <a:pt x="1409" y="0"/>
                  </a:moveTo>
                  <a:cubicBezTo>
                    <a:pt x="1276" y="294"/>
                    <a:pt x="1170" y="600"/>
                    <a:pt x="1087" y="915"/>
                  </a:cubicBezTo>
                  <a:lnTo>
                    <a:pt x="1087" y="915"/>
                  </a:lnTo>
                  <a:cubicBezTo>
                    <a:pt x="1196" y="560"/>
                    <a:pt x="1308" y="253"/>
                    <a:pt x="1409" y="0"/>
                  </a:cubicBezTo>
                  <a:close/>
                  <a:moveTo>
                    <a:pt x="1087" y="915"/>
                  </a:moveTo>
                  <a:cubicBezTo>
                    <a:pt x="759" y="1987"/>
                    <a:pt x="461" y="3500"/>
                    <a:pt x="609" y="5293"/>
                  </a:cubicBezTo>
                  <a:cubicBezTo>
                    <a:pt x="879" y="8601"/>
                    <a:pt x="2182" y="11338"/>
                    <a:pt x="2879" y="12205"/>
                  </a:cubicBezTo>
                  <a:cubicBezTo>
                    <a:pt x="2879" y="12205"/>
                    <a:pt x="4658" y="11359"/>
                    <a:pt x="5058" y="10969"/>
                  </a:cubicBezTo>
                  <a:cubicBezTo>
                    <a:pt x="4822" y="10577"/>
                    <a:pt x="4607" y="9840"/>
                    <a:pt x="4607" y="9840"/>
                  </a:cubicBezTo>
                  <a:lnTo>
                    <a:pt x="3039" y="10704"/>
                  </a:lnTo>
                  <a:cubicBezTo>
                    <a:pt x="3039" y="10704"/>
                    <a:pt x="1" y="5065"/>
                    <a:pt x="1087" y="915"/>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7900;p48">
              <a:extLst>
                <a:ext uri="{FF2B5EF4-FFF2-40B4-BE49-F238E27FC236}">
                  <a16:creationId xmlns:a16="http://schemas.microsoft.com/office/drawing/2014/main" id="{CD514CEB-F788-A87C-868D-4FDC58EFFDFC}"/>
                </a:ext>
              </a:extLst>
            </p:cNvPr>
            <p:cNvSpPr/>
            <p:nvPr/>
          </p:nvSpPr>
          <p:spPr>
            <a:xfrm>
              <a:off x="1953425" y="3789013"/>
              <a:ext cx="149000" cy="311425"/>
            </a:xfrm>
            <a:custGeom>
              <a:avLst/>
              <a:gdLst/>
              <a:ahLst/>
              <a:cxnLst/>
              <a:rect l="l" t="t" r="r" b="b"/>
              <a:pathLst>
                <a:path w="5960" h="12457" extrusionOk="0">
                  <a:moveTo>
                    <a:pt x="1855" y="1"/>
                  </a:moveTo>
                  <a:cubicBezTo>
                    <a:pt x="1152" y="1"/>
                    <a:pt x="0" y="302"/>
                    <a:pt x="0" y="302"/>
                  </a:cubicBezTo>
                  <a:lnTo>
                    <a:pt x="1532" y="10301"/>
                  </a:lnTo>
                  <a:lnTo>
                    <a:pt x="2186" y="9257"/>
                  </a:lnTo>
                  <a:lnTo>
                    <a:pt x="2879" y="12457"/>
                  </a:lnTo>
                  <a:lnTo>
                    <a:pt x="5960" y="5476"/>
                  </a:lnTo>
                  <a:cubicBezTo>
                    <a:pt x="5960" y="5476"/>
                    <a:pt x="2745" y="302"/>
                    <a:pt x="2275" y="67"/>
                  </a:cubicBezTo>
                  <a:cubicBezTo>
                    <a:pt x="2180" y="20"/>
                    <a:pt x="2032" y="1"/>
                    <a:pt x="1855"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7901;p48">
              <a:extLst>
                <a:ext uri="{FF2B5EF4-FFF2-40B4-BE49-F238E27FC236}">
                  <a16:creationId xmlns:a16="http://schemas.microsoft.com/office/drawing/2014/main" id="{CF58EBD1-1DFD-133D-D3E5-0679AD4C073A}"/>
                </a:ext>
              </a:extLst>
            </p:cNvPr>
            <p:cNvSpPr/>
            <p:nvPr/>
          </p:nvSpPr>
          <p:spPr>
            <a:xfrm>
              <a:off x="1667275" y="3981413"/>
              <a:ext cx="280075" cy="348925"/>
            </a:xfrm>
            <a:custGeom>
              <a:avLst/>
              <a:gdLst/>
              <a:ahLst/>
              <a:cxnLst/>
              <a:rect l="l" t="t" r="r" b="b"/>
              <a:pathLst>
                <a:path w="11203" h="13957" extrusionOk="0">
                  <a:moveTo>
                    <a:pt x="7620" y="1"/>
                  </a:moveTo>
                  <a:lnTo>
                    <a:pt x="0" y="4289"/>
                  </a:lnTo>
                  <a:cubicBezTo>
                    <a:pt x="0" y="4289"/>
                    <a:pt x="3130" y="13956"/>
                    <a:pt x="7199" y="13956"/>
                  </a:cubicBezTo>
                  <a:cubicBezTo>
                    <a:pt x="7302" y="13956"/>
                    <a:pt x="7406" y="13950"/>
                    <a:pt x="7510" y="13937"/>
                  </a:cubicBezTo>
                  <a:cubicBezTo>
                    <a:pt x="11202" y="13487"/>
                    <a:pt x="10093" y="8730"/>
                    <a:pt x="10093" y="8730"/>
                  </a:cubicBezTo>
                  <a:lnTo>
                    <a:pt x="762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7902;p48">
              <a:extLst>
                <a:ext uri="{FF2B5EF4-FFF2-40B4-BE49-F238E27FC236}">
                  <a16:creationId xmlns:a16="http://schemas.microsoft.com/office/drawing/2014/main" id="{B35CB66F-9B43-AB81-F150-E2B72677EF8D}"/>
                </a:ext>
              </a:extLst>
            </p:cNvPr>
            <p:cNvSpPr/>
            <p:nvPr/>
          </p:nvSpPr>
          <p:spPr>
            <a:xfrm>
              <a:off x="1998575" y="3617538"/>
              <a:ext cx="270400" cy="636875"/>
            </a:xfrm>
            <a:custGeom>
              <a:avLst/>
              <a:gdLst/>
              <a:ahLst/>
              <a:cxnLst/>
              <a:rect l="l" t="t" r="r" b="b"/>
              <a:pathLst>
                <a:path w="10816" h="25475" extrusionOk="0">
                  <a:moveTo>
                    <a:pt x="4981" y="0"/>
                  </a:moveTo>
                  <a:cubicBezTo>
                    <a:pt x="4575" y="0"/>
                    <a:pt x="4312" y="321"/>
                    <a:pt x="3671" y="1044"/>
                  </a:cubicBezTo>
                  <a:cubicBezTo>
                    <a:pt x="3671" y="1044"/>
                    <a:pt x="2709" y="2494"/>
                    <a:pt x="1789" y="4036"/>
                  </a:cubicBezTo>
                  <a:cubicBezTo>
                    <a:pt x="873" y="5576"/>
                    <a:pt x="0" y="7206"/>
                    <a:pt x="167" y="7577"/>
                  </a:cubicBezTo>
                  <a:cubicBezTo>
                    <a:pt x="487" y="8280"/>
                    <a:pt x="3265" y="25474"/>
                    <a:pt x="8419" y="25474"/>
                  </a:cubicBezTo>
                  <a:cubicBezTo>
                    <a:pt x="8709" y="25474"/>
                    <a:pt x="9006" y="25420"/>
                    <a:pt x="9311" y="25305"/>
                  </a:cubicBezTo>
                  <a:cubicBezTo>
                    <a:pt x="10815" y="24738"/>
                    <a:pt x="6755" y="14589"/>
                    <a:pt x="4239" y="9659"/>
                  </a:cubicBezTo>
                  <a:cubicBezTo>
                    <a:pt x="3459" y="8127"/>
                    <a:pt x="2984" y="7111"/>
                    <a:pt x="3127" y="7066"/>
                  </a:cubicBezTo>
                  <a:cubicBezTo>
                    <a:pt x="3389" y="6977"/>
                    <a:pt x="5231" y="4781"/>
                    <a:pt x="5839" y="3777"/>
                  </a:cubicBezTo>
                  <a:cubicBezTo>
                    <a:pt x="6638" y="2456"/>
                    <a:pt x="6614" y="629"/>
                    <a:pt x="6165" y="416"/>
                  </a:cubicBezTo>
                  <a:cubicBezTo>
                    <a:pt x="5596" y="147"/>
                    <a:pt x="5256" y="0"/>
                    <a:pt x="49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7903;p48">
              <a:extLst>
                <a:ext uri="{FF2B5EF4-FFF2-40B4-BE49-F238E27FC236}">
                  <a16:creationId xmlns:a16="http://schemas.microsoft.com/office/drawing/2014/main" id="{85276388-2D96-1D05-0D9A-790C8A026EEE}"/>
                </a:ext>
              </a:extLst>
            </p:cNvPr>
            <p:cNvSpPr/>
            <p:nvPr/>
          </p:nvSpPr>
          <p:spPr>
            <a:xfrm>
              <a:off x="2050225" y="3794088"/>
              <a:ext cx="54375" cy="64900"/>
            </a:xfrm>
            <a:custGeom>
              <a:avLst/>
              <a:gdLst/>
              <a:ahLst/>
              <a:cxnLst/>
              <a:rect l="l" t="t" r="r" b="b"/>
              <a:pathLst>
                <a:path w="2175" h="2596" extrusionOk="0">
                  <a:moveTo>
                    <a:pt x="1062" y="0"/>
                  </a:moveTo>
                  <a:lnTo>
                    <a:pt x="1062" y="0"/>
                  </a:lnTo>
                  <a:cubicBezTo>
                    <a:pt x="1058" y="2"/>
                    <a:pt x="1055" y="4"/>
                    <a:pt x="1052" y="6"/>
                  </a:cubicBezTo>
                  <a:lnTo>
                    <a:pt x="1052" y="6"/>
                  </a:lnTo>
                  <a:lnTo>
                    <a:pt x="1062" y="0"/>
                  </a:lnTo>
                  <a:close/>
                  <a:moveTo>
                    <a:pt x="1052" y="6"/>
                  </a:moveTo>
                  <a:lnTo>
                    <a:pt x="0" y="620"/>
                  </a:lnTo>
                  <a:lnTo>
                    <a:pt x="2175" y="2596"/>
                  </a:lnTo>
                  <a:cubicBezTo>
                    <a:pt x="1415" y="1106"/>
                    <a:pt x="944" y="104"/>
                    <a:pt x="1052" y="6"/>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7904;p48">
              <a:extLst>
                <a:ext uri="{FF2B5EF4-FFF2-40B4-BE49-F238E27FC236}">
                  <a16:creationId xmlns:a16="http://schemas.microsoft.com/office/drawing/2014/main" id="{C6AC106D-5723-B049-E382-6906A22F8977}"/>
                </a:ext>
              </a:extLst>
            </p:cNvPr>
            <p:cNvSpPr/>
            <p:nvPr/>
          </p:nvSpPr>
          <p:spPr>
            <a:xfrm>
              <a:off x="1998575" y="3632688"/>
              <a:ext cx="120950" cy="174250"/>
            </a:xfrm>
            <a:custGeom>
              <a:avLst/>
              <a:gdLst/>
              <a:ahLst/>
              <a:cxnLst/>
              <a:rect l="l" t="t" r="r" b="b"/>
              <a:pathLst>
                <a:path w="4838" h="6970" extrusionOk="0">
                  <a:moveTo>
                    <a:pt x="4281" y="0"/>
                  </a:moveTo>
                  <a:cubicBezTo>
                    <a:pt x="3994" y="0"/>
                    <a:pt x="3671" y="434"/>
                    <a:pt x="3671" y="434"/>
                  </a:cubicBezTo>
                  <a:cubicBezTo>
                    <a:pt x="3671" y="434"/>
                    <a:pt x="2707" y="1884"/>
                    <a:pt x="1789" y="3428"/>
                  </a:cubicBezTo>
                  <a:cubicBezTo>
                    <a:pt x="873" y="4968"/>
                    <a:pt x="0" y="6597"/>
                    <a:pt x="167" y="6969"/>
                  </a:cubicBezTo>
                  <a:cubicBezTo>
                    <a:pt x="167" y="6969"/>
                    <a:pt x="3294" y="4898"/>
                    <a:pt x="3892" y="4200"/>
                  </a:cubicBezTo>
                  <a:cubicBezTo>
                    <a:pt x="4490" y="3503"/>
                    <a:pt x="4837" y="667"/>
                    <a:pt x="4539" y="169"/>
                  </a:cubicBezTo>
                  <a:cubicBezTo>
                    <a:pt x="4465" y="46"/>
                    <a:pt x="4375" y="0"/>
                    <a:pt x="428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7905;p48">
              <a:extLst>
                <a:ext uri="{FF2B5EF4-FFF2-40B4-BE49-F238E27FC236}">
                  <a16:creationId xmlns:a16="http://schemas.microsoft.com/office/drawing/2014/main" id="{1FAC355D-B95E-2671-3425-E12C649CBB02}"/>
                </a:ext>
              </a:extLst>
            </p:cNvPr>
            <p:cNvSpPr/>
            <p:nvPr/>
          </p:nvSpPr>
          <p:spPr>
            <a:xfrm>
              <a:off x="1709825" y="3764513"/>
              <a:ext cx="273725" cy="154875"/>
            </a:xfrm>
            <a:custGeom>
              <a:avLst/>
              <a:gdLst/>
              <a:ahLst/>
              <a:cxnLst/>
              <a:rect l="l" t="t" r="r" b="b"/>
              <a:pathLst>
                <a:path w="10949" h="6195" extrusionOk="0">
                  <a:moveTo>
                    <a:pt x="1207" y="0"/>
                  </a:moveTo>
                  <a:lnTo>
                    <a:pt x="1" y="1763"/>
                  </a:lnTo>
                  <a:cubicBezTo>
                    <a:pt x="1" y="1763"/>
                    <a:pt x="4608" y="6194"/>
                    <a:pt x="6227" y="6194"/>
                  </a:cubicBezTo>
                  <a:cubicBezTo>
                    <a:pt x="6263" y="6194"/>
                    <a:pt x="6298" y="6192"/>
                    <a:pt x="6331" y="6188"/>
                  </a:cubicBezTo>
                  <a:cubicBezTo>
                    <a:pt x="8102" y="5943"/>
                    <a:pt x="10949" y="728"/>
                    <a:pt x="10949" y="728"/>
                  </a:cubicBezTo>
                  <a:lnTo>
                    <a:pt x="120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7906;p48">
              <a:extLst>
                <a:ext uri="{FF2B5EF4-FFF2-40B4-BE49-F238E27FC236}">
                  <a16:creationId xmlns:a16="http://schemas.microsoft.com/office/drawing/2014/main" id="{993A84AF-027C-2665-E637-19CC110E9727}"/>
                </a:ext>
              </a:extLst>
            </p:cNvPr>
            <p:cNvSpPr/>
            <p:nvPr/>
          </p:nvSpPr>
          <p:spPr>
            <a:xfrm>
              <a:off x="1756950" y="3796838"/>
              <a:ext cx="156875" cy="108250"/>
            </a:xfrm>
            <a:custGeom>
              <a:avLst/>
              <a:gdLst/>
              <a:ahLst/>
              <a:cxnLst/>
              <a:rect l="l" t="t" r="r" b="b"/>
              <a:pathLst>
                <a:path w="6275" h="4330" extrusionOk="0">
                  <a:moveTo>
                    <a:pt x="0" y="0"/>
                  </a:moveTo>
                  <a:lnTo>
                    <a:pt x="5391" y="4329"/>
                  </a:lnTo>
                  <a:lnTo>
                    <a:pt x="6275" y="2697"/>
                  </a:lnTo>
                  <a:lnTo>
                    <a:pt x="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5" name="Google Shape;7907;p48">
              <a:extLst>
                <a:ext uri="{FF2B5EF4-FFF2-40B4-BE49-F238E27FC236}">
                  <a16:creationId xmlns:a16="http://schemas.microsoft.com/office/drawing/2014/main" id="{CA45A185-A227-80B5-A3EB-6D581F2EF2AB}"/>
                </a:ext>
              </a:extLst>
            </p:cNvPr>
            <p:cNvSpPr/>
            <p:nvPr/>
          </p:nvSpPr>
          <p:spPr>
            <a:xfrm>
              <a:off x="1540150" y="3759938"/>
              <a:ext cx="336900" cy="350300"/>
            </a:xfrm>
            <a:custGeom>
              <a:avLst/>
              <a:gdLst/>
              <a:ahLst/>
              <a:cxnLst/>
              <a:rect l="l" t="t" r="r" b="b"/>
              <a:pathLst>
                <a:path w="13476" h="14012" extrusionOk="0">
                  <a:moveTo>
                    <a:pt x="6513" y="1"/>
                  </a:moveTo>
                  <a:cubicBezTo>
                    <a:pt x="4595" y="1"/>
                    <a:pt x="2757" y="1377"/>
                    <a:pt x="1887" y="3308"/>
                  </a:cubicBezTo>
                  <a:cubicBezTo>
                    <a:pt x="1" y="7485"/>
                    <a:pt x="3517" y="14012"/>
                    <a:pt x="3517" y="14012"/>
                  </a:cubicBezTo>
                  <a:lnTo>
                    <a:pt x="5085" y="13148"/>
                  </a:lnTo>
                  <a:lnTo>
                    <a:pt x="13475" y="9305"/>
                  </a:lnTo>
                  <a:cubicBezTo>
                    <a:pt x="13474" y="9305"/>
                    <a:pt x="12032" y="2235"/>
                    <a:pt x="8261" y="406"/>
                  </a:cubicBezTo>
                  <a:cubicBezTo>
                    <a:pt x="7688" y="128"/>
                    <a:pt x="7097" y="1"/>
                    <a:pt x="6513"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6" name="Google Shape;7908;p48">
              <a:extLst>
                <a:ext uri="{FF2B5EF4-FFF2-40B4-BE49-F238E27FC236}">
                  <a16:creationId xmlns:a16="http://schemas.microsoft.com/office/drawing/2014/main" id="{7E8AD2ED-9DE0-F694-D5F7-24063C133AD0}"/>
                </a:ext>
              </a:extLst>
            </p:cNvPr>
            <p:cNvSpPr/>
            <p:nvPr/>
          </p:nvSpPr>
          <p:spPr>
            <a:xfrm>
              <a:off x="1742150" y="3972563"/>
              <a:ext cx="126200" cy="309725"/>
            </a:xfrm>
            <a:custGeom>
              <a:avLst/>
              <a:gdLst/>
              <a:ahLst/>
              <a:cxnLst/>
              <a:rect l="l" t="t" r="r" b="b"/>
              <a:pathLst>
                <a:path w="5048" h="12389" extrusionOk="0">
                  <a:moveTo>
                    <a:pt x="5048" y="1"/>
                  </a:moveTo>
                  <a:cubicBezTo>
                    <a:pt x="5048" y="1"/>
                    <a:pt x="1" y="6777"/>
                    <a:pt x="2370" y="11620"/>
                  </a:cubicBezTo>
                  <a:cubicBezTo>
                    <a:pt x="2643" y="12178"/>
                    <a:pt x="2832" y="12389"/>
                    <a:pt x="2961" y="12389"/>
                  </a:cubicBezTo>
                  <a:cubicBezTo>
                    <a:pt x="3315" y="12389"/>
                    <a:pt x="3224" y="10818"/>
                    <a:pt x="3178" y="10475"/>
                  </a:cubicBezTo>
                  <a:cubicBezTo>
                    <a:pt x="2732" y="7198"/>
                    <a:pt x="4083" y="4233"/>
                    <a:pt x="504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7" name="Google Shape;7909;p48">
              <a:extLst>
                <a:ext uri="{FF2B5EF4-FFF2-40B4-BE49-F238E27FC236}">
                  <a16:creationId xmlns:a16="http://schemas.microsoft.com/office/drawing/2014/main" id="{D00104A9-99F2-FB6A-65F0-280F29F8F281}"/>
                </a:ext>
              </a:extLst>
            </p:cNvPr>
            <p:cNvSpPr/>
            <p:nvPr/>
          </p:nvSpPr>
          <p:spPr>
            <a:xfrm>
              <a:off x="1666650" y="3238813"/>
              <a:ext cx="389575" cy="229725"/>
            </a:xfrm>
            <a:custGeom>
              <a:avLst/>
              <a:gdLst/>
              <a:ahLst/>
              <a:cxnLst/>
              <a:rect l="l" t="t" r="r" b="b"/>
              <a:pathLst>
                <a:path w="15583" h="9189" extrusionOk="0">
                  <a:moveTo>
                    <a:pt x="10267" y="0"/>
                  </a:moveTo>
                  <a:cubicBezTo>
                    <a:pt x="5604" y="0"/>
                    <a:pt x="1724" y="5202"/>
                    <a:pt x="1" y="8709"/>
                  </a:cubicBezTo>
                  <a:cubicBezTo>
                    <a:pt x="1" y="8709"/>
                    <a:pt x="8096" y="9188"/>
                    <a:pt x="11286" y="9188"/>
                  </a:cubicBezTo>
                  <a:cubicBezTo>
                    <a:pt x="11994" y="9188"/>
                    <a:pt x="12460" y="9165"/>
                    <a:pt x="12543" y="9107"/>
                  </a:cubicBezTo>
                  <a:cubicBezTo>
                    <a:pt x="12995" y="8788"/>
                    <a:pt x="15583" y="5759"/>
                    <a:pt x="15057" y="4347"/>
                  </a:cubicBezTo>
                  <a:cubicBezTo>
                    <a:pt x="14820" y="3710"/>
                    <a:pt x="14291" y="3535"/>
                    <a:pt x="13782" y="3535"/>
                  </a:cubicBezTo>
                  <a:cubicBezTo>
                    <a:pt x="13160" y="3535"/>
                    <a:pt x="12566" y="3796"/>
                    <a:pt x="12566" y="3796"/>
                  </a:cubicBezTo>
                  <a:cubicBezTo>
                    <a:pt x="13502" y="2489"/>
                    <a:pt x="14591" y="906"/>
                    <a:pt x="11843" y="201"/>
                  </a:cubicBezTo>
                  <a:cubicBezTo>
                    <a:pt x="11310" y="64"/>
                    <a:pt x="10784" y="0"/>
                    <a:pt x="10267"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7910;p48">
              <a:extLst>
                <a:ext uri="{FF2B5EF4-FFF2-40B4-BE49-F238E27FC236}">
                  <a16:creationId xmlns:a16="http://schemas.microsoft.com/office/drawing/2014/main" id="{1AE4B29A-901E-6973-3C8B-595D0DA9EE16}"/>
                </a:ext>
              </a:extLst>
            </p:cNvPr>
            <p:cNvSpPr/>
            <p:nvPr/>
          </p:nvSpPr>
          <p:spPr>
            <a:xfrm>
              <a:off x="1992675" y="3433188"/>
              <a:ext cx="50575" cy="76825"/>
            </a:xfrm>
            <a:custGeom>
              <a:avLst/>
              <a:gdLst/>
              <a:ahLst/>
              <a:cxnLst/>
              <a:rect l="l" t="t" r="r" b="b"/>
              <a:pathLst>
                <a:path w="2023" h="3073" extrusionOk="0">
                  <a:moveTo>
                    <a:pt x="533" y="1"/>
                  </a:moveTo>
                  <a:cubicBezTo>
                    <a:pt x="294" y="1"/>
                    <a:pt x="91" y="136"/>
                    <a:pt x="0" y="454"/>
                  </a:cubicBezTo>
                  <a:lnTo>
                    <a:pt x="1740" y="3072"/>
                  </a:lnTo>
                  <a:cubicBezTo>
                    <a:pt x="1740" y="3072"/>
                    <a:pt x="2022" y="1414"/>
                    <a:pt x="1568" y="703"/>
                  </a:cubicBezTo>
                  <a:cubicBezTo>
                    <a:pt x="1301" y="283"/>
                    <a:pt x="879" y="1"/>
                    <a:pt x="53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7911;p48">
              <a:extLst>
                <a:ext uri="{FF2B5EF4-FFF2-40B4-BE49-F238E27FC236}">
                  <a16:creationId xmlns:a16="http://schemas.microsoft.com/office/drawing/2014/main" id="{B917E421-E34A-5703-3F30-5C5EDE0ED264}"/>
                </a:ext>
              </a:extLst>
            </p:cNvPr>
            <p:cNvSpPr/>
            <p:nvPr/>
          </p:nvSpPr>
          <p:spPr>
            <a:xfrm>
              <a:off x="1635000" y="3394688"/>
              <a:ext cx="499600" cy="431150"/>
            </a:xfrm>
            <a:custGeom>
              <a:avLst/>
              <a:gdLst/>
              <a:ahLst/>
              <a:cxnLst/>
              <a:rect l="l" t="t" r="r" b="b"/>
              <a:pathLst>
                <a:path w="19984" h="17246" extrusionOk="0">
                  <a:moveTo>
                    <a:pt x="8453" y="0"/>
                  </a:moveTo>
                  <a:cubicBezTo>
                    <a:pt x="8103" y="0"/>
                    <a:pt x="7742" y="12"/>
                    <a:pt x="7369" y="36"/>
                  </a:cubicBezTo>
                  <a:cubicBezTo>
                    <a:pt x="3739" y="267"/>
                    <a:pt x="0" y="3183"/>
                    <a:pt x="1167" y="8648"/>
                  </a:cubicBezTo>
                  <a:cubicBezTo>
                    <a:pt x="2378" y="14318"/>
                    <a:pt x="4891" y="17058"/>
                    <a:pt x="10443" y="17238"/>
                  </a:cubicBezTo>
                  <a:cubicBezTo>
                    <a:pt x="10592" y="17243"/>
                    <a:pt x="10738" y="17245"/>
                    <a:pt x="10882" y="17245"/>
                  </a:cubicBezTo>
                  <a:cubicBezTo>
                    <a:pt x="12682" y="17245"/>
                    <a:pt x="14068" y="16871"/>
                    <a:pt x="15136" y="16271"/>
                  </a:cubicBezTo>
                  <a:cubicBezTo>
                    <a:pt x="16519" y="15496"/>
                    <a:pt x="17398" y="14231"/>
                    <a:pt x="17910" y="13032"/>
                  </a:cubicBezTo>
                  <a:cubicBezTo>
                    <a:pt x="18484" y="11686"/>
                    <a:pt x="19136" y="10043"/>
                    <a:pt x="19413" y="9127"/>
                  </a:cubicBezTo>
                  <a:cubicBezTo>
                    <a:pt x="19983" y="7257"/>
                    <a:pt x="18512" y="7591"/>
                    <a:pt x="18487" y="7486"/>
                  </a:cubicBezTo>
                  <a:cubicBezTo>
                    <a:pt x="17887" y="4837"/>
                    <a:pt x="15613" y="0"/>
                    <a:pt x="84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7912;p48">
              <a:extLst>
                <a:ext uri="{FF2B5EF4-FFF2-40B4-BE49-F238E27FC236}">
                  <a16:creationId xmlns:a16="http://schemas.microsoft.com/office/drawing/2014/main" id="{50DBC0C6-0F3B-52A4-428A-78645D95C375}"/>
                </a:ext>
              </a:extLst>
            </p:cNvPr>
            <p:cNvSpPr/>
            <p:nvPr/>
          </p:nvSpPr>
          <p:spPr>
            <a:xfrm>
              <a:off x="1870375" y="3758588"/>
              <a:ext cx="71725" cy="63250"/>
            </a:xfrm>
            <a:custGeom>
              <a:avLst/>
              <a:gdLst/>
              <a:ahLst/>
              <a:cxnLst/>
              <a:rect l="l" t="t" r="r" b="b"/>
              <a:pathLst>
                <a:path w="2869" h="2530" extrusionOk="0">
                  <a:moveTo>
                    <a:pt x="212" y="1"/>
                  </a:moveTo>
                  <a:cubicBezTo>
                    <a:pt x="120" y="1"/>
                    <a:pt x="46" y="14"/>
                    <a:pt x="1" y="32"/>
                  </a:cubicBezTo>
                  <a:lnTo>
                    <a:pt x="1182" y="2326"/>
                  </a:lnTo>
                  <a:lnTo>
                    <a:pt x="2868" y="2530"/>
                  </a:lnTo>
                  <a:cubicBezTo>
                    <a:pt x="2868" y="2530"/>
                    <a:pt x="1585" y="911"/>
                    <a:pt x="1148" y="437"/>
                  </a:cubicBezTo>
                  <a:cubicBezTo>
                    <a:pt x="829" y="94"/>
                    <a:pt x="456" y="1"/>
                    <a:pt x="21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7913;p48">
              <a:extLst>
                <a:ext uri="{FF2B5EF4-FFF2-40B4-BE49-F238E27FC236}">
                  <a16:creationId xmlns:a16="http://schemas.microsoft.com/office/drawing/2014/main" id="{FC73E0E1-3C8E-8144-A1BD-9B4CCDF6D633}"/>
                </a:ext>
              </a:extLst>
            </p:cNvPr>
            <p:cNvSpPr/>
            <p:nvPr/>
          </p:nvSpPr>
          <p:spPr>
            <a:xfrm>
              <a:off x="1842725" y="3598488"/>
              <a:ext cx="217550" cy="132575"/>
            </a:xfrm>
            <a:custGeom>
              <a:avLst/>
              <a:gdLst/>
              <a:ahLst/>
              <a:cxnLst/>
              <a:rect l="l" t="t" r="r" b="b"/>
              <a:pathLst>
                <a:path w="8702" h="5303" extrusionOk="0">
                  <a:moveTo>
                    <a:pt x="6445" y="0"/>
                  </a:moveTo>
                  <a:cubicBezTo>
                    <a:pt x="2702" y="0"/>
                    <a:pt x="282" y="1627"/>
                    <a:pt x="282" y="1627"/>
                  </a:cubicBezTo>
                  <a:cubicBezTo>
                    <a:pt x="282" y="1627"/>
                    <a:pt x="1" y="2146"/>
                    <a:pt x="1267" y="3747"/>
                  </a:cubicBezTo>
                  <a:cubicBezTo>
                    <a:pt x="2250" y="4988"/>
                    <a:pt x="3322" y="5303"/>
                    <a:pt x="4155" y="5303"/>
                  </a:cubicBezTo>
                  <a:cubicBezTo>
                    <a:pt x="5010" y="5303"/>
                    <a:pt x="5615" y="4971"/>
                    <a:pt x="5615" y="4971"/>
                  </a:cubicBezTo>
                  <a:cubicBezTo>
                    <a:pt x="7820" y="3936"/>
                    <a:pt x="8702" y="2554"/>
                    <a:pt x="8523" y="167"/>
                  </a:cubicBezTo>
                  <a:cubicBezTo>
                    <a:pt x="7794" y="50"/>
                    <a:pt x="7099" y="0"/>
                    <a:pt x="6445"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7914;p48">
              <a:extLst>
                <a:ext uri="{FF2B5EF4-FFF2-40B4-BE49-F238E27FC236}">
                  <a16:creationId xmlns:a16="http://schemas.microsoft.com/office/drawing/2014/main" id="{AF27D636-5261-844A-2FC9-BDFB489DDF7C}"/>
                </a:ext>
              </a:extLst>
            </p:cNvPr>
            <p:cNvSpPr/>
            <p:nvPr/>
          </p:nvSpPr>
          <p:spPr>
            <a:xfrm>
              <a:off x="1874350" y="3688088"/>
              <a:ext cx="108750" cy="42975"/>
            </a:xfrm>
            <a:custGeom>
              <a:avLst/>
              <a:gdLst/>
              <a:ahLst/>
              <a:cxnLst/>
              <a:rect l="l" t="t" r="r" b="b"/>
              <a:pathLst>
                <a:path w="4350" h="1719" extrusionOk="0">
                  <a:moveTo>
                    <a:pt x="1552" y="1"/>
                  </a:moveTo>
                  <a:cubicBezTo>
                    <a:pt x="740" y="1"/>
                    <a:pt x="1" y="163"/>
                    <a:pt x="1" y="163"/>
                  </a:cubicBezTo>
                  <a:cubicBezTo>
                    <a:pt x="985" y="1404"/>
                    <a:pt x="2056" y="1719"/>
                    <a:pt x="2890" y="1719"/>
                  </a:cubicBezTo>
                  <a:cubicBezTo>
                    <a:pt x="3745" y="1719"/>
                    <a:pt x="4350" y="1387"/>
                    <a:pt x="4350" y="1387"/>
                  </a:cubicBezTo>
                  <a:cubicBezTo>
                    <a:pt x="4350" y="1387"/>
                    <a:pt x="4137" y="1009"/>
                    <a:pt x="3137" y="352"/>
                  </a:cubicBezTo>
                  <a:cubicBezTo>
                    <a:pt x="2725" y="80"/>
                    <a:pt x="2121" y="1"/>
                    <a:pt x="1552" y="1"/>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7915;p48">
              <a:extLst>
                <a:ext uri="{FF2B5EF4-FFF2-40B4-BE49-F238E27FC236}">
                  <a16:creationId xmlns:a16="http://schemas.microsoft.com/office/drawing/2014/main" id="{D08C1609-6289-D338-338F-DD216FD9B6BF}"/>
                </a:ext>
              </a:extLst>
            </p:cNvPr>
            <p:cNvSpPr/>
            <p:nvPr/>
          </p:nvSpPr>
          <p:spPr>
            <a:xfrm>
              <a:off x="1758675" y="3532388"/>
              <a:ext cx="92675" cy="94800"/>
            </a:xfrm>
            <a:custGeom>
              <a:avLst/>
              <a:gdLst/>
              <a:ahLst/>
              <a:cxnLst/>
              <a:rect l="l" t="t" r="r" b="b"/>
              <a:pathLst>
                <a:path w="3707" h="3792" extrusionOk="0">
                  <a:moveTo>
                    <a:pt x="1873" y="0"/>
                  </a:moveTo>
                  <a:cubicBezTo>
                    <a:pt x="964" y="0"/>
                    <a:pt x="184" y="748"/>
                    <a:pt x="95" y="1738"/>
                  </a:cubicBezTo>
                  <a:cubicBezTo>
                    <a:pt x="0" y="2780"/>
                    <a:pt x="711" y="3697"/>
                    <a:pt x="1683" y="3784"/>
                  </a:cubicBezTo>
                  <a:cubicBezTo>
                    <a:pt x="1734" y="3789"/>
                    <a:pt x="1784" y="3791"/>
                    <a:pt x="1834" y="3791"/>
                  </a:cubicBezTo>
                  <a:cubicBezTo>
                    <a:pt x="2743" y="3791"/>
                    <a:pt x="3523" y="3043"/>
                    <a:pt x="3612" y="2054"/>
                  </a:cubicBezTo>
                  <a:cubicBezTo>
                    <a:pt x="3707" y="1012"/>
                    <a:pt x="2996" y="94"/>
                    <a:pt x="2024" y="7"/>
                  </a:cubicBezTo>
                  <a:cubicBezTo>
                    <a:pt x="1973" y="3"/>
                    <a:pt x="1923" y="0"/>
                    <a:pt x="1873" y="0"/>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7916;p48">
              <a:extLst>
                <a:ext uri="{FF2B5EF4-FFF2-40B4-BE49-F238E27FC236}">
                  <a16:creationId xmlns:a16="http://schemas.microsoft.com/office/drawing/2014/main" id="{EB226A32-5345-36E1-D4C0-569884C4F263}"/>
                </a:ext>
              </a:extLst>
            </p:cNvPr>
            <p:cNvSpPr/>
            <p:nvPr/>
          </p:nvSpPr>
          <p:spPr>
            <a:xfrm>
              <a:off x="2043350" y="3531988"/>
              <a:ext cx="50075" cy="77850"/>
            </a:xfrm>
            <a:custGeom>
              <a:avLst/>
              <a:gdLst/>
              <a:ahLst/>
              <a:cxnLst/>
              <a:rect l="l" t="t" r="r" b="b"/>
              <a:pathLst>
                <a:path w="2003" h="3114" extrusionOk="0">
                  <a:moveTo>
                    <a:pt x="659" y="1"/>
                  </a:moveTo>
                  <a:cubicBezTo>
                    <a:pt x="621" y="1"/>
                    <a:pt x="584" y="6"/>
                    <a:pt x="547" y="17"/>
                  </a:cubicBezTo>
                  <a:cubicBezTo>
                    <a:pt x="133" y="140"/>
                    <a:pt x="0" y="928"/>
                    <a:pt x="251" y="1778"/>
                  </a:cubicBezTo>
                  <a:cubicBezTo>
                    <a:pt x="479" y="2553"/>
                    <a:pt x="947" y="3113"/>
                    <a:pt x="1342" y="3113"/>
                  </a:cubicBezTo>
                  <a:cubicBezTo>
                    <a:pt x="1381" y="3113"/>
                    <a:pt x="1418" y="3108"/>
                    <a:pt x="1455" y="3097"/>
                  </a:cubicBezTo>
                  <a:cubicBezTo>
                    <a:pt x="1870" y="2976"/>
                    <a:pt x="2002" y="2188"/>
                    <a:pt x="1752" y="1336"/>
                  </a:cubicBezTo>
                  <a:cubicBezTo>
                    <a:pt x="1523" y="560"/>
                    <a:pt x="1054" y="1"/>
                    <a:pt x="659" y="1"/>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7917;p48">
              <a:extLst>
                <a:ext uri="{FF2B5EF4-FFF2-40B4-BE49-F238E27FC236}">
                  <a16:creationId xmlns:a16="http://schemas.microsoft.com/office/drawing/2014/main" id="{93E7C5DB-56E3-1488-1DEB-701E8E7E3345}"/>
                </a:ext>
              </a:extLst>
            </p:cNvPr>
            <p:cNvSpPr/>
            <p:nvPr/>
          </p:nvSpPr>
          <p:spPr>
            <a:xfrm>
              <a:off x="1589550" y="3311363"/>
              <a:ext cx="190850" cy="461150"/>
            </a:xfrm>
            <a:custGeom>
              <a:avLst/>
              <a:gdLst/>
              <a:ahLst/>
              <a:cxnLst/>
              <a:rect l="l" t="t" r="r" b="b"/>
              <a:pathLst>
                <a:path w="7634" h="18446" extrusionOk="0">
                  <a:moveTo>
                    <a:pt x="4927" y="0"/>
                  </a:moveTo>
                  <a:cubicBezTo>
                    <a:pt x="4491" y="0"/>
                    <a:pt x="3882" y="479"/>
                    <a:pt x="3032" y="1799"/>
                  </a:cubicBezTo>
                  <a:cubicBezTo>
                    <a:pt x="1207" y="4632"/>
                    <a:pt x="1009" y="8873"/>
                    <a:pt x="1009" y="8873"/>
                  </a:cubicBezTo>
                  <a:cubicBezTo>
                    <a:pt x="1009" y="8873"/>
                    <a:pt x="78" y="9004"/>
                    <a:pt x="40" y="10451"/>
                  </a:cubicBezTo>
                  <a:cubicBezTo>
                    <a:pt x="1" y="11894"/>
                    <a:pt x="4850" y="17438"/>
                    <a:pt x="5277" y="17808"/>
                  </a:cubicBezTo>
                  <a:cubicBezTo>
                    <a:pt x="5794" y="18255"/>
                    <a:pt x="6143" y="18446"/>
                    <a:pt x="6361" y="18446"/>
                  </a:cubicBezTo>
                  <a:cubicBezTo>
                    <a:pt x="7634" y="18446"/>
                    <a:pt x="4470" y="11953"/>
                    <a:pt x="4469" y="11952"/>
                  </a:cubicBezTo>
                  <a:lnTo>
                    <a:pt x="4469" y="11952"/>
                  </a:lnTo>
                  <a:cubicBezTo>
                    <a:pt x="4769" y="12495"/>
                    <a:pt x="5111" y="12727"/>
                    <a:pt x="5356" y="12727"/>
                  </a:cubicBezTo>
                  <a:cubicBezTo>
                    <a:pt x="5606" y="12727"/>
                    <a:pt x="5755" y="12486"/>
                    <a:pt x="5654" y="12089"/>
                  </a:cubicBezTo>
                  <a:cubicBezTo>
                    <a:pt x="5593" y="11860"/>
                    <a:pt x="4058" y="7904"/>
                    <a:pt x="4058" y="7904"/>
                  </a:cubicBezTo>
                  <a:cubicBezTo>
                    <a:pt x="4058" y="7904"/>
                    <a:pt x="6367" y="6372"/>
                    <a:pt x="7039" y="5201"/>
                  </a:cubicBezTo>
                  <a:cubicBezTo>
                    <a:pt x="7607" y="4211"/>
                    <a:pt x="7126" y="3219"/>
                    <a:pt x="6424" y="3219"/>
                  </a:cubicBezTo>
                  <a:cubicBezTo>
                    <a:pt x="6296" y="3219"/>
                    <a:pt x="6161" y="3252"/>
                    <a:pt x="6023" y="3324"/>
                  </a:cubicBezTo>
                  <a:cubicBezTo>
                    <a:pt x="6023" y="3324"/>
                    <a:pt x="6075" y="0"/>
                    <a:pt x="4927"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7918;p48">
              <a:extLst>
                <a:ext uri="{FF2B5EF4-FFF2-40B4-BE49-F238E27FC236}">
                  <a16:creationId xmlns:a16="http://schemas.microsoft.com/office/drawing/2014/main" id="{C8D7E5A9-2BCF-3A47-A0BA-A19232DDF6B1}"/>
                </a:ext>
              </a:extLst>
            </p:cNvPr>
            <p:cNvSpPr/>
            <p:nvPr/>
          </p:nvSpPr>
          <p:spPr>
            <a:xfrm>
              <a:off x="1730850" y="3427563"/>
              <a:ext cx="209075" cy="205250"/>
            </a:xfrm>
            <a:custGeom>
              <a:avLst/>
              <a:gdLst/>
              <a:ahLst/>
              <a:cxnLst/>
              <a:rect l="l" t="t" r="r" b="b"/>
              <a:pathLst>
                <a:path w="8363" h="8210" fill="none" extrusionOk="0">
                  <a:moveTo>
                    <a:pt x="5633" y="7974"/>
                  </a:moveTo>
                  <a:cubicBezTo>
                    <a:pt x="4346" y="8210"/>
                    <a:pt x="2966" y="7882"/>
                    <a:pt x="1921" y="7091"/>
                  </a:cubicBezTo>
                  <a:cubicBezTo>
                    <a:pt x="879" y="6301"/>
                    <a:pt x="189" y="5059"/>
                    <a:pt x="69" y="3756"/>
                  </a:cubicBezTo>
                  <a:cubicBezTo>
                    <a:pt x="0" y="3001"/>
                    <a:pt x="118" y="2217"/>
                    <a:pt x="479" y="1550"/>
                  </a:cubicBezTo>
                  <a:cubicBezTo>
                    <a:pt x="839" y="882"/>
                    <a:pt x="1452" y="338"/>
                    <a:pt x="2182" y="130"/>
                  </a:cubicBezTo>
                  <a:cubicBezTo>
                    <a:pt x="2593" y="10"/>
                    <a:pt x="3032" y="0"/>
                    <a:pt x="3458" y="51"/>
                  </a:cubicBezTo>
                  <a:cubicBezTo>
                    <a:pt x="4889" y="223"/>
                    <a:pt x="6173" y="1090"/>
                    <a:pt x="7089" y="2203"/>
                  </a:cubicBezTo>
                  <a:cubicBezTo>
                    <a:pt x="7876" y="3156"/>
                    <a:pt x="8362" y="4172"/>
                    <a:pt x="8238" y="5401"/>
                  </a:cubicBezTo>
                  <a:cubicBezTo>
                    <a:pt x="8115" y="6630"/>
                    <a:pt x="7170" y="7525"/>
                    <a:pt x="5854" y="7894"/>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7919;p48">
              <a:extLst>
                <a:ext uri="{FF2B5EF4-FFF2-40B4-BE49-F238E27FC236}">
                  <a16:creationId xmlns:a16="http://schemas.microsoft.com/office/drawing/2014/main" id="{FB5325F4-A189-4547-999A-A7AA17FB48EF}"/>
                </a:ext>
              </a:extLst>
            </p:cNvPr>
            <p:cNvSpPr/>
            <p:nvPr/>
          </p:nvSpPr>
          <p:spPr>
            <a:xfrm>
              <a:off x="1975450" y="3408388"/>
              <a:ext cx="154100" cy="200850"/>
            </a:xfrm>
            <a:custGeom>
              <a:avLst/>
              <a:gdLst/>
              <a:ahLst/>
              <a:cxnLst/>
              <a:rect l="l" t="t" r="r" b="b"/>
              <a:pathLst>
                <a:path w="6164" h="8034" fill="none" extrusionOk="0">
                  <a:moveTo>
                    <a:pt x="4289" y="7863"/>
                  </a:moveTo>
                  <a:cubicBezTo>
                    <a:pt x="3319" y="8033"/>
                    <a:pt x="2470" y="7545"/>
                    <a:pt x="1774" y="7002"/>
                  </a:cubicBezTo>
                  <a:cubicBezTo>
                    <a:pt x="1151" y="6514"/>
                    <a:pt x="840" y="5741"/>
                    <a:pt x="569" y="4997"/>
                  </a:cubicBezTo>
                  <a:cubicBezTo>
                    <a:pt x="279" y="4194"/>
                    <a:pt x="1" y="3363"/>
                    <a:pt x="35" y="2508"/>
                  </a:cubicBezTo>
                  <a:cubicBezTo>
                    <a:pt x="70" y="1654"/>
                    <a:pt x="483" y="767"/>
                    <a:pt x="1249" y="394"/>
                  </a:cubicBezTo>
                  <a:cubicBezTo>
                    <a:pt x="2061" y="0"/>
                    <a:pt x="3055" y="274"/>
                    <a:pt x="3806" y="771"/>
                  </a:cubicBezTo>
                  <a:cubicBezTo>
                    <a:pt x="5305" y="1759"/>
                    <a:pt x="6164" y="3638"/>
                    <a:pt x="5926" y="5419"/>
                  </a:cubicBezTo>
                  <a:cubicBezTo>
                    <a:pt x="5805" y="6322"/>
                    <a:pt x="5379" y="7240"/>
                    <a:pt x="4592" y="7700"/>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7920;p48">
              <a:extLst>
                <a:ext uri="{FF2B5EF4-FFF2-40B4-BE49-F238E27FC236}">
                  <a16:creationId xmlns:a16="http://schemas.microsoft.com/office/drawing/2014/main" id="{91D04C1B-CA3D-95E9-62E8-6AB358F1AFE6}"/>
                </a:ext>
              </a:extLst>
            </p:cNvPr>
            <p:cNvSpPr/>
            <p:nvPr/>
          </p:nvSpPr>
          <p:spPr>
            <a:xfrm>
              <a:off x="1926350" y="3491463"/>
              <a:ext cx="56950" cy="25050"/>
            </a:xfrm>
            <a:custGeom>
              <a:avLst/>
              <a:gdLst/>
              <a:ahLst/>
              <a:cxnLst/>
              <a:rect l="l" t="t" r="r" b="b"/>
              <a:pathLst>
                <a:path w="2278" h="1002" fill="none" extrusionOk="0">
                  <a:moveTo>
                    <a:pt x="0" y="695"/>
                  </a:moveTo>
                  <a:cubicBezTo>
                    <a:pt x="279" y="256"/>
                    <a:pt x="821" y="1"/>
                    <a:pt x="1336" y="66"/>
                  </a:cubicBezTo>
                  <a:cubicBezTo>
                    <a:pt x="1850" y="132"/>
                    <a:pt x="2117" y="507"/>
                    <a:pt x="2278" y="1002"/>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7921;p48">
              <a:extLst>
                <a:ext uri="{FF2B5EF4-FFF2-40B4-BE49-F238E27FC236}">
                  <a16:creationId xmlns:a16="http://schemas.microsoft.com/office/drawing/2014/main" id="{A393E117-E355-A54B-7BD1-704E2640424E}"/>
                </a:ext>
              </a:extLst>
            </p:cNvPr>
            <p:cNvSpPr/>
            <p:nvPr/>
          </p:nvSpPr>
          <p:spPr>
            <a:xfrm>
              <a:off x="1956850" y="3497763"/>
              <a:ext cx="48550" cy="68975"/>
            </a:xfrm>
            <a:custGeom>
              <a:avLst/>
              <a:gdLst/>
              <a:ahLst/>
              <a:cxnLst/>
              <a:rect l="l" t="t" r="r" b="b"/>
              <a:pathLst>
                <a:path w="1942" h="2759" extrusionOk="0">
                  <a:moveTo>
                    <a:pt x="1" y="1"/>
                  </a:moveTo>
                  <a:lnTo>
                    <a:pt x="656" y="2759"/>
                  </a:lnTo>
                  <a:lnTo>
                    <a:pt x="1633" y="2116"/>
                  </a:lnTo>
                  <a:cubicBezTo>
                    <a:pt x="1925" y="1926"/>
                    <a:pt x="1941" y="1504"/>
                    <a:pt x="1666" y="1291"/>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7922;p48">
              <a:extLst>
                <a:ext uri="{FF2B5EF4-FFF2-40B4-BE49-F238E27FC236}">
                  <a16:creationId xmlns:a16="http://schemas.microsoft.com/office/drawing/2014/main" id="{2126662F-8AF6-6A47-5332-79E933A62B48}"/>
                </a:ext>
              </a:extLst>
            </p:cNvPr>
            <p:cNvSpPr/>
            <p:nvPr/>
          </p:nvSpPr>
          <p:spPr>
            <a:xfrm>
              <a:off x="1956850" y="3497763"/>
              <a:ext cx="48550" cy="68975"/>
            </a:xfrm>
            <a:custGeom>
              <a:avLst/>
              <a:gdLst/>
              <a:ahLst/>
              <a:cxnLst/>
              <a:rect l="l" t="t" r="r" b="b"/>
              <a:pathLst>
                <a:path w="1942" h="2759" fill="none" extrusionOk="0">
                  <a:moveTo>
                    <a:pt x="1" y="1"/>
                  </a:moveTo>
                  <a:lnTo>
                    <a:pt x="1666" y="1291"/>
                  </a:lnTo>
                  <a:cubicBezTo>
                    <a:pt x="1941" y="1504"/>
                    <a:pt x="1925" y="1926"/>
                    <a:pt x="1633" y="2116"/>
                  </a:cubicBezTo>
                  <a:lnTo>
                    <a:pt x="656" y="2759"/>
                  </a:lnTo>
                </a:path>
              </a:pathLst>
            </a:custGeom>
            <a:noFill/>
            <a:ln w="3075" cap="flat" cmpd="sng">
              <a:solidFill>
                <a:srgbClr val="FFFFF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7923;p48">
              <a:extLst>
                <a:ext uri="{FF2B5EF4-FFF2-40B4-BE49-F238E27FC236}">
                  <a16:creationId xmlns:a16="http://schemas.microsoft.com/office/drawing/2014/main" id="{19AAB04F-7924-D612-F7CE-9B50B5F250F5}"/>
                </a:ext>
              </a:extLst>
            </p:cNvPr>
            <p:cNvSpPr/>
            <p:nvPr/>
          </p:nvSpPr>
          <p:spPr>
            <a:xfrm>
              <a:off x="1956850" y="3497763"/>
              <a:ext cx="48550" cy="68975"/>
            </a:xfrm>
            <a:custGeom>
              <a:avLst/>
              <a:gdLst/>
              <a:ahLst/>
              <a:cxnLst/>
              <a:rect l="l" t="t" r="r" b="b"/>
              <a:pathLst>
                <a:path w="1942" h="2759" fill="none" extrusionOk="0">
                  <a:moveTo>
                    <a:pt x="1" y="1"/>
                  </a:moveTo>
                  <a:lnTo>
                    <a:pt x="1666" y="1291"/>
                  </a:lnTo>
                  <a:cubicBezTo>
                    <a:pt x="1941" y="1504"/>
                    <a:pt x="1925" y="1926"/>
                    <a:pt x="1633" y="2116"/>
                  </a:cubicBezTo>
                  <a:lnTo>
                    <a:pt x="656" y="2759"/>
                  </a:ln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7924;p48">
              <a:extLst>
                <a:ext uri="{FF2B5EF4-FFF2-40B4-BE49-F238E27FC236}">
                  <a16:creationId xmlns:a16="http://schemas.microsoft.com/office/drawing/2014/main" id="{F0648FB0-84FA-9F8D-821E-CB950554042F}"/>
                </a:ext>
              </a:extLst>
            </p:cNvPr>
            <p:cNvSpPr/>
            <p:nvPr/>
          </p:nvSpPr>
          <p:spPr>
            <a:xfrm>
              <a:off x="1998375" y="3443763"/>
              <a:ext cx="73450" cy="45300"/>
            </a:xfrm>
            <a:custGeom>
              <a:avLst/>
              <a:gdLst/>
              <a:ahLst/>
              <a:cxnLst/>
              <a:rect l="l" t="t" r="r" b="b"/>
              <a:pathLst>
                <a:path w="2938" h="1812" extrusionOk="0">
                  <a:moveTo>
                    <a:pt x="640" y="906"/>
                  </a:moveTo>
                  <a:cubicBezTo>
                    <a:pt x="641" y="906"/>
                    <a:pt x="638" y="908"/>
                    <a:pt x="634" y="912"/>
                  </a:cubicBezTo>
                  <a:lnTo>
                    <a:pt x="634" y="912"/>
                  </a:lnTo>
                  <a:cubicBezTo>
                    <a:pt x="638" y="908"/>
                    <a:pt x="640" y="906"/>
                    <a:pt x="640" y="906"/>
                  </a:cubicBezTo>
                  <a:close/>
                  <a:moveTo>
                    <a:pt x="629" y="915"/>
                  </a:moveTo>
                  <a:cubicBezTo>
                    <a:pt x="626" y="917"/>
                    <a:pt x="623" y="920"/>
                    <a:pt x="619" y="922"/>
                  </a:cubicBezTo>
                  <a:lnTo>
                    <a:pt x="619" y="922"/>
                  </a:lnTo>
                  <a:cubicBezTo>
                    <a:pt x="619" y="922"/>
                    <a:pt x="619" y="922"/>
                    <a:pt x="619" y="922"/>
                  </a:cubicBezTo>
                  <a:lnTo>
                    <a:pt x="619" y="922"/>
                  </a:lnTo>
                  <a:cubicBezTo>
                    <a:pt x="622" y="919"/>
                    <a:pt x="626" y="917"/>
                    <a:pt x="629" y="915"/>
                  </a:cubicBezTo>
                  <a:close/>
                  <a:moveTo>
                    <a:pt x="928" y="0"/>
                  </a:moveTo>
                  <a:cubicBezTo>
                    <a:pt x="777" y="0"/>
                    <a:pt x="627" y="28"/>
                    <a:pt x="488" y="93"/>
                  </a:cubicBezTo>
                  <a:cubicBezTo>
                    <a:pt x="208" y="227"/>
                    <a:pt x="18" y="532"/>
                    <a:pt x="5" y="837"/>
                  </a:cubicBezTo>
                  <a:cubicBezTo>
                    <a:pt x="1" y="1019"/>
                    <a:pt x="174" y="1141"/>
                    <a:pt x="338" y="1141"/>
                  </a:cubicBezTo>
                  <a:cubicBezTo>
                    <a:pt x="438" y="1141"/>
                    <a:pt x="534" y="1096"/>
                    <a:pt x="583" y="991"/>
                  </a:cubicBezTo>
                  <a:cubicBezTo>
                    <a:pt x="593" y="970"/>
                    <a:pt x="604" y="950"/>
                    <a:pt x="616" y="929"/>
                  </a:cubicBezTo>
                  <a:cubicBezTo>
                    <a:pt x="616" y="928"/>
                    <a:pt x="616" y="928"/>
                    <a:pt x="616" y="928"/>
                  </a:cubicBezTo>
                  <a:lnTo>
                    <a:pt x="616" y="928"/>
                  </a:lnTo>
                  <a:cubicBezTo>
                    <a:pt x="619" y="926"/>
                    <a:pt x="621" y="923"/>
                    <a:pt x="624" y="921"/>
                  </a:cubicBezTo>
                  <a:cubicBezTo>
                    <a:pt x="627" y="918"/>
                    <a:pt x="629" y="916"/>
                    <a:pt x="631" y="914"/>
                  </a:cubicBezTo>
                  <a:lnTo>
                    <a:pt x="631" y="914"/>
                  </a:lnTo>
                  <a:cubicBezTo>
                    <a:pt x="646" y="905"/>
                    <a:pt x="662" y="897"/>
                    <a:pt x="675" y="888"/>
                  </a:cubicBezTo>
                  <a:cubicBezTo>
                    <a:pt x="698" y="883"/>
                    <a:pt x="719" y="875"/>
                    <a:pt x="745" y="870"/>
                  </a:cubicBezTo>
                  <a:cubicBezTo>
                    <a:pt x="773" y="864"/>
                    <a:pt x="841" y="862"/>
                    <a:pt x="868" y="845"/>
                  </a:cubicBezTo>
                  <a:lnTo>
                    <a:pt x="868" y="845"/>
                  </a:lnTo>
                  <a:cubicBezTo>
                    <a:pt x="878" y="844"/>
                    <a:pt x="892" y="843"/>
                    <a:pt x="905" y="842"/>
                  </a:cubicBezTo>
                  <a:lnTo>
                    <a:pt x="905" y="842"/>
                  </a:lnTo>
                  <a:lnTo>
                    <a:pt x="911" y="843"/>
                  </a:lnTo>
                  <a:lnTo>
                    <a:pt x="911" y="843"/>
                  </a:lnTo>
                  <a:cubicBezTo>
                    <a:pt x="909" y="843"/>
                    <a:pt x="907" y="842"/>
                    <a:pt x="905" y="842"/>
                  </a:cubicBezTo>
                  <a:lnTo>
                    <a:pt x="905" y="842"/>
                  </a:lnTo>
                  <a:cubicBezTo>
                    <a:pt x="905" y="842"/>
                    <a:pt x="905" y="842"/>
                    <a:pt x="905" y="842"/>
                  </a:cubicBezTo>
                  <a:lnTo>
                    <a:pt x="905" y="842"/>
                  </a:lnTo>
                  <a:lnTo>
                    <a:pt x="903" y="842"/>
                  </a:lnTo>
                  <a:lnTo>
                    <a:pt x="903" y="842"/>
                  </a:lnTo>
                  <a:cubicBezTo>
                    <a:pt x="904" y="842"/>
                    <a:pt x="905" y="842"/>
                    <a:pt x="905" y="842"/>
                  </a:cubicBezTo>
                  <a:lnTo>
                    <a:pt x="905" y="842"/>
                  </a:lnTo>
                  <a:cubicBezTo>
                    <a:pt x="909" y="842"/>
                    <a:pt x="912" y="842"/>
                    <a:pt x="915" y="842"/>
                  </a:cubicBezTo>
                  <a:cubicBezTo>
                    <a:pt x="927" y="842"/>
                    <a:pt x="939" y="843"/>
                    <a:pt x="945" y="847"/>
                  </a:cubicBezTo>
                  <a:lnTo>
                    <a:pt x="911" y="843"/>
                  </a:lnTo>
                  <a:lnTo>
                    <a:pt x="911" y="843"/>
                  </a:lnTo>
                  <a:cubicBezTo>
                    <a:pt x="925" y="845"/>
                    <a:pt x="940" y="848"/>
                    <a:pt x="954" y="852"/>
                  </a:cubicBezTo>
                  <a:cubicBezTo>
                    <a:pt x="981" y="858"/>
                    <a:pt x="1011" y="866"/>
                    <a:pt x="1039" y="875"/>
                  </a:cubicBezTo>
                  <a:cubicBezTo>
                    <a:pt x="1062" y="880"/>
                    <a:pt x="1085" y="888"/>
                    <a:pt x="1108" y="896"/>
                  </a:cubicBezTo>
                  <a:cubicBezTo>
                    <a:pt x="1109" y="896"/>
                    <a:pt x="1110" y="897"/>
                    <a:pt x="1111" y="897"/>
                  </a:cubicBezTo>
                  <a:lnTo>
                    <a:pt x="1111" y="897"/>
                  </a:lnTo>
                  <a:cubicBezTo>
                    <a:pt x="1113" y="898"/>
                    <a:pt x="1115" y="899"/>
                    <a:pt x="1117" y="901"/>
                  </a:cubicBezTo>
                  <a:cubicBezTo>
                    <a:pt x="1170" y="929"/>
                    <a:pt x="1224" y="953"/>
                    <a:pt x="1275" y="984"/>
                  </a:cubicBezTo>
                  <a:cubicBezTo>
                    <a:pt x="1371" y="1040"/>
                    <a:pt x="1463" y="1101"/>
                    <a:pt x="1553" y="1166"/>
                  </a:cubicBezTo>
                  <a:cubicBezTo>
                    <a:pt x="1569" y="1179"/>
                    <a:pt x="1586" y="1190"/>
                    <a:pt x="1601" y="1202"/>
                  </a:cubicBezTo>
                  <a:lnTo>
                    <a:pt x="1601" y="1202"/>
                  </a:lnTo>
                  <a:cubicBezTo>
                    <a:pt x="1601" y="1202"/>
                    <a:pt x="1604" y="1205"/>
                    <a:pt x="1612" y="1212"/>
                  </a:cubicBezTo>
                  <a:cubicBezTo>
                    <a:pt x="1658" y="1248"/>
                    <a:pt x="1702" y="1286"/>
                    <a:pt x="1747" y="1322"/>
                  </a:cubicBezTo>
                  <a:cubicBezTo>
                    <a:pt x="1830" y="1396"/>
                    <a:pt x="1915" y="1465"/>
                    <a:pt x="2001" y="1535"/>
                  </a:cubicBezTo>
                  <a:cubicBezTo>
                    <a:pt x="2109" y="1630"/>
                    <a:pt x="2223" y="1691"/>
                    <a:pt x="2348" y="1763"/>
                  </a:cubicBezTo>
                  <a:cubicBezTo>
                    <a:pt x="2404" y="1795"/>
                    <a:pt x="2468" y="1811"/>
                    <a:pt x="2530" y="1811"/>
                  </a:cubicBezTo>
                  <a:cubicBezTo>
                    <a:pt x="2611" y="1811"/>
                    <a:pt x="2690" y="1785"/>
                    <a:pt x="2754" y="1735"/>
                  </a:cubicBezTo>
                  <a:cubicBezTo>
                    <a:pt x="2858" y="1653"/>
                    <a:pt x="2938" y="1484"/>
                    <a:pt x="2885" y="1351"/>
                  </a:cubicBezTo>
                  <a:cubicBezTo>
                    <a:pt x="2853" y="1270"/>
                    <a:pt x="2817" y="1188"/>
                    <a:pt x="2781" y="1106"/>
                  </a:cubicBezTo>
                  <a:cubicBezTo>
                    <a:pt x="2741" y="1017"/>
                    <a:pt x="2677" y="945"/>
                    <a:pt x="2613" y="876"/>
                  </a:cubicBezTo>
                  <a:cubicBezTo>
                    <a:pt x="2500" y="755"/>
                    <a:pt x="2384" y="655"/>
                    <a:pt x="2250" y="557"/>
                  </a:cubicBezTo>
                  <a:cubicBezTo>
                    <a:pt x="2009" y="375"/>
                    <a:pt x="1748" y="222"/>
                    <a:pt x="1468" y="109"/>
                  </a:cubicBezTo>
                  <a:cubicBezTo>
                    <a:pt x="1299" y="42"/>
                    <a:pt x="1113" y="0"/>
                    <a:pt x="92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7925;p48">
              <a:extLst>
                <a:ext uri="{FF2B5EF4-FFF2-40B4-BE49-F238E27FC236}">
                  <a16:creationId xmlns:a16="http://schemas.microsoft.com/office/drawing/2014/main" id="{A127329D-405B-CAB4-37B3-4F572A373051}"/>
                </a:ext>
              </a:extLst>
            </p:cNvPr>
            <p:cNvSpPr/>
            <p:nvPr/>
          </p:nvSpPr>
          <p:spPr>
            <a:xfrm>
              <a:off x="1739950" y="3432438"/>
              <a:ext cx="119475" cy="102550"/>
            </a:xfrm>
            <a:custGeom>
              <a:avLst/>
              <a:gdLst/>
              <a:ahLst/>
              <a:cxnLst/>
              <a:rect l="l" t="t" r="r" b="b"/>
              <a:pathLst>
                <a:path w="4779" h="4102" extrusionOk="0">
                  <a:moveTo>
                    <a:pt x="2601" y="947"/>
                  </a:moveTo>
                  <a:lnTo>
                    <a:pt x="2601" y="947"/>
                  </a:lnTo>
                  <a:cubicBezTo>
                    <a:pt x="2596" y="947"/>
                    <a:pt x="2592" y="948"/>
                    <a:pt x="2591" y="948"/>
                  </a:cubicBezTo>
                  <a:cubicBezTo>
                    <a:pt x="2590" y="948"/>
                    <a:pt x="2590" y="948"/>
                    <a:pt x="2591" y="947"/>
                  </a:cubicBezTo>
                  <a:cubicBezTo>
                    <a:pt x="2594" y="947"/>
                    <a:pt x="2598" y="947"/>
                    <a:pt x="2601" y="947"/>
                  </a:cubicBezTo>
                  <a:close/>
                  <a:moveTo>
                    <a:pt x="1900" y="1244"/>
                  </a:moveTo>
                  <a:cubicBezTo>
                    <a:pt x="1900" y="1244"/>
                    <a:pt x="1899" y="1245"/>
                    <a:pt x="1897" y="1246"/>
                  </a:cubicBezTo>
                  <a:lnTo>
                    <a:pt x="1897" y="1246"/>
                  </a:lnTo>
                  <a:cubicBezTo>
                    <a:pt x="1898" y="1246"/>
                    <a:pt x="1899" y="1245"/>
                    <a:pt x="1899" y="1244"/>
                  </a:cubicBezTo>
                  <a:cubicBezTo>
                    <a:pt x="1900" y="1244"/>
                    <a:pt x="1900" y="1244"/>
                    <a:pt x="1900" y="1244"/>
                  </a:cubicBezTo>
                  <a:close/>
                  <a:moveTo>
                    <a:pt x="1507" y="1627"/>
                  </a:moveTo>
                  <a:cubicBezTo>
                    <a:pt x="1503" y="1631"/>
                    <a:pt x="1496" y="1641"/>
                    <a:pt x="1483" y="1657"/>
                  </a:cubicBezTo>
                  <a:cubicBezTo>
                    <a:pt x="1464" y="1681"/>
                    <a:pt x="1457" y="1690"/>
                    <a:pt x="1457" y="1690"/>
                  </a:cubicBezTo>
                  <a:cubicBezTo>
                    <a:pt x="1457" y="1690"/>
                    <a:pt x="1484" y="1655"/>
                    <a:pt x="1493" y="1644"/>
                  </a:cubicBezTo>
                  <a:cubicBezTo>
                    <a:pt x="1498" y="1638"/>
                    <a:pt x="1502" y="1633"/>
                    <a:pt x="1507" y="1627"/>
                  </a:cubicBezTo>
                  <a:close/>
                  <a:moveTo>
                    <a:pt x="1041" y="2413"/>
                  </a:moveTo>
                  <a:cubicBezTo>
                    <a:pt x="1041" y="2413"/>
                    <a:pt x="1041" y="2414"/>
                    <a:pt x="1040" y="2415"/>
                  </a:cubicBezTo>
                  <a:lnTo>
                    <a:pt x="1040" y="2415"/>
                  </a:lnTo>
                  <a:cubicBezTo>
                    <a:pt x="1041" y="2415"/>
                    <a:pt x="1041" y="2414"/>
                    <a:pt x="1041" y="2414"/>
                  </a:cubicBezTo>
                  <a:cubicBezTo>
                    <a:pt x="1041" y="2414"/>
                    <a:pt x="1041" y="2413"/>
                    <a:pt x="1041" y="2413"/>
                  </a:cubicBezTo>
                  <a:close/>
                  <a:moveTo>
                    <a:pt x="2763" y="0"/>
                  </a:moveTo>
                  <a:cubicBezTo>
                    <a:pt x="2360" y="0"/>
                    <a:pt x="1960" y="106"/>
                    <a:pt x="1600" y="290"/>
                  </a:cubicBezTo>
                  <a:cubicBezTo>
                    <a:pt x="1177" y="508"/>
                    <a:pt x="834" y="848"/>
                    <a:pt x="554" y="1226"/>
                  </a:cubicBezTo>
                  <a:cubicBezTo>
                    <a:pt x="426" y="1396"/>
                    <a:pt x="328" y="1578"/>
                    <a:pt x="246" y="1773"/>
                  </a:cubicBezTo>
                  <a:cubicBezTo>
                    <a:pt x="133" y="2037"/>
                    <a:pt x="38" y="2291"/>
                    <a:pt x="10" y="2581"/>
                  </a:cubicBezTo>
                  <a:cubicBezTo>
                    <a:pt x="5" y="2639"/>
                    <a:pt x="0" y="2696"/>
                    <a:pt x="2" y="2752"/>
                  </a:cubicBezTo>
                  <a:cubicBezTo>
                    <a:pt x="5" y="2783"/>
                    <a:pt x="7" y="2814"/>
                    <a:pt x="10" y="2845"/>
                  </a:cubicBezTo>
                  <a:cubicBezTo>
                    <a:pt x="13" y="2856"/>
                    <a:pt x="13" y="2868"/>
                    <a:pt x="15" y="2879"/>
                  </a:cubicBezTo>
                  <a:cubicBezTo>
                    <a:pt x="18" y="2914"/>
                    <a:pt x="23" y="2947"/>
                    <a:pt x="30" y="2981"/>
                  </a:cubicBezTo>
                  <a:lnTo>
                    <a:pt x="17" y="2927"/>
                  </a:lnTo>
                  <a:cubicBezTo>
                    <a:pt x="2" y="2935"/>
                    <a:pt x="7" y="3079"/>
                    <a:pt x="5" y="3102"/>
                  </a:cubicBezTo>
                  <a:cubicBezTo>
                    <a:pt x="2" y="3161"/>
                    <a:pt x="0" y="3219"/>
                    <a:pt x="0" y="3279"/>
                  </a:cubicBezTo>
                  <a:cubicBezTo>
                    <a:pt x="0" y="3364"/>
                    <a:pt x="5" y="3445"/>
                    <a:pt x="18" y="3528"/>
                  </a:cubicBezTo>
                  <a:cubicBezTo>
                    <a:pt x="23" y="3556"/>
                    <a:pt x="26" y="3581"/>
                    <a:pt x="33" y="3607"/>
                  </a:cubicBezTo>
                  <a:cubicBezTo>
                    <a:pt x="35" y="3617"/>
                    <a:pt x="38" y="3630"/>
                    <a:pt x="40" y="3640"/>
                  </a:cubicBezTo>
                  <a:cubicBezTo>
                    <a:pt x="44" y="3658"/>
                    <a:pt x="46" y="3664"/>
                    <a:pt x="46" y="3664"/>
                  </a:cubicBezTo>
                  <a:cubicBezTo>
                    <a:pt x="47" y="3664"/>
                    <a:pt x="40" y="3631"/>
                    <a:pt x="40" y="3631"/>
                  </a:cubicBezTo>
                  <a:lnTo>
                    <a:pt x="40" y="3631"/>
                  </a:lnTo>
                  <a:cubicBezTo>
                    <a:pt x="41" y="3631"/>
                    <a:pt x="41" y="3634"/>
                    <a:pt x="43" y="3641"/>
                  </a:cubicBezTo>
                  <a:cubicBezTo>
                    <a:pt x="59" y="3713"/>
                    <a:pt x="56" y="3791"/>
                    <a:pt x="76" y="3863"/>
                  </a:cubicBezTo>
                  <a:cubicBezTo>
                    <a:pt x="99" y="3945"/>
                    <a:pt x="158" y="4000"/>
                    <a:pt x="221" y="4051"/>
                  </a:cubicBezTo>
                  <a:cubicBezTo>
                    <a:pt x="260" y="4081"/>
                    <a:pt x="309" y="4102"/>
                    <a:pt x="357" y="4102"/>
                  </a:cubicBezTo>
                  <a:cubicBezTo>
                    <a:pt x="397" y="4102"/>
                    <a:pt x="436" y="4087"/>
                    <a:pt x="467" y="4051"/>
                  </a:cubicBezTo>
                  <a:cubicBezTo>
                    <a:pt x="498" y="4017"/>
                    <a:pt x="534" y="3984"/>
                    <a:pt x="557" y="3943"/>
                  </a:cubicBezTo>
                  <a:cubicBezTo>
                    <a:pt x="598" y="3871"/>
                    <a:pt x="600" y="3789"/>
                    <a:pt x="608" y="3709"/>
                  </a:cubicBezTo>
                  <a:cubicBezTo>
                    <a:pt x="610" y="3691"/>
                    <a:pt x="611" y="3672"/>
                    <a:pt x="613" y="3653"/>
                  </a:cubicBezTo>
                  <a:lnTo>
                    <a:pt x="613" y="3653"/>
                  </a:lnTo>
                  <a:cubicBezTo>
                    <a:pt x="613" y="3653"/>
                    <a:pt x="613" y="3653"/>
                    <a:pt x="613" y="3653"/>
                  </a:cubicBezTo>
                  <a:cubicBezTo>
                    <a:pt x="615" y="3653"/>
                    <a:pt x="621" y="3633"/>
                    <a:pt x="625" y="3615"/>
                  </a:cubicBezTo>
                  <a:cubicBezTo>
                    <a:pt x="638" y="3566"/>
                    <a:pt x="649" y="3518"/>
                    <a:pt x="657" y="3469"/>
                  </a:cubicBezTo>
                  <a:cubicBezTo>
                    <a:pt x="674" y="3373"/>
                    <a:pt x="690" y="3279"/>
                    <a:pt x="713" y="3183"/>
                  </a:cubicBezTo>
                  <a:cubicBezTo>
                    <a:pt x="722" y="3138"/>
                    <a:pt x="747" y="3088"/>
                    <a:pt x="752" y="3044"/>
                  </a:cubicBezTo>
                  <a:lnTo>
                    <a:pt x="752" y="3044"/>
                  </a:lnTo>
                  <a:cubicBezTo>
                    <a:pt x="752" y="3044"/>
                    <a:pt x="752" y="3043"/>
                    <a:pt x="752" y="3043"/>
                  </a:cubicBezTo>
                  <a:cubicBezTo>
                    <a:pt x="767" y="3020"/>
                    <a:pt x="779" y="2999"/>
                    <a:pt x="792" y="2976"/>
                  </a:cubicBezTo>
                  <a:cubicBezTo>
                    <a:pt x="838" y="2894"/>
                    <a:pt x="879" y="2804"/>
                    <a:pt x="920" y="2717"/>
                  </a:cubicBezTo>
                  <a:cubicBezTo>
                    <a:pt x="956" y="2643"/>
                    <a:pt x="982" y="2568"/>
                    <a:pt x="1010" y="2493"/>
                  </a:cubicBezTo>
                  <a:cubicBezTo>
                    <a:pt x="1021" y="2468"/>
                    <a:pt x="1031" y="2445"/>
                    <a:pt x="1039" y="2419"/>
                  </a:cubicBezTo>
                  <a:lnTo>
                    <a:pt x="1039" y="2419"/>
                  </a:lnTo>
                  <a:cubicBezTo>
                    <a:pt x="1120" y="2241"/>
                    <a:pt x="1217" y="2077"/>
                    <a:pt x="1318" y="1908"/>
                  </a:cubicBezTo>
                  <a:cubicBezTo>
                    <a:pt x="1367" y="1826"/>
                    <a:pt x="1419" y="1747"/>
                    <a:pt x="1475" y="1668"/>
                  </a:cubicBezTo>
                  <a:cubicBezTo>
                    <a:pt x="1484" y="1658"/>
                    <a:pt x="1509" y="1625"/>
                    <a:pt x="1510" y="1624"/>
                  </a:cubicBezTo>
                  <a:lnTo>
                    <a:pt x="1510" y="1624"/>
                  </a:lnTo>
                  <a:cubicBezTo>
                    <a:pt x="1536" y="1592"/>
                    <a:pt x="1563" y="1563"/>
                    <a:pt x="1590" y="1534"/>
                  </a:cubicBezTo>
                  <a:cubicBezTo>
                    <a:pt x="1655" y="1462"/>
                    <a:pt x="1722" y="1395"/>
                    <a:pt x="1796" y="1329"/>
                  </a:cubicBezTo>
                  <a:cubicBezTo>
                    <a:pt x="1825" y="1303"/>
                    <a:pt x="1859" y="1279"/>
                    <a:pt x="1889" y="1254"/>
                  </a:cubicBezTo>
                  <a:lnTo>
                    <a:pt x="1889" y="1254"/>
                  </a:lnTo>
                  <a:cubicBezTo>
                    <a:pt x="1903" y="1243"/>
                    <a:pt x="1918" y="1232"/>
                    <a:pt x="1934" y="1223"/>
                  </a:cubicBezTo>
                  <a:cubicBezTo>
                    <a:pt x="2014" y="1169"/>
                    <a:pt x="2096" y="1120"/>
                    <a:pt x="2180" y="1079"/>
                  </a:cubicBezTo>
                  <a:cubicBezTo>
                    <a:pt x="2197" y="1071"/>
                    <a:pt x="2211" y="1064"/>
                    <a:pt x="2226" y="1057"/>
                  </a:cubicBezTo>
                  <a:lnTo>
                    <a:pt x="2226" y="1057"/>
                  </a:lnTo>
                  <a:cubicBezTo>
                    <a:pt x="2265" y="1042"/>
                    <a:pt x="2302" y="1027"/>
                    <a:pt x="2340" y="1016"/>
                  </a:cubicBezTo>
                  <a:cubicBezTo>
                    <a:pt x="2432" y="985"/>
                    <a:pt x="2529" y="962"/>
                    <a:pt x="2624" y="946"/>
                  </a:cubicBezTo>
                  <a:cubicBezTo>
                    <a:pt x="2635" y="944"/>
                    <a:pt x="2645" y="943"/>
                    <a:pt x="2658" y="940"/>
                  </a:cubicBezTo>
                  <a:lnTo>
                    <a:pt x="2658" y="940"/>
                  </a:lnTo>
                  <a:cubicBezTo>
                    <a:pt x="2659" y="940"/>
                    <a:pt x="2660" y="939"/>
                    <a:pt x="2661" y="939"/>
                  </a:cubicBezTo>
                  <a:cubicBezTo>
                    <a:pt x="2712" y="936"/>
                    <a:pt x="2763" y="931"/>
                    <a:pt x="2815" y="931"/>
                  </a:cubicBezTo>
                  <a:cubicBezTo>
                    <a:pt x="2873" y="931"/>
                    <a:pt x="2927" y="931"/>
                    <a:pt x="2984" y="936"/>
                  </a:cubicBezTo>
                  <a:lnTo>
                    <a:pt x="3071" y="943"/>
                  </a:lnTo>
                  <a:cubicBezTo>
                    <a:pt x="3073" y="943"/>
                    <a:pt x="3075" y="943"/>
                    <a:pt x="3077" y="943"/>
                  </a:cubicBezTo>
                  <a:lnTo>
                    <a:pt x="3077" y="943"/>
                  </a:lnTo>
                  <a:cubicBezTo>
                    <a:pt x="3199" y="963"/>
                    <a:pt x="3320" y="989"/>
                    <a:pt x="3438" y="1026"/>
                  </a:cubicBezTo>
                  <a:cubicBezTo>
                    <a:pt x="3500" y="1044"/>
                    <a:pt x="3564" y="1067"/>
                    <a:pt x="3627" y="1090"/>
                  </a:cubicBezTo>
                  <a:cubicBezTo>
                    <a:pt x="3637" y="1093"/>
                    <a:pt x="3675" y="1108"/>
                    <a:pt x="3693" y="1115"/>
                  </a:cubicBezTo>
                  <a:lnTo>
                    <a:pt x="3693" y="1115"/>
                  </a:lnTo>
                  <a:cubicBezTo>
                    <a:pt x="3714" y="1125"/>
                    <a:pt x="3735" y="1134"/>
                    <a:pt x="3754" y="1142"/>
                  </a:cubicBezTo>
                  <a:cubicBezTo>
                    <a:pt x="3823" y="1174"/>
                    <a:pt x="3889" y="1208"/>
                    <a:pt x="3954" y="1242"/>
                  </a:cubicBezTo>
                  <a:cubicBezTo>
                    <a:pt x="4053" y="1292"/>
                    <a:pt x="4154" y="1316"/>
                    <a:pt x="4259" y="1347"/>
                  </a:cubicBezTo>
                  <a:cubicBezTo>
                    <a:pt x="4291" y="1356"/>
                    <a:pt x="4324" y="1361"/>
                    <a:pt x="4358" y="1361"/>
                  </a:cubicBezTo>
                  <a:cubicBezTo>
                    <a:pt x="4493" y="1361"/>
                    <a:pt x="4635" y="1289"/>
                    <a:pt x="4697" y="1169"/>
                  </a:cubicBezTo>
                  <a:cubicBezTo>
                    <a:pt x="4779" y="1013"/>
                    <a:pt x="4754" y="833"/>
                    <a:pt x="4636" y="700"/>
                  </a:cubicBezTo>
                  <a:cubicBezTo>
                    <a:pt x="4407" y="448"/>
                    <a:pt x="4097" y="313"/>
                    <a:pt x="3784" y="192"/>
                  </a:cubicBezTo>
                  <a:cubicBezTo>
                    <a:pt x="3530" y="94"/>
                    <a:pt x="3266" y="41"/>
                    <a:pt x="2992" y="12"/>
                  </a:cubicBezTo>
                  <a:cubicBezTo>
                    <a:pt x="2916" y="4"/>
                    <a:pt x="2839" y="0"/>
                    <a:pt x="2763"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7926;p48">
              <a:extLst>
                <a:ext uri="{FF2B5EF4-FFF2-40B4-BE49-F238E27FC236}">
                  <a16:creationId xmlns:a16="http://schemas.microsoft.com/office/drawing/2014/main" id="{D11B82D0-491C-46AB-97A2-6A35DAB890BC}"/>
                </a:ext>
              </a:extLst>
            </p:cNvPr>
            <p:cNvSpPr/>
            <p:nvPr/>
          </p:nvSpPr>
          <p:spPr>
            <a:xfrm>
              <a:off x="1661150" y="3605888"/>
              <a:ext cx="83075" cy="84450"/>
            </a:xfrm>
            <a:custGeom>
              <a:avLst/>
              <a:gdLst/>
              <a:ahLst/>
              <a:cxnLst/>
              <a:rect l="l" t="t" r="r" b="b"/>
              <a:pathLst>
                <a:path w="3323" h="3378" extrusionOk="0">
                  <a:moveTo>
                    <a:pt x="999" y="1"/>
                  </a:moveTo>
                  <a:cubicBezTo>
                    <a:pt x="245" y="1"/>
                    <a:pt x="1" y="980"/>
                    <a:pt x="299" y="1603"/>
                  </a:cubicBezTo>
                  <a:cubicBezTo>
                    <a:pt x="624" y="2281"/>
                    <a:pt x="1602" y="3377"/>
                    <a:pt x="2620" y="3377"/>
                  </a:cubicBezTo>
                  <a:cubicBezTo>
                    <a:pt x="2855" y="3377"/>
                    <a:pt x="3091" y="3319"/>
                    <a:pt x="3323" y="3184"/>
                  </a:cubicBezTo>
                  <a:lnTo>
                    <a:pt x="1938" y="389"/>
                  </a:lnTo>
                  <a:cubicBezTo>
                    <a:pt x="1568" y="113"/>
                    <a:pt x="1254" y="1"/>
                    <a:pt x="9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7927;p48">
              <a:extLst>
                <a:ext uri="{FF2B5EF4-FFF2-40B4-BE49-F238E27FC236}">
                  <a16:creationId xmlns:a16="http://schemas.microsoft.com/office/drawing/2014/main" id="{8657D219-05A2-26CC-E3B2-9CE3B384ADB3}"/>
                </a:ext>
              </a:extLst>
            </p:cNvPr>
            <p:cNvSpPr/>
            <p:nvPr/>
          </p:nvSpPr>
          <p:spPr>
            <a:xfrm>
              <a:off x="1661150" y="3605888"/>
              <a:ext cx="83075" cy="84450"/>
            </a:xfrm>
            <a:custGeom>
              <a:avLst/>
              <a:gdLst/>
              <a:ahLst/>
              <a:cxnLst/>
              <a:rect l="l" t="t" r="r" b="b"/>
              <a:pathLst>
                <a:path w="3323" h="3378" extrusionOk="0">
                  <a:moveTo>
                    <a:pt x="999" y="1"/>
                  </a:moveTo>
                  <a:cubicBezTo>
                    <a:pt x="245" y="1"/>
                    <a:pt x="1" y="980"/>
                    <a:pt x="299" y="1603"/>
                  </a:cubicBezTo>
                  <a:cubicBezTo>
                    <a:pt x="624" y="2281"/>
                    <a:pt x="1602" y="3377"/>
                    <a:pt x="2620" y="3377"/>
                  </a:cubicBezTo>
                  <a:cubicBezTo>
                    <a:pt x="2855" y="3377"/>
                    <a:pt x="3091" y="3319"/>
                    <a:pt x="3323" y="3184"/>
                  </a:cubicBezTo>
                  <a:lnTo>
                    <a:pt x="1938" y="389"/>
                  </a:lnTo>
                  <a:cubicBezTo>
                    <a:pt x="1568" y="113"/>
                    <a:pt x="1254" y="1"/>
                    <a:pt x="9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7928;p48">
              <a:extLst>
                <a:ext uri="{FF2B5EF4-FFF2-40B4-BE49-F238E27FC236}">
                  <a16:creationId xmlns:a16="http://schemas.microsoft.com/office/drawing/2014/main" id="{CAE4CAB5-68B1-153C-C8A7-72DD22E37E52}"/>
                </a:ext>
              </a:extLst>
            </p:cNvPr>
            <p:cNvSpPr/>
            <p:nvPr/>
          </p:nvSpPr>
          <p:spPr>
            <a:xfrm>
              <a:off x="1862400" y="3607538"/>
              <a:ext cx="188000" cy="69375"/>
            </a:xfrm>
            <a:custGeom>
              <a:avLst/>
              <a:gdLst/>
              <a:ahLst/>
              <a:cxnLst/>
              <a:rect l="l" t="t" r="r" b="b"/>
              <a:pathLst>
                <a:path w="7520" h="2775" extrusionOk="0">
                  <a:moveTo>
                    <a:pt x="5345" y="0"/>
                  </a:moveTo>
                  <a:cubicBezTo>
                    <a:pt x="1923" y="0"/>
                    <a:pt x="18" y="1367"/>
                    <a:pt x="18" y="1367"/>
                  </a:cubicBezTo>
                  <a:cubicBezTo>
                    <a:pt x="0" y="1834"/>
                    <a:pt x="231" y="2281"/>
                    <a:pt x="503" y="2774"/>
                  </a:cubicBezTo>
                  <a:cubicBezTo>
                    <a:pt x="1388" y="2255"/>
                    <a:pt x="2919" y="1684"/>
                    <a:pt x="4706" y="1414"/>
                  </a:cubicBezTo>
                  <a:cubicBezTo>
                    <a:pt x="5362" y="1316"/>
                    <a:pt x="6063" y="1219"/>
                    <a:pt x="6653" y="1193"/>
                  </a:cubicBezTo>
                  <a:cubicBezTo>
                    <a:pt x="7009" y="1176"/>
                    <a:pt x="7315" y="936"/>
                    <a:pt x="7407" y="591"/>
                  </a:cubicBezTo>
                  <a:lnTo>
                    <a:pt x="7520" y="177"/>
                  </a:lnTo>
                  <a:cubicBezTo>
                    <a:pt x="6739" y="52"/>
                    <a:pt x="6013" y="0"/>
                    <a:pt x="53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7929;p48">
              <a:extLst>
                <a:ext uri="{FF2B5EF4-FFF2-40B4-BE49-F238E27FC236}">
                  <a16:creationId xmlns:a16="http://schemas.microsoft.com/office/drawing/2014/main" id="{909F0039-3562-722E-6AC3-6E9767785B7D}"/>
                </a:ext>
              </a:extLst>
            </p:cNvPr>
            <p:cNvSpPr/>
            <p:nvPr/>
          </p:nvSpPr>
          <p:spPr>
            <a:xfrm>
              <a:off x="1836800" y="3504238"/>
              <a:ext cx="28325" cy="39575"/>
            </a:xfrm>
            <a:custGeom>
              <a:avLst/>
              <a:gdLst/>
              <a:ahLst/>
              <a:cxnLst/>
              <a:rect l="l" t="t" r="r" b="b"/>
              <a:pathLst>
                <a:path w="1133" h="1583" extrusionOk="0">
                  <a:moveTo>
                    <a:pt x="471" y="0"/>
                  </a:moveTo>
                  <a:cubicBezTo>
                    <a:pt x="455" y="0"/>
                    <a:pt x="438" y="3"/>
                    <a:pt x="421" y="9"/>
                  </a:cubicBezTo>
                  <a:cubicBezTo>
                    <a:pt x="417" y="11"/>
                    <a:pt x="412" y="12"/>
                    <a:pt x="407" y="14"/>
                  </a:cubicBezTo>
                  <a:lnTo>
                    <a:pt x="407" y="14"/>
                  </a:lnTo>
                  <a:cubicBezTo>
                    <a:pt x="349" y="17"/>
                    <a:pt x="292" y="45"/>
                    <a:pt x="261" y="95"/>
                  </a:cubicBezTo>
                  <a:lnTo>
                    <a:pt x="261" y="95"/>
                  </a:lnTo>
                  <a:cubicBezTo>
                    <a:pt x="203" y="139"/>
                    <a:pt x="154" y="193"/>
                    <a:pt x="113" y="258"/>
                  </a:cubicBezTo>
                  <a:cubicBezTo>
                    <a:pt x="48" y="361"/>
                    <a:pt x="11" y="489"/>
                    <a:pt x="7" y="612"/>
                  </a:cubicBezTo>
                  <a:cubicBezTo>
                    <a:pt x="0" y="743"/>
                    <a:pt x="28" y="878"/>
                    <a:pt x="74" y="1000"/>
                  </a:cubicBezTo>
                  <a:cubicBezTo>
                    <a:pt x="98" y="1073"/>
                    <a:pt x="129" y="1143"/>
                    <a:pt x="162" y="1210"/>
                  </a:cubicBezTo>
                  <a:cubicBezTo>
                    <a:pt x="184" y="1259"/>
                    <a:pt x="206" y="1310"/>
                    <a:pt x="236" y="1358"/>
                  </a:cubicBezTo>
                  <a:cubicBezTo>
                    <a:pt x="316" y="1486"/>
                    <a:pt x="440" y="1582"/>
                    <a:pt x="596" y="1582"/>
                  </a:cubicBezTo>
                  <a:cubicBezTo>
                    <a:pt x="600" y="1582"/>
                    <a:pt x="604" y="1582"/>
                    <a:pt x="608" y="1582"/>
                  </a:cubicBezTo>
                  <a:cubicBezTo>
                    <a:pt x="739" y="1581"/>
                    <a:pt x="877" y="1517"/>
                    <a:pt x="959" y="1415"/>
                  </a:cubicBezTo>
                  <a:cubicBezTo>
                    <a:pt x="1132" y="1200"/>
                    <a:pt x="1118" y="892"/>
                    <a:pt x="1019" y="646"/>
                  </a:cubicBezTo>
                  <a:cubicBezTo>
                    <a:pt x="967" y="514"/>
                    <a:pt x="900" y="397"/>
                    <a:pt x="806" y="286"/>
                  </a:cubicBezTo>
                  <a:cubicBezTo>
                    <a:pt x="757" y="227"/>
                    <a:pt x="700" y="173"/>
                    <a:pt x="639" y="126"/>
                  </a:cubicBezTo>
                  <a:lnTo>
                    <a:pt x="639" y="126"/>
                  </a:lnTo>
                  <a:cubicBezTo>
                    <a:pt x="611" y="54"/>
                    <a:pt x="544" y="0"/>
                    <a:pt x="47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7930;p48">
              <a:extLst>
                <a:ext uri="{FF2B5EF4-FFF2-40B4-BE49-F238E27FC236}">
                  <a16:creationId xmlns:a16="http://schemas.microsoft.com/office/drawing/2014/main" id="{DF99664D-9711-FB94-1A61-4F4FCE1B03AE}"/>
                </a:ext>
              </a:extLst>
            </p:cNvPr>
            <p:cNvSpPr/>
            <p:nvPr/>
          </p:nvSpPr>
          <p:spPr>
            <a:xfrm>
              <a:off x="2022500" y="3499263"/>
              <a:ext cx="23225" cy="35175"/>
            </a:xfrm>
            <a:custGeom>
              <a:avLst/>
              <a:gdLst/>
              <a:ahLst/>
              <a:cxnLst/>
              <a:rect l="l" t="t" r="r" b="b"/>
              <a:pathLst>
                <a:path w="929" h="1407" extrusionOk="0">
                  <a:moveTo>
                    <a:pt x="338" y="1"/>
                  </a:moveTo>
                  <a:cubicBezTo>
                    <a:pt x="272" y="1"/>
                    <a:pt x="205" y="35"/>
                    <a:pt x="174" y="92"/>
                  </a:cubicBezTo>
                  <a:cubicBezTo>
                    <a:pt x="0" y="411"/>
                    <a:pt x="60" y="823"/>
                    <a:pt x="292" y="1098"/>
                  </a:cubicBezTo>
                  <a:lnTo>
                    <a:pt x="292" y="1098"/>
                  </a:lnTo>
                  <a:cubicBezTo>
                    <a:pt x="301" y="1115"/>
                    <a:pt x="309" y="1132"/>
                    <a:pt x="318" y="1149"/>
                  </a:cubicBezTo>
                  <a:cubicBezTo>
                    <a:pt x="338" y="1181"/>
                    <a:pt x="356" y="1214"/>
                    <a:pt x="379" y="1245"/>
                  </a:cubicBezTo>
                  <a:cubicBezTo>
                    <a:pt x="423" y="1306"/>
                    <a:pt x="469" y="1375"/>
                    <a:pt x="546" y="1396"/>
                  </a:cubicBezTo>
                  <a:cubicBezTo>
                    <a:pt x="568" y="1403"/>
                    <a:pt x="590" y="1407"/>
                    <a:pt x="612" y="1407"/>
                  </a:cubicBezTo>
                  <a:cubicBezTo>
                    <a:pt x="675" y="1407"/>
                    <a:pt x="735" y="1380"/>
                    <a:pt x="785" y="1337"/>
                  </a:cubicBezTo>
                  <a:cubicBezTo>
                    <a:pt x="801" y="1323"/>
                    <a:pt x="815" y="1307"/>
                    <a:pt x="827" y="1290"/>
                  </a:cubicBezTo>
                  <a:lnTo>
                    <a:pt x="827" y="1290"/>
                  </a:lnTo>
                  <a:cubicBezTo>
                    <a:pt x="847" y="1269"/>
                    <a:pt x="861" y="1244"/>
                    <a:pt x="872" y="1214"/>
                  </a:cubicBezTo>
                  <a:cubicBezTo>
                    <a:pt x="886" y="1175"/>
                    <a:pt x="903" y="1137"/>
                    <a:pt x="916" y="1098"/>
                  </a:cubicBezTo>
                  <a:cubicBezTo>
                    <a:pt x="928" y="1066"/>
                    <a:pt x="925" y="1023"/>
                    <a:pt x="913" y="987"/>
                  </a:cubicBezTo>
                  <a:lnTo>
                    <a:pt x="913" y="987"/>
                  </a:lnTo>
                  <a:cubicBezTo>
                    <a:pt x="914" y="969"/>
                    <a:pt x="914" y="950"/>
                    <a:pt x="914" y="932"/>
                  </a:cubicBezTo>
                  <a:cubicBezTo>
                    <a:pt x="914" y="762"/>
                    <a:pt x="872" y="593"/>
                    <a:pt x="798" y="442"/>
                  </a:cubicBezTo>
                  <a:cubicBezTo>
                    <a:pt x="716" y="272"/>
                    <a:pt x="583" y="129"/>
                    <a:pt x="428" y="26"/>
                  </a:cubicBezTo>
                  <a:cubicBezTo>
                    <a:pt x="401" y="9"/>
                    <a:pt x="370" y="1"/>
                    <a:pt x="33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7931;p48">
              <a:extLst>
                <a:ext uri="{FF2B5EF4-FFF2-40B4-BE49-F238E27FC236}">
                  <a16:creationId xmlns:a16="http://schemas.microsoft.com/office/drawing/2014/main" id="{7BC13419-8E14-AEBA-4F3C-F963A80F8941}"/>
                </a:ext>
              </a:extLst>
            </p:cNvPr>
            <p:cNvSpPr/>
            <p:nvPr/>
          </p:nvSpPr>
          <p:spPr>
            <a:xfrm>
              <a:off x="1576250" y="3455588"/>
              <a:ext cx="26000" cy="57625"/>
            </a:xfrm>
            <a:custGeom>
              <a:avLst/>
              <a:gdLst/>
              <a:ahLst/>
              <a:cxnLst/>
              <a:rect l="l" t="t" r="r" b="b"/>
              <a:pathLst>
                <a:path w="1040" h="2305" extrusionOk="0">
                  <a:moveTo>
                    <a:pt x="171" y="0"/>
                  </a:moveTo>
                  <a:cubicBezTo>
                    <a:pt x="171" y="0"/>
                    <a:pt x="0" y="1036"/>
                    <a:pt x="1039" y="2304"/>
                  </a:cubicBezTo>
                  <a:lnTo>
                    <a:pt x="171"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7932;p48">
              <a:extLst>
                <a:ext uri="{FF2B5EF4-FFF2-40B4-BE49-F238E27FC236}">
                  <a16:creationId xmlns:a16="http://schemas.microsoft.com/office/drawing/2014/main" id="{FB11648C-8794-A338-3BD5-DDA9BDFEEB0C}"/>
                </a:ext>
              </a:extLst>
            </p:cNvPr>
            <p:cNvSpPr/>
            <p:nvPr/>
          </p:nvSpPr>
          <p:spPr>
            <a:xfrm>
              <a:off x="1543925" y="3524888"/>
              <a:ext cx="41225" cy="21050"/>
            </a:xfrm>
            <a:custGeom>
              <a:avLst/>
              <a:gdLst/>
              <a:ahLst/>
              <a:cxnLst/>
              <a:rect l="l" t="t" r="r" b="b"/>
              <a:pathLst>
                <a:path w="1649" h="842" extrusionOk="0">
                  <a:moveTo>
                    <a:pt x="1649" y="1"/>
                  </a:moveTo>
                  <a:lnTo>
                    <a:pt x="1649" y="1"/>
                  </a:lnTo>
                  <a:cubicBezTo>
                    <a:pt x="476" y="40"/>
                    <a:pt x="0" y="841"/>
                    <a:pt x="0" y="841"/>
                  </a:cubicBezTo>
                  <a:lnTo>
                    <a:pt x="1649"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7933;p48">
              <a:extLst>
                <a:ext uri="{FF2B5EF4-FFF2-40B4-BE49-F238E27FC236}">
                  <a16:creationId xmlns:a16="http://schemas.microsoft.com/office/drawing/2014/main" id="{70234891-10D5-14D7-3262-CD2EB41B2C73}"/>
                </a:ext>
              </a:extLst>
            </p:cNvPr>
            <p:cNvSpPr/>
            <p:nvPr/>
          </p:nvSpPr>
          <p:spPr>
            <a:xfrm>
              <a:off x="1735700" y="3727513"/>
              <a:ext cx="253375" cy="602850"/>
            </a:xfrm>
            <a:custGeom>
              <a:avLst/>
              <a:gdLst/>
              <a:ahLst/>
              <a:cxnLst/>
              <a:rect l="l" t="t" r="r" b="b"/>
              <a:pathLst>
                <a:path w="10135" h="24114" extrusionOk="0">
                  <a:moveTo>
                    <a:pt x="1480" y="1"/>
                  </a:moveTo>
                  <a:cubicBezTo>
                    <a:pt x="244" y="1"/>
                    <a:pt x="1" y="2008"/>
                    <a:pt x="850" y="2773"/>
                  </a:cubicBezTo>
                  <a:cubicBezTo>
                    <a:pt x="1991" y="3800"/>
                    <a:pt x="6373" y="5465"/>
                    <a:pt x="6373" y="5465"/>
                  </a:cubicBezTo>
                  <a:cubicBezTo>
                    <a:pt x="6373" y="5465"/>
                    <a:pt x="5883" y="7269"/>
                    <a:pt x="5306" y="9803"/>
                  </a:cubicBezTo>
                  <a:cubicBezTo>
                    <a:pt x="3933" y="15826"/>
                    <a:pt x="1406" y="24113"/>
                    <a:pt x="4511" y="24113"/>
                  </a:cubicBezTo>
                  <a:cubicBezTo>
                    <a:pt x="9755" y="24113"/>
                    <a:pt x="9830" y="22099"/>
                    <a:pt x="9971" y="18901"/>
                  </a:cubicBezTo>
                  <a:cubicBezTo>
                    <a:pt x="10135" y="15199"/>
                    <a:pt x="9201" y="5533"/>
                    <a:pt x="9201" y="4659"/>
                  </a:cubicBezTo>
                  <a:cubicBezTo>
                    <a:pt x="9201" y="3784"/>
                    <a:pt x="6305" y="2975"/>
                    <a:pt x="6305" y="2975"/>
                  </a:cubicBezTo>
                  <a:cubicBezTo>
                    <a:pt x="6305" y="2975"/>
                    <a:pt x="6237" y="1831"/>
                    <a:pt x="5833" y="1225"/>
                  </a:cubicBezTo>
                  <a:cubicBezTo>
                    <a:pt x="5430" y="618"/>
                    <a:pt x="3544" y="618"/>
                    <a:pt x="1929" y="79"/>
                  </a:cubicBezTo>
                  <a:cubicBezTo>
                    <a:pt x="1767" y="25"/>
                    <a:pt x="1618" y="1"/>
                    <a:pt x="14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7934;p48">
              <a:extLst>
                <a:ext uri="{FF2B5EF4-FFF2-40B4-BE49-F238E27FC236}">
                  <a16:creationId xmlns:a16="http://schemas.microsoft.com/office/drawing/2014/main" id="{980D5D57-156A-BE26-20B8-E892DBEC42CC}"/>
                </a:ext>
              </a:extLst>
            </p:cNvPr>
            <p:cNvSpPr/>
            <p:nvPr/>
          </p:nvSpPr>
          <p:spPr>
            <a:xfrm>
              <a:off x="1753300" y="3709813"/>
              <a:ext cx="140050" cy="92025"/>
            </a:xfrm>
            <a:custGeom>
              <a:avLst/>
              <a:gdLst/>
              <a:ahLst/>
              <a:cxnLst/>
              <a:rect l="l" t="t" r="r" b="b"/>
              <a:pathLst>
                <a:path w="5602" h="3681" fill="none" extrusionOk="0">
                  <a:moveTo>
                    <a:pt x="5601" y="3681"/>
                  </a:moveTo>
                  <a:cubicBezTo>
                    <a:pt x="5601" y="3681"/>
                    <a:pt x="5533" y="2536"/>
                    <a:pt x="5129" y="1929"/>
                  </a:cubicBezTo>
                  <a:cubicBezTo>
                    <a:pt x="4726" y="1323"/>
                    <a:pt x="3215" y="1429"/>
                    <a:pt x="1596" y="892"/>
                  </a:cubicBezTo>
                  <a:cubicBezTo>
                    <a:pt x="1596" y="892"/>
                    <a:pt x="692" y="1"/>
                    <a:pt x="0" y="1123"/>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7935;p48">
              <a:extLst>
                <a:ext uri="{FF2B5EF4-FFF2-40B4-BE49-F238E27FC236}">
                  <a16:creationId xmlns:a16="http://schemas.microsoft.com/office/drawing/2014/main" id="{9FF65351-3568-F365-26B7-9A3EC73E3B2A}"/>
                </a:ext>
              </a:extLst>
            </p:cNvPr>
            <p:cNvSpPr/>
            <p:nvPr/>
          </p:nvSpPr>
          <p:spPr>
            <a:xfrm>
              <a:off x="2110725" y="3623213"/>
              <a:ext cx="37400" cy="91425"/>
            </a:xfrm>
            <a:custGeom>
              <a:avLst/>
              <a:gdLst/>
              <a:ahLst/>
              <a:cxnLst/>
              <a:rect l="l" t="t" r="r" b="b"/>
              <a:pathLst>
                <a:path w="1496" h="3657" fill="none" extrusionOk="0">
                  <a:moveTo>
                    <a:pt x="1495" y="100"/>
                  </a:moveTo>
                  <a:cubicBezTo>
                    <a:pt x="301" y="0"/>
                    <a:pt x="1" y="2639"/>
                    <a:pt x="1" y="2639"/>
                  </a:cubicBezTo>
                  <a:cubicBezTo>
                    <a:pt x="106" y="3656"/>
                    <a:pt x="758" y="3163"/>
                    <a:pt x="918" y="2899"/>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7936;p48">
              <a:extLst>
                <a:ext uri="{FF2B5EF4-FFF2-40B4-BE49-F238E27FC236}">
                  <a16:creationId xmlns:a16="http://schemas.microsoft.com/office/drawing/2014/main" id="{40953CA7-BEC1-9C57-BA1C-A5586756EE3A}"/>
                </a:ext>
              </a:extLst>
            </p:cNvPr>
            <p:cNvSpPr/>
            <p:nvPr/>
          </p:nvSpPr>
          <p:spPr>
            <a:xfrm>
              <a:off x="2028875" y="3794088"/>
              <a:ext cx="47875" cy="24725"/>
            </a:xfrm>
            <a:custGeom>
              <a:avLst/>
              <a:gdLst/>
              <a:ahLst/>
              <a:cxnLst/>
              <a:rect l="l" t="t" r="r" b="b"/>
              <a:pathLst>
                <a:path w="1915" h="989" fill="none" extrusionOk="0">
                  <a:moveTo>
                    <a:pt x="1915" y="0"/>
                  </a:moveTo>
                  <a:cubicBezTo>
                    <a:pt x="871" y="988"/>
                    <a:pt x="1" y="407"/>
                    <a:pt x="1" y="407"/>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7937;p48">
              <a:extLst>
                <a:ext uri="{FF2B5EF4-FFF2-40B4-BE49-F238E27FC236}">
                  <a16:creationId xmlns:a16="http://schemas.microsoft.com/office/drawing/2014/main" id="{5ACD9086-7F6C-ED5F-0B9D-8E460F7081E4}"/>
                </a:ext>
              </a:extLst>
            </p:cNvPr>
            <p:cNvSpPr/>
            <p:nvPr/>
          </p:nvSpPr>
          <p:spPr>
            <a:xfrm>
              <a:off x="1794600" y="3807363"/>
              <a:ext cx="44250" cy="10175"/>
            </a:xfrm>
            <a:custGeom>
              <a:avLst/>
              <a:gdLst/>
              <a:ahLst/>
              <a:cxnLst/>
              <a:rect l="l" t="t" r="r" b="b"/>
              <a:pathLst>
                <a:path w="1770" h="407" fill="none" extrusionOk="0">
                  <a:moveTo>
                    <a:pt x="0" y="0"/>
                  </a:moveTo>
                  <a:cubicBezTo>
                    <a:pt x="552" y="221"/>
                    <a:pt x="1401" y="407"/>
                    <a:pt x="1770" y="148"/>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7938;p48">
              <a:extLst>
                <a:ext uri="{FF2B5EF4-FFF2-40B4-BE49-F238E27FC236}">
                  <a16:creationId xmlns:a16="http://schemas.microsoft.com/office/drawing/2014/main" id="{9D2C04A3-E8DF-6C9F-7EBD-E8359120CA77}"/>
                </a:ext>
              </a:extLst>
            </p:cNvPr>
            <p:cNvSpPr/>
            <p:nvPr/>
          </p:nvSpPr>
          <p:spPr>
            <a:xfrm>
              <a:off x="1823525" y="3744313"/>
              <a:ext cx="19425" cy="41075"/>
            </a:xfrm>
            <a:custGeom>
              <a:avLst/>
              <a:gdLst/>
              <a:ahLst/>
              <a:cxnLst/>
              <a:rect l="l" t="t" r="r" b="b"/>
              <a:pathLst>
                <a:path w="777" h="1643" fill="none" extrusionOk="0">
                  <a:moveTo>
                    <a:pt x="87" y="1642"/>
                  </a:moveTo>
                  <a:cubicBezTo>
                    <a:pt x="87" y="1642"/>
                    <a:pt x="0" y="130"/>
                    <a:pt x="777" y="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7939;p48">
              <a:extLst>
                <a:ext uri="{FF2B5EF4-FFF2-40B4-BE49-F238E27FC236}">
                  <a16:creationId xmlns:a16="http://schemas.microsoft.com/office/drawing/2014/main" id="{758DEACB-E6ED-7CE2-CFC8-DA4C445E06F9}"/>
                </a:ext>
              </a:extLst>
            </p:cNvPr>
            <p:cNvSpPr/>
            <p:nvPr/>
          </p:nvSpPr>
          <p:spPr>
            <a:xfrm>
              <a:off x="1866250" y="3758113"/>
              <a:ext cx="17725" cy="35900"/>
            </a:xfrm>
            <a:custGeom>
              <a:avLst/>
              <a:gdLst/>
              <a:ahLst/>
              <a:cxnLst/>
              <a:rect l="l" t="t" r="r" b="b"/>
              <a:pathLst>
                <a:path w="709" h="1436" fill="none" extrusionOk="0">
                  <a:moveTo>
                    <a:pt x="708" y="1436"/>
                  </a:moveTo>
                  <a:cubicBezTo>
                    <a:pt x="708" y="1436"/>
                    <a:pt x="0" y="1021"/>
                    <a:pt x="611"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7940;p48">
              <a:extLst>
                <a:ext uri="{FF2B5EF4-FFF2-40B4-BE49-F238E27FC236}">
                  <a16:creationId xmlns:a16="http://schemas.microsoft.com/office/drawing/2014/main" id="{EFE95320-0379-7506-C2B3-29297115A6F9}"/>
                </a:ext>
              </a:extLst>
            </p:cNvPr>
            <p:cNvSpPr/>
            <p:nvPr/>
          </p:nvSpPr>
          <p:spPr>
            <a:xfrm>
              <a:off x="1770475" y="3732713"/>
              <a:ext cx="21550" cy="32175"/>
            </a:xfrm>
            <a:custGeom>
              <a:avLst/>
              <a:gdLst/>
              <a:ahLst/>
              <a:cxnLst/>
              <a:rect l="l" t="t" r="r" b="b"/>
              <a:pathLst>
                <a:path w="862" h="1287" fill="none" extrusionOk="0">
                  <a:moveTo>
                    <a:pt x="136" y="1287"/>
                  </a:moveTo>
                  <a:cubicBezTo>
                    <a:pt x="136" y="1287"/>
                    <a:pt x="0" y="128"/>
                    <a:pt x="862"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7941;p48">
              <a:extLst>
                <a:ext uri="{FF2B5EF4-FFF2-40B4-BE49-F238E27FC236}">
                  <a16:creationId xmlns:a16="http://schemas.microsoft.com/office/drawing/2014/main" id="{314B4CE5-55CC-3B7B-FA37-FC80DB9E5E41}"/>
                </a:ext>
              </a:extLst>
            </p:cNvPr>
            <p:cNvSpPr/>
            <p:nvPr/>
          </p:nvSpPr>
          <p:spPr>
            <a:xfrm>
              <a:off x="1696350" y="3637463"/>
              <a:ext cx="32525" cy="34575"/>
            </a:xfrm>
            <a:custGeom>
              <a:avLst/>
              <a:gdLst/>
              <a:ahLst/>
              <a:cxnLst/>
              <a:rect l="l" t="t" r="r" b="b"/>
              <a:pathLst>
                <a:path w="1301" h="1383" fill="none" extrusionOk="0">
                  <a:moveTo>
                    <a:pt x="1" y="1"/>
                  </a:moveTo>
                  <a:cubicBezTo>
                    <a:pt x="1" y="1"/>
                    <a:pt x="795" y="292"/>
                    <a:pt x="1048" y="838"/>
                  </a:cubicBezTo>
                  <a:cubicBezTo>
                    <a:pt x="1300" y="1382"/>
                    <a:pt x="840" y="1339"/>
                    <a:pt x="840" y="1339"/>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7942;p48">
              <a:extLst>
                <a:ext uri="{FF2B5EF4-FFF2-40B4-BE49-F238E27FC236}">
                  <a16:creationId xmlns:a16="http://schemas.microsoft.com/office/drawing/2014/main" id="{F687626D-ABFB-2F57-9272-50C83662999D}"/>
                </a:ext>
              </a:extLst>
            </p:cNvPr>
            <p:cNvSpPr/>
            <p:nvPr/>
          </p:nvSpPr>
          <p:spPr>
            <a:xfrm>
              <a:off x="1703700" y="3653113"/>
              <a:ext cx="18850" cy="5275"/>
            </a:xfrm>
            <a:custGeom>
              <a:avLst/>
              <a:gdLst/>
              <a:ahLst/>
              <a:cxnLst/>
              <a:rect l="l" t="t" r="r" b="b"/>
              <a:pathLst>
                <a:path w="754" h="211" fill="none" extrusionOk="0">
                  <a:moveTo>
                    <a:pt x="0" y="84"/>
                  </a:moveTo>
                  <a:cubicBezTo>
                    <a:pt x="0" y="84"/>
                    <a:pt x="501" y="1"/>
                    <a:pt x="754" y="21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1" name="Google Shape;7943;p48">
              <a:extLst>
                <a:ext uri="{FF2B5EF4-FFF2-40B4-BE49-F238E27FC236}">
                  <a16:creationId xmlns:a16="http://schemas.microsoft.com/office/drawing/2014/main" id="{9FAB8529-56DE-AE00-605D-859BD5A8809B}"/>
                </a:ext>
              </a:extLst>
            </p:cNvPr>
            <p:cNvSpPr/>
            <p:nvPr/>
          </p:nvSpPr>
          <p:spPr>
            <a:xfrm>
              <a:off x="1629450" y="3958938"/>
              <a:ext cx="231275" cy="104200"/>
            </a:xfrm>
            <a:custGeom>
              <a:avLst/>
              <a:gdLst/>
              <a:ahLst/>
              <a:cxnLst/>
              <a:rect l="l" t="t" r="r" b="b"/>
              <a:pathLst>
                <a:path w="9251" h="4168" fill="none" extrusionOk="0">
                  <a:moveTo>
                    <a:pt x="1" y="4167"/>
                  </a:moveTo>
                  <a:cubicBezTo>
                    <a:pt x="1" y="4167"/>
                    <a:pt x="5012" y="918"/>
                    <a:pt x="9251" y="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7944;p48">
              <a:extLst>
                <a:ext uri="{FF2B5EF4-FFF2-40B4-BE49-F238E27FC236}">
                  <a16:creationId xmlns:a16="http://schemas.microsoft.com/office/drawing/2014/main" id="{841F3D35-ABDB-FA85-6D2B-C709EBFF3FF6}"/>
                </a:ext>
              </a:extLst>
            </p:cNvPr>
            <p:cNvSpPr/>
            <p:nvPr/>
          </p:nvSpPr>
          <p:spPr>
            <a:xfrm>
              <a:off x="955775" y="3923488"/>
              <a:ext cx="486775" cy="129325"/>
            </a:xfrm>
            <a:custGeom>
              <a:avLst/>
              <a:gdLst/>
              <a:ahLst/>
              <a:cxnLst/>
              <a:rect l="l" t="t" r="r" b="b"/>
              <a:pathLst>
                <a:path w="19471" h="5173" extrusionOk="0">
                  <a:moveTo>
                    <a:pt x="4834" y="1"/>
                  </a:moveTo>
                  <a:lnTo>
                    <a:pt x="0" y="350"/>
                  </a:lnTo>
                  <a:lnTo>
                    <a:pt x="5" y="1022"/>
                  </a:lnTo>
                  <a:cubicBezTo>
                    <a:pt x="5" y="1022"/>
                    <a:pt x="3200" y="589"/>
                    <a:pt x="4433" y="589"/>
                  </a:cubicBezTo>
                  <a:cubicBezTo>
                    <a:pt x="4619" y="589"/>
                    <a:pt x="4760" y="599"/>
                    <a:pt x="4839" y="622"/>
                  </a:cubicBezTo>
                  <a:cubicBezTo>
                    <a:pt x="5446" y="794"/>
                    <a:pt x="5395" y="2182"/>
                    <a:pt x="5359" y="2939"/>
                  </a:cubicBezTo>
                  <a:cubicBezTo>
                    <a:pt x="5305" y="4078"/>
                    <a:pt x="4674" y="4487"/>
                    <a:pt x="4674" y="4487"/>
                  </a:cubicBezTo>
                  <a:cubicBezTo>
                    <a:pt x="4530" y="4483"/>
                    <a:pt x="4365" y="4481"/>
                    <a:pt x="4185" y="4481"/>
                  </a:cubicBezTo>
                  <a:cubicBezTo>
                    <a:pt x="2685" y="4481"/>
                    <a:pt x="148" y="4612"/>
                    <a:pt x="148" y="4612"/>
                  </a:cubicBezTo>
                  <a:lnTo>
                    <a:pt x="131" y="5172"/>
                  </a:lnTo>
                  <a:lnTo>
                    <a:pt x="5401" y="5136"/>
                  </a:lnTo>
                  <a:lnTo>
                    <a:pt x="18717" y="5102"/>
                  </a:lnTo>
                  <a:cubicBezTo>
                    <a:pt x="19058" y="4540"/>
                    <a:pt x="19412" y="3540"/>
                    <a:pt x="19435" y="2840"/>
                  </a:cubicBezTo>
                  <a:cubicBezTo>
                    <a:pt x="19471" y="1674"/>
                    <a:pt x="19045" y="697"/>
                    <a:pt x="18473" y="600"/>
                  </a:cubicBezTo>
                  <a:lnTo>
                    <a:pt x="4834" y="1"/>
                  </a:ln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7945;p48">
              <a:extLst>
                <a:ext uri="{FF2B5EF4-FFF2-40B4-BE49-F238E27FC236}">
                  <a16:creationId xmlns:a16="http://schemas.microsoft.com/office/drawing/2014/main" id="{B1A12EC1-FD7B-2A8A-F915-D9C972C07AF0}"/>
                </a:ext>
              </a:extLst>
            </p:cNvPr>
            <p:cNvSpPr/>
            <p:nvPr/>
          </p:nvSpPr>
          <p:spPr>
            <a:xfrm>
              <a:off x="1102550" y="3946063"/>
              <a:ext cx="313375" cy="10975"/>
            </a:xfrm>
            <a:custGeom>
              <a:avLst/>
              <a:gdLst/>
              <a:ahLst/>
              <a:cxnLst/>
              <a:rect l="l" t="t" r="r" b="b"/>
              <a:pathLst>
                <a:path w="12535" h="439" fill="none" extrusionOk="0">
                  <a:moveTo>
                    <a:pt x="1" y="1"/>
                  </a:moveTo>
                  <a:lnTo>
                    <a:pt x="12535" y="438"/>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7946;p48">
              <a:extLst>
                <a:ext uri="{FF2B5EF4-FFF2-40B4-BE49-F238E27FC236}">
                  <a16:creationId xmlns:a16="http://schemas.microsoft.com/office/drawing/2014/main" id="{FBE6FF11-AB40-D7B6-C89F-4F1CD087E150}"/>
                </a:ext>
              </a:extLst>
            </p:cNvPr>
            <p:cNvSpPr/>
            <p:nvPr/>
          </p:nvSpPr>
          <p:spPr>
            <a:xfrm>
              <a:off x="961825" y="3938038"/>
              <a:ext cx="130100" cy="99875"/>
            </a:xfrm>
            <a:custGeom>
              <a:avLst/>
              <a:gdLst/>
              <a:ahLst/>
              <a:cxnLst/>
              <a:rect l="l" t="t" r="r" b="b"/>
              <a:pathLst>
                <a:path w="5204" h="3995" extrusionOk="0">
                  <a:moveTo>
                    <a:pt x="4032" y="0"/>
                  </a:moveTo>
                  <a:cubicBezTo>
                    <a:pt x="2991" y="0"/>
                    <a:pt x="957" y="194"/>
                    <a:pt x="127" y="364"/>
                  </a:cubicBezTo>
                  <a:cubicBezTo>
                    <a:pt x="65" y="377"/>
                    <a:pt x="1" y="3984"/>
                    <a:pt x="168" y="3991"/>
                  </a:cubicBezTo>
                  <a:cubicBezTo>
                    <a:pt x="244" y="3993"/>
                    <a:pt x="332" y="3994"/>
                    <a:pt x="431" y="3994"/>
                  </a:cubicBezTo>
                  <a:cubicBezTo>
                    <a:pt x="1295" y="3994"/>
                    <a:pt x="2970" y="3902"/>
                    <a:pt x="4043" y="3902"/>
                  </a:cubicBezTo>
                  <a:cubicBezTo>
                    <a:pt x="4184" y="3902"/>
                    <a:pt x="4315" y="3903"/>
                    <a:pt x="4432" y="3907"/>
                  </a:cubicBezTo>
                  <a:cubicBezTo>
                    <a:pt x="4432" y="3907"/>
                    <a:pt x="5063" y="3497"/>
                    <a:pt x="5117" y="2358"/>
                  </a:cubicBezTo>
                  <a:cubicBezTo>
                    <a:pt x="5153" y="1603"/>
                    <a:pt x="5204" y="213"/>
                    <a:pt x="4597" y="41"/>
                  </a:cubicBezTo>
                  <a:cubicBezTo>
                    <a:pt x="4497" y="13"/>
                    <a:pt x="4297" y="0"/>
                    <a:pt x="40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7947;p48">
              <a:extLst>
                <a:ext uri="{FF2B5EF4-FFF2-40B4-BE49-F238E27FC236}">
                  <a16:creationId xmlns:a16="http://schemas.microsoft.com/office/drawing/2014/main" id="{5FB06A90-C150-5A47-D42F-62DB3B7AC003}"/>
                </a:ext>
              </a:extLst>
            </p:cNvPr>
            <p:cNvSpPr/>
            <p:nvPr/>
          </p:nvSpPr>
          <p:spPr>
            <a:xfrm>
              <a:off x="973925" y="3966663"/>
              <a:ext cx="85975" cy="14125"/>
            </a:xfrm>
            <a:custGeom>
              <a:avLst/>
              <a:gdLst/>
              <a:ahLst/>
              <a:cxnLst/>
              <a:rect l="l" t="t" r="r" b="b"/>
              <a:pathLst>
                <a:path w="3439" h="565" extrusionOk="0">
                  <a:moveTo>
                    <a:pt x="0" y="1"/>
                  </a:moveTo>
                  <a:cubicBezTo>
                    <a:pt x="0" y="1"/>
                    <a:pt x="1363" y="564"/>
                    <a:pt x="2136" y="564"/>
                  </a:cubicBezTo>
                  <a:cubicBezTo>
                    <a:pt x="2206" y="564"/>
                    <a:pt x="2272" y="560"/>
                    <a:pt x="2330" y="550"/>
                  </a:cubicBezTo>
                  <a:cubicBezTo>
                    <a:pt x="3038" y="425"/>
                    <a:pt x="3438" y="52"/>
                    <a:pt x="3438" y="52"/>
                  </a:cubicBezTo>
                  <a:lnTo>
                    <a:pt x="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7948;p48">
              <a:extLst>
                <a:ext uri="{FF2B5EF4-FFF2-40B4-BE49-F238E27FC236}">
                  <a16:creationId xmlns:a16="http://schemas.microsoft.com/office/drawing/2014/main" id="{552C7C85-5D43-B386-8B5E-4F118B893A6A}"/>
                </a:ext>
              </a:extLst>
            </p:cNvPr>
            <p:cNvSpPr/>
            <p:nvPr/>
          </p:nvSpPr>
          <p:spPr>
            <a:xfrm>
              <a:off x="1002150" y="4004963"/>
              <a:ext cx="86625" cy="13125"/>
            </a:xfrm>
            <a:custGeom>
              <a:avLst/>
              <a:gdLst/>
              <a:ahLst/>
              <a:cxnLst/>
              <a:rect l="l" t="t" r="r" b="b"/>
              <a:pathLst>
                <a:path w="3465" h="525" extrusionOk="0">
                  <a:moveTo>
                    <a:pt x="3464" y="1"/>
                  </a:moveTo>
                  <a:lnTo>
                    <a:pt x="0" y="281"/>
                  </a:lnTo>
                  <a:cubicBezTo>
                    <a:pt x="0" y="281"/>
                    <a:pt x="1189" y="525"/>
                    <a:pt x="1981" y="525"/>
                  </a:cubicBezTo>
                  <a:cubicBezTo>
                    <a:pt x="2122" y="525"/>
                    <a:pt x="2250" y="517"/>
                    <a:pt x="2357" y="499"/>
                  </a:cubicBezTo>
                  <a:cubicBezTo>
                    <a:pt x="3065" y="373"/>
                    <a:pt x="3464" y="1"/>
                    <a:pt x="3464"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7949;p48">
              <a:extLst>
                <a:ext uri="{FF2B5EF4-FFF2-40B4-BE49-F238E27FC236}">
                  <a16:creationId xmlns:a16="http://schemas.microsoft.com/office/drawing/2014/main" id="{16F6BD8C-1CDB-C2D7-F6E3-C00591698335}"/>
                </a:ext>
              </a:extLst>
            </p:cNvPr>
            <p:cNvSpPr/>
            <p:nvPr/>
          </p:nvSpPr>
          <p:spPr>
            <a:xfrm>
              <a:off x="965025" y="3938038"/>
              <a:ext cx="126975" cy="97675"/>
            </a:xfrm>
            <a:custGeom>
              <a:avLst/>
              <a:gdLst/>
              <a:ahLst/>
              <a:cxnLst/>
              <a:rect l="l" t="t" r="r" b="b"/>
              <a:pathLst>
                <a:path w="5079" h="3907" extrusionOk="0">
                  <a:moveTo>
                    <a:pt x="3907" y="0"/>
                  </a:moveTo>
                  <a:cubicBezTo>
                    <a:pt x="2865" y="0"/>
                    <a:pt x="831" y="194"/>
                    <a:pt x="1" y="364"/>
                  </a:cubicBezTo>
                  <a:lnTo>
                    <a:pt x="3583" y="576"/>
                  </a:lnTo>
                  <a:cubicBezTo>
                    <a:pt x="3593" y="575"/>
                    <a:pt x="3603" y="575"/>
                    <a:pt x="3613" y="575"/>
                  </a:cubicBezTo>
                  <a:cubicBezTo>
                    <a:pt x="4256" y="575"/>
                    <a:pt x="4777" y="1299"/>
                    <a:pt x="4743" y="2181"/>
                  </a:cubicBezTo>
                  <a:cubicBezTo>
                    <a:pt x="4743" y="2190"/>
                    <a:pt x="4743" y="2199"/>
                    <a:pt x="4740" y="2208"/>
                  </a:cubicBezTo>
                  <a:cubicBezTo>
                    <a:pt x="4695" y="3196"/>
                    <a:pt x="4369" y="3794"/>
                    <a:pt x="4305" y="3907"/>
                  </a:cubicBezTo>
                  <a:cubicBezTo>
                    <a:pt x="4305" y="3907"/>
                    <a:pt x="4936" y="3497"/>
                    <a:pt x="4990" y="2358"/>
                  </a:cubicBezTo>
                  <a:cubicBezTo>
                    <a:pt x="5026" y="1603"/>
                    <a:pt x="5079" y="213"/>
                    <a:pt x="4473" y="41"/>
                  </a:cubicBezTo>
                  <a:cubicBezTo>
                    <a:pt x="4372" y="13"/>
                    <a:pt x="4171" y="0"/>
                    <a:pt x="3907"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7950;p48">
              <a:extLst>
                <a:ext uri="{FF2B5EF4-FFF2-40B4-BE49-F238E27FC236}">
                  <a16:creationId xmlns:a16="http://schemas.microsoft.com/office/drawing/2014/main" id="{C08AA18F-E41D-CBDA-037A-7257661EAB0E}"/>
                </a:ext>
              </a:extLst>
            </p:cNvPr>
            <p:cNvSpPr/>
            <p:nvPr/>
          </p:nvSpPr>
          <p:spPr>
            <a:xfrm>
              <a:off x="954175" y="4187713"/>
              <a:ext cx="491000" cy="128700"/>
            </a:xfrm>
            <a:custGeom>
              <a:avLst/>
              <a:gdLst/>
              <a:ahLst/>
              <a:cxnLst/>
              <a:rect l="l" t="t" r="r" b="b"/>
              <a:pathLst>
                <a:path w="19640" h="5148" extrusionOk="0">
                  <a:moveTo>
                    <a:pt x="4846" y="1"/>
                  </a:moveTo>
                  <a:lnTo>
                    <a:pt x="9" y="252"/>
                  </a:lnTo>
                  <a:lnTo>
                    <a:pt x="0" y="923"/>
                  </a:lnTo>
                  <a:cubicBezTo>
                    <a:pt x="0" y="923"/>
                    <a:pt x="2996" y="578"/>
                    <a:pt x="4309" y="578"/>
                  </a:cubicBezTo>
                  <a:cubicBezTo>
                    <a:pt x="4558" y="578"/>
                    <a:pt x="4747" y="591"/>
                    <a:pt x="4843" y="620"/>
                  </a:cubicBezTo>
                  <a:cubicBezTo>
                    <a:pt x="5444" y="804"/>
                    <a:pt x="5365" y="2193"/>
                    <a:pt x="5313" y="2947"/>
                  </a:cubicBezTo>
                  <a:cubicBezTo>
                    <a:pt x="5238" y="4083"/>
                    <a:pt x="4598" y="4481"/>
                    <a:pt x="4598" y="4481"/>
                  </a:cubicBezTo>
                  <a:cubicBezTo>
                    <a:pt x="4260" y="4464"/>
                    <a:pt x="3806" y="4458"/>
                    <a:pt x="3315" y="4458"/>
                  </a:cubicBezTo>
                  <a:cubicBezTo>
                    <a:pt x="1854" y="4458"/>
                    <a:pt x="69" y="4514"/>
                    <a:pt x="69" y="4514"/>
                  </a:cubicBezTo>
                  <a:lnTo>
                    <a:pt x="41" y="5074"/>
                  </a:lnTo>
                  <a:lnTo>
                    <a:pt x="5310" y="5148"/>
                  </a:lnTo>
                  <a:lnTo>
                    <a:pt x="18815" y="4897"/>
                  </a:lnTo>
                  <a:cubicBezTo>
                    <a:pt x="19168" y="4343"/>
                    <a:pt x="19541" y="3352"/>
                    <a:pt x="19577" y="2652"/>
                  </a:cubicBezTo>
                  <a:cubicBezTo>
                    <a:pt x="19640" y="1484"/>
                    <a:pt x="19232" y="501"/>
                    <a:pt x="18663" y="393"/>
                  </a:cubicBezTo>
                  <a:lnTo>
                    <a:pt x="4846" y="1"/>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9" name="Google Shape;7951;p48">
              <a:extLst>
                <a:ext uri="{FF2B5EF4-FFF2-40B4-BE49-F238E27FC236}">
                  <a16:creationId xmlns:a16="http://schemas.microsoft.com/office/drawing/2014/main" id="{A366A8E9-B509-67DC-5821-4CADEB7E7CB9}"/>
                </a:ext>
              </a:extLst>
            </p:cNvPr>
            <p:cNvSpPr/>
            <p:nvPr/>
          </p:nvSpPr>
          <p:spPr>
            <a:xfrm>
              <a:off x="1100800" y="4210788"/>
              <a:ext cx="317825" cy="5075"/>
            </a:xfrm>
            <a:custGeom>
              <a:avLst/>
              <a:gdLst/>
              <a:ahLst/>
              <a:cxnLst/>
              <a:rect l="l" t="t" r="r" b="b"/>
              <a:pathLst>
                <a:path w="12713" h="203" fill="none" extrusionOk="0">
                  <a:moveTo>
                    <a:pt x="0" y="0"/>
                  </a:moveTo>
                  <a:lnTo>
                    <a:pt x="12713" y="202"/>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7952;p48">
              <a:extLst>
                <a:ext uri="{FF2B5EF4-FFF2-40B4-BE49-F238E27FC236}">
                  <a16:creationId xmlns:a16="http://schemas.microsoft.com/office/drawing/2014/main" id="{FE34FAEF-BC9C-B3FF-A6C1-DFA8FAF23D45}"/>
                </a:ext>
              </a:extLst>
            </p:cNvPr>
            <p:cNvSpPr/>
            <p:nvPr/>
          </p:nvSpPr>
          <p:spPr>
            <a:xfrm>
              <a:off x="958275" y="4201838"/>
              <a:ext cx="132025" cy="98200"/>
            </a:xfrm>
            <a:custGeom>
              <a:avLst/>
              <a:gdLst/>
              <a:ahLst/>
              <a:cxnLst/>
              <a:rect l="l" t="t" r="r" b="b"/>
              <a:pathLst>
                <a:path w="5281" h="3928" extrusionOk="0">
                  <a:moveTo>
                    <a:pt x="3907" y="0"/>
                  </a:moveTo>
                  <a:cubicBezTo>
                    <a:pt x="2822" y="0"/>
                    <a:pt x="983" y="145"/>
                    <a:pt x="200" y="288"/>
                  </a:cubicBezTo>
                  <a:cubicBezTo>
                    <a:pt x="135" y="303"/>
                    <a:pt x="0" y="3908"/>
                    <a:pt x="167" y="3916"/>
                  </a:cubicBezTo>
                  <a:cubicBezTo>
                    <a:pt x="325" y="3924"/>
                    <a:pt x="538" y="3928"/>
                    <a:pt x="787" y="3928"/>
                  </a:cubicBezTo>
                  <a:cubicBezTo>
                    <a:pt x="1541" y="3928"/>
                    <a:pt x="2624" y="3899"/>
                    <a:pt x="3509" y="3899"/>
                  </a:cubicBezTo>
                  <a:cubicBezTo>
                    <a:pt x="3860" y="3899"/>
                    <a:pt x="4180" y="3903"/>
                    <a:pt x="4434" y="3916"/>
                  </a:cubicBezTo>
                  <a:cubicBezTo>
                    <a:pt x="4434" y="3916"/>
                    <a:pt x="5074" y="3518"/>
                    <a:pt x="5149" y="2382"/>
                  </a:cubicBezTo>
                  <a:cubicBezTo>
                    <a:pt x="5200" y="1628"/>
                    <a:pt x="5280" y="239"/>
                    <a:pt x="4679" y="55"/>
                  </a:cubicBezTo>
                  <a:cubicBezTo>
                    <a:pt x="4554" y="17"/>
                    <a:pt x="4273" y="0"/>
                    <a:pt x="39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7953;p48">
              <a:extLst>
                <a:ext uri="{FF2B5EF4-FFF2-40B4-BE49-F238E27FC236}">
                  <a16:creationId xmlns:a16="http://schemas.microsoft.com/office/drawing/2014/main" id="{60855392-1350-1099-16F8-0AC00F83DE4E}"/>
                </a:ext>
              </a:extLst>
            </p:cNvPr>
            <p:cNvSpPr/>
            <p:nvPr/>
          </p:nvSpPr>
          <p:spPr>
            <a:xfrm>
              <a:off x="971800" y="4228738"/>
              <a:ext cx="85875" cy="15175"/>
            </a:xfrm>
            <a:custGeom>
              <a:avLst/>
              <a:gdLst/>
              <a:ahLst/>
              <a:cxnLst/>
              <a:rect l="l" t="t" r="r" b="b"/>
              <a:pathLst>
                <a:path w="3435" h="607" extrusionOk="0">
                  <a:moveTo>
                    <a:pt x="0" y="0"/>
                  </a:moveTo>
                  <a:cubicBezTo>
                    <a:pt x="0" y="0"/>
                    <a:pt x="1382" y="607"/>
                    <a:pt x="2151" y="607"/>
                  </a:cubicBezTo>
                  <a:cubicBezTo>
                    <a:pt x="2211" y="607"/>
                    <a:pt x="2267" y="603"/>
                    <a:pt x="2319" y="595"/>
                  </a:cubicBezTo>
                  <a:cubicBezTo>
                    <a:pt x="3030" y="484"/>
                    <a:pt x="3435" y="120"/>
                    <a:pt x="3435" y="120"/>
                  </a:cubicBezTo>
                  <a:lnTo>
                    <a:pt x="0"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7954;p48">
              <a:extLst>
                <a:ext uri="{FF2B5EF4-FFF2-40B4-BE49-F238E27FC236}">
                  <a16:creationId xmlns:a16="http://schemas.microsoft.com/office/drawing/2014/main" id="{790F2DEC-7CF5-67EC-F1B4-4A33D050A288}"/>
                </a:ext>
              </a:extLst>
            </p:cNvPr>
            <p:cNvSpPr/>
            <p:nvPr/>
          </p:nvSpPr>
          <p:spPr>
            <a:xfrm>
              <a:off x="999075" y="4269288"/>
              <a:ext cx="86700" cy="12425"/>
            </a:xfrm>
            <a:custGeom>
              <a:avLst/>
              <a:gdLst/>
              <a:ahLst/>
              <a:cxnLst/>
              <a:rect l="l" t="t" r="r" b="b"/>
              <a:pathLst>
                <a:path w="3468" h="497" extrusionOk="0">
                  <a:moveTo>
                    <a:pt x="3468" y="0"/>
                  </a:moveTo>
                  <a:lnTo>
                    <a:pt x="0" y="213"/>
                  </a:lnTo>
                  <a:cubicBezTo>
                    <a:pt x="0" y="213"/>
                    <a:pt x="1243" y="496"/>
                    <a:pt x="2034" y="496"/>
                  </a:cubicBezTo>
                  <a:cubicBezTo>
                    <a:pt x="2152" y="496"/>
                    <a:pt x="2260" y="490"/>
                    <a:pt x="2352" y="476"/>
                  </a:cubicBezTo>
                  <a:cubicBezTo>
                    <a:pt x="3063" y="366"/>
                    <a:pt x="3468" y="0"/>
                    <a:pt x="3468"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7955;p48">
              <a:extLst>
                <a:ext uri="{FF2B5EF4-FFF2-40B4-BE49-F238E27FC236}">
                  <a16:creationId xmlns:a16="http://schemas.microsoft.com/office/drawing/2014/main" id="{233E8FAC-BB33-F190-6AEE-9A64E5D10E0D}"/>
                </a:ext>
              </a:extLst>
            </p:cNvPr>
            <p:cNvSpPr/>
            <p:nvPr/>
          </p:nvSpPr>
          <p:spPr>
            <a:xfrm>
              <a:off x="963225" y="4201838"/>
              <a:ext cx="127025" cy="97900"/>
            </a:xfrm>
            <a:custGeom>
              <a:avLst/>
              <a:gdLst/>
              <a:ahLst/>
              <a:cxnLst/>
              <a:rect l="l" t="t" r="r" b="b"/>
              <a:pathLst>
                <a:path w="5081" h="3916" extrusionOk="0">
                  <a:moveTo>
                    <a:pt x="3707" y="0"/>
                  </a:moveTo>
                  <a:cubicBezTo>
                    <a:pt x="2622" y="0"/>
                    <a:pt x="783" y="145"/>
                    <a:pt x="1" y="288"/>
                  </a:cubicBezTo>
                  <a:lnTo>
                    <a:pt x="3578" y="572"/>
                  </a:lnTo>
                  <a:cubicBezTo>
                    <a:pt x="3581" y="571"/>
                    <a:pt x="3585" y="571"/>
                    <a:pt x="3589" y="571"/>
                  </a:cubicBezTo>
                  <a:cubicBezTo>
                    <a:pt x="4241" y="571"/>
                    <a:pt x="4757" y="1309"/>
                    <a:pt x="4703" y="2199"/>
                  </a:cubicBezTo>
                  <a:cubicBezTo>
                    <a:pt x="4703" y="2207"/>
                    <a:pt x="4702" y="2218"/>
                    <a:pt x="4702" y="2227"/>
                  </a:cubicBezTo>
                  <a:cubicBezTo>
                    <a:pt x="4638" y="3213"/>
                    <a:pt x="4300" y="3805"/>
                    <a:pt x="4235" y="3916"/>
                  </a:cubicBezTo>
                  <a:cubicBezTo>
                    <a:pt x="4235" y="3916"/>
                    <a:pt x="4874" y="3518"/>
                    <a:pt x="4949" y="2382"/>
                  </a:cubicBezTo>
                  <a:cubicBezTo>
                    <a:pt x="5000" y="1628"/>
                    <a:pt x="5080" y="239"/>
                    <a:pt x="4479" y="55"/>
                  </a:cubicBezTo>
                  <a:cubicBezTo>
                    <a:pt x="4354" y="17"/>
                    <a:pt x="4074" y="0"/>
                    <a:pt x="3707"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7956;p48">
              <a:extLst>
                <a:ext uri="{FF2B5EF4-FFF2-40B4-BE49-F238E27FC236}">
                  <a16:creationId xmlns:a16="http://schemas.microsoft.com/office/drawing/2014/main" id="{1A1D9986-D6FA-9409-85FB-8BB15F203629}"/>
                </a:ext>
              </a:extLst>
            </p:cNvPr>
            <p:cNvSpPr/>
            <p:nvPr/>
          </p:nvSpPr>
          <p:spPr>
            <a:xfrm>
              <a:off x="1050650" y="4074088"/>
              <a:ext cx="377000" cy="105925"/>
            </a:xfrm>
            <a:custGeom>
              <a:avLst/>
              <a:gdLst/>
              <a:ahLst/>
              <a:cxnLst/>
              <a:rect l="l" t="t" r="r" b="b"/>
              <a:pathLst>
                <a:path w="15080" h="4237" extrusionOk="0">
                  <a:moveTo>
                    <a:pt x="372" y="0"/>
                  </a:moveTo>
                  <a:cubicBezTo>
                    <a:pt x="166" y="0"/>
                    <a:pt x="0" y="136"/>
                    <a:pt x="7" y="302"/>
                  </a:cubicBezTo>
                  <a:lnTo>
                    <a:pt x="146" y="3954"/>
                  </a:lnTo>
                  <a:cubicBezTo>
                    <a:pt x="151" y="4112"/>
                    <a:pt x="313" y="4236"/>
                    <a:pt x="512" y="4236"/>
                  </a:cubicBezTo>
                  <a:lnTo>
                    <a:pt x="14144" y="4236"/>
                  </a:lnTo>
                  <a:cubicBezTo>
                    <a:pt x="14247" y="4236"/>
                    <a:pt x="14339" y="4203"/>
                    <a:pt x="14404" y="4151"/>
                  </a:cubicBezTo>
                  <a:cubicBezTo>
                    <a:pt x="14494" y="4077"/>
                    <a:pt x="14506" y="3972"/>
                    <a:pt x="14511" y="3943"/>
                  </a:cubicBezTo>
                  <a:cubicBezTo>
                    <a:pt x="14686" y="3630"/>
                    <a:pt x="15079" y="2829"/>
                    <a:pt x="14981" y="1775"/>
                  </a:cubicBezTo>
                  <a:cubicBezTo>
                    <a:pt x="14920" y="1098"/>
                    <a:pt x="14678" y="587"/>
                    <a:pt x="14511" y="292"/>
                  </a:cubicBezTo>
                  <a:cubicBezTo>
                    <a:pt x="14511" y="131"/>
                    <a:pt x="14347" y="0"/>
                    <a:pt x="141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7957;p48">
              <a:extLst>
                <a:ext uri="{FF2B5EF4-FFF2-40B4-BE49-F238E27FC236}">
                  <a16:creationId xmlns:a16="http://schemas.microsoft.com/office/drawing/2014/main" id="{91BF4EB3-8B31-2618-E584-A78B9D16C99D}"/>
                </a:ext>
              </a:extLst>
            </p:cNvPr>
            <p:cNvSpPr/>
            <p:nvPr/>
          </p:nvSpPr>
          <p:spPr>
            <a:xfrm>
              <a:off x="1059950" y="4074088"/>
              <a:ext cx="370550" cy="90300"/>
            </a:xfrm>
            <a:custGeom>
              <a:avLst/>
              <a:gdLst/>
              <a:ahLst/>
              <a:cxnLst/>
              <a:rect l="l" t="t" r="r" b="b"/>
              <a:pathLst>
                <a:path w="14822" h="3612" extrusionOk="0">
                  <a:moveTo>
                    <a:pt x="0" y="0"/>
                  </a:moveTo>
                  <a:cubicBezTo>
                    <a:pt x="0" y="0"/>
                    <a:pt x="94" y="299"/>
                    <a:pt x="941" y="459"/>
                  </a:cubicBezTo>
                  <a:cubicBezTo>
                    <a:pt x="3446" y="934"/>
                    <a:pt x="12443" y="1065"/>
                    <a:pt x="12443" y="1065"/>
                  </a:cubicBezTo>
                  <a:cubicBezTo>
                    <a:pt x="12443" y="1065"/>
                    <a:pt x="13939" y="3611"/>
                    <a:pt x="14175" y="3611"/>
                  </a:cubicBezTo>
                  <a:cubicBezTo>
                    <a:pt x="14178" y="3611"/>
                    <a:pt x="14181" y="3611"/>
                    <a:pt x="14183" y="3610"/>
                  </a:cubicBezTo>
                  <a:cubicBezTo>
                    <a:pt x="14822" y="3430"/>
                    <a:pt x="14768" y="0"/>
                    <a:pt x="1476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7958;p48">
              <a:extLst>
                <a:ext uri="{FF2B5EF4-FFF2-40B4-BE49-F238E27FC236}">
                  <a16:creationId xmlns:a16="http://schemas.microsoft.com/office/drawing/2014/main" id="{08DC373C-3C0F-3B5D-4898-962435858981}"/>
                </a:ext>
              </a:extLst>
            </p:cNvPr>
            <p:cNvSpPr/>
            <p:nvPr/>
          </p:nvSpPr>
          <p:spPr>
            <a:xfrm>
              <a:off x="1144425" y="4107888"/>
              <a:ext cx="263300" cy="17375"/>
            </a:xfrm>
            <a:custGeom>
              <a:avLst/>
              <a:gdLst/>
              <a:ahLst/>
              <a:cxnLst/>
              <a:rect l="l" t="t" r="r" b="b"/>
              <a:pathLst>
                <a:path w="10532" h="695" extrusionOk="0">
                  <a:moveTo>
                    <a:pt x="0" y="0"/>
                  </a:moveTo>
                  <a:cubicBezTo>
                    <a:pt x="0" y="0"/>
                    <a:pt x="5401" y="695"/>
                    <a:pt x="6806" y="695"/>
                  </a:cubicBezTo>
                  <a:cubicBezTo>
                    <a:pt x="6927" y="695"/>
                    <a:pt x="7019" y="690"/>
                    <a:pt x="7074" y="679"/>
                  </a:cubicBezTo>
                  <a:cubicBezTo>
                    <a:pt x="7779" y="538"/>
                    <a:pt x="10532" y="153"/>
                    <a:pt x="10532" y="153"/>
                  </a:cubicBezTo>
                  <a:lnTo>
                    <a:pt x="0"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7959;p48">
              <a:extLst>
                <a:ext uri="{FF2B5EF4-FFF2-40B4-BE49-F238E27FC236}">
                  <a16:creationId xmlns:a16="http://schemas.microsoft.com/office/drawing/2014/main" id="{FB0F98FC-5207-638F-2D52-5A82F3846F69}"/>
                </a:ext>
              </a:extLst>
            </p:cNvPr>
            <p:cNvSpPr/>
            <p:nvPr/>
          </p:nvSpPr>
          <p:spPr>
            <a:xfrm>
              <a:off x="1022100" y="4050438"/>
              <a:ext cx="474075" cy="142175"/>
            </a:xfrm>
            <a:custGeom>
              <a:avLst/>
              <a:gdLst/>
              <a:ahLst/>
              <a:cxnLst/>
              <a:rect l="l" t="t" r="r" b="b"/>
              <a:pathLst>
                <a:path w="18963" h="5687" extrusionOk="0">
                  <a:moveTo>
                    <a:pt x="382" y="1"/>
                  </a:moveTo>
                  <a:cubicBezTo>
                    <a:pt x="117" y="1"/>
                    <a:pt x="217" y="963"/>
                    <a:pt x="472" y="963"/>
                  </a:cubicBezTo>
                  <a:lnTo>
                    <a:pt x="15541" y="963"/>
                  </a:lnTo>
                  <a:cubicBezTo>
                    <a:pt x="15712" y="1294"/>
                    <a:pt x="15989" y="1941"/>
                    <a:pt x="16008" y="2801"/>
                  </a:cubicBezTo>
                  <a:cubicBezTo>
                    <a:pt x="16028" y="3675"/>
                    <a:pt x="15771" y="4343"/>
                    <a:pt x="15613" y="4679"/>
                  </a:cubicBezTo>
                  <a:lnTo>
                    <a:pt x="294" y="4679"/>
                  </a:lnTo>
                  <a:cubicBezTo>
                    <a:pt x="28" y="4679"/>
                    <a:pt x="138" y="4727"/>
                    <a:pt x="146" y="4784"/>
                  </a:cubicBezTo>
                  <a:lnTo>
                    <a:pt x="0" y="5589"/>
                  </a:lnTo>
                  <a:cubicBezTo>
                    <a:pt x="8" y="5644"/>
                    <a:pt x="218" y="5687"/>
                    <a:pt x="472" y="5687"/>
                  </a:cubicBezTo>
                  <a:lnTo>
                    <a:pt x="18012" y="5687"/>
                  </a:lnTo>
                  <a:cubicBezTo>
                    <a:pt x="18273" y="5687"/>
                    <a:pt x="18483" y="5641"/>
                    <a:pt x="18483" y="5587"/>
                  </a:cubicBezTo>
                  <a:cubicBezTo>
                    <a:pt x="18483" y="5587"/>
                    <a:pt x="18961" y="4784"/>
                    <a:pt x="18961" y="2606"/>
                  </a:cubicBezTo>
                  <a:cubicBezTo>
                    <a:pt x="18963" y="624"/>
                    <a:pt x="18573" y="117"/>
                    <a:pt x="18573" y="117"/>
                  </a:cubicBezTo>
                  <a:cubicBezTo>
                    <a:pt x="18573" y="52"/>
                    <a:pt x="18363" y="1"/>
                    <a:pt x="18102"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8" name="Google Shape;7960;p48">
              <a:extLst>
                <a:ext uri="{FF2B5EF4-FFF2-40B4-BE49-F238E27FC236}">
                  <a16:creationId xmlns:a16="http://schemas.microsoft.com/office/drawing/2014/main" id="{F6FF6BAE-AEAB-C7F0-5331-3416334F74A8}"/>
                </a:ext>
              </a:extLst>
            </p:cNvPr>
            <p:cNvSpPr/>
            <p:nvPr/>
          </p:nvSpPr>
          <p:spPr>
            <a:xfrm>
              <a:off x="1297150" y="4152938"/>
              <a:ext cx="181375" cy="206375"/>
            </a:xfrm>
            <a:custGeom>
              <a:avLst/>
              <a:gdLst/>
              <a:ahLst/>
              <a:cxnLst/>
              <a:rect l="l" t="t" r="r" b="b"/>
              <a:pathLst>
                <a:path w="7255" h="8255" extrusionOk="0">
                  <a:moveTo>
                    <a:pt x="0" y="1"/>
                  </a:moveTo>
                  <a:lnTo>
                    <a:pt x="1164" y="6898"/>
                  </a:lnTo>
                  <a:cubicBezTo>
                    <a:pt x="1295" y="7681"/>
                    <a:pt x="1973" y="8255"/>
                    <a:pt x="2768" y="8255"/>
                  </a:cubicBezTo>
                  <a:lnTo>
                    <a:pt x="4362" y="8255"/>
                  </a:lnTo>
                  <a:cubicBezTo>
                    <a:pt x="5146" y="8255"/>
                    <a:pt x="5817" y="7697"/>
                    <a:pt x="5963" y="6927"/>
                  </a:cubicBezTo>
                  <a:lnTo>
                    <a:pt x="7254" y="1"/>
                  </a:lnTo>
                  <a:lnTo>
                    <a:pt x="7254" y="1"/>
                  </a:lnTo>
                  <a:cubicBezTo>
                    <a:pt x="6578" y="315"/>
                    <a:pt x="5345" y="786"/>
                    <a:pt x="3736" y="807"/>
                  </a:cubicBezTo>
                  <a:cubicBezTo>
                    <a:pt x="3701" y="807"/>
                    <a:pt x="3666" y="808"/>
                    <a:pt x="3630" y="808"/>
                  </a:cubicBezTo>
                  <a:cubicBezTo>
                    <a:pt x="1957" y="808"/>
                    <a:pt x="673" y="317"/>
                    <a:pt x="0" y="1"/>
                  </a:cubicBez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7961;p48">
              <a:extLst>
                <a:ext uri="{FF2B5EF4-FFF2-40B4-BE49-F238E27FC236}">
                  <a16:creationId xmlns:a16="http://schemas.microsoft.com/office/drawing/2014/main" id="{C86199D3-3197-C1EC-9A82-12A44EF2A09F}"/>
                </a:ext>
              </a:extLst>
            </p:cNvPr>
            <p:cNvSpPr/>
            <p:nvPr/>
          </p:nvSpPr>
          <p:spPr>
            <a:xfrm>
              <a:off x="1297100" y="4152938"/>
              <a:ext cx="181550" cy="20200"/>
            </a:xfrm>
            <a:custGeom>
              <a:avLst/>
              <a:gdLst/>
              <a:ahLst/>
              <a:cxnLst/>
              <a:rect l="l" t="t" r="r" b="b"/>
              <a:pathLst>
                <a:path w="7262" h="808" extrusionOk="0">
                  <a:moveTo>
                    <a:pt x="7253" y="1"/>
                  </a:moveTo>
                  <a:lnTo>
                    <a:pt x="7253" y="1"/>
                  </a:lnTo>
                  <a:cubicBezTo>
                    <a:pt x="7237" y="8"/>
                    <a:pt x="7221" y="16"/>
                    <a:pt x="7204" y="23"/>
                  </a:cubicBezTo>
                  <a:lnTo>
                    <a:pt x="7204" y="23"/>
                  </a:lnTo>
                  <a:cubicBezTo>
                    <a:pt x="7245" y="17"/>
                    <a:pt x="7262" y="9"/>
                    <a:pt x="7253" y="1"/>
                  </a:cubicBezTo>
                  <a:close/>
                  <a:moveTo>
                    <a:pt x="1" y="1"/>
                  </a:moveTo>
                  <a:lnTo>
                    <a:pt x="1" y="1"/>
                  </a:lnTo>
                  <a:cubicBezTo>
                    <a:pt x="673" y="314"/>
                    <a:pt x="1956" y="808"/>
                    <a:pt x="3631" y="808"/>
                  </a:cubicBezTo>
                  <a:cubicBezTo>
                    <a:pt x="3666" y="808"/>
                    <a:pt x="3701" y="807"/>
                    <a:pt x="3737" y="807"/>
                  </a:cubicBezTo>
                  <a:cubicBezTo>
                    <a:pt x="5306" y="786"/>
                    <a:pt x="6521" y="339"/>
                    <a:pt x="7204" y="23"/>
                  </a:cubicBezTo>
                  <a:lnTo>
                    <a:pt x="7204" y="23"/>
                  </a:lnTo>
                  <a:cubicBezTo>
                    <a:pt x="7016" y="55"/>
                    <a:pt x="6324" y="66"/>
                    <a:pt x="5439" y="66"/>
                  </a:cubicBezTo>
                  <a:cubicBezTo>
                    <a:pt x="3290" y="66"/>
                    <a:pt x="2" y="1"/>
                    <a:pt x="1"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7962;p48">
              <a:extLst>
                <a:ext uri="{FF2B5EF4-FFF2-40B4-BE49-F238E27FC236}">
                  <a16:creationId xmlns:a16="http://schemas.microsoft.com/office/drawing/2014/main" id="{7A8EAAB0-4AD0-8369-60A8-7DE1D83DB779}"/>
                </a:ext>
              </a:extLst>
            </p:cNvPr>
            <p:cNvSpPr/>
            <p:nvPr/>
          </p:nvSpPr>
          <p:spPr>
            <a:xfrm>
              <a:off x="2125875" y="4150563"/>
              <a:ext cx="181875" cy="126500"/>
            </a:xfrm>
            <a:custGeom>
              <a:avLst/>
              <a:gdLst/>
              <a:ahLst/>
              <a:cxnLst/>
              <a:rect l="l" t="t" r="r" b="b"/>
              <a:pathLst>
                <a:path w="7275" h="5060" extrusionOk="0">
                  <a:moveTo>
                    <a:pt x="5177" y="0"/>
                  </a:moveTo>
                  <a:cubicBezTo>
                    <a:pt x="4515" y="0"/>
                    <a:pt x="3995" y="354"/>
                    <a:pt x="3678" y="645"/>
                  </a:cubicBezTo>
                  <a:cubicBezTo>
                    <a:pt x="3379" y="542"/>
                    <a:pt x="2879" y="289"/>
                    <a:pt x="2352" y="289"/>
                  </a:cubicBezTo>
                  <a:cubicBezTo>
                    <a:pt x="1953" y="289"/>
                    <a:pt x="1540" y="434"/>
                    <a:pt x="1186" y="895"/>
                  </a:cubicBezTo>
                  <a:cubicBezTo>
                    <a:pt x="1" y="2437"/>
                    <a:pt x="1135" y="4274"/>
                    <a:pt x="2546" y="4869"/>
                  </a:cubicBezTo>
                  <a:cubicBezTo>
                    <a:pt x="2846" y="4996"/>
                    <a:pt x="3244" y="5060"/>
                    <a:pt x="3659" y="5060"/>
                  </a:cubicBezTo>
                  <a:cubicBezTo>
                    <a:pt x="4309" y="5060"/>
                    <a:pt x="4999" y="4903"/>
                    <a:pt x="5417" y="4586"/>
                  </a:cubicBezTo>
                  <a:cubicBezTo>
                    <a:pt x="7275" y="3175"/>
                    <a:pt x="7275" y="648"/>
                    <a:pt x="5864" y="127"/>
                  </a:cubicBezTo>
                  <a:cubicBezTo>
                    <a:pt x="5621" y="38"/>
                    <a:pt x="5392" y="0"/>
                    <a:pt x="5177"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7963;p48">
              <a:extLst>
                <a:ext uri="{FF2B5EF4-FFF2-40B4-BE49-F238E27FC236}">
                  <a16:creationId xmlns:a16="http://schemas.microsoft.com/office/drawing/2014/main" id="{7A2F232E-D910-4073-410D-B4EB182516B4}"/>
                </a:ext>
              </a:extLst>
            </p:cNvPr>
            <p:cNvSpPr/>
            <p:nvPr/>
          </p:nvSpPr>
          <p:spPr>
            <a:xfrm>
              <a:off x="1350025" y="3949638"/>
              <a:ext cx="37150" cy="223475"/>
            </a:xfrm>
            <a:custGeom>
              <a:avLst/>
              <a:gdLst/>
              <a:ahLst/>
              <a:cxnLst/>
              <a:rect l="l" t="t" r="r" b="b"/>
              <a:pathLst>
                <a:path w="1486" h="8939" extrusionOk="0">
                  <a:moveTo>
                    <a:pt x="576" y="0"/>
                  </a:moveTo>
                  <a:cubicBezTo>
                    <a:pt x="561" y="0"/>
                    <a:pt x="546" y="1"/>
                    <a:pt x="532" y="2"/>
                  </a:cubicBezTo>
                  <a:cubicBezTo>
                    <a:pt x="230" y="25"/>
                    <a:pt x="1" y="284"/>
                    <a:pt x="19" y="585"/>
                  </a:cubicBezTo>
                  <a:lnTo>
                    <a:pt x="459" y="8939"/>
                  </a:lnTo>
                  <a:lnTo>
                    <a:pt x="1485" y="8939"/>
                  </a:lnTo>
                  <a:lnTo>
                    <a:pt x="1128" y="533"/>
                  </a:lnTo>
                  <a:cubicBezTo>
                    <a:pt x="1114" y="233"/>
                    <a:pt x="871" y="0"/>
                    <a:pt x="576" y="0"/>
                  </a:cubicBez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7964;p48">
              <a:extLst>
                <a:ext uri="{FF2B5EF4-FFF2-40B4-BE49-F238E27FC236}">
                  <a16:creationId xmlns:a16="http://schemas.microsoft.com/office/drawing/2014/main" id="{470843AB-F196-BBB3-8A8C-448EE7C9639D}"/>
                </a:ext>
              </a:extLst>
            </p:cNvPr>
            <p:cNvSpPr/>
            <p:nvPr/>
          </p:nvSpPr>
          <p:spPr>
            <a:xfrm>
              <a:off x="1310750" y="3955063"/>
              <a:ext cx="54175" cy="218100"/>
            </a:xfrm>
            <a:custGeom>
              <a:avLst/>
              <a:gdLst/>
              <a:ahLst/>
              <a:cxnLst/>
              <a:rect l="l" t="t" r="r" b="b"/>
              <a:pathLst>
                <a:path w="2167" h="8724" extrusionOk="0">
                  <a:moveTo>
                    <a:pt x="498" y="0"/>
                  </a:moveTo>
                  <a:cubicBezTo>
                    <a:pt x="473" y="0"/>
                    <a:pt x="448" y="2"/>
                    <a:pt x="423" y="6"/>
                  </a:cubicBezTo>
                  <a:cubicBezTo>
                    <a:pt x="172" y="45"/>
                    <a:pt x="0" y="280"/>
                    <a:pt x="36" y="532"/>
                  </a:cubicBezTo>
                  <a:lnTo>
                    <a:pt x="1214" y="8502"/>
                  </a:lnTo>
                  <a:lnTo>
                    <a:pt x="2166" y="8724"/>
                  </a:lnTo>
                  <a:lnTo>
                    <a:pt x="2166" y="8724"/>
                  </a:lnTo>
                  <a:lnTo>
                    <a:pt x="956" y="399"/>
                  </a:lnTo>
                  <a:cubicBezTo>
                    <a:pt x="923" y="166"/>
                    <a:pt x="725" y="0"/>
                    <a:pt x="498"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7965;p48">
              <a:extLst>
                <a:ext uri="{FF2B5EF4-FFF2-40B4-BE49-F238E27FC236}">
                  <a16:creationId xmlns:a16="http://schemas.microsoft.com/office/drawing/2014/main" id="{2113FB26-6D7B-0A99-D4FC-146E37E3F4D7}"/>
                </a:ext>
              </a:extLst>
            </p:cNvPr>
            <p:cNvSpPr/>
            <p:nvPr/>
          </p:nvSpPr>
          <p:spPr>
            <a:xfrm>
              <a:off x="2202975" y="4124588"/>
              <a:ext cx="23250" cy="55550"/>
            </a:xfrm>
            <a:custGeom>
              <a:avLst/>
              <a:gdLst/>
              <a:ahLst/>
              <a:cxnLst/>
              <a:rect l="l" t="t" r="r" b="b"/>
              <a:pathLst>
                <a:path w="930" h="2222" fill="none" extrusionOk="0">
                  <a:moveTo>
                    <a:pt x="537" y="2221"/>
                  </a:moveTo>
                  <a:cubicBezTo>
                    <a:pt x="537" y="2221"/>
                    <a:pt x="1" y="681"/>
                    <a:pt x="930"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7966;p48">
              <a:extLst>
                <a:ext uri="{FF2B5EF4-FFF2-40B4-BE49-F238E27FC236}">
                  <a16:creationId xmlns:a16="http://schemas.microsoft.com/office/drawing/2014/main" id="{A4A03705-77E4-58DF-0A04-8A4C375CEF8A}"/>
                </a:ext>
              </a:extLst>
            </p:cNvPr>
            <p:cNvSpPr/>
            <p:nvPr/>
          </p:nvSpPr>
          <p:spPr>
            <a:xfrm>
              <a:off x="2187750" y="4111163"/>
              <a:ext cx="25100" cy="37625"/>
            </a:xfrm>
            <a:custGeom>
              <a:avLst/>
              <a:gdLst/>
              <a:ahLst/>
              <a:cxnLst/>
              <a:rect l="l" t="t" r="r" b="b"/>
              <a:pathLst>
                <a:path w="1004" h="1505" extrusionOk="0">
                  <a:moveTo>
                    <a:pt x="71" y="0"/>
                  </a:moveTo>
                  <a:lnTo>
                    <a:pt x="71" y="0"/>
                  </a:lnTo>
                  <a:cubicBezTo>
                    <a:pt x="0" y="859"/>
                    <a:pt x="466" y="1254"/>
                    <a:pt x="931" y="1505"/>
                  </a:cubicBezTo>
                  <a:cubicBezTo>
                    <a:pt x="931" y="1505"/>
                    <a:pt x="1003" y="1003"/>
                    <a:pt x="823" y="574"/>
                  </a:cubicBezTo>
                  <a:cubicBezTo>
                    <a:pt x="644" y="145"/>
                    <a:pt x="71" y="0"/>
                    <a:pt x="71" y="0"/>
                  </a:cubicBezTo>
                  <a:close/>
                </a:path>
              </a:pathLst>
            </a:custGeom>
            <a:solidFill>
              <a:srgbClr val="90BA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7967;p48">
              <a:extLst>
                <a:ext uri="{FF2B5EF4-FFF2-40B4-BE49-F238E27FC236}">
                  <a16:creationId xmlns:a16="http://schemas.microsoft.com/office/drawing/2014/main" id="{E1CF7ADC-BE84-A44E-17B9-FA4E3653FA5C}"/>
                </a:ext>
              </a:extLst>
            </p:cNvPr>
            <p:cNvSpPr/>
            <p:nvPr/>
          </p:nvSpPr>
          <p:spPr>
            <a:xfrm>
              <a:off x="2109875" y="3331963"/>
              <a:ext cx="31600" cy="46850"/>
            </a:xfrm>
            <a:custGeom>
              <a:avLst/>
              <a:gdLst/>
              <a:ahLst/>
              <a:cxnLst/>
              <a:rect l="l" t="t" r="r" b="b"/>
              <a:pathLst>
                <a:path w="1264" h="1874" extrusionOk="0">
                  <a:moveTo>
                    <a:pt x="972" y="0"/>
                  </a:moveTo>
                  <a:cubicBezTo>
                    <a:pt x="950" y="0"/>
                    <a:pt x="929" y="3"/>
                    <a:pt x="908" y="10"/>
                  </a:cubicBezTo>
                  <a:cubicBezTo>
                    <a:pt x="842" y="31"/>
                    <a:pt x="777" y="73"/>
                    <a:pt x="744" y="137"/>
                  </a:cubicBezTo>
                  <a:cubicBezTo>
                    <a:pt x="564" y="480"/>
                    <a:pt x="384" y="824"/>
                    <a:pt x="203" y="1165"/>
                  </a:cubicBezTo>
                  <a:cubicBezTo>
                    <a:pt x="153" y="1263"/>
                    <a:pt x="100" y="1361"/>
                    <a:pt x="48" y="1460"/>
                  </a:cubicBezTo>
                  <a:cubicBezTo>
                    <a:pt x="13" y="1525"/>
                    <a:pt x="0" y="1599"/>
                    <a:pt x="18" y="1671"/>
                  </a:cubicBezTo>
                  <a:cubicBezTo>
                    <a:pt x="38" y="1735"/>
                    <a:pt x="87" y="1804"/>
                    <a:pt x="146" y="1835"/>
                  </a:cubicBezTo>
                  <a:cubicBezTo>
                    <a:pt x="191" y="1858"/>
                    <a:pt x="242" y="1874"/>
                    <a:pt x="293" y="1874"/>
                  </a:cubicBezTo>
                  <a:cubicBezTo>
                    <a:pt x="315" y="1874"/>
                    <a:pt x="336" y="1871"/>
                    <a:pt x="357" y="1865"/>
                  </a:cubicBezTo>
                  <a:cubicBezTo>
                    <a:pt x="423" y="1843"/>
                    <a:pt x="485" y="1801"/>
                    <a:pt x="521" y="1737"/>
                  </a:cubicBezTo>
                  <a:cubicBezTo>
                    <a:pt x="702" y="1394"/>
                    <a:pt x="882" y="1050"/>
                    <a:pt x="1062" y="709"/>
                  </a:cubicBezTo>
                  <a:cubicBezTo>
                    <a:pt x="1113" y="611"/>
                    <a:pt x="1164" y="513"/>
                    <a:pt x="1218" y="414"/>
                  </a:cubicBezTo>
                  <a:cubicBezTo>
                    <a:pt x="1252" y="349"/>
                    <a:pt x="1264" y="275"/>
                    <a:pt x="1246" y="203"/>
                  </a:cubicBezTo>
                  <a:cubicBezTo>
                    <a:pt x="1228" y="139"/>
                    <a:pt x="1178" y="70"/>
                    <a:pt x="1119" y="39"/>
                  </a:cubicBezTo>
                  <a:cubicBezTo>
                    <a:pt x="1075" y="16"/>
                    <a:pt x="1023" y="0"/>
                    <a:pt x="9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7968;p48">
              <a:extLst>
                <a:ext uri="{FF2B5EF4-FFF2-40B4-BE49-F238E27FC236}">
                  <a16:creationId xmlns:a16="http://schemas.microsoft.com/office/drawing/2014/main" id="{4D0030CD-8D59-702E-5D1F-5286D77136CA}"/>
                </a:ext>
              </a:extLst>
            </p:cNvPr>
            <p:cNvSpPr/>
            <p:nvPr/>
          </p:nvSpPr>
          <p:spPr>
            <a:xfrm>
              <a:off x="2136700" y="3373763"/>
              <a:ext cx="52500" cy="34200"/>
            </a:xfrm>
            <a:custGeom>
              <a:avLst/>
              <a:gdLst/>
              <a:ahLst/>
              <a:cxnLst/>
              <a:rect l="l" t="t" r="r" b="b"/>
              <a:pathLst>
                <a:path w="2100" h="1368" extrusionOk="0">
                  <a:moveTo>
                    <a:pt x="1819" y="1"/>
                  </a:moveTo>
                  <a:cubicBezTo>
                    <a:pt x="1771" y="1"/>
                    <a:pt x="1724" y="13"/>
                    <a:pt x="1679" y="38"/>
                  </a:cubicBezTo>
                  <a:cubicBezTo>
                    <a:pt x="1280" y="252"/>
                    <a:pt x="880" y="465"/>
                    <a:pt x="484" y="678"/>
                  </a:cubicBezTo>
                  <a:cubicBezTo>
                    <a:pt x="371" y="737"/>
                    <a:pt x="258" y="797"/>
                    <a:pt x="146" y="858"/>
                  </a:cubicBezTo>
                  <a:cubicBezTo>
                    <a:pt x="86" y="891"/>
                    <a:pt x="37" y="958"/>
                    <a:pt x="19" y="1022"/>
                  </a:cubicBezTo>
                  <a:cubicBezTo>
                    <a:pt x="1" y="1087"/>
                    <a:pt x="9" y="1176"/>
                    <a:pt x="48" y="1233"/>
                  </a:cubicBezTo>
                  <a:cubicBezTo>
                    <a:pt x="84" y="1292"/>
                    <a:pt x="141" y="1343"/>
                    <a:pt x="212" y="1359"/>
                  </a:cubicBezTo>
                  <a:cubicBezTo>
                    <a:pt x="236" y="1365"/>
                    <a:pt x="260" y="1367"/>
                    <a:pt x="283" y="1367"/>
                  </a:cubicBezTo>
                  <a:cubicBezTo>
                    <a:pt x="331" y="1367"/>
                    <a:pt x="377" y="1356"/>
                    <a:pt x="423" y="1331"/>
                  </a:cubicBezTo>
                  <a:cubicBezTo>
                    <a:pt x="820" y="1118"/>
                    <a:pt x="1220" y="905"/>
                    <a:pt x="1616" y="692"/>
                  </a:cubicBezTo>
                  <a:cubicBezTo>
                    <a:pt x="1729" y="632"/>
                    <a:pt x="1842" y="571"/>
                    <a:pt x="1955" y="512"/>
                  </a:cubicBezTo>
                  <a:cubicBezTo>
                    <a:pt x="2014" y="479"/>
                    <a:pt x="2064" y="410"/>
                    <a:pt x="2082" y="348"/>
                  </a:cubicBezTo>
                  <a:cubicBezTo>
                    <a:pt x="2100" y="283"/>
                    <a:pt x="2091" y="194"/>
                    <a:pt x="2054" y="137"/>
                  </a:cubicBezTo>
                  <a:cubicBezTo>
                    <a:pt x="2016" y="78"/>
                    <a:pt x="1959" y="25"/>
                    <a:pt x="1890" y="9"/>
                  </a:cubicBezTo>
                  <a:cubicBezTo>
                    <a:pt x="1866" y="4"/>
                    <a:pt x="1843" y="1"/>
                    <a:pt x="18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7969;p48">
              <a:extLst>
                <a:ext uri="{FF2B5EF4-FFF2-40B4-BE49-F238E27FC236}">
                  <a16:creationId xmlns:a16="http://schemas.microsoft.com/office/drawing/2014/main" id="{D5D8C12C-E4FD-0D70-21DE-3D2576B04CC4}"/>
                </a:ext>
              </a:extLst>
            </p:cNvPr>
            <p:cNvSpPr/>
            <p:nvPr/>
          </p:nvSpPr>
          <p:spPr>
            <a:xfrm>
              <a:off x="2154150" y="3432088"/>
              <a:ext cx="47500" cy="17675"/>
            </a:xfrm>
            <a:custGeom>
              <a:avLst/>
              <a:gdLst/>
              <a:ahLst/>
              <a:cxnLst/>
              <a:rect l="l" t="t" r="r" b="b"/>
              <a:pathLst>
                <a:path w="1900" h="707" extrusionOk="0">
                  <a:moveTo>
                    <a:pt x="935" y="568"/>
                  </a:moveTo>
                  <a:lnTo>
                    <a:pt x="935" y="568"/>
                  </a:lnTo>
                  <a:cubicBezTo>
                    <a:pt x="917" y="572"/>
                    <a:pt x="900" y="573"/>
                    <a:pt x="883" y="576"/>
                  </a:cubicBezTo>
                  <a:lnTo>
                    <a:pt x="883" y="576"/>
                  </a:lnTo>
                  <a:cubicBezTo>
                    <a:pt x="900" y="573"/>
                    <a:pt x="917" y="571"/>
                    <a:pt x="935" y="568"/>
                  </a:cubicBezTo>
                  <a:close/>
                  <a:moveTo>
                    <a:pt x="1312" y="0"/>
                  </a:moveTo>
                  <a:cubicBezTo>
                    <a:pt x="1040" y="0"/>
                    <a:pt x="768" y="32"/>
                    <a:pt x="504" y="91"/>
                  </a:cubicBezTo>
                  <a:cubicBezTo>
                    <a:pt x="405" y="113"/>
                    <a:pt x="309" y="139"/>
                    <a:pt x="214" y="170"/>
                  </a:cubicBezTo>
                  <a:cubicBezTo>
                    <a:pt x="146" y="190"/>
                    <a:pt x="86" y="232"/>
                    <a:pt x="50" y="296"/>
                  </a:cubicBezTo>
                  <a:cubicBezTo>
                    <a:pt x="15" y="355"/>
                    <a:pt x="1" y="442"/>
                    <a:pt x="22" y="508"/>
                  </a:cubicBezTo>
                  <a:cubicBezTo>
                    <a:pt x="45" y="573"/>
                    <a:pt x="86" y="639"/>
                    <a:pt x="148" y="671"/>
                  </a:cubicBezTo>
                  <a:cubicBezTo>
                    <a:pt x="192" y="692"/>
                    <a:pt x="242" y="707"/>
                    <a:pt x="291" y="707"/>
                  </a:cubicBezTo>
                  <a:cubicBezTo>
                    <a:pt x="315" y="707"/>
                    <a:pt x="338" y="703"/>
                    <a:pt x="361" y="696"/>
                  </a:cubicBezTo>
                  <a:cubicBezTo>
                    <a:pt x="527" y="644"/>
                    <a:pt x="697" y="606"/>
                    <a:pt x="868" y="578"/>
                  </a:cubicBezTo>
                  <a:lnTo>
                    <a:pt x="868" y="578"/>
                  </a:lnTo>
                  <a:cubicBezTo>
                    <a:pt x="866" y="579"/>
                    <a:pt x="863" y="579"/>
                    <a:pt x="861" y="580"/>
                  </a:cubicBezTo>
                  <a:cubicBezTo>
                    <a:pt x="1013" y="560"/>
                    <a:pt x="1165" y="550"/>
                    <a:pt x="1318" y="550"/>
                  </a:cubicBezTo>
                  <a:cubicBezTo>
                    <a:pt x="1419" y="550"/>
                    <a:pt x="1520" y="554"/>
                    <a:pt x="1621" y="563"/>
                  </a:cubicBezTo>
                  <a:cubicBezTo>
                    <a:pt x="1625" y="564"/>
                    <a:pt x="1628" y="564"/>
                    <a:pt x="1632" y="564"/>
                  </a:cubicBezTo>
                  <a:cubicBezTo>
                    <a:pt x="1696" y="564"/>
                    <a:pt x="1773" y="525"/>
                    <a:pt x="1816" y="483"/>
                  </a:cubicBezTo>
                  <a:cubicBezTo>
                    <a:pt x="1864" y="435"/>
                    <a:pt x="1900" y="358"/>
                    <a:pt x="1897" y="288"/>
                  </a:cubicBezTo>
                  <a:cubicBezTo>
                    <a:pt x="1892" y="216"/>
                    <a:pt x="1869" y="142"/>
                    <a:pt x="1816" y="93"/>
                  </a:cubicBezTo>
                  <a:lnTo>
                    <a:pt x="1760" y="50"/>
                  </a:lnTo>
                  <a:cubicBezTo>
                    <a:pt x="1718" y="26"/>
                    <a:pt x="1672" y="14"/>
                    <a:pt x="1621" y="14"/>
                  </a:cubicBezTo>
                  <a:cubicBezTo>
                    <a:pt x="1519" y="5"/>
                    <a:pt x="1415" y="0"/>
                    <a:pt x="13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7970;p48">
              <a:extLst>
                <a:ext uri="{FF2B5EF4-FFF2-40B4-BE49-F238E27FC236}">
                  <a16:creationId xmlns:a16="http://schemas.microsoft.com/office/drawing/2014/main" id="{5FF111A8-29EE-223A-E422-FD481FAD783C}"/>
                </a:ext>
              </a:extLst>
            </p:cNvPr>
            <p:cNvSpPr/>
            <p:nvPr/>
          </p:nvSpPr>
          <p:spPr>
            <a:xfrm>
              <a:off x="1388375" y="3461438"/>
              <a:ext cx="166750" cy="128825"/>
            </a:xfrm>
            <a:custGeom>
              <a:avLst/>
              <a:gdLst/>
              <a:ahLst/>
              <a:cxnLst/>
              <a:rect l="l" t="t" r="r" b="b"/>
              <a:pathLst>
                <a:path w="6670" h="5153" extrusionOk="0">
                  <a:moveTo>
                    <a:pt x="3364" y="1"/>
                  </a:moveTo>
                  <a:cubicBezTo>
                    <a:pt x="1264" y="1"/>
                    <a:pt x="1" y="2871"/>
                    <a:pt x="1780" y="4433"/>
                  </a:cubicBezTo>
                  <a:cubicBezTo>
                    <a:pt x="2428" y="5002"/>
                    <a:pt x="3111" y="5153"/>
                    <a:pt x="3726" y="5153"/>
                  </a:cubicBezTo>
                  <a:cubicBezTo>
                    <a:pt x="4422" y="5153"/>
                    <a:pt x="5031" y="4959"/>
                    <a:pt x="5399" y="4959"/>
                  </a:cubicBezTo>
                  <a:cubicBezTo>
                    <a:pt x="5521" y="4959"/>
                    <a:pt x="5616" y="4980"/>
                    <a:pt x="5680" y="5036"/>
                  </a:cubicBezTo>
                  <a:lnTo>
                    <a:pt x="6670" y="3407"/>
                  </a:lnTo>
                  <a:cubicBezTo>
                    <a:pt x="6344" y="3176"/>
                    <a:pt x="6311" y="1408"/>
                    <a:pt x="4908" y="500"/>
                  </a:cubicBezTo>
                  <a:cubicBezTo>
                    <a:pt x="4367" y="151"/>
                    <a:pt x="3844" y="1"/>
                    <a:pt x="3364"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7971;p48">
              <a:extLst>
                <a:ext uri="{FF2B5EF4-FFF2-40B4-BE49-F238E27FC236}">
                  <a16:creationId xmlns:a16="http://schemas.microsoft.com/office/drawing/2014/main" id="{8FB84397-E60C-A920-9531-0737352FD5E1}"/>
                </a:ext>
              </a:extLst>
            </p:cNvPr>
            <p:cNvSpPr/>
            <p:nvPr/>
          </p:nvSpPr>
          <p:spPr>
            <a:xfrm>
              <a:off x="1552025" y="3566638"/>
              <a:ext cx="32725" cy="27300"/>
            </a:xfrm>
            <a:custGeom>
              <a:avLst/>
              <a:gdLst/>
              <a:ahLst/>
              <a:cxnLst/>
              <a:rect l="l" t="t" r="r" b="b"/>
              <a:pathLst>
                <a:path w="1309" h="1092" extrusionOk="0">
                  <a:moveTo>
                    <a:pt x="536" y="0"/>
                  </a:moveTo>
                  <a:cubicBezTo>
                    <a:pt x="81" y="0"/>
                    <a:pt x="1" y="712"/>
                    <a:pt x="1" y="712"/>
                  </a:cubicBezTo>
                  <a:cubicBezTo>
                    <a:pt x="1" y="712"/>
                    <a:pt x="281" y="1091"/>
                    <a:pt x="608" y="1091"/>
                  </a:cubicBezTo>
                  <a:cubicBezTo>
                    <a:pt x="724" y="1091"/>
                    <a:pt x="844" y="1045"/>
                    <a:pt x="961" y="918"/>
                  </a:cubicBezTo>
                  <a:cubicBezTo>
                    <a:pt x="1308" y="541"/>
                    <a:pt x="1186" y="255"/>
                    <a:pt x="804" y="69"/>
                  </a:cubicBezTo>
                  <a:cubicBezTo>
                    <a:pt x="703" y="21"/>
                    <a:pt x="614" y="0"/>
                    <a:pt x="536"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7972;p48">
              <a:extLst>
                <a:ext uri="{FF2B5EF4-FFF2-40B4-BE49-F238E27FC236}">
                  <a16:creationId xmlns:a16="http://schemas.microsoft.com/office/drawing/2014/main" id="{326D7E29-CD1F-B3FC-23D7-46F56CF93937}"/>
                </a:ext>
              </a:extLst>
            </p:cNvPr>
            <p:cNvSpPr/>
            <p:nvPr/>
          </p:nvSpPr>
          <p:spPr>
            <a:xfrm>
              <a:off x="1482525" y="3509538"/>
              <a:ext cx="73950" cy="76425"/>
            </a:xfrm>
            <a:custGeom>
              <a:avLst/>
              <a:gdLst/>
              <a:ahLst/>
              <a:cxnLst/>
              <a:rect l="l" t="t" r="r" b="b"/>
              <a:pathLst>
                <a:path w="2958" h="3057" fill="none" extrusionOk="0">
                  <a:moveTo>
                    <a:pt x="2756" y="2712"/>
                  </a:moveTo>
                  <a:cubicBezTo>
                    <a:pt x="2756" y="2712"/>
                    <a:pt x="1229" y="1960"/>
                    <a:pt x="680" y="2016"/>
                  </a:cubicBezTo>
                  <a:cubicBezTo>
                    <a:pt x="0" y="2083"/>
                    <a:pt x="479" y="3056"/>
                    <a:pt x="1142" y="2537"/>
                  </a:cubicBezTo>
                  <a:cubicBezTo>
                    <a:pt x="1498" y="2258"/>
                    <a:pt x="2338" y="498"/>
                    <a:pt x="1442" y="205"/>
                  </a:cubicBezTo>
                  <a:cubicBezTo>
                    <a:pt x="818" y="0"/>
                    <a:pt x="872" y="646"/>
                    <a:pt x="1252" y="865"/>
                  </a:cubicBezTo>
                  <a:cubicBezTo>
                    <a:pt x="1634" y="1083"/>
                    <a:pt x="2958" y="2088"/>
                    <a:pt x="2958" y="2088"/>
                  </a:cubicBezTo>
                </a:path>
              </a:pathLst>
            </a:custGeom>
            <a:noFill/>
            <a:ln w="4600" cap="flat" cmpd="sng">
              <a:solidFill>
                <a:srgbClr val="2D2D2D"/>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1" name="Google Shape;7973;p48">
              <a:extLst>
                <a:ext uri="{FF2B5EF4-FFF2-40B4-BE49-F238E27FC236}">
                  <a16:creationId xmlns:a16="http://schemas.microsoft.com/office/drawing/2014/main" id="{F9AF160B-1097-22A4-E088-855AC01821A1}"/>
                </a:ext>
              </a:extLst>
            </p:cNvPr>
            <p:cNvSpPr/>
            <p:nvPr/>
          </p:nvSpPr>
          <p:spPr>
            <a:xfrm>
              <a:off x="1423450" y="3526338"/>
              <a:ext cx="40600" cy="51275"/>
            </a:xfrm>
            <a:custGeom>
              <a:avLst/>
              <a:gdLst/>
              <a:ahLst/>
              <a:cxnLst/>
              <a:rect l="l" t="t" r="r" b="b"/>
              <a:pathLst>
                <a:path w="1624" h="2051" fill="none" extrusionOk="0">
                  <a:moveTo>
                    <a:pt x="1624" y="2050"/>
                  </a:moveTo>
                  <a:cubicBezTo>
                    <a:pt x="1624" y="2050"/>
                    <a:pt x="0" y="1434"/>
                    <a:pt x="33" y="0"/>
                  </a:cubicBezTo>
                </a:path>
              </a:pathLst>
            </a:custGeom>
            <a:noFill/>
            <a:ln w="46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2" name="Google Shape;7974;p48">
              <a:extLst>
                <a:ext uri="{FF2B5EF4-FFF2-40B4-BE49-F238E27FC236}">
                  <a16:creationId xmlns:a16="http://schemas.microsoft.com/office/drawing/2014/main" id="{5DC62273-32CD-C5D7-EDB2-F5F3C814EE0B}"/>
                </a:ext>
              </a:extLst>
            </p:cNvPr>
            <p:cNvSpPr/>
            <p:nvPr/>
          </p:nvSpPr>
          <p:spPr>
            <a:xfrm>
              <a:off x="1530325" y="3546638"/>
              <a:ext cx="44875" cy="49175"/>
            </a:xfrm>
            <a:custGeom>
              <a:avLst/>
              <a:gdLst/>
              <a:ahLst/>
              <a:cxnLst/>
              <a:rect l="l" t="t" r="r" b="b"/>
              <a:pathLst>
                <a:path w="1795" h="1967" extrusionOk="0">
                  <a:moveTo>
                    <a:pt x="988" y="1"/>
                  </a:moveTo>
                  <a:lnTo>
                    <a:pt x="0" y="1628"/>
                  </a:lnTo>
                  <a:lnTo>
                    <a:pt x="513" y="1905"/>
                  </a:lnTo>
                  <a:cubicBezTo>
                    <a:pt x="592" y="1947"/>
                    <a:pt x="677" y="1967"/>
                    <a:pt x="760" y="1967"/>
                  </a:cubicBezTo>
                  <a:cubicBezTo>
                    <a:pt x="942" y="1967"/>
                    <a:pt x="1118" y="1872"/>
                    <a:pt x="1215" y="1705"/>
                  </a:cubicBezTo>
                  <a:lnTo>
                    <a:pt x="1642" y="973"/>
                  </a:lnTo>
                  <a:cubicBezTo>
                    <a:pt x="1795" y="714"/>
                    <a:pt x="1700" y="384"/>
                    <a:pt x="1437" y="243"/>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7975;p48">
              <a:extLst>
                <a:ext uri="{FF2B5EF4-FFF2-40B4-BE49-F238E27FC236}">
                  <a16:creationId xmlns:a16="http://schemas.microsoft.com/office/drawing/2014/main" id="{00492718-ED17-A743-23AD-9A2D96AFB3FF}"/>
                </a:ext>
              </a:extLst>
            </p:cNvPr>
            <p:cNvSpPr/>
            <p:nvPr/>
          </p:nvSpPr>
          <p:spPr>
            <a:xfrm>
              <a:off x="1543275" y="3560588"/>
              <a:ext cx="21000" cy="33600"/>
            </a:xfrm>
            <a:custGeom>
              <a:avLst/>
              <a:gdLst/>
              <a:ahLst/>
              <a:cxnLst/>
              <a:rect l="l" t="t" r="r" b="b"/>
              <a:pathLst>
                <a:path w="840" h="1344" fill="none" extrusionOk="0">
                  <a:moveTo>
                    <a:pt x="0" y="1344"/>
                  </a:moveTo>
                  <a:lnTo>
                    <a:pt x="839" y="0"/>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7976;p48">
              <a:extLst>
                <a:ext uri="{FF2B5EF4-FFF2-40B4-BE49-F238E27FC236}">
                  <a16:creationId xmlns:a16="http://schemas.microsoft.com/office/drawing/2014/main" id="{AE584F09-A883-DB66-07FE-AD2C3EE58057}"/>
                </a:ext>
              </a:extLst>
            </p:cNvPr>
            <p:cNvSpPr/>
            <p:nvPr/>
          </p:nvSpPr>
          <p:spPr>
            <a:xfrm>
              <a:off x="2321250" y="4295988"/>
              <a:ext cx="62675" cy="33875"/>
            </a:xfrm>
            <a:custGeom>
              <a:avLst/>
              <a:gdLst/>
              <a:ahLst/>
              <a:cxnLst/>
              <a:rect l="l" t="t" r="r" b="b"/>
              <a:pathLst>
                <a:path w="2507" h="1355" extrusionOk="0">
                  <a:moveTo>
                    <a:pt x="96" y="1"/>
                  </a:moveTo>
                  <a:lnTo>
                    <a:pt x="1" y="1354"/>
                  </a:lnTo>
                  <a:lnTo>
                    <a:pt x="1570" y="1087"/>
                  </a:lnTo>
                  <a:lnTo>
                    <a:pt x="2506" y="928"/>
                  </a:lnTo>
                  <a:lnTo>
                    <a:pt x="1590" y="576"/>
                  </a:lnTo>
                  <a:lnTo>
                    <a:pt x="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7977;p48">
              <a:extLst>
                <a:ext uri="{FF2B5EF4-FFF2-40B4-BE49-F238E27FC236}">
                  <a16:creationId xmlns:a16="http://schemas.microsoft.com/office/drawing/2014/main" id="{3312F183-C5D9-21A9-DE82-9C96DEBD557E}"/>
                </a:ext>
              </a:extLst>
            </p:cNvPr>
            <p:cNvSpPr/>
            <p:nvPr/>
          </p:nvSpPr>
          <p:spPr>
            <a:xfrm>
              <a:off x="2360500" y="4310388"/>
              <a:ext cx="23425" cy="12800"/>
            </a:xfrm>
            <a:custGeom>
              <a:avLst/>
              <a:gdLst/>
              <a:ahLst/>
              <a:cxnLst/>
              <a:rect l="l" t="t" r="r" b="b"/>
              <a:pathLst>
                <a:path w="937" h="512" extrusionOk="0">
                  <a:moveTo>
                    <a:pt x="20" y="0"/>
                  </a:moveTo>
                  <a:lnTo>
                    <a:pt x="0" y="511"/>
                  </a:lnTo>
                  <a:lnTo>
                    <a:pt x="936" y="352"/>
                  </a:lnTo>
                  <a:lnTo>
                    <a:pt x="2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6" name="Google Shape;7978;p48">
              <a:extLst>
                <a:ext uri="{FF2B5EF4-FFF2-40B4-BE49-F238E27FC236}">
                  <a16:creationId xmlns:a16="http://schemas.microsoft.com/office/drawing/2014/main" id="{BDA77CBB-3965-7268-9591-F7A529395B5D}"/>
                </a:ext>
              </a:extLst>
            </p:cNvPr>
            <p:cNvSpPr/>
            <p:nvPr/>
          </p:nvSpPr>
          <p:spPr>
            <a:xfrm>
              <a:off x="2064400" y="4278263"/>
              <a:ext cx="274525" cy="51600"/>
            </a:xfrm>
            <a:custGeom>
              <a:avLst/>
              <a:gdLst/>
              <a:ahLst/>
              <a:cxnLst/>
              <a:rect l="l" t="t" r="r" b="b"/>
              <a:pathLst>
                <a:path w="10981" h="2064" extrusionOk="0">
                  <a:moveTo>
                    <a:pt x="95" y="0"/>
                  </a:moveTo>
                  <a:lnTo>
                    <a:pt x="0" y="1354"/>
                  </a:lnTo>
                  <a:lnTo>
                    <a:pt x="10275" y="2063"/>
                  </a:lnTo>
                  <a:lnTo>
                    <a:pt x="10981" y="1455"/>
                  </a:lnTo>
                  <a:lnTo>
                    <a:pt x="10370" y="710"/>
                  </a:lnTo>
                  <a:lnTo>
                    <a:pt x="95" y="0"/>
                  </a:ln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7" name="Google Shape;7979;p48">
              <a:extLst>
                <a:ext uri="{FF2B5EF4-FFF2-40B4-BE49-F238E27FC236}">
                  <a16:creationId xmlns:a16="http://schemas.microsoft.com/office/drawing/2014/main" id="{0EAAFA05-1C91-695A-418B-A6B29B9800FF}"/>
                </a:ext>
              </a:extLst>
            </p:cNvPr>
            <p:cNvSpPr/>
            <p:nvPr/>
          </p:nvSpPr>
          <p:spPr>
            <a:xfrm>
              <a:off x="2041150" y="4277513"/>
              <a:ext cx="25650" cy="34725"/>
            </a:xfrm>
            <a:custGeom>
              <a:avLst/>
              <a:gdLst/>
              <a:ahLst/>
              <a:cxnLst/>
              <a:rect l="l" t="t" r="r" b="b"/>
              <a:pathLst>
                <a:path w="1026" h="1389" extrusionOk="0">
                  <a:moveTo>
                    <a:pt x="736" y="1"/>
                  </a:moveTo>
                  <a:cubicBezTo>
                    <a:pt x="433" y="1"/>
                    <a:pt x="0" y="103"/>
                    <a:pt x="11" y="686"/>
                  </a:cubicBezTo>
                  <a:cubicBezTo>
                    <a:pt x="20" y="1323"/>
                    <a:pt x="596" y="1388"/>
                    <a:pt x="832" y="1388"/>
                  </a:cubicBezTo>
                  <a:cubicBezTo>
                    <a:pt x="892" y="1388"/>
                    <a:pt x="930" y="1384"/>
                    <a:pt x="930" y="1384"/>
                  </a:cubicBezTo>
                  <a:lnTo>
                    <a:pt x="1025" y="30"/>
                  </a:lnTo>
                  <a:cubicBezTo>
                    <a:pt x="1025" y="30"/>
                    <a:pt x="899" y="1"/>
                    <a:pt x="736"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8" name="Google Shape;7980;p48">
              <a:extLst>
                <a:ext uri="{FF2B5EF4-FFF2-40B4-BE49-F238E27FC236}">
                  <a16:creationId xmlns:a16="http://schemas.microsoft.com/office/drawing/2014/main" id="{01EE0227-340B-5020-CDF7-7999714E3270}"/>
                </a:ext>
              </a:extLst>
            </p:cNvPr>
            <p:cNvSpPr/>
            <p:nvPr/>
          </p:nvSpPr>
          <p:spPr>
            <a:xfrm>
              <a:off x="2075250" y="4296363"/>
              <a:ext cx="263675" cy="18250"/>
            </a:xfrm>
            <a:custGeom>
              <a:avLst/>
              <a:gdLst/>
              <a:ahLst/>
              <a:cxnLst/>
              <a:rect l="l" t="t" r="r" b="b"/>
              <a:pathLst>
                <a:path w="10547" h="730" fill="none" extrusionOk="0">
                  <a:moveTo>
                    <a:pt x="10547" y="730"/>
                  </a:moveTo>
                  <a:lnTo>
                    <a:pt x="1" y="1"/>
                  </a:lnTo>
                </a:path>
              </a:pathLst>
            </a:custGeom>
            <a:noFill/>
            <a:ln w="460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7981;p48">
              <a:extLst>
                <a:ext uri="{FF2B5EF4-FFF2-40B4-BE49-F238E27FC236}">
                  <a16:creationId xmlns:a16="http://schemas.microsoft.com/office/drawing/2014/main" id="{94C2B0BA-F4AE-BC54-FDAD-34AD8361C682}"/>
                </a:ext>
              </a:extLst>
            </p:cNvPr>
            <p:cNvSpPr/>
            <p:nvPr/>
          </p:nvSpPr>
          <p:spPr>
            <a:xfrm>
              <a:off x="2064225" y="4278263"/>
              <a:ext cx="35550" cy="36200"/>
            </a:xfrm>
            <a:custGeom>
              <a:avLst/>
              <a:gdLst/>
              <a:ahLst/>
              <a:cxnLst/>
              <a:rect l="l" t="t" r="r" b="b"/>
              <a:pathLst>
                <a:path w="1422" h="1448" extrusionOk="0">
                  <a:moveTo>
                    <a:pt x="94" y="0"/>
                  </a:moveTo>
                  <a:lnTo>
                    <a:pt x="1" y="1355"/>
                  </a:lnTo>
                  <a:lnTo>
                    <a:pt x="1328" y="1447"/>
                  </a:lnTo>
                  <a:lnTo>
                    <a:pt x="1421" y="92"/>
                  </a:lnTo>
                  <a:lnTo>
                    <a:pt x="9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7982;p48">
              <a:extLst>
                <a:ext uri="{FF2B5EF4-FFF2-40B4-BE49-F238E27FC236}">
                  <a16:creationId xmlns:a16="http://schemas.microsoft.com/office/drawing/2014/main" id="{24C58D1E-8F1D-B122-3FD7-D97AFF2CBE83}"/>
                </a:ext>
              </a:extLst>
            </p:cNvPr>
            <p:cNvSpPr/>
            <p:nvPr/>
          </p:nvSpPr>
          <p:spPr>
            <a:xfrm>
              <a:off x="3103125" y="3957238"/>
              <a:ext cx="121875" cy="299500"/>
            </a:xfrm>
            <a:custGeom>
              <a:avLst/>
              <a:gdLst/>
              <a:ahLst/>
              <a:cxnLst/>
              <a:rect l="l" t="t" r="r" b="b"/>
              <a:pathLst>
                <a:path w="4875" h="11980" fill="none" extrusionOk="0">
                  <a:moveTo>
                    <a:pt x="4874" y="11979"/>
                  </a:moveTo>
                  <a:lnTo>
                    <a:pt x="1" y="11979"/>
                  </a:lnTo>
                  <a:lnTo>
                    <a:pt x="1" y="1043"/>
                  </a:lnTo>
                  <a:lnTo>
                    <a:pt x="1653" y="1"/>
                  </a:lnTo>
                  <a:lnTo>
                    <a:pt x="4874" y="1"/>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7983;p48">
              <a:extLst>
                <a:ext uri="{FF2B5EF4-FFF2-40B4-BE49-F238E27FC236}">
                  <a16:creationId xmlns:a16="http://schemas.microsoft.com/office/drawing/2014/main" id="{4E220127-E407-981E-DA78-D5638791EB2C}"/>
                </a:ext>
              </a:extLst>
            </p:cNvPr>
            <p:cNvSpPr/>
            <p:nvPr/>
          </p:nvSpPr>
          <p:spPr>
            <a:xfrm>
              <a:off x="3144425" y="3957238"/>
              <a:ext cx="25" cy="298475"/>
            </a:xfrm>
            <a:custGeom>
              <a:avLst/>
              <a:gdLst/>
              <a:ahLst/>
              <a:cxnLst/>
              <a:rect l="l" t="t" r="r" b="b"/>
              <a:pathLst>
                <a:path w="1" h="11939" fill="none" extrusionOk="0">
                  <a:moveTo>
                    <a:pt x="1" y="1"/>
                  </a:moveTo>
                  <a:lnTo>
                    <a:pt x="1" y="1193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7984;p48">
              <a:extLst>
                <a:ext uri="{FF2B5EF4-FFF2-40B4-BE49-F238E27FC236}">
                  <a16:creationId xmlns:a16="http://schemas.microsoft.com/office/drawing/2014/main" id="{67318AF7-7A64-F43D-53E0-90CB1CF5279D}"/>
                </a:ext>
              </a:extLst>
            </p:cNvPr>
            <p:cNvSpPr/>
            <p:nvPr/>
          </p:nvSpPr>
          <p:spPr>
            <a:xfrm>
              <a:off x="3163025" y="4002388"/>
              <a:ext cx="31000" cy="236075"/>
            </a:xfrm>
            <a:custGeom>
              <a:avLst/>
              <a:gdLst/>
              <a:ahLst/>
              <a:cxnLst/>
              <a:rect l="l" t="t" r="r" b="b"/>
              <a:pathLst>
                <a:path w="1240" h="9443" extrusionOk="0">
                  <a:moveTo>
                    <a:pt x="0" y="1"/>
                  </a:moveTo>
                  <a:lnTo>
                    <a:pt x="0" y="9443"/>
                  </a:lnTo>
                  <a:lnTo>
                    <a:pt x="1239" y="9443"/>
                  </a:lnTo>
                  <a:lnTo>
                    <a:pt x="1239" y="1"/>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7985;p48">
              <a:extLst>
                <a:ext uri="{FF2B5EF4-FFF2-40B4-BE49-F238E27FC236}">
                  <a16:creationId xmlns:a16="http://schemas.microsoft.com/office/drawing/2014/main" id="{1DD32A4E-A763-0E40-4DD2-FCCD5803DCAC}"/>
                </a:ext>
              </a:extLst>
            </p:cNvPr>
            <p:cNvSpPr/>
            <p:nvPr/>
          </p:nvSpPr>
          <p:spPr>
            <a:xfrm>
              <a:off x="3174950" y="3990688"/>
              <a:ext cx="31000" cy="236025"/>
            </a:xfrm>
            <a:custGeom>
              <a:avLst/>
              <a:gdLst/>
              <a:ahLst/>
              <a:cxnLst/>
              <a:rect l="l" t="t" r="r" b="b"/>
              <a:pathLst>
                <a:path w="1240" h="9441" fill="none" extrusionOk="0">
                  <a:moveTo>
                    <a:pt x="0" y="0"/>
                  </a:moveTo>
                  <a:lnTo>
                    <a:pt x="1239" y="0"/>
                  </a:lnTo>
                  <a:lnTo>
                    <a:pt x="1239" y="9440"/>
                  </a:lnTo>
                  <a:lnTo>
                    <a:pt x="0" y="944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7986;p48">
              <a:extLst>
                <a:ext uri="{FF2B5EF4-FFF2-40B4-BE49-F238E27FC236}">
                  <a16:creationId xmlns:a16="http://schemas.microsoft.com/office/drawing/2014/main" id="{0A8A1070-B6D7-3EE6-EBAD-6EE90FB572F6}"/>
                </a:ext>
              </a:extLst>
            </p:cNvPr>
            <p:cNvSpPr/>
            <p:nvPr/>
          </p:nvSpPr>
          <p:spPr>
            <a:xfrm>
              <a:off x="3224350" y="3957238"/>
              <a:ext cx="149800" cy="299500"/>
            </a:xfrm>
            <a:custGeom>
              <a:avLst/>
              <a:gdLst/>
              <a:ahLst/>
              <a:cxnLst/>
              <a:rect l="l" t="t" r="r" b="b"/>
              <a:pathLst>
                <a:path w="5992" h="11980" fill="none" extrusionOk="0">
                  <a:moveTo>
                    <a:pt x="5991" y="11979"/>
                  </a:moveTo>
                  <a:lnTo>
                    <a:pt x="1" y="11979"/>
                  </a:lnTo>
                  <a:lnTo>
                    <a:pt x="1" y="1043"/>
                  </a:lnTo>
                  <a:lnTo>
                    <a:pt x="1652" y="1"/>
                  </a:lnTo>
                  <a:lnTo>
                    <a:pt x="5991" y="1"/>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7987;p48">
              <a:extLst>
                <a:ext uri="{FF2B5EF4-FFF2-40B4-BE49-F238E27FC236}">
                  <a16:creationId xmlns:a16="http://schemas.microsoft.com/office/drawing/2014/main" id="{92862356-B81D-71B5-051C-9B0A2A77F826}"/>
                </a:ext>
              </a:extLst>
            </p:cNvPr>
            <p:cNvSpPr/>
            <p:nvPr/>
          </p:nvSpPr>
          <p:spPr>
            <a:xfrm>
              <a:off x="3265650" y="3957238"/>
              <a:ext cx="25" cy="298475"/>
            </a:xfrm>
            <a:custGeom>
              <a:avLst/>
              <a:gdLst/>
              <a:ahLst/>
              <a:cxnLst/>
              <a:rect l="l" t="t" r="r" b="b"/>
              <a:pathLst>
                <a:path w="1" h="11939" fill="none" extrusionOk="0">
                  <a:moveTo>
                    <a:pt x="0" y="1"/>
                  </a:moveTo>
                  <a:lnTo>
                    <a:pt x="0" y="1193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7988;p48">
              <a:extLst>
                <a:ext uri="{FF2B5EF4-FFF2-40B4-BE49-F238E27FC236}">
                  <a16:creationId xmlns:a16="http://schemas.microsoft.com/office/drawing/2014/main" id="{876AF201-F772-D876-E202-0C8B4A0E8BE4}"/>
                </a:ext>
              </a:extLst>
            </p:cNvPr>
            <p:cNvSpPr/>
            <p:nvPr/>
          </p:nvSpPr>
          <p:spPr>
            <a:xfrm>
              <a:off x="3284200" y="4002388"/>
              <a:ext cx="59025" cy="236075"/>
            </a:xfrm>
            <a:custGeom>
              <a:avLst/>
              <a:gdLst/>
              <a:ahLst/>
              <a:cxnLst/>
              <a:rect l="l" t="t" r="r" b="b"/>
              <a:pathLst>
                <a:path w="2361" h="9443" extrusionOk="0">
                  <a:moveTo>
                    <a:pt x="1" y="1"/>
                  </a:moveTo>
                  <a:lnTo>
                    <a:pt x="1" y="9443"/>
                  </a:lnTo>
                  <a:lnTo>
                    <a:pt x="2360" y="9443"/>
                  </a:lnTo>
                  <a:lnTo>
                    <a:pt x="2360" y="1"/>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7989;p48">
              <a:extLst>
                <a:ext uri="{FF2B5EF4-FFF2-40B4-BE49-F238E27FC236}">
                  <a16:creationId xmlns:a16="http://schemas.microsoft.com/office/drawing/2014/main" id="{622E7B7D-5F89-09C8-0CA1-2DDAD30DD81B}"/>
                </a:ext>
              </a:extLst>
            </p:cNvPr>
            <p:cNvSpPr/>
            <p:nvPr/>
          </p:nvSpPr>
          <p:spPr>
            <a:xfrm>
              <a:off x="3296175" y="3990688"/>
              <a:ext cx="59000" cy="236025"/>
            </a:xfrm>
            <a:custGeom>
              <a:avLst/>
              <a:gdLst/>
              <a:ahLst/>
              <a:cxnLst/>
              <a:rect l="l" t="t" r="r" b="b"/>
              <a:pathLst>
                <a:path w="2360" h="9441" fill="none" extrusionOk="0">
                  <a:moveTo>
                    <a:pt x="0" y="0"/>
                  </a:moveTo>
                  <a:lnTo>
                    <a:pt x="2360" y="0"/>
                  </a:lnTo>
                  <a:lnTo>
                    <a:pt x="2360" y="9440"/>
                  </a:lnTo>
                  <a:lnTo>
                    <a:pt x="0" y="944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7990;p48">
              <a:extLst>
                <a:ext uri="{FF2B5EF4-FFF2-40B4-BE49-F238E27FC236}">
                  <a16:creationId xmlns:a16="http://schemas.microsoft.com/office/drawing/2014/main" id="{608217B5-B42C-6F28-A22F-B349A17F2851}"/>
                </a:ext>
              </a:extLst>
            </p:cNvPr>
            <p:cNvSpPr/>
            <p:nvPr/>
          </p:nvSpPr>
          <p:spPr>
            <a:xfrm>
              <a:off x="3190275" y="4226188"/>
              <a:ext cx="25" cy="25"/>
            </a:xfrm>
            <a:custGeom>
              <a:avLst/>
              <a:gdLst/>
              <a:ahLst/>
              <a:cxnLst/>
              <a:rect l="l" t="t" r="r" b="b"/>
              <a:pathLst>
                <a:path w="1" h="1" extrusionOk="0">
                  <a:moveTo>
                    <a:pt x="0" y="1"/>
                  </a:move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7991;p48">
              <a:extLst>
                <a:ext uri="{FF2B5EF4-FFF2-40B4-BE49-F238E27FC236}">
                  <a16:creationId xmlns:a16="http://schemas.microsoft.com/office/drawing/2014/main" id="{6E000FE2-1936-6BE3-40ED-76B200080F87}"/>
                </a:ext>
              </a:extLst>
            </p:cNvPr>
            <p:cNvSpPr/>
            <p:nvPr/>
          </p:nvSpPr>
          <p:spPr>
            <a:xfrm>
              <a:off x="3415300" y="4026688"/>
              <a:ext cx="115700" cy="204850"/>
            </a:xfrm>
            <a:custGeom>
              <a:avLst/>
              <a:gdLst/>
              <a:ahLst/>
              <a:cxnLst/>
              <a:rect l="l" t="t" r="r" b="b"/>
              <a:pathLst>
                <a:path w="4628" h="8194" extrusionOk="0">
                  <a:moveTo>
                    <a:pt x="1105" y="0"/>
                  </a:moveTo>
                  <a:lnTo>
                    <a:pt x="0" y="602"/>
                  </a:lnTo>
                  <a:lnTo>
                    <a:pt x="3464" y="8194"/>
                  </a:lnTo>
                  <a:lnTo>
                    <a:pt x="4628" y="7481"/>
                  </a:lnTo>
                  <a:lnTo>
                    <a:pt x="1105" y="0"/>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7992;p48">
              <a:extLst>
                <a:ext uri="{FF2B5EF4-FFF2-40B4-BE49-F238E27FC236}">
                  <a16:creationId xmlns:a16="http://schemas.microsoft.com/office/drawing/2014/main" id="{16B8BAFB-0B86-FF51-3AE3-5FF77E7DD944}"/>
                </a:ext>
              </a:extLst>
            </p:cNvPr>
            <p:cNvSpPr/>
            <p:nvPr/>
          </p:nvSpPr>
          <p:spPr>
            <a:xfrm>
              <a:off x="3377275" y="4008138"/>
              <a:ext cx="120875" cy="247250"/>
            </a:xfrm>
            <a:custGeom>
              <a:avLst/>
              <a:gdLst/>
              <a:ahLst/>
              <a:cxnLst/>
              <a:rect l="l" t="t" r="r" b="b"/>
              <a:pathLst>
                <a:path w="4835" h="9890" fill="none" extrusionOk="0">
                  <a:moveTo>
                    <a:pt x="1" y="569"/>
                  </a:moveTo>
                  <a:lnTo>
                    <a:pt x="176" y="0"/>
                  </a:lnTo>
                  <a:lnTo>
                    <a:pt x="4835" y="9889"/>
                  </a:lnTo>
                  <a:lnTo>
                    <a:pt x="1724" y="9889"/>
                  </a:lnTo>
                  <a:lnTo>
                    <a:pt x="58" y="6496"/>
                  </a:lnTo>
                  <a:close/>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7993;p48">
              <a:extLst>
                <a:ext uri="{FF2B5EF4-FFF2-40B4-BE49-F238E27FC236}">
                  <a16:creationId xmlns:a16="http://schemas.microsoft.com/office/drawing/2014/main" id="{3662B8E2-78E8-02F8-42A1-989F5BCD80A6}"/>
                </a:ext>
              </a:extLst>
            </p:cNvPr>
            <p:cNvSpPr/>
            <p:nvPr/>
          </p:nvSpPr>
          <p:spPr>
            <a:xfrm>
              <a:off x="3381650" y="3974863"/>
              <a:ext cx="186475" cy="280525"/>
            </a:xfrm>
            <a:custGeom>
              <a:avLst/>
              <a:gdLst/>
              <a:ahLst/>
              <a:cxnLst/>
              <a:rect l="l" t="t" r="r" b="b"/>
              <a:pathLst>
                <a:path w="7459" h="11221" fill="none" extrusionOk="0">
                  <a:moveTo>
                    <a:pt x="4660" y="11220"/>
                  </a:moveTo>
                  <a:lnTo>
                    <a:pt x="1" y="1331"/>
                  </a:lnTo>
                  <a:lnTo>
                    <a:pt x="2780" y="1"/>
                  </a:lnTo>
                  <a:lnTo>
                    <a:pt x="7458" y="9728"/>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7994;p48">
              <a:extLst>
                <a:ext uri="{FF2B5EF4-FFF2-40B4-BE49-F238E27FC236}">
                  <a16:creationId xmlns:a16="http://schemas.microsoft.com/office/drawing/2014/main" id="{B338BDBA-1D43-139A-0279-37C7DEFCA11A}"/>
                </a:ext>
              </a:extLst>
            </p:cNvPr>
            <p:cNvSpPr/>
            <p:nvPr/>
          </p:nvSpPr>
          <p:spPr>
            <a:xfrm>
              <a:off x="3419875" y="4016088"/>
              <a:ext cx="115675" cy="204850"/>
            </a:xfrm>
            <a:custGeom>
              <a:avLst/>
              <a:gdLst/>
              <a:ahLst/>
              <a:cxnLst/>
              <a:rect l="l" t="t" r="r" b="b"/>
              <a:pathLst>
                <a:path w="4627" h="8194" fill="none" extrusionOk="0">
                  <a:moveTo>
                    <a:pt x="1" y="600"/>
                  </a:moveTo>
                  <a:lnTo>
                    <a:pt x="1104" y="0"/>
                  </a:lnTo>
                  <a:lnTo>
                    <a:pt x="4627" y="7480"/>
                  </a:lnTo>
                  <a:lnTo>
                    <a:pt x="3463" y="8193"/>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7995;p48">
              <a:extLst>
                <a:ext uri="{FF2B5EF4-FFF2-40B4-BE49-F238E27FC236}">
                  <a16:creationId xmlns:a16="http://schemas.microsoft.com/office/drawing/2014/main" id="{DF2F2F45-11BE-41B2-674C-7496EA6342B1}"/>
                </a:ext>
              </a:extLst>
            </p:cNvPr>
            <p:cNvSpPr/>
            <p:nvPr/>
          </p:nvSpPr>
          <p:spPr>
            <a:xfrm>
              <a:off x="2437850" y="4307713"/>
              <a:ext cx="458925" cy="70900"/>
            </a:xfrm>
            <a:custGeom>
              <a:avLst/>
              <a:gdLst/>
              <a:ahLst/>
              <a:cxnLst/>
              <a:rect l="l" t="t" r="r" b="b"/>
              <a:pathLst>
                <a:path w="18357" h="2836" fill="none" extrusionOk="0">
                  <a:moveTo>
                    <a:pt x="0" y="248"/>
                  </a:moveTo>
                  <a:lnTo>
                    <a:pt x="7885" y="2835"/>
                  </a:lnTo>
                  <a:lnTo>
                    <a:pt x="18356" y="2835"/>
                  </a:lnTo>
                  <a:lnTo>
                    <a:pt x="8747" y="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7996;p48">
              <a:extLst>
                <a:ext uri="{FF2B5EF4-FFF2-40B4-BE49-F238E27FC236}">
                  <a16:creationId xmlns:a16="http://schemas.microsoft.com/office/drawing/2014/main" id="{8214AE43-1553-A55A-FDA6-655755A6E111}"/>
                </a:ext>
              </a:extLst>
            </p:cNvPr>
            <p:cNvSpPr/>
            <p:nvPr/>
          </p:nvSpPr>
          <p:spPr>
            <a:xfrm>
              <a:off x="2663000" y="4355763"/>
              <a:ext cx="121200" cy="25"/>
            </a:xfrm>
            <a:custGeom>
              <a:avLst/>
              <a:gdLst/>
              <a:ahLst/>
              <a:cxnLst/>
              <a:rect l="l" t="t" r="r" b="b"/>
              <a:pathLst>
                <a:path w="4848" h="1" fill="none" extrusionOk="0">
                  <a:moveTo>
                    <a:pt x="0" y="1"/>
                  </a:moveTo>
                  <a:lnTo>
                    <a:pt x="4847"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7997;p48">
              <a:extLst>
                <a:ext uri="{FF2B5EF4-FFF2-40B4-BE49-F238E27FC236}">
                  <a16:creationId xmlns:a16="http://schemas.microsoft.com/office/drawing/2014/main" id="{CDB2043C-19A7-E521-B97B-3527D2FEA4AD}"/>
                </a:ext>
              </a:extLst>
            </p:cNvPr>
            <p:cNvSpPr/>
            <p:nvPr/>
          </p:nvSpPr>
          <p:spPr>
            <a:xfrm>
              <a:off x="2592900" y="4341963"/>
              <a:ext cx="121150" cy="25"/>
            </a:xfrm>
            <a:custGeom>
              <a:avLst/>
              <a:gdLst/>
              <a:ahLst/>
              <a:cxnLst/>
              <a:rect l="l" t="t" r="r" b="b"/>
              <a:pathLst>
                <a:path w="4846" h="1" fill="none" extrusionOk="0">
                  <a:moveTo>
                    <a:pt x="0" y="0"/>
                  </a:moveTo>
                  <a:lnTo>
                    <a:pt x="4846"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7998;p48">
              <a:extLst>
                <a:ext uri="{FF2B5EF4-FFF2-40B4-BE49-F238E27FC236}">
                  <a16:creationId xmlns:a16="http://schemas.microsoft.com/office/drawing/2014/main" id="{E2ED6726-3D2D-F109-B392-DC608625EA34}"/>
                </a:ext>
              </a:extLst>
            </p:cNvPr>
            <p:cNvSpPr/>
            <p:nvPr/>
          </p:nvSpPr>
          <p:spPr>
            <a:xfrm>
              <a:off x="2545100" y="4324963"/>
              <a:ext cx="121150" cy="25"/>
            </a:xfrm>
            <a:custGeom>
              <a:avLst/>
              <a:gdLst/>
              <a:ahLst/>
              <a:cxnLst/>
              <a:rect l="l" t="t" r="r" b="b"/>
              <a:pathLst>
                <a:path w="4846" h="1" fill="none" extrusionOk="0">
                  <a:moveTo>
                    <a:pt x="0" y="0"/>
                  </a:moveTo>
                  <a:lnTo>
                    <a:pt x="4846"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7999;p48">
              <a:extLst>
                <a:ext uri="{FF2B5EF4-FFF2-40B4-BE49-F238E27FC236}">
                  <a16:creationId xmlns:a16="http://schemas.microsoft.com/office/drawing/2014/main" id="{A035CB9E-84BC-56C6-2E49-77F4E5A955F0}"/>
                </a:ext>
              </a:extLst>
            </p:cNvPr>
            <p:cNvSpPr/>
            <p:nvPr/>
          </p:nvSpPr>
          <p:spPr>
            <a:xfrm>
              <a:off x="3644050" y="4076538"/>
              <a:ext cx="90550" cy="90575"/>
            </a:xfrm>
            <a:custGeom>
              <a:avLst/>
              <a:gdLst/>
              <a:ahLst/>
              <a:cxnLst/>
              <a:rect l="l" t="t" r="r" b="b"/>
              <a:pathLst>
                <a:path w="3622" h="3623" extrusionOk="0">
                  <a:moveTo>
                    <a:pt x="1811" y="1"/>
                  </a:moveTo>
                  <a:cubicBezTo>
                    <a:pt x="812" y="1"/>
                    <a:pt x="0" y="812"/>
                    <a:pt x="0" y="1811"/>
                  </a:cubicBezTo>
                  <a:cubicBezTo>
                    <a:pt x="0" y="2813"/>
                    <a:pt x="812" y="3622"/>
                    <a:pt x="1811" y="3622"/>
                  </a:cubicBezTo>
                  <a:cubicBezTo>
                    <a:pt x="2811" y="3622"/>
                    <a:pt x="3622" y="2813"/>
                    <a:pt x="3622" y="1811"/>
                  </a:cubicBezTo>
                  <a:cubicBezTo>
                    <a:pt x="3622" y="812"/>
                    <a:pt x="2811" y="1"/>
                    <a:pt x="1811"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8000;p48">
              <a:extLst>
                <a:ext uri="{FF2B5EF4-FFF2-40B4-BE49-F238E27FC236}">
                  <a16:creationId xmlns:a16="http://schemas.microsoft.com/office/drawing/2014/main" id="{B8C7F200-3087-3E23-217B-E4752FBA3290}"/>
                </a:ext>
              </a:extLst>
            </p:cNvPr>
            <p:cNvSpPr/>
            <p:nvPr/>
          </p:nvSpPr>
          <p:spPr>
            <a:xfrm>
              <a:off x="3622950" y="4037788"/>
              <a:ext cx="148850" cy="151550"/>
            </a:xfrm>
            <a:custGeom>
              <a:avLst/>
              <a:gdLst/>
              <a:ahLst/>
              <a:cxnLst/>
              <a:rect l="l" t="t" r="r" b="b"/>
              <a:pathLst>
                <a:path w="5954" h="6062" fill="none" extrusionOk="0">
                  <a:moveTo>
                    <a:pt x="4735" y="5118"/>
                  </a:moveTo>
                  <a:cubicBezTo>
                    <a:pt x="5582" y="4425"/>
                    <a:pt x="5954" y="3253"/>
                    <a:pt x="5578" y="2157"/>
                  </a:cubicBezTo>
                  <a:cubicBezTo>
                    <a:pt x="5095" y="751"/>
                    <a:pt x="3565" y="1"/>
                    <a:pt x="2157" y="484"/>
                  </a:cubicBezTo>
                  <a:cubicBezTo>
                    <a:pt x="751" y="967"/>
                    <a:pt x="1" y="2498"/>
                    <a:pt x="484" y="3905"/>
                  </a:cubicBezTo>
                  <a:cubicBezTo>
                    <a:pt x="967" y="5311"/>
                    <a:pt x="2498" y="6062"/>
                    <a:pt x="3905" y="5578"/>
                  </a:cubicBezTo>
                  <a:cubicBezTo>
                    <a:pt x="3941" y="5565"/>
                    <a:pt x="3979" y="5552"/>
                    <a:pt x="4015" y="5537"/>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8001;p48">
              <a:extLst>
                <a:ext uri="{FF2B5EF4-FFF2-40B4-BE49-F238E27FC236}">
                  <a16:creationId xmlns:a16="http://schemas.microsoft.com/office/drawing/2014/main" id="{8881AC6D-F4D3-92F7-1BA7-4C128E33A0A8}"/>
                </a:ext>
              </a:extLst>
            </p:cNvPr>
            <p:cNvSpPr/>
            <p:nvPr/>
          </p:nvSpPr>
          <p:spPr>
            <a:xfrm>
              <a:off x="3649500" y="4064013"/>
              <a:ext cx="98825" cy="98875"/>
            </a:xfrm>
            <a:custGeom>
              <a:avLst/>
              <a:gdLst/>
              <a:ahLst/>
              <a:cxnLst/>
              <a:rect l="l" t="t" r="r" b="b"/>
              <a:pathLst>
                <a:path w="3953" h="3955" fill="none" extrusionOk="0">
                  <a:moveTo>
                    <a:pt x="3953" y="1976"/>
                  </a:moveTo>
                  <a:cubicBezTo>
                    <a:pt x="3953" y="3068"/>
                    <a:pt x="3068" y="3954"/>
                    <a:pt x="1977" y="3954"/>
                  </a:cubicBezTo>
                  <a:cubicBezTo>
                    <a:pt x="885" y="3954"/>
                    <a:pt x="0" y="3068"/>
                    <a:pt x="0" y="1976"/>
                  </a:cubicBezTo>
                  <a:cubicBezTo>
                    <a:pt x="0" y="885"/>
                    <a:pt x="885" y="0"/>
                    <a:pt x="1977" y="0"/>
                  </a:cubicBezTo>
                  <a:cubicBezTo>
                    <a:pt x="3068" y="0"/>
                    <a:pt x="3953" y="885"/>
                    <a:pt x="3953" y="1976"/>
                  </a:cubicBez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8002;p48">
              <a:extLst>
                <a:ext uri="{FF2B5EF4-FFF2-40B4-BE49-F238E27FC236}">
                  <a16:creationId xmlns:a16="http://schemas.microsoft.com/office/drawing/2014/main" id="{73599390-7896-BD65-4A62-43920BB1BBBA}"/>
                </a:ext>
              </a:extLst>
            </p:cNvPr>
            <p:cNvSpPr/>
            <p:nvPr/>
          </p:nvSpPr>
          <p:spPr>
            <a:xfrm>
              <a:off x="3725075" y="4166388"/>
              <a:ext cx="64600" cy="83550"/>
            </a:xfrm>
            <a:custGeom>
              <a:avLst/>
              <a:gdLst/>
              <a:ahLst/>
              <a:cxnLst/>
              <a:rect l="l" t="t" r="r" b="b"/>
              <a:pathLst>
                <a:path w="2584" h="3342" fill="none" extrusionOk="0">
                  <a:moveTo>
                    <a:pt x="1" y="487"/>
                  </a:moveTo>
                  <a:lnTo>
                    <a:pt x="1708" y="3081"/>
                  </a:lnTo>
                  <a:cubicBezTo>
                    <a:pt x="1844" y="3286"/>
                    <a:pt x="2118" y="3341"/>
                    <a:pt x="2323" y="3207"/>
                  </a:cubicBezTo>
                  <a:lnTo>
                    <a:pt x="2323" y="3207"/>
                  </a:lnTo>
                  <a:cubicBezTo>
                    <a:pt x="2527" y="3073"/>
                    <a:pt x="2583" y="2797"/>
                    <a:pt x="2449" y="2593"/>
                  </a:cubicBezTo>
                  <a:lnTo>
                    <a:pt x="741"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8003;p48">
              <a:extLst>
                <a:ext uri="{FF2B5EF4-FFF2-40B4-BE49-F238E27FC236}">
                  <a16:creationId xmlns:a16="http://schemas.microsoft.com/office/drawing/2014/main" id="{021026BC-A6E4-74DC-FDD8-FF1DD129029C}"/>
                </a:ext>
              </a:extLst>
            </p:cNvPr>
            <p:cNvSpPr/>
            <p:nvPr/>
          </p:nvSpPr>
          <p:spPr>
            <a:xfrm>
              <a:off x="3683750" y="4078138"/>
              <a:ext cx="15175" cy="5400"/>
            </a:xfrm>
            <a:custGeom>
              <a:avLst/>
              <a:gdLst/>
              <a:ahLst/>
              <a:cxnLst/>
              <a:rect l="l" t="t" r="r" b="b"/>
              <a:pathLst>
                <a:path w="607" h="216" fill="none" extrusionOk="0">
                  <a:moveTo>
                    <a:pt x="0" y="215"/>
                  </a:moveTo>
                  <a:cubicBezTo>
                    <a:pt x="0" y="215"/>
                    <a:pt x="290" y="1"/>
                    <a:pt x="607" y="8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8004;p48">
              <a:extLst>
                <a:ext uri="{FF2B5EF4-FFF2-40B4-BE49-F238E27FC236}">
                  <a16:creationId xmlns:a16="http://schemas.microsoft.com/office/drawing/2014/main" id="{5B2F0EA2-1EBF-F6BA-156A-DD6E667D3A87}"/>
                </a:ext>
              </a:extLst>
            </p:cNvPr>
            <p:cNvSpPr/>
            <p:nvPr/>
          </p:nvSpPr>
          <p:spPr>
            <a:xfrm>
              <a:off x="3713325" y="4084863"/>
              <a:ext cx="32500" cy="50575"/>
            </a:xfrm>
            <a:custGeom>
              <a:avLst/>
              <a:gdLst/>
              <a:ahLst/>
              <a:cxnLst/>
              <a:rect l="l" t="t" r="r" b="b"/>
              <a:pathLst>
                <a:path w="1300" h="2023" fill="none" extrusionOk="0">
                  <a:moveTo>
                    <a:pt x="0" y="0"/>
                  </a:moveTo>
                  <a:cubicBezTo>
                    <a:pt x="0" y="0"/>
                    <a:pt x="1300" y="607"/>
                    <a:pt x="579" y="2022"/>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8005;p48">
              <a:extLst>
                <a:ext uri="{FF2B5EF4-FFF2-40B4-BE49-F238E27FC236}">
                  <a16:creationId xmlns:a16="http://schemas.microsoft.com/office/drawing/2014/main" id="{7C5C9492-946C-1B99-6AAE-41B4B8D58933}"/>
                </a:ext>
              </a:extLst>
            </p:cNvPr>
            <p:cNvSpPr/>
            <p:nvPr/>
          </p:nvSpPr>
          <p:spPr>
            <a:xfrm>
              <a:off x="3594325" y="4072938"/>
              <a:ext cx="188825" cy="191450"/>
            </a:xfrm>
            <a:custGeom>
              <a:avLst/>
              <a:gdLst/>
              <a:ahLst/>
              <a:cxnLst/>
              <a:rect l="l" t="t" r="r" b="b"/>
              <a:pathLst>
                <a:path w="7553" h="7658" fill="none" extrusionOk="0">
                  <a:moveTo>
                    <a:pt x="1983" y="0"/>
                  </a:moveTo>
                  <a:cubicBezTo>
                    <a:pt x="1540" y="508"/>
                    <a:pt x="0" y="2552"/>
                    <a:pt x="2039" y="4225"/>
                  </a:cubicBezTo>
                  <a:cubicBezTo>
                    <a:pt x="3348" y="5301"/>
                    <a:pt x="4777" y="4843"/>
                    <a:pt x="4777" y="4843"/>
                  </a:cubicBezTo>
                  <a:cubicBezTo>
                    <a:pt x="4777" y="4843"/>
                    <a:pt x="6186" y="6975"/>
                    <a:pt x="6270" y="7117"/>
                  </a:cubicBezTo>
                  <a:cubicBezTo>
                    <a:pt x="6586" y="7658"/>
                    <a:pt x="7146" y="7514"/>
                    <a:pt x="7553" y="694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8006;p48">
              <a:extLst>
                <a:ext uri="{FF2B5EF4-FFF2-40B4-BE49-F238E27FC236}">
                  <a16:creationId xmlns:a16="http://schemas.microsoft.com/office/drawing/2014/main" id="{10D97B6C-E9C2-EBC6-C9EC-D34963DAB16F}"/>
                </a:ext>
              </a:extLst>
            </p:cNvPr>
            <p:cNvSpPr/>
            <p:nvPr/>
          </p:nvSpPr>
          <p:spPr>
            <a:xfrm>
              <a:off x="3797475" y="4005388"/>
              <a:ext cx="176300" cy="176250"/>
            </a:xfrm>
            <a:custGeom>
              <a:avLst/>
              <a:gdLst/>
              <a:ahLst/>
              <a:cxnLst/>
              <a:rect l="l" t="t" r="r" b="b"/>
              <a:pathLst>
                <a:path w="7052" h="7050" extrusionOk="0">
                  <a:moveTo>
                    <a:pt x="3525" y="0"/>
                  </a:moveTo>
                  <a:cubicBezTo>
                    <a:pt x="1578" y="0"/>
                    <a:pt x="0" y="1578"/>
                    <a:pt x="0" y="3525"/>
                  </a:cubicBezTo>
                  <a:cubicBezTo>
                    <a:pt x="0" y="5472"/>
                    <a:pt x="1578" y="7050"/>
                    <a:pt x="3525" y="7050"/>
                  </a:cubicBezTo>
                  <a:cubicBezTo>
                    <a:pt x="5472" y="7050"/>
                    <a:pt x="7051" y="5472"/>
                    <a:pt x="7051" y="3525"/>
                  </a:cubicBezTo>
                  <a:cubicBezTo>
                    <a:pt x="7051" y="1578"/>
                    <a:pt x="5472" y="0"/>
                    <a:pt x="35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8007;p48">
              <a:extLst>
                <a:ext uri="{FF2B5EF4-FFF2-40B4-BE49-F238E27FC236}">
                  <a16:creationId xmlns:a16="http://schemas.microsoft.com/office/drawing/2014/main" id="{D40A08BB-C0F6-5DA9-BB3E-43E4355CAACF}"/>
                </a:ext>
              </a:extLst>
            </p:cNvPr>
            <p:cNvSpPr/>
            <p:nvPr/>
          </p:nvSpPr>
          <p:spPr>
            <a:xfrm>
              <a:off x="3850275" y="3929138"/>
              <a:ext cx="60950" cy="91875"/>
            </a:xfrm>
            <a:custGeom>
              <a:avLst/>
              <a:gdLst/>
              <a:ahLst/>
              <a:cxnLst/>
              <a:rect l="l" t="t" r="r" b="b"/>
              <a:pathLst>
                <a:path w="2438" h="3675" extrusionOk="0">
                  <a:moveTo>
                    <a:pt x="2158" y="1"/>
                  </a:moveTo>
                  <a:cubicBezTo>
                    <a:pt x="1516" y="25"/>
                    <a:pt x="870" y="50"/>
                    <a:pt x="227" y="75"/>
                  </a:cubicBezTo>
                  <a:cubicBezTo>
                    <a:pt x="102" y="88"/>
                    <a:pt x="10" y="186"/>
                    <a:pt x="5" y="297"/>
                  </a:cubicBezTo>
                  <a:cubicBezTo>
                    <a:pt x="0" y="425"/>
                    <a:pt x="112" y="543"/>
                    <a:pt x="258" y="543"/>
                  </a:cubicBezTo>
                  <a:cubicBezTo>
                    <a:pt x="260" y="543"/>
                    <a:pt x="262" y="543"/>
                    <a:pt x="264" y="543"/>
                  </a:cubicBezTo>
                  <a:lnTo>
                    <a:pt x="364" y="3675"/>
                  </a:lnTo>
                  <a:lnTo>
                    <a:pt x="2265" y="3614"/>
                  </a:lnTo>
                  <a:lnTo>
                    <a:pt x="2165" y="481"/>
                  </a:lnTo>
                  <a:cubicBezTo>
                    <a:pt x="2334" y="463"/>
                    <a:pt x="2437" y="312"/>
                    <a:pt x="2409" y="183"/>
                  </a:cubicBezTo>
                  <a:cubicBezTo>
                    <a:pt x="2386" y="84"/>
                    <a:pt x="2285" y="2"/>
                    <a:pt x="21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8008;p48">
              <a:extLst>
                <a:ext uri="{FF2B5EF4-FFF2-40B4-BE49-F238E27FC236}">
                  <a16:creationId xmlns:a16="http://schemas.microsoft.com/office/drawing/2014/main" id="{D28CF09D-084C-EE5B-EAE1-1A4D197929E1}"/>
                </a:ext>
              </a:extLst>
            </p:cNvPr>
            <p:cNvSpPr/>
            <p:nvPr/>
          </p:nvSpPr>
          <p:spPr>
            <a:xfrm>
              <a:off x="3811850" y="4058713"/>
              <a:ext cx="150075" cy="107025"/>
            </a:xfrm>
            <a:custGeom>
              <a:avLst/>
              <a:gdLst/>
              <a:ahLst/>
              <a:cxnLst/>
              <a:rect l="l" t="t" r="r" b="b"/>
              <a:pathLst>
                <a:path w="6003" h="4281" extrusionOk="0">
                  <a:moveTo>
                    <a:pt x="1254" y="0"/>
                  </a:moveTo>
                  <a:cubicBezTo>
                    <a:pt x="637" y="0"/>
                    <a:pt x="220" y="332"/>
                    <a:pt x="220" y="332"/>
                  </a:cubicBezTo>
                  <a:cubicBezTo>
                    <a:pt x="66" y="735"/>
                    <a:pt x="0" y="1177"/>
                    <a:pt x="43" y="1636"/>
                  </a:cubicBezTo>
                  <a:cubicBezTo>
                    <a:pt x="185" y="3148"/>
                    <a:pt x="1459" y="4281"/>
                    <a:pt x="2946" y="4281"/>
                  </a:cubicBezTo>
                  <a:cubicBezTo>
                    <a:pt x="3037" y="4281"/>
                    <a:pt x="3128" y="4276"/>
                    <a:pt x="3220" y="4268"/>
                  </a:cubicBezTo>
                  <a:cubicBezTo>
                    <a:pt x="4824" y="4119"/>
                    <a:pt x="6003" y="2695"/>
                    <a:pt x="5854" y="1091"/>
                  </a:cubicBezTo>
                  <a:lnTo>
                    <a:pt x="5854" y="1091"/>
                  </a:lnTo>
                  <a:cubicBezTo>
                    <a:pt x="5853" y="1091"/>
                    <a:pt x="5244" y="1551"/>
                    <a:pt x="4447" y="1551"/>
                  </a:cubicBezTo>
                  <a:cubicBezTo>
                    <a:pt x="3953" y="1551"/>
                    <a:pt x="3387" y="1374"/>
                    <a:pt x="2850" y="801"/>
                  </a:cubicBezTo>
                  <a:cubicBezTo>
                    <a:pt x="2268" y="179"/>
                    <a:pt x="1707" y="0"/>
                    <a:pt x="1254"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8009;p48">
              <a:extLst>
                <a:ext uri="{FF2B5EF4-FFF2-40B4-BE49-F238E27FC236}">
                  <a16:creationId xmlns:a16="http://schemas.microsoft.com/office/drawing/2014/main" id="{91B4FBFF-D898-4D43-A295-E416955685FD}"/>
                </a:ext>
              </a:extLst>
            </p:cNvPr>
            <p:cNvSpPr/>
            <p:nvPr/>
          </p:nvSpPr>
          <p:spPr>
            <a:xfrm>
              <a:off x="3883050" y="4068863"/>
              <a:ext cx="75150" cy="28600"/>
            </a:xfrm>
            <a:custGeom>
              <a:avLst/>
              <a:gdLst/>
              <a:ahLst/>
              <a:cxnLst/>
              <a:rect l="l" t="t" r="r" b="b"/>
              <a:pathLst>
                <a:path w="3006" h="1144" extrusionOk="0">
                  <a:moveTo>
                    <a:pt x="2172" y="1"/>
                  </a:moveTo>
                  <a:cubicBezTo>
                    <a:pt x="1995" y="1"/>
                    <a:pt x="1785" y="59"/>
                    <a:pt x="1539" y="208"/>
                  </a:cubicBezTo>
                  <a:cubicBezTo>
                    <a:pt x="1197" y="415"/>
                    <a:pt x="844" y="471"/>
                    <a:pt x="563" y="471"/>
                  </a:cubicBezTo>
                  <a:cubicBezTo>
                    <a:pt x="232" y="471"/>
                    <a:pt x="0" y="393"/>
                    <a:pt x="0" y="393"/>
                  </a:cubicBezTo>
                  <a:lnTo>
                    <a:pt x="0" y="393"/>
                  </a:lnTo>
                  <a:cubicBezTo>
                    <a:pt x="538" y="967"/>
                    <a:pt x="1105" y="1144"/>
                    <a:pt x="1600" y="1144"/>
                  </a:cubicBezTo>
                  <a:cubicBezTo>
                    <a:pt x="2396" y="1144"/>
                    <a:pt x="3006" y="685"/>
                    <a:pt x="3006" y="685"/>
                  </a:cubicBezTo>
                  <a:cubicBezTo>
                    <a:pt x="3006" y="685"/>
                    <a:pt x="2781" y="1"/>
                    <a:pt x="217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8010;p48">
              <a:extLst>
                <a:ext uri="{FF2B5EF4-FFF2-40B4-BE49-F238E27FC236}">
                  <a16:creationId xmlns:a16="http://schemas.microsoft.com/office/drawing/2014/main" id="{5EE1B519-D029-6BDF-881E-FC7E8B56C741}"/>
                </a:ext>
              </a:extLst>
            </p:cNvPr>
            <p:cNvSpPr/>
            <p:nvPr/>
          </p:nvSpPr>
          <p:spPr>
            <a:xfrm>
              <a:off x="3828425" y="4089313"/>
              <a:ext cx="70175" cy="64350"/>
            </a:xfrm>
            <a:custGeom>
              <a:avLst/>
              <a:gdLst/>
              <a:ahLst/>
              <a:cxnLst/>
              <a:rect l="l" t="t" r="r" b="b"/>
              <a:pathLst>
                <a:path w="2807" h="2574" extrusionOk="0">
                  <a:moveTo>
                    <a:pt x="1043" y="1264"/>
                  </a:moveTo>
                  <a:lnTo>
                    <a:pt x="1055" y="1279"/>
                  </a:lnTo>
                  <a:cubicBezTo>
                    <a:pt x="1051" y="1274"/>
                    <a:pt x="1047" y="1269"/>
                    <a:pt x="1043" y="1264"/>
                  </a:cubicBezTo>
                  <a:close/>
                  <a:moveTo>
                    <a:pt x="1361" y="1584"/>
                  </a:moveTo>
                  <a:lnTo>
                    <a:pt x="1363" y="1585"/>
                  </a:lnTo>
                  <a:lnTo>
                    <a:pt x="1363" y="1585"/>
                  </a:lnTo>
                  <a:cubicBezTo>
                    <a:pt x="1362" y="1585"/>
                    <a:pt x="1362" y="1584"/>
                    <a:pt x="1361" y="1584"/>
                  </a:cubicBezTo>
                  <a:close/>
                  <a:moveTo>
                    <a:pt x="2344" y="2009"/>
                  </a:moveTo>
                  <a:cubicBezTo>
                    <a:pt x="2360" y="2011"/>
                    <a:pt x="2377" y="2013"/>
                    <a:pt x="2393" y="2016"/>
                  </a:cubicBezTo>
                  <a:cubicBezTo>
                    <a:pt x="2377" y="2014"/>
                    <a:pt x="2360" y="2012"/>
                    <a:pt x="2344" y="2009"/>
                  </a:cubicBezTo>
                  <a:close/>
                  <a:moveTo>
                    <a:pt x="282" y="1"/>
                  </a:moveTo>
                  <a:cubicBezTo>
                    <a:pt x="258" y="1"/>
                    <a:pt x="235" y="4"/>
                    <a:pt x="214" y="11"/>
                  </a:cubicBezTo>
                  <a:cubicBezTo>
                    <a:pt x="148" y="34"/>
                    <a:pt x="83" y="75"/>
                    <a:pt x="50" y="137"/>
                  </a:cubicBezTo>
                  <a:cubicBezTo>
                    <a:pt x="16" y="202"/>
                    <a:pt x="1" y="276"/>
                    <a:pt x="22" y="348"/>
                  </a:cubicBezTo>
                  <a:cubicBezTo>
                    <a:pt x="91" y="591"/>
                    <a:pt x="176" y="828"/>
                    <a:pt x="283" y="1058"/>
                  </a:cubicBezTo>
                  <a:cubicBezTo>
                    <a:pt x="386" y="1281"/>
                    <a:pt x="520" y="1489"/>
                    <a:pt x="678" y="1677"/>
                  </a:cubicBezTo>
                  <a:cubicBezTo>
                    <a:pt x="968" y="2025"/>
                    <a:pt x="1359" y="2279"/>
                    <a:pt x="1784" y="2431"/>
                  </a:cubicBezTo>
                  <a:cubicBezTo>
                    <a:pt x="2021" y="2518"/>
                    <a:pt x="2275" y="2562"/>
                    <a:pt x="2528" y="2574"/>
                  </a:cubicBezTo>
                  <a:cubicBezTo>
                    <a:pt x="2529" y="2574"/>
                    <a:pt x="2531" y="2574"/>
                    <a:pt x="2532" y="2574"/>
                  </a:cubicBezTo>
                  <a:cubicBezTo>
                    <a:pt x="2600" y="2574"/>
                    <a:pt x="2673" y="2540"/>
                    <a:pt x="2721" y="2493"/>
                  </a:cubicBezTo>
                  <a:cubicBezTo>
                    <a:pt x="2769" y="2446"/>
                    <a:pt x="2806" y="2369"/>
                    <a:pt x="2801" y="2298"/>
                  </a:cubicBezTo>
                  <a:cubicBezTo>
                    <a:pt x="2798" y="2226"/>
                    <a:pt x="2775" y="2152"/>
                    <a:pt x="2721" y="2103"/>
                  </a:cubicBezTo>
                  <a:cubicBezTo>
                    <a:pt x="2667" y="2052"/>
                    <a:pt x="2603" y="2026"/>
                    <a:pt x="2528" y="2025"/>
                  </a:cubicBezTo>
                  <a:cubicBezTo>
                    <a:pt x="2458" y="2021"/>
                    <a:pt x="2392" y="2017"/>
                    <a:pt x="2323" y="2005"/>
                  </a:cubicBezTo>
                  <a:lnTo>
                    <a:pt x="2323" y="2005"/>
                  </a:lnTo>
                  <a:cubicBezTo>
                    <a:pt x="2147" y="1975"/>
                    <a:pt x="1976" y="1925"/>
                    <a:pt x="1812" y="1856"/>
                  </a:cubicBezTo>
                  <a:lnTo>
                    <a:pt x="1812" y="1856"/>
                  </a:lnTo>
                  <a:cubicBezTo>
                    <a:pt x="1835" y="1866"/>
                    <a:pt x="1856" y="1874"/>
                    <a:pt x="1877" y="1885"/>
                  </a:cubicBezTo>
                  <a:cubicBezTo>
                    <a:pt x="1706" y="1812"/>
                    <a:pt x="1545" y="1720"/>
                    <a:pt x="1393" y="1608"/>
                  </a:cubicBezTo>
                  <a:lnTo>
                    <a:pt x="1393" y="1608"/>
                  </a:lnTo>
                  <a:cubicBezTo>
                    <a:pt x="1258" y="1501"/>
                    <a:pt x="1135" y="1378"/>
                    <a:pt x="1028" y="1243"/>
                  </a:cubicBezTo>
                  <a:lnTo>
                    <a:pt x="1028" y="1243"/>
                  </a:lnTo>
                  <a:cubicBezTo>
                    <a:pt x="896" y="1066"/>
                    <a:pt x="793" y="869"/>
                    <a:pt x="706" y="666"/>
                  </a:cubicBezTo>
                  <a:lnTo>
                    <a:pt x="706" y="666"/>
                  </a:lnTo>
                  <a:cubicBezTo>
                    <a:pt x="717" y="689"/>
                    <a:pt x="725" y="709"/>
                    <a:pt x="735" y="732"/>
                  </a:cubicBezTo>
                  <a:cubicBezTo>
                    <a:pt x="663" y="560"/>
                    <a:pt x="604" y="383"/>
                    <a:pt x="553" y="202"/>
                  </a:cubicBezTo>
                  <a:cubicBezTo>
                    <a:pt x="534" y="135"/>
                    <a:pt x="488" y="75"/>
                    <a:pt x="425" y="39"/>
                  </a:cubicBezTo>
                  <a:cubicBezTo>
                    <a:pt x="385" y="15"/>
                    <a:pt x="332"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8011;p48">
              <a:extLst>
                <a:ext uri="{FF2B5EF4-FFF2-40B4-BE49-F238E27FC236}">
                  <a16:creationId xmlns:a16="http://schemas.microsoft.com/office/drawing/2014/main" id="{EA7BE93E-279D-0D75-6DEC-E2FCDD6480D0}"/>
                </a:ext>
              </a:extLst>
            </p:cNvPr>
            <p:cNvSpPr/>
            <p:nvPr/>
          </p:nvSpPr>
          <p:spPr>
            <a:xfrm>
              <a:off x="3827575" y="4062138"/>
              <a:ext cx="15350" cy="23775"/>
            </a:xfrm>
            <a:custGeom>
              <a:avLst/>
              <a:gdLst/>
              <a:ahLst/>
              <a:cxnLst/>
              <a:rect l="l" t="t" r="r" b="b"/>
              <a:pathLst>
                <a:path w="614" h="951" extrusionOk="0">
                  <a:moveTo>
                    <a:pt x="330" y="0"/>
                  </a:moveTo>
                  <a:cubicBezTo>
                    <a:pt x="283" y="0"/>
                    <a:pt x="236" y="11"/>
                    <a:pt x="197" y="38"/>
                  </a:cubicBezTo>
                  <a:lnTo>
                    <a:pt x="141" y="82"/>
                  </a:lnTo>
                  <a:cubicBezTo>
                    <a:pt x="107" y="116"/>
                    <a:pt x="84" y="156"/>
                    <a:pt x="73" y="201"/>
                  </a:cubicBezTo>
                  <a:cubicBezTo>
                    <a:pt x="51" y="336"/>
                    <a:pt x="33" y="470"/>
                    <a:pt x="14" y="603"/>
                  </a:cubicBezTo>
                  <a:cubicBezTo>
                    <a:pt x="1" y="641"/>
                    <a:pt x="1" y="678"/>
                    <a:pt x="9" y="713"/>
                  </a:cubicBezTo>
                  <a:cubicBezTo>
                    <a:pt x="10" y="749"/>
                    <a:pt x="22" y="781"/>
                    <a:pt x="42" y="814"/>
                  </a:cubicBezTo>
                  <a:cubicBezTo>
                    <a:pt x="74" y="872"/>
                    <a:pt x="140" y="926"/>
                    <a:pt x="205" y="942"/>
                  </a:cubicBezTo>
                  <a:cubicBezTo>
                    <a:pt x="230" y="948"/>
                    <a:pt x="255" y="951"/>
                    <a:pt x="280" y="951"/>
                  </a:cubicBezTo>
                  <a:cubicBezTo>
                    <a:pt x="328" y="951"/>
                    <a:pt x="376" y="939"/>
                    <a:pt x="417" y="913"/>
                  </a:cubicBezTo>
                  <a:lnTo>
                    <a:pt x="472" y="870"/>
                  </a:lnTo>
                  <a:cubicBezTo>
                    <a:pt x="505" y="836"/>
                    <a:pt x="527" y="795"/>
                    <a:pt x="541" y="749"/>
                  </a:cubicBezTo>
                  <a:cubicBezTo>
                    <a:pt x="563" y="616"/>
                    <a:pt x="581" y="480"/>
                    <a:pt x="600" y="347"/>
                  </a:cubicBezTo>
                  <a:cubicBezTo>
                    <a:pt x="613" y="311"/>
                    <a:pt x="613" y="274"/>
                    <a:pt x="605" y="239"/>
                  </a:cubicBezTo>
                  <a:cubicBezTo>
                    <a:pt x="602" y="201"/>
                    <a:pt x="592" y="170"/>
                    <a:pt x="572" y="136"/>
                  </a:cubicBezTo>
                  <a:cubicBezTo>
                    <a:pt x="540" y="79"/>
                    <a:pt x="474" y="26"/>
                    <a:pt x="409" y="10"/>
                  </a:cubicBezTo>
                  <a:cubicBezTo>
                    <a:pt x="383" y="4"/>
                    <a:pt x="357"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8012;p48">
              <a:extLst>
                <a:ext uri="{FF2B5EF4-FFF2-40B4-BE49-F238E27FC236}">
                  <a16:creationId xmlns:a16="http://schemas.microsoft.com/office/drawing/2014/main" id="{150A8B92-653C-4886-43E1-1C66DC630E76}"/>
                </a:ext>
              </a:extLst>
            </p:cNvPr>
            <p:cNvSpPr/>
            <p:nvPr/>
          </p:nvSpPr>
          <p:spPr>
            <a:xfrm>
              <a:off x="3863550" y="3950538"/>
              <a:ext cx="35950" cy="10225"/>
            </a:xfrm>
            <a:custGeom>
              <a:avLst/>
              <a:gdLst/>
              <a:ahLst/>
              <a:cxnLst/>
              <a:rect l="l" t="t" r="r" b="b"/>
              <a:pathLst>
                <a:path w="1438" h="409" extrusionOk="0">
                  <a:moveTo>
                    <a:pt x="1401" y="0"/>
                  </a:moveTo>
                  <a:lnTo>
                    <a:pt x="0" y="99"/>
                  </a:lnTo>
                  <a:cubicBezTo>
                    <a:pt x="0" y="99"/>
                    <a:pt x="991" y="409"/>
                    <a:pt x="1225" y="409"/>
                  </a:cubicBezTo>
                  <a:cubicBezTo>
                    <a:pt x="1231" y="409"/>
                    <a:pt x="1237" y="409"/>
                    <a:pt x="1242" y="408"/>
                  </a:cubicBezTo>
                  <a:cubicBezTo>
                    <a:pt x="1437" y="390"/>
                    <a:pt x="1401" y="0"/>
                    <a:pt x="140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8013;p48">
              <a:extLst>
                <a:ext uri="{FF2B5EF4-FFF2-40B4-BE49-F238E27FC236}">
                  <a16:creationId xmlns:a16="http://schemas.microsoft.com/office/drawing/2014/main" id="{BF2E8E05-61C3-6DB1-4F8B-2FD96445F461}"/>
                </a:ext>
              </a:extLst>
            </p:cNvPr>
            <p:cNvSpPr/>
            <p:nvPr/>
          </p:nvSpPr>
          <p:spPr>
            <a:xfrm>
              <a:off x="3831800" y="3971663"/>
              <a:ext cx="160250" cy="25"/>
            </a:xfrm>
            <a:custGeom>
              <a:avLst/>
              <a:gdLst/>
              <a:ahLst/>
              <a:cxnLst/>
              <a:rect l="l" t="t" r="r" b="b"/>
              <a:pathLst>
                <a:path w="6410" h="1" fill="none" extrusionOk="0">
                  <a:moveTo>
                    <a:pt x="0" y="1"/>
                  </a:moveTo>
                  <a:lnTo>
                    <a:pt x="6409"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8014;p48">
              <a:extLst>
                <a:ext uri="{FF2B5EF4-FFF2-40B4-BE49-F238E27FC236}">
                  <a16:creationId xmlns:a16="http://schemas.microsoft.com/office/drawing/2014/main" id="{55B34DAB-6618-2859-72EE-871E690906CB}"/>
                </a:ext>
              </a:extLst>
            </p:cNvPr>
            <p:cNvSpPr/>
            <p:nvPr/>
          </p:nvSpPr>
          <p:spPr>
            <a:xfrm>
              <a:off x="3992025" y="3917113"/>
              <a:ext cx="25" cy="337525"/>
            </a:xfrm>
            <a:custGeom>
              <a:avLst/>
              <a:gdLst/>
              <a:ahLst/>
              <a:cxnLst/>
              <a:rect l="l" t="t" r="r" b="b"/>
              <a:pathLst>
                <a:path w="1" h="13501" fill="none" extrusionOk="0">
                  <a:moveTo>
                    <a:pt x="0" y="13501"/>
                  </a:moveTo>
                  <a:lnTo>
                    <a:pt x="0"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8015;p48">
              <a:extLst>
                <a:ext uri="{FF2B5EF4-FFF2-40B4-BE49-F238E27FC236}">
                  <a16:creationId xmlns:a16="http://schemas.microsoft.com/office/drawing/2014/main" id="{4465EEBA-9A9D-E6E1-E2A8-EF59C185F678}"/>
                </a:ext>
              </a:extLst>
            </p:cNvPr>
            <p:cNvSpPr/>
            <p:nvPr/>
          </p:nvSpPr>
          <p:spPr>
            <a:xfrm>
              <a:off x="3882925" y="4235863"/>
              <a:ext cx="156850" cy="22175"/>
            </a:xfrm>
            <a:custGeom>
              <a:avLst/>
              <a:gdLst/>
              <a:ahLst/>
              <a:cxnLst/>
              <a:rect l="l" t="t" r="r" b="b"/>
              <a:pathLst>
                <a:path w="6274" h="887" extrusionOk="0">
                  <a:moveTo>
                    <a:pt x="0" y="0"/>
                  </a:moveTo>
                  <a:lnTo>
                    <a:pt x="0" y="887"/>
                  </a:lnTo>
                  <a:lnTo>
                    <a:pt x="6273" y="887"/>
                  </a:lnTo>
                  <a:lnTo>
                    <a:pt x="6273" y="0"/>
                  </a:lnTo>
                  <a:close/>
                </a:path>
              </a:pathLst>
            </a:custGeom>
            <a:solidFill>
              <a:srgbClr val="445DCF"/>
            </a:solid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8016;p48">
              <a:extLst>
                <a:ext uri="{FF2B5EF4-FFF2-40B4-BE49-F238E27FC236}">
                  <a16:creationId xmlns:a16="http://schemas.microsoft.com/office/drawing/2014/main" id="{8DBBB02A-5F7A-F3FB-013A-83EFC25740CA}"/>
                </a:ext>
              </a:extLst>
            </p:cNvPr>
            <p:cNvSpPr/>
            <p:nvPr/>
          </p:nvSpPr>
          <p:spPr>
            <a:xfrm>
              <a:off x="3978375" y="3899238"/>
              <a:ext cx="25625" cy="25625"/>
            </a:xfrm>
            <a:custGeom>
              <a:avLst/>
              <a:gdLst/>
              <a:ahLst/>
              <a:cxnLst/>
              <a:rect l="l" t="t" r="r" b="b"/>
              <a:pathLst>
                <a:path w="1025" h="1025" extrusionOk="0">
                  <a:moveTo>
                    <a:pt x="513" y="1"/>
                  </a:moveTo>
                  <a:cubicBezTo>
                    <a:pt x="230" y="1"/>
                    <a:pt x="0" y="228"/>
                    <a:pt x="0" y="512"/>
                  </a:cubicBezTo>
                  <a:cubicBezTo>
                    <a:pt x="0" y="795"/>
                    <a:pt x="230" y="1025"/>
                    <a:pt x="513" y="1025"/>
                  </a:cubicBezTo>
                  <a:cubicBezTo>
                    <a:pt x="795" y="1025"/>
                    <a:pt x="1025" y="795"/>
                    <a:pt x="1025" y="512"/>
                  </a:cubicBezTo>
                  <a:cubicBezTo>
                    <a:pt x="1025" y="228"/>
                    <a:pt x="795" y="1"/>
                    <a:pt x="513" y="1"/>
                  </a:cubicBezTo>
                  <a:close/>
                </a:path>
              </a:pathLst>
            </a:custGeom>
            <a:solidFill>
              <a:srgbClr val="4A6DD9"/>
            </a:solid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8017;p48">
              <a:extLst>
                <a:ext uri="{FF2B5EF4-FFF2-40B4-BE49-F238E27FC236}">
                  <a16:creationId xmlns:a16="http://schemas.microsoft.com/office/drawing/2014/main" id="{EFB10C0A-819F-4EB8-414B-93D8903DFAEC}"/>
                </a:ext>
              </a:extLst>
            </p:cNvPr>
            <p:cNvSpPr/>
            <p:nvPr/>
          </p:nvSpPr>
          <p:spPr>
            <a:xfrm>
              <a:off x="3243575" y="4172113"/>
              <a:ext cx="258750" cy="98025"/>
            </a:xfrm>
            <a:custGeom>
              <a:avLst/>
              <a:gdLst/>
              <a:ahLst/>
              <a:cxnLst/>
              <a:rect l="l" t="t" r="r" b="b"/>
              <a:pathLst>
                <a:path w="10350" h="3921" extrusionOk="0">
                  <a:moveTo>
                    <a:pt x="213" y="1"/>
                  </a:moveTo>
                  <a:lnTo>
                    <a:pt x="0" y="1261"/>
                  </a:lnTo>
                  <a:lnTo>
                    <a:pt x="4043" y="2436"/>
                  </a:lnTo>
                  <a:lnTo>
                    <a:pt x="10350" y="3920"/>
                  </a:lnTo>
                  <a:lnTo>
                    <a:pt x="213" y="1"/>
                  </a:lnTo>
                  <a:close/>
                </a:path>
              </a:pathLst>
            </a:custGeom>
            <a:solidFill>
              <a:srgbClr val="2929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8018;p48">
              <a:extLst>
                <a:ext uri="{FF2B5EF4-FFF2-40B4-BE49-F238E27FC236}">
                  <a16:creationId xmlns:a16="http://schemas.microsoft.com/office/drawing/2014/main" id="{40443AB6-C137-6E5F-83FE-0223126B6C2E}"/>
                </a:ext>
              </a:extLst>
            </p:cNvPr>
            <p:cNvSpPr/>
            <p:nvPr/>
          </p:nvSpPr>
          <p:spPr>
            <a:xfrm>
              <a:off x="3231475" y="4222663"/>
              <a:ext cx="249600" cy="47050"/>
            </a:xfrm>
            <a:custGeom>
              <a:avLst/>
              <a:gdLst/>
              <a:ahLst/>
              <a:cxnLst/>
              <a:rect l="l" t="t" r="r" b="b"/>
              <a:pathLst>
                <a:path w="9984" h="1882" extrusionOk="0">
                  <a:moveTo>
                    <a:pt x="171" y="1"/>
                  </a:moveTo>
                  <a:lnTo>
                    <a:pt x="1" y="1882"/>
                  </a:lnTo>
                  <a:lnTo>
                    <a:pt x="9983" y="1754"/>
                  </a:lnTo>
                  <a:lnTo>
                    <a:pt x="3483" y="55"/>
                  </a:lnTo>
                  <a:lnTo>
                    <a:pt x="171"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8019;p48">
              <a:extLst>
                <a:ext uri="{FF2B5EF4-FFF2-40B4-BE49-F238E27FC236}">
                  <a16:creationId xmlns:a16="http://schemas.microsoft.com/office/drawing/2014/main" id="{0A867AD1-4540-512E-B954-41C391F82775}"/>
                </a:ext>
              </a:extLst>
            </p:cNvPr>
            <p:cNvSpPr/>
            <p:nvPr/>
          </p:nvSpPr>
          <p:spPr>
            <a:xfrm>
              <a:off x="3231475" y="4222663"/>
              <a:ext cx="249600" cy="47050"/>
            </a:xfrm>
            <a:custGeom>
              <a:avLst/>
              <a:gdLst/>
              <a:ahLst/>
              <a:cxnLst/>
              <a:rect l="l" t="t" r="r" b="b"/>
              <a:pathLst>
                <a:path w="9984" h="1882" extrusionOk="0">
                  <a:moveTo>
                    <a:pt x="171" y="1"/>
                  </a:moveTo>
                  <a:lnTo>
                    <a:pt x="1" y="1882"/>
                  </a:lnTo>
                  <a:lnTo>
                    <a:pt x="905" y="877"/>
                  </a:lnTo>
                  <a:lnTo>
                    <a:pt x="9983" y="1754"/>
                  </a:lnTo>
                  <a:lnTo>
                    <a:pt x="3483" y="55"/>
                  </a:lnTo>
                  <a:lnTo>
                    <a:pt x="171" y="1"/>
                  </a:lnTo>
                  <a:close/>
                </a:path>
              </a:pathLst>
            </a:custGeom>
            <a:solidFill>
              <a:srgbClr val="2929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8020;p48">
              <a:extLst>
                <a:ext uri="{FF2B5EF4-FFF2-40B4-BE49-F238E27FC236}">
                  <a16:creationId xmlns:a16="http://schemas.microsoft.com/office/drawing/2014/main" id="{76FA1BD2-4868-1B7C-0CC9-B7B4F5B528AF}"/>
                </a:ext>
              </a:extLst>
            </p:cNvPr>
            <p:cNvSpPr/>
            <p:nvPr/>
          </p:nvSpPr>
          <p:spPr>
            <a:xfrm>
              <a:off x="3146725" y="4185913"/>
              <a:ext cx="366875" cy="88075"/>
            </a:xfrm>
            <a:custGeom>
              <a:avLst/>
              <a:gdLst/>
              <a:ahLst/>
              <a:cxnLst/>
              <a:rect l="l" t="t" r="r" b="b"/>
              <a:pathLst>
                <a:path w="14675" h="3523" extrusionOk="0">
                  <a:moveTo>
                    <a:pt x="3069" y="1"/>
                  </a:moveTo>
                  <a:lnTo>
                    <a:pt x="0" y="851"/>
                  </a:lnTo>
                  <a:lnTo>
                    <a:pt x="14674" y="3522"/>
                  </a:lnTo>
                  <a:lnTo>
                    <a:pt x="306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8021;p48">
              <a:extLst>
                <a:ext uri="{FF2B5EF4-FFF2-40B4-BE49-F238E27FC236}">
                  <a16:creationId xmlns:a16="http://schemas.microsoft.com/office/drawing/2014/main" id="{78F5BC50-7A55-DD0A-926D-57A8D4657EAB}"/>
                </a:ext>
              </a:extLst>
            </p:cNvPr>
            <p:cNvSpPr/>
            <p:nvPr/>
          </p:nvSpPr>
          <p:spPr>
            <a:xfrm>
              <a:off x="3248900" y="4164788"/>
              <a:ext cx="264275" cy="109325"/>
            </a:xfrm>
            <a:custGeom>
              <a:avLst/>
              <a:gdLst/>
              <a:ahLst/>
              <a:cxnLst/>
              <a:rect l="l" t="t" r="r" b="b"/>
              <a:pathLst>
                <a:path w="10571" h="4373" extrusionOk="0">
                  <a:moveTo>
                    <a:pt x="2497" y="0"/>
                  </a:moveTo>
                  <a:lnTo>
                    <a:pt x="0" y="294"/>
                  </a:lnTo>
                  <a:lnTo>
                    <a:pt x="10571" y="4372"/>
                  </a:lnTo>
                  <a:lnTo>
                    <a:pt x="24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8022;p48">
              <a:extLst>
                <a:ext uri="{FF2B5EF4-FFF2-40B4-BE49-F238E27FC236}">
                  <a16:creationId xmlns:a16="http://schemas.microsoft.com/office/drawing/2014/main" id="{475C825B-8EAC-80BA-2F24-90B7F296C316}"/>
                </a:ext>
              </a:extLst>
            </p:cNvPr>
            <p:cNvSpPr/>
            <p:nvPr/>
          </p:nvSpPr>
          <p:spPr>
            <a:xfrm>
              <a:off x="775000" y="4287938"/>
              <a:ext cx="318125" cy="36300"/>
            </a:xfrm>
            <a:custGeom>
              <a:avLst/>
              <a:gdLst/>
              <a:ahLst/>
              <a:cxnLst/>
              <a:rect l="l" t="t" r="r" b="b"/>
              <a:pathLst>
                <a:path w="12725" h="1452" extrusionOk="0">
                  <a:moveTo>
                    <a:pt x="9960" y="1"/>
                  </a:moveTo>
                  <a:cubicBezTo>
                    <a:pt x="9726" y="1"/>
                    <a:pt x="9476" y="3"/>
                    <a:pt x="9208" y="8"/>
                  </a:cubicBezTo>
                  <a:cubicBezTo>
                    <a:pt x="7400" y="44"/>
                    <a:pt x="1380" y="577"/>
                    <a:pt x="179" y="685"/>
                  </a:cubicBezTo>
                  <a:cubicBezTo>
                    <a:pt x="72" y="695"/>
                    <a:pt x="0" y="801"/>
                    <a:pt x="33" y="906"/>
                  </a:cubicBezTo>
                  <a:cubicBezTo>
                    <a:pt x="51" y="970"/>
                    <a:pt x="107" y="1014"/>
                    <a:pt x="174" y="1023"/>
                  </a:cubicBezTo>
                  <a:cubicBezTo>
                    <a:pt x="806" y="1095"/>
                    <a:pt x="4093" y="1451"/>
                    <a:pt x="7332" y="1451"/>
                  </a:cubicBezTo>
                  <a:cubicBezTo>
                    <a:pt x="7951" y="1451"/>
                    <a:pt x="8569" y="1438"/>
                    <a:pt x="9167" y="1408"/>
                  </a:cubicBezTo>
                  <a:cubicBezTo>
                    <a:pt x="11297" y="1299"/>
                    <a:pt x="12291" y="1016"/>
                    <a:pt x="12609" y="906"/>
                  </a:cubicBezTo>
                  <a:cubicBezTo>
                    <a:pt x="12680" y="882"/>
                    <a:pt x="12724" y="814"/>
                    <a:pt x="12722" y="741"/>
                  </a:cubicBezTo>
                  <a:lnTo>
                    <a:pt x="12706" y="302"/>
                  </a:lnTo>
                  <a:cubicBezTo>
                    <a:pt x="12703" y="220"/>
                    <a:pt x="12642" y="152"/>
                    <a:pt x="12560" y="139"/>
                  </a:cubicBezTo>
                  <a:cubicBezTo>
                    <a:pt x="12258" y="94"/>
                    <a:pt x="11453" y="1"/>
                    <a:pt x="9960"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8023;p48">
              <a:extLst>
                <a:ext uri="{FF2B5EF4-FFF2-40B4-BE49-F238E27FC236}">
                  <a16:creationId xmlns:a16="http://schemas.microsoft.com/office/drawing/2014/main" id="{E7EFC0E0-4C9B-0D4B-F2D5-6449C72157F2}"/>
                </a:ext>
              </a:extLst>
            </p:cNvPr>
            <p:cNvSpPr/>
            <p:nvPr/>
          </p:nvSpPr>
          <p:spPr>
            <a:xfrm>
              <a:off x="774950" y="4305013"/>
              <a:ext cx="229225" cy="19175"/>
            </a:xfrm>
            <a:custGeom>
              <a:avLst/>
              <a:gdLst/>
              <a:ahLst/>
              <a:cxnLst/>
              <a:rect l="l" t="t" r="r" b="b"/>
              <a:pathLst>
                <a:path w="9169" h="767" extrusionOk="0">
                  <a:moveTo>
                    <a:pt x="181" y="0"/>
                  </a:moveTo>
                  <a:cubicBezTo>
                    <a:pt x="72" y="10"/>
                    <a:pt x="0" y="117"/>
                    <a:pt x="35" y="222"/>
                  </a:cubicBezTo>
                  <a:cubicBezTo>
                    <a:pt x="56" y="284"/>
                    <a:pt x="110" y="331"/>
                    <a:pt x="176" y="338"/>
                  </a:cubicBezTo>
                  <a:cubicBezTo>
                    <a:pt x="808" y="409"/>
                    <a:pt x="4094" y="767"/>
                    <a:pt x="7331" y="767"/>
                  </a:cubicBezTo>
                  <a:cubicBezTo>
                    <a:pt x="7951" y="767"/>
                    <a:pt x="8570" y="754"/>
                    <a:pt x="9169" y="723"/>
                  </a:cubicBezTo>
                  <a:cubicBezTo>
                    <a:pt x="9169" y="723"/>
                    <a:pt x="2385" y="418"/>
                    <a:pt x="1572" y="263"/>
                  </a:cubicBezTo>
                  <a:cubicBezTo>
                    <a:pt x="757" y="107"/>
                    <a:pt x="181" y="0"/>
                    <a:pt x="18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8024;p48">
              <a:extLst>
                <a:ext uri="{FF2B5EF4-FFF2-40B4-BE49-F238E27FC236}">
                  <a16:creationId xmlns:a16="http://schemas.microsoft.com/office/drawing/2014/main" id="{6838A491-3D29-C4F2-B2F5-17BF994C7A52}"/>
                </a:ext>
              </a:extLst>
            </p:cNvPr>
            <p:cNvSpPr/>
            <p:nvPr/>
          </p:nvSpPr>
          <p:spPr>
            <a:xfrm>
              <a:off x="1093125" y="4309438"/>
              <a:ext cx="25" cy="2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8025;p48">
              <a:extLst>
                <a:ext uri="{FF2B5EF4-FFF2-40B4-BE49-F238E27FC236}">
                  <a16:creationId xmlns:a16="http://schemas.microsoft.com/office/drawing/2014/main" id="{3E0C84C3-CBDD-A3C2-E31C-2D605804C4F7}"/>
                </a:ext>
              </a:extLst>
            </p:cNvPr>
            <p:cNvSpPr/>
            <p:nvPr/>
          </p:nvSpPr>
          <p:spPr>
            <a:xfrm>
              <a:off x="1092525" y="4291363"/>
              <a:ext cx="15950" cy="18100"/>
            </a:xfrm>
            <a:custGeom>
              <a:avLst/>
              <a:gdLst/>
              <a:ahLst/>
              <a:cxnLst/>
              <a:rect l="l" t="t" r="r" b="b"/>
              <a:pathLst>
                <a:path w="638" h="724" extrusionOk="0">
                  <a:moveTo>
                    <a:pt x="595" y="1"/>
                  </a:moveTo>
                  <a:lnTo>
                    <a:pt x="0" y="25"/>
                  </a:lnTo>
                  <a:lnTo>
                    <a:pt x="25" y="723"/>
                  </a:lnTo>
                  <a:lnTo>
                    <a:pt x="638" y="640"/>
                  </a:lnTo>
                  <a:lnTo>
                    <a:pt x="595"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8026;p48">
              <a:extLst>
                <a:ext uri="{FF2B5EF4-FFF2-40B4-BE49-F238E27FC236}">
                  <a16:creationId xmlns:a16="http://schemas.microsoft.com/office/drawing/2014/main" id="{5596089A-4A0D-03EF-496F-B168FEB15B50}"/>
                </a:ext>
              </a:extLst>
            </p:cNvPr>
            <p:cNvSpPr/>
            <p:nvPr/>
          </p:nvSpPr>
          <p:spPr>
            <a:xfrm>
              <a:off x="1107375" y="4266763"/>
              <a:ext cx="90950" cy="51175"/>
            </a:xfrm>
            <a:custGeom>
              <a:avLst/>
              <a:gdLst/>
              <a:ahLst/>
              <a:cxnLst/>
              <a:rect l="l" t="t" r="r" b="b"/>
              <a:pathLst>
                <a:path w="3638" h="2047" extrusionOk="0">
                  <a:moveTo>
                    <a:pt x="1692" y="1"/>
                  </a:moveTo>
                  <a:cubicBezTo>
                    <a:pt x="815" y="1"/>
                    <a:pt x="92" y="376"/>
                    <a:pt x="1" y="985"/>
                  </a:cubicBezTo>
                  <a:lnTo>
                    <a:pt x="44" y="1624"/>
                  </a:lnTo>
                  <a:cubicBezTo>
                    <a:pt x="264" y="1931"/>
                    <a:pt x="624" y="2047"/>
                    <a:pt x="994" y="2047"/>
                  </a:cubicBezTo>
                  <a:cubicBezTo>
                    <a:pt x="1213" y="2047"/>
                    <a:pt x="1436" y="2006"/>
                    <a:pt x="1635" y="1940"/>
                  </a:cubicBezTo>
                  <a:cubicBezTo>
                    <a:pt x="2477" y="1655"/>
                    <a:pt x="2960" y="690"/>
                    <a:pt x="3518" y="690"/>
                  </a:cubicBezTo>
                  <a:cubicBezTo>
                    <a:pt x="3557" y="690"/>
                    <a:pt x="3597" y="694"/>
                    <a:pt x="3637" y="704"/>
                  </a:cubicBezTo>
                  <a:cubicBezTo>
                    <a:pt x="3637" y="704"/>
                    <a:pt x="3286" y="215"/>
                    <a:pt x="2197" y="41"/>
                  </a:cubicBezTo>
                  <a:cubicBezTo>
                    <a:pt x="2025" y="14"/>
                    <a:pt x="1856" y="1"/>
                    <a:pt x="16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8027;p48">
              <a:extLst>
                <a:ext uri="{FF2B5EF4-FFF2-40B4-BE49-F238E27FC236}">
                  <a16:creationId xmlns:a16="http://schemas.microsoft.com/office/drawing/2014/main" id="{01357F38-8D57-187F-DEEA-A77943B9FCFE}"/>
                </a:ext>
              </a:extLst>
            </p:cNvPr>
            <p:cNvSpPr/>
            <p:nvPr/>
          </p:nvSpPr>
          <p:spPr>
            <a:xfrm>
              <a:off x="1124525" y="4267763"/>
              <a:ext cx="73800" cy="47500"/>
            </a:xfrm>
            <a:custGeom>
              <a:avLst/>
              <a:gdLst/>
              <a:ahLst/>
              <a:cxnLst/>
              <a:rect l="l" t="t" r="r" b="b"/>
              <a:pathLst>
                <a:path w="2952" h="1900" extrusionOk="0">
                  <a:moveTo>
                    <a:pt x="1511" y="1"/>
                  </a:moveTo>
                  <a:cubicBezTo>
                    <a:pt x="1511" y="1"/>
                    <a:pt x="1494" y="296"/>
                    <a:pt x="1213" y="379"/>
                  </a:cubicBezTo>
                  <a:cubicBezTo>
                    <a:pt x="932" y="463"/>
                    <a:pt x="47" y="812"/>
                    <a:pt x="6" y="1040"/>
                  </a:cubicBezTo>
                  <a:cubicBezTo>
                    <a:pt x="1" y="1071"/>
                    <a:pt x="25" y="1084"/>
                    <a:pt x="71" y="1084"/>
                  </a:cubicBezTo>
                  <a:cubicBezTo>
                    <a:pt x="358" y="1084"/>
                    <a:pt x="1494" y="558"/>
                    <a:pt x="1494" y="558"/>
                  </a:cubicBezTo>
                  <a:lnTo>
                    <a:pt x="1494" y="558"/>
                  </a:lnTo>
                  <a:cubicBezTo>
                    <a:pt x="1494" y="558"/>
                    <a:pt x="980" y="1046"/>
                    <a:pt x="821" y="1241"/>
                  </a:cubicBezTo>
                  <a:cubicBezTo>
                    <a:pt x="662" y="1436"/>
                    <a:pt x="949" y="1900"/>
                    <a:pt x="949" y="1900"/>
                  </a:cubicBezTo>
                  <a:cubicBezTo>
                    <a:pt x="1791" y="1615"/>
                    <a:pt x="2274" y="650"/>
                    <a:pt x="2833" y="650"/>
                  </a:cubicBezTo>
                  <a:cubicBezTo>
                    <a:pt x="2872" y="650"/>
                    <a:pt x="2911" y="655"/>
                    <a:pt x="2951" y="664"/>
                  </a:cubicBezTo>
                  <a:cubicBezTo>
                    <a:pt x="2951" y="664"/>
                    <a:pt x="2600" y="173"/>
                    <a:pt x="1511"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8028;p48">
              <a:extLst>
                <a:ext uri="{FF2B5EF4-FFF2-40B4-BE49-F238E27FC236}">
                  <a16:creationId xmlns:a16="http://schemas.microsoft.com/office/drawing/2014/main" id="{FB1FCFDF-345E-D6A4-7102-C8EE29A8881B}"/>
                </a:ext>
              </a:extLst>
            </p:cNvPr>
            <p:cNvSpPr/>
            <p:nvPr/>
          </p:nvSpPr>
          <p:spPr>
            <a:xfrm>
              <a:off x="2835325" y="2945388"/>
              <a:ext cx="25" cy="25"/>
            </a:xfrm>
            <a:custGeom>
              <a:avLst/>
              <a:gdLst/>
              <a:ahLst/>
              <a:cxnLst/>
              <a:rect l="l" t="t" r="r" b="b"/>
              <a:pathLst>
                <a:path w="1" h="1" extrusionOk="0">
                  <a:moveTo>
                    <a:pt x="1" y="1"/>
                  </a:move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5975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3. Bài 3</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02;p33">
            <a:extLst>
              <a:ext uri="{FF2B5EF4-FFF2-40B4-BE49-F238E27FC236}">
                <a16:creationId xmlns:a16="http://schemas.microsoft.com/office/drawing/2014/main" id="{6BC53E6C-2ECB-58D8-6E8B-4C8CF8D44F9B}"/>
              </a:ext>
            </a:extLst>
          </p:cNvPr>
          <p:cNvGrpSpPr/>
          <p:nvPr/>
        </p:nvGrpSpPr>
        <p:grpSpPr>
          <a:xfrm>
            <a:off x="5096439" y="1954570"/>
            <a:ext cx="3634148" cy="2618403"/>
            <a:chOff x="309900" y="238100"/>
            <a:chExt cx="7048350" cy="5237800"/>
          </a:xfrm>
          <a:solidFill>
            <a:schemeClr val="accent3">
              <a:lumMod val="60000"/>
              <a:lumOff val="40000"/>
            </a:schemeClr>
          </a:solidFill>
        </p:grpSpPr>
        <p:sp>
          <p:nvSpPr>
            <p:cNvPr id="3" name="Google Shape;503;p33">
              <a:extLst>
                <a:ext uri="{FF2B5EF4-FFF2-40B4-BE49-F238E27FC236}">
                  <a16:creationId xmlns:a16="http://schemas.microsoft.com/office/drawing/2014/main" id="{E6866460-74C5-36C8-E3E0-6B8433E176F4}"/>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504;p33">
              <a:extLst>
                <a:ext uri="{FF2B5EF4-FFF2-40B4-BE49-F238E27FC236}">
                  <a16:creationId xmlns:a16="http://schemas.microsoft.com/office/drawing/2014/main" id="{9433495F-F1D6-6F88-ADFA-145CEFD70370}"/>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505;p33">
              <a:extLst>
                <a:ext uri="{FF2B5EF4-FFF2-40B4-BE49-F238E27FC236}">
                  <a16:creationId xmlns:a16="http://schemas.microsoft.com/office/drawing/2014/main" id="{4EF7BB20-BCB6-9A6B-A2E6-1CDB86DA6E9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506;p33">
              <a:extLst>
                <a:ext uri="{FF2B5EF4-FFF2-40B4-BE49-F238E27FC236}">
                  <a16:creationId xmlns:a16="http://schemas.microsoft.com/office/drawing/2014/main" id="{E98ECAC3-E270-2164-7FDA-AEFB2D988D46}"/>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07;p33">
              <a:extLst>
                <a:ext uri="{FF2B5EF4-FFF2-40B4-BE49-F238E27FC236}">
                  <a16:creationId xmlns:a16="http://schemas.microsoft.com/office/drawing/2014/main" id="{6E363824-3A39-01B8-63B8-6C884B3FEC1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08;p33">
              <a:extLst>
                <a:ext uri="{FF2B5EF4-FFF2-40B4-BE49-F238E27FC236}">
                  <a16:creationId xmlns:a16="http://schemas.microsoft.com/office/drawing/2014/main" id="{551FDCEC-157A-8240-C135-77015F349F84}"/>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09;p33">
              <a:extLst>
                <a:ext uri="{FF2B5EF4-FFF2-40B4-BE49-F238E27FC236}">
                  <a16:creationId xmlns:a16="http://schemas.microsoft.com/office/drawing/2014/main" id="{15038939-D609-7CA2-97A6-2B7FDA7D5F5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10;p33">
              <a:extLst>
                <a:ext uri="{FF2B5EF4-FFF2-40B4-BE49-F238E27FC236}">
                  <a16:creationId xmlns:a16="http://schemas.microsoft.com/office/drawing/2014/main" id="{E270857C-3A1A-3B40-B5E0-F5F01E1FEAE8}"/>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11;p33">
              <a:extLst>
                <a:ext uri="{FF2B5EF4-FFF2-40B4-BE49-F238E27FC236}">
                  <a16:creationId xmlns:a16="http://schemas.microsoft.com/office/drawing/2014/main" id="{68A0C306-42ED-70DD-B5BD-DCCE74A2FCB2}"/>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502;p33">
            <a:extLst>
              <a:ext uri="{FF2B5EF4-FFF2-40B4-BE49-F238E27FC236}">
                <a16:creationId xmlns:a16="http://schemas.microsoft.com/office/drawing/2014/main" id="{0E20AAD3-04A4-7FAA-C91D-FD6CCC3B4BCC}"/>
              </a:ext>
            </a:extLst>
          </p:cNvPr>
          <p:cNvGrpSpPr/>
          <p:nvPr/>
        </p:nvGrpSpPr>
        <p:grpSpPr>
          <a:xfrm>
            <a:off x="492498" y="2014655"/>
            <a:ext cx="3988794" cy="3041138"/>
            <a:chOff x="309900" y="238100"/>
            <a:chExt cx="7048350" cy="5237800"/>
          </a:xfrm>
          <a:solidFill>
            <a:schemeClr val="tx2">
              <a:lumMod val="40000"/>
              <a:lumOff val="60000"/>
            </a:schemeClr>
          </a:solidFill>
        </p:grpSpPr>
        <p:sp>
          <p:nvSpPr>
            <p:cNvPr id="13" name="Google Shape;503;p33">
              <a:extLst>
                <a:ext uri="{FF2B5EF4-FFF2-40B4-BE49-F238E27FC236}">
                  <a16:creationId xmlns:a16="http://schemas.microsoft.com/office/drawing/2014/main" id="{FDB00FD7-9390-2840-769C-C49E476CE0F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04;p33">
              <a:extLst>
                <a:ext uri="{FF2B5EF4-FFF2-40B4-BE49-F238E27FC236}">
                  <a16:creationId xmlns:a16="http://schemas.microsoft.com/office/drawing/2014/main" id="{1177BDE1-4191-DA20-4610-492C520C2E68}"/>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05;p33">
              <a:extLst>
                <a:ext uri="{FF2B5EF4-FFF2-40B4-BE49-F238E27FC236}">
                  <a16:creationId xmlns:a16="http://schemas.microsoft.com/office/drawing/2014/main" id="{7FC479A3-C186-A3F6-C390-5A2F5FCE02A9}"/>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6;p33">
              <a:extLst>
                <a:ext uri="{FF2B5EF4-FFF2-40B4-BE49-F238E27FC236}">
                  <a16:creationId xmlns:a16="http://schemas.microsoft.com/office/drawing/2014/main" id="{D195B153-0F77-8B60-0C53-635FD8ABE7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07;p33">
              <a:extLst>
                <a:ext uri="{FF2B5EF4-FFF2-40B4-BE49-F238E27FC236}">
                  <a16:creationId xmlns:a16="http://schemas.microsoft.com/office/drawing/2014/main" id="{A7B0FF12-3133-CC6A-3505-76F0912630B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8;p33">
              <a:extLst>
                <a:ext uri="{FF2B5EF4-FFF2-40B4-BE49-F238E27FC236}">
                  <a16:creationId xmlns:a16="http://schemas.microsoft.com/office/drawing/2014/main" id="{DD88F179-81BD-E104-EB62-3EE4443676A1}"/>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09;p33">
              <a:extLst>
                <a:ext uri="{FF2B5EF4-FFF2-40B4-BE49-F238E27FC236}">
                  <a16:creationId xmlns:a16="http://schemas.microsoft.com/office/drawing/2014/main" id="{18DC3EB1-312F-57DA-5FB3-3356EF6BF67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10;p33">
              <a:extLst>
                <a:ext uri="{FF2B5EF4-FFF2-40B4-BE49-F238E27FC236}">
                  <a16:creationId xmlns:a16="http://schemas.microsoft.com/office/drawing/2014/main" id="{D12B428D-EE71-AB30-BBCD-23E752B2428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11;p33">
              <a:extLst>
                <a:ext uri="{FF2B5EF4-FFF2-40B4-BE49-F238E27FC236}">
                  <a16:creationId xmlns:a16="http://schemas.microsoft.com/office/drawing/2014/main" id="{19D3A213-1F57-D47B-68E8-356BFBDEF9A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Google Shape;1984;p117">
            <a:extLst>
              <a:ext uri="{FF2B5EF4-FFF2-40B4-BE49-F238E27FC236}">
                <a16:creationId xmlns:a16="http://schemas.microsoft.com/office/drawing/2014/main" id="{B2A272A2-D77A-CB3E-BC8B-694627C94560}"/>
              </a:ext>
            </a:extLst>
          </p:cNvPr>
          <p:cNvPicPr preferRelativeResize="0"/>
          <p:nvPr/>
        </p:nvPicPr>
        <p:blipFill>
          <a:blip r:embed="rId3">
            <a:alphaModFix/>
          </a:blip>
          <a:stretch>
            <a:fillRect/>
          </a:stretch>
        </p:blipFill>
        <p:spPr>
          <a:xfrm>
            <a:off x="2527610" y="697140"/>
            <a:ext cx="4274954" cy="1415789"/>
          </a:xfrm>
          <a:prstGeom prst="rect">
            <a:avLst/>
          </a:prstGeom>
          <a:noFill/>
          <a:ln>
            <a:noFill/>
          </a:ln>
        </p:spPr>
      </p:pic>
      <p:sp>
        <p:nvSpPr>
          <p:cNvPr id="23" name="TextBox 22">
            <a:extLst>
              <a:ext uri="{FF2B5EF4-FFF2-40B4-BE49-F238E27FC236}">
                <a16:creationId xmlns:a16="http://schemas.microsoft.com/office/drawing/2014/main" id="{114DAF72-9AFE-5475-5A71-FEC0B919302F}"/>
              </a:ext>
            </a:extLst>
          </p:cNvPr>
          <p:cNvSpPr txBox="1"/>
          <p:nvPr/>
        </p:nvSpPr>
        <p:spPr>
          <a:xfrm>
            <a:off x="944229" y="2667290"/>
            <a:ext cx="2773075" cy="1754326"/>
          </a:xfrm>
          <a:prstGeom prst="rect">
            <a:avLst/>
          </a:prstGeom>
          <a:noFill/>
        </p:spPr>
        <p:txBody>
          <a:bodyPr wrap="square">
            <a:spAutoFit/>
          </a:bodyPr>
          <a:lstStyle/>
          <a:p>
            <a:pPr algn="ctr"/>
            <a:r>
              <a:rPr lang="en-US" sz="1800" dirty="0" err="1">
                <a:latin typeface="Times New Roman" panose="02020603050405020304" pitchFamily="18" charset="0"/>
                <a:cs typeface="Times New Roman" panose="02020603050405020304" pitchFamily="18" charset="0"/>
              </a:rPr>
              <a:t>Đẽo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muốn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thụ</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xét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đoán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đến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tồi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tệ</a:t>
            </a:r>
            <a:endParaRPr lang="en-US" sz="2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5045A50-91C2-845A-36B4-76BABD96E09E}"/>
              </a:ext>
            </a:extLst>
          </p:cNvPr>
          <p:cNvSpPr txBox="1"/>
          <p:nvPr/>
        </p:nvSpPr>
        <p:spPr>
          <a:xfrm>
            <a:off x="5717997" y="2416916"/>
            <a:ext cx="2352883" cy="1754326"/>
          </a:xfrm>
          <a:prstGeom prst="rect">
            <a:avLst/>
          </a:prstGeom>
          <a:noFill/>
        </p:spPr>
        <p:txBody>
          <a:bodyPr wrap="square">
            <a:spAutoFit/>
          </a:bodyPr>
          <a:lstStyle/>
          <a:p>
            <a:pPr algn="ct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mười</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tôi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đẽo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cày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giữa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ngữ</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lí</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819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4. Bài 4</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647;p42">
            <a:extLst>
              <a:ext uri="{FF2B5EF4-FFF2-40B4-BE49-F238E27FC236}">
                <a16:creationId xmlns:a16="http://schemas.microsoft.com/office/drawing/2014/main" id="{12ED6C8C-F083-E1F9-31FF-6BCA2BD3A51F}"/>
              </a:ext>
            </a:extLst>
          </p:cNvPr>
          <p:cNvGrpSpPr/>
          <p:nvPr/>
        </p:nvGrpSpPr>
        <p:grpSpPr>
          <a:xfrm>
            <a:off x="297043" y="1444429"/>
            <a:ext cx="3609429" cy="3588014"/>
            <a:chOff x="2787246" y="1234591"/>
            <a:chExt cx="3386032" cy="3277720"/>
          </a:xfrm>
        </p:grpSpPr>
        <p:sp>
          <p:nvSpPr>
            <p:cNvPr id="3" name="Google Shape;5648;p42">
              <a:extLst>
                <a:ext uri="{FF2B5EF4-FFF2-40B4-BE49-F238E27FC236}">
                  <a16:creationId xmlns:a16="http://schemas.microsoft.com/office/drawing/2014/main" id="{84DA5543-4C43-4C55-14AF-538FAAEF13EB}"/>
                </a:ext>
              </a:extLst>
            </p:cNvPr>
            <p:cNvSpPr/>
            <p:nvPr/>
          </p:nvSpPr>
          <p:spPr>
            <a:xfrm>
              <a:off x="3836779" y="43259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D3D6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5649;p42">
              <a:extLst>
                <a:ext uri="{FF2B5EF4-FFF2-40B4-BE49-F238E27FC236}">
                  <a16:creationId xmlns:a16="http://schemas.microsoft.com/office/drawing/2014/main" id="{0877997E-AC0F-C1B8-19D0-99FF8426A9AB}"/>
                </a:ext>
              </a:extLst>
            </p:cNvPr>
            <p:cNvSpPr/>
            <p:nvPr/>
          </p:nvSpPr>
          <p:spPr>
            <a:xfrm>
              <a:off x="3374922" y="1923508"/>
              <a:ext cx="2451665" cy="2485305"/>
            </a:xfrm>
            <a:custGeom>
              <a:avLst/>
              <a:gdLst/>
              <a:ahLst/>
              <a:cxnLst/>
              <a:rect l="l" t="t" r="r" b="b"/>
              <a:pathLst>
                <a:path w="86509" h="87696" extrusionOk="0">
                  <a:moveTo>
                    <a:pt x="37205" y="1"/>
                  </a:moveTo>
                  <a:lnTo>
                    <a:pt x="41588" y="38735"/>
                  </a:lnTo>
                  <a:lnTo>
                    <a:pt x="10682" y="14974"/>
                  </a:lnTo>
                  <a:lnTo>
                    <a:pt x="38917" y="41816"/>
                  </a:lnTo>
                  <a:lnTo>
                    <a:pt x="0" y="43483"/>
                  </a:lnTo>
                  <a:lnTo>
                    <a:pt x="38895" y="45902"/>
                  </a:lnTo>
                  <a:lnTo>
                    <a:pt x="10135" y="72220"/>
                  </a:lnTo>
                  <a:lnTo>
                    <a:pt x="41474" y="49052"/>
                  </a:lnTo>
                  <a:lnTo>
                    <a:pt x="36361" y="87695"/>
                  </a:lnTo>
                  <a:lnTo>
                    <a:pt x="45491" y="49805"/>
                  </a:lnTo>
                  <a:lnTo>
                    <a:pt x="66399" y="82697"/>
                  </a:lnTo>
                  <a:lnTo>
                    <a:pt x="49052" y="47797"/>
                  </a:lnTo>
                  <a:lnTo>
                    <a:pt x="86211" y="59552"/>
                  </a:lnTo>
                  <a:lnTo>
                    <a:pt x="50490" y="43985"/>
                  </a:lnTo>
                  <a:lnTo>
                    <a:pt x="86508" y="29103"/>
                  </a:lnTo>
                  <a:lnTo>
                    <a:pt x="86508" y="29103"/>
                  </a:lnTo>
                  <a:lnTo>
                    <a:pt x="49120" y="40127"/>
                  </a:lnTo>
                  <a:lnTo>
                    <a:pt x="67152" y="5593"/>
                  </a:lnTo>
                  <a:lnTo>
                    <a:pt x="45605" y="38050"/>
                  </a:lnTo>
                  <a:lnTo>
                    <a:pt x="37205"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5650;p42">
              <a:extLst>
                <a:ext uri="{FF2B5EF4-FFF2-40B4-BE49-F238E27FC236}">
                  <a16:creationId xmlns:a16="http://schemas.microsoft.com/office/drawing/2014/main" id="{D8477E65-6132-7831-4830-AC1E718AD399}"/>
                </a:ext>
              </a:extLst>
            </p:cNvPr>
            <p:cNvSpPr/>
            <p:nvPr/>
          </p:nvSpPr>
          <p:spPr>
            <a:xfrm>
              <a:off x="3405954" y="3454633"/>
              <a:ext cx="423740" cy="392679"/>
            </a:xfrm>
            <a:custGeom>
              <a:avLst/>
              <a:gdLst/>
              <a:ahLst/>
              <a:cxnLst/>
              <a:rect l="l" t="t" r="r" b="b"/>
              <a:pathLst>
                <a:path w="14952" h="13856" extrusionOk="0">
                  <a:moveTo>
                    <a:pt x="3356" y="1"/>
                  </a:moveTo>
                  <a:lnTo>
                    <a:pt x="1" y="3904"/>
                  </a:lnTo>
                  <a:lnTo>
                    <a:pt x="11596" y="13856"/>
                  </a:lnTo>
                  <a:lnTo>
                    <a:pt x="14951" y="9953"/>
                  </a:lnTo>
                  <a:lnTo>
                    <a:pt x="3356"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651;p42">
              <a:extLst>
                <a:ext uri="{FF2B5EF4-FFF2-40B4-BE49-F238E27FC236}">
                  <a16:creationId xmlns:a16="http://schemas.microsoft.com/office/drawing/2014/main" id="{1DAE9C35-F302-ECB0-98C9-772E9EAF9CE0}"/>
                </a:ext>
              </a:extLst>
            </p:cNvPr>
            <p:cNvSpPr/>
            <p:nvPr/>
          </p:nvSpPr>
          <p:spPr>
            <a:xfrm>
              <a:off x="3734585" y="3736673"/>
              <a:ext cx="150740" cy="143627"/>
            </a:xfrm>
            <a:custGeom>
              <a:avLst/>
              <a:gdLst/>
              <a:ahLst/>
              <a:cxnLst/>
              <a:rect l="l" t="t" r="r" b="b"/>
              <a:pathLst>
                <a:path w="5319" h="5068" extrusionOk="0">
                  <a:moveTo>
                    <a:pt x="3355" y="1"/>
                  </a:moveTo>
                  <a:lnTo>
                    <a:pt x="0" y="3904"/>
                  </a:lnTo>
                  <a:lnTo>
                    <a:pt x="5318" y="5068"/>
                  </a:lnTo>
                  <a:lnTo>
                    <a:pt x="3355" y="1"/>
                  </a:lnTo>
                  <a:close/>
                </a:path>
              </a:pathLst>
            </a:custGeom>
            <a:solidFill>
              <a:srgbClr val="F8C2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652;p42">
              <a:extLst>
                <a:ext uri="{FF2B5EF4-FFF2-40B4-BE49-F238E27FC236}">
                  <a16:creationId xmlns:a16="http://schemas.microsoft.com/office/drawing/2014/main" id="{1710DA8A-632F-333C-D30A-57D6A2986150}"/>
                </a:ext>
              </a:extLst>
            </p:cNvPr>
            <p:cNvSpPr/>
            <p:nvPr/>
          </p:nvSpPr>
          <p:spPr>
            <a:xfrm>
              <a:off x="3820596" y="3810414"/>
              <a:ext cx="64729" cy="69886"/>
            </a:xfrm>
            <a:custGeom>
              <a:avLst/>
              <a:gdLst/>
              <a:ahLst/>
              <a:cxnLst/>
              <a:rect l="l" t="t" r="r" b="b"/>
              <a:pathLst>
                <a:path w="2284" h="2466" extrusionOk="0">
                  <a:moveTo>
                    <a:pt x="1325" y="1"/>
                  </a:moveTo>
                  <a:cubicBezTo>
                    <a:pt x="731" y="526"/>
                    <a:pt x="366" y="1256"/>
                    <a:pt x="1" y="1964"/>
                  </a:cubicBezTo>
                  <a:lnTo>
                    <a:pt x="2283" y="2466"/>
                  </a:lnTo>
                  <a:lnTo>
                    <a:pt x="1325" y="1"/>
                  </a:ln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653;p42">
              <a:extLst>
                <a:ext uri="{FF2B5EF4-FFF2-40B4-BE49-F238E27FC236}">
                  <a16:creationId xmlns:a16="http://schemas.microsoft.com/office/drawing/2014/main" id="{4AF92B90-5452-F080-A8CB-BD87B0BB32C9}"/>
                </a:ext>
              </a:extLst>
            </p:cNvPr>
            <p:cNvSpPr/>
            <p:nvPr/>
          </p:nvSpPr>
          <p:spPr>
            <a:xfrm>
              <a:off x="3359391" y="3422156"/>
              <a:ext cx="192797" cy="187129"/>
            </a:xfrm>
            <a:custGeom>
              <a:avLst/>
              <a:gdLst/>
              <a:ahLst/>
              <a:cxnLst/>
              <a:rect l="l" t="t" r="r" b="b"/>
              <a:pathLst>
                <a:path w="6803" h="6603" extrusionOk="0">
                  <a:moveTo>
                    <a:pt x="3075" y="0"/>
                  </a:moveTo>
                  <a:cubicBezTo>
                    <a:pt x="2616" y="0"/>
                    <a:pt x="2155" y="197"/>
                    <a:pt x="1826" y="576"/>
                  </a:cubicBezTo>
                  <a:lnTo>
                    <a:pt x="594" y="2014"/>
                  </a:lnTo>
                  <a:cubicBezTo>
                    <a:pt x="0" y="2699"/>
                    <a:pt x="92" y="3726"/>
                    <a:pt x="754" y="4297"/>
                  </a:cubicBezTo>
                  <a:lnTo>
                    <a:pt x="3447" y="6602"/>
                  </a:lnTo>
                  <a:lnTo>
                    <a:pt x="6802" y="2699"/>
                  </a:lnTo>
                  <a:lnTo>
                    <a:pt x="4109" y="394"/>
                  </a:lnTo>
                  <a:cubicBezTo>
                    <a:pt x="3813" y="129"/>
                    <a:pt x="3445" y="0"/>
                    <a:pt x="3075"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654;p42">
              <a:extLst>
                <a:ext uri="{FF2B5EF4-FFF2-40B4-BE49-F238E27FC236}">
                  <a16:creationId xmlns:a16="http://schemas.microsoft.com/office/drawing/2014/main" id="{5E14A6D1-074D-3ECE-04BB-41F545F34FEF}"/>
                </a:ext>
              </a:extLst>
            </p:cNvPr>
            <p:cNvSpPr/>
            <p:nvPr/>
          </p:nvSpPr>
          <p:spPr>
            <a:xfrm>
              <a:off x="3405954" y="3454633"/>
              <a:ext cx="146234" cy="154651"/>
            </a:xfrm>
            <a:custGeom>
              <a:avLst/>
              <a:gdLst/>
              <a:ahLst/>
              <a:cxnLst/>
              <a:rect l="l" t="t" r="r" b="b"/>
              <a:pathLst>
                <a:path w="5160" h="5457" extrusionOk="0">
                  <a:moveTo>
                    <a:pt x="3356" y="1"/>
                  </a:moveTo>
                  <a:lnTo>
                    <a:pt x="1" y="3904"/>
                  </a:lnTo>
                  <a:lnTo>
                    <a:pt x="1804" y="5456"/>
                  </a:lnTo>
                  <a:lnTo>
                    <a:pt x="5159" y="1553"/>
                  </a:lnTo>
                  <a:lnTo>
                    <a:pt x="335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655;p42">
              <a:extLst>
                <a:ext uri="{FF2B5EF4-FFF2-40B4-BE49-F238E27FC236}">
                  <a16:creationId xmlns:a16="http://schemas.microsoft.com/office/drawing/2014/main" id="{39D978EB-8BBE-7519-92DC-88CCDC44E0B3}"/>
                </a:ext>
              </a:extLst>
            </p:cNvPr>
            <p:cNvSpPr/>
            <p:nvPr/>
          </p:nvSpPr>
          <p:spPr>
            <a:xfrm>
              <a:off x="3393683" y="3417423"/>
              <a:ext cx="491642" cy="462877"/>
            </a:xfrm>
            <a:custGeom>
              <a:avLst/>
              <a:gdLst/>
              <a:ahLst/>
              <a:cxnLst/>
              <a:rect l="l" t="t" r="r" b="b"/>
              <a:pathLst>
                <a:path w="17348" h="16333" extrusionOk="0">
                  <a:moveTo>
                    <a:pt x="1813" y="0"/>
                  </a:moveTo>
                  <a:cubicBezTo>
                    <a:pt x="1470" y="0"/>
                    <a:pt x="1131" y="145"/>
                    <a:pt x="890" y="424"/>
                  </a:cubicBezTo>
                  <a:lnTo>
                    <a:pt x="0" y="1451"/>
                  </a:lnTo>
                  <a:lnTo>
                    <a:pt x="17347" y="16333"/>
                  </a:lnTo>
                  <a:lnTo>
                    <a:pt x="17347" y="16333"/>
                  </a:lnTo>
                  <a:lnTo>
                    <a:pt x="15384" y="11266"/>
                  </a:lnTo>
                  <a:lnTo>
                    <a:pt x="2602" y="287"/>
                  </a:lnTo>
                  <a:cubicBezTo>
                    <a:pt x="2368" y="94"/>
                    <a:pt x="2089" y="0"/>
                    <a:pt x="1813"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656;p42">
              <a:extLst>
                <a:ext uri="{FF2B5EF4-FFF2-40B4-BE49-F238E27FC236}">
                  <a16:creationId xmlns:a16="http://schemas.microsoft.com/office/drawing/2014/main" id="{6EE44055-1AA9-37B5-2040-CCADE3C904E4}"/>
                </a:ext>
              </a:extLst>
            </p:cNvPr>
            <p:cNvSpPr/>
            <p:nvPr/>
          </p:nvSpPr>
          <p:spPr>
            <a:xfrm>
              <a:off x="4101361" y="29371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657;p42">
              <a:extLst>
                <a:ext uri="{FF2B5EF4-FFF2-40B4-BE49-F238E27FC236}">
                  <a16:creationId xmlns:a16="http://schemas.microsoft.com/office/drawing/2014/main" id="{34771350-B8E1-EF0D-C7EC-33FAB37A37BD}"/>
                </a:ext>
              </a:extLst>
            </p:cNvPr>
            <p:cNvSpPr/>
            <p:nvPr/>
          </p:nvSpPr>
          <p:spPr>
            <a:xfrm>
              <a:off x="4156992" y="29371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658;p42">
              <a:extLst>
                <a:ext uri="{FF2B5EF4-FFF2-40B4-BE49-F238E27FC236}">
                  <a16:creationId xmlns:a16="http://schemas.microsoft.com/office/drawing/2014/main" id="{629824BE-0B3B-EC7A-F42E-F21B828674A6}"/>
                </a:ext>
              </a:extLst>
            </p:cNvPr>
            <p:cNvSpPr/>
            <p:nvPr/>
          </p:nvSpPr>
          <p:spPr>
            <a:xfrm>
              <a:off x="4770865" y="28284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659;p42">
              <a:extLst>
                <a:ext uri="{FF2B5EF4-FFF2-40B4-BE49-F238E27FC236}">
                  <a16:creationId xmlns:a16="http://schemas.microsoft.com/office/drawing/2014/main" id="{A34E491E-58AA-43DE-036E-F91E35ABE130}"/>
                </a:ext>
              </a:extLst>
            </p:cNvPr>
            <p:cNvSpPr/>
            <p:nvPr/>
          </p:nvSpPr>
          <p:spPr>
            <a:xfrm>
              <a:off x="4770865" y="28284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660;p42">
              <a:extLst>
                <a:ext uri="{FF2B5EF4-FFF2-40B4-BE49-F238E27FC236}">
                  <a16:creationId xmlns:a16="http://schemas.microsoft.com/office/drawing/2014/main" id="{A44F7DDA-F9B6-0F27-37F1-B27F25ED9DB9}"/>
                </a:ext>
              </a:extLst>
            </p:cNvPr>
            <p:cNvSpPr/>
            <p:nvPr/>
          </p:nvSpPr>
          <p:spPr>
            <a:xfrm>
              <a:off x="5010196" y="27261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661;p42">
              <a:extLst>
                <a:ext uri="{FF2B5EF4-FFF2-40B4-BE49-F238E27FC236}">
                  <a16:creationId xmlns:a16="http://schemas.microsoft.com/office/drawing/2014/main" id="{BDCA6F61-F0FC-C688-2D09-A959C9659D44}"/>
                </a:ext>
              </a:extLst>
            </p:cNvPr>
            <p:cNvSpPr/>
            <p:nvPr/>
          </p:nvSpPr>
          <p:spPr>
            <a:xfrm>
              <a:off x="4909929" y="27818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662;p42">
              <a:extLst>
                <a:ext uri="{FF2B5EF4-FFF2-40B4-BE49-F238E27FC236}">
                  <a16:creationId xmlns:a16="http://schemas.microsoft.com/office/drawing/2014/main" id="{39885080-F627-804A-C068-1827A9CCE7F5}"/>
                </a:ext>
              </a:extLst>
            </p:cNvPr>
            <p:cNvSpPr/>
            <p:nvPr/>
          </p:nvSpPr>
          <p:spPr>
            <a:xfrm>
              <a:off x="4999852" y="28167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3;p42">
              <a:extLst>
                <a:ext uri="{FF2B5EF4-FFF2-40B4-BE49-F238E27FC236}">
                  <a16:creationId xmlns:a16="http://schemas.microsoft.com/office/drawing/2014/main" id="{3B1B73D7-1640-8B92-D2AC-52730B2F27DE}"/>
                </a:ext>
              </a:extLst>
            </p:cNvPr>
            <p:cNvSpPr/>
            <p:nvPr/>
          </p:nvSpPr>
          <p:spPr>
            <a:xfrm>
              <a:off x="4195790" y="29785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64;p42">
              <a:extLst>
                <a:ext uri="{FF2B5EF4-FFF2-40B4-BE49-F238E27FC236}">
                  <a16:creationId xmlns:a16="http://schemas.microsoft.com/office/drawing/2014/main" id="{3C8E8EB0-6C64-03C0-6ABD-EEE7733A0218}"/>
                </a:ext>
              </a:extLst>
            </p:cNvPr>
            <p:cNvSpPr/>
            <p:nvPr/>
          </p:nvSpPr>
          <p:spPr>
            <a:xfrm>
              <a:off x="4300591" y="33078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65;p42">
              <a:extLst>
                <a:ext uri="{FF2B5EF4-FFF2-40B4-BE49-F238E27FC236}">
                  <a16:creationId xmlns:a16="http://schemas.microsoft.com/office/drawing/2014/main" id="{2AD9FDC5-B96E-4886-7058-6EB9A2C81F28}"/>
                </a:ext>
              </a:extLst>
            </p:cNvPr>
            <p:cNvSpPr/>
            <p:nvPr/>
          </p:nvSpPr>
          <p:spPr>
            <a:xfrm>
              <a:off x="4652489" y="32858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66;p42">
              <a:extLst>
                <a:ext uri="{FF2B5EF4-FFF2-40B4-BE49-F238E27FC236}">
                  <a16:creationId xmlns:a16="http://schemas.microsoft.com/office/drawing/2014/main" id="{5BC9F346-0A99-4EC8-D1C6-9E04D5917875}"/>
                </a:ext>
              </a:extLst>
            </p:cNvPr>
            <p:cNvSpPr/>
            <p:nvPr/>
          </p:nvSpPr>
          <p:spPr>
            <a:xfrm>
              <a:off x="4383372" y="32644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667;p42">
              <a:extLst>
                <a:ext uri="{FF2B5EF4-FFF2-40B4-BE49-F238E27FC236}">
                  <a16:creationId xmlns:a16="http://schemas.microsoft.com/office/drawing/2014/main" id="{5D969109-7EE6-C44F-E384-7A611258D547}"/>
                </a:ext>
              </a:extLst>
            </p:cNvPr>
            <p:cNvSpPr/>
            <p:nvPr/>
          </p:nvSpPr>
          <p:spPr>
            <a:xfrm>
              <a:off x="4418315" y="32347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68;p42">
              <a:extLst>
                <a:ext uri="{FF2B5EF4-FFF2-40B4-BE49-F238E27FC236}">
                  <a16:creationId xmlns:a16="http://schemas.microsoft.com/office/drawing/2014/main" id="{077EB660-755D-3CB5-9656-BC5391A4D407}"/>
                </a:ext>
              </a:extLst>
            </p:cNvPr>
            <p:cNvSpPr/>
            <p:nvPr/>
          </p:nvSpPr>
          <p:spPr>
            <a:xfrm>
              <a:off x="4818079" y="26040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69;p42">
              <a:extLst>
                <a:ext uri="{FF2B5EF4-FFF2-40B4-BE49-F238E27FC236}">
                  <a16:creationId xmlns:a16="http://schemas.microsoft.com/office/drawing/2014/main" id="{96530220-A15D-BCF8-1132-ED5272C3144A}"/>
                </a:ext>
              </a:extLst>
            </p:cNvPr>
            <p:cNvSpPr/>
            <p:nvPr/>
          </p:nvSpPr>
          <p:spPr>
            <a:xfrm>
              <a:off x="4271486" y="25697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70;p42">
              <a:extLst>
                <a:ext uri="{FF2B5EF4-FFF2-40B4-BE49-F238E27FC236}">
                  <a16:creationId xmlns:a16="http://schemas.microsoft.com/office/drawing/2014/main" id="{67923D96-147B-1EA0-FCF9-8B818BF97F2D}"/>
                </a:ext>
              </a:extLst>
            </p:cNvPr>
            <p:cNvSpPr/>
            <p:nvPr/>
          </p:nvSpPr>
          <p:spPr>
            <a:xfrm>
              <a:off x="4197745" y="30128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671;p42">
              <a:extLst>
                <a:ext uri="{FF2B5EF4-FFF2-40B4-BE49-F238E27FC236}">
                  <a16:creationId xmlns:a16="http://schemas.microsoft.com/office/drawing/2014/main" id="{75B110D0-6AD6-C8EB-FA2E-C333B9234BDC}"/>
                </a:ext>
              </a:extLst>
            </p:cNvPr>
            <p:cNvSpPr/>
            <p:nvPr/>
          </p:nvSpPr>
          <p:spPr>
            <a:xfrm>
              <a:off x="4412506" y="28582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672;p42">
              <a:extLst>
                <a:ext uri="{FF2B5EF4-FFF2-40B4-BE49-F238E27FC236}">
                  <a16:creationId xmlns:a16="http://schemas.microsoft.com/office/drawing/2014/main" id="{94BC28FD-FC84-7247-C167-A717A70AD88B}"/>
                </a:ext>
              </a:extLst>
            </p:cNvPr>
            <p:cNvSpPr/>
            <p:nvPr/>
          </p:nvSpPr>
          <p:spPr>
            <a:xfrm>
              <a:off x="4450651" y="28482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73;p42">
              <a:extLst>
                <a:ext uri="{FF2B5EF4-FFF2-40B4-BE49-F238E27FC236}">
                  <a16:creationId xmlns:a16="http://schemas.microsoft.com/office/drawing/2014/main" id="{783301D1-2CD0-DFDE-56C9-C6C263A5C17A}"/>
                </a:ext>
              </a:extLst>
            </p:cNvPr>
            <p:cNvSpPr/>
            <p:nvPr/>
          </p:nvSpPr>
          <p:spPr>
            <a:xfrm>
              <a:off x="4453882" y="28527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74;p42">
              <a:extLst>
                <a:ext uri="{FF2B5EF4-FFF2-40B4-BE49-F238E27FC236}">
                  <a16:creationId xmlns:a16="http://schemas.microsoft.com/office/drawing/2014/main" id="{F76CF0CB-9EA6-C8D7-C812-B9A234CBE38D}"/>
                </a:ext>
              </a:extLst>
            </p:cNvPr>
            <p:cNvSpPr/>
            <p:nvPr/>
          </p:nvSpPr>
          <p:spPr>
            <a:xfrm>
              <a:off x="4482987" y="28564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675;p42">
              <a:extLst>
                <a:ext uri="{FF2B5EF4-FFF2-40B4-BE49-F238E27FC236}">
                  <a16:creationId xmlns:a16="http://schemas.microsoft.com/office/drawing/2014/main" id="{6E2F3DE9-DE02-C2E0-5853-65A00A2E0367}"/>
                </a:ext>
              </a:extLst>
            </p:cNvPr>
            <p:cNvSpPr/>
            <p:nvPr/>
          </p:nvSpPr>
          <p:spPr>
            <a:xfrm>
              <a:off x="4853023" y="27902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676;p42">
              <a:extLst>
                <a:ext uri="{FF2B5EF4-FFF2-40B4-BE49-F238E27FC236}">
                  <a16:creationId xmlns:a16="http://schemas.microsoft.com/office/drawing/2014/main" id="{AF3C272E-3C24-5A3F-5B69-6C28BE8AB204}"/>
                </a:ext>
              </a:extLst>
            </p:cNvPr>
            <p:cNvSpPr/>
            <p:nvPr/>
          </p:nvSpPr>
          <p:spPr>
            <a:xfrm>
              <a:off x="4783136" y="27947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77;p42">
              <a:extLst>
                <a:ext uri="{FF2B5EF4-FFF2-40B4-BE49-F238E27FC236}">
                  <a16:creationId xmlns:a16="http://schemas.microsoft.com/office/drawing/2014/main" id="{77302DC8-F824-B001-CCFC-931B576CF19F}"/>
                </a:ext>
              </a:extLst>
            </p:cNvPr>
            <p:cNvSpPr/>
            <p:nvPr/>
          </p:nvSpPr>
          <p:spPr>
            <a:xfrm>
              <a:off x="4783136" y="27999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78;p42">
              <a:extLst>
                <a:ext uri="{FF2B5EF4-FFF2-40B4-BE49-F238E27FC236}">
                  <a16:creationId xmlns:a16="http://schemas.microsoft.com/office/drawing/2014/main" id="{37DB74BB-B229-BCF0-FCBF-0AC24338DC39}"/>
                </a:ext>
              </a:extLst>
            </p:cNvPr>
            <p:cNvSpPr/>
            <p:nvPr/>
          </p:nvSpPr>
          <p:spPr>
            <a:xfrm>
              <a:off x="4814197" y="28017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679;p42">
              <a:extLst>
                <a:ext uri="{FF2B5EF4-FFF2-40B4-BE49-F238E27FC236}">
                  <a16:creationId xmlns:a16="http://schemas.microsoft.com/office/drawing/2014/main" id="{94EF5D1C-17EA-8866-9C41-CEAD066BAF2E}"/>
                </a:ext>
              </a:extLst>
            </p:cNvPr>
            <p:cNvSpPr/>
            <p:nvPr/>
          </p:nvSpPr>
          <p:spPr>
            <a:xfrm>
              <a:off x="4688707" y="29495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680;p42">
              <a:extLst>
                <a:ext uri="{FF2B5EF4-FFF2-40B4-BE49-F238E27FC236}">
                  <a16:creationId xmlns:a16="http://schemas.microsoft.com/office/drawing/2014/main" id="{996B4FC2-2DA4-FF23-BFF2-D3E2E28BE1F7}"/>
                </a:ext>
              </a:extLst>
            </p:cNvPr>
            <p:cNvSpPr/>
            <p:nvPr/>
          </p:nvSpPr>
          <p:spPr>
            <a:xfrm>
              <a:off x="4553497" y="30147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681;p42">
              <a:extLst>
                <a:ext uri="{FF2B5EF4-FFF2-40B4-BE49-F238E27FC236}">
                  <a16:creationId xmlns:a16="http://schemas.microsoft.com/office/drawing/2014/main" id="{98D784F0-22CC-E261-2C03-276626A6BBC2}"/>
                </a:ext>
              </a:extLst>
            </p:cNvPr>
            <p:cNvSpPr/>
            <p:nvPr/>
          </p:nvSpPr>
          <p:spPr>
            <a:xfrm>
              <a:off x="4271486" y="39169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682;p42">
              <a:extLst>
                <a:ext uri="{FF2B5EF4-FFF2-40B4-BE49-F238E27FC236}">
                  <a16:creationId xmlns:a16="http://schemas.microsoft.com/office/drawing/2014/main" id="{73A282D1-380A-824A-59EE-36B9B51BC61B}"/>
                </a:ext>
              </a:extLst>
            </p:cNvPr>
            <p:cNvSpPr/>
            <p:nvPr/>
          </p:nvSpPr>
          <p:spPr>
            <a:xfrm>
              <a:off x="4540744" y="30466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83;p42">
              <a:extLst>
                <a:ext uri="{FF2B5EF4-FFF2-40B4-BE49-F238E27FC236}">
                  <a16:creationId xmlns:a16="http://schemas.microsoft.com/office/drawing/2014/main" id="{E5C80018-9215-DD43-F3B6-A505005C1462}"/>
                </a:ext>
              </a:extLst>
            </p:cNvPr>
            <p:cNvSpPr/>
            <p:nvPr/>
          </p:nvSpPr>
          <p:spPr>
            <a:xfrm>
              <a:off x="4838144" y="30127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84;p42">
              <a:extLst>
                <a:ext uri="{FF2B5EF4-FFF2-40B4-BE49-F238E27FC236}">
                  <a16:creationId xmlns:a16="http://schemas.microsoft.com/office/drawing/2014/main" id="{B5F39464-AB8D-9604-AF09-47FE1FD238C1}"/>
                </a:ext>
              </a:extLst>
            </p:cNvPr>
            <p:cNvSpPr/>
            <p:nvPr/>
          </p:nvSpPr>
          <p:spPr>
            <a:xfrm>
              <a:off x="4262417" y="40400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685;p42">
              <a:extLst>
                <a:ext uri="{FF2B5EF4-FFF2-40B4-BE49-F238E27FC236}">
                  <a16:creationId xmlns:a16="http://schemas.microsoft.com/office/drawing/2014/main" id="{B1A2C9F0-D81B-6B7B-0200-C745AE086562}"/>
                </a:ext>
              </a:extLst>
            </p:cNvPr>
            <p:cNvSpPr/>
            <p:nvPr/>
          </p:nvSpPr>
          <p:spPr>
            <a:xfrm>
              <a:off x="4710047" y="41454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686;p42">
              <a:extLst>
                <a:ext uri="{FF2B5EF4-FFF2-40B4-BE49-F238E27FC236}">
                  <a16:creationId xmlns:a16="http://schemas.microsoft.com/office/drawing/2014/main" id="{B8A6383B-2380-0FD4-BE86-02E29F6297FB}"/>
                </a:ext>
              </a:extLst>
            </p:cNvPr>
            <p:cNvSpPr/>
            <p:nvPr/>
          </p:nvSpPr>
          <p:spPr>
            <a:xfrm>
              <a:off x="4694517" y="31642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687;p42">
              <a:extLst>
                <a:ext uri="{FF2B5EF4-FFF2-40B4-BE49-F238E27FC236}">
                  <a16:creationId xmlns:a16="http://schemas.microsoft.com/office/drawing/2014/main" id="{797EE2CB-C639-1D25-C63C-577E75DE7F16}"/>
                </a:ext>
              </a:extLst>
            </p:cNvPr>
            <p:cNvSpPr/>
            <p:nvPr/>
          </p:nvSpPr>
          <p:spPr>
            <a:xfrm>
              <a:off x="4246235" y="36293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688;p42">
              <a:extLst>
                <a:ext uri="{FF2B5EF4-FFF2-40B4-BE49-F238E27FC236}">
                  <a16:creationId xmlns:a16="http://schemas.microsoft.com/office/drawing/2014/main" id="{6BF38355-0F29-28D0-948E-18A991518A3B}"/>
                </a:ext>
              </a:extLst>
            </p:cNvPr>
            <p:cNvSpPr/>
            <p:nvPr/>
          </p:nvSpPr>
          <p:spPr>
            <a:xfrm>
              <a:off x="4246235" y="40478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689;p42">
              <a:extLst>
                <a:ext uri="{FF2B5EF4-FFF2-40B4-BE49-F238E27FC236}">
                  <a16:creationId xmlns:a16="http://schemas.microsoft.com/office/drawing/2014/main" id="{08AAE325-D10B-1672-02FF-C63DB97AACFD}"/>
                </a:ext>
              </a:extLst>
            </p:cNvPr>
            <p:cNvSpPr/>
            <p:nvPr/>
          </p:nvSpPr>
          <p:spPr>
            <a:xfrm>
              <a:off x="4716509" y="41487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690;p42">
              <a:extLst>
                <a:ext uri="{FF2B5EF4-FFF2-40B4-BE49-F238E27FC236}">
                  <a16:creationId xmlns:a16="http://schemas.microsoft.com/office/drawing/2014/main" id="{52B11123-318A-D885-961E-73A9EE51FE1F}"/>
                </a:ext>
              </a:extLst>
            </p:cNvPr>
            <p:cNvSpPr/>
            <p:nvPr/>
          </p:nvSpPr>
          <p:spPr>
            <a:xfrm>
              <a:off x="4393745" y="36293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691;p42">
              <a:extLst>
                <a:ext uri="{FF2B5EF4-FFF2-40B4-BE49-F238E27FC236}">
                  <a16:creationId xmlns:a16="http://schemas.microsoft.com/office/drawing/2014/main" id="{98E57F73-64A2-FFA4-FB47-80D3CB7B6DE2}"/>
                </a:ext>
              </a:extLst>
            </p:cNvPr>
            <p:cNvSpPr/>
            <p:nvPr/>
          </p:nvSpPr>
          <p:spPr>
            <a:xfrm>
              <a:off x="4354919" y="30263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5692;p42">
              <a:extLst>
                <a:ext uri="{FF2B5EF4-FFF2-40B4-BE49-F238E27FC236}">
                  <a16:creationId xmlns:a16="http://schemas.microsoft.com/office/drawing/2014/main" id="{3B35CBC4-6C35-82E3-E83C-82F6C98E89F9}"/>
                </a:ext>
              </a:extLst>
            </p:cNvPr>
            <p:cNvSpPr/>
            <p:nvPr/>
          </p:nvSpPr>
          <p:spPr>
            <a:xfrm>
              <a:off x="4271486" y="36246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5693;p42">
              <a:extLst>
                <a:ext uri="{FF2B5EF4-FFF2-40B4-BE49-F238E27FC236}">
                  <a16:creationId xmlns:a16="http://schemas.microsoft.com/office/drawing/2014/main" id="{40757059-0840-60C1-ABB3-363D222B8D98}"/>
                </a:ext>
              </a:extLst>
            </p:cNvPr>
            <p:cNvSpPr/>
            <p:nvPr/>
          </p:nvSpPr>
          <p:spPr>
            <a:xfrm>
              <a:off x="4114284" y="40400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5694;p42">
              <a:extLst>
                <a:ext uri="{FF2B5EF4-FFF2-40B4-BE49-F238E27FC236}">
                  <a16:creationId xmlns:a16="http://schemas.microsoft.com/office/drawing/2014/main" id="{8AF5143A-4761-3C1A-3098-7BF1C2D63CB3}"/>
                </a:ext>
              </a:extLst>
            </p:cNvPr>
            <p:cNvSpPr/>
            <p:nvPr/>
          </p:nvSpPr>
          <p:spPr>
            <a:xfrm>
              <a:off x="4710047" y="41532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5695;p42">
              <a:extLst>
                <a:ext uri="{FF2B5EF4-FFF2-40B4-BE49-F238E27FC236}">
                  <a16:creationId xmlns:a16="http://schemas.microsoft.com/office/drawing/2014/main" id="{B1E6840F-0F48-C87A-FC13-72960B8CDF87}"/>
                </a:ext>
              </a:extLst>
            </p:cNvPr>
            <p:cNvSpPr/>
            <p:nvPr/>
          </p:nvSpPr>
          <p:spPr>
            <a:xfrm>
              <a:off x="4880172" y="29435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5696;p42">
              <a:extLst>
                <a:ext uri="{FF2B5EF4-FFF2-40B4-BE49-F238E27FC236}">
                  <a16:creationId xmlns:a16="http://schemas.microsoft.com/office/drawing/2014/main" id="{D5B17B31-C57E-8B14-69F1-C1B6FAE77713}"/>
                </a:ext>
              </a:extLst>
            </p:cNvPr>
            <p:cNvSpPr/>
            <p:nvPr/>
          </p:nvSpPr>
          <p:spPr>
            <a:xfrm>
              <a:off x="4376911" y="35924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5697;p42">
              <a:extLst>
                <a:ext uri="{FF2B5EF4-FFF2-40B4-BE49-F238E27FC236}">
                  <a16:creationId xmlns:a16="http://schemas.microsoft.com/office/drawing/2014/main" id="{BD740F14-5290-A50E-39BC-0072EACAD8E2}"/>
                </a:ext>
              </a:extLst>
            </p:cNvPr>
            <p:cNvSpPr/>
            <p:nvPr/>
          </p:nvSpPr>
          <p:spPr>
            <a:xfrm>
              <a:off x="4510817" y="36628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5698;p42">
              <a:extLst>
                <a:ext uri="{FF2B5EF4-FFF2-40B4-BE49-F238E27FC236}">
                  <a16:creationId xmlns:a16="http://schemas.microsoft.com/office/drawing/2014/main" id="{D5B395B6-E40D-9DF6-3731-09146F3DC08F}"/>
                </a:ext>
              </a:extLst>
            </p:cNvPr>
            <p:cNvSpPr/>
            <p:nvPr/>
          </p:nvSpPr>
          <p:spPr>
            <a:xfrm>
              <a:off x="4475364" y="36389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5699;p42">
              <a:extLst>
                <a:ext uri="{FF2B5EF4-FFF2-40B4-BE49-F238E27FC236}">
                  <a16:creationId xmlns:a16="http://schemas.microsoft.com/office/drawing/2014/main" id="{E4C1D276-3CF3-2BE1-2005-DD1891F7E156}"/>
                </a:ext>
              </a:extLst>
            </p:cNvPr>
            <p:cNvSpPr/>
            <p:nvPr/>
          </p:nvSpPr>
          <p:spPr>
            <a:xfrm>
              <a:off x="4455186" y="32012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5700;p42">
              <a:extLst>
                <a:ext uri="{FF2B5EF4-FFF2-40B4-BE49-F238E27FC236}">
                  <a16:creationId xmlns:a16="http://schemas.microsoft.com/office/drawing/2014/main" id="{E0FE460A-B3B5-0D46-AB55-B8924C98C004}"/>
                </a:ext>
              </a:extLst>
            </p:cNvPr>
            <p:cNvSpPr/>
            <p:nvPr/>
          </p:nvSpPr>
          <p:spPr>
            <a:xfrm>
              <a:off x="4481060" y="32187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5701;p42">
              <a:extLst>
                <a:ext uri="{FF2B5EF4-FFF2-40B4-BE49-F238E27FC236}">
                  <a16:creationId xmlns:a16="http://schemas.microsoft.com/office/drawing/2014/main" id="{A3F6304C-44F8-EBCE-2D23-E21AA2E46354}"/>
                </a:ext>
              </a:extLst>
            </p:cNvPr>
            <p:cNvSpPr/>
            <p:nvPr/>
          </p:nvSpPr>
          <p:spPr>
            <a:xfrm>
              <a:off x="4526348" y="32508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5702;p42">
              <a:extLst>
                <a:ext uri="{FF2B5EF4-FFF2-40B4-BE49-F238E27FC236}">
                  <a16:creationId xmlns:a16="http://schemas.microsoft.com/office/drawing/2014/main" id="{AB994EFE-8420-3D90-507C-7033C9FD8E77}"/>
                </a:ext>
              </a:extLst>
            </p:cNvPr>
            <p:cNvSpPr/>
            <p:nvPr/>
          </p:nvSpPr>
          <p:spPr>
            <a:xfrm>
              <a:off x="4543153" y="32657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5703;p42">
              <a:extLst>
                <a:ext uri="{FF2B5EF4-FFF2-40B4-BE49-F238E27FC236}">
                  <a16:creationId xmlns:a16="http://schemas.microsoft.com/office/drawing/2014/main" id="{A858BEBD-2CA2-0EB3-1B9D-6095A2C458AF}"/>
                </a:ext>
              </a:extLst>
            </p:cNvPr>
            <p:cNvSpPr/>
            <p:nvPr/>
          </p:nvSpPr>
          <p:spPr>
            <a:xfrm>
              <a:off x="4531505" y="37198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5704;p42">
              <a:extLst>
                <a:ext uri="{FF2B5EF4-FFF2-40B4-BE49-F238E27FC236}">
                  <a16:creationId xmlns:a16="http://schemas.microsoft.com/office/drawing/2014/main" id="{2975A44E-58ED-2FC3-C224-AC574CB3657D}"/>
                </a:ext>
              </a:extLst>
            </p:cNvPr>
            <p:cNvSpPr/>
            <p:nvPr/>
          </p:nvSpPr>
          <p:spPr>
            <a:xfrm>
              <a:off x="4487522" y="33763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5705;p42">
              <a:extLst>
                <a:ext uri="{FF2B5EF4-FFF2-40B4-BE49-F238E27FC236}">
                  <a16:creationId xmlns:a16="http://schemas.microsoft.com/office/drawing/2014/main" id="{8CF12A94-9B2F-8FFC-8BCC-DA1B67D73BD4}"/>
                </a:ext>
              </a:extLst>
            </p:cNvPr>
            <p:cNvSpPr/>
            <p:nvPr/>
          </p:nvSpPr>
          <p:spPr>
            <a:xfrm>
              <a:off x="4688707" y="33608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5706;p42">
              <a:extLst>
                <a:ext uri="{FF2B5EF4-FFF2-40B4-BE49-F238E27FC236}">
                  <a16:creationId xmlns:a16="http://schemas.microsoft.com/office/drawing/2014/main" id="{69C7D8B6-4A5F-4870-04F5-C6ECC6AA2EA1}"/>
                </a:ext>
              </a:extLst>
            </p:cNvPr>
            <p:cNvSpPr/>
            <p:nvPr/>
          </p:nvSpPr>
          <p:spPr>
            <a:xfrm>
              <a:off x="4489109" y="32028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5707;p42">
              <a:extLst>
                <a:ext uri="{FF2B5EF4-FFF2-40B4-BE49-F238E27FC236}">
                  <a16:creationId xmlns:a16="http://schemas.microsoft.com/office/drawing/2014/main" id="{2C724568-3D8D-ADA2-EE60-3C5C3F8E6E01}"/>
                </a:ext>
              </a:extLst>
            </p:cNvPr>
            <p:cNvSpPr/>
            <p:nvPr/>
          </p:nvSpPr>
          <p:spPr>
            <a:xfrm>
              <a:off x="4633076" y="31807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5708;p42">
              <a:extLst>
                <a:ext uri="{FF2B5EF4-FFF2-40B4-BE49-F238E27FC236}">
                  <a16:creationId xmlns:a16="http://schemas.microsoft.com/office/drawing/2014/main" id="{E7B9B144-9829-FA79-3345-11A6B7DBD6A5}"/>
                </a:ext>
              </a:extLst>
            </p:cNvPr>
            <p:cNvSpPr/>
            <p:nvPr/>
          </p:nvSpPr>
          <p:spPr>
            <a:xfrm>
              <a:off x="4271486" y="25697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5709;p42">
              <a:extLst>
                <a:ext uri="{FF2B5EF4-FFF2-40B4-BE49-F238E27FC236}">
                  <a16:creationId xmlns:a16="http://schemas.microsoft.com/office/drawing/2014/main" id="{7A9917E8-2454-23A9-0CB8-BB4337042F07}"/>
                </a:ext>
              </a:extLst>
            </p:cNvPr>
            <p:cNvSpPr/>
            <p:nvPr/>
          </p:nvSpPr>
          <p:spPr>
            <a:xfrm>
              <a:off x="4358150" y="33276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5710;p42">
              <a:extLst>
                <a:ext uri="{FF2B5EF4-FFF2-40B4-BE49-F238E27FC236}">
                  <a16:creationId xmlns:a16="http://schemas.microsoft.com/office/drawing/2014/main" id="{C251F70D-3A98-B635-8FF1-3EDE0D448183}"/>
                </a:ext>
              </a:extLst>
            </p:cNvPr>
            <p:cNvSpPr/>
            <p:nvPr/>
          </p:nvSpPr>
          <p:spPr>
            <a:xfrm>
              <a:off x="4483639" y="33276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5711;p42">
              <a:extLst>
                <a:ext uri="{FF2B5EF4-FFF2-40B4-BE49-F238E27FC236}">
                  <a16:creationId xmlns:a16="http://schemas.microsoft.com/office/drawing/2014/main" id="{93ED9580-6C5A-7C06-198D-8C0AA6AA301B}"/>
                </a:ext>
              </a:extLst>
            </p:cNvPr>
            <p:cNvSpPr/>
            <p:nvPr/>
          </p:nvSpPr>
          <p:spPr>
            <a:xfrm>
              <a:off x="4684825" y="33056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5712;p42">
              <a:extLst>
                <a:ext uri="{FF2B5EF4-FFF2-40B4-BE49-F238E27FC236}">
                  <a16:creationId xmlns:a16="http://schemas.microsoft.com/office/drawing/2014/main" id="{A7DA797E-C7F9-B065-4EB7-49A667E64A44}"/>
                </a:ext>
              </a:extLst>
            </p:cNvPr>
            <p:cNvSpPr/>
            <p:nvPr/>
          </p:nvSpPr>
          <p:spPr>
            <a:xfrm>
              <a:off x="4684825" y="33056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5713;p42">
              <a:extLst>
                <a:ext uri="{FF2B5EF4-FFF2-40B4-BE49-F238E27FC236}">
                  <a16:creationId xmlns:a16="http://schemas.microsoft.com/office/drawing/2014/main" id="{E2729A45-022A-B52F-4DBC-BB0976E72B9A}"/>
                </a:ext>
              </a:extLst>
            </p:cNvPr>
            <p:cNvSpPr/>
            <p:nvPr/>
          </p:nvSpPr>
          <p:spPr>
            <a:xfrm>
              <a:off x="4376911" y="33388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5714;p42">
              <a:extLst>
                <a:ext uri="{FF2B5EF4-FFF2-40B4-BE49-F238E27FC236}">
                  <a16:creationId xmlns:a16="http://schemas.microsoft.com/office/drawing/2014/main" id="{65896A3E-8B91-F64E-7F3E-FC1DDA1A45D0}"/>
                </a:ext>
              </a:extLst>
            </p:cNvPr>
            <p:cNvSpPr/>
            <p:nvPr/>
          </p:nvSpPr>
          <p:spPr>
            <a:xfrm>
              <a:off x="4815501" y="33091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5715;p42">
              <a:extLst>
                <a:ext uri="{FF2B5EF4-FFF2-40B4-BE49-F238E27FC236}">
                  <a16:creationId xmlns:a16="http://schemas.microsoft.com/office/drawing/2014/main" id="{3054704D-063C-21FB-B629-5406F9CA0649}"/>
                </a:ext>
              </a:extLst>
            </p:cNvPr>
            <p:cNvSpPr/>
            <p:nvPr/>
          </p:nvSpPr>
          <p:spPr>
            <a:xfrm>
              <a:off x="4270834" y="31046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5716;p42">
              <a:extLst>
                <a:ext uri="{FF2B5EF4-FFF2-40B4-BE49-F238E27FC236}">
                  <a16:creationId xmlns:a16="http://schemas.microsoft.com/office/drawing/2014/main" id="{5168C4E2-B32B-8A0A-7062-B5337702A387}"/>
                </a:ext>
              </a:extLst>
            </p:cNvPr>
            <p:cNvSpPr/>
            <p:nvPr/>
          </p:nvSpPr>
          <p:spPr>
            <a:xfrm>
              <a:off x="5011500" y="29028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5717;p42">
              <a:extLst>
                <a:ext uri="{FF2B5EF4-FFF2-40B4-BE49-F238E27FC236}">
                  <a16:creationId xmlns:a16="http://schemas.microsoft.com/office/drawing/2014/main" id="{E3D220CC-0C6F-0A0F-94A8-1B647E097CA0}"/>
                </a:ext>
              </a:extLst>
            </p:cNvPr>
            <p:cNvSpPr/>
            <p:nvPr/>
          </p:nvSpPr>
          <p:spPr>
            <a:xfrm>
              <a:off x="4419166" y="27818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5718;p42">
              <a:extLst>
                <a:ext uri="{FF2B5EF4-FFF2-40B4-BE49-F238E27FC236}">
                  <a16:creationId xmlns:a16="http://schemas.microsoft.com/office/drawing/2014/main" id="{CE4DAADB-217C-5874-10A2-3A06E6515BAA}"/>
                </a:ext>
              </a:extLst>
            </p:cNvPr>
            <p:cNvSpPr/>
            <p:nvPr/>
          </p:nvSpPr>
          <p:spPr>
            <a:xfrm>
              <a:off x="4774096" y="27333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5719;p42">
              <a:extLst>
                <a:ext uri="{FF2B5EF4-FFF2-40B4-BE49-F238E27FC236}">
                  <a16:creationId xmlns:a16="http://schemas.microsoft.com/office/drawing/2014/main" id="{773A451F-EA65-8692-611A-B25A5545C840}"/>
                </a:ext>
              </a:extLst>
            </p:cNvPr>
            <p:cNvSpPr/>
            <p:nvPr/>
          </p:nvSpPr>
          <p:spPr>
            <a:xfrm>
              <a:off x="4089713" y="28518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5720;p42">
              <a:extLst>
                <a:ext uri="{FF2B5EF4-FFF2-40B4-BE49-F238E27FC236}">
                  <a16:creationId xmlns:a16="http://schemas.microsoft.com/office/drawing/2014/main" id="{5E0A1665-C8DB-6221-123F-620803A78DE6}"/>
                </a:ext>
              </a:extLst>
            </p:cNvPr>
            <p:cNvSpPr/>
            <p:nvPr/>
          </p:nvSpPr>
          <p:spPr>
            <a:xfrm>
              <a:off x="4182867" y="23946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5721;p42">
              <a:extLst>
                <a:ext uri="{FF2B5EF4-FFF2-40B4-BE49-F238E27FC236}">
                  <a16:creationId xmlns:a16="http://schemas.microsoft.com/office/drawing/2014/main" id="{E5B62A52-7BF7-F8FB-90F5-E8D32BE56969}"/>
                </a:ext>
              </a:extLst>
            </p:cNvPr>
            <p:cNvSpPr/>
            <p:nvPr/>
          </p:nvSpPr>
          <p:spPr>
            <a:xfrm>
              <a:off x="4182867" y="24623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5722;p42">
              <a:extLst>
                <a:ext uri="{FF2B5EF4-FFF2-40B4-BE49-F238E27FC236}">
                  <a16:creationId xmlns:a16="http://schemas.microsoft.com/office/drawing/2014/main" id="{92FF48FD-DBF9-A9B7-8EF4-43120E512DE5}"/>
                </a:ext>
              </a:extLst>
            </p:cNvPr>
            <p:cNvSpPr/>
            <p:nvPr/>
          </p:nvSpPr>
          <p:spPr>
            <a:xfrm>
              <a:off x="4257231" y="41183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5723;p42">
              <a:extLst>
                <a:ext uri="{FF2B5EF4-FFF2-40B4-BE49-F238E27FC236}">
                  <a16:creationId xmlns:a16="http://schemas.microsoft.com/office/drawing/2014/main" id="{82A0C629-D9E5-A58C-6916-65E6E52B66C1}"/>
                </a:ext>
              </a:extLst>
            </p:cNvPr>
            <p:cNvSpPr/>
            <p:nvPr/>
          </p:nvSpPr>
          <p:spPr>
            <a:xfrm>
              <a:off x="4298636" y="41584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5724;p42">
              <a:extLst>
                <a:ext uri="{FF2B5EF4-FFF2-40B4-BE49-F238E27FC236}">
                  <a16:creationId xmlns:a16="http://schemas.microsoft.com/office/drawing/2014/main" id="{BA417AB7-E738-EBC4-737E-5C33434E6A97}"/>
                </a:ext>
              </a:extLst>
            </p:cNvPr>
            <p:cNvSpPr/>
            <p:nvPr/>
          </p:nvSpPr>
          <p:spPr>
            <a:xfrm>
              <a:off x="4207437" y="41642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5725;p42">
              <a:extLst>
                <a:ext uri="{FF2B5EF4-FFF2-40B4-BE49-F238E27FC236}">
                  <a16:creationId xmlns:a16="http://schemas.microsoft.com/office/drawing/2014/main" id="{FF46F2E3-6A34-E9C3-5AF0-7A4D066D70D0}"/>
                </a:ext>
              </a:extLst>
            </p:cNvPr>
            <p:cNvSpPr/>
            <p:nvPr/>
          </p:nvSpPr>
          <p:spPr>
            <a:xfrm>
              <a:off x="4252725" y="42056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5726;p42">
              <a:extLst>
                <a:ext uri="{FF2B5EF4-FFF2-40B4-BE49-F238E27FC236}">
                  <a16:creationId xmlns:a16="http://schemas.microsoft.com/office/drawing/2014/main" id="{9D05F557-A126-F527-4489-249C0A40CE2E}"/>
                </a:ext>
              </a:extLst>
            </p:cNvPr>
            <p:cNvSpPr/>
            <p:nvPr/>
          </p:nvSpPr>
          <p:spPr>
            <a:xfrm>
              <a:off x="4149227" y="42004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5727;p42">
              <a:extLst>
                <a:ext uri="{FF2B5EF4-FFF2-40B4-BE49-F238E27FC236}">
                  <a16:creationId xmlns:a16="http://schemas.microsoft.com/office/drawing/2014/main" id="{5F9529A7-EA77-5BB9-B19B-527273C31EF4}"/>
                </a:ext>
              </a:extLst>
            </p:cNvPr>
            <p:cNvSpPr/>
            <p:nvPr/>
          </p:nvSpPr>
          <p:spPr>
            <a:xfrm>
              <a:off x="4210016" y="42418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5728;p42">
              <a:extLst>
                <a:ext uri="{FF2B5EF4-FFF2-40B4-BE49-F238E27FC236}">
                  <a16:creationId xmlns:a16="http://schemas.microsoft.com/office/drawing/2014/main" id="{744C04B9-B84E-7DE4-94D2-43F5AA038632}"/>
                </a:ext>
              </a:extLst>
            </p:cNvPr>
            <p:cNvSpPr/>
            <p:nvPr/>
          </p:nvSpPr>
          <p:spPr>
            <a:xfrm>
              <a:off x="4167988" y="42813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5729;p42">
              <a:extLst>
                <a:ext uri="{FF2B5EF4-FFF2-40B4-BE49-F238E27FC236}">
                  <a16:creationId xmlns:a16="http://schemas.microsoft.com/office/drawing/2014/main" id="{57E1B46B-96A8-0A09-5577-3EDE3CB9F77E}"/>
                </a:ext>
              </a:extLst>
            </p:cNvPr>
            <p:cNvSpPr/>
            <p:nvPr/>
          </p:nvSpPr>
          <p:spPr>
            <a:xfrm>
              <a:off x="4206134" y="43369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5730;p42">
              <a:extLst>
                <a:ext uri="{FF2B5EF4-FFF2-40B4-BE49-F238E27FC236}">
                  <a16:creationId xmlns:a16="http://schemas.microsoft.com/office/drawing/2014/main" id="{731D66B4-8E54-6C70-7B1C-2564E56D5F37}"/>
                </a:ext>
              </a:extLst>
            </p:cNvPr>
            <p:cNvSpPr/>
            <p:nvPr/>
          </p:nvSpPr>
          <p:spPr>
            <a:xfrm>
              <a:off x="4202903" y="43867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5731;p42">
              <a:extLst>
                <a:ext uri="{FF2B5EF4-FFF2-40B4-BE49-F238E27FC236}">
                  <a16:creationId xmlns:a16="http://schemas.microsoft.com/office/drawing/2014/main" id="{27AE10B2-CBD8-3246-A625-175C20485A5F}"/>
                </a:ext>
              </a:extLst>
            </p:cNvPr>
            <p:cNvSpPr/>
            <p:nvPr/>
          </p:nvSpPr>
          <p:spPr>
            <a:xfrm>
              <a:off x="4264996" y="43110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5732;p42">
              <a:extLst>
                <a:ext uri="{FF2B5EF4-FFF2-40B4-BE49-F238E27FC236}">
                  <a16:creationId xmlns:a16="http://schemas.microsoft.com/office/drawing/2014/main" id="{15F52947-E53C-B460-5113-482DD54980C8}"/>
                </a:ext>
              </a:extLst>
            </p:cNvPr>
            <p:cNvSpPr/>
            <p:nvPr/>
          </p:nvSpPr>
          <p:spPr>
            <a:xfrm>
              <a:off x="4252725" y="42645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5733;p42">
              <a:extLst>
                <a:ext uri="{FF2B5EF4-FFF2-40B4-BE49-F238E27FC236}">
                  <a16:creationId xmlns:a16="http://schemas.microsoft.com/office/drawing/2014/main" id="{41FBC9EF-7EBE-DD88-A88D-649ABE97BFB1}"/>
                </a:ext>
              </a:extLst>
            </p:cNvPr>
            <p:cNvSpPr/>
            <p:nvPr/>
          </p:nvSpPr>
          <p:spPr>
            <a:xfrm>
              <a:off x="4338113" y="42541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5734;p42">
              <a:extLst>
                <a:ext uri="{FF2B5EF4-FFF2-40B4-BE49-F238E27FC236}">
                  <a16:creationId xmlns:a16="http://schemas.microsoft.com/office/drawing/2014/main" id="{057BB51F-69BD-57B5-CB5C-4F36F06C34E2}"/>
                </a:ext>
              </a:extLst>
            </p:cNvPr>
            <p:cNvSpPr/>
            <p:nvPr/>
          </p:nvSpPr>
          <p:spPr>
            <a:xfrm>
              <a:off x="4334854" y="42127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5735;p42">
              <a:extLst>
                <a:ext uri="{FF2B5EF4-FFF2-40B4-BE49-F238E27FC236}">
                  <a16:creationId xmlns:a16="http://schemas.microsoft.com/office/drawing/2014/main" id="{67B75A2B-E5B4-093C-A9AA-1232201AB275}"/>
                </a:ext>
              </a:extLst>
            </p:cNvPr>
            <p:cNvSpPr/>
            <p:nvPr/>
          </p:nvSpPr>
          <p:spPr>
            <a:xfrm>
              <a:off x="4382749" y="42328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5736;p42">
              <a:extLst>
                <a:ext uri="{FF2B5EF4-FFF2-40B4-BE49-F238E27FC236}">
                  <a16:creationId xmlns:a16="http://schemas.microsoft.com/office/drawing/2014/main" id="{B2E9C1DE-0675-588B-E47A-D6A7F86663B6}"/>
                </a:ext>
              </a:extLst>
            </p:cNvPr>
            <p:cNvSpPr/>
            <p:nvPr/>
          </p:nvSpPr>
          <p:spPr>
            <a:xfrm>
              <a:off x="4135624" y="42528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5737;p42">
              <a:extLst>
                <a:ext uri="{FF2B5EF4-FFF2-40B4-BE49-F238E27FC236}">
                  <a16:creationId xmlns:a16="http://schemas.microsoft.com/office/drawing/2014/main" id="{B4D1E9F4-B7E3-765B-219E-CDBE93FDBA4A}"/>
                </a:ext>
              </a:extLst>
            </p:cNvPr>
            <p:cNvSpPr/>
            <p:nvPr/>
          </p:nvSpPr>
          <p:spPr>
            <a:xfrm>
              <a:off x="4225547" y="41247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5738;p42">
              <a:extLst>
                <a:ext uri="{FF2B5EF4-FFF2-40B4-BE49-F238E27FC236}">
                  <a16:creationId xmlns:a16="http://schemas.microsoft.com/office/drawing/2014/main" id="{AA4724B0-6C8A-7932-2C81-0E9A48E30D90}"/>
                </a:ext>
              </a:extLst>
            </p:cNvPr>
            <p:cNvSpPr/>
            <p:nvPr/>
          </p:nvSpPr>
          <p:spPr>
            <a:xfrm>
              <a:off x="4264373" y="40834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5739;p42">
              <a:extLst>
                <a:ext uri="{FF2B5EF4-FFF2-40B4-BE49-F238E27FC236}">
                  <a16:creationId xmlns:a16="http://schemas.microsoft.com/office/drawing/2014/main" id="{870A101E-B14F-47FD-24CA-D99E106B917E}"/>
                </a:ext>
              </a:extLst>
            </p:cNvPr>
            <p:cNvSpPr/>
            <p:nvPr/>
          </p:nvSpPr>
          <p:spPr>
            <a:xfrm>
              <a:off x="4299287" y="42599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5740;p42">
              <a:extLst>
                <a:ext uri="{FF2B5EF4-FFF2-40B4-BE49-F238E27FC236}">
                  <a16:creationId xmlns:a16="http://schemas.microsoft.com/office/drawing/2014/main" id="{AD303B6A-6F4E-F372-411A-4716A8307D03}"/>
                </a:ext>
              </a:extLst>
            </p:cNvPr>
            <p:cNvSpPr/>
            <p:nvPr/>
          </p:nvSpPr>
          <p:spPr>
            <a:xfrm>
              <a:off x="4719116" y="42179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5741;p42">
              <a:extLst>
                <a:ext uri="{FF2B5EF4-FFF2-40B4-BE49-F238E27FC236}">
                  <a16:creationId xmlns:a16="http://schemas.microsoft.com/office/drawing/2014/main" id="{9CD2DBE8-AEF0-C649-931C-3186C57CDF78}"/>
                </a:ext>
              </a:extLst>
            </p:cNvPr>
            <p:cNvSpPr/>
            <p:nvPr/>
          </p:nvSpPr>
          <p:spPr>
            <a:xfrm>
              <a:off x="4760521" y="42535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5742;p42">
              <a:extLst>
                <a:ext uri="{FF2B5EF4-FFF2-40B4-BE49-F238E27FC236}">
                  <a16:creationId xmlns:a16="http://schemas.microsoft.com/office/drawing/2014/main" id="{4F0428F2-9ADD-E909-C7BA-C1235700A5CB}"/>
                </a:ext>
              </a:extLst>
            </p:cNvPr>
            <p:cNvSpPr/>
            <p:nvPr/>
          </p:nvSpPr>
          <p:spPr>
            <a:xfrm>
              <a:off x="4785092" y="42276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5743;p42">
              <a:extLst>
                <a:ext uri="{FF2B5EF4-FFF2-40B4-BE49-F238E27FC236}">
                  <a16:creationId xmlns:a16="http://schemas.microsoft.com/office/drawing/2014/main" id="{18C97AC6-3EAC-C3E7-B76B-FC59211DF89A}"/>
                </a:ext>
              </a:extLst>
            </p:cNvPr>
            <p:cNvSpPr/>
            <p:nvPr/>
          </p:nvSpPr>
          <p:spPr>
            <a:xfrm>
              <a:off x="4820658" y="42651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5744;p42">
              <a:extLst>
                <a:ext uri="{FF2B5EF4-FFF2-40B4-BE49-F238E27FC236}">
                  <a16:creationId xmlns:a16="http://schemas.microsoft.com/office/drawing/2014/main" id="{14BC42E7-2435-BC6F-87BA-61E8E5788DB1}"/>
                </a:ext>
              </a:extLst>
            </p:cNvPr>
            <p:cNvSpPr/>
            <p:nvPr/>
          </p:nvSpPr>
          <p:spPr>
            <a:xfrm>
              <a:off x="4853646" y="42263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5745;p42">
              <a:extLst>
                <a:ext uri="{FF2B5EF4-FFF2-40B4-BE49-F238E27FC236}">
                  <a16:creationId xmlns:a16="http://schemas.microsoft.com/office/drawing/2014/main" id="{013A26CF-CB28-09A9-DF4D-244C04D0DF53}"/>
                </a:ext>
              </a:extLst>
            </p:cNvPr>
            <p:cNvSpPr/>
            <p:nvPr/>
          </p:nvSpPr>
          <p:spPr>
            <a:xfrm>
              <a:off x="4893124" y="42464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5746;p42">
              <a:extLst>
                <a:ext uri="{FF2B5EF4-FFF2-40B4-BE49-F238E27FC236}">
                  <a16:creationId xmlns:a16="http://schemas.microsoft.com/office/drawing/2014/main" id="{47979845-D298-938D-CDB8-6751C95D9CCB}"/>
                </a:ext>
              </a:extLst>
            </p:cNvPr>
            <p:cNvSpPr/>
            <p:nvPr/>
          </p:nvSpPr>
          <p:spPr>
            <a:xfrm>
              <a:off x="4919650" y="41933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5747;p42">
              <a:extLst>
                <a:ext uri="{FF2B5EF4-FFF2-40B4-BE49-F238E27FC236}">
                  <a16:creationId xmlns:a16="http://schemas.microsoft.com/office/drawing/2014/main" id="{976B303E-857A-22D4-AB47-7379EC92B013}"/>
                </a:ext>
              </a:extLst>
            </p:cNvPr>
            <p:cNvSpPr/>
            <p:nvPr/>
          </p:nvSpPr>
          <p:spPr>
            <a:xfrm>
              <a:off x="4940338" y="42360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5748;p42">
              <a:extLst>
                <a:ext uri="{FF2B5EF4-FFF2-40B4-BE49-F238E27FC236}">
                  <a16:creationId xmlns:a16="http://schemas.microsoft.com/office/drawing/2014/main" id="{F2458630-32C9-2874-F26A-458E168BB33C}"/>
                </a:ext>
              </a:extLst>
            </p:cNvPr>
            <p:cNvSpPr/>
            <p:nvPr/>
          </p:nvSpPr>
          <p:spPr>
            <a:xfrm>
              <a:off x="4733995" y="42871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5749;p42">
              <a:extLst>
                <a:ext uri="{FF2B5EF4-FFF2-40B4-BE49-F238E27FC236}">
                  <a16:creationId xmlns:a16="http://schemas.microsoft.com/office/drawing/2014/main" id="{F3D8B949-1C71-BED2-3E56-AD8D6D5CCB57}"/>
                </a:ext>
              </a:extLst>
            </p:cNvPr>
            <p:cNvSpPr/>
            <p:nvPr/>
          </p:nvSpPr>
          <p:spPr>
            <a:xfrm>
              <a:off x="4766331" y="43253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5750;p42">
              <a:extLst>
                <a:ext uri="{FF2B5EF4-FFF2-40B4-BE49-F238E27FC236}">
                  <a16:creationId xmlns:a16="http://schemas.microsoft.com/office/drawing/2014/main" id="{BE9207D1-7CCD-B6C4-00CE-9AD13E22B967}"/>
                </a:ext>
              </a:extLst>
            </p:cNvPr>
            <p:cNvSpPr/>
            <p:nvPr/>
          </p:nvSpPr>
          <p:spPr>
            <a:xfrm>
              <a:off x="4787671" y="43007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5751;p42">
              <a:extLst>
                <a:ext uri="{FF2B5EF4-FFF2-40B4-BE49-F238E27FC236}">
                  <a16:creationId xmlns:a16="http://schemas.microsoft.com/office/drawing/2014/main" id="{B7975F16-12A6-874A-965C-88868E24BAA1}"/>
                </a:ext>
              </a:extLst>
            </p:cNvPr>
            <p:cNvSpPr/>
            <p:nvPr/>
          </p:nvSpPr>
          <p:spPr>
            <a:xfrm>
              <a:off x="4839419" y="43285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5752;p42">
              <a:extLst>
                <a:ext uri="{FF2B5EF4-FFF2-40B4-BE49-F238E27FC236}">
                  <a16:creationId xmlns:a16="http://schemas.microsoft.com/office/drawing/2014/main" id="{DAAFD1E5-7603-EFDE-F128-573D1C8673E1}"/>
                </a:ext>
              </a:extLst>
            </p:cNvPr>
            <p:cNvSpPr/>
            <p:nvPr/>
          </p:nvSpPr>
          <p:spPr>
            <a:xfrm>
              <a:off x="4860760" y="42916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5753;p42">
              <a:extLst>
                <a:ext uri="{FF2B5EF4-FFF2-40B4-BE49-F238E27FC236}">
                  <a16:creationId xmlns:a16="http://schemas.microsoft.com/office/drawing/2014/main" id="{70F87A3D-072E-277A-8B57-35833E7BF34B}"/>
                </a:ext>
              </a:extLst>
            </p:cNvPr>
            <p:cNvSpPr/>
            <p:nvPr/>
          </p:nvSpPr>
          <p:spPr>
            <a:xfrm>
              <a:off x="4908002" y="43085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5754;p42">
              <a:extLst>
                <a:ext uri="{FF2B5EF4-FFF2-40B4-BE49-F238E27FC236}">
                  <a16:creationId xmlns:a16="http://schemas.microsoft.com/office/drawing/2014/main" id="{74AF00FA-9525-15C6-D8D4-8AA6FCCA7E17}"/>
                </a:ext>
              </a:extLst>
            </p:cNvPr>
            <p:cNvSpPr/>
            <p:nvPr/>
          </p:nvSpPr>
          <p:spPr>
            <a:xfrm>
              <a:off x="4928690" y="42845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5755;p42">
              <a:extLst>
                <a:ext uri="{FF2B5EF4-FFF2-40B4-BE49-F238E27FC236}">
                  <a16:creationId xmlns:a16="http://schemas.microsoft.com/office/drawing/2014/main" id="{3310B0F7-40D6-51ED-2C34-77CBF813A99F}"/>
                </a:ext>
              </a:extLst>
            </p:cNvPr>
            <p:cNvSpPr/>
            <p:nvPr/>
          </p:nvSpPr>
          <p:spPr>
            <a:xfrm>
              <a:off x="4947452" y="43589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5756;p42">
              <a:extLst>
                <a:ext uri="{FF2B5EF4-FFF2-40B4-BE49-F238E27FC236}">
                  <a16:creationId xmlns:a16="http://schemas.microsoft.com/office/drawing/2014/main" id="{BB8FD2ED-897B-BB90-EEB7-20B78222AADE}"/>
                </a:ext>
              </a:extLst>
            </p:cNvPr>
            <p:cNvSpPr/>
            <p:nvPr/>
          </p:nvSpPr>
          <p:spPr>
            <a:xfrm>
              <a:off x="4867901" y="43667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5757;p42">
              <a:extLst>
                <a:ext uri="{FF2B5EF4-FFF2-40B4-BE49-F238E27FC236}">
                  <a16:creationId xmlns:a16="http://schemas.microsoft.com/office/drawing/2014/main" id="{A17BA9B0-598F-7FC0-914D-58C1270CEF26}"/>
                </a:ext>
              </a:extLst>
            </p:cNvPr>
            <p:cNvSpPr/>
            <p:nvPr/>
          </p:nvSpPr>
          <p:spPr>
            <a:xfrm>
              <a:off x="4873059" y="43926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5758;p42">
              <a:extLst>
                <a:ext uri="{FF2B5EF4-FFF2-40B4-BE49-F238E27FC236}">
                  <a16:creationId xmlns:a16="http://schemas.microsoft.com/office/drawing/2014/main" id="{83B7D56F-0FB9-BD97-F059-73377B34BEA4}"/>
                </a:ext>
              </a:extLst>
            </p:cNvPr>
            <p:cNvSpPr/>
            <p:nvPr/>
          </p:nvSpPr>
          <p:spPr>
            <a:xfrm>
              <a:off x="4794132" y="43621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5759;p42">
              <a:extLst>
                <a:ext uri="{FF2B5EF4-FFF2-40B4-BE49-F238E27FC236}">
                  <a16:creationId xmlns:a16="http://schemas.microsoft.com/office/drawing/2014/main" id="{FB253210-950F-18E8-142B-2333305EFC49}"/>
                </a:ext>
              </a:extLst>
            </p:cNvPr>
            <p:cNvSpPr/>
            <p:nvPr/>
          </p:nvSpPr>
          <p:spPr>
            <a:xfrm>
              <a:off x="4798667" y="44158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5760;p42">
              <a:extLst>
                <a:ext uri="{FF2B5EF4-FFF2-40B4-BE49-F238E27FC236}">
                  <a16:creationId xmlns:a16="http://schemas.microsoft.com/office/drawing/2014/main" id="{EA4335AE-8FC0-C474-ABC3-88334B682403}"/>
                </a:ext>
              </a:extLst>
            </p:cNvPr>
            <p:cNvSpPr/>
            <p:nvPr/>
          </p:nvSpPr>
          <p:spPr>
            <a:xfrm>
              <a:off x="4754683" y="43835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5761;p42">
              <a:extLst>
                <a:ext uri="{FF2B5EF4-FFF2-40B4-BE49-F238E27FC236}">
                  <a16:creationId xmlns:a16="http://schemas.microsoft.com/office/drawing/2014/main" id="{772FCDDD-46FC-BB8D-1411-B2141F891D3D}"/>
                </a:ext>
              </a:extLst>
            </p:cNvPr>
            <p:cNvSpPr/>
            <p:nvPr/>
          </p:nvSpPr>
          <p:spPr>
            <a:xfrm>
              <a:off x="4766982" y="44314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5762;p42">
              <a:extLst>
                <a:ext uri="{FF2B5EF4-FFF2-40B4-BE49-F238E27FC236}">
                  <a16:creationId xmlns:a16="http://schemas.microsoft.com/office/drawing/2014/main" id="{11879F6F-2A9D-1943-3DA3-66B1F035328F}"/>
                </a:ext>
              </a:extLst>
            </p:cNvPr>
            <p:cNvSpPr/>
            <p:nvPr/>
          </p:nvSpPr>
          <p:spPr>
            <a:xfrm>
              <a:off x="4836189" y="44514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5763;p42">
              <a:extLst>
                <a:ext uri="{FF2B5EF4-FFF2-40B4-BE49-F238E27FC236}">
                  <a16:creationId xmlns:a16="http://schemas.microsoft.com/office/drawing/2014/main" id="{5045ECD8-6A25-ED43-63F1-6098179D18B4}"/>
                </a:ext>
              </a:extLst>
            </p:cNvPr>
            <p:cNvSpPr/>
            <p:nvPr/>
          </p:nvSpPr>
          <p:spPr>
            <a:xfrm>
              <a:off x="4839419" y="44068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5764;p42">
              <a:extLst>
                <a:ext uri="{FF2B5EF4-FFF2-40B4-BE49-F238E27FC236}">
                  <a16:creationId xmlns:a16="http://schemas.microsoft.com/office/drawing/2014/main" id="{6D06F1CC-9517-310C-FD8D-D01DF046AF8E}"/>
                </a:ext>
              </a:extLst>
            </p:cNvPr>
            <p:cNvSpPr/>
            <p:nvPr/>
          </p:nvSpPr>
          <p:spPr>
            <a:xfrm>
              <a:off x="4929881" y="44323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5765;p42">
              <a:extLst>
                <a:ext uri="{FF2B5EF4-FFF2-40B4-BE49-F238E27FC236}">
                  <a16:creationId xmlns:a16="http://schemas.microsoft.com/office/drawing/2014/main" id="{302C5FC9-5CA4-7B17-DA9D-C25ECDAAF059}"/>
                </a:ext>
              </a:extLst>
            </p:cNvPr>
            <p:cNvSpPr/>
            <p:nvPr/>
          </p:nvSpPr>
          <p:spPr>
            <a:xfrm>
              <a:off x="4935152" y="44016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5766;p42">
              <a:extLst>
                <a:ext uri="{FF2B5EF4-FFF2-40B4-BE49-F238E27FC236}">
                  <a16:creationId xmlns:a16="http://schemas.microsoft.com/office/drawing/2014/main" id="{EB7FC483-4646-7EC6-0D86-5FF6ECECB3A7}"/>
                </a:ext>
              </a:extLst>
            </p:cNvPr>
            <p:cNvSpPr/>
            <p:nvPr/>
          </p:nvSpPr>
          <p:spPr>
            <a:xfrm>
              <a:off x="4974630" y="44236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5767;p42">
              <a:extLst>
                <a:ext uri="{FF2B5EF4-FFF2-40B4-BE49-F238E27FC236}">
                  <a16:creationId xmlns:a16="http://schemas.microsoft.com/office/drawing/2014/main" id="{76E33E4B-A1AF-1622-28C6-3CB4CBC0D091}"/>
                </a:ext>
              </a:extLst>
            </p:cNvPr>
            <p:cNvSpPr/>
            <p:nvPr/>
          </p:nvSpPr>
          <p:spPr>
            <a:xfrm>
              <a:off x="4259838" y="43848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5768;p42">
              <a:extLst>
                <a:ext uri="{FF2B5EF4-FFF2-40B4-BE49-F238E27FC236}">
                  <a16:creationId xmlns:a16="http://schemas.microsoft.com/office/drawing/2014/main" id="{3255062C-14A5-A78A-308D-670845C02ACB}"/>
                </a:ext>
              </a:extLst>
            </p:cNvPr>
            <p:cNvSpPr/>
            <p:nvPr/>
          </p:nvSpPr>
          <p:spPr>
            <a:xfrm>
              <a:off x="4167336" y="43337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5769;p42">
              <a:extLst>
                <a:ext uri="{FF2B5EF4-FFF2-40B4-BE49-F238E27FC236}">
                  <a16:creationId xmlns:a16="http://schemas.microsoft.com/office/drawing/2014/main" id="{AC8D1906-B4B0-1C10-21CE-B23DE7F16BB4}"/>
                </a:ext>
              </a:extLst>
            </p:cNvPr>
            <p:cNvSpPr/>
            <p:nvPr/>
          </p:nvSpPr>
          <p:spPr>
            <a:xfrm>
              <a:off x="4215854" y="42904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5770;p42">
              <a:extLst>
                <a:ext uri="{FF2B5EF4-FFF2-40B4-BE49-F238E27FC236}">
                  <a16:creationId xmlns:a16="http://schemas.microsoft.com/office/drawing/2014/main" id="{54ADB576-EECB-6B7A-1727-369D16E73AED}"/>
                </a:ext>
              </a:extLst>
            </p:cNvPr>
            <p:cNvSpPr/>
            <p:nvPr/>
          </p:nvSpPr>
          <p:spPr>
            <a:xfrm>
              <a:off x="4315470" y="42923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5771;p42">
              <a:extLst>
                <a:ext uri="{FF2B5EF4-FFF2-40B4-BE49-F238E27FC236}">
                  <a16:creationId xmlns:a16="http://schemas.microsoft.com/office/drawing/2014/main" id="{BE9F2C44-787A-6D32-0F3C-974FDCCEF906}"/>
                </a:ext>
              </a:extLst>
            </p:cNvPr>
            <p:cNvSpPr/>
            <p:nvPr/>
          </p:nvSpPr>
          <p:spPr>
            <a:xfrm>
              <a:off x="4195138" y="42101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5772;p42">
              <a:extLst>
                <a:ext uri="{FF2B5EF4-FFF2-40B4-BE49-F238E27FC236}">
                  <a16:creationId xmlns:a16="http://schemas.microsoft.com/office/drawing/2014/main" id="{69E559B6-2BEA-F252-365C-00490B741D3A}"/>
                </a:ext>
              </a:extLst>
            </p:cNvPr>
            <p:cNvSpPr/>
            <p:nvPr/>
          </p:nvSpPr>
          <p:spPr>
            <a:xfrm>
              <a:off x="4264996" y="41571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5773;p42">
              <a:extLst>
                <a:ext uri="{FF2B5EF4-FFF2-40B4-BE49-F238E27FC236}">
                  <a16:creationId xmlns:a16="http://schemas.microsoft.com/office/drawing/2014/main" id="{3E561D97-09C5-6B46-DFD0-56D34B4FDA53}"/>
                </a:ext>
              </a:extLst>
            </p:cNvPr>
            <p:cNvSpPr/>
            <p:nvPr/>
          </p:nvSpPr>
          <p:spPr>
            <a:xfrm>
              <a:off x="4177567" y="41663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5774;p42">
              <a:extLst>
                <a:ext uri="{FF2B5EF4-FFF2-40B4-BE49-F238E27FC236}">
                  <a16:creationId xmlns:a16="http://schemas.microsoft.com/office/drawing/2014/main" id="{FC816BD6-ED7C-5CB0-4FAD-99DA1EF67054}"/>
                </a:ext>
              </a:extLst>
            </p:cNvPr>
            <p:cNvSpPr/>
            <p:nvPr/>
          </p:nvSpPr>
          <p:spPr>
            <a:xfrm>
              <a:off x="4124628" y="42108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5775;p42">
              <a:extLst>
                <a:ext uri="{FF2B5EF4-FFF2-40B4-BE49-F238E27FC236}">
                  <a16:creationId xmlns:a16="http://schemas.microsoft.com/office/drawing/2014/main" id="{6D363B54-68DF-65EF-1A25-E06433254860}"/>
                </a:ext>
              </a:extLst>
            </p:cNvPr>
            <p:cNvSpPr/>
            <p:nvPr/>
          </p:nvSpPr>
          <p:spPr>
            <a:xfrm>
              <a:off x="4297984" y="42147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5776;p42">
              <a:extLst>
                <a:ext uri="{FF2B5EF4-FFF2-40B4-BE49-F238E27FC236}">
                  <a16:creationId xmlns:a16="http://schemas.microsoft.com/office/drawing/2014/main" id="{DE28752C-1966-1BCE-4869-DE5678B4677E}"/>
                </a:ext>
              </a:extLst>
            </p:cNvPr>
            <p:cNvSpPr/>
            <p:nvPr/>
          </p:nvSpPr>
          <p:spPr>
            <a:xfrm>
              <a:off x="5589154" y="2541433"/>
              <a:ext cx="401719" cy="536108"/>
            </a:xfrm>
            <a:custGeom>
              <a:avLst/>
              <a:gdLst/>
              <a:ahLst/>
              <a:cxnLst/>
              <a:rect l="l" t="t" r="r" b="b"/>
              <a:pathLst>
                <a:path w="14175" h="18917" extrusionOk="0">
                  <a:moveTo>
                    <a:pt x="11677" y="0"/>
                  </a:moveTo>
                  <a:cubicBezTo>
                    <a:pt x="10969" y="0"/>
                    <a:pt x="10280" y="353"/>
                    <a:pt x="9884" y="999"/>
                  </a:cubicBezTo>
                  <a:lnTo>
                    <a:pt x="46" y="17114"/>
                  </a:lnTo>
                  <a:cubicBezTo>
                    <a:pt x="0" y="17205"/>
                    <a:pt x="23" y="17319"/>
                    <a:pt x="114" y="17365"/>
                  </a:cubicBezTo>
                  <a:lnTo>
                    <a:pt x="2465" y="18894"/>
                  </a:lnTo>
                  <a:cubicBezTo>
                    <a:pt x="2496" y="18909"/>
                    <a:pt x="2529" y="18917"/>
                    <a:pt x="2561" y="18917"/>
                  </a:cubicBezTo>
                  <a:cubicBezTo>
                    <a:pt x="2625" y="18917"/>
                    <a:pt x="2686" y="18886"/>
                    <a:pt x="2716" y="18826"/>
                  </a:cubicBezTo>
                  <a:lnTo>
                    <a:pt x="13444" y="3510"/>
                  </a:lnTo>
                  <a:cubicBezTo>
                    <a:pt x="14175" y="2483"/>
                    <a:pt x="13901" y="1022"/>
                    <a:pt x="12828" y="337"/>
                  </a:cubicBezTo>
                  <a:cubicBezTo>
                    <a:pt x="12470" y="109"/>
                    <a:pt x="12070" y="0"/>
                    <a:pt x="1167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5777;p42">
              <a:extLst>
                <a:ext uri="{FF2B5EF4-FFF2-40B4-BE49-F238E27FC236}">
                  <a16:creationId xmlns:a16="http://schemas.microsoft.com/office/drawing/2014/main" id="{E1D1D63D-38C0-8980-93D3-BC6EDFF5C3E8}"/>
                </a:ext>
              </a:extLst>
            </p:cNvPr>
            <p:cNvSpPr/>
            <p:nvPr/>
          </p:nvSpPr>
          <p:spPr>
            <a:xfrm>
              <a:off x="5519636" y="3005869"/>
              <a:ext cx="158817" cy="258177"/>
            </a:xfrm>
            <a:custGeom>
              <a:avLst/>
              <a:gdLst/>
              <a:ahLst/>
              <a:cxnLst/>
              <a:rect l="l" t="t" r="r" b="b"/>
              <a:pathLst>
                <a:path w="5604" h="9110" extrusionOk="0">
                  <a:moveTo>
                    <a:pt x="4570" y="0"/>
                  </a:moveTo>
                  <a:cubicBezTo>
                    <a:pt x="3547" y="0"/>
                    <a:pt x="1224" y="1456"/>
                    <a:pt x="673" y="2620"/>
                  </a:cubicBezTo>
                  <a:cubicBezTo>
                    <a:pt x="330" y="3351"/>
                    <a:pt x="376" y="4172"/>
                    <a:pt x="490" y="4971"/>
                  </a:cubicBezTo>
                  <a:cubicBezTo>
                    <a:pt x="582" y="5770"/>
                    <a:pt x="787" y="6546"/>
                    <a:pt x="696" y="7345"/>
                  </a:cubicBezTo>
                  <a:cubicBezTo>
                    <a:pt x="650" y="7893"/>
                    <a:pt x="445" y="8441"/>
                    <a:pt x="102" y="8851"/>
                  </a:cubicBezTo>
                  <a:cubicBezTo>
                    <a:pt x="0" y="8953"/>
                    <a:pt x="80" y="9110"/>
                    <a:pt x="212" y="9110"/>
                  </a:cubicBezTo>
                  <a:cubicBezTo>
                    <a:pt x="228" y="9110"/>
                    <a:pt x="245" y="9107"/>
                    <a:pt x="262" y="9103"/>
                  </a:cubicBezTo>
                  <a:cubicBezTo>
                    <a:pt x="1814" y="8532"/>
                    <a:pt x="3092" y="7277"/>
                    <a:pt x="3914" y="5816"/>
                  </a:cubicBezTo>
                  <a:cubicBezTo>
                    <a:pt x="4462" y="4880"/>
                    <a:pt x="4804" y="3647"/>
                    <a:pt x="5078" y="2597"/>
                  </a:cubicBezTo>
                  <a:cubicBezTo>
                    <a:pt x="5215" y="2050"/>
                    <a:pt x="5352" y="1707"/>
                    <a:pt x="5466" y="1159"/>
                  </a:cubicBezTo>
                  <a:cubicBezTo>
                    <a:pt x="5603" y="406"/>
                    <a:pt x="5580" y="475"/>
                    <a:pt x="4873" y="64"/>
                  </a:cubicBezTo>
                  <a:cubicBezTo>
                    <a:pt x="4793" y="20"/>
                    <a:pt x="4691" y="0"/>
                    <a:pt x="4570"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5778;p42">
              <a:extLst>
                <a:ext uri="{FF2B5EF4-FFF2-40B4-BE49-F238E27FC236}">
                  <a16:creationId xmlns:a16="http://schemas.microsoft.com/office/drawing/2014/main" id="{31446132-EC57-6821-45A5-FADF767C20FA}"/>
                </a:ext>
              </a:extLst>
            </p:cNvPr>
            <p:cNvSpPr/>
            <p:nvPr/>
          </p:nvSpPr>
          <p:spPr>
            <a:xfrm>
              <a:off x="5587851" y="2973363"/>
              <a:ext cx="113218" cy="106133"/>
            </a:xfrm>
            <a:custGeom>
              <a:avLst/>
              <a:gdLst/>
              <a:ahLst/>
              <a:cxnLst/>
              <a:rect l="l" t="t" r="r" b="b"/>
              <a:pathLst>
                <a:path w="3995" h="3745" extrusionOk="0">
                  <a:moveTo>
                    <a:pt x="1210" y="1"/>
                  </a:moveTo>
                  <a:lnTo>
                    <a:pt x="1" y="2032"/>
                  </a:lnTo>
                  <a:cubicBezTo>
                    <a:pt x="1" y="2032"/>
                    <a:pt x="708" y="2284"/>
                    <a:pt x="1439" y="2740"/>
                  </a:cubicBezTo>
                  <a:cubicBezTo>
                    <a:pt x="2306" y="3265"/>
                    <a:pt x="2671" y="3744"/>
                    <a:pt x="2671" y="3744"/>
                  </a:cubicBezTo>
                  <a:lnTo>
                    <a:pt x="3995" y="1850"/>
                  </a:lnTo>
                  <a:cubicBezTo>
                    <a:pt x="3995" y="1850"/>
                    <a:pt x="3675" y="1348"/>
                    <a:pt x="2717" y="731"/>
                  </a:cubicBezTo>
                  <a:cubicBezTo>
                    <a:pt x="1872" y="184"/>
                    <a:pt x="1210" y="1"/>
                    <a:pt x="121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5779;p42">
              <a:extLst>
                <a:ext uri="{FF2B5EF4-FFF2-40B4-BE49-F238E27FC236}">
                  <a16:creationId xmlns:a16="http://schemas.microsoft.com/office/drawing/2014/main" id="{844EE062-C45B-1775-9553-77D34A943821}"/>
                </a:ext>
              </a:extLst>
            </p:cNvPr>
            <p:cNvSpPr/>
            <p:nvPr/>
          </p:nvSpPr>
          <p:spPr>
            <a:xfrm>
              <a:off x="5628603" y="2552259"/>
              <a:ext cx="361618" cy="525282"/>
            </a:xfrm>
            <a:custGeom>
              <a:avLst/>
              <a:gdLst/>
              <a:ahLst/>
              <a:cxnLst/>
              <a:rect l="l" t="t" r="r" b="b"/>
              <a:pathLst>
                <a:path w="12760" h="18535" extrusionOk="0">
                  <a:moveTo>
                    <a:pt x="11505" y="1"/>
                  </a:moveTo>
                  <a:lnTo>
                    <a:pt x="1" y="17827"/>
                  </a:lnTo>
                  <a:lnTo>
                    <a:pt x="1073" y="18512"/>
                  </a:lnTo>
                  <a:cubicBezTo>
                    <a:pt x="1104" y="18527"/>
                    <a:pt x="1137" y="18535"/>
                    <a:pt x="1169" y="18535"/>
                  </a:cubicBezTo>
                  <a:cubicBezTo>
                    <a:pt x="1233" y="18535"/>
                    <a:pt x="1294" y="18504"/>
                    <a:pt x="1324" y="18444"/>
                  </a:cubicBezTo>
                  <a:lnTo>
                    <a:pt x="12052" y="3128"/>
                  </a:lnTo>
                  <a:cubicBezTo>
                    <a:pt x="12760" y="2123"/>
                    <a:pt x="12509" y="708"/>
                    <a:pt x="11505"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5780;p42">
              <a:extLst>
                <a:ext uri="{FF2B5EF4-FFF2-40B4-BE49-F238E27FC236}">
                  <a16:creationId xmlns:a16="http://schemas.microsoft.com/office/drawing/2014/main" id="{DF1649B4-CC84-ACD4-FD14-761155F511E9}"/>
                </a:ext>
              </a:extLst>
            </p:cNvPr>
            <p:cNvSpPr/>
            <p:nvPr/>
          </p:nvSpPr>
          <p:spPr>
            <a:xfrm>
              <a:off x="4625311" y="1541853"/>
              <a:ext cx="709010" cy="585448"/>
            </a:xfrm>
            <a:custGeom>
              <a:avLst/>
              <a:gdLst/>
              <a:ahLst/>
              <a:cxnLst/>
              <a:rect l="l" t="t" r="r" b="b"/>
              <a:pathLst>
                <a:path w="25018" h="20658" extrusionOk="0">
                  <a:moveTo>
                    <a:pt x="17873" y="4543"/>
                  </a:moveTo>
                  <a:lnTo>
                    <a:pt x="8537" y="15682"/>
                  </a:lnTo>
                  <a:lnTo>
                    <a:pt x="4474" y="8263"/>
                  </a:lnTo>
                  <a:lnTo>
                    <a:pt x="17873" y="4543"/>
                  </a:lnTo>
                  <a:close/>
                  <a:moveTo>
                    <a:pt x="25017" y="1"/>
                  </a:moveTo>
                  <a:lnTo>
                    <a:pt x="1" y="6095"/>
                  </a:lnTo>
                  <a:lnTo>
                    <a:pt x="7989" y="20658"/>
                  </a:lnTo>
                  <a:lnTo>
                    <a:pt x="25017"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5781;p42">
              <a:extLst>
                <a:ext uri="{FF2B5EF4-FFF2-40B4-BE49-F238E27FC236}">
                  <a16:creationId xmlns:a16="http://schemas.microsoft.com/office/drawing/2014/main" id="{7EC441E7-A883-6FFA-785E-F8520A94ACF8}"/>
                </a:ext>
              </a:extLst>
            </p:cNvPr>
            <p:cNvSpPr/>
            <p:nvPr/>
          </p:nvSpPr>
          <p:spPr>
            <a:xfrm>
              <a:off x="4667367" y="1703958"/>
              <a:ext cx="29134" cy="52032"/>
            </a:xfrm>
            <a:custGeom>
              <a:avLst/>
              <a:gdLst/>
              <a:ahLst/>
              <a:cxnLst/>
              <a:rect l="l" t="t" r="r" b="b"/>
              <a:pathLst>
                <a:path w="1028" h="1836" extrusionOk="0">
                  <a:moveTo>
                    <a:pt x="105" y="1"/>
                  </a:moveTo>
                  <a:cubicBezTo>
                    <a:pt x="93" y="1"/>
                    <a:pt x="81" y="4"/>
                    <a:pt x="69" y="10"/>
                  </a:cubicBezTo>
                  <a:cubicBezTo>
                    <a:pt x="23" y="33"/>
                    <a:pt x="0" y="101"/>
                    <a:pt x="23" y="147"/>
                  </a:cubicBezTo>
                  <a:lnTo>
                    <a:pt x="845" y="1790"/>
                  </a:lnTo>
                  <a:cubicBezTo>
                    <a:pt x="845" y="1813"/>
                    <a:pt x="868" y="1813"/>
                    <a:pt x="890" y="1836"/>
                  </a:cubicBezTo>
                  <a:lnTo>
                    <a:pt x="959" y="1836"/>
                  </a:lnTo>
                  <a:cubicBezTo>
                    <a:pt x="1004" y="1813"/>
                    <a:pt x="1027" y="1745"/>
                    <a:pt x="1004" y="1699"/>
                  </a:cubicBezTo>
                  <a:lnTo>
                    <a:pt x="183" y="55"/>
                  </a:lnTo>
                  <a:cubicBezTo>
                    <a:pt x="166" y="22"/>
                    <a:pt x="137" y="1"/>
                    <a:pt x="105"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5782;p42">
              <a:extLst>
                <a:ext uri="{FF2B5EF4-FFF2-40B4-BE49-F238E27FC236}">
                  <a16:creationId xmlns:a16="http://schemas.microsoft.com/office/drawing/2014/main" id="{CFEF8BC4-3BC7-1CB0-9F32-4D1B550A433F}"/>
                </a:ext>
              </a:extLst>
            </p:cNvPr>
            <p:cNvSpPr/>
            <p:nvPr/>
          </p:nvSpPr>
          <p:spPr>
            <a:xfrm>
              <a:off x="4755987" y="1684404"/>
              <a:ext cx="29134" cy="51550"/>
            </a:xfrm>
            <a:custGeom>
              <a:avLst/>
              <a:gdLst/>
              <a:ahLst/>
              <a:cxnLst/>
              <a:rect l="l" t="t" r="r" b="b"/>
              <a:pathLst>
                <a:path w="1028" h="1819" extrusionOk="0">
                  <a:moveTo>
                    <a:pt x="125" y="0"/>
                  </a:moveTo>
                  <a:cubicBezTo>
                    <a:pt x="107" y="0"/>
                    <a:pt x="88" y="6"/>
                    <a:pt x="69" y="15"/>
                  </a:cubicBezTo>
                  <a:cubicBezTo>
                    <a:pt x="23" y="38"/>
                    <a:pt x="0" y="84"/>
                    <a:pt x="23" y="129"/>
                  </a:cubicBezTo>
                  <a:lnTo>
                    <a:pt x="845" y="1773"/>
                  </a:lnTo>
                  <a:cubicBezTo>
                    <a:pt x="845" y="1795"/>
                    <a:pt x="868" y="1795"/>
                    <a:pt x="890" y="1818"/>
                  </a:cubicBezTo>
                  <a:lnTo>
                    <a:pt x="982" y="1818"/>
                  </a:lnTo>
                  <a:cubicBezTo>
                    <a:pt x="1027" y="1795"/>
                    <a:pt x="1027" y="1727"/>
                    <a:pt x="1005" y="1681"/>
                  </a:cubicBezTo>
                  <a:lnTo>
                    <a:pt x="206" y="38"/>
                  </a:lnTo>
                  <a:cubicBezTo>
                    <a:pt x="179" y="11"/>
                    <a:pt x="152" y="0"/>
                    <a:pt x="12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5783;p42">
              <a:extLst>
                <a:ext uri="{FF2B5EF4-FFF2-40B4-BE49-F238E27FC236}">
                  <a16:creationId xmlns:a16="http://schemas.microsoft.com/office/drawing/2014/main" id="{353277D8-6F6D-2553-57D2-FAE6C455A9AD}"/>
                </a:ext>
              </a:extLst>
            </p:cNvPr>
            <p:cNvSpPr/>
            <p:nvPr/>
          </p:nvSpPr>
          <p:spPr>
            <a:xfrm>
              <a:off x="4842650" y="1662582"/>
              <a:ext cx="29134" cy="51380"/>
            </a:xfrm>
            <a:custGeom>
              <a:avLst/>
              <a:gdLst/>
              <a:ahLst/>
              <a:cxnLst/>
              <a:rect l="l" t="t" r="r" b="b"/>
              <a:pathLst>
                <a:path w="1028" h="1813" extrusionOk="0">
                  <a:moveTo>
                    <a:pt x="87" y="0"/>
                  </a:moveTo>
                  <a:cubicBezTo>
                    <a:pt x="73" y="0"/>
                    <a:pt x="59" y="3"/>
                    <a:pt x="46" y="9"/>
                  </a:cubicBezTo>
                  <a:cubicBezTo>
                    <a:pt x="1" y="32"/>
                    <a:pt x="1" y="77"/>
                    <a:pt x="24" y="123"/>
                  </a:cubicBezTo>
                  <a:lnTo>
                    <a:pt x="823" y="1767"/>
                  </a:lnTo>
                  <a:cubicBezTo>
                    <a:pt x="845" y="1789"/>
                    <a:pt x="868" y="1812"/>
                    <a:pt x="868" y="1812"/>
                  </a:cubicBezTo>
                  <a:lnTo>
                    <a:pt x="959" y="1812"/>
                  </a:lnTo>
                  <a:cubicBezTo>
                    <a:pt x="1005" y="1789"/>
                    <a:pt x="1028" y="1721"/>
                    <a:pt x="1005" y="1675"/>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5784;p42">
              <a:extLst>
                <a:ext uri="{FF2B5EF4-FFF2-40B4-BE49-F238E27FC236}">
                  <a16:creationId xmlns:a16="http://schemas.microsoft.com/office/drawing/2014/main" id="{428C5C69-2937-2A37-C8BF-2A3D75D27610}"/>
                </a:ext>
              </a:extLst>
            </p:cNvPr>
            <p:cNvSpPr/>
            <p:nvPr/>
          </p:nvSpPr>
          <p:spPr>
            <a:xfrm>
              <a:off x="4937107" y="1639286"/>
              <a:ext cx="29134" cy="52032"/>
            </a:xfrm>
            <a:custGeom>
              <a:avLst/>
              <a:gdLst/>
              <a:ahLst/>
              <a:cxnLst/>
              <a:rect l="l" t="t" r="r" b="b"/>
              <a:pathLst>
                <a:path w="1028" h="1836" extrusionOk="0">
                  <a:moveTo>
                    <a:pt x="105" y="0"/>
                  </a:moveTo>
                  <a:cubicBezTo>
                    <a:pt x="93" y="0"/>
                    <a:pt x="81" y="3"/>
                    <a:pt x="69" y="9"/>
                  </a:cubicBezTo>
                  <a:cubicBezTo>
                    <a:pt x="23" y="55"/>
                    <a:pt x="0" y="101"/>
                    <a:pt x="23" y="146"/>
                  </a:cubicBezTo>
                  <a:lnTo>
                    <a:pt x="845" y="1790"/>
                  </a:lnTo>
                  <a:cubicBezTo>
                    <a:pt x="845" y="1812"/>
                    <a:pt x="868" y="1812"/>
                    <a:pt x="891" y="1835"/>
                  </a:cubicBezTo>
                  <a:lnTo>
                    <a:pt x="959" y="1835"/>
                  </a:lnTo>
                  <a:cubicBezTo>
                    <a:pt x="1005" y="1812"/>
                    <a:pt x="1027" y="1744"/>
                    <a:pt x="1005" y="1698"/>
                  </a:cubicBezTo>
                  <a:lnTo>
                    <a:pt x="183" y="55"/>
                  </a:lnTo>
                  <a:cubicBezTo>
                    <a:pt x="166" y="22"/>
                    <a:pt x="137"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5785;p42">
              <a:extLst>
                <a:ext uri="{FF2B5EF4-FFF2-40B4-BE49-F238E27FC236}">
                  <a16:creationId xmlns:a16="http://schemas.microsoft.com/office/drawing/2014/main" id="{264A48AC-D8F9-E9C2-BD5B-1B13312028F7}"/>
                </a:ext>
              </a:extLst>
            </p:cNvPr>
            <p:cNvSpPr/>
            <p:nvPr/>
          </p:nvSpPr>
          <p:spPr>
            <a:xfrm>
              <a:off x="5034144" y="1615991"/>
              <a:ext cx="29785" cy="52032"/>
            </a:xfrm>
            <a:custGeom>
              <a:avLst/>
              <a:gdLst/>
              <a:ahLst/>
              <a:cxnLst/>
              <a:rect l="l" t="t" r="r" b="b"/>
              <a:pathLst>
                <a:path w="1051" h="1836" extrusionOk="0">
                  <a:moveTo>
                    <a:pt x="109" y="1"/>
                  </a:moveTo>
                  <a:cubicBezTo>
                    <a:pt x="95" y="1"/>
                    <a:pt x="81" y="3"/>
                    <a:pt x="69" y="10"/>
                  </a:cubicBezTo>
                  <a:cubicBezTo>
                    <a:pt x="23" y="32"/>
                    <a:pt x="0" y="101"/>
                    <a:pt x="23" y="147"/>
                  </a:cubicBezTo>
                  <a:lnTo>
                    <a:pt x="845" y="1790"/>
                  </a:lnTo>
                  <a:cubicBezTo>
                    <a:pt x="867" y="1813"/>
                    <a:pt x="867" y="1813"/>
                    <a:pt x="890" y="1836"/>
                  </a:cubicBezTo>
                  <a:cubicBezTo>
                    <a:pt x="913" y="1836"/>
                    <a:pt x="959" y="1836"/>
                    <a:pt x="982" y="1813"/>
                  </a:cubicBezTo>
                  <a:cubicBezTo>
                    <a:pt x="1027" y="1790"/>
                    <a:pt x="1050" y="1744"/>
                    <a:pt x="1027" y="1699"/>
                  </a:cubicBezTo>
                  <a:lnTo>
                    <a:pt x="206"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5786;p42">
              <a:extLst>
                <a:ext uri="{FF2B5EF4-FFF2-40B4-BE49-F238E27FC236}">
                  <a16:creationId xmlns:a16="http://schemas.microsoft.com/office/drawing/2014/main" id="{99935FE9-765B-A3F5-2661-F6CAB6FE9A30}"/>
                </a:ext>
              </a:extLst>
            </p:cNvPr>
            <p:cNvSpPr/>
            <p:nvPr/>
          </p:nvSpPr>
          <p:spPr>
            <a:xfrm>
              <a:off x="5136989" y="1590768"/>
              <a:ext cx="29785" cy="51862"/>
            </a:xfrm>
            <a:custGeom>
              <a:avLst/>
              <a:gdLst/>
              <a:ahLst/>
              <a:cxnLst/>
              <a:rect l="l" t="t" r="r" b="b"/>
              <a:pathLst>
                <a:path w="1051" h="1830" extrusionOk="0">
                  <a:moveTo>
                    <a:pt x="109" y="0"/>
                  </a:moveTo>
                  <a:cubicBezTo>
                    <a:pt x="95" y="0"/>
                    <a:pt x="81" y="3"/>
                    <a:pt x="69" y="9"/>
                  </a:cubicBezTo>
                  <a:cubicBezTo>
                    <a:pt x="23" y="32"/>
                    <a:pt x="0" y="78"/>
                    <a:pt x="46" y="124"/>
                  </a:cubicBezTo>
                  <a:lnTo>
                    <a:pt x="845" y="1767"/>
                  </a:lnTo>
                  <a:cubicBezTo>
                    <a:pt x="868" y="1790"/>
                    <a:pt x="891" y="1813"/>
                    <a:pt x="891" y="1813"/>
                  </a:cubicBezTo>
                  <a:cubicBezTo>
                    <a:pt x="902" y="1824"/>
                    <a:pt x="919" y="1830"/>
                    <a:pt x="936" y="1830"/>
                  </a:cubicBezTo>
                  <a:cubicBezTo>
                    <a:pt x="953" y="1830"/>
                    <a:pt x="970" y="1824"/>
                    <a:pt x="982" y="1813"/>
                  </a:cubicBezTo>
                  <a:cubicBezTo>
                    <a:pt x="1027" y="1790"/>
                    <a:pt x="1050" y="1721"/>
                    <a:pt x="1027" y="1676"/>
                  </a:cubicBezTo>
                  <a:lnTo>
                    <a:pt x="206" y="55"/>
                  </a:lnTo>
                  <a:cubicBezTo>
                    <a:pt x="189" y="22"/>
                    <a:pt x="148" y="0"/>
                    <a:pt x="10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5787;p42">
              <a:extLst>
                <a:ext uri="{FF2B5EF4-FFF2-40B4-BE49-F238E27FC236}">
                  <a16:creationId xmlns:a16="http://schemas.microsoft.com/office/drawing/2014/main" id="{27064A77-43BA-4025-5245-6CAF469AEEA2}"/>
                </a:ext>
              </a:extLst>
            </p:cNvPr>
            <p:cNvSpPr/>
            <p:nvPr/>
          </p:nvSpPr>
          <p:spPr>
            <a:xfrm>
              <a:off x="4709396" y="1695569"/>
              <a:ext cx="20093" cy="34546"/>
            </a:xfrm>
            <a:custGeom>
              <a:avLst/>
              <a:gdLst/>
              <a:ahLst/>
              <a:cxnLst/>
              <a:rect l="l" t="t" r="r" b="b"/>
              <a:pathLst>
                <a:path w="709" h="1219" extrusionOk="0">
                  <a:moveTo>
                    <a:pt x="87" y="0"/>
                  </a:moveTo>
                  <a:cubicBezTo>
                    <a:pt x="73" y="0"/>
                    <a:pt x="59" y="3"/>
                    <a:pt x="46" y="9"/>
                  </a:cubicBezTo>
                  <a:cubicBezTo>
                    <a:pt x="1" y="32"/>
                    <a:pt x="1" y="100"/>
                    <a:pt x="24" y="146"/>
                  </a:cubicBezTo>
                  <a:lnTo>
                    <a:pt x="526" y="1173"/>
                  </a:lnTo>
                  <a:cubicBezTo>
                    <a:pt x="526" y="1196"/>
                    <a:pt x="549" y="1196"/>
                    <a:pt x="571" y="1219"/>
                  </a:cubicBezTo>
                  <a:lnTo>
                    <a:pt x="663" y="1219"/>
                  </a:lnTo>
                  <a:cubicBezTo>
                    <a:pt x="708" y="1173"/>
                    <a:pt x="708" y="1128"/>
                    <a:pt x="686" y="1082"/>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788;p42">
              <a:extLst>
                <a:ext uri="{FF2B5EF4-FFF2-40B4-BE49-F238E27FC236}">
                  <a16:creationId xmlns:a16="http://schemas.microsoft.com/office/drawing/2014/main" id="{A2C64B24-1FBB-681E-F2AC-C242AE8F3382}"/>
                </a:ext>
              </a:extLst>
            </p:cNvPr>
            <p:cNvSpPr/>
            <p:nvPr/>
          </p:nvSpPr>
          <p:spPr>
            <a:xfrm>
              <a:off x="4798015" y="1673578"/>
              <a:ext cx="20745" cy="34405"/>
            </a:xfrm>
            <a:custGeom>
              <a:avLst/>
              <a:gdLst/>
              <a:ahLst/>
              <a:cxnLst/>
              <a:rect l="l" t="t" r="r" b="b"/>
              <a:pathLst>
                <a:path w="732" h="1214" extrusionOk="0">
                  <a:moveTo>
                    <a:pt x="106" y="0"/>
                  </a:moveTo>
                  <a:cubicBezTo>
                    <a:pt x="94" y="0"/>
                    <a:pt x="82" y="3"/>
                    <a:pt x="69" y="9"/>
                  </a:cubicBezTo>
                  <a:cubicBezTo>
                    <a:pt x="24" y="32"/>
                    <a:pt x="1" y="100"/>
                    <a:pt x="24" y="146"/>
                  </a:cubicBezTo>
                  <a:lnTo>
                    <a:pt x="526" y="1150"/>
                  </a:lnTo>
                  <a:cubicBezTo>
                    <a:pt x="549" y="1173"/>
                    <a:pt x="549" y="1196"/>
                    <a:pt x="572" y="1196"/>
                  </a:cubicBezTo>
                  <a:cubicBezTo>
                    <a:pt x="583" y="1207"/>
                    <a:pt x="600" y="1213"/>
                    <a:pt x="617" y="1213"/>
                  </a:cubicBezTo>
                  <a:cubicBezTo>
                    <a:pt x="634" y="1213"/>
                    <a:pt x="651" y="1207"/>
                    <a:pt x="663" y="1196"/>
                  </a:cubicBezTo>
                  <a:cubicBezTo>
                    <a:pt x="708" y="1173"/>
                    <a:pt x="731" y="1127"/>
                    <a:pt x="708" y="1082"/>
                  </a:cubicBezTo>
                  <a:lnTo>
                    <a:pt x="183" y="55"/>
                  </a:lnTo>
                  <a:cubicBezTo>
                    <a:pt x="167" y="21"/>
                    <a:pt x="138" y="0"/>
                    <a:pt x="106"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789;p42">
              <a:extLst>
                <a:ext uri="{FF2B5EF4-FFF2-40B4-BE49-F238E27FC236}">
                  <a16:creationId xmlns:a16="http://schemas.microsoft.com/office/drawing/2014/main" id="{E505600D-1769-53ED-150D-99DCE7BE6FCE}"/>
                </a:ext>
              </a:extLst>
            </p:cNvPr>
            <p:cNvSpPr/>
            <p:nvPr/>
          </p:nvSpPr>
          <p:spPr>
            <a:xfrm>
              <a:off x="4887286" y="1651444"/>
              <a:ext cx="20745" cy="34036"/>
            </a:xfrm>
            <a:custGeom>
              <a:avLst/>
              <a:gdLst/>
              <a:ahLst/>
              <a:cxnLst/>
              <a:rect l="l" t="t" r="r" b="b"/>
              <a:pathLst>
                <a:path w="732" h="1201" extrusionOk="0">
                  <a:moveTo>
                    <a:pt x="118" y="0"/>
                  </a:moveTo>
                  <a:cubicBezTo>
                    <a:pt x="103" y="0"/>
                    <a:pt x="86" y="6"/>
                    <a:pt x="69" y="14"/>
                  </a:cubicBezTo>
                  <a:cubicBezTo>
                    <a:pt x="24" y="37"/>
                    <a:pt x="1" y="82"/>
                    <a:pt x="24" y="128"/>
                  </a:cubicBezTo>
                  <a:lnTo>
                    <a:pt x="526" y="1155"/>
                  </a:lnTo>
                  <a:cubicBezTo>
                    <a:pt x="549" y="1178"/>
                    <a:pt x="571" y="1178"/>
                    <a:pt x="571" y="1201"/>
                  </a:cubicBezTo>
                  <a:lnTo>
                    <a:pt x="663" y="1201"/>
                  </a:lnTo>
                  <a:cubicBezTo>
                    <a:pt x="708" y="1178"/>
                    <a:pt x="731" y="1110"/>
                    <a:pt x="708" y="1064"/>
                  </a:cubicBezTo>
                  <a:lnTo>
                    <a:pt x="183" y="60"/>
                  </a:lnTo>
                  <a:cubicBezTo>
                    <a:pt x="169" y="16"/>
                    <a:pt x="145" y="0"/>
                    <a:pt x="118"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790;p42">
              <a:extLst>
                <a:ext uri="{FF2B5EF4-FFF2-40B4-BE49-F238E27FC236}">
                  <a16:creationId xmlns:a16="http://schemas.microsoft.com/office/drawing/2014/main" id="{985D407D-2A18-B779-E0F4-25D129032203}"/>
                </a:ext>
              </a:extLst>
            </p:cNvPr>
            <p:cNvSpPr/>
            <p:nvPr/>
          </p:nvSpPr>
          <p:spPr>
            <a:xfrm>
              <a:off x="4984322" y="1628290"/>
              <a:ext cx="20717" cy="34405"/>
            </a:xfrm>
            <a:custGeom>
              <a:avLst/>
              <a:gdLst/>
              <a:ahLst/>
              <a:cxnLst/>
              <a:rect l="l" t="t" r="r" b="b"/>
              <a:pathLst>
                <a:path w="731" h="1214" extrusionOk="0">
                  <a:moveTo>
                    <a:pt x="105" y="0"/>
                  </a:moveTo>
                  <a:cubicBezTo>
                    <a:pt x="94" y="0"/>
                    <a:pt x="81" y="3"/>
                    <a:pt x="69" y="9"/>
                  </a:cubicBezTo>
                  <a:cubicBezTo>
                    <a:pt x="23" y="32"/>
                    <a:pt x="1" y="101"/>
                    <a:pt x="23" y="146"/>
                  </a:cubicBezTo>
                  <a:lnTo>
                    <a:pt x="526" y="1173"/>
                  </a:lnTo>
                  <a:cubicBezTo>
                    <a:pt x="548" y="1173"/>
                    <a:pt x="548" y="1196"/>
                    <a:pt x="571" y="1196"/>
                  </a:cubicBezTo>
                  <a:cubicBezTo>
                    <a:pt x="583" y="1208"/>
                    <a:pt x="594" y="1213"/>
                    <a:pt x="608" y="1213"/>
                  </a:cubicBezTo>
                  <a:cubicBezTo>
                    <a:pt x="623" y="1213"/>
                    <a:pt x="640" y="1208"/>
                    <a:pt x="663" y="1196"/>
                  </a:cubicBezTo>
                  <a:cubicBezTo>
                    <a:pt x="708" y="1173"/>
                    <a:pt x="731" y="1128"/>
                    <a:pt x="708" y="1082"/>
                  </a:cubicBezTo>
                  <a:lnTo>
                    <a:pt x="183" y="55"/>
                  </a:lnTo>
                  <a:cubicBezTo>
                    <a:pt x="166" y="22"/>
                    <a:pt x="138"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791;p42">
              <a:extLst>
                <a:ext uri="{FF2B5EF4-FFF2-40B4-BE49-F238E27FC236}">
                  <a16:creationId xmlns:a16="http://schemas.microsoft.com/office/drawing/2014/main" id="{59BA9651-B717-E776-342D-7DAE694CA03C}"/>
                </a:ext>
              </a:extLst>
            </p:cNvPr>
            <p:cNvSpPr/>
            <p:nvPr/>
          </p:nvSpPr>
          <p:spPr>
            <a:xfrm>
              <a:off x="5082662" y="1604343"/>
              <a:ext cx="20717" cy="33923"/>
            </a:xfrm>
            <a:custGeom>
              <a:avLst/>
              <a:gdLst/>
              <a:ahLst/>
              <a:cxnLst/>
              <a:rect l="l" t="t" r="r" b="b"/>
              <a:pathLst>
                <a:path w="731" h="1197" extrusionOk="0">
                  <a:moveTo>
                    <a:pt x="109" y="1"/>
                  </a:moveTo>
                  <a:cubicBezTo>
                    <a:pt x="95" y="1"/>
                    <a:pt x="81" y="4"/>
                    <a:pt x="68" y="10"/>
                  </a:cubicBezTo>
                  <a:cubicBezTo>
                    <a:pt x="23" y="33"/>
                    <a:pt x="0" y="78"/>
                    <a:pt x="23" y="124"/>
                  </a:cubicBezTo>
                  <a:lnTo>
                    <a:pt x="548" y="1151"/>
                  </a:lnTo>
                  <a:cubicBezTo>
                    <a:pt x="548" y="1174"/>
                    <a:pt x="571" y="1197"/>
                    <a:pt x="571" y="1197"/>
                  </a:cubicBezTo>
                  <a:lnTo>
                    <a:pt x="662" y="1197"/>
                  </a:lnTo>
                  <a:cubicBezTo>
                    <a:pt x="708" y="1174"/>
                    <a:pt x="730" y="1105"/>
                    <a:pt x="708" y="1060"/>
                  </a:cubicBezTo>
                  <a:lnTo>
                    <a:pt x="205"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792;p42">
              <a:extLst>
                <a:ext uri="{FF2B5EF4-FFF2-40B4-BE49-F238E27FC236}">
                  <a16:creationId xmlns:a16="http://schemas.microsoft.com/office/drawing/2014/main" id="{3B432E4E-C814-1753-D336-C74CA7FE04B4}"/>
                </a:ext>
              </a:extLst>
            </p:cNvPr>
            <p:cNvSpPr/>
            <p:nvPr/>
          </p:nvSpPr>
          <p:spPr>
            <a:xfrm>
              <a:off x="5194548" y="1577193"/>
              <a:ext cx="20745" cy="34405"/>
            </a:xfrm>
            <a:custGeom>
              <a:avLst/>
              <a:gdLst/>
              <a:ahLst/>
              <a:cxnLst/>
              <a:rect l="l" t="t" r="r" b="b"/>
              <a:pathLst>
                <a:path w="732" h="1214" extrusionOk="0">
                  <a:moveTo>
                    <a:pt x="110" y="0"/>
                  </a:moveTo>
                  <a:cubicBezTo>
                    <a:pt x="95" y="0"/>
                    <a:pt x="82" y="3"/>
                    <a:pt x="69" y="9"/>
                  </a:cubicBezTo>
                  <a:cubicBezTo>
                    <a:pt x="24" y="32"/>
                    <a:pt x="1" y="100"/>
                    <a:pt x="24" y="146"/>
                  </a:cubicBezTo>
                  <a:lnTo>
                    <a:pt x="549" y="1150"/>
                  </a:lnTo>
                  <a:cubicBezTo>
                    <a:pt x="549" y="1173"/>
                    <a:pt x="571" y="1196"/>
                    <a:pt x="571" y="1196"/>
                  </a:cubicBezTo>
                  <a:cubicBezTo>
                    <a:pt x="594" y="1207"/>
                    <a:pt x="611" y="1213"/>
                    <a:pt x="626" y="1213"/>
                  </a:cubicBezTo>
                  <a:cubicBezTo>
                    <a:pt x="640" y="1213"/>
                    <a:pt x="651" y="1207"/>
                    <a:pt x="663" y="1196"/>
                  </a:cubicBezTo>
                  <a:cubicBezTo>
                    <a:pt x="708" y="1173"/>
                    <a:pt x="731" y="1128"/>
                    <a:pt x="708" y="1082"/>
                  </a:cubicBezTo>
                  <a:lnTo>
                    <a:pt x="206" y="55"/>
                  </a:lnTo>
                  <a:cubicBezTo>
                    <a:pt x="190" y="21"/>
                    <a:pt x="148" y="0"/>
                    <a:pt x="11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793;p42">
              <a:extLst>
                <a:ext uri="{FF2B5EF4-FFF2-40B4-BE49-F238E27FC236}">
                  <a16:creationId xmlns:a16="http://schemas.microsoft.com/office/drawing/2014/main" id="{ABF16FC7-44D9-7388-9EEE-5FF5EF15C2D7}"/>
                </a:ext>
              </a:extLst>
            </p:cNvPr>
            <p:cNvSpPr/>
            <p:nvPr/>
          </p:nvSpPr>
          <p:spPr>
            <a:xfrm>
              <a:off x="3480998" y="2291560"/>
              <a:ext cx="410788" cy="398007"/>
            </a:xfrm>
            <a:custGeom>
              <a:avLst/>
              <a:gdLst/>
              <a:ahLst/>
              <a:cxnLst/>
              <a:rect l="l" t="t" r="r" b="b"/>
              <a:pathLst>
                <a:path w="14495" h="14044" extrusionOk="0">
                  <a:moveTo>
                    <a:pt x="8719" y="0"/>
                  </a:moveTo>
                  <a:cubicBezTo>
                    <a:pt x="8696" y="0"/>
                    <a:pt x="8674" y="1"/>
                    <a:pt x="8651" y="1"/>
                  </a:cubicBezTo>
                  <a:cubicBezTo>
                    <a:pt x="7510" y="1"/>
                    <a:pt x="6848" y="640"/>
                    <a:pt x="6300" y="1485"/>
                  </a:cubicBezTo>
                  <a:cubicBezTo>
                    <a:pt x="5684" y="2421"/>
                    <a:pt x="4862" y="2854"/>
                    <a:pt x="3744" y="3151"/>
                  </a:cubicBezTo>
                  <a:cubicBezTo>
                    <a:pt x="2717" y="3425"/>
                    <a:pt x="1576" y="3653"/>
                    <a:pt x="868" y="4429"/>
                  </a:cubicBezTo>
                  <a:cubicBezTo>
                    <a:pt x="434" y="4909"/>
                    <a:pt x="183" y="5525"/>
                    <a:pt x="160" y="6141"/>
                  </a:cubicBezTo>
                  <a:cubicBezTo>
                    <a:pt x="1" y="11893"/>
                    <a:pt x="4041" y="13970"/>
                    <a:pt x="5365" y="14039"/>
                  </a:cubicBezTo>
                  <a:cubicBezTo>
                    <a:pt x="5419" y="14042"/>
                    <a:pt x="5474" y="14044"/>
                    <a:pt x="5528" y="14044"/>
                  </a:cubicBezTo>
                  <a:cubicBezTo>
                    <a:pt x="6916" y="14044"/>
                    <a:pt x="8088" y="12953"/>
                    <a:pt x="9450" y="12624"/>
                  </a:cubicBezTo>
                  <a:cubicBezTo>
                    <a:pt x="10112" y="12464"/>
                    <a:pt x="10820" y="12464"/>
                    <a:pt x="11459" y="12213"/>
                  </a:cubicBezTo>
                  <a:cubicBezTo>
                    <a:pt x="12281" y="11916"/>
                    <a:pt x="12920" y="11208"/>
                    <a:pt x="13239" y="10432"/>
                  </a:cubicBezTo>
                  <a:cubicBezTo>
                    <a:pt x="14495" y="7442"/>
                    <a:pt x="13924" y="4954"/>
                    <a:pt x="13353" y="3562"/>
                  </a:cubicBezTo>
                  <a:cubicBezTo>
                    <a:pt x="12943" y="2626"/>
                    <a:pt x="12281" y="1804"/>
                    <a:pt x="11459" y="1142"/>
                  </a:cubicBezTo>
                  <a:cubicBezTo>
                    <a:pt x="10699" y="517"/>
                    <a:pt x="9764" y="0"/>
                    <a:pt x="8719"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794;p42">
              <a:extLst>
                <a:ext uri="{FF2B5EF4-FFF2-40B4-BE49-F238E27FC236}">
                  <a16:creationId xmlns:a16="http://schemas.microsoft.com/office/drawing/2014/main" id="{773AF3CF-4AB5-5953-297F-BB305746BD4D}"/>
                </a:ext>
              </a:extLst>
            </p:cNvPr>
            <p:cNvSpPr/>
            <p:nvPr/>
          </p:nvSpPr>
          <p:spPr>
            <a:xfrm>
              <a:off x="3483577" y="2470102"/>
              <a:ext cx="291137" cy="219465"/>
            </a:xfrm>
            <a:custGeom>
              <a:avLst/>
              <a:gdLst/>
              <a:ahLst/>
              <a:cxnLst/>
              <a:rect l="l" t="t" r="r" b="b"/>
              <a:pathLst>
                <a:path w="10273" h="7744" extrusionOk="0">
                  <a:moveTo>
                    <a:pt x="69" y="1"/>
                  </a:moveTo>
                  <a:lnTo>
                    <a:pt x="69" y="1"/>
                  </a:lnTo>
                  <a:cubicBezTo>
                    <a:pt x="1" y="5616"/>
                    <a:pt x="3950" y="7670"/>
                    <a:pt x="5274" y="7739"/>
                  </a:cubicBezTo>
                  <a:cubicBezTo>
                    <a:pt x="5328" y="7742"/>
                    <a:pt x="5383" y="7744"/>
                    <a:pt x="5437" y="7744"/>
                  </a:cubicBezTo>
                  <a:cubicBezTo>
                    <a:pt x="6825" y="7744"/>
                    <a:pt x="7997" y="6653"/>
                    <a:pt x="9359" y="6324"/>
                  </a:cubicBezTo>
                  <a:cubicBezTo>
                    <a:pt x="9656" y="6255"/>
                    <a:pt x="9976" y="6209"/>
                    <a:pt x="10272" y="6164"/>
                  </a:cubicBezTo>
                  <a:cubicBezTo>
                    <a:pt x="9792" y="5983"/>
                    <a:pt x="9414" y="5911"/>
                    <a:pt x="9085" y="5911"/>
                  </a:cubicBezTo>
                  <a:cubicBezTo>
                    <a:pt x="7960" y="5911"/>
                    <a:pt x="7419" y="6756"/>
                    <a:pt x="5388" y="6985"/>
                  </a:cubicBezTo>
                  <a:cubicBezTo>
                    <a:pt x="2831" y="6894"/>
                    <a:pt x="731" y="3014"/>
                    <a:pt x="6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795;p42">
              <a:extLst>
                <a:ext uri="{FF2B5EF4-FFF2-40B4-BE49-F238E27FC236}">
                  <a16:creationId xmlns:a16="http://schemas.microsoft.com/office/drawing/2014/main" id="{61BD929A-CFCA-7B63-DA50-6CDE21065543}"/>
                </a:ext>
              </a:extLst>
            </p:cNvPr>
            <p:cNvSpPr/>
            <p:nvPr/>
          </p:nvSpPr>
          <p:spPr>
            <a:xfrm>
              <a:off x="3601953" y="2372640"/>
              <a:ext cx="88024" cy="31939"/>
            </a:xfrm>
            <a:custGeom>
              <a:avLst/>
              <a:gdLst/>
              <a:ahLst/>
              <a:cxnLst/>
              <a:rect l="l" t="t" r="r" b="b"/>
              <a:pathLst>
                <a:path w="3106" h="1127" extrusionOk="0">
                  <a:moveTo>
                    <a:pt x="2652" y="1"/>
                  </a:moveTo>
                  <a:cubicBezTo>
                    <a:pt x="2353" y="1"/>
                    <a:pt x="1911" y="77"/>
                    <a:pt x="1439" y="222"/>
                  </a:cubicBezTo>
                  <a:cubicBezTo>
                    <a:pt x="617" y="450"/>
                    <a:pt x="1" y="815"/>
                    <a:pt x="47" y="998"/>
                  </a:cubicBezTo>
                  <a:cubicBezTo>
                    <a:pt x="66" y="1085"/>
                    <a:pt x="209" y="1127"/>
                    <a:pt x="431" y="1127"/>
                  </a:cubicBezTo>
                  <a:cubicBezTo>
                    <a:pt x="730" y="1127"/>
                    <a:pt x="1172" y="1051"/>
                    <a:pt x="1644" y="906"/>
                  </a:cubicBezTo>
                  <a:cubicBezTo>
                    <a:pt x="2466" y="678"/>
                    <a:pt x="3105" y="313"/>
                    <a:pt x="3037" y="130"/>
                  </a:cubicBezTo>
                  <a:cubicBezTo>
                    <a:pt x="3017" y="43"/>
                    <a:pt x="2874" y="1"/>
                    <a:pt x="26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796;p42">
              <a:extLst>
                <a:ext uri="{FF2B5EF4-FFF2-40B4-BE49-F238E27FC236}">
                  <a16:creationId xmlns:a16="http://schemas.microsoft.com/office/drawing/2014/main" id="{FE465264-D94B-5512-C6F0-D2BBDE4C740B}"/>
                </a:ext>
              </a:extLst>
            </p:cNvPr>
            <p:cNvSpPr/>
            <p:nvPr/>
          </p:nvSpPr>
          <p:spPr>
            <a:xfrm>
              <a:off x="3580613" y="2195997"/>
              <a:ext cx="77000" cy="199117"/>
            </a:xfrm>
            <a:custGeom>
              <a:avLst/>
              <a:gdLst/>
              <a:ahLst/>
              <a:cxnLst/>
              <a:rect l="l" t="t" r="r" b="b"/>
              <a:pathLst>
                <a:path w="2717" h="7026" extrusionOk="0">
                  <a:moveTo>
                    <a:pt x="1883" y="1"/>
                  </a:moveTo>
                  <a:cubicBezTo>
                    <a:pt x="1700" y="1"/>
                    <a:pt x="1477" y="62"/>
                    <a:pt x="1210" y="223"/>
                  </a:cubicBezTo>
                  <a:cubicBezTo>
                    <a:pt x="1210" y="223"/>
                    <a:pt x="1" y="2917"/>
                    <a:pt x="2078" y="7025"/>
                  </a:cubicBezTo>
                  <a:cubicBezTo>
                    <a:pt x="2078" y="7025"/>
                    <a:pt x="2084" y="7025"/>
                    <a:pt x="2096" y="7025"/>
                  </a:cubicBezTo>
                  <a:cubicBezTo>
                    <a:pt x="2189" y="7025"/>
                    <a:pt x="2615" y="7007"/>
                    <a:pt x="2717" y="6683"/>
                  </a:cubicBezTo>
                  <a:cubicBezTo>
                    <a:pt x="2717" y="6683"/>
                    <a:pt x="663" y="2255"/>
                    <a:pt x="2648" y="588"/>
                  </a:cubicBezTo>
                  <a:cubicBezTo>
                    <a:pt x="2648" y="588"/>
                    <a:pt x="2453" y="1"/>
                    <a:pt x="1883"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797;p42">
              <a:extLst>
                <a:ext uri="{FF2B5EF4-FFF2-40B4-BE49-F238E27FC236}">
                  <a16:creationId xmlns:a16="http://schemas.microsoft.com/office/drawing/2014/main" id="{FA5C31EC-AD08-33B4-7F08-16D84ACE9E6E}"/>
                </a:ext>
              </a:extLst>
            </p:cNvPr>
            <p:cNvSpPr/>
            <p:nvPr/>
          </p:nvSpPr>
          <p:spPr>
            <a:xfrm>
              <a:off x="3472581" y="2269653"/>
              <a:ext cx="141048" cy="68101"/>
            </a:xfrm>
            <a:custGeom>
              <a:avLst/>
              <a:gdLst/>
              <a:ahLst/>
              <a:cxnLst/>
              <a:rect l="l" t="t" r="r" b="b"/>
              <a:pathLst>
                <a:path w="4977" h="2403" extrusionOk="0">
                  <a:moveTo>
                    <a:pt x="1943" y="1"/>
                  </a:moveTo>
                  <a:cubicBezTo>
                    <a:pt x="880" y="1"/>
                    <a:pt x="1" y="432"/>
                    <a:pt x="1" y="432"/>
                  </a:cubicBezTo>
                  <a:cubicBezTo>
                    <a:pt x="892" y="2031"/>
                    <a:pt x="2253" y="2403"/>
                    <a:pt x="3326" y="2403"/>
                  </a:cubicBezTo>
                  <a:cubicBezTo>
                    <a:pt x="4260" y="2403"/>
                    <a:pt x="4977" y="2121"/>
                    <a:pt x="4977" y="2121"/>
                  </a:cubicBezTo>
                  <a:cubicBezTo>
                    <a:pt x="4237" y="426"/>
                    <a:pt x="2999" y="1"/>
                    <a:pt x="1943" y="1"/>
                  </a:cubicBezTo>
                  <a:close/>
                </a:path>
              </a:pathLst>
            </a:custGeom>
            <a:solidFill>
              <a:srgbClr val="4FC2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798;p42">
              <a:extLst>
                <a:ext uri="{FF2B5EF4-FFF2-40B4-BE49-F238E27FC236}">
                  <a16:creationId xmlns:a16="http://schemas.microsoft.com/office/drawing/2014/main" id="{73DDC42E-9648-AC44-D38C-2C6ECB7EE6E7}"/>
                </a:ext>
              </a:extLst>
            </p:cNvPr>
            <p:cNvSpPr/>
            <p:nvPr/>
          </p:nvSpPr>
          <p:spPr>
            <a:xfrm>
              <a:off x="3712054" y="2322592"/>
              <a:ext cx="138979" cy="194469"/>
            </a:xfrm>
            <a:custGeom>
              <a:avLst/>
              <a:gdLst/>
              <a:ahLst/>
              <a:cxnLst/>
              <a:rect l="l" t="t" r="r" b="b"/>
              <a:pathLst>
                <a:path w="4904" h="6862" extrusionOk="0">
                  <a:moveTo>
                    <a:pt x="1043" y="1"/>
                  </a:moveTo>
                  <a:cubicBezTo>
                    <a:pt x="456" y="1"/>
                    <a:pt x="0" y="321"/>
                    <a:pt x="293" y="1143"/>
                  </a:cubicBezTo>
                  <a:cubicBezTo>
                    <a:pt x="590" y="2033"/>
                    <a:pt x="1525" y="2513"/>
                    <a:pt x="2187" y="3197"/>
                  </a:cubicBezTo>
                  <a:cubicBezTo>
                    <a:pt x="3055" y="4133"/>
                    <a:pt x="3397" y="5389"/>
                    <a:pt x="3785" y="6598"/>
                  </a:cubicBezTo>
                  <a:cubicBezTo>
                    <a:pt x="3831" y="6667"/>
                    <a:pt x="3854" y="6758"/>
                    <a:pt x="3922" y="6804"/>
                  </a:cubicBezTo>
                  <a:cubicBezTo>
                    <a:pt x="3972" y="6844"/>
                    <a:pt x="4035" y="6862"/>
                    <a:pt x="4102" y="6862"/>
                  </a:cubicBezTo>
                  <a:cubicBezTo>
                    <a:pt x="4188" y="6862"/>
                    <a:pt x="4279" y="6832"/>
                    <a:pt x="4356" y="6781"/>
                  </a:cubicBezTo>
                  <a:cubicBezTo>
                    <a:pt x="4470" y="6667"/>
                    <a:pt x="4538" y="6530"/>
                    <a:pt x="4607" y="6393"/>
                  </a:cubicBezTo>
                  <a:cubicBezTo>
                    <a:pt x="4904" y="5548"/>
                    <a:pt x="4835" y="4658"/>
                    <a:pt x="4584" y="3836"/>
                  </a:cubicBezTo>
                  <a:cubicBezTo>
                    <a:pt x="4310" y="3038"/>
                    <a:pt x="3854" y="2284"/>
                    <a:pt x="3352" y="1600"/>
                  </a:cubicBezTo>
                  <a:cubicBezTo>
                    <a:pt x="3009" y="1120"/>
                    <a:pt x="2644" y="664"/>
                    <a:pt x="2165" y="344"/>
                  </a:cubicBezTo>
                  <a:cubicBezTo>
                    <a:pt x="1845" y="131"/>
                    <a:pt x="1417" y="1"/>
                    <a:pt x="10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799;p42">
              <a:extLst>
                <a:ext uri="{FF2B5EF4-FFF2-40B4-BE49-F238E27FC236}">
                  <a16:creationId xmlns:a16="http://schemas.microsoft.com/office/drawing/2014/main" id="{CFC121C1-68E5-A6BA-0563-D09CDFF57C71}"/>
                </a:ext>
              </a:extLst>
            </p:cNvPr>
            <p:cNvSpPr/>
            <p:nvPr/>
          </p:nvSpPr>
          <p:spPr>
            <a:xfrm>
              <a:off x="3807673" y="2542652"/>
              <a:ext cx="29785" cy="25024"/>
            </a:xfrm>
            <a:custGeom>
              <a:avLst/>
              <a:gdLst/>
              <a:ahLst/>
              <a:cxnLst/>
              <a:rect l="l" t="t" r="r" b="b"/>
              <a:pathLst>
                <a:path w="1051" h="883" extrusionOk="0">
                  <a:moveTo>
                    <a:pt x="546" y="1"/>
                  </a:moveTo>
                  <a:cubicBezTo>
                    <a:pt x="501" y="1"/>
                    <a:pt x="455" y="7"/>
                    <a:pt x="411" y="20"/>
                  </a:cubicBezTo>
                  <a:cubicBezTo>
                    <a:pt x="160" y="89"/>
                    <a:pt x="0" y="340"/>
                    <a:pt x="69" y="568"/>
                  </a:cubicBezTo>
                  <a:cubicBezTo>
                    <a:pt x="125" y="756"/>
                    <a:pt x="306" y="882"/>
                    <a:pt x="508" y="882"/>
                  </a:cubicBezTo>
                  <a:cubicBezTo>
                    <a:pt x="551" y="882"/>
                    <a:pt x="595" y="877"/>
                    <a:pt x="639" y="865"/>
                  </a:cubicBezTo>
                  <a:cubicBezTo>
                    <a:pt x="891" y="773"/>
                    <a:pt x="1050" y="545"/>
                    <a:pt x="982" y="317"/>
                  </a:cubicBezTo>
                  <a:cubicBezTo>
                    <a:pt x="927" y="114"/>
                    <a:pt x="737" y="1"/>
                    <a:pt x="54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800;p42">
              <a:extLst>
                <a:ext uri="{FF2B5EF4-FFF2-40B4-BE49-F238E27FC236}">
                  <a16:creationId xmlns:a16="http://schemas.microsoft.com/office/drawing/2014/main" id="{B82FA3B3-DF90-6879-A4A0-2ECA7C598A4C}"/>
                </a:ext>
              </a:extLst>
            </p:cNvPr>
            <p:cNvSpPr/>
            <p:nvPr/>
          </p:nvSpPr>
          <p:spPr>
            <a:xfrm>
              <a:off x="3472581" y="2269653"/>
              <a:ext cx="140396" cy="58182"/>
            </a:xfrm>
            <a:custGeom>
              <a:avLst/>
              <a:gdLst/>
              <a:ahLst/>
              <a:cxnLst/>
              <a:rect l="l" t="t" r="r" b="b"/>
              <a:pathLst>
                <a:path w="4954" h="2053" extrusionOk="0">
                  <a:moveTo>
                    <a:pt x="1945" y="1"/>
                  </a:moveTo>
                  <a:cubicBezTo>
                    <a:pt x="880" y="1"/>
                    <a:pt x="1" y="432"/>
                    <a:pt x="1" y="432"/>
                  </a:cubicBezTo>
                  <a:cubicBezTo>
                    <a:pt x="1" y="455"/>
                    <a:pt x="24" y="455"/>
                    <a:pt x="24" y="455"/>
                  </a:cubicBezTo>
                  <a:lnTo>
                    <a:pt x="4954" y="2052"/>
                  </a:lnTo>
                  <a:cubicBezTo>
                    <a:pt x="4208" y="414"/>
                    <a:pt x="2988" y="1"/>
                    <a:pt x="1945"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801;p42">
              <a:extLst>
                <a:ext uri="{FF2B5EF4-FFF2-40B4-BE49-F238E27FC236}">
                  <a16:creationId xmlns:a16="http://schemas.microsoft.com/office/drawing/2014/main" id="{731AB9F6-B0D2-FCC2-C8B9-AC5604A7AB5A}"/>
                </a:ext>
              </a:extLst>
            </p:cNvPr>
            <p:cNvSpPr/>
            <p:nvPr/>
          </p:nvSpPr>
          <p:spPr>
            <a:xfrm>
              <a:off x="5133759" y="3571082"/>
              <a:ext cx="290457" cy="273793"/>
            </a:xfrm>
            <a:custGeom>
              <a:avLst/>
              <a:gdLst/>
              <a:ahLst/>
              <a:cxnLst/>
              <a:rect l="l" t="t" r="r" b="b"/>
              <a:pathLst>
                <a:path w="10249" h="9661" extrusionOk="0">
                  <a:moveTo>
                    <a:pt x="6209" y="1"/>
                  </a:moveTo>
                  <a:cubicBezTo>
                    <a:pt x="5364" y="1"/>
                    <a:pt x="4999" y="685"/>
                    <a:pt x="4908" y="1484"/>
                  </a:cubicBezTo>
                  <a:cubicBezTo>
                    <a:pt x="4520" y="845"/>
                    <a:pt x="4040" y="366"/>
                    <a:pt x="3356" y="206"/>
                  </a:cubicBezTo>
                  <a:cubicBezTo>
                    <a:pt x="3295" y="192"/>
                    <a:pt x="3238" y="186"/>
                    <a:pt x="3183" y="186"/>
                  </a:cubicBezTo>
                  <a:cubicBezTo>
                    <a:pt x="2782" y="186"/>
                    <a:pt x="2542" y="535"/>
                    <a:pt x="2602" y="936"/>
                  </a:cubicBezTo>
                  <a:cubicBezTo>
                    <a:pt x="2716" y="1690"/>
                    <a:pt x="3013" y="2329"/>
                    <a:pt x="3401" y="2945"/>
                  </a:cubicBezTo>
                  <a:cubicBezTo>
                    <a:pt x="3356" y="2945"/>
                    <a:pt x="3333" y="2945"/>
                    <a:pt x="3287" y="2968"/>
                  </a:cubicBezTo>
                  <a:cubicBezTo>
                    <a:pt x="3036" y="2889"/>
                    <a:pt x="2761" y="2848"/>
                    <a:pt x="2491" y="2848"/>
                  </a:cubicBezTo>
                  <a:cubicBezTo>
                    <a:pt x="1903" y="2848"/>
                    <a:pt x="1332" y="3040"/>
                    <a:pt x="1050" y="3447"/>
                  </a:cubicBezTo>
                  <a:cubicBezTo>
                    <a:pt x="525" y="4200"/>
                    <a:pt x="982" y="4794"/>
                    <a:pt x="1666" y="5136"/>
                  </a:cubicBezTo>
                  <a:cubicBezTo>
                    <a:pt x="1758" y="5228"/>
                    <a:pt x="1849" y="5296"/>
                    <a:pt x="1940" y="5342"/>
                  </a:cubicBezTo>
                  <a:cubicBezTo>
                    <a:pt x="1666" y="5479"/>
                    <a:pt x="1393" y="5661"/>
                    <a:pt x="1164" y="5889"/>
                  </a:cubicBezTo>
                  <a:cubicBezTo>
                    <a:pt x="639" y="6369"/>
                    <a:pt x="0" y="7213"/>
                    <a:pt x="457" y="7944"/>
                  </a:cubicBezTo>
                  <a:cubicBezTo>
                    <a:pt x="664" y="8281"/>
                    <a:pt x="989" y="8412"/>
                    <a:pt x="1332" y="8412"/>
                  </a:cubicBezTo>
                  <a:cubicBezTo>
                    <a:pt x="1593" y="8412"/>
                    <a:pt x="1863" y="8336"/>
                    <a:pt x="2100" y="8218"/>
                  </a:cubicBezTo>
                  <a:cubicBezTo>
                    <a:pt x="2189" y="8173"/>
                    <a:pt x="3276" y="7326"/>
                    <a:pt x="3394" y="7326"/>
                  </a:cubicBezTo>
                  <a:cubicBezTo>
                    <a:pt x="3397" y="7326"/>
                    <a:pt x="3399" y="7326"/>
                    <a:pt x="3401" y="7327"/>
                  </a:cubicBezTo>
                  <a:cubicBezTo>
                    <a:pt x="3447" y="7350"/>
                    <a:pt x="3424" y="8081"/>
                    <a:pt x="3470" y="8218"/>
                  </a:cubicBezTo>
                  <a:cubicBezTo>
                    <a:pt x="3646" y="8640"/>
                    <a:pt x="4012" y="8941"/>
                    <a:pt x="4443" y="8941"/>
                  </a:cubicBezTo>
                  <a:cubicBezTo>
                    <a:pt x="4570" y="8941"/>
                    <a:pt x="4704" y="8914"/>
                    <a:pt x="4839" y="8857"/>
                  </a:cubicBezTo>
                  <a:cubicBezTo>
                    <a:pt x="5227" y="8674"/>
                    <a:pt x="5387" y="8332"/>
                    <a:pt x="5433" y="7944"/>
                  </a:cubicBezTo>
                  <a:cubicBezTo>
                    <a:pt x="5570" y="7921"/>
                    <a:pt x="5684" y="7921"/>
                    <a:pt x="5798" y="7875"/>
                  </a:cubicBezTo>
                  <a:cubicBezTo>
                    <a:pt x="6310" y="8742"/>
                    <a:pt x="6992" y="9660"/>
                    <a:pt x="7830" y="9660"/>
                  </a:cubicBezTo>
                  <a:cubicBezTo>
                    <a:pt x="7963" y="9660"/>
                    <a:pt x="8100" y="9637"/>
                    <a:pt x="8240" y="9587"/>
                  </a:cubicBezTo>
                  <a:cubicBezTo>
                    <a:pt x="9336" y="9199"/>
                    <a:pt x="9267" y="8126"/>
                    <a:pt x="8993" y="7099"/>
                  </a:cubicBezTo>
                  <a:lnTo>
                    <a:pt x="8993" y="7099"/>
                  </a:lnTo>
                  <a:cubicBezTo>
                    <a:pt x="9088" y="7109"/>
                    <a:pt x="9182" y="7114"/>
                    <a:pt x="9279" y="7114"/>
                  </a:cubicBezTo>
                  <a:cubicBezTo>
                    <a:pt x="9415" y="7114"/>
                    <a:pt x="9554" y="7103"/>
                    <a:pt x="9701" y="7076"/>
                  </a:cubicBezTo>
                  <a:cubicBezTo>
                    <a:pt x="9975" y="7031"/>
                    <a:pt x="10226" y="6688"/>
                    <a:pt x="10203" y="6392"/>
                  </a:cubicBezTo>
                  <a:cubicBezTo>
                    <a:pt x="10180" y="5638"/>
                    <a:pt x="9792" y="5364"/>
                    <a:pt x="9290" y="4862"/>
                  </a:cubicBezTo>
                  <a:cubicBezTo>
                    <a:pt x="9130" y="4680"/>
                    <a:pt x="8674" y="4611"/>
                    <a:pt x="8948" y="4178"/>
                  </a:cubicBezTo>
                  <a:cubicBezTo>
                    <a:pt x="8993" y="4109"/>
                    <a:pt x="9244" y="4063"/>
                    <a:pt x="9336" y="4018"/>
                  </a:cubicBezTo>
                  <a:cubicBezTo>
                    <a:pt x="9564" y="3881"/>
                    <a:pt x="9815" y="3675"/>
                    <a:pt x="9952" y="3447"/>
                  </a:cubicBezTo>
                  <a:cubicBezTo>
                    <a:pt x="10249" y="2968"/>
                    <a:pt x="10226" y="2329"/>
                    <a:pt x="9769" y="1964"/>
                  </a:cubicBezTo>
                  <a:cubicBezTo>
                    <a:pt x="9520" y="1764"/>
                    <a:pt x="9192" y="1691"/>
                    <a:pt x="8853" y="1691"/>
                  </a:cubicBezTo>
                  <a:cubicBezTo>
                    <a:pt x="8415" y="1691"/>
                    <a:pt x="7958" y="1812"/>
                    <a:pt x="7624" y="1941"/>
                  </a:cubicBezTo>
                  <a:cubicBezTo>
                    <a:pt x="7464" y="2009"/>
                    <a:pt x="7327" y="2078"/>
                    <a:pt x="7167" y="2146"/>
                  </a:cubicBezTo>
                  <a:cubicBezTo>
                    <a:pt x="7099" y="2169"/>
                    <a:pt x="7030" y="2215"/>
                    <a:pt x="6962" y="2237"/>
                  </a:cubicBezTo>
                  <a:cubicBezTo>
                    <a:pt x="6985" y="2100"/>
                    <a:pt x="7030" y="1918"/>
                    <a:pt x="7030" y="1895"/>
                  </a:cubicBezTo>
                  <a:cubicBezTo>
                    <a:pt x="7053" y="1621"/>
                    <a:pt x="7122" y="1324"/>
                    <a:pt x="7122" y="1050"/>
                  </a:cubicBezTo>
                  <a:cubicBezTo>
                    <a:pt x="7122" y="480"/>
                    <a:pt x="6848" y="1"/>
                    <a:pt x="620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802;p42">
              <a:extLst>
                <a:ext uri="{FF2B5EF4-FFF2-40B4-BE49-F238E27FC236}">
                  <a16:creationId xmlns:a16="http://schemas.microsoft.com/office/drawing/2014/main" id="{0CFD4C51-D503-814E-133D-2C1F3E5A38C1}"/>
                </a:ext>
              </a:extLst>
            </p:cNvPr>
            <p:cNvSpPr/>
            <p:nvPr/>
          </p:nvSpPr>
          <p:spPr>
            <a:xfrm>
              <a:off x="5381507" y="3530953"/>
              <a:ext cx="37550" cy="39506"/>
            </a:xfrm>
            <a:custGeom>
              <a:avLst/>
              <a:gdLst/>
              <a:ahLst/>
              <a:cxnLst/>
              <a:rect l="l" t="t" r="r" b="b"/>
              <a:pathLst>
                <a:path w="1325" h="1394" extrusionOk="0">
                  <a:moveTo>
                    <a:pt x="699" y="0"/>
                  </a:moveTo>
                  <a:cubicBezTo>
                    <a:pt x="687" y="0"/>
                    <a:pt x="675" y="1"/>
                    <a:pt x="662" y="1"/>
                  </a:cubicBezTo>
                  <a:cubicBezTo>
                    <a:pt x="297" y="1"/>
                    <a:pt x="46" y="275"/>
                    <a:pt x="23" y="640"/>
                  </a:cubicBezTo>
                  <a:cubicBezTo>
                    <a:pt x="23" y="663"/>
                    <a:pt x="0" y="709"/>
                    <a:pt x="0" y="732"/>
                  </a:cubicBezTo>
                  <a:cubicBezTo>
                    <a:pt x="0" y="1074"/>
                    <a:pt x="320" y="1394"/>
                    <a:pt x="662" y="1394"/>
                  </a:cubicBezTo>
                  <a:cubicBezTo>
                    <a:pt x="982" y="1371"/>
                    <a:pt x="1324" y="1097"/>
                    <a:pt x="1301" y="732"/>
                  </a:cubicBezTo>
                  <a:cubicBezTo>
                    <a:pt x="1301" y="709"/>
                    <a:pt x="1301" y="663"/>
                    <a:pt x="1301" y="640"/>
                  </a:cubicBezTo>
                  <a:cubicBezTo>
                    <a:pt x="1279" y="310"/>
                    <a:pt x="1044" y="0"/>
                    <a:pt x="6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803;p42">
              <a:extLst>
                <a:ext uri="{FF2B5EF4-FFF2-40B4-BE49-F238E27FC236}">
                  <a16:creationId xmlns:a16="http://schemas.microsoft.com/office/drawing/2014/main" id="{B9D712AF-9CBE-4CB9-271A-29335028CA8A}"/>
                </a:ext>
              </a:extLst>
            </p:cNvPr>
            <p:cNvSpPr/>
            <p:nvPr/>
          </p:nvSpPr>
          <p:spPr>
            <a:xfrm>
              <a:off x="5471430" y="3689459"/>
              <a:ext cx="47895" cy="36899"/>
            </a:xfrm>
            <a:custGeom>
              <a:avLst/>
              <a:gdLst/>
              <a:ahLst/>
              <a:cxnLst/>
              <a:rect l="l" t="t" r="r" b="b"/>
              <a:pathLst>
                <a:path w="1690" h="1302" extrusionOk="0">
                  <a:moveTo>
                    <a:pt x="845" y="1"/>
                  </a:moveTo>
                  <a:cubicBezTo>
                    <a:pt x="0" y="1"/>
                    <a:pt x="0" y="1302"/>
                    <a:pt x="845" y="1302"/>
                  </a:cubicBezTo>
                  <a:cubicBezTo>
                    <a:pt x="1689" y="1302"/>
                    <a:pt x="1689" y="1"/>
                    <a:pt x="84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804;p42">
              <a:extLst>
                <a:ext uri="{FF2B5EF4-FFF2-40B4-BE49-F238E27FC236}">
                  <a16:creationId xmlns:a16="http://schemas.microsoft.com/office/drawing/2014/main" id="{8A579C9F-FDCA-FC70-5FF8-9E39B38FF5B9}"/>
                </a:ext>
              </a:extLst>
            </p:cNvPr>
            <p:cNvSpPr/>
            <p:nvPr/>
          </p:nvSpPr>
          <p:spPr>
            <a:xfrm>
              <a:off x="5267013" y="3852470"/>
              <a:ext cx="35595" cy="40129"/>
            </a:xfrm>
            <a:custGeom>
              <a:avLst/>
              <a:gdLst/>
              <a:ahLst/>
              <a:cxnLst/>
              <a:rect l="l" t="t" r="r" b="b"/>
              <a:pathLst>
                <a:path w="1256" h="1416" extrusionOk="0">
                  <a:moveTo>
                    <a:pt x="639" y="1"/>
                  </a:moveTo>
                  <a:cubicBezTo>
                    <a:pt x="274" y="23"/>
                    <a:pt x="23" y="297"/>
                    <a:pt x="0" y="640"/>
                  </a:cubicBezTo>
                  <a:cubicBezTo>
                    <a:pt x="0" y="685"/>
                    <a:pt x="0" y="731"/>
                    <a:pt x="0" y="777"/>
                  </a:cubicBezTo>
                  <a:cubicBezTo>
                    <a:pt x="23" y="959"/>
                    <a:pt x="69" y="1096"/>
                    <a:pt x="183" y="1233"/>
                  </a:cubicBezTo>
                  <a:cubicBezTo>
                    <a:pt x="297" y="1324"/>
                    <a:pt x="480" y="1416"/>
                    <a:pt x="639" y="1416"/>
                  </a:cubicBezTo>
                  <a:cubicBezTo>
                    <a:pt x="799" y="1393"/>
                    <a:pt x="959" y="1347"/>
                    <a:pt x="1073" y="1233"/>
                  </a:cubicBezTo>
                  <a:cubicBezTo>
                    <a:pt x="1187" y="1096"/>
                    <a:pt x="1233" y="959"/>
                    <a:pt x="1256" y="777"/>
                  </a:cubicBezTo>
                  <a:cubicBezTo>
                    <a:pt x="1256" y="731"/>
                    <a:pt x="1256" y="685"/>
                    <a:pt x="1256" y="640"/>
                  </a:cubicBezTo>
                  <a:cubicBezTo>
                    <a:pt x="1256" y="480"/>
                    <a:pt x="1210" y="320"/>
                    <a:pt x="1073" y="206"/>
                  </a:cubicBezTo>
                  <a:cubicBezTo>
                    <a:pt x="959" y="92"/>
                    <a:pt x="799" y="1"/>
                    <a:pt x="63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805;p42">
              <a:extLst>
                <a:ext uri="{FF2B5EF4-FFF2-40B4-BE49-F238E27FC236}">
                  <a16:creationId xmlns:a16="http://schemas.microsoft.com/office/drawing/2014/main" id="{4279B96E-E932-6F34-7AE0-971F95B27371}"/>
                </a:ext>
              </a:extLst>
            </p:cNvPr>
            <p:cNvSpPr/>
            <p:nvPr/>
          </p:nvSpPr>
          <p:spPr>
            <a:xfrm>
              <a:off x="5099467" y="3721794"/>
              <a:ext cx="45316" cy="35623"/>
            </a:xfrm>
            <a:custGeom>
              <a:avLst/>
              <a:gdLst/>
              <a:ahLst/>
              <a:cxnLst/>
              <a:rect l="l" t="t" r="r" b="b"/>
              <a:pathLst>
                <a:path w="1599" h="1257" extrusionOk="0">
                  <a:moveTo>
                    <a:pt x="799" y="1"/>
                  </a:moveTo>
                  <a:cubicBezTo>
                    <a:pt x="0" y="1"/>
                    <a:pt x="0" y="1256"/>
                    <a:pt x="799" y="1256"/>
                  </a:cubicBezTo>
                  <a:cubicBezTo>
                    <a:pt x="1598" y="1256"/>
                    <a:pt x="1598" y="1"/>
                    <a:pt x="79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5806;p42">
              <a:extLst>
                <a:ext uri="{FF2B5EF4-FFF2-40B4-BE49-F238E27FC236}">
                  <a16:creationId xmlns:a16="http://schemas.microsoft.com/office/drawing/2014/main" id="{7B54B128-D696-BF64-7BB5-308E41DB8433}"/>
                </a:ext>
              </a:extLst>
            </p:cNvPr>
            <p:cNvSpPr/>
            <p:nvPr/>
          </p:nvSpPr>
          <p:spPr>
            <a:xfrm>
              <a:off x="2813120" y="3029532"/>
              <a:ext cx="216716" cy="205125"/>
            </a:xfrm>
            <a:custGeom>
              <a:avLst/>
              <a:gdLst/>
              <a:ahLst/>
              <a:cxnLst/>
              <a:rect l="l" t="t" r="r" b="b"/>
              <a:pathLst>
                <a:path w="7647" h="7238" extrusionOk="0">
                  <a:moveTo>
                    <a:pt x="4634" y="0"/>
                  </a:moveTo>
                  <a:cubicBezTo>
                    <a:pt x="3995" y="0"/>
                    <a:pt x="3721" y="525"/>
                    <a:pt x="3675" y="1119"/>
                  </a:cubicBezTo>
                  <a:cubicBezTo>
                    <a:pt x="3378" y="639"/>
                    <a:pt x="3013" y="274"/>
                    <a:pt x="2488" y="160"/>
                  </a:cubicBezTo>
                  <a:cubicBezTo>
                    <a:pt x="2443" y="149"/>
                    <a:pt x="2399" y="143"/>
                    <a:pt x="2358" y="143"/>
                  </a:cubicBezTo>
                  <a:cubicBezTo>
                    <a:pt x="2070" y="143"/>
                    <a:pt x="1900" y="408"/>
                    <a:pt x="1940" y="708"/>
                  </a:cubicBezTo>
                  <a:cubicBezTo>
                    <a:pt x="2009" y="1256"/>
                    <a:pt x="2237" y="1758"/>
                    <a:pt x="2534" y="2214"/>
                  </a:cubicBezTo>
                  <a:lnTo>
                    <a:pt x="2442" y="2214"/>
                  </a:lnTo>
                  <a:cubicBezTo>
                    <a:pt x="2262" y="2159"/>
                    <a:pt x="2065" y="2131"/>
                    <a:pt x="1869" y="2131"/>
                  </a:cubicBezTo>
                  <a:cubicBezTo>
                    <a:pt x="1421" y="2131"/>
                    <a:pt x="983" y="2278"/>
                    <a:pt x="776" y="2579"/>
                  </a:cubicBezTo>
                  <a:cubicBezTo>
                    <a:pt x="365" y="3150"/>
                    <a:pt x="731" y="3584"/>
                    <a:pt x="1233" y="3858"/>
                  </a:cubicBezTo>
                  <a:cubicBezTo>
                    <a:pt x="1301" y="3926"/>
                    <a:pt x="1370" y="3972"/>
                    <a:pt x="1438" y="3995"/>
                  </a:cubicBezTo>
                  <a:cubicBezTo>
                    <a:pt x="1233" y="4109"/>
                    <a:pt x="1027" y="4246"/>
                    <a:pt x="867" y="4405"/>
                  </a:cubicBezTo>
                  <a:cubicBezTo>
                    <a:pt x="479" y="4771"/>
                    <a:pt x="0" y="5410"/>
                    <a:pt x="343" y="5958"/>
                  </a:cubicBezTo>
                  <a:cubicBezTo>
                    <a:pt x="500" y="6206"/>
                    <a:pt x="739" y="6305"/>
                    <a:pt x="993" y="6305"/>
                  </a:cubicBezTo>
                  <a:cubicBezTo>
                    <a:pt x="1181" y="6305"/>
                    <a:pt x="1377" y="6251"/>
                    <a:pt x="1552" y="6163"/>
                  </a:cubicBezTo>
                  <a:cubicBezTo>
                    <a:pt x="1620" y="6118"/>
                    <a:pt x="2437" y="5478"/>
                    <a:pt x="2530" y="5478"/>
                  </a:cubicBezTo>
                  <a:cubicBezTo>
                    <a:pt x="2531" y="5478"/>
                    <a:pt x="2533" y="5478"/>
                    <a:pt x="2534" y="5478"/>
                  </a:cubicBezTo>
                  <a:cubicBezTo>
                    <a:pt x="2557" y="5501"/>
                    <a:pt x="2557" y="6049"/>
                    <a:pt x="2579" y="6163"/>
                  </a:cubicBezTo>
                  <a:cubicBezTo>
                    <a:pt x="2703" y="6481"/>
                    <a:pt x="2990" y="6703"/>
                    <a:pt x="3315" y="6703"/>
                  </a:cubicBezTo>
                  <a:cubicBezTo>
                    <a:pt x="3410" y="6703"/>
                    <a:pt x="3508" y="6684"/>
                    <a:pt x="3607" y="6642"/>
                  </a:cubicBezTo>
                  <a:cubicBezTo>
                    <a:pt x="3903" y="6505"/>
                    <a:pt x="4017" y="6231"/>
                    <a:pt x="4063" y="5958"/>
                  </a:cubicBezTo>
                  <a:cubicBezTo>
                    <a:pt x="4154" y="5935"/>
                    <a:pt x="4223" y="5935"/>
                    <a:pt x="4314" y="5912"/>
                  </a:cubicBezTo>
                  <a:cubicBezTo>
                    <a:pt x="4712" y="6549"/>
                    <a:pt x="5231" y="7237"/>
                    <a:pt x="5872" y="7237"/>
                  </a:cubicBezTo>
                  <a:cubicBezTo>
                    <a:pt x="5966" y="7237"/>
                    <a:pt x="6063" y="7222"/>
                    <a:pt x="6163" y="7190"/>
                  </a:cubicBezTo>
                  <a:cubicBezTo>
                    <a:pt x="6985" y="6893"/>
                    <a:pt x="6916" y="6072"/>
                    <a:pt x="6711" y="5318"/>
                  </a:cubicBezTo>
                  <a:lnTo>
                    <a:pt x="6711" y="5318"/>
                  </a:lnTo>
                  <a:cubicBezTo>
                    <a:pt x="6777" y="5328"/>
                    <a:pt x="6847" y="5333"/>
                    <a:pt x="6919" y="5333"/>
                  </a:cubicBezTo>
                  <a:cubicBezTo>
                    <a:pt x="7022" y="5333"/>
                    <a:pt x="7129" y="5322"/>
                    <a:pt x="7236" y="5296"/>
                  </a:cubicBezTo>
                  <a:cubicBezTo>
                    <a:pt x="7464" y="5273"/>
                    <a:pt x="7647" y="4999"/>
                    <a:pt x="7624" y="4794"/>
                  </a:cubicBezTo>
                  <a:cubicBezTo>
                    <a:pt x="7601" y="4223"/>
                    <a:pt x="7304" y="4017"/>
                    <a:pt x="6939" y="3652"/>
                  </a:cubicBezTo>
                  <a:cubicBezTo>
                    <a:pt x="6802" y="3515"/>
                    <a:pt x="6483" y="3447"/>
                    <a:pt x="6665" y="3127"/>
                  </a:cubicBezTo>
                  <a:cubicBezTo>
                    <a:pt x="6711" y="3082"/>
                    <a:pt x="6893" y="3036"/>
                    <a:pt x="6962" y="3013"/>
                  </a:cubicBezTo>
                  <a:cubicBezTo>
                    <a:pt x="7144" y="2899"/>
                    <a:pt x="7327" y="2762"/>
                    <a:pt x="7441" y="2579"/>
                  </a:cubicBezTo>
                  <a:cubicBezTo>
                    <a:pt x="7647" y="2214"/>
                    <a:pt x="7647" y="1758"/>
                    <a:pt x="7304" y="1484"/>
                  </a:cubicBezTo>
                  <a:cubicBezTo>
                    <a:pt x="7115" y="1335"/>
                    <a:pt x="6870" y="1281"/>
                    <a:pt x="6615" y="1281"/>
                  </a:cubicBezTo>
                  <a:cubicBezTo>
                    <a:pt x="6286" y="1281"/>
                    <a:pt x="5941" y="1371"/>
                    <a:pt x="5684" y="1461"/>
                  </a:cubicBezTo>
                  <a:cubicBezTo>
                    <a:pt x="5570" y="1507"/>
                    <a:pt x="5455" y="1552"/>
                    <a:pt x="5341" y="1598"/>
                  </a:cubicBezTo>
                  <a:cubicBezTo>
                    <a:pt x="5296" y="1644"/>
                    <a:pt x="5250" y="1666"/>
                    <a:pt x="5181" y="1689"/>
                  </a:cubicBezTo>
                  <a:cubicBezTo>
                    <a:pt x="5227" y="1575"/>
                    <a:pt x="5250" y="1438"/>
                    <a:pt x="5250" y="1438"/>
                  </a:cubicBezTo>
                  <a:cubicBezTo>
                    <a:pt x="5273" y="1233"/>
                    <a:pt x="5318" y="1005"/>
                    <a:pt x="5318" y="799"/>
                  </a:cubicBezTo>
                  <a:cubicBezTo>
                    <a:pt x="5318" y="365"/>
                    <a:pt x="5113" y="0"/>
                    <a:pt x="4634"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5807;p42">
              <a:extLst>
                <a:ext uri="{FF2B5EF4-FFF2-40B4-BE49-F238E27FC236}">
                  <a16:creationId xmlns:a16="http://schemas.microsoft.com/office/drawing/2014/main" id="{3408ACBE-BC4D-D0A6-196C-A3E20D38229A}"/>
                </a:ext>
              </a:extLst>
            </p:cNvPr>
            <p:cNvSpPr/>
            <p:nvPr/>
          </p:nvSpPr>
          <p:spPr>
            <a:xfrm>
              <a:off x="2998124" y="2999719"/>
              <a:ext cx="27830" cy="29219"/>
            </a:xfrm>
            <a:custGeom>
              <a:avLst/>
              <a:gdLst/>
              <a:ahLst/>
              <a:cxnLst/>
              <a:rect l="l" t="t" r="r" b="b"/>
              <a:pathLst>
                <a:path w="982" h="1031" extrusionOk="0">
                  <a:moveTo>
                    <a:pt x="534" y="1"/>
                  </a:moveTo>
                  <a:cubicBezTo>
                    <a:pt x="524" y="1"/>
                    <a:pt x="513" y="1"/>
                    <a:pt x="502" y="2"/>
                  </a:cubicBezTo>
                  <a:cubicBezTo>
                    <a:pt x="228" y="2"/>
                    <a:pt x="23" y="208"/>
                    <a:pt x="23" y="482"/>
                  </a:cubicBezTo>
                  <a:cubicBezTo>
                    <a:pt x="0" y="504"/>
                    <a:pt x="0" y="527"/>
                    <a:pt x="0" y="550"/>
                  </a:cubicBezTo>
                  <a:cubicBezTo>
                    <a:pt x="0" y="790"/>
                    <a:pt x="230" y="1031"/>
                    <a:pt x="470" y="1031"/>
                  </a:cubicBezTo>
                  <a:cubicBezTo>
                    <a:pt x="481" y="1031"/>
                    <a:pt x="492" y="1030"/>
                    <a:pt x="502" y="1029"/>
                  </a:cubicBezTo>
                  <a:cubicBezTo>
                    <a:pt x="731" y="1029"/>
                    <a:pt x="982" y="824"/>
                    <a:pt x="982" y="550"/>
                  </a:cubicBezTo>
                  <a:cubicBezTo>
                    <a:pt x="982" y="527"/>
                    <a:pt x="982" y="504"/>
                    <a:pt x="982" y="482"/>
                  </a:cubicBezTo>
                  <a:cubicBezTo>
                    <a:pt x="960" y="241"/>
                    <a:pt x="771" y="1"/>
                    <a:pt x="53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5808;p42">
              <a:extLst>
                <a:ext uri="{FF2B5EF4-FFF2-40B4-BE49-F238E27FC236}">
                  <a16:creationId xmlns:a16="http://schemas.microsoft.com/office/drawing/2014/main" id="{7FFEC318-4995-4CA4-E3AC-C0693071A34A}"/>
                </a:ext>
              </a:extLst>
            </p:cNvPr>
            <p:cNvSpPr/>
            <p:nvPr/>
          </p:nvSpPr>
          <p:spPr>
            <a:xfrm>
              <a:off x="3065375" y="3118151"/>
              <a:ext cx="35623" cy="27830"/>
            </a:xfrm>
            <a:custGeom>
              <a:avLst/>
              <a:gdLst/>
              <a:ahLst/>
              <a:cxnLst/>
              <a:rect l="l" t="t" r="r" b="b"/>
              <a:pathLst>
                <a:path w="1257" h="982" extrusionOk="0">
                  <a:moveTo>
                    <a:pt x="640" y="0"/>
                  </a:moveTo>
                  <a:cubicBezTo>
                    <a:pt x="1" y="0"/>
                    <a:pt x="1" y="982"/>
                    <a:pt x="640" y="982"/>
                  </a:cubicBezTo>
                  <a:cubicBezTo>
                    <a:pt x="1256" y="982"/>
                    <a:pt x="1256" y="0"/>
                    <a:pt x="64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5809;p42">
              <a:extLst>
                <a:ext uri="{FF2B5EF4-FFF2-40B4-BE49-F238E27FC236}">
                  <a16:creationId xmlns:a16="http://schemas.microsoft.com/office/drawing/2014/main" id="{2D0B6D28-6EB0-CABB-0AC0-5C98D3B30EED}"/>
                </a:ext>
              </a:extLst>
            </p:cNvPr>
            <p:cNvSpPr/>
            <p:nvPr/>
          </p:nvSpPr>
          <p:spPr>
            <a:xfrm>
              <a:off x="2912084" y="3240410"/>
              <a:ext cx="27206" cy="29785"/>
            </a:xfrm>
            <a:custGeom>
              <a:avLst/>
              <a:gdLst/>
              <a:ahLst/>
              <a:cxnLst/>
              <a:rect l="l" t="t" r="r" b="b"/>
              <a:pathLst>
                <a:path w="960" h="1051" extrusionOk="0">
                  <a:moveTo>
                    <a:pt x="480" y="0"/>
                  </a:moveTo>
                  <a:cubicBezTo>
                    <a:pt x="206" y="23"/>
                    <a:pt x="23" y="206"/>
                    <a:pt x="23" y="480"/>
                  </a:cubicBezTo>
                  <a:cubicBezTo>
                    <a:pt x="0" y="502"/>
                    <a:pt x="23" y="548"/>
                    <a:pt x="23" y="571"/>
                  </a:cubicBezTo>
                  <a:cubicBezTo>
                    <a:pt x="23" y="708"/>
                    <a:pt x="69" y="822"/>
                    <a:pt x="160" y="913"/>
                  </a:cubicBezTo>
                  <a:cubicBezTo>
                    <a:pt x="229" y="982"/>
                    <a:pt x="366" y="1050"/>
                    <a:pt x="480" y="1050"/>
                  </a:cubicBezTo>
                  <a:cubicBezTo>
                    <a:pt x="617" y="1050"/>
                    <a:pt x="731" y="1005"/>
                    <a:pt x="822" y="913"/>
                  </a:cubicBezTo>
                  <a:cubicBezTo>
                    <a:pt x="913" y="822"/>
                    <a:pt x="936" y="708"/>
                    <a:pt x="959" y="571"/>
                  </a:cubicBezTo>
                  <a:cubicBezTo>
                    <a:pt x="959" y="548"/>
                    <a:pt x="959" y="502"/>
                    <a:pt x="959" y="480"/>
                  </a:cubicBezTo>
                  <a:cubicBezTo>
                    <a:pt x="959" y="343"/>
                    <a:pt x="913" y="228"/>
                    <a:pt x="822" y="137"/>
                  </a:cubicBezTo>
                  <a:cubicBezTo>
                    <a:pt x="731" y="69"/>
                    <a:pt x="594" y="0"/>
                    <a:pt x="48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5810;p42">
              <a:extLst>
                <a:ext uri="{FF2B5EF4-FFF2-40B4-BE49-F238E27FC236}">
                  <a16:creationId xmlns:a16="http://schemas.microsoft.com/office/drawing/2014/main" id="{AFB6CED1-B805-5C79-818F-3740CE6B6DA8}"/>
                </a:ext>
              </a:extLst>
            </p:cNvPr>
            <p:cNvSpPr/>
            <p:nvPr/>
          </p:nvSpPr>
          <p:spPr>
            <a:xfrm>
              <a:off x="2787246" y="3142722"/>
              <a:ext cx="33668" cy="26555"/>
            </a:xfrm>
            <a:custGeom>
              <a:avLst/>
              <a:gdLst/>
              <a:ahLst/>
              <a:cxnLst/>
              <a:rect l="l" t="t" r="r" b="b"/>
              <a:pathLst>
                <a:path w="1188" h="937" extrusionOk="0">
                  <a:moveTo>
                    <a:pt x="594" y="1"/>
                  </a:moveTo>
                  <a:cubicBezTo>
                    <a:pt x="0" y="1"/>
                    <a:pt x="0" y="936"/>
                    <a:pt x="594" y="936"/>
                  </a:cubicBezTo>
                  <a:cubicBezTo>
                    <a:pt x="1187" y="936"/>
                    <a:pt x="1187" y="1"/>
                    <a:pt x="59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5811;p42">
              <a:extLst>
                <a:ext uri="{FF2B5EF4-FFF2-40B4-BE49-F238E27FC236}">
                  <a16:creationId xmlns:a16="http://schemas.microsoft.com/office/drawing/2014/main" id="{A6E71128-533F-425D-919F-F851AE52A17E}"/>
                </a:ext>
              </a:extLst>
            </p:cNvPr>
            <p:cNvSpPr/>
            <p:nvPr/>
          </p:nvSpPr>
          <p:spPr>
            <a:xfrm>
              <a:off x="5626676" y="1644699"/>
              <a:ext cx="296918" cy="280878"/>
            </a:xfrm>
            <a:custGeom>
              <a:avLst/>
              <a:gdLst/>
              <a:ahLst/>
              <a:cxnLst/>
              <a:rect l="l" t="t" r="r" b="b"/>
              <a:pathLst>
                <a:path w="10477" h="9911" extrusionOk="0">
                  <a:moveTo>
                    <a:pt x="6368" y="1"/>
                  </a:moveTo>
                  <a:cubicBezTo>
                    <a:pt x="5478" y="1"/>
                    <a:pt x="5113" y="708"/>
                    <a:pt x="5022" y="1507"/>
                  </a:cubicBezTo>
                  <a:cubicBezTo>
                    <a:pt x="4634" y="891"/>
                    <a:pt x="4131" y="366"/>
                    <a:pt x="3424" y="206"/>
                  </a:cubicBezTo>
                  <a:cubicBezTo>
                    <a:pt x="3366" y="193"/>
                    <a:pt x="3311" y="187"/>
                    <a:pt x="3259" y="187"/>
                  </a:cubicBezTo>
                  <a:cubicBezTo>
                    <a:pt x="2854" y="187"/>
                    <a:pt x="2610" y="558"/>
                    <a:pt x="2671" y="982"/>
                  </a:cubicBezTo>
                  <a:cubicBezTo>
                    <a:pt x="2762" y="1736"/>
                    <a:pt x="3082" y="2398"/>
                    <a:pt x="3470" y="3014"/>
                  </a:cubicBezTo>
                  <a:cubicBezTo>
                    <a:pt x="3447" y="3014"/>
                    <a:pt x="3401" y="3037"/>
                    <a:pt x="3378" y="3037"/>
                  </a:cubicBezTo>
                  <a:cubicBezTo>
                    <a:pt x="3115" y="2958"/>
                    <a:pt x="2831" y="2918"/>
                    <a:pt x="2553" y="2918"/>
                  </a:cubicBezTo>
                  <a:cubicBezTo>
                    <a:pt x="1941" y="2918"/>
                    <a:pt x="1356" y="3115"/>
                    <a:pt x="1073" y="3539"/>
                  </a:cubicBezTo>
                  <a:cubicBezTo>
                    <a:pt x="525" y="4315"/>
                    <a:pt x="1004" y="4908"/>
                    <a:pt x="1712" y="5274"/>
                  </a:cubicBezTo>
                  <a:cubicBezTo>
                    <a:pt x="1780" y="5365"/>
                    <a:pt x="1872" y="5433"/>
                    <a:pt x="1986" y="5479"/>
                  </a:cubicBezTo>
                  <a:cubicBezTo>
                    <a:pt x="1689" y="5639"/>
                    <a:pt x="1415" y="5821"/>
                    <a:pt x="1187" y="6050"/>
                  </a:cubicBezTo>
                  <a:cubicBezTo>
                    <a:pt x="662" y="6529"/>
                    <a:pt x="0" y="7396"/>
                    <a:pt x="479" y="8150"/>
                  </a:cubicBezTo>
                  <a:cubicBezTo>
                    <a:pt x="692" y="8495"/>
                    <a:pt x="1036" y="8631"/>
                    <a:pt x="1394" y="8631"/>
                  </a:cubicBezTo>
                  <a:cubicBezTo>
                    <a:pt x="1652" y="8631"/>
                    <a:pt x="1917" y="8561"/>
                    <a:pt x="2146" y="8446"/>
                  </a:cubicBezTo>
                  <a:cubicBezTo>
                    <a:pt x="2235" y="8402"/>
                    <a:pt x="3346" y="7509"/>
                    <a:pt x="3463" y="7509"/>
                  </a:cubicBezTo>
                  <a:cubicBezTo>
                    <a:pt x="3466" y="7509"/>
                    <a:pt x="3468" y="7509"/>
                    <a:pt x="3470" y="7510"/>
                  </a:cubicBezTo>
                  <a:cubicBezTo>
                    <a:pt x="3515" y="7533"/>
                    <a:pt x="3492" y="8286"/>
                    <a:pt x="3561" y="8423"/>
                  </a:cubicBezTo>
                  <a:cubicBezTo>
                    <a:pt x="3720" y="8864"/>
                    <a:pt x="4110" y="9169"/>
                    <a:pt x="4542" y="9169"/>
                  </a:cubicBezTo>
                  <a:cubicBezTo>
                    <a:pt x="4670" y="9169"/>
                    <a:pt x="4801" y="9142"/>
                    <a:pt x="4930" y="9085"/>
                  </a:cubicBezTo>
                  <a:cubicBezTo>
                    <a:pt x="5341" y="8903"/>
                    <a:pt x="5501" y="8538"/>
                    <a:pt x="5569" y="8150"/>
                  </a:cubicBezTo>
                  <a:cubicBezTo>
                    <a:pt x="5684" y="8127"/>
                    <a:pt x="5798" y="8104"/>
                    <a:pt x="5935" y="8081"/>
                  </a:cubicBezTo>
                  <a:cubicBezTo>
                    <a:pt x="6448" y="8970"/>
                    <a:pt x="7167" y="9910"/>
                    <a:pt x="8032" y="9910"/>
                  </a:cubicBezTo>
                  <a:cubicBezTo>
                    <a:pt x="8166" y="9910"/>
                    <a:pt x="8304" y="9888"/>
                    <a:pt x="8445" y="9839"/>
                  </a:cubicBezTo>
                  <a:cubicBezTo>
                    <a:pt x="9564" y="9428"/>
                    <a:pt x="9495" y="8332"/>
                    <a:pt x="9199" y="7282"/>
                  </a:cubicBezTo>
                  <a:lnTo>
                    <a:pt x="9199" y="7282"/>
                  </a:lnTo>
                  <a:cubicBezTo>
                    <a:pt x="9293" y="7292"/>
                    <a:pt x="9392" y="7297"/>
                    <a:pt x="9492" y="7297"/>
                  </a:cubicBezTo>
                  <a:cubicBezTo>
                    <a:pt x="9635" y="7297"/>
                    <a:pt x="9782" y="7286"/>
                    <a:pt x="9929" y="7259"/>
                  </a:cubicBezTo>
                  <a:cubicBezTo>
                    <a:pt x="10226" y="7214"/>
                    <a:pt x="10477" y="6848"/>
                    <a:pt x="10454" y="6575"/>
                  </a:cubicBezTo>
                  <a:cubicBezTo>
                    <a:pt x="10408" y="5799"/>
                    <a:pt x="10020" y="5502"/>
                    <a:pt x="9518" y="5000"/>
                  </a:cubicBezTo>
                  <a:cubicBezTo>
                    <a:pt x="9336" y="4794"/>
                    <a:pt x="8879" y="4726"/>
                    <a:pt x="9153" y="4292"/>
                  </a:cubicBezTo>
                  <a:cubicBezTo>
                    <a:pt x="9199" y="4201"/>
                    <a:pt x="9473" y="4178"/>
                    <a:pt x="9541" y="4132"/>
                  </a:cubicBezTo>
                  <a:cubicBezTo>
                    <a:pt x="9792" y="3995"/>
                    <a:pt x="10043" y="3767"/>
                    <a:pt x="10180" y="3539"/>
                  </a:cubicBezTo>
                  <a:cubicBezTo>
                    <a:pt x="10477" y="3037"/>
                    <a:pt x="10477" y="2398"/>
                    <a:pt x="9998" y="2010"/>
                  </a:cubicBezTo>
                  <a:cubicBezTo>
                    <a:pt x="9753" y="1814"/>
                    <a:pt x="9430" y="1744"/>
                    <a:pt x="9091" y="1744"/>
                  </a:cubicBezTo>
                  <a:cubicBezTo>
                    <a:pt x="8638" y="1744"/>
                    <a:pt x="8159" y="1869"/>
                    <a:pt x="7806" y="1987"/>
                  </a:cubicBezTo>
                  <a:cubicBezTo>
                    <a:pt x="7647" y="2055"/>
                    <a:pt x="7487" y="2124"/>
                    <a:pt x="7327" y="2192"/>
                  </a:cubicBezTo>
                  <a:cubicBezTo>
                    <a:pt x="7259" y="2238"/>
                    <a:pt x="7190" y="2261"/>
                    <a:pt x="7122" y="2306"/>
                  </a:cubicBezTo>
                  <a:cubicBezTo>
                    <a:pt x="7144" y="2169"/>
                    <a:pt x="7190" y="1987"/>
                    <a:pt x="7190" y="1964"/>
                  </a:cubicBezTo>
                  <a:cubicBezTo>
                    <a:pt x="7213" y="1667"/>
                    <a:pt x="7304" y="1370"/>
                    <a:pt x="7281" y="1074"/>
                  </a:cubicBezTo>
                  <a:cubicBezTo>
                    <a:pt x="7281" y="503"/>
                    <a:pt x="7007" y="1"/>
                    <a:pt x="636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5812;p42">
              <a:extLst>
                <a:ext uri="{FF2B5EF4-FFF2-40B4-BE49-F238E27FC236}">
                  <a16:creationId xmlns:a16="http://schemas.microsoft.com/office/drawing/2014/main" id="{27559B4A-E397-69A2-6AF9-DFAE5ED40AF7}"/>
                </a:ext>
              </a:extLst>
            </p:cNvPr>
            <p:cNvSpPr/>
            <p:nvPr/>
          </p:nvSpPr>
          <p:spPr>
            <a:xfrm>
              <a:off x="5880263" y="1603323"/>
              <a:ext cx="38826" cy="40810"/>
            </a:xfrm>
            <a:custGeom>
              <a:avLst/>
              <a:gdLst/>
              <a:ahLst/>
              <a:cxnLst/>
              <a:rect l="l" t="t" r="r" b="b"/>
              <a:pathLst>
                <a:path w="1370" h="1440" extrusionOk="0">
                  <a:moveTo>
                    <a:pt x="684" y="0"/>
                  </a:moveTo>
                  <a:cubicBezTo>
                    <a:pt x="296" y="23"/>
                    <a:pt x="45" y="297"/>
                    <a:pt x="22" y="662"/>
                  </a:cubicBezTo>
                  <a:cubicBezTo>
                    <a:pt x="22" y="708"/>
                    <a:pt x="22" y="730"/>
                    <a:pt x="22" y="776"/>
                  </a:cubicBezTo>
                  <a:cubicBezTo>
                    <a:pt x="0" y="1108"/>
                    <a:pt x="321" y="1439"/>
                    <a:pt x="652" y="1439"/>
                  </a:cubicBezTo>
                  <a:cubicBezTo>
                    <a:pt x="663" y="1439"/>
                    <a:pt x="674" y="1439"/>
                    <a:pt x="684" y="1438"/>
                  </a:cubicBezTo>
                  <a:cubicBezTo>
                    <a:pt x="1027" y="1415"/>
                    <a:pt x="1369" y="1141"/>
                    <a:pt x="1346" y="776"/>
                  </a:cubicBezTo>
                  <a:cubicBezTo>
                    <a:pt x="1323" y="730"/>
                    <a:pt x="1323" y="708"/>
                    <a:pt x="1323" y="662"/>
                  </a:cubicBezTo>
                  <a:cubicBezTo>
                    <a:pt x="1301" y="320"/>
                    <a:pt x="1050" y="0"/>
                    <a:pt x="68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5813;p42">
              <a:extLst>
                <a:ext uri="{FF2B5EF4-FFF2-40B4-BE49-F238E27FC236}">
                  <a16:creationId xmlns:a16="http://schemas.microsoft.com/office/drawing/2014/main" id="{0028899A-AF56-D7FE-5028-F204D62AEDA4}"/>
                </a:ext>
              </a:extLst>
            </p:cNvPr>
            <p:cNvSpPr/>
            <p:nvPr/>
          </p:nvSpPr>
          <p:spPr>
            <a:xfrm>
              <a:off x="5972736" y="1766334"/>
              <a:ext cx="48546" cy="37522"/>
            </a:xfrm>
            <a:custGeom>
              <a:avLst/>
              <a:gdLst/>
              <a:ahLst/>
              <a:cxnLst/>
              <a:rect l="l" t="t" r="r" b="b"/>
              <a:pathLst>
                <a:path w="1713" h="1324" extrusionOk="0">
                  <a:moveTo>
                    <a:pt x="868" y="0"/>
                  </a:moveTo>
                  <a:cubicBezTo>
                    <a:pt x="1" y="0"/>
                    <a:pt x="1" y="1324"/>
                    <a:pt x="868" y="1324"/>
                  </a:cubicBezTo>
                  <a:cubicBezTo>
                    <a:pt x="1713" y="1324"/>
                    <a:pt x="1713" y="0"/>
                    <a:pt x="86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5814;p42">
              <a:extLst>
                <a:ext uri="{FF2B5EF4-FFF2-40B4-BE49-F238E27FC236}">
                  <a16:creationId xmlns:a16="http://schemas.microsoft.com/office/drawing/2014/main" id="{D141F8CB-E066-5B3F-7FA1-84B7E893E963}"/>
                </a:ext>
              </a:extLst>
            </p:cNvPr>
            <p:cNvSpPr/>
            <p:nvPr/>
          </p:nvSpPr>
          <p:spPr>
            <a:xfrm>
              <a:off x="5762510" y="1933767"/>
              <a:ext cx="37550" cy="40328"/>
            </a:xfrm>
            <a:custGeom>
              <a:avLst/>
              <a:gdLst/>
              <a:ahLst/>
              <a:cxnLst/>
              <a:rect l="l" t="t" r="r" b="b"/>
              <a:pathLst>
                <a:path w="1325" h="1423" extrusionOk="0">
                  <a:moveTo>
                    <a:pt x="713" y="0"/>
                  </a:moveTo>
                  <a:cubicBezTo>
                    <a:pt x="696" y="0"/>
                    <a:pt x="679" y="1"/>
                    <a:pt x="662" y="4"/>
                  </a:cubicBezTo>
                  <a:cubicBezTo>
                    <a:pt x="297" y="4"/>
                    <a:pt x="46" y="278"/>
                    <a:pt x="23" y="643"/>
                  </a:cubicBezTo>
                  <a:cubicBezTo>
                    <a:pt x="0" y="689"/>
                    <a:pt x="23" y="734"/>
                    <a:pt x="23" y="780"/>
                  </a:cubicBezTo>
                  <a:cubicBezTo>
                    <a:pt x="46" y="962"/>
                    <a:pt x="92" y="1099"/>
                    <a:pt x="206" y="1236"/>
                  </a:cubicBezTo>
                  <a:cubicBezTo>
                    <a:pt x="308" y="1339"/>
                    <a:pt x="465" y="1422"/>
                    <a:pt x="612" y="1422"/>
                  </a:cubicBezTo>
                  <a:cubicBezTo>
                    <a:pt x="629" y="1422"/>
                    <a:pt x="646" y="1421"/>
                    <a:pt x="662" y="1419"/>
                  </a:cubicBezTo>
                  <a:cubicBezTo>
                    <a:pt x="822" y="1419"/>
                    <a:pt x="1005" y="1373"/>
                    <a:pt x="1119" y="1236"/>
                  </a:cubicBezTo>
                  <a:cubicBezTo>
                    <a:pt x="1233" y="1099"/>
                    <a:pt x="1279" y="962"/>
                    <a:pt x="1301" y="780"/>
                  </a:cubicBezTo>
                  <a:cubicBezTo>
                    <a:pt x="1301" y="734"/>
                    <a:pt x="1324" y="689"/>
                    <a:pt x="1301" y="643"/>
                  </a:cubicBezTo>
                  <a:cubicBezTo>
                    <a:pt x="1301" y="460"/>
                    <a:pt x="1256" y="301"/>
                    <a:pt x="1119" y="186"/>
                  </a:cubicBezTo>
                  <a:cubicBezTo>
                    <a:pt x="1017" y="84"/>
                    <a:pt x="859" y="0"/>
                    <a:pt x="71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5815;p42">
              <a:extLst>
                <a:ext uri="{FF2B5EF4-FFF2-40B4-BE49-F238E27FC236}">
                  <a16:creationId xmlns:a16="http://schemas.microsoft.com/office/drawing/2014/main" id="{9BBAFE28-3AE2-838C-C4DF-887CD15EC9E0}"/>
                </a:ext>
              </a:extLst>
            </p:cNvPr>
            <p:cNvSpPr/>
            <p:nvPr/>
          </p:nvSpPr>
          <p:spPr>
            <a:xfrm>
              <a:off x="5591081" y="1799322"/>
              <a:ext cx="46619" cy="36247"/>
            </a:xfrm>
            <a:custGeom>
              <a:avLst/>
              <a:gdLst/>
              <a:ahLst/>
              <a:cxnLst/>
              <a:rect l="l" t="t" r="r" b="b"/>
              <a:pathLst>
                <a:path w="1645" h="1279" extrusionOk="0">
                  <a:moveTo>
                    <a:pt x="822" y="0"/>
                  </a:moveTo>
                  <a:cubicBezTo>
                    <a:pt x="1" y="0"/>
                    <a:pt x="1" y="1278"/>
                    <a:pt x="822" y="1278"/>
                  </a:cubicBezTo>
                  <a:cubicBezTo>
                    <a:pt x="1644" y="1278"/>
                    <a:pt x="1644" y="0"/>
                    <a:pt x="82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5816;p42">
              <a:extLst>
                <a:ext uri="{FF2B5EF4-FFF2-40B4-BE49-F238E27FC236}">
                  <a16:creationId xmlns:a16="http://schemas.microsoft.com/office/drawing/2014/main" id="{D29751D1-8ADE-7944-CEC6-65EB19CEA8BF}"/>
                </a:ext>
              </a:extLst>
            </p:cNvPr>
            <p:cNvSpPr/>
            <p:nvPr/>
          </p:nvSpPr>
          <p:spPr>
            <a:xfrm>
              <a:off x="4400206" y="1312214"/>
              <a:ext cx="239360" cy="225530"/>
            </a:xfrm>
            <a:custGeom>
              <a:avLst/>
              <a:gdLst/>
              <a:ahLst/>
              <a:cxnLst/>
              <a:rect l="l" t="t" r="r" b="b"/>
              <a:pathLst>
                <a:path w="8446" h="7958" extrusionOk="0">
                  <a:moveTo>
                    <a:pt x="5136" y="1"/>
                  </a:moveTo>
                  <a:cubicBezTo>
                    <a:pt x="4406" y="1"/>
                    <a:pt x="4109" y="571"/>
                    <a:pt x="4040" y="1210"/>
                  </a:cubicBezTo>
                  <a:cubicBezTo>
                    <a:pt x="3721" y="708"/>
                    <a:pt x="3333" y="297"/>
                    <a:pt x="2762" y="160"/>
                  </a:cubicBezTo>
                  <a:cubicBezTo>
                    <a:pt x="2714" y="150"/>
                    <a:pt x="2668" y="145"/>
                    <a:pt x="2625" y="145"/>
                  </a:cubicBezTo>
                  <a:cubicBezTo>
                    <a:pt x="2297" y="145"/>
                    <a:pt x="2106" y="434"/>
                    <a:pt x="2146" y="777"/>
                  </a:cubicBezTo>
                  <a:cubicBezTo>
                    <a:pt x="2237" y="1393"/>
                    <a:pt x="2488" y="1918"/>
                    <a:pt x="2808" y="2420"/>
                  </a:cubicBezTo>
                  <a:cubicBezTo>
                    <a:pt x="2762" y="2420"/>
                    <a:pt x="2739" y="2443"/>
                    <a:pt x="2717" y="2443"/>
                  </a:cubicBezTo>
                  <a:cubicBezTo>
                    <a:pt x="2508" y="2378"/>
                    <a:pt x="2282" y="2345"/>
                    <a:pt x="2059" y="2345"/>
                  </a:cubicBezTo>
                  <a:cubicBezTo>
                    <a:pt x="1573" y="2345"/>
                    <a:pt x="1102" y="2502"/>
                    <a:pt x="868" y="2831"/>
                  </a:cubicBezTo>
                  <a:cubicBezTo>
                    <a:pt x="434" y="3470"/>
                    <a:pt x="799" y="3949"/>
                    <a:pt x="1370" y="4246"/>
                  </a:cubicBezTo>
                  <a:cubicBezTo>
                    <a:pt x="1438" y="4315"/>
                    <a:pt x="1507" y="4360"/>
                    <a:pt x="1598" y="4406"/>
                  </a:cubicBezTo>
                  <a:cubicBezTo>
                    <a:pt x="1370" y="4520"/>
                    <a:pt x="1142" y="4680"/>
                    <a:pt x="959" y="4862"/>
                  </a:cubicBezTo>
                  <a:cubicBezTo>
                    <a:pt x="525" y="5251"/>
                    <a:pt x="0" y="5958"/>
                    <a:pt x="388" y="6552"/>
                  </a:cubicBezTo>
                  <a:cubicBezTo>
                    <a:pt x="559" y="6827"/>
                    <a:pt x="828" y="6937"/>
                    <a:pt x="1112" y="6937"/>
                  </a:cubicBezTo>
                  <a:cubicBezTo>
                    <a:pt x="1322" y="6937"/>
                    <a:pt x="1541" y="6877"/>
                    <a:pt x="1735" y="6780"/>
                  </a:cubicBezTo>
                  <a:cubicBezTo>
                    <a:pt x="1802" y="6758"/>
                    <a:pt x="2685" y="6047"/>
                    <a:pt x="2779" y="6047"/>
                  </a:cubicBezTo>
                  <a:cubicBezTo>
                    <a:pt x="2782" y="6047"/>
                    <a:pt x="2784" y="6048"/>
                    <a:pt x="2785" y="6049"/>
                  </a:cubicBezTo>
                  <a:cubicBezTo>
                    <a:pt x="2831" y="6072"/>
                    <a:pt x="2831" y="6666"/>
                    <a:pt x="2853" y="6780"/>
                  </a:cubicBezTo>
                  <a:cubicBezTo>
                    <a:pt x="2994" y="7131"/>
                    <a:pt x="3310" y="7374"/>
                    <a:pt x="3656" y="7374"/>
                  </a:cubicBezTo>
                  <a:cubicBezTo>
                    <a:pt x="3760" y="7374"/>
                    <a:pt x="3867" y="7352"/>
                    <a:pt x="3972" y="7305"/>
                  </a:cubicBezTo>
                  <a:cubicBezTo>
                    <a:pt x="4314" y="7168"/>
                    <a:pt x="4428" y="6871"/>
                    <a:pt x="4497" y="6552"/>
                  </a:cubicBezTo>
                  <a:cubicBezTo>
                    <a:pt x="4588" y="6552"/>
                    <a:pt x="4680" y="6529"/>
                    <a:pt x="4771" y="6506"/>
                  </a:cubicBezTo>
                  <a:cubicBezTo>
                    <a:pt x="5184" y="7215"/>
                    <a:pt x="5768" y="7958"/>
                    <a:pt x="6463" y="7958"/>
                  </a:cubicBezTo>
                  <a:cubicBezTo>
                    <a:pt x="6573" y="7958"/>
                    <a:pt x="6686" y="7939"/>
                    <a:pt x="6802" y="7898"/>
                  </a:cubicBezTo>
                  <a:cubicBezTo>
                    <a:pt x="7715" y="7579"/>
                    <a:pt x="7647" y="6689"/>
                    <a:pt x="7419" y="5867"/>
                  </a:cubicBezTo>
                  <a:cubicBezTo>
                    <a:pt x="7601" y="5867"/>
                    <a:pt x="7784" y="5867"/>
                    <a:pt x="7989" y="5844"/>
                  </a:cubicBezTo>
                  <a:cubicBezTo>
                    <a:pt x="8240" y="5798"/>
                    <a:pt x="8446" y="5502"/>
                    <a:pt x="8423" y="5273"/>
                  </a:cubicBezTo>
                  <a:cubicBezTo>
                    <a:pt x="8400" y="4657"/>
                    <a:pt x="8080" y="4429"/>
                    <a:pt x="7670" y="4018"/>
                  </a:cubicBezTo>
                  <a:cubicBezTo>
                    <a:pt x="7533" y="3858"/>
                    <a:pt x="7145" y="3790"/>
                    <a:pt x="7373" y="3447"/>
                  </a:cubicBezTo>
                  <a:cubicBezTo>
                    <a:pt x="7419" y="3379"/>
                    <a:pt x="7624" y="3356"/>
                    <a:pt x="7692" y="3310"/>
                  </a:cubicBezTo>
                  <a:cubicBezTo>
                    <a:pt x="7898" y="3196"/>
                    <a:pt x="8080" y="3036"/>
                    <a:pt x="8217" y="2831"/>
                  </a:cubicBezTo>
                  <a:cubicBezTo>
                    <a:pt x="8446" y="2443"/>
                    <a:pt x="8423" y="1918"/>
                    <a:pt x="8058" y="1621"/>
                  </a:cubicBezTo>
                  <a:cubicBezTo>
                    <a:pt x="7859" y="1453"/>
                    <a:pt x="7592" y="1392"/>
                    <a:pt x="7314" y="1392"/>
                  </a:cubicBezTo>
                  <a:cubicBezTo>
                    <a:pt x="6952" y="1392"/>
                    <a:pt x="6571" y="1495"/>
                    <a:pt x="6300" y="1598"/>
                  </a:cubicBezTo>
                  <a:cubicBezTo>
                    <a:pt x="6163" y="1644"/>
                    <a:pt x="6026" y="1713"/>
                    <a:pt x="5912" y="1758"/>
                  </a:cubicBezTo>
                  <a:cubicBezTo>
                    <a:pt x="5844" y="1781"/>
                    <a:pt x="5798" y="1827"/>
                    <a:pt x="5729" y="1850"/>
                  </a:cubicBezTo>
                  <a:cubicBezTo>
                    <a:pt x="5775" y="1735"/>
                    <a:pt x="5798" y="1576"/>
                    <a:pt x="5798" y="1576"/>
                  </a:cubicBezTo>
                  <a:cubicBezTo>
                    <a:pt x="5821" y="1347"/>
                    <a:pt x="5866" y="1096"/>
                    <a:pt x="5866" y="868"/>
                  </a:cubicBezTo>
                  <a:cubicBezTo>
                    <a:pt x="5866" y="389"/>
                    <a:pt x="5638" y="1"/>
                    <a:pt x="513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5817;p42">
              <a:extLst>
                <a:ext uri="{FF2B5EF4-FFF2-40B4-BE49-F238E27FC236}">
                  <a16:creationId xmlns:a16="http://schemas.microsoft.com/office/drawing/2014/main" id="{414530A7-9CED-978A-FE8F-442A895EBD2F}"/>
                </a:ext>
              </a:extLst>
            </p:cNvPr>
            <p:cNvSpPr/>
            <p:nvPr/>
          </p:nvSpPr>
          <p:spPr>
            <a:xfrm>
              <a:off x="4603971" y="1278575"/>
              <a:ext cx="31712" cy="33016"/>
            </a:xfrm>
            <a:custGeom>
              <a:avLst/>
              <a:gdLst/>
              <a:ahLst/>
              <a:cxnLst/>
              <a:rect l="l" t="t" r="r" b="b"/>
              <a:pathLst>
                <a:path w="1119" h="1165" extrusionOk="0">
                  <a:moveTo>
                    <a:pt x="571" y="1"/>
                  </a:moveTo>
                  <a:cubicBezTo>
                    <a:pt x="251" y="24"/>
                    <a:pt x="46" y="252"/>
                    <a:pt x="23" y="526"/>
                  </a:cubicBezTo>
                  <a:cubicBezTo>
                    <a:pt x="23" y="571"/>
                    <a:pt x="23" y="594"/>
                    <a:pt x="23" y="617"/>
                  </a:cubicBezTo>
                  <a:cubicBezTo>
                    <a:pt x="0" y="914"/>
                    <a:pt x="274" y="1165"/>
                    <a:pt x="571" y="1165"/>
                  </a:cubicBezTo>
                  <a:cubicBezTo>
                    <a:pt x="845" y="1142"/>
                    <a:pt x="1119" y="914"/>
                    <a:pt x="1096" y="617"/>
                  </a:cubicBezTo>
                  <a:cubicBezTo>
                    <a:pt x="1096" y="594"/>
                    <a:pt x="1096" y="571"/>
                    <a:pt x="1096" y="526"/>
                  </a:cubicBezTo>
                  <a:cubicBezTo>
                    <a:pt x="1073" y="252"/>
                    <a:pt x="868" y="1"/>
                    <a:pt x="57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5818;p42">
              <a:extLst>
                <a:ext uri="{FF2B5EF4-FFF2-40B4-BE49-F238E27FC236}">
                  <a16:creationId xmlns:a16="http://schemas.microsoft.com/office/drawing/2014/main" id="{07A2C14F-FB1D-4181-9755-9B35301B089D}"/>
                </a:ext>
              </a:extLst>
            </p:cNvPr>
            <p:cNvSpPr/>
            <p:nvPr/>
          </p:nvSpPr>
          <p:spPr>
            <a:xfrm>
              <a:off x="4679015" y="1409902"/>
              <a:ext cx="39478" cy="30437"/>
            </a:xfrm>
            <a:custGeom>
              <a:avLst/>
              <a:gdLst/>
              <a:ahLst/>
              <a:cxnLst/>
              <a:rect l="l" t="t" r="r" b="b"/>
              <a:pathLst>
                <a:path w="1393" h="1074" extrusionOk="0">
                  <a:moveTo>
                    <a:pt x="685" y="0"/>
                  </a:moveTo>
                  <a:cubicBezTo>
                    <a:pt x="0" y="0"/>
                    <a:pt x="0" y="1073"/>
                    <a:pt x="685" y="1073"/>
                  </a:cubicBezTo>
                  <a:cubicBezTo>
                    <a:pt x="1392" y="1073"/>
                    <a:pt x="1392" y="0"/>
                    <a:pt x="685"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5819;p42">
              <a:extLst>
                <a:ext uri="{FF2B5EF4-FFF2-40B4-BE49-F238E27FC236}">
                  <a16:creationId xmlns:a16="http://schemas.microsoft.com/office/drawing/2014/main" id="{F5EAEA33-C37C-2F26-2FDC-511724C57F05}"/>
                </a:ext>
              </a:extLst>
            </p:cNvPr>
            <p:cNvSpPr/>
            <p:nvPr/>
          </p:nvSpPr>
          <p:spPr>
            <a:xfrm>
              <a:off x="4510165" y="1544432"/>
              <a:ext cx="29785" cy="33044"/>
            </a:xfrm>
            <a:custGeom>
              <a:avLst/>
              <a:gdLst/>
              <a:ahLst/>
              <a:cxnLst/>
              <a:rect l="l" t="t" r="r" b="b"/>
              <a:pathLst>
                <a:path w="1051" h="1166" extrusionOk="0">
                  <a:moveTo>
                    <a:pt x="526" y="1"/>
                  </a:moveTo>
                  <a:cubicBezTo>
                    <a:pt x="206" y="24"/>
                    <a:pt x="23" y="229"/>
                    <a:pt x="1" y="526"/>
                  </a:cubicBezTo>
                  <a:cubicBezTo>
                    <a:pt x="1" y="572"/>
                    <a:pt x="1" y="594"/>
                    <a:pt x="1" y="640"/>
                  </a:cubicBezTo>
                  <a:cubicBezTo>
                    <a:pt x="23" y="777"/>
                    <a:pt x="46" y="914"/>
                    <a:pt x="160" y="1005"/>
                  </a:cubicBezTo>
                  <a:cubicBezTo>
                    <a:pt x="252" y="1097"/>
                    <a:pt x="389" y="1165"/>
                    <a:pt x="526" y="1165"/>
                  </a:cubicBezTo>
                  <a:cubicBezTo>
                    <a:pt x="640" y="1142"/>
                    <a:pt x="777" y="1119"/>
                    <a:pt x="891" y="1005"/>
                  </a:cubicBezTo>
                  <a:cubicBezTo>
                    <a:pt x="982" y="891"/>
                    <a:pt x="1028" y="777"/>
                    <a:pt x="1028" y="640"/>
                  </a:cubicBezTo>
                  <a:cubicBezTo>
                    <a:pt x="1028" y="594"/>
                    <a:pt x="1051" y="572"/>
                    <a:pt x="1028" y="526"/>
                  </a:cubicBezTo>
                  <a:cubicBezTo>
                    <a:pt x="1028" y="389"/>
                    <a:pt x="982" y="252"/>
                    <a:pt x="891" y="161"/>
                  </a:cubicBezTo>
                  <a:cubicBezTo>
                    <a:pt x="800" y="69"/>
                    <a:pt x="640" y="1"/>
                    <a:pt x="52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5820;p42">
              <a:extLst>
                <a:ext uri="{FF2B5EF4-FFF2-40B4-BE49-F238E27FC236}">
                  <a16:creationId xmlns:a16="http://schemas.microsoft.com/office/drawing/2014/main" id="{5C772504-AD62-8D54-BB0C-A69B7F9D4CED}"/>
                </a:ext>
              </a:extLst>
            </p:cNvPr>
            <p:cNvSpPr/>
            <p:nvPr/>
          </p:nvSpPr>
          <p:spPr>
            <a:xfrm>
              <a:off x="4371753" y="1436429"/>
              <a:ext cx="37522" cy="29134"/>
            </a:xfrm>
            <a:custGeom>
              <a:avLst/>
              <a:gdLst/>
              <a:ahLst/>
              <a:cxnLst/>
              <a:rect l="l" t="t" r="r" b="b"/>
              <a:pathLst>
                <a:path w="1324" h="1028" extrusionOk="0">
                  <a:moveTo>
                    <a:pt x="662" y="0"/>
                  </a:moveTo>
                  <a:cubicBezTo>
                    <a:pt x="0" y="0"/>
                    <a:pt x="0" y="1027"/>
                    <a:pt x="662" y="1027"/>
                  </a:cubicBezTo>
                  <a:cubicBezTo>
                    <a:pt x="1324" y="1027"/>
                    <a:pt x="1324" y="0"/>
                    <a:pt x="662"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5821;p42">
              <a:extLst>
                <a:ext uri="{FF2B5EF4-FFF2-40B4-BE49-F238E27FC236}">
                  <a16:creationId xmlns:a16="http://schemas.microsoft.com/office/drawing/2014/main" id="{21A374C8-8484-C197-C17B-807D24698E7A}"/>
                </a:ext>
              </a:extLst>
            </p:cNvPr>
            <p:cNvSpPr/>
            <p:nvPr/>
          </p:nvSpPr>
          <p:spPr>
            <a:xfrm>
              <a:off x="5027654" y="1308984"/>
              <a:ext cx="25903" cy="19441"/>
            </a:xfrm>
            <a:custGeom>
              <a:avLst/>
              <a:gdLst/>
              <a:ahLst/>
              <a:cxnLst/>
              <a:rect l="l" t="t" r="r" b="b"/>
              <a:pathLst>
                <a:path w="914" h="686" fill="none" extrusionOk="0">
                  <a:moveTo>
                    <a:pt x="1" y="685"/>
                  </a:moveTo>
                  <a:cubicBezTo>
                    <a:pt x="298" y="434"/>
                    <a:pt x="594" y="206"/>
                    <a:pt x="914" y="1"/>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5822;p42">
              <a:extLst>
                <a:ext uri="{FF2B5EF4-FFF2-40B4-BE49-F238E27FC236}">
                  <a16:creationId xmlns:a16="http://schemas.microsoft.com/office/drawing/2014/main" id="{08E64CEE-37BD-D65D-BAB8-673E07EA0122}"/>
                </a:ext>
              </a:extLst>
            </p:cNvPr>
            <p:cNvSpPr/>
            <p:nvPr/>
          </p:nvSpPr>
          <p:spPr>
            <a:xfrm>
              <a:off x="5107884" y="1234591"/>
              <a:ext cx="738087" cy="509752"/>
            </a:xfrm>
            <a:custGeom>
              <a:avLst/>
              <a:gdLst/>
              <a:ahLst/>
              <a:cxnLst/>
              <a:rect l="l" t="t" r="r" b="b"/>
              <a:pathLst>
                <a:path w="26044" h="17987" fill="none" extrusionOk="0">
                  <a:moveTo>
                    <a:pt x="0" y="1530"/>
                  </a:moveTo>
                  <a:cubicBezTo>
                    <a:pt x="3378" y="1"/>
                    <a:pt x="7464" y="1"/>
                    <a:pt x="10774" y="1667"/>
                  </a:cubicBezTo>
                  <a:cubicBezTo>
                    <a:pt x="15111" y="3858"/>
                    <a:pt x="17872" y="8766"/>
                    <a:pt x="17530" y="13605"/>
                  </a:cubicBezTo>
                  <a:cubicBezTo>
                    <a:pt x="17393" y="15522"/>
                    <a:pt x="16366" y="17782"/>
                    <a:pt x="14426" y="17896"/>
                  </a:cubicBezTo>
                  <a:cubicBezTo>
                    <a:pt x="13033" y="17987"/>
                    <a:pt x="11778" y="16777"/>
                    <a:pt x="11459" y="15408"/>
                  </a:cubicBezTo>
                  <a:cubicBezTo>
                    <a:pt x="11139" y="14038"/>
                    <a:pt x="11527" y="12600"/>
                    <a:pt x="12143" y="11322"/>
                  </a:cubicBezTo>
                  <a:cubicBezTo>
                    <a:pt x="14540" y="6278"/>
                    <a:pt x="20589" y="3356"/>
                    <a:pt x="26044" y="42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5823;p42">
              <a:extLst>
                <a:ext uri="{FF2B5EF4-FFF2-40B4-BE49-F238E27FC236}">
                  <a16:creationId xmlns:a16="http://schemas.microsoft.com/office/drawing/2014/main" id="{0C623E07-A6E7-2600-EAD2-C775717E2AC6}"/>
                </a:ext>
              </a:extLst>
            </p:cNvPr>
            <p:cNvSpPr/>
            <p:nvPr/>
          </p:nvSpPr>
          <p:spPr>
            <a:xfrm>
              <a:off x="5877004" y="1362036"/>
              <a:ext cx="30437" cy="9721"/>
            </a:xfrm>
            <a:custGeom>
              <a:avLst/>
              <a:gdLst/>
              <a:ahLst/>
              <a:cxnLst/>
              <a:rect l="l" t="t" r="r" b="b"/>
              <a:pathLst>
                <a:path w="1074" h="343" fill="none" extrusionOk="0">
                  <a:moveTo>
                    <a:pt x="0" y="0"/>
                  </a:moveTo>
                  <a:cubicBezTo>
                    <a:pt x="366" y="92"/>
                    <a:pt x="731" y="206"/>
                    <a:pt x="1073" y="343"/>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5824;p42">
              <a:extLst>
                <a:ext uri="{FF2B5EF4-FFF2-40B4-BE49-F238E27FC236}">
                  <a16:creationId xmlns:a16="http://schemas.microsoft.com/office/drawing/2014/main" id="{1AFD0681-0E43-CF9B-C591-69C5829BE050}"/>
                </a:ext>
              </a:extLst>
            </p:cNvPr>
            <p:cNvSpPr/>
            <p:nvPr/>
          </p:nvSpPr>
          <p:spPr>
            <a:xfrm>
              <a:off x="3405995" y="1506799"/>
              <a:ext cx="525905" cy="362922"/>
            </a:xfrm>
            <a:custGeom>
              <a:avLst/>
              <a:gdLst/>
              <a:ahLst/>
              <a:cxnLst/>
              <a:rect l="l" t="t" r="r" b="b"/>
              <a:pathLst>
                <a:path w="18557" h="12806" fill="none" extrusionOk="0">
                  <a:moveTo>
                    <a:pt x="0" y="11984"/>
                  </a:moveTo>
                  <a:cubicBezTo>
                    <a:pt x="5159" y="12806"/>
                    <a:pt x="10682" y="9793"/>
                    <a:pt x="12782" y="4999"/>
                  </a:cubicBezTo>
                  <a:cubicBezTo>
                    <a:pt x="13398" y="3607"/>
                    <a:pt x="13627" y="1735"/>
                    <a:pt x="12463" y="754"/>
                  </a:cubicBezTo>
                  <a:cubicBezTo>
                    <a:pt x="11572" y="1"/>
                    <a:pt x="10157" y="138"/>
                    <a:pt x="9267" y="891"/>
                  </a:cubicBezTo>
                  <a:cubicBezTo>
                    <a:pt x="8377" y="1644"/>
                    <a:pt x="7989" y="2854"/>
                    <a:pt x="8035" y="4018"/>
                  </a:cubicBezTo>
                  <a:cubicBezTo>
                    <a:pt x="8080" y="5136"/>
                    <a:pt x="8468" y="6232"/>
                    <a:pt x="9153" y="7099"/>
                  </a:cubicBezTo>
                  <a:cubicBezTo>
                    <a:pt x="10203" y="8446"/>
                    <a:pt x="11824" y="9222"/>
                    <a:pt x="13490" y="9542"/>
                  </a:cubicBezTo>
                  <a:cubicBezTo>
                    <a:pt x="15156" y="9861"/>
                    <a:pt x="16868" y="9793"/>
                    <a:pt x="18557" y="9724"/>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5825;p42">
              <a:extLst>
                <a:ext uri="{FF2B5EF4-FFF2-40B4-BE49-F238E27FC236}">
                  <a16:creationId xmlns:a16="http://schemas.microsoft.com/office/drawing/2014/main" id="{77E2B3EE-46E3-1E92-11D0-B361B086D250}"/>
                </a:ext>
              </a:extLst>
            </p:cNvPr>
            <p:cNvSpPr/>
            <p:nvPr/>
          </p:nvSpPr>
          <p:spPr>
            <a:xfrm>
              <a:off x="5815514" y="3874631"/>
              <a:ext cx="357764" cy="308566"/>
            </a:xfrm>
            <a:custGeom>
              <a:avLst/>
              <a:gdLst/>
              <a:ahLst/>
              <a:cxnLst/>
              <a:rect l="l" t="t" r="r" b="b"/>
              <a:pathLst>
                <a:path w="12624" h="10888" fill="none" extrusionOk="0">
                  <a:moveTo>
                    <a:pt x="1188" y="2693"/>
                  </a:moveTo>
                  <a:cubicBezTo>
                    <a:pt x="1" y="4497"/>
                    <a:pt x="138" y="7076"/>
                    <a:pt x="1507" y="8742"/>
                  </a:cubicBezTo>
                  <a:cubicBezTo>
                    <a:pt x="2535" y="9975"/>
                    <a:pt x="4110" y="10659"/>
                    <a:pt x="5684" y="10751"/>
                  </a:cubicBezTo>
                  <a:cubicBezTo>
                    <a:pt x="7990" y="10888"/>
                    <a:pt x="10386" y="9724"/>
                    <a:pt x="11505" y="7715"/>
                  </a:cubicBezTo>
                  <a:cubicBezTo>
                    <a:pt x="12623" y="5684"/>
                    <a:pt x="12281" y="2899"/>
                    <a:pt x="10569" y="1347"/>
                  </a:cubicBezTo>
                  <a:cubicBezTo>
                    <a:pt x="9519" y="411"/>
                    <a:pt x="7876" y="0"/>
                    <a:pt x="6643" y="662"/>
                  </a:cubicBezTo>
                  <a:cubicBezTo>
                    <a:pt x="6027" y="1004"/>
                    <a:pt x="5548" y="1552"/>
                    <a:pt x="5228" y="2168"/>
                  </a:cubicBezTo>
                  <a:cubicBezTo>
                    <a:pt x="4840" y="2876"/>
                    <a:pt x="4635" y="3721"/>
                    <a:pt x="4794" y="4519"/>
                  </a:cubicBezTo>
                  <a:cubicBezTo>
                    <a:pt x="4954" y="5318"/>
                    <a:pt x="5502" y="6072"/>
                    <a:pt x="6278" y="6300"/>
                  </a:cubicBezTo>
                  <a:cubicBezTo>
                    <a:pt x="7054" y="6551"/>
                    <a:pt x="8013" y="6209"/>
                    <a:pt x="8332" y="5455"/>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5826;p42">
              <a:extLst>
                <a:ext uri="{FF2B5EF4-FFF2-40B4-BE49-F238E27FC236}">
                  <a16:creationId xmlns:a16="http://schemas.microsoft.com/office/drawing/2014/main" id="{32F9CD5A-61B1-4F5D-FA05-B8C3705AD8FD}"/>
                </a:ext>
              </a:extLst>
            </p:cNvPr>
            <p:cNvSpPr/>
            <p:nvPr/>
          </p:nvSpPr>
          <p:spPr>
            <a:xfrm>
              <a:off x="3789564" y="2095589"/>
              <a:ext cx="492294" cy="274303"/>
            </a:xfrm>
            <a:custGeom>
              <a:avLst/>
              <a:gdLst/>
              <a:ahLst/>
              <a:cxnLst/>
              <a:rect l="l" t="t" r="r" b="b"/>
              <a:pathLst>
                <a:path w="17371" h="9679" fill="none" extrusionOk="0">
                  <a:moveTo>
                    <a:pt x="0" y="1210"/>
                  </a:moveTo>
                  <a:cubicBezTo>
                    <a:pt x="1119" y="457"/>
                    <a:pt x="2465" y="0"/>
                    <a:pt x="3812" y="69"/>
                  </a:cubicBezTo>
                  <a:cubicBezTo>
                    <a:pt x="5182" y="160"/>
                    <a:pt x="6505" y="799"/>
                    <a:pt x="7282" y="1917"/>
                  </a:cubicBezTo>
                  <a:cubicBezTo>
                    <a:pt x="8149" y="3127"/>
                    <a:pt x="8240" y="4702"/>
                    <a:pt x="8811" y="6072"/>
                  </a:cubicBezTo>
                  <a:cubicBezTo>
                    <a:pt x="9518" y="7829"/>
                    <a:pt x="11139" y="9267"/>
                    <a:pt x="13033" y="9473"/>
                  </a:cubicBezTo>
                  <a:cubicBezTo>
                    <a:pt x="14905" y="9678"/>
                    <a:pt x="16937" y="8445"/>
                    <a:pt x="17370" y="6597"/>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5827;p42">
              <a:extLst>
                <a:ext uri="{FF2B5EF4-FFF2-40B4-BE49-F238E27FC236}">
                  <a16:creationId xmlns:a16="http://schemas.microsoft.com/office/drawing/2014/main" id="{2EDFB512-80D6-0DCD-BD5A-E7063A08AF3F}"/>
                </a:ext>
              </a:extLst>
            </p:cNvPr>
            <p:cNvSpPr/>
            <p:nvPr/>
          </p:nvSpPr>
          <p:spPr>
            <a:xfrm>
              <a:off x="5531567" y="2350450"/>
              <a:ext cx="228392" cy="368732"/>
            </a:xfrm>
            <a:custGeom>
              <a:avLst/>
              <a:gdLst/>
              <a:ahLst/>
              <a:cxnLst/>
              <a:rect l="l" t="t" r="r" b="b"/>
              <a:pathLst>
                <a:path w="8059" h="13011" fill="none" extrusionOk="0">
                  <a:moveTo>
                    <a:pt x="8058" y="0"/>
                  </a:moveTo>
                  <a:cubicBezTo>
                    <a:pt x="4840" y="1530"/>
                    <a:pt x="1690" y="3858"/>
                    <a:pt x="571" y="7259"/>
                  </a:cubicBezTo>
                  <a:cubicBezTo>
                    <a:pt x="1" y="8948"/>
                    <a:pt x="138" y="11116"/>
                    <a:pt x="1576" y="12212"/>
                  </a:cubicBezTo>
                  <a:cubicBezTo>
                    <a:pt x="2078" y="12577"/>
                    <a:pt x="2671" y="12782"/>
                    <a:pt x="3288" y="12874"/>
                  </a:cubicBezTo>
                  <a:cubicBezTo>
                    <a:pt x="4543" y="13011"/>
                    <a:pt x="5935" y="12509"/>
                    <a:pt x="6460" y="11367"/>
                  </a:cubicBezTo>
                  <a:cubicBezTo>
                    <a:pt x="7008" y="10249"/>
                    <a:pt x="6232" y="8605"/>
                    <a:pt x="4977" y="8628"/>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5828;p42">
              <a:extLst>
                <a:ext uri="{FF2B5EF4-FFF2-40B4-BE49-F238E27FC236}">
                  <a16:creationId xmlns:a16="http://schemas.microsoft.com/office/drawing/2014/main" id="{4773503E-AAE5-D342-9319-FA5FAA4298D0}"/>
                </a:ext>
              </a:extLst>
            </p:cNvPr>
            <p:cNvSpPr/>
            <p:nvPr/>
          </p:nvSpPr>
          <p:spPr>
            <a:xfrm>
              <a:off x="3909867" y="3461123"/>
              <a:ext cx="298250" cy="381683"/>
            </a:xfrm>
            <a:custGeom>
              <a:avLst/>
              <a:gdLst/>
              <a:ahLst/>
              <a:cxnLst/>
              <a:rect l="l" t="t" r="r" b="b"/>
              <a:pathLst>
                <a:path w="10524" h="13468" fill="none" extrusionOk="0">
                  <a:moveTo>
                    <a:pt x="1" y="434"/>
                  </a:moveTo>
                  <a:cubicBezTo>
                    <a:pt x="1439" y="0"/>
                    <a:pt x="3037" y="228"/>
                    <a:pt x="4383" y="868"/>
                  </a:cubicBezTo>
                  <a:cubicBezTo>
                    <a:pt x="5753" y="1507"/>
                    <a:pt x="6917" y="2534"/>
                    <a:pt x="7875" y="3698"/>
                  </a:cubicBezTo>
                  <a:cubicBezTo>
                    <a:pt x="9222" y="5319"/>
                    <a:pt x="10249" y="7259"/>
                    <a:pt x="10432" y="9359"/>
                  </a:cubicBezTo>
                  <a:cubicBezTo>
                    <a:pt x="10523" y="10363"/>
                    <a:pt x="10386" y="11459"/>
                    <a:pt x="9770" y="12280"/>
                  </a:cubicBezTo>
                  <a:cubicBezTo>
                    <a:pt x="9131" y="13079"/>
                    <a:pt x="7921" y="13467"/>
                    <a:pt x="7054" y="12942"/>
                  </a:cubicBezTo>
                  <a:cubicBezTo>
                    <a:pt x="6072" y="12326"/>
                    <a:pt x="5981" y="10934"/>
                    <a:pt x="6095" y="97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组合 2">
            <a:extLst>
              <a:ext uri="{FF2B5EF4-FFF2-40B4-BE49-F238E27FC236}">
                <a16:creationId xmlns:a16="http://schemas.microsoft.com/office/drawing/2014/main" id="{2B152F8E-A9A5-0272-9354-3D99B7CFFABA}"/>
              </a:ext>
            </a:extLst>
          </p:cNvPr>
          <p:cNvGrpSpPr/>
          <p:nvPr/>
        </p:nvGrpSpPr>
        <p:grpSpPr>
          <a:xfrm flipH="1">
            <a:off x="4937849" y="678644"/>
            <a:ext cx="3533287" cy="2956279"/>
            <a:chOff x="-558688" y="0"/>
            <a:chExt cx="9107943" cy="6858000"/>
          </a:xfrm>
        </p:grpSpPr>
        <p:pic>
          <p:nvPicPr>
            <p:cNvPr id="782" name="图片 3">
              <a:extLst>
                <a:ext uri="{FF2B5EF4-FFF2-40B4-BE49-F238E27FC236}">
                  <a16:creationId xmlns:a16="http://schemas.microsoft.com/office/drawing/2014/main" id="{4D7AD341-97E3-C3C0-F83F-AB974BE69A5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83" name="图片 4">
              <a:extLst>
                <a:ext uri="{FF2B5EF4-FFF2-40B4-BE49-F238E27FC236}">
                  <a16:creationId xmlns:a16="http://schemas.microsoft.com/office/drawing/2014/main" id="{E3484918-F2FF-A0F8-ACE1-8ABEA15FE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84" name="TextBox 783">
            <a:extLst>
              <a:ext uri="{FF2B5EF4-FFF2-40B4-BE49-F238E27FC236}">
                <a16:creationId xmlns:a16="http://schemas.microsoft.com/office/drawing/2014/main" id="{0B2BAE1E-29E0-8FB3-B25A-C4C105DC38D6}"/>
              </a:ext>
            </a:extLst>
          </p:cNvPr>
          <p:cNvSpPr txBox="1"/>
          <p:nvPr/>
        </p:nvSpPr>
        <p:spPr>
          <a:xfrm>
            <a:off x="5746249" y="1318745"/>
            <a:ext cx="2240142" cy="1569660"/>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Hãy đặt 4 câu, mỗi câu sử dụng một trong các thành ngữ sau:</a:t>
            </a:r>
          </a:p>
        </p:txBody>
      </p:sp>
    </p:spTree>
    <p:extLst>
      <p:ext uri="{BB962C8B-B14F-4D97-AF65-F5344CB8AC3E}">
        <p14:creationId xmlns:p14="http://schemas.microsoft.com/office/powerpoint/2010/main" val="13548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anim calcmode="lin" valueType="num">
                                      <p:cBhvr additive="base">
                                        <p:cTn id="7" dur="500" fill="hold"/>
                                        <p:tgtEl>
                                          <p:spTgt spid="781"/>
                                        </p:tgtEl>
                                        <p:attrNameLst>
                                          <p:attrName>ppt_x</p:attrName>
                                        </p:attrNameLst>
                                      </p:cBhvr>
                                      <p:tavLst>
                                        <p:tav tm="0">
                                          <p:val>
                                            <p:strVal val="#ppt_x"/>
                                          </p:val>
                                        </p:tav>
                                        <p:tav tm="100000">
                                          <p:val>
                                            <p:strVal val="#ppt_x"/>
                                          </p:val>
                                        </p:tav>
                                      </p:tavLst>
                                    </p:anim>
                                    <p:anim calcmode="lin" valueType="num">
                                      <p:cBhvr additive="base">
                                        <p:cTn id="8" dur="500" fill="hold"/>
                                        <p:tgtEl>
                                          <p:spTgt spid="7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4"/>
                                        </p:tgtEl>
                                        <p:attrNameLst>
                                          <p:attrName>style.visibility</p:attrName>
                                        </p:attrNameLst>
                                      </p:cBhvr>
                                      <p:to>
                                        <p:strVal val="visible"/>
                                      </p:to>
                                    </p:set>
                                    <p:anim calcmode="lin" valueType="num">
                                      <p:cBhvr additive="base">
                                        <p:cTn id="13" dur="500" fill="hold"/>
                                        <p:tgtEl>
                                          <p:spTgt spid="784"/>
                                        </p:tgtEl>
                                        <p:attrNameLst>
                                          <p:attrName>ppt_x</p:attrName>
                                        </p:attrNameLst>
                                      </p:cBhvr>
                                      <p:tavLst>
                                        <p:tav tm="0">
                                          <p:val>
                                            <p:strVal val="#ppt_x"/>
                                          </p:val>
                                        </p:tav>
                                        <p:tav tm="100000">
                                          <p:val>
                                            <p:strVal val="#ppt_x"/>
                                          </p:val>
                                        </p:tav>
                                      </p:tavLst>
                                    </p:anim>
                                    <p:anim calcmode="lin" valueType="num">
                                      <p:cBhvr additive="base">
                                        <p:cTn id="14" dur="500" fill="hold"/>
                                        <p:tgtEl>
                                          <p:spTgt spid="7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Bài 4</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1258;p36">
            <a:extLst>
              <a:ext uri="{FF2B5EF4-FFF2-40B4-BE49-F238E27FC236}">
                <a16:creationId xmlns:a16="http://schemas.microsoft.com/office/drawing/2014/main" id="{661F4303-0C41-9355-4A00-BC0709D853A2}"/>
              </a:ext>
            </a:extLst>
          </p:cNvPr>
          <p:cNvGrpSpPr/>
          <p:nvPr/>
        </p:nvGrpSpPr>
        <p:grpSpPr>
          <a:xfrm>
            <a:off x="894299" y="3994155"/>
            <a:ext cx="2011657" cy="457189"/>
            <a:chOff x="692670" y="3310321"/>
            <a:chExt cx="2011657" cy="457189"/>
          </a:xfrm>
        </p:grpSpPr>
        <p:sp>
          <p:nvSpPr>
            <p:cNvPr id="833" name="Google Shape;1259;p36">
              <a:extLst>
                <a:ext uri="{FF2B5EF4-FFF2-40B4-BE49-F238E27FC236}">
                  <a16:creationId xmlns:a16="http://schemas.microsoft.com/office/drawing/2014/main" id="{825FEC6A-82E3-5EA7-6846-61C9022769D3}"/>
                </a:ext>
              </a:extLst>
            </p:cNvPr>
            <p:cNvSpPr/>
            <p:nvPr/>
          </p:nvSpPr>
          <p:spPr>
            <a:xfrm>
              <a:off x="823966" y="3577725"/>
              <a:ext cx="1713674" cy="189785"/>
            </a:xfrm>
            <a:custGeom>
              <a:avLst/>
              <a:gdLst/>
              <a:ahLst/>
              <a:cxnLst/>
              <a:rect l="l" t="t" r="r" b="b"/>
              <a:pathLst>
                <a:path w="76418" h="9268" extrusionOk="0">
                  <a:moveTo>
                    <a:pt x="1" y="1"/>
                  </a:moveTo>
                  <a:lnTo>
                    <a:pt x="1" y="9267"/>
                  </a:lnTo>
                  <a:lnTo>
                    <a:pt x="76418" y="9267"/>
                  </a:lnTo>
                  <a:lnTo>
                    <a:pt x="76418"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1260;p36">
              <a:extLst>
                <a:ext uri="{FF2B5EF4-FFF2-40B4-BE49-F238E27FC236}">
                  <a16:creationId xmlns:a16="http://schemas.microsoft.com/office/drawing/2014/main" id="{BB8F4F17-2171-C470-13D0-0AEFDEF64D51}"/>
                </a:ext>
              </a:extLst>
            </p:cNvPr>
            <p:cNvSpPr/>
            <p:nvPr/>
          </p:nvSpPr>
          <p:spPr>
            <a:xfrm>
              <a:off x="985602"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1261;p36">
              <a:extLst>
                <a:ext uri="{FF2B5EF4-FFF2-40B4-BE49-F238E27FC236}">
                  <a16:creationId xmlns:a16="http://schemas.microsoft.com/office/drawing/2014/main" id="{0460A3C5-BBB0-3211-E3AC-CB09086D05B6}"/>
                </a:ext>
              </a:extLst>
            </p:cNvPr>
            <p:cNvSpPr/>
            <p:nvPr/>
          </p:nvSpPr>
          <p:spPr>
            <a:xfrm>
              <a:off x="2305986"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1262;p36">
              <a:extLst>
                <a:ext uri="{FF2B5EF4-FFF2-40B4-BE49-F238E27FC236}">
                  <a16:creationId xmlns:a16="http://schemas.microsoft.com/office/drawing/2014/main" id="{94224FDF-4962-D3DD-A91C-8016FC4C5041}"/>
                </a:ext>
              </a:extLst>
            </p:cNvPr>
            <p:cNvSpPr/>
            <p:nvPr/>
          </p:nvSpPr>
          <p:spPr>
            <a:xfrm>
              <a:off x="2377408" y="3577725"/>
              <a:ext cx="22403" cy="189785"/>
            </a:xfrm>
            <a:custGeom>
              <a:avLst/>
              <a:gdLst/>
              <a:ahLst/>
              <a:cxnLst/>
              <a:rect l="l" t="t" r="r" b="b"/>
              <a:pathLst>
                <a:path w="999" h="9268" extrusionOk="0">
                  <a:moveTo>
                    <a:pt x="1" y="1"/>
                  </a:moveTo>
                  <a:lnTo>
                    <a:pt x="1" y="9267"/>
                  </a:lnTo>
                  <a:lnTo>
                    <a:pt x="998" y="9267"/>
                  </a:lnTo>
                  <a:lnTo>
                    <a:pt x="998"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1263;p36">
              <a:extLst>
                <a:ext uri="{FF2B5EF4-FFF2-40B4-BE49-F238E27FC236}">
                  <a16:creationId xmlns:a16="http://schemas.microsoft.com/office/drawing/2014/main" id="{F1971607-48AD-A8EB-7542-E35637D66B4B}"/>
                </a:ext>
              </a:extLst>
            </p:cNvPr>
            <p:cNvSpPr/>
            <p:nvPr/>
          </p:nvSpPr>
          <p:spPr>
            <a:xfrm>
              <a:off x="1151544" y="3636352"/>
              <a:ext cx="1033254" cy="72490"/>
            </a:xfrm>
            <a:custGeom>
              <a:avLst/>
              <a:gdLst/>
              <a:ahLst/>
              <a:cxnLst/>
              <a:rect l="l" t="t" r="r" b="b"/>
              <a:pathLst>
                <a:path w="46076" h="3540" extrusionOk="0">
                  <a:moveTo>
                    <a:pt x="1" y="0"/>
                  </a:moveTo>
                  <a:lnTo>
                    <a:pt x="1" y="3540"/>
                  </a:lnTo>
                  <a:lnTo>
                    <a:pt x="46076" y="3540"/>
                  </a:lnTo>
                  <a:lnTo>
                    <a:pt x="46076" y="0"/>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1264;p36">
              <a:extLst>
                <a:ext uri="{FF2B5EF4-FFF2-40B4-BE49-F238E27FC236}">
                  <a16:creationId xmlns:a16="http://schemas.microsoft.com/office/drawing/2014/main" id="{7BF197A6-94FC-80DD-B70A-D9CE75D6B134}"/>
                </a:ext>
              </a:extLst>
            </p:cNvPr>
            <p:cNvSpPr/>
            <p:nvPr/>
          </p:nvSpPr>
          <p:spPr>
            <a:xfrm>
              <a:off x="692670" y="3310321"/>
              <a:ext cx="2011657" cy="267518"/>
            </a:xfrm>
            <a:custGeom>
              <a:avLst/>
              <a:gdLst/>
              <a:ahLst/>
              <a:cxnLst/>
              <a:rect l="l" t="t" r="r" b="b"/>
              <a:pathLst>
                <a:path w="89706" h="13064" extrusionOk="0">
                  <a:moveTo>
                    <a:pt x="0" y="0"/>
                  </a:moveTo>
                  <a:lnTo>
                    <a:pt x="0" y="13064"/>
                  </a:lnTo>
                  <a:lnTo>
                    <a:pt x="89705" y="13064"/>
                  </a:lnTo>
                  <a:lnTo>
                    <a:pt x="89705" y="0"/>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1265;p36">
              <a:extLst>
                <a:ext uri="{FF2B5EF4-FFF2-40B4-BE49-F238E27FC236}">
                  <a16:creationId xmlns:a16="http://schemas.microsoft.com/office/drawing/2014/main" id="{C99CD895-899E-3C45-D390-0AD4A53376F2}"/>
                </a:ext>
              </a:extLst>
            </p:cNvPr>
            <p:cNvSpPr/>
            <p:nvPr/>
          </p:nvSpPr>
          <p:spPr>
            <a:xfrm>
              <a:off x="961787"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1266;p36">
              <a:extLst>
                <a:ext uri="{FF2B5EF4-FFF2-40B4-BE49-F238E27FC236}">
                  <a16:creationId xmlns:a16="http://schemas.microsoft.com/office/drawing/2014/main" id="{1E7E39EB-7AF2-1E42-CD16-8F668E703337}"/>
                </a:ext>
              </a:extLst>
            </p:cNvPr>
            <p:cNvSpPr/>
            <p:nvPr/>
          </p:nvSpPr>
          <p:spPr>
            <a:xfrm>
              <a:off x="100652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1267;p36">
              <a:extLst>
                <a:ext uri="{FF2B5EF4-FFF2-40B4-BE49-F238E27FC236}">
                  <a16:creationId xmlns:a16="http://schemas.microsoft.com/office/drawing/2014/main" id="{A335B289-4D70-BCF5-D229-A5E42AFD0A33}"/>
                </a:ext>
              </a:extLst>
            </p:cNvPr>
            <p:cNvSpPr/>
            <p:nvPr/>
          </p:nvSpPr>
          <p:spPr>
            <a:xfrm>
              <a:off x="161981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1268;p36">
              <a:extLst>
                <a:ext uri="{FF2B5EF4-FFF2-40B4-BE49-F238E27FC236}">
                  <a16:creationId xmlns:a16="http://schemas.microsoft.com/office/drawing/2014/main" id="{D977FBEF-3C6F-FF4E-1354-CE6A4A929FC9}"/>
                </a:ext>
              </a:extLst>
            </p:cNvPr>
            <p:cNvSpPr/>
            <p:nvPr/>
          </p:nvSpPr>
          <p:spPr>
            <a:xfrm>
              <a:off x="1665270"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1269;p36">
              <a:extLst>
                <a:ext uri="{FF2B5EF4-FFF2-40B4-BE49-F238E27FC236}">
                  <a16:creationId xmlns:a16="http://schemas.microsoft.com/office/drawing/2014/main" id="{69264B42-DD87-E681-BFFC-9ABA135306F0}"/>
                </a:ext>
              </a:extLst>
            </p:cNvPr>
            <p:cNvSpPr/>
            <p:nvPr/>
          </p:nvSpPr>
          <p:spPr>
            <a:xfrm>
              <a:off x="2278561" y="3310321"/>
              <a:ext cx="20945" cy="267518"/>
            </a:xfrm>
            <a:custGeom>
              <a:avLst/>
              <a:gdLst/>
              <a:ahLst/>
              <a:cxnLst/>
              <a:rect l="l" t="t" r="r" b="b"/>
              <a:pathLst>
                <a:path w="934" h="13064" extrusionOk="0">
                  <a:moveTo>
                    <a:pt x="1" y="0"/>
                  </a:moveTo>
                  <a:lnTo>
                    <a:pt x="1"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1270;p36">
              <a:extLst>
                <a:ext uri="{FF2B5EF4-FFF2-40B4-BE49-F238E27FC236}">
                  <a16:creationId xmlns:a16="http://schemas.microsoft.com/office/drawing/2014/main" id="{D220940C-2803-5816-B72D-B67A420B0549}"/>
                </a:ext>
              </a:extLst>
            </p:cNvPr>
            <p:cNvSpPr/>
            <p:nvPr/>
          </p:nvSpPr>
          <p:spPr>
            <a:xfrm>
              <a:off x="2323298"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0" name="Google Shape;1271;p36">
            <a:extLst>
              <a:ext uri="{FF2B5EF4-FFF2-40B4-BE49-F238E27FC236}">
                <a16:creationId xmlns:a16="http://schemas.microsoft.com/office/drawing/2014/main" id="{1ADBBA6D-658E-AD9D-A847-64295B615EEF}"/>
              </a:ext>
            </a:extLst>
          </p:cNvPr>
          <p:cNvGrpSpPr/>
          <p:nvPr/>
        </p:nvGrpSpPr>
        <p:grpSpPr>
          <a:xfrm>
            <a:off x="3566129" y="3534917"/>
            <a:ext cx="2011699" cy="914398"/>
            <a:chOff x="3364500" y="2844027"/>
            <a:chExt cx="2011699" cy="914398"/>
          </a:xfrm>
        </p:grpSpPr>
        <p:sp>
          <p:nvSpPr>
            <p:cNvPr id="821" name="Google Shape;1272;p36">
              <a:extLst>
                <a:ext uri="{FF2B5EF4-FFF2-40B4-BE49-F238E27FC236}">
                  <a16:creationId xmlns:a16="http://schemas.microsoft.com/office/drawing/2014/main" id="{97B24364-7B66-C2BC-0131-75224D6F6253}"/>
                </a:ext>
              </a:extLst>
            </p:cNvPr>
            <p:cNvSpPr/>
            <p:nvPr/>
          </p:nvSpPr>
          <p:spPr>
            <a:xfrm>
              <a:off x="3752816" y="3305861"/>
              <a:ext cx="1560139" cy="436529"/>
            </a:xfrm>
            <a:custGeom>
              <a:avLst/>
              <a:gdLst/>
              <a:ahLst/>
              <a:cxnLst/>
              <a:rect l="l" t="t" r="r" b="b"/>
              <a:pathLst>
                <a:path w="57917" h="16636" extrusionOk="0">
                  <a:moveTo>
                    <a:pt x="0" y="0"/>
                  </a:moveTo>
                  <a:lnTo>
                    <a:pt x="0" y="16635"/>
                  </a:lnTo>
                  <a:lnTo>
                    <a:pt x="57916" y="16635"/>
                  </a:lnTo>
                  <a:lnTo>
                    <a:pt x="57916" y="14029"/>
                  </a:lnTo>
                  <a:lnTo>
                    <a:pt x="3250" y="14029"/>
                  </a:lnTo>
                  <a:lnTo>
                    <a:pt x="3250" y="2574"/>
                  </a:lnTo>
                  <a:lnTo>
                    <a:pt x="57916" y="2574"/>
                  </a:lnTo>
                  <a:lnTo>
                    <a:pt x="57916" y="0"/>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1273;p36">
              <a:extLst>
                <a:ext uri="{FF2B5EF4-FFF2-40B4-BE49-F238E27FC236}">
                  <a16:creationId xmlns:a16="http://schemas.microsoft.com/office/drawing/2014/main" id="{B78D2917-E803-CE61-D634-1FC48C5FC39B}"/>
                </a:ext>
              </a:extLst>
            </p:cNvPr>
            <p:cNvSpPr/>
            <p:nvPr/>
          </p:nvSpPr>
          <p:spPr>
            <a:xfrm>
              <a:off x="3840365" y="3373404"/>
              <a:ext cx="1412764" cy="300579"/>
            </a:xfrm>
            <a:custGeom>
              <a:avLst/>
              <a:gdLst/>
              <a:ahLst/>
              <a:cxnLst/>
              <a:rect l="l" t="t" r="r" b="b"/>
              <a:pathLst>
                <a:path w="52446" h="11455" extrusionOk="0">
                  <a:moveTo>
                    <a:pt x="0" y="0"/>
                  </a:moveTo>
                  <a:lnTo>
                    <a:pt x="0" y="11455"/>
                  </a:lnTo>
                  <a:lnTo>
                    <a:pt x="52446" y="11455"/>
                  </a:lnTo>
                  <a:cubicBezTo>
                    <a:pt x="52446" y="11455"/>
                    <a:pt x="51255" y="9621"/>
                    <a:pt x="51255" y="5728"/>
                  </a:cubicBezTo>
                  <a:cubicBezTo>
                    <a:pt x="51255" y="1255"/>
                    <a:pt x="52446" y="0"/>
                    <a:pt x="52446"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1274;p36">
              <a:extLst>
                <a:ext uri="{FF2B5EF4-FFF2-40B4-BE49-F238E27FC236}">
                  <a16:creationId xmlns:a16="http://schemas.microsoft.com/office/drawing/2014/main" id="{DD059A26-93D8-C7DE-F22F-43CFDB169EE7}"/>
                </a:ext>
              </a:extLst>
            </p:cNvPr>
            <p:cNvSpPr/>
            <p:nvPr/>
          </p:nvSpPr>
          <p:spPr>
            <a:xfrm>
              <a:off x="4170575" y="3451076"/>
              <a:ext cx="119656" cy="307349"/>
            </a:xfrm>
            <a:custGeom>
              <a:avLst/>
              <a:gdLst/>
              <a:ahLst/>
              <a:cxnLst/>
              <a:rect l="l" t="t" r="r" b="b"/>
              <a:pathLst>
                <a:path w="4442" h="11713" extrusionOk="0">
                  <a:moveTo>
                    <a:pt x="1" y="1"/>
                  </a:moveTo>
                  <a:lnTo>
                    <a:pt x="1" y="5857"/>
                  </a:lnTo>
                  <a:lnTo>
                    <a:pt x="1" y="11712"/>
                  </a:lnTo>
                  <a:lnTo>
                    <a:pt x="2221" y="10104"/>
                  </a:lnTo>
                  <a:lnTo>
                    <a:pt x="4441" y="11712"/>
                  </a:lnTo>
                  <a:lnTo>
                    <a:pt x="4441" y="5857"/>
                  </a:lnTo>
                  <a:lnTo>
                    <a:pt x="4441"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1275;p36">
              <a:extLst>
                <a:ext uri="{FF2B5EF4-FFF2-40B4-BE49-F238E27FC236}">
                  <a16:creationId xmlns:a16="http://schemas.microsoft.com/office/drawing/2014/main" id="{EEDFE16E-3508-E119-963A-12112E9EFAA3}"/>
                </a:ext>
              </a:extLst>
            </p:cNvPr>
            <p:cNvSpPr/>
            <p:nvPr/>
          </p:nvSpPr>
          <p:spPr>
            <a:xfrm>
              <a:off x="3570794" y="3014565"/>
              <a:ext cx="1805405" cy="295541"/>
            </a:xfrm>
            <a:custGeom>
              <a:avLst/>
              <a:gdLst/>
              <a:ahLst/>
              <a:cxnLst/>
              <a:rect l="l" t="t" r="r" b="b"/>
              <a:pathLst>
                <a:path w="67022" h="11263" extrusionOk="0">
                  <a:moveTo>
                    <a:pt x="0" y="1"/>
                  </a:moveTo>
                  <a:lnTo>
                    <a:pt x="0" y="11262"/>
                  </a:lnTo>
                  <a:lnTo>
                    <a:pt x="67022" y="11262"/>
                  </a:lnTo>
                  <a:lnTo>
                    <a:pt x="67022"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1276;p36">
              <a:extLst>
                <a:ext uri="{FF2B5EF4-FFF2-40B4-BE49-F238E27FC236}">
                  <a16:creationId xmlns:a16="http://schemas.microsoft.com/office/drawing/2014/main" id="{2E5B07FE-2BAE-8625-434C-5BC18196EA05}"/>
                </a:ext>
              </a:extLst>
            </p:cNvPr>
            <p:cNvSpPr/>
            <p:nvPr/>
          </p:nvSpPr>
          <p:spPr>
            <a:xfrm>
              <a:off x="3758015" y="3014565"/>
              <a:ext cx="527867" cy="295541"/>
            </a:xfrm>
            <a:custGeom>
              <a:avLst/>
              <a:gdLst/>
              <a:ahLst/>
              <a:cxnLst/>
              <a:rect l="l" t="t" r="r" b="b"/>
              <a:pathLst>
                <a:path w="19596" h="11263" extrusionOk="0">
                  <a:moveTo>
                    <a:pt x="0" y="1"/>
                  </a:moveTo>
                  <a:lnTo>
                    <a:pt x="0" y="11262"/>
                  </a:lnTo>
                  <a:lnTo>
                    <a:pt x="19595" y="11262"/>
                  </a:lnTo>
                  <a:lnTo>
                    <a:pt x="19595"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1277;p36">
              <a:extLst>
                <a:ext uri="{FF2B5EF4-FFF2-40B4-BE49-F238E27FC236}">
                  <a16:creationId xmlns:a16="http://schemas.microsoft.com/office/drawing/2014/main" id="{9E401708-5349-6914-92E3-6B024E52E69F}"/>
                </a:ext>
              </a:extLst>
            </p:cNvPr>
            <p:cNvSpPr/>
            <p:nvPr/>
          </p:nvSpPr>
          <p:spPr>
            <a:xfrm>
              <a:off x="4372531" y="3014565"/>
              <a:ext cx="86712" cy="295541"/>
            </a:xfrm>
            <a:custGeom>
              <a:avLst/>
              <a:gdLst/>
              <a:ahLst/>
              <a:cxnLst/>
              <a:rect l="l" t="t" r="r" b="b"/>
              <a:pathLst>
                <a:path w="3219" h="11263" extrusionOk="0">
                  <a:moveTo>
                    <a:pt x="1" y="1"/>
                  </a:moveTo>
                  <a:lnTo>
                    <a:pt x="1" y="11262"/>
                  </a:lnTo>
                  <a:lnTo>
                    <a:pt x="3218" y="11262"/>
                  </a:lnTo>
                  <a:lnTo>
                    <a:pt x="3218"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1278;p36">
              <a:extLst>
                <a:ext uri="{FF2B5EF4-FFF2-40B4-BE49-F238E27FC236}">
                  <a16:creationId xmlns:a16="http://schemas.microsoft.com/office/drawing/2014/main" id="{2B4CED05-E85E-016F-9126-DA15AA564A05}"/>
                </a:ext>
              </a:extLst>
            </p:cNvPr>
            <p:cNvSpPr/>
            <p:nvPr/>
          </p:nvSpPr>
          <p:spPr>
            <a:xfrm>
              <a:off x="5154335" y="3014565"/>
              <a:ext cx="32110" cy="295541"/>
            </a:xfrm>
            <a:custGeom>
              <a:avLst/>
              <a:gdLst/>
              <a:ahLst/>
              <a:cxnLst/>
              <a:rect l="l" t="t" r="r" b="b"/>
              <a:pathLst>
                <a:path w="1192" h="11263" extrusionOk="0">
                  <a:moveTo>
                    <a:pt x="1" y="1"/>
                  </a:moveTo>
                  <a:lnTo>
                    <a:pt x="1" y="11262"/>
                  </a:lnTo>
                  <a:lnTo>
                    <a:pt x="1191" y="11262"/>
                  </a:lnTo>
                  <a:lnTo>
                    <a:pt x="1191"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1279;p36">
              <a:extLst>
                <a:ext uri="{FF2B5EF4-FFF2-40B4-BE49-F238E27FC236}">
                  <a16:creationId xmlns:a16="http://schemas.microsoft.com/office/drawing/2014/main" id="{64EE361B-339C-764A-5E5D-4210B25D1492}"/>
                </a:ext>
              </a:extLst>
            </p:cNvPr>
            <p:cNvSpPr/>
            <p:nvPr/>
          </p:nvSpPr>
          <p:spPr>
            <a:xfrm>
              <a:off x="3927026" y="3074524"/>
              <a:ext cx="201977" cy="197587"/>
            </a:xfrm>
            <a:custGeom>
              <a:avLst/>
              <a:gdLst/>
              <a:ahLst/>
              <a:cxnLst/>
              <a:rect l="l" t="t" r="r" b="b"/>
              <a:pathLst>
                <a:path w="7498" h="7530" extrusionOk="0">
                  <a:moveTo>
                    <a:pt x="3765" y="0"/>
                  </a:moveTo>
                  <a:cubicBezTo>
                    <a:pt x="1674" y="0"/>
                    <a:pt x="1" y="1706"/>
                    <a:pt x="1" y="3765"/>
                  </a:cubicBezTo>
                  <a:cubicBezTo>
                    <a:pt x="1" y="5824"/>
                    <a:pt x="1674" y="7529"/>
                    <a:pt x="3765" y="7529"/>
                  </a:cubicBezTo>
                  <a:cubicBezTo>
                    <a:pt x="5824" y="7529"/>
                    <a:pt x="7497" y="5824"/>
                    <a:pt x="7497" y="3765"/>
                  </a:cubicBezTo>
                  <a:cubicBezTo>
                    <a:pt x="7497" y="1706"/>
                    <a:pt x="5824" y="0"/>
                    <a:pt x="3765" y="0"/>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1280;p36">
              <a:extLst>
                <a:ext uri="{FF2B5EF4-FFF2-40B4-BE49-F238E27FC236}">
                  <a16:creationId xmlns:a16="http://schemas.microsoft.com/office/drawing/2014/main" id="{45AD36A5-C15D-03B7-5ED5-AA74C1F9D6C6}"/>
                </a:ext>
              </a:extLst>
            </p:cNvPr>
            <p:cNvSpPr/>
            <p:nvPr/>
          </p:nvSpPr>
          <p:spPr>
            <a:xfrm>
              <a:off x="3364500" y="2844027"/>
              <a:ext cx="1805432" cy="167201"/>
            </a:xfrm>
            <a:custGeom>
              <a:avLst/>
              <a:gdLst/>
              <a:ahLst/>
              <a:cxnLst/>
              <a:rect l="l" t="t" r="r" b="b"/>
              <a:pathLst>
                <a:path w="67023" h="6372" extrusionOk="0">
                  <a:moveTo>
                    <a:pt x="1" y="1"/>
                  </a:moveTo>
                  <a:lnTo>
                    <a:pt x="1" y="6371"/>
                  </a:lnTo>
                  <a:lnTo>
                    <a:pt x="67022" y="6371"/>
                  </a:lnTo>
                  <a:lnTo>
                    <a:pt x="67022"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1281;p36">
              <a:extLst>
                <a:ext uri="{FF2B5EF4-FFF2-40B4-BE49-F238E27FC236}">
                  <a16:creationId xmlns:a16="http://schemas.microsoft.com/office/drawing/2014/main" id="{63ED4F50-10B0-6F2C-603B-9A22BAA10DCF}"/>
                </a:ext>
              </a:extLst>
            </p:cNvPr>
            <p:cNvSpPr/>
            <p:nvPr/>
          </p:nvSpPr>
          <p:spPr>
            <a:xfrm>
              <a:off x="3552583" y="2844027"/>
              <a:ext cx="527005" cy="167201"/>
            </a:xfrm>
            <a:custGeom>
              <a:avLst/>
              <a:gdLst/>
              <a:ahLst/>
              <a:cxnLst/>
              <a:rect l="l" t="t" r="r" b="b"/>
              <a:pathLst>
                <a:path w="19564" h="6372" extrusionOk="0">
                  <a:moveTo>
                    <a:pt x="1" y="1"/>
                  </a:moveTo>
                  <a:lnTo>
                    <a:pt x="1" y="6371"/>
                  </a:lnTo>
                  <a:lnTo>
                    <a:pt x="19563" y="6371"/>
                  </a:lnTo>
                  <a:lnTo>
                    <a:pt x="1956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1282;p36">
              <a:extLst>
                <a:ext uri="{FF2B5EF4-FFF2-40B4-BE49-F238E27FC236}">
                  <a16:creationId xmlns:a16="http://schemas.microsoft.com/office/drawing/2014/main" id="{4B166953-14AB-5E95-660A-14FF7FC800AB}"/>
                </a:ext>
              </a:extLst>
            </p:cNvPr>
            <p:cNvSpPr/>
            <p:nvPr/>
          </p:nvSpPr>
          <p:spPr>
            <a:xfrm>
              <a:off x="4166238" y="2844027"/>
              <a:ext cx="86712" cy="167201"/>
            </a:xfrm>
            <a:custGeom>
              <a:avLst/>
              <a:gdLst/>
              <a:ahLst/>
              <a:cxnLst/>
              <a:rect l="l" t="t" r="r" b="b"/>
              <a:pathLst>
                <a:path w="3219" h="6372" extrusionOk="0">
                  <a:moveTo>
                    <a:pt x="1" y="1"/>
                  </a:moveTo>
                  <a:lnTo>
                    <a:pt x="1" y="6371"/>
                  </a:lnTo>
                  <a:lnTo>
                    <a:pt x="3219" y="6371"/>
                  </a:lnTo>
                  <a:lnTo>
                    <a:pt x="3219"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1283;p36">
              <a:extLst>
                <a:ext uri="{FF2B5EF4-FFF2-40B4-BE49-F238E27FC236}">
                  <a16:creationId xmlns:a16="http://schemas.microsoft.com/office/drawing/2014/main" id="{2DB04101-6BF3-7AA3-65FD-0A4269613744}"/>
                </a:ext>
              </a:extLst>
            </p:cNvPr>
            <p:cNvSpPr/>
            <p:nvPr/>
          </p:nvSpPr>
          <p:spPr>
            <a:xfrm>
              <a:off x="4948068" y="2844027"/>
              <a:ext cx="32945" cy="167201"/>
            </a:xfrm>
            <a:custGeom>
              <a:avLst/>
              <a:gdLst/>
              <a:ahLst/>
              <a:cxnLst/>
              <a:rect l="l" t="t" r="r" b="b"/>
              <a:pathLst>
                <a:path w="1223" h="6372" extrusionOk="0">
                  <a:moveTo>
                    <a:pt x="0" y="1"/>
                  </a:moveTo>
                  <a:lnTo>
                    <a:pt x="0" y="6371"/>
                  </a:lnTo>
                  <a:lnTo>
                    <a:pt x="1223" y="6371"/>
                  </a:lnTo>
                  <a:lnTo>
                    <a:pt x="122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1284;p36">
            <a:extLst>
              <a:ext uri="{FF2B5EF4-FFF2-40B4-BE49-F238E27FC236}">
                <a16:creationId xmlns:a16="http://schemas.microsoft.com/office/drawing/2014/main" id="{2462CE2C-A759-C3F2-2A46-E1113A1DBD06}"/>
              </a:ext>
            </a:extLst>
          </p:cNvPr>
          <p:cNvGrpSpPr/>
          <p:nvPr/>
        </p:nvGrpSpPr>
        <p:grpSpPr>
          <a:xfrm>
            <a:off x="6238004" y="3081609"/>
            <a:ext cx="2011696" cy="1371593"/>
            <a:chOff x="6036375" y="2316300"/>
            <a:chExt cx="2011696" cy="1371593"/>
          </a:xfrm>
        </p:grpSpPr>
        <p:sp>
          <p:nvSpPr>
            <p:cNvPr id="798" name="Google Shape;1285;p36">
              <a:extLst>
                <a:ext uri="{FF2B5EF4-FFF2-40B4-BE49-F238E27FC236}">
                  <a16:creationId xmlns:a16="http://schemas.microsoft.com/office/drawing/2014/main" id="{89B0BA11-26D0-795C-5477-41D2D2B70B02}"/>
                </a:ext>
              </a:extLst>
            </p:cNvPr>
            <p:cNvSpPr/>
            <p:nvPr/>
          </p:nvSpPr>
          <p:spPr>
            <a:xfrm>
              <a:off x="6036375" y="2316300"/>
              <a:ext cx="1967716" cy="555567"/>
            </a:xfrm>
            <a:custGeom>
              <a:avLst/>
              <a:gdLst/>
              <a:ahLst/>
              <a:cxnLst/>
              <a:rect l="l" t="t" r="r" b="b"/>
              <a:pathLst>
                <a:path w="82048" h="21687" extrusionOk="0">
                  <a:moveTo>
                    <a:pt x="0" y="0"/>
                  </a:moveTo>
                  <a:lnTo>
                    <a:pt x="0" y="21686"/>
                  </a:lnTo>
                  <a:lnTo>
                    <a:pt x="82047" y="21686"/>
                  </a:lnTo>
                  <a:lnTo>
                    <a:pt x="82047" y="0"/>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1286;p36">
              <a:extLst>
                <a:ext uri="{FF2B5EF4-FFF2-40B4-BE49-F238E27FC236}">
                  <a16:creationId xmlns:a16="http://schemas.microsoft.com/office/drawing/2014/main" id="{58A71F71-2394-FE1A-38A5-2807BAA91E9D}"/>
                </a:ext>
              </a:extLst>
            </p:cNvPr>
            <p:cNvSpPr/>
            <p:nvPr/>
          </p:nvSpPr>
          <p:spPr>
            <a:xfrm>
              <a:off x="6169860" y="2316300"/>
              <a:ext cx="22400" cy="555567"/>
            </a:xfrm>
            <a:custGeom>
              <a:avLst/>
              <a:gdLst/>
              <a:ahLst/>
              <a:cxnLst/>
              <a:rect l="l" t="t" r="r" b="b"/>
              <a:pathLst>
                <a:path w="934" h="21687" extrusionOk="0">
                  <a:moveTo>
                    <a:pt x="0" y="0"/>
                  </a:moveTo>
                  <a:lnTo>
                    <a:pt x="0"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1287;p36">
              <a:extLst>
                <a:ext uri="{FF2B5EF4-FFF2-40B4-BE49-F238E27FC236}">
                  <a16:creationId xmlns:a16="http://schemas.microsoft.com/office/drawing/2014/main" id="{1D3ED32A-BE2A-392C-1FC0-8CF6BD40D9F2}"/>
                </a:ext>
              </a:extLst>
            </p:cNvPr>
            <p:cNvSpPr/>
            <p:nvPr/>
          </p:nvSpPr>
          <p:spPr>
            <a:xfrm>
              <a:off x="6217705" y="2316300"/>
              <a:ext cx="22400" cy="555567"/>
            </a:xfrm>
            <a:custGeom>
              <a:avLst/>
              <a:gdLst/>
              <a:ahLst/>
              <a:cxnLst/>
              <a:rect l="l" t="t" r="r" b="b"/>
              <a:pathLst>
                <a:path w="934" h="21687" extrusionOk="0">
                  <a:moveTo>
                    <a:pt x="0" y="0"/>
                  </a:moveTo>
                  <a:lnTo>
                    <a:pt x="0" y="21686"/>
                  </a:lnTo>
                  <a:lnTo>
                    <a:pt x="933" y="21686"/>
                  </a:lnTo>
                  <a:lnTo>
                    <a:pt x="933"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1288;p36">
              <a:extLst>
                <a:ext uri="{FF2B5EF4-FFF2-40B4-BE49-F238E27FC236}">
                  <a16:creationId xmlns:a16="http://schemas.microsoft.com/office/drawing/2014/main" id="{B73F6E07-9841-A545-DAF6-597BD3E77083}"/>
                </a:ext>
              </a:extLst>
            </p:cNvPr>
            <p:cNvSpPr/>
            <p:nvPr/>
          </p:nvSpPr>
          <p:spPr>
            <a:xfrm>
              <a:off x="6980077"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1289;p36">
              <a:extLst>
                <a:ext uri="{FF2B5EF4-FFF2-40B4-BE49-F238E27FC236}">
                  <a16:creationId xmlns:a16="http://schemas.microsoft.com/office/drawing/2014/main" id="{7D435826-E69E-5216-1FD4-6C8782FB288A}"/>
                </a:ext>
              </a:extLst>
            </p:cNvPr>
            <p:cNvSpPr/>
            <p:nvPr/>
          </p:nvSpPr>
          <p:spPr>
            <a:xfrm>
              <a:off x="7027922"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1290;p36">
              <a:extLst>
                <a:ext uri="{FF2B5EF4-FFF2-40B4-BE49-F238E27FC236}">
                  <a16:creationId xmlns:a16="http://schemas.microsoft.com/office/drawing/2014/main" id="{67525D96-5325-7C98-D01E-656A62F59527}"/>
                </a:ext>
              </a:extLst>
            </p:cNvPr>
            <p:cNvSpPr/>
            <p:nvPr/>
          </p:nvSpPr>
          <p:spPr>
            <a:xfrm>
              <a:off x="7790294"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1291;p36">
              <a:extLst>
                <a:ext uri="{FF2B5EF4-FFF2-40B4-BE49-F238E27FC236}">
                  <a16:creationId xmlns:a16="http://schemas.microsoft.com/office/drawing/2014/main" id="{7219ACCF-69E5-378F-4AF2-0DEC28E5C82D}"/>
                </a:ext>
              </a:extLst>
            </p:cNvPr>
            <p:cNvSpPr/>
            <p:nvPr/>
          </p:nvSpPr>
          <p:spPr>
            <a:xfrm>
              <a:off x="7838138" y="2316300"/>
              <a:ext cx="23167" cy="555567"/>
            </a:xfrm>
            <a:custGeom>
              <a:avLst/>
              <a:gdLst/>
              <a:ahLst/>
              <a:cxnLst/>
              <a:rect l="l" t="t" r="r" b="b"/>
              <a:pathLst>
                <a:path w="966" h="21687" extrusionOk="0">
                  <a:moveTo>
                    <a:pt x="1" y="0"/>
                  </a:moveTo>
                  <a:lnTo>
                    <a:pt x="1" y="21686"/>
                  </a:lnTo>
                  <a:lnTo>
                    <a:pt x="966" y="21686"/>
                  </a:lnTo>
                  <a:lnTo>
                    <a:pt x="966"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1292;p36">
              <a:extLst>
                <a:ext uri="{FF2B5EF4-FFF2-40B4-BE49-F238E27FC236}">
                  <a16:creationId xmlns:a16="http://schemas.microsoft.com/office/drawing/2014/main" id="{88D6A74B-13E5-8FA2-038C-64C5843E77CC}"/>
                </a:ext>
              </a:extLst>
            </p:cNvPr>
            <p:cNvSpPr/>
            <p:nvPr/>
          </p:nvSpPr>
          <p:spPr>
            <a:xfrm>
              <a:off x="6257060" y="3234534"/>
              <a:ext cx="1582677" cy="201968"/>
            </a:xfrm>
            <a:custGeom>
              <a:avLst/>
              <a:gdLst/>
              <a:ahLst/>
              <a:cxnLst/>
              <a:rect l="l" t="t" r="r" b="b"/>
              <a:pathLst>
                <a:path w="65993" h="7884" extrusionOk="0">
                  <a:moveTo>
                    <a:pt x="0" y="0"/>
                  </a:moveTo>
                  <a:lnTo>
                    <a:pt x="0" y="7883"/>
                  </a:lnTo>
                  <a:lnTo>
                    <a:pt x="65992" y="7883"/>
                  </a:lnTo>
                  <a:lnTo>
                    <a:pt x="65992" y="0"/>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1293;p36">
              <a:extLst>
                <a:ext uri="{FF2B5EF4-FFF2-40B4-BE49-F238E27FC236}">
                  <a16:creationId xmlns:a16="http://schemas.microsoft.com/office/drawing/2014/main" id="{1CDF8CA2-050D-03C2-D6FA-3BC48660E44B}"/>
                </a:ext>
              </a:extLst>
            </p:cNvPr>
            <p:cNvSpPr/>
            <p:nvPr/>
          </p:nvSpPr>
          <p:spPr>
            <a:xfrm>
              <a:off x="6480047" y="3234534"/>
              <a:ext cx="18562" cy="201968"/>
            </a:xfrm>
            <a:custGeom>
              <a:avLst/>
              <a:gdLst/>
              <a:ahLst/>
              <a:cxnLst/>
              <a:rect l="l" t="t" r="r" b="b"/>
              <a:pathLst>
                <a:path w="774"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1294;p36">
              <a:extLst>
                <a:ext uri="{FF2B5EF4-FFF2-40B4-BE49-F238E27FC236}">
                  <a16:creationId xmlns:a16="http://schemas.microsoft.com/office/drawing/2014/main" id="{C32FBDDB-BCB1-BC19-7EEB-C68FC12185BB}"/>
                </a:ext>
              </a:extLst>
            </p:cNvPr>
            <p:cNvSpPr/>
            <p:nvPr/>
          </p:nvSpPr>
          <p:spPr>
            <a:xfrm>
              <a:off x="6519402"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1295;p36">
              <a:extLst>
                <a:ext uri="{FF2B5EF4-FFF2-40B4-BE49-F238E27FC236}">
                  <a16:creationId xmlns:a16="http://schemas.microsoft.com/office/drawing/2014/main" id="{02F4456C-E6B0-DB0B-5E20-40BE685C5B8E}"/>
                </a:ext>
              </a:extLst>
            </p:cNvPr>
            <p:cNvSpPr/>
            <p:nvPr/>
          </p:nvSpPr>
          <p:spPr>
            <a:xfrm>
              <a:off x="7016338"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1296;p36">
              <a:extLst>
                <a:ext uri="{FF2B5EF4-FFF2-40B4-BE49-F238E27FC236}">
                  <a16:creationId xmlns:a16="http://schemas.microsoft.com/office/drawing/2014/main" id="{12CF84B6-8FFE-B93A-93B7-0DF53DE9D4F3}"/>
                </a:ext>
              </a:extLst>
            </p:cNvPr>
            <p:cNvSpPr/>
            <p:nvPr/>
          </p:nvSpPr>
          <p:spPr>
            <a:xfrm>
              <a:off x="7054926"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1297;p36">
              <a:extLst>
                <a:ext uri="{FF2B5EF4-FFF2-40B4-BE49-F238E27FC236}">
                  <a16:creationId xmlns:a16="http://schemas.microsoft.com/office/drawing/2014/main" id="{7924CF22-FA20-6FA6-658E-CCDF3E332C4F}"/>
                </a:ext>
              </a:extLst>
            </p:cNvPr>
            <p:cNvSpPr/>
            <p:nvPr/>
          </p:nvSpPr>
          <p:spPr>
            <a:xfrm>
              <a:off x="7551862"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1298;p36">
              <a:extLst>
                <a:ext uri="{FF2B5EF4-FFF2-40B4-BE49-F238E27FC236}">
                  <a16:creationId xmlns:a16="http://schemas.microsoft.com/office/drawing/2014/main" id="{36879FCD-C836-4608-4E51-FFD064FE4CAD}"/>
                </a:ext>
              </a:extLst>
            </p:cNvPr>
            <p:cNvSpPr/>
            <p:nvPr/>
          </p:nvSpPr>
          <p:spPr>
            <a:xfrm>
              <a:off x="7590449" y="3234534"/>
              <a:ext cx="18538" cy="201968"/>
            </a:xfrm>
            <a:custGeom>
              <a:avLst/>
              <a:gdLst/>
              <a:ahLst/>
              <a:cxnLst/>
              <a:rect l="l" t="t" r="r" b="b"/>
              <a:pathLst>
                <a:path w="773" h="7884" extrusionOk="0">
                  <a:moveTo>
                    <a:pt x="0" y="0"/>
                  </a:moveTo>
                  <a:lnTo>
                    <a:pt x="0"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1299;p36">
              <a:extLst>
                <a:ext uri="{FF2B5EF4-FFF2-40B4-BE49-F238E27FC236}">
                  <a16:creationId xmlns:a16="http://schemas.microsoft.com/office/drawing/2014/main" id="{5F1608D0-E019-0AF3-269D-010BBC595887}"/>
                </a:ext>
              </a:extLst>
            </p:cNvPr>
            <p:cNvSpPr/>
            <p:nvPr/>
          </p:nvSpPr>
          <p:spPr>
            <a:xfrm>
              <a:off x="6294856" y="3434818"/>
              <a:ext cx="1748588" cy="253075"/>
            </a:xfrm>
            <a:custGeom>
              <a:avLst/>
              <a:gdLst/>
              <a:ahLst/>
              <a:cxnLst/>
              <a:rect l="l" t="t" r="r" b="b"/>
              <a:pathLst>
                <a:path w="72911" h="9879" extrusionOk="0">
                  <a:moveTo>
                    <a:pt x="1" y="1"/>
                  </a:moveTo>
                  <a:lnTo>
                    <a:pt x="1" y="9879"/>
                  </a:lnTo>
                  <a:lnTo>
                    <a:pt x="72910" y="9879"/>
                  </a:lnTo>
                  <a:lnTo>
                    <a:pt x="72910"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1300;p36">
              <a:extLst>
                <a:ext uri="{FF2B5EF4-FFF2-40B4-BE49-F238E27FC236}">
                  <a16:creationId xmlns:a16="http://schemas.microsoft.com/office/drawing/2014/main" id="{4808FD19-DFB5-1482-F09C-FD9960F9BBCF}"/>
                </a:ext>
              </a:extLst>
            </p:cNvPr>
            <p:cNvSpPr/>
            <p:nvPr/>
          </p:nvSpPr>
          <p:spPr>
            <a:xfrm>
              <a:off x="6462300" y="3488411"/>
              <a:ext cx="952249" cy="144252"/>
            </a:xfrm>
            <a:custGeom>
              <a:avLst/>
              <a:gdLst/>
              <a:ahLst/>
              <a:cxnLst/>
              <a:rect l="l" t="t" r="r" b="b"/>
              <a:pathLst>
                <a:path w="39706" h="5631" extrusionOk="0">
                  <a:moveTo>
                    <a:pt x="2832" y="0"/>
                  </a:moveTo>
                  <a:cubicBezTo>
                    <a:pt x="1256" y="0"/>
                    <a:pt x="1" y="1287"/>
                    <a:pt x="1" y="2832"/>
                  </a:cubicBezTo>
                  <a:cubicBezTo>
                    <a:pt x="1" y="4376"/>
                    <a:pt x="1256" y="5631"/>
                    <a:pt x="2832" y="5631"/>
                  </a:cubicBezTo>
                  <a:lnTo>
                    <a:pt x="36874" y="5631"/>
                  </a:lnTo>
                  <a:cubicBezTo>
                    <a:pt x="38451" y="5631"/>
                    <a:pt x="39705" y="4376"/>
                    <a:pt x="39705" y="2832"/>
                  </a:cubicBezTo>
                  <a:cubicBezTo>
                    <a:pt x="39705" y="1287"/>
                    <a:pt x="38451" y="0"/>
                    <a:pt x="36874" y="0"/>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1301;p36">
              <a:extLst>
                <a:ext uri="{FF2B5EF4-FFF2-40B4-BE49-F238E27FC236}">
                  <a16:creationId xmlns:a16="http://schemas.microsoft.com/office/drawing/2014/main" id="{096D517D-E42C-1C0A-DC69-8A1ED4962AE9}"/>
                </a:ext>
              </a:extLst>
            </p:cNvPr>
            <p:cNvSpPr/>
            <p:nvPr/>
          </p:nvSpPr>
          <p:spPr>
            <a:xfrm>
              <a:off x="7475479" y="3490050"/>
              <a:ext cx="47078" cy="145098"/>
            </a:xfrm>
            <a:custGeom>
              <a:avLst/>
              <a:gdLst/>
              <a:ahLst/>
              <a:cxnLst/>
              <a:rect l="l" t="t" r="r" b="b"/>
              <a:pathLst>
                <a:path w="1963" h="5664" extrusionOk="0">
                  <a:moveTo>
                    <a:pt x="998" y="1"/>
                  </a:moveTo>
                  <a:cubicBezTo>
                    <a:pt x="419" y="1"/>
                    <a:pt x="0" y="419"/>
                    <a:pt x="0" y="998"/>
                  </a:cubicBezTo>
                  <a:lnTo>
                    <a:pt x="0" y="4666"/>
                  </a:lnTo>
                  <a:cubicBezTo>
                    <a:pt x="0" y="5213"/>
                    <a:pt x="419" y="5663"/>
                    <a:pt x="998" y="5663"/>
                  </a:cubicBezTo>
                  <a:cubicBezTo>
                    <a:pt x="1545" y="5663"/>
                    <a:pt x="1963" y="5213"/>
                    <a:pt x="1963" y="4666"/>
                  </a:cubicBezTo>
                  <a:lnTo>
                    <a:pt x="1963" y="998"/>
                  </a:lnTo>
                  <a:cubicBezTo>
                    <a:pt x="1963" y="419"/>
                    <a:pt x="1545" y="1"/>
                    <a:pt x="998" y="1"/>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1302;p36">
              <a:extLst>
                <a:ext uri="{FF2B5EF4-FFF2-40B4-BE49-F238E27FC236}">
                  <a16:creationId xmlns:a16="http://schemas.microsoft.com/office/drawing/2014/main" id="{82A62DB5-AC4A-B88C-EF77-5BCA609123DE}"/>
                </a:ext>
              </a:extLst>
            </p:cNvPr>
            <p:cNvSpPr/>
            <p:nvPr/>
          </p:nvSpPr>
          <p:spPr>
            <a:xfrm>
              <a:off x="6413688" y="2871857"/>
              <a:ext cx="1634383" cy="361027"/>
            </a:xfrm>
            <a:custGeom>
              <a:avLst/>
              <a:gdLst/>
              <a:ahLst/>
              <a:cxnLst/>
              <a:rect l="l" t="t" r="r" b="b"/>
              <a:pathLst>
                <a:path w="68149" h="14093" extrusionOk="0">
                  <a:moveTo>
                    <a:pt x="1" y="0"/>
                  </a:moveTo>
                  <a:lnTo>
                    <a:pt x="1" y="14093"/>
                  </a:lnTo>
                  <a:lnTo>
                    <a:pt x="68148" y="14093"/>
                  </a:lnTo>
                  <a:lnTo>
                    <a:pt x="68148" y="0"/>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1303;p36">
              <a:extLst>
                <a:ext uri="{FF2B5EF4-FFF2-40B4-BE49-F238E27FC236}">
                  <a16:creationId xmlns:a16="http://schemas.microsoft.com/office/drawing/2014/main" id="{BE1F436B-386C-EA35-4F71-294E363E298A}"/>
                </a:ext>
              </a:extLst>
            </p:cNvPr>
            <p:cNvSpPr/>
            <p:nvPr/>
          </p:nvSpPr>
          <p:spPr>
            <a:xfrm>
              <a:off x="7056484" y="2943562"/>
              <a:ext cx="370410" cy="220925"/>
            </a:xfrm>
            <a:custGeom>
              <a:avLst/>
              <a:gdLst/>
              <a:ahLst/>
              <a:cxnLst/>
              <a:rect l="l" t="t" r="r" b="b"/>
              <a:pathLst>
                <a:path w="15445" h="8624" extrusionOk="0">
                  <a:moveTo>
                    <a:pt x="2864" y="0"/>
                  </a:moveTo>
                  <a:cubicBezTo>
                    <a:pt x="1287" y="0"/>
                    <a:pt x="0" y="1255"/>
                    <a:pt x="0" y="2832"/>
                  </a:cubicBezTo>
                  <a:lnTo>
                    <a:pt x="0" y="5760"/>
                  </a:lnTo>
                  <a:cubicBezTo>
                    <a:pt x="0" y="7369"/>
                    <a:pt x="1287" y="8623"/>
                    <a:pt x="2864" y="8623"/>
                  </a:cubicBezTo>
                  <a:lnTo>
                    <a:pt x="12581" y="8623"/>
                  </a:lnTo>
                  <a:cubicBezTo>
                    <a:pt x="14189" y="8623"/>
                    <a:pt x="15444" y="7369"/>
                    <a:pt x="15444" y="5760"/>
                  </a:cubicBezTo>
                  <a:lnTo>
                    <a:pt x="15444" y="2832"/>
                  </a:lnTo>
                  <a:cubicBezTo>
                    <a:pt x="15444" y="1255"/>
                    <a:pt x="14189" y="0"/>
                    <a:pt x="12581" y="0"/>
                  </a:cubicBez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1304;p36">
              <a:extLst>
                <a:ext uri="{FF2B5EF4-FFF2-40B4-BE49-F238E27FC236}">
                  <a16:creationId xmlns:a16="http://schemas.microsoft.com/office/drawing/2014/main" id="{10141B6A-ACE7-B536-31A9-CAC1B6AF5174}"/>
                </a:ext>
              </a:extLst>
            </p:cNvPr>
            <p:cNvSpPr/>
            <p:nvPr/>
          </p:nvSpPr>
          <p:spPr>
            <a:xfrm>
              <a:off x="6605066" y="2871857"/>
              <a:ext cx="191380" cy="361027"/>
            </a:xfrm>
            <a:custGeom>
              <a:avLst/>
              <a:gdLst/>
              <a:ahLst/>
              <a:cxnLst/>
              <a:rect l="l" t="t" r="r" b="b"/>
              <a:pathLst>
                <a:path w="7980" h="14093" extrusionOk="0">
                  <a:moveTo>
                    <a:pt x="0" y="0"/>
                  </a:moveTo>
                  <a:lnTo>
                    <a:pt x="0" y="14093"/>
                  </a:lnTo>
                  <a:lnTo>
                    <a:pt x="7980" y="14093"/>
                  </a:lnTo>
                  <a:lnTo>
                    <a:pt x="7980"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1305;p36">
              <a:extLst>
                <a:ext uri="{FF2B5EF4-FFF2-40B4-BE49-F238E27FC236}">
                  <a16:creationId xmlns:a16="http://schemas.microsoft.com/office/drawing/2014/main" id="{66BC05D9-3744-6748-43EB-250C303B3A6C}"/>
                </a:ext>
              </a:extLst>
            </p:cNvPr>
            <p:cNvSpPr/>
            <p:nvPr/>
          </p:nvSpPr>
          <p:spPr>
            <a:xfrm>
              <a:off x="6848127" y="2873496"/>
              <a:ext cx="83363" cy="356929"/>
            </a:xfrm>
            <a:custGeom>
              <a:avLst/>
              <a:gdLst/>
              <a:ahLst/>
              <a:cxnLst/>
              <a:rect l="l" t="t" r="r" b="b"/>
              <a:pathLst>
                <a:path w="3476" h="13933" extrusionOk="0">
                  <a:moveTo>
                    <a:pt x="1" y="1"/>
                  </a:moveTo>
                  <a:lnTo>
                    <a:pt x="1" y="13932"/>
                  </a:lnTo>
                  <a:lnTo>
                    <a:pt x="3476" y="13932"/>
                  </a:lnTo>
                  <a:lnTo>
                    <a:pt x="3476" y="1"/>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1306;p36">
              <a:extLst>
                <a:ext uri="{FF2B5EF4-FFF2-40B4-BE49-F238E27FC236}">
                  <a16:creationId xmlns:a16="http://schemas.microsoft.com/office/drawing/2014/main" id="{66F786D4-7A95-A8B3-C8C7-B715FDB1A86E}"/>
                </a:ext>
              </a:extLst>
            </p:cNvPr>
            <p:cNvSpPr/>
            <p:nvPr/>
          </p:nvSpPr>
          <p:spPr>
            <a:xfrm>
              <a:off x="7597404" y="2871857"/>
              <a:ext cx="67918" cy="361027"/>
            </a:xfrm>
            <a:custGeom>
              <a:avLst/>
              <a:gdLst/>
              <a:ahLst/>
              <a:cxnLst/>
              <a:rect l="l" t="t" r="r" b="b"/>
              <a:pathLst>
                <a:path w="2832" h="14093" extrusionOk="0">
                  <a:moveTo>
                    <a:pt x="0" y="0"/>
                  </a:moveTo>
                  <a:lnTo>
                    <a:pt x="0" y="14093"/>
                  </a:lnTo>
                  <a:lnTo>
                    <a:pt x="2831" y="14093"/>
                  </a:lnTo>
                  <a:lnTo>
                    <a:pt x="2831"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1307;p36">
              <a:extLst>
                <a:ext uri="{FF2B5EF4-FFF2-40B4-BE49-F238E27FC236}">
                  <a16:creationId xmlns:a16="http://schemas.microsoft.com/office/drawing/2014/main" id="{F919169D-7AE8-6623-C9C5-1A362AE1AF72}"/>
                </a:ext>
              </a:extLst>
            </p:cNvPr>
            <p:cNvSpPr/>
            <p:nvPr/>
          </p:nvSpPr>
          <p:spPr>
            <a:xfrm>
              <a:off x="7717004" y="2871857"/>
              <a:ext cx="47869" cy="361027"/>
            </a:xfrm>
            <a:custGeom>
              <a:avLst/>
              <a:gdLst/>
              <a:ahLst/>
              <a:cxnLst/>
              <a:rect l="l" t="t" r="r" b="b"/>
              <a:pathLst>
                <a:path w="1996" h="14093" extrusionOk="0">
                  <a:moveTo>
                    <a:pt x="0" y="0"/>
                  </a:moveTo>
                  <a:lnTo>
                    <a:pt x="0" y="14093"/>
                  </a:lnTo>
                  <a:lnTo>
                    <a:pt x="1995" y="14093"/>
                  </a:lnTo>
                  <a:lnTo>
                    <a:pt x="1995"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2" name="Google Shape;1308;p36">
            <a:extLst>
              <a:ext uri="{FF2B5EF4-FFF2-40B4-BE49-F238E27FC236}">
                <a16:creationId xmlns:a16="http://schemas.microsoft.com/office/drawing/2014/main" id="{0F38510F-7DA2-4864-9391-48037C633DDD}"/>
              </a:ext>
            </a:extLst>
          </p:cNvPr>
          <p:cNvGrpSpPr/>
          <p:nvPr/>
        </p:nvGrpSpPr>
        <p:grpSpPr>
          <a:xfrm>
            <a:off x="1028779" y="1602357"/>
            <a:ext cx="1742700" cy="2205300"/>
            <a:chOff x="1028775" y="1884673"/>
            <a:chExt cx="1742700" cy="2205300"/>
          </a:xfrm>
        </p:grpSpPr>
        <p:sp>
          <p:nvSpPr>
            <p:cNvPr id="796" name="Google Shape;1309;p36">
              <a:extLst>
                <a:ext uri="{FF2B5EF4-FFF2-40B4-BE49-F238E27FC236}">
                  <a16:creationId xmlns:a16="http://schemas.microsoft.com/office/drawing/2014/main" id="{04888FC1-3566-4285-C769-D10068860076}"/>
                </a:ext>
              </a:extLst>
            </p:cNvPr>
            <p:cNvSpPr/>
            <p:nvPr/>
          </p:nvSpPr>
          <p:spPr>
            <a:xfrm>
              <a:off x="1028775" y="1884673"/>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97" name="Google Shape;1310;p36">
              <a:extLst>
                <a:ext uri="{FF2B5EF4-FFF2-40B4-BE49-F238E27FC236}">
                  <a16:creationId xmlns:a16="http://schemas.microsoft.com/office/drawing/2014/main" id="{0E68AAAD-CE93-0BDF-8344-34384D2CC256}"/>
                </a:ext>
              </a:extLst>
            </p:cNvPr>
            <p:cNvSpPr/>
            <p:nvPr/>
          </p:nvSpPr>
          <p:spPr>
            <a:xfrm>
              <a:off x="1028775" y="1884673"/>
              <a:ext cx="1742700" cy="662520"/>
            </a:xfrm>
            <a:prstGeom prst="round2SameRect">
              <a:avLst>
                <a:gd name="adj1" fmla="val 16667"/>
                <a:gd name="adj2" fmla="val 0"/>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Học một biết mười</a:t>
              </a:r>
              <a:endParaRPr kumimoji="0" sz="32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795" name="Google Shape;1313;p36">
            <a:extLst>
              <a:ext uri="{FF2B5EF4-FFF2-40B4-BE49-F238E27FC236}">
                <a16:creationId xmlns:a16="http://schemas.microsoft.com/office/drawing/2014/main" id="{DAB96333-88AB-F52E-3949-57A11E62C12D}"/>
              </a:ext>
            </a:extLst>
          </p:cNvPr>
          <p:cNvSpPr txBox="1"/>
          <p:nvPr/>
        </p:nvSpPr>
        <p:spPr>
          <a:xfrm>
            <a:off x="1136139" y="2592007"/>
            <a:ext cx="1550258"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Bà chúc cháu năm mới học một biết mười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4" name="Google Shape;1314;p36">
            <a:extLst>
              <a:ext uri="{FF2B5EF4-FFF2-40B4-BE49-F238E27FC236}">
                <a16:creationId xmlns:a16="http://schemas.microsoft.com/office/drawing/2014/main" id="{DFD51F82-BF19-BE42-CA2E-94FB3F361F2E}"/>
              </a:ext>
            </a:extLst>
          </p:cNvPr>
          <p:cNvSpPr/>
          <p:nvPr/>
        </p:nvSpPr>
        <p:spPr>
          <a:xfrm>
            <a:off x="3700629" y="1146607"/>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1315;p36">
            <a:extLst>
              <a:ext uri="{FF2B5EF4-FFF2-40B4-BE49-F238E27FC236}">
                <a16:creationId xmlns:a16="http://schemas.microsoft.com/office/drawing/2014/main" id="{8FB0B7F6-3180-D9B3-6555-54BAFC03C16A}"/>
              </a:ext>
            </a:extLst>
          </p:cNvPr>
          <p:cNvSpPr/>
          <p:nvPr/>
        </p:nvSpPr>
        <p:spPr>
          <a:xfrm>
            <a:off x="3700629" y="1146607"/>
            <a:ext cx="1742700" cy="662520"/>
          </a:xfrm>
          <a:prstGeom prst="round2SameRect">
            <a:avLst>
              <a:gd name="adj1" fmla="val 16667"/>
              <a:gd name="adj2" fmla="val 0"/>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2000">
                <a:solidFill>
                  <a:schemeClr val="bg1"/>
                </a:solidFill>
                <a:latin typeface="Times New Roman" panose="02020603050405020304" pitchFamily="18" charset="0"/>
                <a:cs typeface="Times New Roman" panose="02020603050405020304" pitchFamily="18" charset="0"/>
              </a:rPr>
              <a:t>Học hay, cày biết</a:t>
            </a:r>
            <a:endParaRPr kumimoji="0" sz="40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93" name="Google Shape;1318;p36">
            <a:extLst>
              <a:ext uri="{FF2B5EF4-FFF2-40B4-BE49-F238E27FC236}">
                <a16:creationId xmlns:a16="http://schemas.microsoft.com/office/drawing/2014/main" id="{CC2FF031-060F-8E26-757D-18C3DC21E3EA}"/>
              </a:ext>
            </a:extLst>
          </p:cNvPr>
          <p:cNvSpPr txBox="1"/>
          <p:nvPr/>
        </p:nvSpPr>
        <p:spPr>
          <a:xfrm>
            <a:off x="3749392" y="2264877"/>
            <a:ext cx="1687445"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Mỗi chúng ta cần học hay, cày biết để ngày càng hoàn thiện bản thân.</a:t>
            </a:r>
          </a:p>
        </p:txBody>
      </p:sp>
      <p:sp>
        <p:nvSpPr>
          <p:cNvPr id="787" name="Google Shape;1319;p36">
            <a:extLst>
              <a:ext uri="{FF2B5EF4-FFF2-40B4-BE49-F238E27FC236}">
                <a16:creationId xmlns:a16="http://schemas.microsoft.com/office/drawing/2014/main" id="{B0361193-C12E-8612-68B4-5645EF98B805}"/>
              </a:ext>
            </a:extLst>
          </p:cNvPr>
          <p:cNvSpPr/>
          <p:nvPr/>
        </p:nvSpPr>
        <p:spPr>
          <a:xfrm>
            <a:off x="6372479" y="690299"/>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1320;p36">
            <a:extLst>
              <a:ext uri="{FF2B5EF4-FFF2-40B4-BE49-F238E27FC236}">
                <a16:creationId xmlns:a16="http://schemas.microsoft.com/office/drawing/2014/main" id="{AC3971CF-D425-50E6-4AB8-9133BBDCB434}"/>
              </a:ext>
            </a:extLst>
          </p:cNvPr>
          <p:cNvSpPr/>
          <p:nvPr/>
        </p:nvSpPr>
        <p:spPr>
          <a:xfrm>
            <a:off x="6372479" y="690299"/>
            <a:ext cx="1742700" cy="662520"/>
          </a:xfrm>
          <a:prstGeom prst="round2SameRect">
            <a:avLst>
              <a:gd name="adj1" fmla="val 16667"/>
              <a:gd name="adj2" fmla="val 0"/>
            </a:avLst>
          </a:pr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2000">
                <a:solidFill>
                  <a:schemeClr val="bg1"/>
                </a:solidFill>
                <a:latin typeface="Times New Roman" panose="02020603050405020304" pitchFamily="18" charset="0"/>
                <a:cs typeface="Times New Roman" panose="02020603050405020304" pitchFamily="18" charset="0"/>
              </a:rPr>
              <a:t>Mở mày mở mặt</a:t>
            </a:r>
            <a:endParaRPr kumimoji="0" sz="40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91" name="Google Shape;1323;p36">
            <a:extLst>
              <a:ext uri="{FF2B5EF4-FFF2-40B4-BE49-F238E27FC236}">
                <a16:creationId xmlns:a16="http://schemas.microsoft.com/office/drawing/2014/main" id="{3785828F-BC42-C391-65C9-8FF0B28642A8}"/>
              </a:ext>
            </a:extLst>
          </p:cNvPr>
          <p:cNvSpPr txBox="1"/>
          <p:nvPr/>
        </p:nvSpPr>
        <p:spPr>
          <a:xfrm>
            <a:off x="6357633" y="1816643"/>
            <a:ext cx="1772391"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Lan được toàn thành phố tuyên dương vì đạt giải quốc gia khiến cho bố mẹ mở mày mở mặt.</a:t>
            </a:r>
          </a:p>
        </p:txBody>
      </p:sp>
    </p:spTree>
    <p:extLst>
      <p:ext uri="{BB962C8B-B14F-4D97-AF65-F5344CB8AC3E}">
        <p14:creationId xmlns:p14="http://schemas.microsoft.com/office/powerpoint/2010/main" val="6113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fltVal val="0"/>
                                          </p:val>
                                        </p:tav>
                                        <p:tav tm="100000">
                                          <p:val>
                                            <p:strVal val="#ppt_h"/>
                                          </p:val>
                                        </p:tav>
                                      </p:tavLst>
                                    </p:anim>
                                    <p:animEffect transition="in" filter="fade">
                                      <p:cBhvr>
                                        <p:cTn id="9" dur="500"/>
                                        <p:tgtEl>
                                          <p:spTgt spid="706"/>
                                        </p:tgtEl>
                                      </p:cBhvr>
                                    </p:animEffect>
                                  </p:childTnLst>
                                </p:cTn>
                              </p:par>
                              <p:par>
                                <p:cTn id="10" presetID="53" presetClass="entr" presetSubtype="16" fill="hold" nodeType="withEffect">
                                  <p:stCondLst>
                                    <p:cond delay="0"/>
                                  </p:stCondLst>
                                  <p:childTnLst>
                                    <p:set>
                                      <p:cBhvr>
                                        <p:cTn id="11" dur="1" fill="hold">
                                          <p:stCondLst>
                                            <p:cond delay="0"/>
                                          </p:stCondLst>
                                        </p:cTn>
                                        <p:tgtEl>
                                          <p:spTgt spid="779"/>
                                        </p:tgtEl>
                                        <p:attrNameLst>
                                          <p:attrName>style.visibility</p:attrName>
                                        </p:attrNameLst>
                                      </p:cBhvr>
                                      <p:to>
                                        <p:strVal val="visible"/>
                                      </p:to>
                                    </p:set>
                                    <p:anim calcmode="lin" valueType="num">
                                      <p:cBhvr>
                                        <p:cTn id="12" dur="500" fill="hold"/>
                                        <p:tgtEl>
                                          <p:spTgt spid="779"/>
                                        </p:tgtEl>
                                        <p:attrNameLst>
                                          <p:attrName>ppt_w</p:attrName>
                                        </p:attrNameLst>
                                      </p:cBhvr>
                                      <p:tavLst>
                                        <p:tav tm="0">
                                          <p:val>
                                            <p:fltVal val="0"/>
                                          </p:val>
                                        </p:tav>
                                        <p:tav tm="100000">
                                          <p:val>
                                            <p:strVal val="#ppt_w"/>
                                          </p:val>
                                        </p:tav>
                                      </p:tavLst>
                                    </p:anim>
                                    <p:anim calcmode="lin" valueType="num">
                                      <p:cBhvr>
                                        <p:cTn id="13" dur="500" fill="hold"/>
                                        <p:tgtEl>
                                          <p:spTgt spid="779"/>
                                        </p:tgtEl>
                                        <p:attrNameLst>
                                          <p:attrName>ppt_h</p:attrName>
                                        </p:attrNameLst>
                                      </p:cBhvr>
                                      <p:tavLst>
                                        <p:tav tm="0">
                                          <p:val>
                                            <p:fltVal val="0"/>
                                          </p:val>
                                        </p:tav>
                                        <p:tav tm="100000">
                                          <p:val>
                                            <p:strVal val="#ppt_h"/>
                                          </p:val>
                                        </p:tav>
                                      </p:tavLst>
                                    </p:anim>
                                    <p:animEffect transition="in" filter="fade">
                                      <p:cBhvr>
                                        <p:cTn id="14" dur="500"/>
                                        <p:tgtEl>
                                          <p:spTgt spid="779"/>
                                        </p:tgtEl>
                                      </p:cBhvr>
                                    </p:animEffect>
                                  </p:childTnLst>
                                </p:cTn>
                              </p:par>
                              <p:par>
                                <p:cTn id="15" presetID="53" presetClass="entr" presetSubtype="16" fill="hold" nodeType="withEffect">
                                  <p:stCondLst>
                                    <p:cond delay="0"/>
                                  </p:stCondLst>
                                  <p:childTnLst>
                                    <p:set>
                                      <p:cBhvr>
                                        <p:cTn id="16" dur="1" fill="hold">
                                          <p:stCondLst>
                                            <p:cond delay="0"/>
                                          </p:stCondLst>
                                        </p:cTn>
                                        <p:tgtEl>
                                          <p:spTgt spid="782"/>
                                        </p:tgtEl>
                                        <p:attrNameLst>
                                          <p:attrName>style.visibility</p:attrName>
                                        </p:attrNameLst>
                                      </p:cBhvr>
                                      <p:to>
                                        <p:strVal val="visible"/>
                                      </p:to>
                                    </p:set>
                                    <p:anim calcmode="lin" valueType="num">
                                      <p:cBhvr>
                                        <p:cTn id="17" dur="500" fill="hold"/>
                                        <p:tgtEl>
                                          <p:spTgt spid="782"/>
                                        </p:tgtEl>
                                        <p:attrNameLst>
                                          <p:attrName>ppt_w</p:attrName>
                                        </p:attrNameLst>
                                      </p:cBhvr>
                                      <p:tavLst>
                                        <p:tav tm="0">
                                          <p:val>
                                            <p:fltVal val="0"/>
                                          </p:val>
                                        </p:tav>
                                        <p:tav tm="100000">
                                          <p:val>
                                            <p:strVal val="#ppt_w"/>
                                          </p:val>
                                        </p:tav>
                                      </p:tavLst>
                                    </p:anim>
                                    <p:anim calcmode="lin" valueType="num">
                                      <p:cBhvr>
                                        <p:cTn id="18" dur="500" fill="hold"/>
                                        <p:tgtEl>
                                          <p:spTgt spid="782"/>
                                        </p:tgtEl>
                                        <p:attrNameLst>
                                          <p:attrName>ppt_h</p:attrName>
                                        </p:attrNameLst>
                                      </p:cBhvr>
                                      <p:tavLst>
                                        <p:tav tm="0">
                                          <p:val>
                                            <p:fltVal val="0"/>
                                          </p:val>
                                        </p:tav>
                                        <p:tav tm="100000">
                                          <p:val>
                                            <p:strVal val="#ppt_h"/>
                                          </p:val>
                                        </p:tav>
                                      </p:tavLst>
                                    </p:anim>
                                    <p:animEffect transition="in" filter="fade">
                                      <p:cBhvr>
                                        <p:cTn id="19" dur="500"/>
                                        <p:tgtEl>
                                          <p:spTgt spid="78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5"/>
                                        </p:tgtEl>
                                        <p:attrNameLst>
                                          <p:attrName>style.visibility</p:attrName>
                                        </p:attrNameLst>
                                      </p:cBhvr>
                                      <p:to>
                                        <p:strVal val="visible"/>
                                      </p:to>
                                    </p:set>
                                    <p:anim calcmode="lin" valueType="num">
                                      <p:cBhvr>
                                        <p:cTn id="22" dur="500" fill="hold"/>
                                        <p:tgtEl>
                                          <p:spTgt spid="795"/>
                                        </p:tgtEl>
                                        <p:attrNameLst>
                                          <p:attrName>ppt_w</p:attrName>
                                        </p:attrNameLst>
                                      </p:cBhvr>
                                      <p:tavLst>
                                        <p:tav tm="0">
                                          <p:val>
                                            <p:fltVal val="0"/>
                                          </p:val>
                                        </p:tav>
                                        <p:tav tm="100000">
                                          <p:val>
                                            <p:strVal val="#ppt_w"/>
                                          </p:val>
                                        </p:tav>
                                      </p:tavLst>
                                    </p:anim>
                                    <p:anim calcmode="lin" valueType="num">
                                      <p:cBhvr>
                                        <p:cTn id="23" dur="500" fill="hold"/>
                                        <p:tgtEl>
                                          <p:spTgt spid="795"/>
                                        </p:tgtEl>
                                        <p:attrNameLst>
                                          <p:attrName>ppt_h</p:attrName>
                                        </p:attrNameLst>
                                      </p:cBhvr>
                                      <p:tavLst>
                                        <p:tav tm="0">
                                          <p:val>
                                            <p:fltVal val="0"/>
                                          </p:val>
                                        </p:tav>
                                        <p:tav tm="100000">
                                          <p:val>
                                            <p:strVal val="#ppt_h"/>
                                          </p:val>
                                        </p:tav>
                                      </p:tavLst>
                                    </p:anim>
                                    <p:animEffect transition="in" filter="fade">
                                      <p:cBhvr>
                                        <p:cTn id="24" dur="500"/>
                                        <p:tgtEl>
                                          <p:spTgt spid="79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05"/>
                                        </p:tgtEl>
                                        <p:attrNameLst>
                                          <p:attrName>style.visibility</p:attrName>
                                        </p:attrNameLst>
                                      </p:cBhvr>
                                      <p:to>
                                        <p:strVal val="visible"/>
                                      </p:to>
                                    </p:set>
                                    <p:anim calcmode="lin" valueType="num">
                                      <p:cBhvr>
                                        <p:cTn id="29" dur="500" fill="hold"/>
                                        <p:tgtEl>
                                          <p:spTgt spid="705"/>
                                        </p:tgtEl>
                                        <p:attrNameLst>
                                          <p:attrName>ppt_w</p:attrName>
                                        </p:attrNameLst>
                                      </p:cBhvr>
                                      <p:tavLst>
                                        <p:tav tm="0">
                                          <p:val>
                                            <p:fltVal val="0"/>
                                          </p:val>
                                        </p:tav>
                                        <p:tav tm="100000">
                                          <p:val>
                                            <p:strVal val="#ppt_w"/>
                                          </p:val>
                                        </p:tav>
                                      </p:tavLst>
                                    </p:anim>
                                    <p:anim calcmode="lin" valueType="num">
                                      <p:cBhvr>
                                        <p:cTn id="30" dur="500" fill="hold"/>
                                        <p:tgtEl>
                                          <p:spTgt spid="705"/>
                                        </p:tgtEl>
                                        <p:attrNameLst>
                                          <p:attrName>ppt_h</p:attrName>
                                        </p:attrNameLst>
                                      </p:cBhvr>
                                      <p:tavLst>
                                        <p:tav tm="0">
                                          <p:val>
                                            <p:fltVal val="0"/>
                                          </p:val>
                                        </p:tav>
                                        <p:tav tm="100000">
                                          <p:val>
                                            <p:strVal val="#ppt_h"/>
                                          </p:val>
                                        </p:tav>
                                      </p:tavLst>
                                    </p:anim>
                                    <p:animEffect transition="in" filter="fade">
                                      <p:cBhvr>
                                        <p:cTn id="31" dur="500"/>
                                        <p:tgtEl>
                                          <p:spTgt spid="70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07"/>
                                        </p:tgtEl>
                                        <p:attrNameLst>
                                          <p:attrName>style.visibility</p:attrName>
                                        </p:attrNameLst>
                                      </p:cBhvr>
                                      <p:to>
                                        <p:strVal val="visible"/>
                                      </p:to>
                                    </p:set>
                                    <p:anim calcmode="lin" valueType="num">
                                      <p:cBhvr>
                                        <p:cTn id="34" dur="500" fill="hold"/>
                                        <p:tgtEl>
                                          <p:spTgt spid="707"/>
                                        </p:tgtEl>
                                        <p:attrNameLst>
                                          <p:attrName>ppt_w</p:attrName>
                                        </p:attrNameLst>
                                      </p:cBhvr>
                                      <p:tavLst>
                                        <p:tav tm="0">
                                          <p:val>
                                            <p:fltVal val="0"/>
                                          </p:val>
                                        </p:tav>
                                        <p:tav tm="100000">
                                          <p:val>
                                            <p:strVal val="#ppt_w"/>
                                          </p:val>
                                        </p:tav>
                                      </p:tavLst>
                                    </p:anim>
                                    <p:anim calcmode="lin" valueType="num">
                                      <p:cBhvr>
                                        <p:cTn id="35" dur="500" fill="hold"/>
                                        <p:tgtEl>
                                          <p:spTgt spid="707"/>
                                        </p:tgtEl>
                                        <p:attrNameLst>
                                          <p:attrName>ppt_h</p:attrName>
                                        </p:attrNameLst>
                                      </p:cBhvr>
                                      <p:tavLst>
                                        <p:tav tm="0">
                                          <p:val>
                                            <p:fltVal val="0"/>
                                          </p:val>
                                        </p:tav>
                                        <p:tav tm="100000">
                                          <p:val>
                                            <p:strVal val="#ppt_h"/>
                                          </p:val>
                                        </p:tav>
                                      </p:tavLst>
                                    </p:anim>
                                    <p:animEffect transition="in" filter="fade">
                                      <p:cBhvr>
                                        <p:cTn id="36" dur="500"/>
                                        <p:tgtEl>
                                          <p:spTgt spid="707"/>
                                        </p:tgtEl>
                                      </p:cBhvr>
                                    </p:animEffect>
                                  </p:childTnLst>
                                </p:cTn>
                              </p:par>
                              <p:par>
                                <p:cTn id="37" presetID="53" presetClass="entr" presetSubtype="16" fill="hold" nodeType="withEffect">
                                  <p:stCondLst>
                                    <p:cond delay="0"/>
                                  </p:stCondLst>
                                  <p:childTnLst>
                                    <p:set>
                                      <p:cBhvr>
                                        <p:cTn id="38" dur="1" fill="hold">
                                          <p:stCondLst>
                                            <p:cond delay="0"/>
                                          </p:stCondLst>
                                        </p:cTn>
                                        <p:tgtEl>
                                          <p:spTgt spid="780"/>
                                        </p:tgtEl>
                                        <p:attrNameLst>
                                          <p:attrName>style.visibility</p:attrName>
                                        </p:attrNameLst>
                                      </p:cBhvr>
                                      <p:to>
                                        <p:strVal val="visible"/>
                                      </p:to>
                                    </p:set>
                                    <p:anim calcmode="lin" valueType="num">
                                      <p:cBhvr>
                                        <p:cTn id="39" dur="500" fill="hold"/>
                                        <p:tgtEl>
                                          <p:spTgt spid="780"/>
                                        </p:tgtEl>
                                        <p:attrNameLst>
                                          <p:attrName>ppt_w</p:attrName>
                                        </p:attrNameLst>
                                      </p:cBhvr>
                                      <p:tavLst>
                                        <p:tav tm="0">
                                          <p:val>
                                            <p:fltVal val="0"/>
                                          </p:val>
                                        </p:tav>
                                        <p:tav tm="100000">
                                          <p:val>
                                            <p:strVal val="#ppt_w"/>
                                          </p:val>
                                        </p:tav>
                                      </p:tavLst>
                                    </p:anim>
                                    <p:anim calcmode="lin" valueType="num">
                                      <p:cBhvr>
                                        <p:cTn id="40" dur="500" fill="hold"/>
                                        <p:tgtEl>
                                          <p:spTgt spid="780"/>
                                        </p:tgtEl>
                                        <p:attrNameLst>
                                          <p:attrName>ppt_h</p:attrName>
                                        </p:attrNameLst>
                                      </p:cBhvr>
                                      <p:tavLst>
                                        <p:tav tm="0">
                                          <p:val>
                                            <p:fltVal val="0"/>
                                          </p:val>
                                        </p:tav>
                                        <p:tav tm="100000">
                                          <p:val>
                                            <p:strVal val="#ppt_h"/>
                                          </p:val>
                                        </p:tav>
                                      </p:tavLst>
                                    </p:anim>
                                    <p:animEffect transition="in" filter="fade">
                                      <p:cBhvr>
                                        <p:cTn id="41" dur="500"/>
                                        <p:tgtEl>
                                          <p:spTgt spid="78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84"/>
                                        </p:tgtEl>
                                        <p:attrNameLst>
                                          <p:attrName>style.visibility</p:attrName>
                                        </p:attrNameLst>
                                      </p:cBhvr>
                                      <p:to>
                                        <p:strVal val="visible"/>
                                      </p:to>
                                    </p:set>
                                    <p:anim calcmode="lin" valueType="num">
                                      <p:cBhvr>
                                        <p:cTn id="44" dur="500" fill="hold"/>
                                        <p:tgtEl>
                                          <p:spTgt spid="784"/>
                                        </p:tgtEl>
                                        <p:attrNameLst>
                                          <p:attrName>ppt_w</p:attrName>
                                        </p:attrNameLst>
                                      </p:cBhvr>
                                      <p:tavLst>
                                        <p:tav tm="0">
                                          <p:val>
                                            <p:fltVal val="0"/>
                                          </p:val>
                                        </p:tav>
                                        <p:tav tm="100000">
                                          <p:val>
                                            <p:strVal val="#ppt_w"/>
                                          </p:val>
                                        </p:tav>
                                      </p:tavLst>
                                    </p:anim>
                                    <p:anim calcmode="lin" valueType="num">
                                      <p:cBhvr>
                                        <p:cTn id="45" dur="500" fill="hold"/>
                                        <p:tgtEl>
                                          <p:spTgt spid="784"/>
                                        </p:tgtEl>
                                        <p:attrNameLst>
                                          <p:attrName>ppt_h</p:attrName>
                                        </p:attrNameLst>
                                      </p:cBhvr>
                                      <p:tavLst>
                                        <p:tav tm="0">
                                          <p:val>
                                            <p:fltVal val="0"/>
                                          </p:val>
                                        </p:tav>
                                        <p:tav tm="100000">
                                          <p:val>
                                            <p:strVal val="#ppt_h"/>
                                          </p:val>
                                        </p:tav>
                                      </p:tavLst>
                                    </p:anim>
                                    <p:animEffect transition="in" filter="fade">
                                      <p:cBhvr>
                                        <p:cTn id="46" dur="500"/>
                                        <p:tgtEl>
                                          <p:spTgt spid="78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85"/>
                                        </p:tgtEl>
                                        <p:attrNameLst>
                                          <p:attrName>style.visibility</p:attrName>
                                        </p:attrNameLst>
                                      </p:cBhvr>
                                      <p:to>
                                        <p:strVal val="visible"/>
                                      </p:to>
                                    </p:set>
                                    <p:anim calcmode="lin" valueType="num">
                                      <p:cBhvr>
                                        <p:cTn id="49" dur="500" fill="hold"/>
                                        <p:tgtEl>
                                          <p:spTgt spid="785"/>
                                        </p:tgtEl>
                                        <p:attrNameLst>
                                          <p:attrName>ppt_w</p:attrName>
                                        </p:attrNameLst>
                                      </p:cBhvr>
                                      <p:tavLst>
                                        <p:tav tm="0">
                                          <p:val>
                                            <p:fltVal val="0"/>
                                          </p:val>
                                        </p:tav>
                                        <p:tav tm="100000">
                                          <p:val>
                                            <p:strVal val="#ppt_w"/>
                                          </p:val>
                                        </p:tav>
                                      </p:tavLst>
                                    </p:anim>
                                    <p:anim calcmode="lin" valueType="num">
                                      <p:cBhvr>
                                        <p:cTn id="50" dur="500" fill="hold"/>
                                        <p:tgtEl>
                                          <p:spTgt spid="785"/>
                                        </p:tgtEl>
                                        <p:attrNameLst>
                                          <p:attrName>ppt_h</p:attrName>
                                        </p:attrNameLst>
                                      </p:cBhvr>
                                      <p:tavLst>
                                        <p:tav tm="0">
                                          <p:val>
                                            <p:fltVal val="0"/>
                                          </p:val>
                                        </p:tav>
                                        <p:tav tm="100000">
                                          <p:val>
                                            <p:strVal val="#ppt_h"/>
                                          </p:val>
                                        </p:tav>
                                      </p:tavLst>
                                    </p:anim>
                                    <p:animEffect transition="in" filter="fade">
                                      <p:cBhvr>
                                        <p:cTn id="51" dur="500"/>
                                        <p:tgtEl>
                                          <p:spTgt spid="7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793"/>
                                        </p:tgtEl>
                                        <p:attrNameLst>
                                          <p:attrName>style.visibility</p:attrName>
                                        </p:attrNameLst>
                                      </p:cBhvr>
                                      <p:to>
                                        <p:strVal val="visible"/>
                                      </p:to>
                                    </p:set>
                                    <p:anim calcmode="lin" valueType="num">
                                      <p:cBhvr>
                                        <p:cTn id="54" dur="500" fill="hold"/>
                                        <p:tgtEl>
                                          <p:spTgt spid="793"/>
                                        </p:tgtEl>
                                        <p:attrNameLst>
                                          <p:attrName>ppt_w</p:attrName>
                                        </p:attrNameLst>
                                      </p:cBhvr>
                                      <p:tavLst>
                                        <p:tav tm="0">
                                          <p:val>
                                            <p:fltVal val="0"/>
                                          </p:val>
                                        </p:tav>
                                        <p:tav tm="100000">
                                          <p:val>
                                            <p:strVal val="#ppt_w"/>
                                          </p:val>
                                        </p:tav>
                                      </p:tavLst>
                                    </p:anim>
                                    <p:anim calcmode="lin" valueType="num">
                                      <p:cBhvr>
                                        <p:cTn id="55" dur="500" fill="hold"/>
                                        <p:tgtEl>
                                          <p:spTgt spid="793"/>
                                        </p:tgtEl>
                                        <p:attrNameLst>
                                          <p:attrName>ppt_h</p:attrName>
                                        </p:attrNameLst>
                                      </p:cBhvr>
                                      <p:tavLst>
                                        <p:tav tm="0">
                                          <p:val>
                                            <p:fltVal val="0"/>
                                          </p:val>
                                        </p:tav>
                                        <p:tav tm="100000">
                                          <p:val>
                                            <p:strVal val="#ppt_h"/>
                                          </p:val>
                                        </p:tav>
                                      </p:tavLst>
                                    </p:anim>
                                    <p:animEffect transition="in" filter="fade">
                                      <p:cBhvr>
                                        <p:cTn id="56" dur="500"/>
                                        <p:tgtEl>
                                          <p:spTgt spid="79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781"/>
                                        </p:tgtEl>
                                        <p:attrNameLst>
                                          <p:attrName>style.visibility</p:attrName>
                                        </p:attrNameLst>
                                      </p:cBhvr>
                                      <p:to>
                                        <p:strVal val="visible"/>
                                      </p:to>
                                    </p:set>
                                    <p:anim calcmode="lin" valueType="num">
                                      <p:cBhvr>
                                        <p:cTn id="61" dur="500" fill="hold"/>
                                        <p:tgtEl>
                                          <p:spTgt spid="781"/>
                                        </p:tgtEl>
                                        <p:attrNameLst>
                                          <p:attrName>ppt_w</p:attrName>
                                        </p:attrNameLst>
                                      </p:cBhvr>
                                      <p:tavLst>
                                        <p:tav tm="0">
                                          <p:val>
                                            <p:fltVal val="0"/>
                                          </p:val>
                                        </p:tav>
                                        <p:tav tm="100000">
                                          <p:val>
                                            <p:strVal val="#ppt_w"/>
                                          </p:val>
                                        </p:tav>
                                      </p:tavLst>
                                    </p:anim>
                                    <p:anim calcmode="lin" valueType="num">
                                      <p:cBhvr>
                                        <p:cTn id="62" dur="500" fill="hold"/>
                                        <p:tgtEl>
                                          <p:spTgt spid="781"/>
                                        </p:tgtEl>
                                        <p:attrNameLst>
                                          <p:attrName>ppt_h</p:attrName>
                                        </p:attrNameLst>
                                      </p:cBhvr>
                                      <p:tavLst>
                                        <p:tav tm="0">
                                          <p:val>
                                            <p:fltVal val="0"/>
                                          </p:val>
                                        </p:tav>
                                        <p:tav tm="100000">
                                          <p:val>
                                            <p:strVal val="#ppt_h"/>
                                          </p:val>
                                        </p:tav>
                                      </p:tavLst>
                                    </p:anim>
                                    <p:animEffect transition="in" filter="fade">
                                      <p:cBhvr>
                                        <p:cTn id="63" dur="500"/>
                                        <p:tgtEl>
                                          <p:spTgt spid="78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87"/>
                                        </p:tgtEl>
                                        <p:attrNameLst>
                                          <p:attrName>style.visibility</p:attrName>
                                        </p:attrNameLst>
                                      </p:cBhvr>
                                      <p:to>
                                        <p:strVal val="visible"/>
                                      </p:to>
                                    </p:set>
                                    <p:anim calcmode="lin" valueType="num">
                                      <p:cBhvr>
                                        <p:cTn id="66" dur="500" fill="hold"/>
                                        <p:tgtEl>
                                          <p:spTgt spid="787"/>
                                        </p:tgtEl>
                                        <p:attrNameLst>
                                          <p:attrName>ppt_w</p:attrName>
                                        </p:attrNameLst>
                                      </p:cBhvr>
                                      <p:tavLst>
                                        <p:tav tm="0">
                                          <p:val>
                                            <p:fltVal val="0"/>
                                          </p:val>
                                        </p:tav>
                                        <p:tav tm="100000">
                                          <p:val>
                                            <p:strVal val="#ppt_w"/>
                                          </p:val>
                                        </p:tav>
                                      </p:tavLst>
                                    </p:anim>
                                    <p:anim calcmode="lin" valueType="num">
                                      <p:cBhvr>
                                        <p:cTn id="67" dur="500" fill="hold"/>
                                        <p:tgtEl>
                                          <p:spTgt spid="787"/>
                                        </p:tgtEl>
                                        <p:attrNameLst>
                                          <p:attrName>ppt_h</p:attrName>
                                        </p:attrNameLst>
                                      </p:cBhvr>
                                      <p:tavLst>
                                        <p:tav tm="0">
                                          <p:val>
                                            <p:fltVal val="0"/>
                                          </p:val>
                                        </p:tav>
                                        <p:tav tm="100000">
                                          <p:val>
                                            <p:strVal val="#ppt_h"/>
                                          </p:val>
                                        </p:tav>
                                      </p:tavLst>
                                    </p:anim>
                                    <p:animEffect transition="in" filter="fade">
                                      <p:cBhvr>
                                        <p:cTn id="68" dur="500"/>
                                        <p:tgtEl>
                                          <p:spTgt spid="78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88"/>
                                        </p:tgtEl>
                                        <p:attrNameLst>
                                          <p:attrName>style.visibility</p:attrName>
                                        </p:attrNameLst>
                                      </p:cBhvr>
                                      <p:to>
                                        <p:strVal val="visible"/>
                                      </p:to>
                                    </p:set>
                                    <p:anim calcmode="lin" valueType="num">
                                      <p:cBhvr>
                                        <p:cTn id="71" dur="500" fill="hold"/>
                                        <p:tgtEl>
                                          <p:spTgt spid="788"/>
                                        </p:tgtEl>
                                        <p:attrNameLst>
                                          <p:attrName>ppt_w</p:attrName>
                                        </p:attrNameLst>
                                      </p:cBhvr>
                                      <p:tavLst>
                                        <p:tav tm="0">
                                          <p:val>
                                            <p:fltVal val="0"/>
                                          </p:val>
                                        </p:tav>
                                        <p:tav tm="100000">
                                          <p:val>
                                            <p:strVal val="#ppt_w"/>
                                          </p:val>
                                        </p:tav>
                                      </p:tavLst>
                                    </p:anim>
                                    <p:anim calcmode="lin" valueType="num">
                                      <p:cBhvr>
                                        <p:cTn id="72" dur="500" fill="hold"/>
                                        <p:tgtEl>
                                          <p:spTgt spid="788"/>
                                        </p:tgtEl>
                                        <p:attrNameLst>
                                          <p:attrName>ppt_h</p:attrName>
                                        </p:attrNameLst>
                                      </p:cBhvr>
                                      <p:tavLst>
                                        <p:tav tm="0">
                                          <p:val>
                                            <p:fltVal val="0"/>
                                          </p:val>
                                        </p:tav>
                                        <p:tav tm="100000">
                                          <p:val>
                                            <p:strVal val="#ppt_h"/>
                                          </p:val>
                                        </p:tav>
                                      </p:tavLst>
                                    </p:anim>
                                    <p:animEffect transition="in" filter="fade">
                                      <p:cBhvr>
                                        <p:cTn id="73" dur="500"/>
                                        <p:tgtEl>
                                          <p:spTgt spid="78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91"/>
                                        </p:tgtEl>
                                        <p:attrNameLst>
                                          <p:attrName>style.visibility</p:attrName>
                                        </p:attrNameLst>
                                      </p:cBhvr>
                                      <p:to>
                                        <p:strVal val="visible"/>
                                      </p:to>
                                    </p:set>
                                    <p:anim calcmode="lin" valueType="num">
                                      <p:cBhvr>
                                        <p:cTn id="76" dur="500" fill="hold"/>
                                        <p:tgtEl>
                                          <p:spTgt spid="791"/>
                                        </p:tgtEl>
                                        <p:attrNameLst>
                                          <p:attrName>ppt_w</p:attrName>
                                        </p:attrNameLst>
                                      </p:cBhvr>
                                      <p:tavLst>
                                        <p:tav tm="0">
                                          <p:val>
                                            <p:fltVal val="0"/>
                                          </p:val>
                                        </p:tav>
                                        <p:tav tm="100000">
                                          <p:val>
                                            <p:strVal val="#ppt_w"/>
                                          </p:val>
                                        </p:tav>
                                      </p:tavLst>
                                    </p:anim>
                                    <p:anim calcmode="lin" valueType="num">
                                      <p:cBhvr>
                                        <p:cTn id="77" dur="500" fill="hold"/>
                                        <p:tgtEl>
                                          <p:spTgt spid="791"/>
                                        </p:tgtEl>
                                        <p:attrNameLst>
                                          <p:attrName>ppt_h</p:attrName>
                                        </p:attrNameLst>
                                      </p:cBhvr>
                                      <p:tavLst>
                                        <p:tav tm="0">
                                          <p:val>
                                            <p:fltVal val="0"/>
                                          </p:val>
                                        </p:tav>
                                        <p:tav tm="100000">
                                          <p:val>
                                            <p:strVal val="#ppt_h"/>
                                          </p:val>
                                        </p:tav>
                                      </p:tavLst>
                                    </p:anim>
                                    <p:animEffect transition="in" filter="fade">
                                      <p:cBhvr>
                                        <p:cTn id="78"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707" grpId="0" animBg="1"/>
      <p:bldP spid="795" grpId="0"/>
      <p:bldP spid="784" grpId="0" animBg="1"/>
      <p:bldP spid="785" grpId="0" animBg="1"/>
      <p:bldP spid="793" grpId="0"/>
      <p:bldP spid="787" grpId="0" animBg="1"/>
      <p:bldP spid="788" grpId="0" animBg="1"/>
      <p:bldP spid="79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Hoạt động vận dụng</a:t>
            </a: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70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9063963523053930433">
            <a:hlinkClick r:id="" action="ppaction://media"/>
            <a:extLst>
              <a:ext uri="{FF2B5EF4-FFF2-40B4-BE49-F238E27FC236}">
                <a16:creationId xmlns:a16="http://schemas.microsoft.com/office/drawing/2014/main" id="{26B7A51C-1F7D-6C62-9761-6441E50D42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000" y="237052"/>
            <a:ext cx="8115300" cy="4572000"/>
          </a:xfrm>
          <a:prstGeom prst="rect">
            <a:avLst/>
          </a:prstGeom>
        </p:spPr>
      </p:pic>
    </p:spTree>
    <p:extLst>
      <p:ext uri="{BB962C8B-B14F-4D97-AF65-F5344CB8AC3E}">
        <p14:creationId xmlns:p14="http://schemas.microsoft.com/office/powerpoint/2010/main" val="17847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b="1">
                <a:effectLst/>
                <a:latin typeface="Times New Roman" panose="02020603050405020304" pitchFamily="18" charset="0"/>
                <a:ea typeface="Times New Roman" panose="02020603050405020304" pitchFamily="18" charset="0"/>
              </a:rPr>
              <a:t>Hoạt động vận dụng</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4">
            <a:extLst>
              <a:ext uri="{FF2B5EF4-FFF2-40B4-BE49-F238E27FC236}">
                <a16:creationId xmlns:a16="http://schemas.microsoft.com/office/drawing/2014/main" id="{D6C11BF9-D2D1-324E-A605-4E13E206CE06}"/>
              </a:ext>
            </a:extLst>
          </p:cNvPr>
          <p:cNvPicPr>
            <a:picLocks noChangeAspect="1"/>
          </p:cNvPicPr>
          <p:nvPr/>
        </p:nvPicPr>
        <p:blipFill rotWithShape="1">
          <a:blip r:embed="rId3"/>
          <a:srcRect/>
          <a:stretch>
            <a:fillRect/>
          </a:stretch>
        </p:blipFill>
        <p:spPr>
          <a:xfrm flipH="1">
            <a:off x="808029" y="2676209"/>
            <a:ext cx="3680860" cy="2300083"/>
          </a:xfrm>
          <a:prstGeom prst="rect">
            <a:avLst/>
          </a:prstGeom>
        </p:spPr>
      </p:pic>
      <p:pic>
        <p:nvPicPr>
          <p:cNvPr id="3" name="图片 16">
            <a:extLst>
              <a:ext uri="{FF2B5EF4-FFF2-40B4-BE49-F238E27FC236}">
                <a16:creationId xmlns:a16="http://schemas.microsoft.com/office/drawing/2014/main" id="{D4A6F57A-54FC-543E-0283-B4DDDBDCE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55" y="762898"/>
            <a:ext cx="4247028" cy="274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013F84E-1943-FF0C-69EF-5FA3ACAEB3BF}"/>
              </a:ext>
            </a:extLst>
          </p:cNvPr>
          <p:cNvSpPr txBox="1"/>
          <p:nvPr/>
        </p:nvSpPr>
        <p:spPr>
          <a:xfrm>
            <a:off x="5431997" y="1565421"/>
            <a:ext cx="2588047"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a:latin typeface="Times New Roman" panose="02020603050405020304" pitchFamily="18" charset="0"/>
                <a:cs typeface="Times New Roman" panose="02020603050405020304" pitchFamily="18" charset="0"/>
              </a:rPr>
              <a:t>Đặt 5 câu có chứa thành ngữ</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36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Times New Roman" panose="02020603050405020304" pitchFamily="18" charset="0"/>
                <a:cs typeface="Times New Roman" panose="02020603050405020304" pitchFamily="18" charset="0"/>
              </a:rPr>
              <a:t>Hình thành kiến thức</a:t>
            </a: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7127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68"/>
        <p:cNvGrpSpPr/>
        <p:nvPr/>
      </p:nvGrpSpPr>
      <p:grpSpPr>
        <a:xfrm>
          <a:off x="0" y="0"/>
          <a:ext cx="0" cy="0"/>
          <a:chOff x="0" y="0"/>
          <a:chExt cx="0" cy="0"/>
        </a:xfrm>
      </p:grpSpPr>
      <p:grpSp>
        <p:nvGrpSpPr>
          <p:cNvPr id="1369" name="Google Shape;1369;p51"/>
          <p:cNvGrpSpPr/>
          <p:nvPr/>
        </p:nvGrpSpPr>
        <p:grpSpPr>
          <a:xfrm>
            <a:off x="0" y="0"/>
            <a:ext cx="9151589" cy="5143747"/>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51"/>
            <p:cNvSpPr/>
            <p:nvPr/>
          </p:nvSpPr>
          <p:spPr>
            <a:xfrm>
              <a:off x="1261350" y="1324625"/>
              <a:ext cx="3640925" cy="240870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51"/>
            <p:cNvSpPr/>
            <p:nvPr/>
          </p:nvSpPr>
          <p:spPr>
            <a:xfrm>
              <a:off x="1244625" y="1307900"/>
              <a:ext cx="3674375" cy="2442150"/>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51"/>
            <p:cNvSpPr/>
            <p:nvPr/>
          </p:nvSpPr>
          <p:spPr>
            <a:xfrm>
              <a:off x="1261350" y="1324625"/>
              <a:ext cx="1014800" cy="1260125"/>
            </a:xfrm>
            <a:custGeom>
              <a:avLst/>
              <a:gdLst/>
              <a:ahLst/>
              <a:cxnLst/>
              <a:rect l="l" t="t" r="r" b="b"/>
              <a:pathLst>
                <a:path w="40592" h="50405" extrusionOk="0">
                  <a:moveTo>
                    <a:pt x="1" y="0"/>
                  </a:moveTo>
                  <a:lnTo>
                    <a:pt x="1" y="50404"/>
                  </a:lnTo>
                  <a:lnTo>
                    <a:pt x="670" y="48736"/>
                  </a:lnTo>
                  <a:lnTo>
                    <a:pt x="670" y="669"/>
                  </a:lnTo>
                  <a:lnTo>
                    <a:pt x="39360" y="669"/>
                  </a:lnTo>
                  <a:cubicBezTo>
                    <a:pt x="39806" y="446"/>
                    <a:pt x="40145" y="223"/>
                    <a:pt x="40592" y="0"/>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51"/>
            <p:cNvSpPr/>
            <p:nvPr/>
          </p:nvSpPr>
          <p:spPr>
            <a:xfrm>
              <a:off x="2006450" y="1860475"/>
              <a:ext cx="93950" cy="164025"/>
            </a:xfrm>
            <a:custGeom>
              <a:avLst/>
              <a:gdLst/>
              <a:ahLst/>
              <a:cxnLst/>
              <a:rect l="l" t="t" r="r" b="b"/>
              <a:pathLst>
                <a:path w="3758" h="6561" extrusionOk="0">
                  <a:moveTo>
                    <a:pt x="276" y="0"/>
                  </a:moveTo>
                  <a:cubicBezTo>
                    <a:pt x="146" y="0"/>
                    <a:pt x="0" y="158"/>
                    <a:pt x="82" y="316"/>
                  </a:cubicBezTo>
                  <a:cubicBezTo>
                    <a:pt x="305" y="869"/>
                    <a:pt x="635" y="1315"/>
                    <a:pt x="858" y="1877"/>
                  </a:cubicBezTo>
                  <a:cubicBezTo>
                    <a:pt x="1081" y="2430"/>
                    <a:pt x="1420" y="2992"/>
                    <a:pt x="1750" y="3545"/>
                  </a:cubicBezTo>
                  <a:cubicBezTo>
                    <a:pt x="1974" y="4107"/>
                    <a:pt x="2313" y="4660"/>
                    <a:pt x="2536" y="5222"/>
                  </a:cubicBezTo>
                  <a:cubicBezTo>
                    <a:pt x="2643" y="5445"/>
                    <a:pt x="2759" y="5668"/>
                    <a:pt x="2982" y="5998"/>
                  </a:cubicBezTo>
                  <a:cubicBezTo>
                    <a:pt x="2982" y="6114"/>
                    <a:pt x="3089" y="6221"/>
                    <a:pt x="3205" y="6337"/>
                  </a:cubicBezTo>
                  <a:cubicBezTo>
                    <a:pt x="3312" y="6444"/>
                    <a:pt x="3428" y="6444"/>
                    <a:pt x="3428" y="6560"/>
                  </a:cubicBezTo>
                  <a:cubicBezTo>
                    <a:pt x="3535" y="6560"/>
                    <a:pt x="3651" y="6560"/>
                    <a:pt x="3651" y="6444"/>
                  </a:cubicBezTo>
                  <a:cubicBezTo>
                    <a:pt x="3651" y="6221"/>
                    <a:pt x="3758" y="6221"/>
                    <a:pt x="3651" y="5998"/>
                  </a:cubicBezTo>
                  <a:cubicBezTo>
                    <a:pt x="3651" y="5891"/>
                    <a:pt x="3535" y="5775"/>
                    <a:pt x="3428" y="5668"/>
                  </a:cubicBezTo>
                  <a:cubicBezTo>
                    <a:pt x="3312" y="5329"/>
                    <a:pt x="3205" y="5106"/>
                    <a:pt x="3089" y="4883"/>
                  </a:cubicBezTo>
                  <a:cubicBezTo>
                    <a:pt x="2759" y="4330"/>
                    <a:pt x="2536" y="3768"/>
                    <a:pt x="2197" y="3215"/>
                  </a:cubicBezTo>
                  <a:cubicBezTo>
                    <a:pt x="1866" y="2653"/>
                    <a:pt x="1643" y="2100"/>
                    <a:pt x="1304" y="1654"/>
                  </a:cubicBezTo>
                  <a:cubicBezTo>
                    <a:pt x="1081" y="1092"/>
                    <a:pt x="858" y="539"/>
                    <a:pt x="412" y="93"/>
                  </a:cubicBezTo>
                  <a:cubicBezTo>
                    <a:pt x="381" y="27"/>
                    <a:pt x="330" y="0"/>
                    <a:pt x="2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51"/>
            <p:cNvSpPr/>
            <p:nvPr/>
          </p:nvSpPr>
          <p:spPr>
            <a:xfrm>
              <a:off x="2482425" y="1878000"/>
              <a:ext cx="16750" cy="115050"/>
            </a:xfrm>
            <a:custGeom>
              <a:avLst/>
              <a:gdLst/>
              <a:ahLst/>
              <a:cxnLst/>
              <a:rect l="l" t="t" r="r" b="b"/>
              <a:pathLst>
                <a:path w="670" h="4602" extrusionOk="0">
                  <a:moveTo>
                    <a:pt x="290" y="1"/>
                  </a:moveTo>
                  <a:cubicBezTo>
                    <a:pt x="192" y="1"/>
                    <a:pt x="108" y="56"/>
                    <a:pt x="108" y="168"/>
                  </a:cubicBezTo>
                  <a:cubicBezTo>
                    <a:pt x="0" y="284"/>
                    <a:pt x="0" y="391"/>
                    <a:pt x="0" y="507"/>
                  </a:cubicBezTo>
                  <a:lnTo>
                    <a:pt x="0" y="730"/>
                  </a:lnTo>
                  <a:lnTo>
                    <a:pt x="0" y="1283"/>
                  </a:lnTo>
                  <a:lnTo>
                    <a:pt x="0" y="2291"/>
                  </a:lnTo>
                  <a:cubicBezTo>
                    <a:pt x="0" y="2621"/>
                    <a:pt x="0" y="2960"/>
                    <a:pt x="108" y="3290"/>
                  </a:cubicBezTo>
                  <a:lnTo>
                    <a:pt x="108" y="3852"/>
                  </a:lnTo>
                  <a:cubicBezTo>
                    <a:pt x="224" y="4075"/>
                    <a:pt x="331" y="4298"/>
                    <a:pt x="224" y="4521"/>
                  </a:cubicBezTo>
                  <a:cubicBezTo>
                    <a:pt x="224" y="4575"/>
                    <a:pt x="250" y="4602"/>
                    <a:pt x="277" y="4602"/>
                  </a:cubicBezTo>
                  <a:cubicBezTo>
                    <a:pt x="304" y="4602"/>
                    <a:pt x="331" y="4575"/>
                    <a:pt x="331" y="4521"/>
                  </a:cubicBezTo>
                  <a:cubicBezTo>
                    <a:pt x="331" y="4298"/>
                    <a:pt x="447" y="4075"/>
                    <a:pt x="447" y="3852"/>
                  </a:cubicBezTo>
                  <a:cubicBezTo>
                    <a:pt x="447" y="3629"/>
                    <a:pt x="554" y="3513"/>
                    <a:pt x="554" y="3290"/>
                  </a:cubicBezTo>
                  <a:lnTo>
                    <a:pt x="554" y="2291"/>
                  </a:lnTo>
                  <a:lnTo>
                    <a:pt x="554" y="1283"/>
                  </a:lnTo>
                  <a:cubicBezTo>
                    <a:pt x="670" y="1060"/>
                    <a:pt x="670" y="953"/>
                    <a:pt x="670" y="730"/>
                  </a:cubicBezTo>
                  <a:lnTo>
                    <a:pt x="670" y="507"/>
                  </a:lnTo>
                  <a:cubicBezTo>
                    <a:pt x="670" y="391"/>
                    <a:pt x="554" y="284"/>
                    <a:pt x="554" y="168"/>
                  </a:cubicBezTo>
                  <a:cubicBezTo>
                    <a:pt x="500" y="56"/>
                    <a:pt x="389" y="1"/>
                    <a:pt x="2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51"/>
            <p:cNvSpPr/>
            <p:nvPr/>
          </p:nvSpPr>
          <p:spPr>
            <a:xfrm>
              <a:off x="3480475" y="1867575"/>
              <a:ext cx="16750" cy="117175"/>
            </a:xfrm>
            <a:custGeom>
              <a:avLst/>
              <a:gdLst/>
              <a:ahLst/>
              <a:cxnLst/>
              <a:rect l="l" t="t" r="r" b="b"/>
              <a:pathLst>
                <a:path w="670" h="4687" extrusionOk="0">
                  <a:moveTo>
                    <a:pt x="335" y="0"/>
                  </a:moveTo>
                  <a:cubicBezTo>
                    <a:pt x="167" y="0"/>
                    <a:pt x="0" y="85"/>
                    <a:pt x="0" y="255"/>
                  </a:cubicBezTo>
                  <a:lnTo>
                    <a:pt x="0" y="2485"/>
                  </a:lnTo>
                  <a:lnTo>
                    <a:pt x="0" y="3484"/>
                  </a:lnTo>
                  <a:cubicBezTo>
                    <a:pt x="107" y="3930"/>
                    <a:pt x="107" y="4269"/>
                    <a:pt x="107" y="4599"/>
                  </a:cubicBezTo>
                  <a:cubicBezTo>
                    <a:pt x="165" y="4657"/>
                    <a:pt x="221" y="4686"/>
                    <a:pt x="277" y="4686"/>
                  </a:cubicBezTo>
                  <a:cubicBezTo>
                    <a:pt x="332" y="4686"/>
                    <a:pt x="388" y="4657"/>
                    <a:pt x="446" y="4599"/>
                  </a:cubicBezTo>
                  <a:cubicBezTo>
                    <a:pt x="553" y="4269"/>
                    <a:pt x="553" y="3930"/>
                    <a:pt x="553" y="3484"/>
                  </a:cubicBezTo>
                  <a:lnTo>
                    <a:pt x="553" y="2485"/>
                  </a:lnTo>
                  <a:cubicBezTo>
                    <a:pt x="553" y="1700"/>
                    <a:pt x="553" y="1031"/>
                    <a:pt x="669" y="255"/>
                  </a:cubicBezTo>
                  <a:cubicBezTo>
                    <a:pt x="669" y="85"/>
                    <a:pt x="502" y="0"/>
                    <a:pt x="335"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51"/>
            <p:cNvSpPr/>
            <p:nvPr/>
          </p:nvSpPr>
          <p:spPr>
            <a:xfrm>
              <a:off x="3834400" y="1779025"/>
              <a:ext cx="19650" cy="205050"/>
            </a:xfrm>
            <a:custGeom>
              <a:avLst/>
              <a:gdLst/>
              <a:ahLst/>
              <a:cxnLst/>
              <a:rect l="l" t="t" r="r" b="b"/>
              <a:pathLst>
                <a:path w="786" h="8202" extrusionOk="0">
                  <a:moveTo>
                    <a:pt x="393" y="1"/>
                  </a:moveTo>
                  <a:cubicBezTo>
                    <a:pt x="255" y="1"/>
                    <a:pt x="117" y="112"/>
                    <a:pt x="117" y="335"/>
                  </a:cubicBezTo>
                  <a:cubicBezTo>
                    <a:pt x="1" y="1004"/>
                    <a:pt x="1" y="1674"/>
                    <a:pt x="1" y="2343"/>
                  </a:cubicBezTo>
                  <a:lnTo>
                    <a:pt x="1" y="4243"/>
                  </a:lnTo>
                  <a:lnTo>
                    <a:pt x="1" y="8034"/>
                  </a:lnTo>
                  <a:cubicBezTo>
                    <a:pt x="1" y="8146"/>
                    <a:pt x="57" y="8202"/>
                    <a:pt x="112" y="8202"/>
                  </a:cubicBezTo>
                  <a:cubicBezTo>
                    <a:pt x="168" y="8202"/>
                    <a:pt x="224" y="8146"/>
                    <a:pt x="224" y="8034"/>
                  </a:cubicBezTo>
                  <a:cubicBezTo>
                    <a:pt x="340" y="6803"/>
                    <a:pt x="447" y="5465"/>
                    <a:pt x="563" y="4243"/>
                  </a:cubicBezTo>
                  <a:cubicBezTo>
                    <a:pt x="563" y="3574"/>
                    <a:pt x="563" y="2905"/>
                    <a:pt x="670" y="2343"/>
                  </a:cubicBezTo>
                  <a:cubicBezTo>
                    <a:pt x="670" y="1674"/>
                    <a:pt x="786" y="1004"/>
                    <a:pt x="670" y="335"/>
                  </a:cubicBezTo>
                  <a:cubicBezTo>
                    <a:pt x="670" y="112"/>
                    <a:pt x="532" y="1"/>
                    <a:pt x="39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51"/>
            <p:cNvSpPr/>
            <p:nvPr/>
          </p:nvSpPr>
          <p:spPr>
            <a:xfrm>
              <a:off x="4024525" y="1761150"/>
              <a:ext cx="148175" cy="236175"/>
            </a:xfrm>
            <a:custGeom>
              <a:avLst/>
              <a:gdLst/>
              <a:ahLst/>
              <a:cxnLst/>
              <a:rect l="l" t="t" r="r" b="b"/>
              <a:pathLst>
                <a:path w="5927" h="9447" extrusionOk="0">
                  <a:moveTo>
                    <a:pt x="5514" y="0"/>
                  </a:moveTo>
                  <a:cubicBezTo>
                    <a:pt x="5408" y="0"/>
                    <a:pt x="5298" y="49"/>
                    <a:pt x="5224" y="158"/>
                  </a:cubicBezTo>
                  <a:cubicBezTo>
                    <a:pt x="4778" y="827"/>
                    <a:pt x="4439" y="1719"/>
                    <a:pt x="3993" y="2389"/>
                  </a:cubicBezTo>
                  <a:cubicBezTo>
                    <a:pt x="3663" y="3174"/>
                    <a:pt x="3217" y="3950"/>
                    <a:pt x="2771" y="4735"/>
                  </a:cubicBezTo>
                  <a:cubicBezTo>
                    <a:pt x="1879" y="6296"/>
                    <a:pt x="987" y="7741"/>
                    <a:pt x="95" y="9195"/>
                  </a:cubicBezTo>
                  <a:cubicBezTo>
                    <a:pt x="0" y="9282"/>
                    <a:pt x="131" y="9447"/>
                    <a:pt x="245" y="9447"/>
                  </a:cubicBezTo>
                  <a:cubicBezTo>
                    <a:pt x="271" y="9447"/>
                    <a:pt x="296" y="9438"/>
                    <a:pt x="318" y="9418"/>
                  </a:cubicBezTo>
                  <a:cubicBezTo>
                    <a:pt x="1317" y="7964"/>
                    <a:pt x="2325" y="6519"/>
                    <a:pt x="3217" y="5065"/>
                  </a:cubicBezTo>
                  <a:cubicBezTo>
                    <a:pt x="3663" y="4396"/>
                    <a:pt x="4109" y="3620"/>
                    <a:pt x="4439" y="2835"/>
                  </a:cubicBezTo>
                  <a:cubicBezTo>
                    <a:pt x="4885" y="2058"/>
                    <a:pt x="5447" y="1273"/>
                    <a:pt x="5777" y="497"/>
                  </a:cubicBezTo>
                  <a:cubicBezTo>
                    <a:pt x="5927" y="199"/>
                    <a:pt x="5729" y="0"/>
                    <a:pt x="5514"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51"/>
            <p:cNvSpPr/>
            <p:nvPr/>
          </p:nvSpPr>
          <p:spPr>
            <a:xfrm>
              <a:off x="3025950" y="1745575"/>
              <a:ext cx="19650" cy="205725"/>
            </a:xfrm>
            <a:custGeom>
              <a:avLst/>
              <a:gdLst/>
              <a:ahLst/>
              <a:cxnLst/>
              <a:rect l="l" t="t" r="r" b="b"/>
              <a:pathLst>
                <a:path w="786" h="8229" extrusionOk="0">
                  <a:moveTo>
                    <a:pt x="393" y="1"/>
                  </a:moveTo>
                  <a:cubicBezTo>
                    <a:pt x="196" y="1"/>
                    <a:pt x="0" y="112"/>
                    <a:pt x="0" y="335"/>
                  </a:cubicBezTo>
                  <a:lnTo>
                    <a:pt x="0" y="4243"/>
                  </a:lnTo>
                  <a:lnTo>
                    <a:pt x="0" y="8141"/>
                  </a:lnTo>
                  <a:cubicBezTo>
                    <a:pt x="0" y="8199"/>
                    <a:pt x="85" y="8228"/>
                    <a:pt x="170" y="8228"/>
                  </a:cubicBezTo>
                  <a:cubicBezTo>
                    <a:pt x="254" y="8228"/>
                    <a:pt x="339" y="8199"/>
                    <a:pt x="339" y="8141"/>
                  </a:cubicBezTo>
                  <a:cubicBezTo>
                    <a:pt x="339" y="6803"/>
                    <a:pt x="562" y="5581"/>
                    <a:pt x="562" y="4243"/>
                  </a:cubicBezTo>
                  <a:cubicBezTo>
                    <a:pt x="669" y="3012"/>
                    <a:pt x="669" y="1673"/>
                    <a:pt x="785" y="335"/>
                  </a:cubicBezTo>
                  <a:cubicBezTo>
                    <a:pt x="785" y="112"/>
                    <a:pt x="589" y="1"/>
                    <a:pt x="39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51"/>
            <p:cNvSpPr/>
            <p:nvPr/>
          </p:nvSpPr>
          <p:spPr>
            <a:xfrm>
              <a:off x="3000950" y="2942525"/>
              <a:ext cx="22350" cy="167825"/>
            </a:xfrm>
            <a:custGeom>
              <a:avLst/>
              <a:gdLst/>
              <a:ahLst/>
              <a:cxnLst/>
              <a:rect l="l" t="t" r="r" b="b"/>
              <a:pathLst>
                <a:path w="894" h="6713" extrusionOk="0">
                  <a:moveTo>
                    <a:pt x="269" y="1"/>
                  </a:moveTo>
                  <a:cubicBezTo>
                    <a:pt x="183" y="1"/>
                    <a:pt x="108" y="55"/>
                    <a:pt x="108" y="185"/>
                  </a:cubicBezTo>
                  <a:cubicBezTo>
                    <a:pt x="1" y="1193"/>
                    <a:pt x="108" y="2308"/>
                    <a:pt x="108" y="3307"/>
                  </a:cubicBezTo>
                  <a:lnTo>
                    <a:pt x="108" y="4984"/>
                  </a:lnTo>
                  <a:cubicBezTo>
                    <a:pt x="108" y="5430"/>
                    <a:pt x="108" y="5983"/>
                    <a:pt x="224" y="6545"/>
                  </a:cubicBezTo>
                  <a:cubicBezTo>
                    <a:pt x="224" y="6657"/>
                    <a:pt x="335" y="6713"/>
                    <a:pt x="460" y="6713"/>
                  </a:cubicBezTo>
                  <a:cubicBezTo>
                    <a:pt x="585" y="6713"/>
                    <a:pt x="724" y="6657"/>
                    <a:pt x="777" y="6545"/>
                  </a:cubicBezTo>
                  <a:cubicBezTo>
                    <a:pt x="893" y="5983"/>
                    <a:pt x="777" y="5430"/>
                    <a:pt x="777" y="4984"/>
                  </a:cubicBezTo>
                  <a:cubicBezTo>
                    <a:pt x="670" y="4422"/>
                    <a:pt x="670" y="3869"/>
                    <a:pt x="670" y="3307"/>
                  </a:cubicBezTo>
                  <a:cubicBezTo>
                    <a:pt x="554" y="2192"/>
                    <a:pt x="554" y="1193"/>
                    <a:pt x="447" y="78"/>
                  </a:cubicBezTo>
                  <a:cubicBezTo>
                    <a:pt x="398" y="29"/>
                    <a:pt x="331" y="1"/>
                    <a:pt x="2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51"/>
            <p:cNvSpPr/>
            <p:nvPr/>
          </p:nvSpPr>
          <p:spPr>
            <a:xfrm>
              <a:off x="3940350" y="2915375"/>
              <a:ext cx="138625" cy="254450"/>
            </a:xfrm>
            <a:custGeom>
              <a:avLst/>
              <a:gdLst/>
              <a:ahLst/>
              <a:cxnLst/>
              <a:rect l="l" t="t" r="r" b="b"/>
              <a:pathLst>
                <a:path w="5545" h="10178" extrusionOk="0">
                  <a:moveTo>
                    <a:pt x="92" y="0"/>
                  </a:moveTo>
                  <a:cubicBezTo>
                    <a:pt x="58" y="0"/>
                    <a:pt x="0" y="80"/>
                    <a:pt x="0" y="156"/>
                  </a:cubicBezTo>
                  <a:cubicBezTo>
                    <a:pt x="223" y="941"/>
                    <a:pt x="785" y="1717"/>
                    <a:pt x="1231" y="2502"/>
                  </a:cubicBezTo>
                  <a:cubicBezTo>
                    <a:pt x="1678" y="3278"/>
                    <a:pt x="2124" y="4170"/>
                    <a:pt x="2570" y="4955"/>
                  </a:cubicBezTo>
                  <a:cubicBezTo>
                    <a:pt x="2900" y="5847"/>
                    <a:pt x="3346" y="6623"/>
                    <a:pt x="3685" y="7408"/>
                  </a:cubicBezTo>
                  <a:cubicBezTo>
                    <a:pt x="4131" y="8301"/>
                    <a:pt x="4461" y="9300"/>
                    <a:pt x="5023" y="10085"/>
                  </a:cubicBezTo>
                  <a:cubicBezTo>
                    <a:pt x="5054" y="10150"/>
                    <a:pt x="5115" y="10177"/>
                    <a:pt x="5182" y="10177"/>
                  </a:cubicBezTo>
                  <a:cubicBezTo>
                    <a:pt x="5344" y="10177"/>
                    <a:pt x="5545" y="10019"/>
                    <a:pt x="5469" y="9862"/>
                  </a:cubicBezTo>
                  <a:cubicBezTo>
                    <a:pt x="5246" y="8970"/>
                    <a:pt x="4684" y="8185"/>
                    <a:pt x="4354" y="7292"/>
                  </a:cubicBezTo>
                  <a:cubicBezTo>
                    <a:pt x="3908" y="6516"/>
                    <a:pt x="3462" y="5624"/>
                    <a:pt x="3016" y="4839"/>
                  </a:cubicBezTo>
                  <a:cubicBezTo>
                    <a:pt x="2570" y="3947"/>
                    <a:pt x="2124" y="3171"/>
                    <a:pt x="1678" y="2386"/>
                  </a:cubicBezTo>
                  <a:cubicBezTo>
                    <a:pt x="1231" y="1610"/>
                    <a:pt x="785" y="718"/>
                    <a:pt x="116" y="49"/>
                  </a:cubicBezTo>
                  <a:cubicBezTo>
                    <a:pt x="116" y="14"/>
                    <a:pt x="106" y="0"/>
                    <a:pt x="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51"/>
            <p:cNvSpPr/>
            <p:nvPr/>
          </p:nvSpPr>
          <p:spPr>
            <a:xfrm>
              <a:off x="1682200" y="2450900"/>
              <a:ext cx="234200" cy="18925"/>
            </a:xfrm>
            <a:custGeom>
              <a:avLst/>
              <a:gdLst/>
              <a:ahLst/>
              <a:cxnLst/>
              <a:rect l="l" t="t" r="r" b="b"/>
              <a:pathLst>
                <a:path w="9368" h="757" extrusionOk="0">
                  <a:moveTo>
                    <a:pt x="1339" y="0"/>
                  </a:moveTo>
                  <a:cubicBezTo>
                    <a:pt x="893" y="116"/>
                    <a:pt x="563" y="0"/>
                    <a:pt x="224" y="223"/>
                  </a:cubicBezTo>
                  <a:cubicBezTo>
                    <a:pt x="1" y="339"/>
                    <a:pt x="117" y="670"/>
                    <a:pt x="340" y="670"/>
                  </a:cubicBezTo>
                  <a:cubicBezTo>
                    <a:pt x="505" y="728"/>
                    <a:pt x="672" y="757"/>
                    <a:pt x="839" y="757"/>
                  </a:cubicBezTo>
                  <a:cubicBezTo>
                    <a:pt x="1007" y="757"/>
                    <a:pt x="1174" y="728"/>
                    <a:pt x="1339" y="670"/>
                  </a:cubicBezTo>
                  <a:lnTo>
                    <a:pt x="2454" y="670"/>
                  </a:lnTo>
                  <a:cubicBezTo>
                    <a:pt x="3239" y="670"/>
                    <a:pt x="3908" y="562"/>
                    <a:pt x="4684" y="562"/>
                  </a:cubicBezTo>
                  <a:lnTo>
                    <a:pt x="6915" y="562"/>
                  </a:lnTo>
                  <a:cubicBezTo>
                    <a:pt x="7254" y="670"/>
                    <a:pt x="7700" y="670"/>
                    <a:pt x="8030" y="670"/>
                  </a:cubicBezTo>
                  <a:cubicBezTo>
                    <a:pt x="8476" y="670"/>
                    <a:pt x="8815" y="562"/>
                    <a:pt x="9261" y="562"/>
                  </a:cubicBezTo>
                  <a:cubicBezTo>
                    <a:pt x="9368" y="562"/>
                    <a:pt x="9368" y="339"/>
                    <a:pt x="9261" y="339"/>
                  </a:cubicBezTo>
                  <a:cubicBezTo>
                    <a:pt x="8815" y="339"/>
                    <a:pt x="8476" y="223"/>
                    <a:pt x="8030" y="116"/>
                  </a:cubicBezTo>
                  <a:cubicBezTo>
                    <a:pt x="7700" y="116"/>
                    <a:pt x="7254" y="0"/>
                    <a:pt x="6808"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51"/>
            <p:cNvSpPr/>
            <p:nvPr/>
          </p:nvSpPr>
          <p:spPr>
            <a:xfrm>
              <a:off x="1973775" y="2943250"/>
              <a:ext cx="164875" cy="236025"/>
            </a:xfrm>
            <a:custGeom>
              <a:avLst/>
              <a:gdLst/>
              <a:ahLst/>
              <a:cxnLst/>
              <a:rect l="l" t="t" r="r" b="b"/>
              <a:pathLst>
                <a:path w="6595" h="9441" extrusionOk="0">
                  <a:moveTo>
                    <a:pt x="6410" y="0"/>
                  </a:moveTo>
                  <a:cubicBezTo>
                    <a:pt x="6369" y="0"/>
                    <a:pt x="6327" y="14"/>
                    <a:pt x="6296" y="49"/>
                  </a:cubicBezTo>
                  <a:cubicBezTo>
                    <a:pt x="6180" y="272"/>
                    <a:pt x="5957" y="379"/>
                    <a:pt x="5850" y="602"/>
                  </a:cubicBezTo>
                  <a:cubicBezTo>
                    <a:pt x="5734" y="718"/>
                    <a:pt x="5627" y="941"/>
                    <a:pt x="5511" y="1164"/>
                  </a:cubicBezTo>
                  <a:cubicBezTo>
                    <a:pt x="5288" y="1494"/>
                    <a:pt x="4958" y="1833"/>
                    <a:pt x="4735" y="2279"/>
                  </a:cubicBezTo>
                  <a:cubicBezTo>
                    <a:pt x="4289" y="2948"/>
                    <a:pt x="3727" y="3724"/>
                    <a:pt x="3173" y="4509"/>
                  </a:cubicBezTo>
                  <a:cubicBezTo>
                    <a:pt x="2727" y="5285"/>
                    <a:pt x="2165" y="5954"/>
                    <a:pt x="1719" y="6739"/>
                  </a:cubicBezTo>
                  <a:cubicBezTo>
                    <a:pt x="1389" y="7070"/>
                    <a:pt x="1166" y="7409"/>
                    <a:pt x="943" y="7739"/>
                  </a:cubicBezTo>
                  <a:cubicBezTo>
                    <a:pt x="604" y="8185"/>
                    <a:pt x="381" y="8524"/>
                    <a:pt x="158" y="8970"/>
                  </a:cubicBezTo>
                  <a:cubicBezTo>
                    <a:pt x="1" y="9203"/>
                    <a:pt x="177" y="9440"/>
                    <a:pt x="373" y="9440"/>
                  </a:cubicBezTo>
                  <a:cubicBezTo>
                    <a:pt x="454" y="9440"/>
                    <a:pt x="539" y="9399"/>
                    <a:pt x="604" y="9300"/>
                  </a:cubicBezTo>
                  <a:cubicBezTo>
                    <a:pt x="943" y="9077"/>
                    <a:pt x="1166" y="8631"/>
                    <a:pt x="1389" y="8301"/>
                  </a:cubicBezTo>
                  <a:cubicBezTo>
                    <a:pt x="1612" y="7962"/>
                    <a:pt x="1942" y="7516"/>
                    <a:pt x="2165" y="7186"/>
                  </a:cubicBezTo>
                  <a:cubicBezTo>
                    <a:pt x="2727" y="6400"/>
                    <a:pt x="3173" y="5624"/>
                    <a:pt x="3727" y="4839"/>
                  </a:cubicBezTo>
                  <a:cubicBezTo>
                    <a:pt x="4173" y="4063"/>
                    <a:pt x="4619" y="3394"/>
                    <a:pt x="5065" y="2609"/>
                  </a:cubicBezTo>
                  <a:cubicBezTo>
                    <a:pt x="5404" y="2163"/>
                    <a:pt x="5627" y="1833"/>
                    <a:pt x="5850" y="1387"/>
                  </a:cubicBezTo>
                  <a:cubicBezTo>
                    <a:pt x="5957" y="1271"/>
                    <a:pt x="6073" y="1048"/>
                    <a:pt x="6180" y="825"/>
                  </a:cubicBezTo>
                  <a:lnTo>
                    <a:pt x="6519" y="156"/>
                  </a:lnTo>
                  <a:cubicBezTo>
                    <a:pt x="6594" y="80"/>
                    <a:pt x="6506" y="0"/>
                    <a:pt x="641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51" name="Google Shape;1551;p51"/>
          <p:cNvSpPr txBox="1">
            <a:spLocks noGrp="1"/>
          </p:cNvSpPr>
          <p:nvPr>
            <p:ph type="title"/>
          </p:nvPr>
        </p:nvSpPr>
        <p:spPr>
          <a:xfrm>
            <a:off x="1437361" y="511563"/>
            <a:ext cx="4062600" cy="28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imes New Roman" panose="02020603050405020304" pitchFamily="18" charset="0"/>
                <a:cs typeface="Times New Roman" panose="02020603050405020304" pitchFamily="18" charset="0"/>
              </a:rPr>
              <a:t> I. </a:t>
            </a:r>
            <a:br>
              <a:rPr lang="en">
                <a:solidFill>
                  <a:schemeClr val="lt1"/>
                </a:solidFill>
                <a:latin typeface="Times New Roman" panose="02020603050405020304" pitchFamily="18" charset="0"/>
                <a:cs typeface="Times New Roman" panose="02020603050405020304" pitchFamily="18" charset="0"/>
              </a:rPr>
            </a:br>
            <a:r>
              <a:rPr lang="en">
                <a:solidFill>
                  <a:schemeClr val="lt1"/>
                </a:solidFill>
                <a:latin typeface="Times New Roman" panose="02020603050405020304" pitchFamily="18" charset="0"/>
                <a:cs typeface="Times New Roman" panose="02020603050405020304" pitchFamily="18" charset="0"/>
              </a:rPr>
              <a:t>Tìm hiểu tri thức tiếng Việt</a:t>
            </a:r>
            <a:endParaRPr>
              <a:solidFill>
                <a:schemeClr val="lt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2867807" y="619522"/>
            <a:ext cx="1189200" cy="1189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7"/>
          <p:cNvSpPr txBox="1">
            <a:spLocks noGrp="1"/>
          </p:cNvSpPr>
          <p:nvPr>
            <p:ph type="title"/>
          </p:nvPr>
        </p:nvSpPr>
        <p:spPr>
          <a:xfrm>
            <a:off x="1064477" y="2103591"/>
            <a:ext cx="5199421" cy="1189200"/>
          </a:xfrm>
          <a:prstGeom prst="rect">
            <a:avLst/>
          </a:prstGeom>
        </p:spPr>
        <p:txBody>
          <a:bodyPr spcFirstLastPara="1" wrap="square" lIns="91425" tIns="91425" rIns="91425" bIns="91425" anchor="b" anchorCtr="0">
            <a:noAutofit/>
          </a:bodyPr>
          <a:lstStyle/>
          <a:p>
            <a:r>
              <a:rPr lang="en-US" sz="66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6600">
              <a:effectLst/>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2867807" y="829672"/>
            <a:ext cx="11892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grpSp>
        <p:nvGrpSpPr>
          <p:cNvPr id="1521" name="Google Shape;1521;p57"/>
          <p:cNvGrpSpPr/>
          <p:nvPr/>
        </p:nvGrpSpPr>
        <p:grpSpPr>
          <a:xfrm flipH="1">
            <a:off x="6272714" y="1925834"/>
            <a:ext cx="2748327" cy="34389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7"/>
          <p:cNvGrpSpPr/>
          <p:nvPr/>
        </p:nvGrpSpPr>
        <p:grpSpPr>
          <a:xfrm rot="-1125556" flipH="1">
            <a:off x="520559" y="3378999"/>
            <a:ext cx="1219607" cy="1199667"/>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7"/>
          <p:cNvGrpSpPr/>
          <p:nvPr/>
        </p:nvGrpSpPr>
        <p:grpSpPr>
          <a:xfrm>
            <a:off x="6594492" y="1126527"/>
            <a:ext cx="595711" cy="395995"/>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57"/>
          <p:cNvGrpSpPr/>
          <p:nvPr/>
        </p:nvGrpSpPr>
        <p:grpSpPr>
          <a:xfrm>
            <a:off x="575946" y="1322833"/>
            <a:ext cx="513604" cy="602995"/>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57"/>
          <p:cNvSpPr/>
          <p:nvPr/>
        </p:nvSpPr>
        <p:spPr>
          <a:xfrm flipH="1">
            <a:off x="82399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7"/>
          <p:cNvSpPr/>
          <p:nvPr/>
        </p:nvSpPr>
        <p:spPr>
          <a:xfrm flipH="1">
            <a:off x="4540998" y="396696"/>
            <a:ext cx="315600" cy="3156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7"/>
          <p:cNvSpPr/>
          <p:nvPr/>
        </p:nvSpPr>
        <p:spPr>
          <a:xfrm flipH="1">
            <a:off x="2314504" y="4512510"/>
            <a:ext cx="230400" cy="230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7"/>
          <p:cNvSpPr/>
          <p:nvPr/>
        </p:nvSpPr>
        <p:spPr>
          <a:xfrm flipH="1">
            <a:off x="4383198" y="4385393"/>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 sz="2800">
                <a:latin typeface="Times New Roman" panose="02020603050405020304" pitchFamily="18" charset="0"/>
                <a:cs typeface="Times New Roman" panose="02020603050405020304" pitchFamily="18" charset="0"/>
              </a:rPr>
              <a:t>1.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7630;p42">
            <a:extLst>
              <a:ext uri="{FF2B5EF4-FFF2-40B4-BE49-F238E27FC236}">
                <a16:creationId xmlns:a16="http://schemas.microsoft.com/office/drawing/2014/main" id="{19DE2BF5-B89A-8233-F072-7DB7E440AA59}"/>
              </a:ext>
            </a:extLst>
          </p:cNvPr>
          <p:cNvGrpSpPr/>
          <p:nvPr/>
        </p:nvGrpSpPr>
        <p:grpSpPr>
          <a:xfrm flipH="1">
            <a:off x="700018" y="1887364"/>
            <a:ext cx="2210162" cy="4646257"/>
            <a:chOff x="4387713" y="2971500"/>
            <a:chExt cx="784775" cy="1649775"/>
          </a:xfrm>
        </p:grpSpPr>
        <p:sp>
          <p:nvSpPr>
            <p:cNvPr id="14" name="Google Shape;7631;p42">
              <a:extLst>
                <a:ext uri="{FF2B5EF4-FFF2-40B4-BE49-F238E27FC236}">
                  <a16:creationId xmlns:a16="http://schemas.microsoft.com/office/drawing/2014/main" id="{038F7108-AA5A-94E8-8C10-8393B3C7F548}"/>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7632;p42">
              <a:extLst>
                <a:ext uri="{FF2B5EF4-FFF2-40B4-BE49-F238E27FC236}">
                  <a16:creationId xmlns:a16="http://schemas.microsoft.com/office/drawing/2014/main" id="{BC75F780-C182-2A2C-8400-C550071D03F7}"/>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7633;p42">
              <a:extLst>
                <a:ext uri="{FF2B5EF4-FFF2-40B4-BE49-F238E27FC236}">
                  <a16:creationId xmlns:a16="http://schemas.microsoft.com/office/drawing/2014/main" id="{E7A904AA-7E51-F409-C4F3-935466AF797E}"/>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7634;p42">
              <a:extLst>
                <a:ext uri="{FF2B5EF4-FFF2-40B4-BE49-F238E27FC236}">
                  <a16:creationId xmlns:a16="http://schemas.microsoft.com/office/drawing/2014/main" id="{49844CF6-CC15-3033-EA71-2A8EE44F59DC}"/>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7635;p42">
              <a:extLst>
                <a:ext uri="{FF2B5EF4-FFF2-40B4-BE49-F238E27FC236}">
                  <a16:creationId xmlns:a16="http://schemas.microsoft.com/office/drawing/2014/main" id="{39F83D85-8CE2-BE0E-6B40-20030547CB6D}"/>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7636;p42">
              <a:extLst>
                <a:ext uri="{FF2B5EF4-FFF2-40B4-BE49-F238E27FC236}">
                  <a16:creationId xmlns:a16="http://schemas.microsoft.com/office/drawing/2014/main" id="{42A0BE38-BA3C-B02C-9E66-658358E47AF1}"/>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7637;p42">
              <a:extLst>
                <a:ext uri="{FF2B5EF4-FFF2-40B4-BE49-F238E27FC236}">
                  <a16:creationId xmlns:a16="http://schemas.microsoft.com/office/drawing/2014/main" id="{86D88A9A-3C71-4181-5D32-8E55D652468C}"/>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7638;p42">
              <a:extLst>
                <a:ext uri="{FF2B5EF4-FFF2-40B4-BE49-F238E27FC236}">
                  <a16:creationId xmlns:a16="http://schemas.microsoft.com/office/drawing/2014/main" id="{18DBAA91-ACF5-32F8-1B82-8A896FD43239}"/>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7639;p42">
              <a:extLst>
                <a:ext uri="{FF2B5EF4-FFF2-40B4-BE49-F238E27FC236}">
                  <a16:creationId xmlns:a16="http://schemas.microsoft.com/office/drawing/2014/main" id="{BD960AAF-39F8-B3BD-1DBD-7B65157B09A6}"/>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7640;p42">
              <a:extLst>
                <a:ext uri="{FF2B5EF4-FFF2-40B4-BE49-F238E27FC236}">
                  <a16:creationId xmlns:a16="http://schemas.microsoft.com/office/drawing/2014/main" id="{05F5FB61-5D26-7D5F-F1EB-2EB618C2DE79}"/>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7641;p42">
              <a:extLst>
                <a:ext uri="{FF2B5EF4-FFF2-40B4-BE49-F238E27FC236}">
                  <a16:creationId xmlns:a16="http://schemas.microsoft.com/office/drawing/2014/main" id="{EA660BB1-B46E-A612-0C62-8A2D285253E8}"/>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7642;p42">
              <a:extLst>
                <a:ext uri="{FF2B5EF4-FFF2-40B4-BE49-F238E27FC236}">
                  <a16:creationId xmlns:a16="http://schemas.microsoft.com/office/drawing/2014/main" id="{01F94EBA-5290-2E54-1B35-5950F1AA5E91}"/>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7643;p42">
              <a:extLst>
                <a:ext uri="{FF2B5EF4-FFF2-40B4-BE49-F238E27FC236}">
                  <a16:creationId xmlns:a16="http://schemas.microsoft.com/office/drawing/2014/main" id="{7D5B9A40-039D-5002-D6BE-C9E71FADF029}"/>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7644;p42">
              <a:extLst>
                <a:ext uri="{FF2B5EF4-FFF2-40B4-BE49-F238E27FC236}">
                  <a16:creationId xmlns:a16="http://schemas.microsoft.com/office/drawing/2014/main" id="{C321F2F0-9821-95FC-312B-B9D59D5CB201}"/>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7645;p42">
              <a:extLst>
                <a:ext uri="{FF2B5EF4-FFF2-40B4-BE49-F238E27FC236}">
                  <a16:creationId xmlns:a16="http://schemas.microsoft.com/office/drawing/2014/main" id="{190380FC-4CDE-FBD3-E1A2-DE99644FC509}"/>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7646;p42">
              <a:extLst>
                <a:ext uri="{FF2B5EF4-FFF2-40B4-BE49-F238E27FC236}">
                  <a16:creationId xmlns:a16="http://schemas.microsoft.com/office/drawing/2014/main" id="{6B2E6611-E575-DDC2-1642-17837C2AFB28}"/>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7647;p42">
              <a:extLst>
                <a:ext uri="{FF2B5EF4-FFF2-40B4-BE49-F238E27FC236}">
                  <a16:creationId xmlns:a16="http://schemas.microsoft.com/office/drawing/2014/main" id="{A2F46D16-4FC7-36B7-CE06-7C234D9BF79F}"/>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7648;p42">
              <a:extLst>
                <a:ext uri="{FF2B5EF4-FFF2-40B4-BE49-F238E27FC236}">
                  <a16:creationId xmlns:a16="http://schemas.microsoft.com/office/drawing/2014/main" id="{B7824CAA-E2A9-BC6C-2FB7-6573EF249F72}"/>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7649;p42">
              <a:extLst>
                <a:ext uri="{FF2B5EF4-FFF2-40B4-BE49-F238E27FC236}">
                  <a16:creationId xmlns:a16="http://schemas.microsoft.com/office/drawing/2014/main" id="{A1EF5A26-706E-C4B7-8A7C-0A2EC44C1476}"/>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7650;p42">
              <a:extLst>
                <a:ext uri="{FF2B5EF4-FFF2-40B4-BE49-F238E27FC236}">
                  <a16:creationId xmlns:a16="http://schemas.microsoft.com/office/drawing/2014/main" id="{77730406-8B53-D8D9-3AE4-8940CACC9C2D}"/>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7651;p42">
              <a:extLst>
                <a:ext uri="{FF2B5EF4-FFF2-40B4-BE49-F238E27FC236}">
                  <a16:creationId xmlns:a16="http://schemas.microsoft.com/office/drawing/2014/main" id="{E4633E6A-6821-A9E4-48DA-85DEA3F50CFC}"/>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7652;p42">
              <a:extLst>
                <a:ext uri="{FF2B5EF4-FFF2-40B4-BE49-F238E27FC236}">
                  <a16:creationId xmlns:a16="http://schemas.microsoft.com/office/drawing/2014/main" id="{D971F9D4-8F62-4AC0-DD3A-C220A8AA3671}"/>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7653;p42">
              <a:extLst>
                <a:ext uri="{FF2B5EF4-FFF2-40B4-BE49-F238E27FC236}">
                  <a16:creationId xmlns:a16="http://schemas.microsoft.com/office/drawing/2014/main" id="{D784FB94-AA54-8BC6-4EFF-1546626E76F2}"/>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7654;p42">
              <a:extLst>
                <a:ext uri="{FF2B5EF4-FFF2-40B4-BE49-F238E27FC236}">
                  <a16:creationId xmlns:a16="http://schemas.microsoft.com/office/drawing/2014/main" id="{0FF0714A-F5D8-3CA4-1F85-5E5FAA601804}"/>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7655;p42">
              <a:extLst>
                <a:ext uri="{FF2B5EF4-FFF2-40B4-BE49-F238E27FC236}">
                  <a16:creationId xmlns:a16="http://schemas.microsoft.com/office/drawing/2014/main" id="{32C68048-6B71-C9C8-AC38-7D83A45CCA87}"/>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7656;p42">
              <a:extLst>
                <a:ext uri="{FF2B5EF4-FFF2-40B4-BE49-F238E27FC236}">
                  <a16:creationId xmlns:a16="http://schemas.microsoft.com/office/drawing/2014/main" id="{842C0402-082D-A80D-78D3-A50689405F85}"/>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7657;p42">
              <a:extLst>
                <a:ext uri="{FF2B5EF4-FFF2-40B4-BE49-F238E27FC236}">
                  <a16:creationId xmlns:a16="http://schemas.microsoft.com/office/drawing/2014/main" id="{2535D365-CA69-FEDB-B595-22E6AF126029}"/>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7658;p42">
              <a:extLst>
                <a:ext uri="{FF2B5EF4-FFF2-40B4-BE49-F238E27FC236}">
                  <a16:creationId xmlns:a16="http://schemas.microsoft.com/office/drawing/2014/main" id="{8E4485DD-07D7-E11E-3F99-73FF68692CD2}"/>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7659;p42">
              <a:extLst>
                <a:ext uri="{FF2B5EF4-FFF2-40B4-BE49-F238E27FC236}">
                  <a16:creationId xmlns:a16="http://schemas.microsoft.com/office/drawing/2014/main" id="{81C92A71-956A-4B8F-297C-EC2488F91E20}"/>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7660;p42">
              <a:extLst>
                <a:ext uri="{FF2B5EF4-FFF2-40B4-BE49-F238E27FC236}">
                  <a16:creationId xmlns:a16="http://schemas.microsoft.com/office/drawing/2014/main" id="{27D89B4B-F8F5-2254-ACE1-D09B21093705}"/>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7661;p42">
              <a:extLst>
                <a:ext uri="{FF2B5EF4-FFF2-40B4-BE49-F238E27FC236}">
                  <a16:creationId xmlns:a16="http://schemas.microsoft.com/office/drawing/2014/main" id="{C03655DE-5827-4246-C112-E59B7C211D58}"/>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7662;p42">
              <a:extLst>
                <a:ext uri="{FF2B5EF4-FFF2-40B4-BE49-F238E27FC236}">
                  <a16:creationId xmlns:a16="http://schemas.microsoft.com/office/drawing/2014/main" id="{DAFEB391-FBE4-B041-5455-BD4596D73B0A}"/>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7663;p42">
              <a:extLst>
                <a:ext uri="{FF2B5EF4-FFF2-40B4-BE49-F238E27FC236}">
                  <a16:creationId xmlns:a16="http://schemas.microsoft.com/office/drawing/2014/main" id="{8CCDCE44-2E2B-B8D9-533B-233D1836B842}"/>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0" name="Google Shape;7664;p42">
              <a:extLst>
                <a:ext uri="{FF2B5EF4-FFF2-40B4-BE49-F238E27FC236}">
                  <a16:creationId xmlns:a16="http://schemas.microsoft.com/office/drawing/2014/main" id="{3CECB400-5135-1319-1DF9-306A159C7F5B}"/>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1" name="Google Shape;7665;p42">
              <a:extLst>
                <a:ext uri="{FF2B5EF4-FFF2-40B4-BE49-F238E27FC236}">
                  <a16:creationId xmlns:a16="http://schemas.microsoft.com/office/drawing/2014/main" id="{746DC4E0-671F-0CFD-24A6-8D1C0BB80657}"/>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2" name="Google Shape;7666;p42">
              <a:extLst>
                <a:ext uri="{FF2B5EF4-FFF2-40B4-BE49-F238E27FC236}">
                  <a16:creationId xmlns:a16="http://schemas.microsoft.com/office/drawing/2014/main" id="{A3AB6C4A-9FC1-7AA4-7861-A942C6A2AB0D}"/>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3" name="Google Shape;7667;p42">
              <a:extLst>
                <a:ext uri="{FF2B5EF4-FFF2-40B4-BE49-F238E27FC236}">
                  <a16:creationId xmlns:a16="http://schemas.microsoft.com/office/drawing/2014/main" id="{B5D2345E-08F7-227F-208D-1CB53857C573}"/>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4" name="Google Shape;7668;p42">
              <a:extLst>
                <a:ext uri="{FF2B5EF4-FFF2-40B4-BE49-F238E27FC236}">
                  <a16:creationId xmlns:a16="http://schemas.microsoft.com/office/drawing/2014/main" id="{CB159598-7165-4F73-5154-CFB5B7849EF3}"/>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5" name="Google Shape;7669;p42">
              <a:extLst>
                <a:ext uri="{FF2B5EF4-FFF2-40B4-BE49-F238E27FC236}">
                  <a16:creationId xmlns:a16="http://schemas.microsoft.com/office/drawing/2014/main" id="{A397FF83-D628-1431-B0D4-91C17FE2BC0A}"/>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6" name="Google Shape;7670;p42">
              <a:extLst>
                <a:ext uri="{FF2B5EF4-FFF2-40B4-BE49-F238E27FC236}">
                  <a16:creationId xmlns:a16="http://schemas.microsoft.com/office/drawing/2014/main" id="{2677C326-C77C-CE8D-1D08-7772C93A9BF4}"/>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7" name="Google Shape;7671;p42">
              <a:extLst>
                <a:ext uri="{FF2B5EF4-FFF2-40B4-BE49-F238E27FC236}">
                  <a16:creationId xmlns:a16="http://schemas.microsoft.com/office/drawing/2014/main" id="{7F11AF0E-C852-F969-A2DC-0D15384A4034}"/>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8" name="Google Shape;7672;p42">
              <a:extLst>
                <a:ext uri="{FF2B5EF4-FFF2-40B4-BE49-F238E27FC236}">
                  <a16:creationId xmlns:a16="http://schemas.microsoft.com/office/drawing/2014/main" id="{36FB9F42-26B4-56C4-45B1-CBA5FD76C0F0}"/>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9" name="Google Shape;7673;p42">
              <a:extLst>
                <a:ext uri="{FF2B5EF4-FFF2-40B4-BE49-F238E27FC236}">
                  <a16:creationId xmlns:a16="http://schemas.microsoft.com/office/drawing/2014/main" id="{A709DD3F-46E6-1BF8-9CCC-17550058B01E}"/>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0" name="Google Shape;7674;p42">
              <a:extLst>
                <a:ext uri="{FF2B5EF4-FFF2-40B4-BE49-F238E27FC236}">
                  <a16:creationId xmlns:a16="http://schemas.microsoft.com/office/drawing/2014/main" id="{7125274D-86F8-0F0D-D7C4-0D9A20FCC25B}"/>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1" name="Google Shape;7675;p42">
              <a:extLst>
                <a:ext uri="{FF2B5EF4-FFF2-40B4-BE49-F238E27FC236}">
                  <a16:creationId xmlns:a16="http://schemas.microsoft.com/office/drawing/2014/main" id="{3A9CEC2B-75DB-E579-4902-8612A46BD4F7}"/>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2" name="Google Shape;7676;p42">
              <a:extLst>
                <a:ext uri="{FF2B5EF4-FFF2-40B4-BE49-F238E27FC236}">
                  <a16:creationId xmlns:a16="http://schemas.microsoft.com/office/drawing/2014/main" id="{EA877AAC-9536-A382-CE81-B0323F6103DC}"/>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3" name="Google Shape;7677;p42">
              <a:extLst>
                <a:ext uri="{FF2B5EF4-FFF2-40B4-BE49-F238E27FC236}">
                  <a16:creationId xmlns:a16="http://schemas.microsoft.com/office/drawing/2014/main" id="{4D0FA6E6-7543-74A2-3315-9D29514B11BD}"/>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4" name="Google Shape;7678;p42">
              <a:extLst>
                <a:ext uri="{FF2B5EF4-FFF2-40B4-BE49-F238E27FC236}">
                  <a16:creationId xmlns:a16="http://schemas.microsoft.com/office/drawing/2014/main" id="{7B1D8D9E-64DF-18F7-F063-69AEC972E65A}"/>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5" name="Google Shape;7679;p42">
              <a:extLst>
                <a:ext uri="{FF2B5EF4-FFF2-40B4-BE49-F238E27FC236}">
                  <a16:creationId xmlns:a16="http://schemas.microsoft.com/office/drawing/2014/main" id="{D925DC30-F37B-2ABC-C815-5B7208B1F179}"/>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6" name="Google Shape;7680;p42">
              <a:extLst>
                <a:ext uri="{FF2B5EF4-FFF2-40B4-BE49-F238E27FC236}">
                  <a16:creationId xmlns:a16="http://schemas.microsoft.com/office/drawing/2014/main" id="{20E39D42-36BF-8AE8-54AB-8A83440676F3}"/>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7" name="Google Shape;7681;p42">
              <a:extLst>
                <a:ext uri="{FF2B5EF4-FFF2-40B4-BE49-F238E27FC236}">
                  <a16:creationId xmlns:a16="http://schemas.microsoft.com/office/drawing/2014/main" id="{B010CE75-1C72-08F7-3F25-2DFCEAE14F89}"/>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8" name="Google Shape;7682;p42">
              <a:extLst>
                <a:ext uri="{FF2B5EF4-FFF2-40B4-BE49-F238E27FC236}">
                  <a16:creationId xmlns:a16="http://schemas.microsoft.com/office/drawing/2014/main" id="{EE77E571-C509-55E7-5F32-CE1C8052057E}"/>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9" name="Google Shape;7683;p42">
              <a:extLst>
                <a:ext uri="{FF2B5EF4-FFF2-40B4-BE49-F238E27FC236}">
                  <a16:creationId xmlns:a16="http://schemas.microsoft.com/office/drawing/2014/main" id="{0DA034F0-2C4C-129F-43B0-50C87C228BF0}"/>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0" name="Google Shape;7684;p42">
              <a:extLst>
                <a:ext uri="{FF2B5EF4-FFF2-40B4-BE49-F238E27FC236}">
                  <a16:creationId xmlns:a16="http://schemas.microsoft.com/office/drawing/2014/main" id="{D919AFB3-462A-F18A-0059-96170B181AA1}"/>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1" name="Google Shape;7685;p42">
              <a:extLst>
                <a:ext uri="{FF2B5EF4-FFF2-40B4-BE49-F238E27FC236}">
                  <a16:creationId xmlns:a16="http://schemas.microsoft.com/office/drawing/2014/main" id="{FD38DBAE-10C8-A5B3-C57E-65B3320FC012}"/>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2" name="Google Shape;7686;p42">
              <a:extLst>
                <a:ext uri="{FF2B5EF4-FFF2-40B4-BE49-F238E27FC236}">
                  <a16:creationId xmlns:a16="http://schemas.microsoft.com/office/drawing/2014/main" id="{11D29D5D-9E1C-2CF4-11E2-B74A4C8EDDD6}"/>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3" name="Google Shape;7687;p42">
              <a:extLst>
                <a:ext uri="{FF2B5EF4-FFF2-40B4-BE49-F238E27FC236}">
                  <a16:creationId xmlns:a16="http://schemas.microsoft.com/office/drawing/2014/main" id="{873A1EE1-CDAB-01B1-26A4-4880AA6B7774}"/>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4" name="Google Shape;7688;p42">
              <a:extLst>
                <a:ext uri="{FF2B5EF4-FFF2-40B4-BE49-F238E27FC236}">
                  <a16:creationId xmlns:a16="http://schemas.microsoft.com/office/drawing/2014/main" id="{23E40C94-A311-55C1-16E6-D7CA6C6D01E0}"/>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5" name="Google Shape;7689;p42">
              <a:extLst>
                <a:ext uri="{FF2B5EF4-FFF2-40B4-BE49-F238E27FC236}">
                  <a16:creationId xmlns:a16="http://schemas.microsoft.com/office/drawing/2014/main" id="{B5041969-10D9-6D8E-BF0A-7B58E6B1510D}"/>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6" name="Google Shape;7690;p42">
              <a:extLst>
                <a:ext uri="{FF2B5EF4-FFF2-40B4-BE49-F238E27FC236}">
                  <a16:creationId xmlns:a16="http://schemas.microsoft.com/office/drawing/2014/main" id="{0A71E0E0-5EDF-4286-1C2A-6A2F87C4349B}"/>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7" name="Google Shape;7691;p42">
              <a:extLst>
                <a:ext uri="{FF2B5EF4-FFF2-40B4-BE49-F238E27FC236}">
                  <a16:creationId xmlns:a16="http://schemas.microsoft.com/office/drawing/2014/main" id="{4A1A0872-7AA2-D604-1F69-A0B38965034D}"/>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8" name="Google Shape;7692;p42">
              <a:extLst>
                <a:ext uri="{FF2B5EF4-FFF2-40B4-BE49-F238E27FC236}">
                  <a16:creationId xmlns:a16="http://schemas.microsoft.com/office/drawing/2014/main" id="{94D474E5-2E79-AADC-3235-9F98C9F59665}"/>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9" name="Google Shape;7693;p42">
              <a:extLst>
                <a:ext uri="{FF2B5EF4-FFF2-40B4-BE49-F238E27FC236}">
                  <a16:creationId xmlns:a16="http://schemas.microsoft.com/office/drawing/2014/main" id="{BFFFE89D-0190-AA95-1D86-9DFAD605B567}"/>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0" name="Google Shape;7694;p42">
              <a:extLst>
                <a:ext uri="{FF2B5EF4-FFF2-40B4-BE49-F238E27FC236}">
                  <a16:creationId xmlns:a16="http://schemas.microsoft.com/office/drawing/2014/main" id="{E1C2F611-4447-BE79-A9FF-46166CD742EB}"/>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1" name="Google Shape;7695;p42">
              <a:extLst>
                <a:ext uri="{FF2B5EF4-FFF2-40B4-BE49-F238E27FC236}">
                  <a16:creationId xmlns:a16="http://schemas.microsoft.com/office/drawing/2014/main" id="{E06B1397-3758-7E13-08EF-702783CE7C45}"/>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2" name="Google Shape;7696;p42">
              <a:extLst>
                <a:ext uri="{FF2B5EF4-FFF2-40B4-BE49-F238E27FC236}">
                  <a16:creationId xmlns:a16="http://schemas.microsoft.com/office/drawing/2014/main" id="{3E853A5E-A081-6846-B2C8-9AA9318263F8}"/>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3" name="Google Shape;7697;p42">
              <a:extLst>
                <a:ext uri="{FF2B5EF4-FFF2-40B4-BE49-F238E27FC236}">
                  <a16:creationId xmlns:a16="http://schemas.microsoft.com/office/drawing/2014/main" id="{9522413B-39CD-C735-E2F3-85FB1E335A96}"/>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4" name="Google Shape;7698;p42">
              <a:extLst>
                <a:ext uri="{FF2B5EF4-FFF2-40B4-BE49-F238E27FC236}">
                  <a16:creationId xmlns:a16="http://schemas.microsoft.com/office/drawing/2014/main" id="{4D10ACA4-670C-BAD2-3D59-0114BC782129}"/>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5" name="Google Shape;7699;p42">
              <a:extLst>
                <a:ext uri="{FF2B5EF4-FFF2-40B4-BE49-F238E27FC236}">
                  <a16:creationId xmlns:a16="http://schemas.microsoft.com/office/drawing/2014/main" id="{0CB7F8CF-F3DD-ED75-9AE5-D328996A9800}"/>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6" name="Google Shape;7700;p42">
              <a:extLst>
                <a:ext uri="{FF2B5EF4-FFF2-40B4-BE49-F238E27FC236}">
                  <a16:creationId xmlns:a16="http://schemas.microsoft.com/office/drawing/2014/main" id="{D85DC833-8019-624C-12E8-93790509A9B6}"/>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7" name="Google Shape;7701;p42">
              <a:extLst>
                <a:ext uri="{FF2B5EF4-FFF2-40B4-BE49-F238E27FC236}">
                  <a16:creationId xmlns:a16="http://schemas.microsoft.com/office/drawing/2014/main" id="{D1EC3BD1-E5CC-6F24-F4A9-FFDAFC89ECBE}"/>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8" name="Google Shape;7702;p42">
              <a:extLst>
                <a:ext uri="{FF2B5EF4-FFF2-40B4-BE49-F238E27FC236}">
                  <a16:creationId xmlns:a16="http://schemas.microsoft.com/office/drawing/2014/main" id="{800E8994-C4E5-8017-EAA4-20FFD8EB85F1}"/>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9" name="Google Shape;7703;p42">
              <a:extLst>
                <a:ext uri="{FF2B5EF4-FFF2-40B4-BE49-F238E27FC236}">
                  <a16:creationId xmlns:a16="http://schemas.microsoft.com/office/drawing/2014/main" id="{22473344-4638-A471-E1B3-C9F3E630D54E}"/>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0" name="Google Shape;7704;p42">
              <a:extLst>
                <a:ext uri="{FF2B5EF4-FFF2-40B4-BE49-F238E27FC236}">
                  <a16:creationId xmlns:a16="http://schemas.microsoft.com/office/drawing/2014/main" id="{2A3C6ACA-90C8-3EF8-BFFA-2679E467B3CD}"/>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1" name="Google Shape;7705;p42">
              <a:extLst>
                <a:ext uri="{FF2B5EF4-FFF2-40B4-BE49-F238E27FC236}">
                  <a16:creationId xmlns:a16="http://schemas.microsoft.com/office/drawing/2014/main" id="{E26FFBA3-6411-37EB-6DF9-0292BFD479DE}"/>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2" name="Google Shape;7706;p42">
              <a:extLst>
                <a:ext uri="{FF2B5EF4-FFF2-40B4-BE49-F238E27FC236}">
                  <a16:creationId xmlns:a16="http://schemas.microsoft.com/office/drawing/2014/main" id="{B3EDBB23-70B4-4C65-5799-E0FABBA9343C}"/>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4" name="Google Shape;7707;p42">
              <a:extLst>
                <a:ext uri="{FF2B5EF4-FFF2-40B4-BE49-F238E27FC236}">
                  <a16:creationId xmlns:a16="http://schemas.microsoft.com/office/drawing/2014/main" id="{5A742FCA-414F-653A-ED49-556DBA8170EA}"/>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5" name="Google Shape;7708;p42">
              <a:extLst>
                <a:ext uri="{FF2B5EF4-FFF2-40B4-BE49-F238E27FC236}">
                  <a16:creationId xmlns:a16="http://schemas.microsoft.com/office/drawing/2014/main" id="{2EFD6B7D-EDBC-41D4-810A-4516286DBF0E}"/>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6" name="Google Shape;7709;p42">
              <a:extLst>
                <a:ext uri="{FF2B5EF4-FFF2-40B4-BE49-F238E27FC236}">
                  <a16:creationId xmlns:a16="http://schemas.microsoft.com/office/drawing/2014/main" id="{F49DB1E8-6E72-7C7D-4CE4-52A1195874C1}"/>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7" name="Google Shape;7710;p42">
              <a:extLst>
                <a:ext uri="{FF2B5EF4-FFF2-40B4-BE49-F238E27FC236}">
                  <a16:creationId xmlns:a16="http://schemas.microsoft.com/office/drawing/2014/main" id="{241B3C89-D6BB-2805-4122-19DD87824ABB}"/>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8" name="Google Shape;7711;p42">
              <a:extLst>
                <a:ext uri="{FF2B5EF4-FFF2-40B4-BE49-F238E27FC236}">
                  <a16:creationId xmlns:a16="http://schemas.microsoft.com/office/drawing/2014/main" id="{D6D04A80-54DF-AD66-16E9-05368379C9FA}"/>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9" name="Google Shape;7712;p42">
              <a:extLst>
                <a:ext uri="{FF2B5EF4-FFF2-40B4-BE49-F238E27FC236}">
                  <a16:creationId xmlns:a16="http://schemas.microsoft.com/office/drawing/2014/main" id="{22312203-F55B-2C99-6088-3B0B46D8BE08}"/>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0" name="Google Shape;7713;p42">
              <a:extLst>
                <a:ext uri="{FF2B5EF4-FFF2-40B4-BE49-F238E27FC236}">
                  <a16:creationId xmlns:a16="http://schemas.microsoft.com/office/drawing/2014/main" id="{353D9D79-5B14-8093-8C3F-C4B18DFD7E81}"/>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1" name="Google Shape;7714;p42">
              <a:extLst>
                <a:ext uri="{FF2B5EF4-FFF2-40B4-BE49-F238E27FC236}">
                  <a16:creationId xmlns:a16="http://schemas.microsoft.com/office/drawing/2014/main" id="{743AF6DD-1ABD-9810-E036-1EAAF303D882}"/>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2" name="Google Shape;7715;p42">
              <a:extLst>
                <a:ext uri="{FF2B5EF4-FFF2-40B4-BE49-F238E27FC236}">
                  <a16:creationId xmlns:a16="http://schemas.microsoft.com/office/drawing/2014/main" id="{9619689F-61D4-B74C-8D3A-9105A8BC4C0C}"/>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3" name="Google Shape;7716;p42">
              <a:extLst>
                <a:ext uri="{FF2B5EF4-FFF2-40B4-BE49-F238E27FC236}">
                  <a16:creationId xmlns:a16="http://schemas.microsoft.com/office/drawing/2014/main" id="{81D1E33C-95E3-13C0-D4F3-C6F307265002}"/>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4" name="Google Shape;7717;p42">
              <a:extLst>
                <a:ext uri="{FF2B5EF4-FFF2-40B4-BE49-F238E27FC236}">
                  <a16:creationId xmlns:a16="http://schemas.microsoft.com/office/drawing/2014/main" id="{3001C0D2-5145-70D6-E22E-8E87825ED674}"/>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5" name="Google Shape;7718;p42">
              <a:extLst>
                <a:ext uri="{FF2B5EF4-FFF2-40B4-BE49-F238E27FC236}">
                  <a16:creationId xmlns:a16="http://schemas.microsoft.com/office/drawing/2014/main" id="{87844DC8-2B0F-AE5B-4B49-3140DBD38416}"/>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9" name="Google Shape;7719;p42">
              <a:extLst>
                <a:ext uri="{FF2B5EF4-FFF2-40B4-BE49-F238E27FC236}">
                  <a16:creationId xmlns:a16="http://schemas.microsoft.com/office/drawing/2014/main" id="{5878F439-8948-095B-ED52-C22E18AAF369}"/>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0" name="Google Shape;7720;p42">
              <a:extLst>
                <a:ext uri="{FF2B5EF4-FFF2-40B4-BE49-F238E27FC236}">
                  <a16:creationId xmlns:a16="http://schemas.microsoft.com/office/drawing/2014/main" id="{641A3414-E91D-458F-97F4-E6F7A98EBCA5}"/>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1" name="Google Shape;7721;p42">
              <a:extLst>
                <a:ext uri="{FF2B5EF4-FFF2-40B4-BE49-F238E27FC236}">
                  <a16:creationId xmlns:a16="http://schemas.microsoft.com/office/drawing/2014/main" id="{1F8EE797-3728-E079-6EE3-A4FFDBD2A47F}"/>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2" name="Google Shape;7722;p42">
              <a:extLst>
                <a:ext uri="{FF2B5EF4-FFF2-40B4-BE49-F238E27FC236}">
                  <a16:creationId xmlns:a16="http://schemas.microsoft.com/office/drawing/2014/main" id="{8ABBE91D-46B7-CB19-53F1-663454CAB07F}"/>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3" name="Google Shape;7723;p42">
              <a:extLst>
                <a:ext uri="{FF2B5EF4-FFF2-40B4-BE49-F238E27FC236}">
                  <a16:creationId xmlns:a16="http://schemas.microsoft.com/office/drawing/2014/main" id="{C1E0F985-83B9-F3CF-B041-51231AFFE0B7}"/>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4" name="Google Shape;7724;p42">
              <a:extLst>
                <a:ext uri="{FF2B5EF4-FFF2-40B4-BE49-F238E27FC236}">
                  <a16:creationId xmlns:a16="http://schemas.microsoft.com/office/drawing/2014/main" id="{553BFCFD-6980-52A3-ADD7-24DDF856712C}"/>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8" name="Google Shape;7725;p42">
              <a:extLst>
                <a:ext uri="{FF2B5EF4-FFF2-40B4-BE49-F238E27FC236}">
                  <a16:creationId xmlns:a16="http://schemas.microsoft.com/office/drawing/2014/main" id="{C0CEDF75-B929-6EF4-4AAF-CB0CBEB2065F}"/>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9" name="Google Shape;7726;p42">
              <a:extLst>
                <a:ext uri="{FF2B5EF4-FFF2-40B4-BE49-F238E27FC236}">
                  <a16:creationId xmlns:a16="http://schemas.microsoft.com/office/drawing/2014/main" id="{B705E4E2-6C73-C100-A5F5-12D8B5BC424A}"/>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0" name="Google Shape;7727;p42">
              <a:extLst>
                <a:ext uri="{FF2B5EF4-FFF2-40B4-BE49-F238E27FC236}">
                  <a16:creationId xmlns:a16="http://schemas.microsoft.com/office/drawing/2014/main" id="{11D8DD6A-DE3F-716A-E573-FF2F338F797A}"/>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1" name="Google Shape;7728;p42">
              <a:extLst>
                <a:ext uri="{FF2B5EF4-FFF2-40B4-BE49-F238E27FC236}">
                  <a16:creationId xmlns:a16="http://schemas.microsoft.com/office/drawing/2014/main" id="{2485C339-58ED-6166-0F48-C1D19E31031D}"/>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2" name="Google Shape;7729;p42">
              <a:extLst>
                <a:ext uri="{FF2B5EF4-FFF2-40B4-BE49-F238E27FC236}">
                  <a16:creationId xmlns:a16="http://schemas.microsoft.com/office/drawing/2014/main" id="{3F0C9F83-C8A7-8DDE-E4A3-6FD68CEFBCCE}"/>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 name="Google Shape;502;p33">
            <a:extLst>
              <a:ext uri="{FF2B5EF4-FFF2-40B4-BE49-F238E27FC236}">
                <a16:creationId xmlns:a16="http://schemas.microsoft.com/office/drawing/2014/main" id="{DC44A370-1840-C325-F4D6-5C8BC3F91D1C}"/>
              </a:ext>
            </a:extLst>
          </p:cNvPr>
          <p:cNvGrpSpPr/>
          <p:nvPr/>
        </p:nvGrpSpPr>
        <p:grpSpPr>
          <a:xfrm>
            <a:off x="4006460" y="1046761"/>
            <a:ext cx="4402742" cy="3004244"/>
            <a:chOff x="309900" y="238100"/>
            <a:chExt cx="7048350" cy="5237800"/>
          </a:xfrm>
          <a:solidFill>
            <a:schemeClr val="accent3">
              <a:lumMod val="40000"/>
              <a:lumOff val="60000"/>
            </a:schemeClr>
          </a:solidFill>
        </p:grpSpPr>
        <p:sp>
          <p:nvSpPr>
            <p:cNvPr id="5" name="Google Shape;503;p33">
              <a:extLst>
                <a:ext uri="{FF2B5EF4-FFF2-40B4-BE49-F238E27FC236}">
                  <a16:creationId xmlns:a16="http://schemas.microsoft.com/office/drawing/2014/main" id="{A0A76B31-A5F4-9BF0-6A17-0BE39E5E91C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04;p33">
              <a:extLst>
                <a:ext uri="{FF2B5EF4-FFF2-40B4-BE49-F238E27FC236}">
                  <a16:creationId xmlns:a16="http://schemas.microsoft.com/office/drawing/2014/main" id="{FD3CFD8B-48C6-15FA-9CFF-261205EDC33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05;p33">
              <a:extLst>
                <a:ext uri="{FF2B5EF4-FFF2-40B4-BE49-F238E27FC236}">
                  <a16:creationId xmlns:a16="http://schemas.microsoft.com/office/drawing/2014/main" id="{3DFFDFD5-B807-84B0-85DC-C677FA247DD1}"/>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06;p33">
              <a:extLst>
                <a:ext uri="{FF2B5EF4-FFF2-40B4-BE49-F238E27FC236}">
                  <a16:creationId xmlns:a16="http://schemas.microsoft.com/office/drawing/2014/main" id="{AE2777E8-142A-FBBC-42C7-B4867EDC900C}"/>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07;p33">
              <a:extLst>
                <a:ext uri="{FF2B5EF4-FFF2-40B4-BE49-F238E27FC236}">
                  <a16:creationId xmlns:a16="http://schemas.microsoft.com/office/drawing/2014/main" id="{4C9FBC78-87D3-6D8C-2A79-A15FE4272FD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08;p33">
              <a:extLst>
                <a:ext uri="{FF2B5EF4-FFF2-40B4-BE49-F238E27FC236}">
                  <a16:creationId xmlns:a16="http://schemas.microsoft.com/office/drawing/2014/main" id="{9186ED97-3E44-C5F6-8630-4962EEBF60C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09;p33">
              <a:extLst>
                <a:ext uri="{FF2B5EF4-FFF2-40B4-BE49-F238E27FC236}">
                  <a16:creationId xmlns:a16="http://schemas.microsoft.com/office/drawing/2014/main" id="{0F1BB26D-8371-485D-0CAC-76056E3D0370}"/>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10;p33">
              <a:extLst>
                <a:ext uri="{FF2B5EF4-FFF2-40B4-BE49-F238E27FC236}">
                  <a16:creationId xmlns:a16="http://schemas.microsoft.com/office/drawing/2014/main" id="{C90F852E-11C4-1E8E-36EB-5AB7DA3E7FC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11;p33">
              <a:extLst>
                <a:ext uri="{FF2B5EF4-FFF2-40B4-BE49-F238E27FC236}">
                  <a16:creationId xmlns:a16="http://schemas.microsoft.com/office/drawing/2014/main" id="{F406E155-99B5-B532-4EB3-920A44C6A1D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54">
            <a:extLst>
              <a:ext uri="{FF2B5EF4-FFF2-40B4-BE49-F238E27FC236}">
                <a16:creationId xmlns:a16="http://schemas.microsoft.com/office/drawing/2014/main" id="{90F5AF28-640A-C0B3-073B-76145B162D0A}"/>
              </a:ext>
            </a:extLst>
          </p:cNvPr>
          <p:cNvSpPr txBox="1"/>
          <p:nvPr/>
        </p:nvSpPr>
        <p:spPr>
          <a:xfrm>
            <a:off x="4515921" y="1768160"/>
            <a:ext cx="3091996"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a:latin typeface="Times New Roman" panose="02020603050405020304" pitchFamily="18" charset="0"/>
                <a:cs typeface="Times New Roman" panose="02020603050405020304" pitchFamily="18" charset="0"/>
              </a:rPr>
              <a:t>Phân tích ví dụ sách giáo khoa để tìm hiểu về khái niệm và chức năng của thành ngữ</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3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1. Khái niệm</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66;p23">
            <a:extLst>
              <a:ext uri="{FF2B5EF4-FFF2-40B4-BE49-F238E27FC236}">
                <a16:creationId xmlns:a16="http://schemas.microsoft.com/office/drawing/2014/main" id="{817B54D7-9D70-F885-2B16-A22CA989B47C}"/>
              </a:ext>
            </a:extLst>
          </p:cNvPr>
          <p:cNvGrpSpPr/>
          <p:nvPr/>
        </p:nvGrpSpPr>
        <p:grpSpPr>
          <a:xfrm>
            <a:off x="813245" y="1854606"/>
            <a:ext cx="7538100" cy="3299527"/>
            <a:chOff x="769975" y="1519980"/>
            <a:chExt cx="7538100" cy="3299527"/>
          </a:xfrm>
        </p:grpSpPr>
        <p:sp>
          <p:nvSpPr>
            <p:cNvPr id="3" name="Google Shape;267;p23">
              <a:extLst>
                <a:ext uri="{FF2B5EF4-FFF2-40B4-BE49-F238E27FC236}">
                  <a16:creationId xmlns:a16="http://schemas.microsoft.com/office/drawing/2014/main" id="{754A909C-94B8-4C87-14CA-77DBA9C667BA}"/>
                </a:ext>
              </a:extLst>
            </p:cNvPr>
            <p:cNvSpPr/>
            <p:nvPr/>
          </p:nvSpPr>
          <p:spPr>
            <a:xfrm>
              <a:off x="769975" y="1519980"/>
              <a:ext cx="4330381"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8;p23">
              <a:extLst>
                <a:ext uri="{FF2B5EF4-FFF2-40B4-BE49-F238E27FC236}">
                  <a16:creationId xmlns:a16="http://schemas.microsoft.com/office/drawing/2014/main" id="{432F7846-9E14-4127-F133-41751C2755D2}"/>
                </a:ext>
              </a:extLst>
            </p:cNvPr>
            <p:cNvSpPr/>
            <p:nvPr/>
          </p:nvSpPr>
          <p:spPr>
            <a:xfrm flipH="1">
              <a:off x="4333597" y="1519980"/>
              <a:ext cx="3974478"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787;p42">
            <a:extLst>
              <a:ext uri="{FF2B5EF4-FFF2-40B4-BE49-F238E27FC236}">
                <a16:creationId xmlns:a16="http://schemas.microsoft.com/office/drawing/2014/main" id="{A91DBD52-F31C-64AF-D664-578DA3DC81B2}"/>
              </a:ext>
            </a:extLst>
          </p:cNvPr>
          <p:cNvCxnSpPr/>
          <p:nvPr/>
        </p:nvCxnSpPr>
        <p:spPr>
          <a:xfrm>
            <a:off x="3854983" y="4883815"/>
            <a:ext cx="1310100" cy="0"/>
          </a:xfrm>
          <a:prstGeom prst="straightConnector1">
            <a:avLst/>
          </a:prstGeom>
          <a:noFill/>
          <a:ln w="38100" cap="flat" cmpd="sng">
            <a:solidFill>
              <a:srgbClr val="ECC664"/>
            </a:solidFill>
            <a:prstDash val="solid"/>
            <a:round/>
            <a:headEnd type="none" w="med" len="med"/>
            <a:tailEnd type="none" w="med" len="med"/>
          </a:ln>
        </p:spPr>
      </p:cxnSp>
      <p:grpSp>
        <p:nvGrpSpPr>
          <p:cNvPr id="18" name="Google Shape;788;p42">
            <a:extLst>
              <a:ext uri="{FF2B5EF4-FFF2-40B4-BE49-F238E27FC236}">
                <a16:creationId xmlns:a16="http://schemas.microsoft.com/office/drawing/2014/main" id="{F96461AB-5FB0-A130-BBA1-1B240D3E3771}"/>
              </a:ext>
            </a:extLst>
          </p:cNvPr>
          <p:cNvGrpSpPr/>
          <p:nvPr/>
        </p:nvGrpSpPr>
        <p:grpSpPr>
          <a:xfrm>
            <a:off x="2469125" y="1744532"/>
            <a:ext cx="4241355" cy="2450625"/>
            <a:chOff x="2973657" y="1680309"/>
            <a:chExt cx="3320823" cy="1918748"/>
          </a:xfrm>
        </p:grpSpPr>
        <p:grpSp>
          <p:nvGrpSpPr>
            <p:cNvPr id="19" name="Google Shape;789;p42">
              <a:extLst>
                <a:ext uri="{FF2B5EF4-FFF2-40B4-BE49-F238E27FC236}">
                  <a16:creationId xmlns:a16="http://schemas.microsoft.com/office/drawing/2014/main" id="{ED693FE2-4A60-C4D1-873A-DB877516241C}"/>
                </a:ext>
              </a:extLst>
            </p:cNvPr>
            <p:cNvGrpSpPr/>
            <p:nvPr/>
          </p:nvGrpSpPr>
          <p:grpSpPr>
            <a:xfrm>
              <a:off x="2973657" y="1680309"/>
              <a:ext cx="3320823" cy="1918748"/>
              <a:chOff x="3506050" y="2480828"/>
              <a:chExt cx="1459125" cy="843072"/>
            </a:xfrm>
          </p:grpSpPr>
          <p:sp>
            <p:nvSpPr>
              <p:cNvPr id="685" name="Google Shape;790;p42">
                <a:extLst>
                  <a:ext uri="{FF2B5EF4-FFF2-40B4-BE49-F238E27FC236}">
                    <a16:creationId xmlns:a16="http://schemas.microsoft.com/office/drawing/2014/main" id="{82319817-3D82-F7BE-9B7A-D417B3F65486}"/>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91;p42">
                <a:extLst>
                  <a:ext uri="{FF2B5EF4-FFF2-40B4-BE49-F238E27FC236}">
                    <a16:creationId xmlns:a16="http://schemas.microsoft.com/office/drawing/2014/main" id="{A036E6F0-86DB-F2B3-8FA1-797EEDCD5E38}"/>
                  </a:ext>
                </a:extLst>
              </p:cNvPr>
              <p:cNvSpPr/>
              <p:nvPr/>
            </p:nvSpPr>
            <p:spPr>
              <a:xfrm>
                <a:off x="4586876" y="2556262"/>
                <a:ext cx="173523" cy="17549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92;p42">
                <a:extLst>
                  <a:ext uri="{FF2B5EF4-FFF2-40B4-BE49-F238E27FC236}">
                    <a16:creationId xmlns:a16="http://schemas.microsoft.com/office/drawing/2014/main" id="{578FEA42-1F1A-BE10-B45E-0FB641CC60DA}"/>
                  </a:ext>
                </a:extLst>
              </p:cNvPr>
              <p:cNvSpPr/>
              <p:nvPr/>
            </p:nvSpPr>
            <p:spPr>
              <a:xfrm>
                <a:off x="3878397" y="2551364"/>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93;p42">
                <a:extLst>
                  <a:ext uri="{FF2B5EF4-FFF2-40B4-BE49-F238E27FC236}">
                    <a16:creationId xmlns:a16="http://schemas.microsoft.com/office/drawing/2014/main" id="{E7E0C67B-2BB3-666F-89B0-BDB4FE687CF5}"/>
                  </a:ext>
                </a:extLst>
              </p:cNvPr>
              <p:cNvSpPr/>
              <p:nvPr/>
            </p:nvSpPr>
            <p:spPr>
              <a:xfrm>
                <a:off x="3781285" y="2525705"/>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94;p42">
                <a:extLst>
                  <a:ext uri="{FF2B5EF4-FFF2-40B4-BE49-F238E27FC236}">
                    <a16:creationId xmlns:a16="http://schemas.microsoft.com/office/drawing/2014/main" id="{3FFC2686-92B4-E870-2DB4-941DCCA9E49D}"/>
                  </a:ext>
                </a:extLst>
              </p:cNvPr>
              <p:cNvSpPr/>
              <p:nvPr/>
            </p:nvSpPr>
            <p:spPr>
              <a:xfrm>
                <a:off x="4626557" y="2480828"/>
                <a:ext cx="47098" cy="41514"/>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95;p42">
                <a:extLst>
                  <a:ext uri="{FF2B5EF4-FFF2-40B4-BE49-F238E27FC236}">
                    <a16:creationId xmlns:a16="http://schemas.microsoft.com/office/drawing/2014/main" id="{C0B6DA96-97E2-5848-E983-178B2EF1BF9A}"/>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96;p42">
                <a:extLst>
                  <a:ext uri="{FF2B5EF4-FFF2-40B4-BE49-F238E27FC236}">
                    <a16:creationId xmlns:a16="http://schemas.microsoft.com/office/drawing/2014/main" id="{EB63FC93-01F6-BA31-870C-A6DF765778E0}"/>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oogle Shape;797;p42">
              <a:extLst>
                <a:ext uri="{FF2B5EF4-FFF2-40B4-BE49-F238E27FC236}">
                  <a16:creationId xmlns:a16="http://schemas.microsoft.com/office/drawing/2014/main" id="{ED97CFB5-8FE8-1FE3-C36B-4B073752A316}"/>
                </a:ext>
              </a:extLst>
            </p:cNvPr>
            <p:cNvGrpSpPr/>
            <p:nvPr/>
          </p:nvGrpSpPr>
          <p:grpSpPr>
            <a:xfrm>
              <a:off x="3495851" y="1911941"/>
              <a:ext cx="2154392" cy="1612457"/>
              <a:chOff x="1882225" y="497500"/>
              <a:chExt cx="1234750" cy="924150"/>
            </a:xfrm>
          </p:grpSpPr>
          <p:sp>
            <p:nvSpPr>
              <p:cNvPr id="21" name="Google Shape;798;p42">
                <a:extLst>
                  <a:ext uri="{FF2B5EF4-FFF2-40B4-BE49-F238E27FC236}">
                    <a16:creationId xmlns:a16="http://schemas.microsoft.com/office/drawing/2014/main" id="{2BA0A498-23F6-B355-70F0-CC3C7D8B0181}"/>
                  </a:ext>
                </a:extLst>
              </p:cNvPr>
              <p:cNvSpPr/>
              <p:nvPr/>
            </p:nvSpPr>
            <p:spPr>
              <a:xfrm>
                <a:off x="1882225" y="1264900"/>
                <a:ext cx="1234750" cy="148750"/>
              </a:xfrm>
              <a:custGeom>
                <a:avLst/>
                <a:gdLst/>
                <a:ahLst/>
                <a:cxnLst/>
                <a:rect l="l" t="t" r="r" b="b"/>
                <a:pathLst>
                  <a:path w="49390" h="5950" extrusionOk="0">
                    <a:moveTo>
                      <a:pt x="4324" y="0"/>
                    </a:moveTo>
                    <a:cubicBezTo>
                      <a:pt x="1617" y="649"/>
                      <a:pt x="0" y="1410"/>
                      <a:pt x="0" y="2162"/>
                    </a:cubicBezTo>
                    <a:cubicBezTo>
                      <a:pt x="0" y="2274"/>
                      <a:pt x="0" y="2274"/>
                      <a:pt x="104" y="2378"/>
                    </a:cubicBezTo>
                    <a:cubicBezTo>
                      <a:pt x="753" y="4436"/>
                      <a:pt x="11561" y="5949"/>
                      <a:pt x="24747" y="5949"/>
                    </a:cubicBezTo>
                    <a:cubicBezTo>
                      <a:pt x="38365" y="5949"/>
                      <a:pt x="49390" y="4324"/>
                      <a:pt x="49390" y="2162"/>
                    </a:cubicBezTo>
                    <a:cubicBezTo>
                      <a:pt x="49390" y="2058"/>
                      <a:pt x="49390" y="1946"/>
                      <a:pt x="49286" y="1842"/>
                    </a:cubicBezTo>
                    <a:cubicBezTo>
                      <a:pt x="48957" y="1194"/>
                      <a:pt x="47444" y="545"/>
                      <a:pt x="45179" y="0"/>
                    </a:cubicBezTo>
                    <a:lnTo>
                      <a:pt x="45179" y="113"/>
                    </a:lnTo>
                    <a:lnTo>
                      <a:pt x="24859" y="113"/>
                    </a:lnTo>
                    <a:lnTo>
                      <a:pt x="24859" y="216"/>
                    </a:lnTo>
                    <a:lnTo>
                      <a:pt x="4324" y="216"/>
                    </a:lnTo>
                    <a:lnTo>
                      <a:pt x="4324" y="0"/>
                    </a:ln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99;p42">
                <a:extLst>
                  <a:ext uri="{FF2B5EF4-FFF2-40B4-BE49-F238E27FC236}">
                    <a16:creationId xmlns:a16="http://schemas.microsoft.com/office/drawing/2014/main" id="{B65C058D-CD57-ACC6-7990-3EF85208767D}"/>
                  </a:ext>
                </a:extLst>
              </p:cNvPr>
              <p:cNvSpPr/>
              <p:nvPr/>
            </p:nvSpPr>
            <p:spPr>
              <a:xfrm>
                <a:off x="2403600" y="542950"/>
                <a:ext cx="168725" cy="161625"/>
              </a:xfrm>
              <a:custGeom>
                <a:avLst/>
                <a:gdLst/>
                <a:ahLst/>
                <a:cxnLst/>
                <a:rect l="l" t="t" r="r" b="b"/>
                <a:pathLst>
                  <a:path w="6749" h="6465" extrusionOk="0">
                    <a:moveTo>
                      <a:pt x="3361" y="0"/>
                    </a:moveTo>
                    <a:cubicBezTo>
                      <a:pt x="2901" y="0"/>
                      <a:pt x="2421" y="108"/>
                      <a:pt x="1946" y="345"/>
                    </a:cubicBezTo>
                    <a:cubicBezTo>
                      <a:pt x="762" y="993"/>
                      <a:pt x="1" y="2290"/>
                      <a:pt x="1" y="3587"/>
                    </a:cubicBezTo>
                    <a:cubicBezTo>
                      <a:pt x="1" y="4348"/>
                      <a:pt x="217" y="5213"/>
                      <a:pt x="866" y="5749"/>
                    </a:cubicBezTo>
                    <a:cubicBezTo>
                      <a:pt x="1298" y="6077"/>
                      <a:pt x="1843" y="6293"/>
                      <a:pt x="2379" y="6397"/>
                    </a:cubicBezTo>
                    <a:cubicBezTo>
                      <a:pt x="2659" y="6439"/>
                      <a:pt x="2954" y="6465"/>
                      <a:pt x="3247" y="6465"/>
                    </a:cubicBezTo>
                    <a:cubicBezTo>
                      <a:pt x="3748" y="6465"/>
                      <a:pt x="4244" y="6388"/>
                      <a:pt x="4653" y="6181"/>
                    </a:cubicBezTo>
                    <a:cubicBezTo>
                      <a:pt x="5621" y="5749"/>
                      <a:pt x="6270" y="4780"/>
                      <a:pt x="6486" y="3803"/>
                    </a:cubicBezTo>
                    <a:cubicBezTo>
                      <a:pt x="6749" y="1727"/>
                      <a:pt x="5206" y="0"/>
                      <a:pt x="3361" y="0"/>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00;p42">
                <a:extLst>
                  <a:ext uri="{FF2B5EF4-FFF2-40B4-BE49-F238E27FC236}">
                    <a16:creationId xmlns:a16="http://schemas.microsoft.com/office/drawing/2014/main" id="{62E385B0-D8D5-1712-03FF-010A7E15B5F5}"/>
                  </a:ext>
                </a:extLst>
              </p:cNvPr>
              <p:cNvSpPr/>
              <p:nvPr/>
            </p:nvSpPr>
            <p:spPr>
              <a:xfrm>
                <a:off x="2392800" y="526325"/>
                <a:ext cx="145925" cy="95500"/>
              </a:xfrm>
              <a:custGeom>
                <a:avLst/>
                <a:gdLst/>
                <a:ahLst/>
                <a:cxnLst/>
                <a:rect l="l" t="t" r="r" b="b"/>
                <a:pathLst>
                  <a:path w="5837" h="3820" extrusionOk="0">
                    <a:moveTo>
                      <a:pt x="3909" y="0"/>
                    </a:moveTo>
                    <a:cubicBezTo>
                      <a:pt x="3226" y="0"/>
                      <a:pt x="2526" y="144"/>
                      <a:pt x="1946" y="473"/>
                    </a:cubicBezTo>
                    <a:cubicBezTo>
                      <a:pt x="1298" y="793"/>
                      <a:pt x="761" y="1442"/>
                      <a:pt x="545" y="2090"/>
                    </a:cubicBezTo>
                    <a:cubicBezTo>
                      <a:pt x="329" y="2635"/>
                      <a:pt x="329" y="3171"/>
                      <a:pt x="1" y="3604"/>
                    </a:cubicBezTo>
                    <a:cubicBezTo>
                      <a:pt x="433" y="3716"/>
                      <a:pt x="865" y="3820"/>
                      <a:pt x="1298" y="3820"/>
                    </a:cubicBezTo>
                    <a:cubicBezTo>
                      <a:pt x="1730" y="3716"/>
                      <a:pt x="2162" y="3604"/>
                      <a:pt x="2491" y="3387"/>
                    </a:cubicBezTo>
                    <a:lnTo>
                      <a:pt x="2491" y="3387"/>
                    </a:lnTo>
                    <a:cubicBezTo>
                      <a:pt x="2491" y="3500"/>
                      <a:pt x="2491" y="3604"/>
                      <a:pt x="2378" y="3604"/>
                    </a:cubicBezTo>
                    <a:cubicBezTo>
                      <a:pt x="2923" y="3604"/>
                      <a:pt x="3572" y="3500"/>
                      <a:pt x="4108" y="3171"/>
                    </a:cubicBezTo>
                    <a:lnTo>
                      <a:pt x="4108" y="3171"/>
                    </a:lnTo>
                    <a:cubicBezTo>
                      <a:pt x="4108" y="3284"/>
                      <a:pt x="4004" y="3387"/>
                      <a:pt x="4004" y="3387"/>
                    </a:cubicBezTo>
                    <a:cubicBezTo>
                      <a:pt x="4436" y="3171"/>
                      <a:pt x="4869" y="2851"/>
                      <a:pt x="5188" y="2419"/>
                    </a:cubicBezTo>
                    <a:cubicBezTo>
                      <a:pt x="5517" y="2203"/>
                      <a:pt x="5733" y="1770"/>
                      <a:pt x="5837" y="1442"/>
                    </a:cubicBezTo>
                    <a:cubicBezTo>
                      <a:pt x="5837" y="1226"/>
                      <a:pt x="5837" y="906"/>
                      <a:pt x="5733" y="690"/>
                    </a:cubicBezTo>
                    <a:cubicBezTo>
                      <a:pt x="5517" y="473"/>
                      <a:pt x="5301" y="361"/>
                      <a:pt x="4972" y="145"/>
                    </a:cubicBezTo>
                    <a:cubicBezTo>
                      <a:pt x="4869" y="145"/>
                      <a:pt x="4652" y="41"/>
                      <a:pt x="4540" y="41"/>
                    </a:cubicBezTo>
                    <a:cubicBezTo>
                      <a:pt x="4334" y="14"/>
                      <a:pt x="4123" y="0"/>
                      <a:pt x="3909" y="0"/>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01;p42">
                <a:extLst>
                  <a:ext uri="{FF2B5EF4-FFF2-40B4-BE49-F238E27FC236}">
                    <a16:creationId xmlns:a16="http://schemas.microsoft.com/office/drawing/2014/main" id="{049AADB6-6C7D-6251-577D-335DBCF11CFD}"/>
                  </a:ext>
                </a:extLst>
              </p:cNvPr>
              <p:cNvSpPr/>
              <p:nvPr/>
            </p:nvSpPr>
            <p:spPr>
              <a:xfrm>
                <a:off x="2527900" y="543550"/>
                <a:ext cx="48675" cy="113525"/>
              </a:xfrm>
              <a:custGeom>
                <a:avLst/>
                <a:gdLst/>
                <a:ahLst/>
                <a:cxnLst/>
                <a:rect l="l" t="t" r="r" b="b"/>
                <a:pathLst>
                  <a:path w="1947" h="4541" extrusionOk="0">
                    <a:moveTo>
                      <a:pt x="329" y="1"/>
                    </a:moveTo>
                    <a:cubicBezTo>
                      <a:pt x="433" y="217"/>
                      <a:pt x="329" y="537"/>
                      <a:pt x="217" y="753"/>
                    </a:cubicBezTo>
                    <a:cubicBezTo>
                      <a:pt x="217" y="969"/>
                      <a:pt x="113" y="1185"/>
                      <a:pt x="1" y="1298"/>
                    </a:cubicBezTo>
                    <a:cubicBezTo>
                      <a:pt x="545" y="2378"/>
                      <a:pt x="1081" y="3347"/>
                      <a:pt x="1298" y="4540"/>
                    </a:cubicBezTo>
                    <a:cubicBezTo>
                      <a:pt x="1730" y="3779"/>
                      <a:pt x="1946" y="2915"/>
                      <a:pt x="1730" y="2050"/>
                    </a:cubicBezTo>
                    <a:cubicBezTo>
                      <a:pt x="1626" y="1185"/>
                      <a:pt x="1081" y="433"/>
                      <a:pt x="329" y="1"/>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02;p42">
                <a:extLst>
                  <a:ext uri="{FF2B5EF4-FFF2-40B4-BE49-F238E27FC236}">
                    <a16:creationId xmlns:a16="http://schemas.microsoft.com/office/drawing/2014/main" id="{C556C2E0-7BA5-501F-BEF5-ED6C7860813A}"/>
                  </a:ext>
                </a:extLst>
              </p:cNvPr>
              <p:cNvSpPr/>
              <p:nvPr/>
            </p:nvSpPr>
            <p:spPr>
              <a:xfrm>
                <a:off x="2530725" y="504975"/>
                <a:ext cx="132300" cy="72000"/>
              </a:xfrm>
              <a:custGeom>
                <a:avLst/>
                <a:gdLst/>
                <a:ahLst/>
                <a:cxnLst/>
                <a:rect l="l" t="t" r="r" b="b"/>
                <a:pathLst>
                  <a:path w="5292" h="2880" extrusionOk="0">
                    <a:moveTo>
                      <a:pt x="1471" y="0"/>
                    </a:moveTo>
                    <a:cubicBezTo>
                      <a:pt x="1379" y="0"/>
                      <a:pt x="1284" y="10"/>
                      <a:pt x="1185" y="30"/>
                    </a:cubicBezTo>
                    <a:cubicBezTo>
                      <a:pt x="865" y="30"/>
                      <a:pt x="536" y="247"/>
                      <a:pt x="320" y="567"/>
                    </a:cubicBezTo>
                    <a:cubicBezTo>
                      <a:pt x="104" y="783"/>
                      <a:pt x="0" y="1215"/>
                      <a:pt x="0" y="1544"/>
                    </a:cubicBezTo>
                    <a:cubicBezTo>
                      <a:pt x="0" y="1647"/>
                      <a:pt x="104" y="1647"/>
                      <a:pt x="104" y="1760"/>
                    </a:cubicBezTo>
                    <a:cubicBezTo>
                      <a:pt x="216" y="1864"/>
                      <a:pt x="320" y="1976"/>
                      <a:pt x="536" y="1976"/>
                    </a:cubicBezTo>
                    <a:cubicBezTo>
                      <a:pt x="752" y="1864"/>
                      <a:pt x="968" y="1864"/>
                      <a:pt x="1185" y="1864"/>
                    </a:cubicBezTo>
                    <a:lnTo>
                      <a:pt x="1617" y="2296"/>
                    </a:lnTo>
                    <a:cubicBezTo>
                      <a:pt x="1946" y="2512"/>
                      <a:pt x="2265" y="2728"/>
                      <a:pt x="2698" y="2841"/>
                    </a:cubicBezTo>
                    <a:cubicBezTo>
                      <a:pt x="2779" y="2866"/>
                      <a:pt x="2867" y="2879"/>
                      <a:pt x="2957" y="2879"/>
                    </a:cubicBezTo>
                    <a:cubicBezTo>
                      <a:pt x="3233" y="2879"/>
                      <a:pt x="3538" y="2759"/>
                      <a:pt x="3779" y="2512"/>
                    </a:cubicBezTo>
                    <a:cubicBezTo>
                      <a:pt x="3562" y="2408"/>
                      <a:pt x="3243" y="2408"/>
                      <a:pt x="3130" y="2296"/>
                    </a:cubicBezTo>
                    <a:lnTo>
                      <a:pt x="3130" y="2296"/>
                    </a:lnTo>
                    <a:cubicBezTo>
                      <a:pt x="3346" y="2352"/>
                      <a:pt x="3536" y="2380"/>
                      <a:pt x="3727" y="2380"/>
                    </a:cubicBezTo>
                    <a:cubicBezTo>
                      <a:pt x="3917" y="2380"/>
                      <a:pt x="4107" y="2352"/>
                      <a:pt x="4323" y="2296"/>
                    </a:cubicBezTo>
                    <a:cubicBezTo>
                      <a:pt x="4643" y="2192"/>
                      <a:pt x="4972" y="1976"/>
                      <a:pt x="5188" y="1647"/>
                    </a:cubicBezTo>
                    <a:lnTo>
                      <a:pt x="4859" y="1647"/>
                    </a:lnTo>
                    <a:cubicBezTo>
                      <a:pt x="5076" y="1544"/>
                      <a:pt x="5188" y="1327"/>
                      <a:pt x="5292" y="1215"/>
                    </a:cubicBezTo>
                    <a:lnTo>
                      <a:pt x="5292" y="1215"/>
                    </a:lnTo>
                    <a:cubicBezTo>
                      <a:pt x="5125" y="1299"/>
                      <a:pt x="4942" y="1334"/>
                      <a:pt x="4756" y="1334"/>
                    </a:cubicBezTo>
                    <a:cubicBezTo>
                      <a:pt x="4461" y="1334"/>
                      <a:pt x="4156" y="1244"/>
                      <a:pt x="3891" y="1111"/>
                    </a:cubicBezTo>
                    <a:cubicBezTo>
                      <a:pt x="3459" y="999"/>
                      <a:pt x="3026" y="679"/>
                      <a:pt x="2594" y="463"/>
                    </a:cubicBezTo>
                    <a:cubicBezTo>
                      <a:pt x="2240" y="194"/>
                      <a:pt x="1887" y="0"/>
                      <a:pt x="1471" y="0"/>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03;p42">
                <a:extLst>
                  <a:ext uri="{FF2B5EF4-FFF2-40B4-BE49-F238E27FC236}">
                    <a16:creationId xmlns:a16="http://schemas.microsoft.com/office/drawing/2014/main" id="{D9CBE883-C2AE-BD1E-685E-533DD21FE1CB}"/>
                  </a:ext>
                </a:extLst>
              </p:cNvPr>
              <p:cNvSpPr/>
              <p:nvPr/>
            </p:nvSpPr>
            <p:spPr>
              <a:xfrm>
                <a:off x="2311750" y="497500"/>
                <a:ext cx="132525" cy="71400"/>
              </a:xfrm>
              <a:custGeom>
                <a:avLst/>
                <a:gdLst/>
                <a:ahLst/>
                <a:cxnLst/>
                <a:rect l="l" t="t" r="r" b="b"/>
                <a:pathLst>
                  <a:path w="5301" h="2856" extrusionOk="0">
                    <a:moveTo>
                      <a:pt x="4003" y="1"/>
                    </a:moveTo>
                    <a:cubicBezTo>
                      <a:pt x="3571" y="1"/>
                      <a:pt x="3026" y="217"/>
                      <a:pt x="2706" y="433"/>
                    </a:cubicBezTo>
                    <a:cubicBezTo>
                      <a:pt x="2274" y="649"/>
                      <a:pt x="1842" y="978"/>
                      <a:pt x="1409" y="1194"/>
                    </a:cubicBezTo>
                    <a:cubicBezTo>
                      <a:pt x="1158" y="1254"/>
                      <a:pt x="869" y="1318"/>
                      <a:pt x="586" y="1318"/>
                    </a:cubicBezTo>
                    <a:cubicBezTo>
                      <a:pt x="382" y="1318"/>
                      <a:pt x="181" y="1285"/>
                      <a:pt x="0" y="1194"/>
                    </a:cubicBezTo>
                    <a:lnTo>
                      <a:pt x="0" y="1194"/>
                    </a:lnTo>
                    <a:cubicBezTo>
                      <a:pt x="112" y="1410"/>
                      <a:pt x="216" y="1514"/>
                      <a:pt x="432" y="1626"/>
                    </a:cubicBezTo>
                    <a:lnTo>
                      <a:pt x="112" y="1626"/>
                    </a:lnTo>
                    <a:cubicBezTo>
                      <a:pt x="329" y="1946"/>
                      <a:pt x="649" y="2275"/>
                      <a:pt x="977" y="2379"/>
                    </a:cubicBezTo>
                    <a:cubicBezTo>
                      <a:pt x="1158" y="2426"/>
                      <a:pt x="1320" y="2453"/>
                      <a:pt x="1470" y="2453"/>
                    </a:cubicBezTo>
                    <a:cubicBezTo>
                      <a:pt x="1679" y="2453"/>
                      <a:pt x="1867" y="2401"/>
                      <a:pt x="2058" y="2275"/>
                    </a:cubicBezTo>
                    <a:lnTo>
                      <a:pt x="2058" y="2275"/>
                    </a:lnTo>
                    <a:cubicBezTo>
                      <a:pt x="1946" y="2491"/>
                      <a:pt x="1729" y="2491"/>
                      <a:pt x="1513" y="2491"/>
                    </a:cubicBezTo>
                    <a:lnTo>
                      <a:pt x="1513" y="2595"/>
                    </a:lnTo>
                    <a:cubicBezTo>
                      <a:pt x="1753" y="2753"/>
                      <a:pt x="2049" y="2855"/>
                      <a:pt x="2315" y="2855"/>
                    </a:cubicBezTo>
                    <a:cubicBezTo>
                      <a:pt x="2413" y="2855"/>
                      <a:pt x="2508" y="2841"/>
                      <a:pt x="2594" y="2811"/>
                    </a:cubicBezTo>
                    <a:cubicBezTo>
                      <a:pt x="2923" y="2707"/>
                      <a:pt x="3355" y="2491"/>
                      <a:pt x="3571" y="2275"/>
                    </a:cubicBezTo>
                    <a:cubicBezTo>
                      <a:pt x="3787" y="2163"/>
                      <a:pt x="3891" y="1946"/>
                      <a:pt x="4107" y="1946"/>
                    </a:cubicBezTo>
                    <a:cubicBezTo>
                      <a:pt x="4215" y="1895"/>
                      <a:pt x="4323" y="1869"/>
                      <a:pt x="4431" y="1869"/>
                    </a:cubicBezTo>
                    <a:cubicBezTo>
                      <a:pt x="4540" y="1869"/>
                      <a:pt x="4648" y="1895"/>
                      <a:pt x="4756" y="1946"/>
                    </a:cubicBezTo>
                    <a:cubicBezTo>
                      <a:pt x="4972" y="1946"/>
                      <a:pt x="4972" y="1946"/>
                      <a:pt x="5188" y="1730"/>
                    </a:cubicBezTo>
                    <a:cubicBezTo>
                      <a:pt x="5188" y="1626"/>
                      <a:pt x="5188" y="1626"/>
                      <a:pt x="5300" y="1514"/>
                    </a:cubicBezTo>
                    <a:cubicBezTo>
                      <a:pt x="5300" y="1194"/>
                      <a:pt x="5188" y="866"/>
                      <a:pt x="4972" y="546"/>
                    </a:cubicBezTo>
                    <a:cubicBezTo>
                      <a:pt x="4756" y="217"/>
                      <a:pt x="4436" y="113"/>
                      <a:pt x="4003" y="1"/>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04;p42">
                <a:extLst>
                  <a:ext uri="{FF2B5EF4-FFF2-40B4-BE49-F238E27FC236}">
                    <a16:creationId xmlns:a16="http://schemas.microsoft.com/office/drawing/2014/main" id="{8B7355EB-E0A2-12AB-35B0-951689C11419}"/>
                  </a:ext>
                </a:extLst>
              </p:cNvPr>
              <p:cNvSpPr/>
              <p:nvPr/>
            </p:nvSpPr>
            <p:spPr>
              <a:xfrm>
                <a:off x="2538700" y="519125"/>
                <a:ext cx="100125" cy="29850"/>
              </a:xfrm>
              <a:custGeom>
                <a:avLst/>
                <a:gdLst/>
                <a:ahLst/>
                <a:cxnLst/>
                <a:rect l="l" t="t" r="r" b="b"/>
                <a:pathLst>
                  <a:path w="4005" h="1194" extrusionOk="0">
                    <a:moveTo>
                      <a:pt x="1082" y="1"/>
                    </a:moveTo>
                    <a:cubicBezTo>
                      <a:pt x="866" y="1"/>
                      <a:pt x="649" y="1"/>
                      <a:pt x="433" y="113"/>
                    </a:cubicBezTo>
                    <a:cubicBezTo>
                      <a:pt x="217" y="329"/>
                      <a:pt x="1" y="545"/>
                      <a:pt x="1" y="761"/>
                    </a:cubicBezTo>
                    <a:lnTo>
                      <a:pt x="1" y="865"/>
                    </a:lnTo>
                    <a:cubicBezTo>
                      <a:pt x="113" y="865"/>
                      <a:pt x="113" y="865"/>
                      <a:pt x="113" y="761"/>
                    </a:cubicBezTo>
                    <a:cubicBezTo>
                      <a:pt x="113" y="545"/>
                      <a:pt x="330" y="329"/>
                      <a:pt x="546" y="217"/>
                    </a:cubicBezTo>
                    <a:cubicBezTo>
                      <a:pt x="649" y="113"/>
                      <a:pt x="866" y="113"/>
                      <a:pt x="1082" y="113"/>
                    </a:cubicBezTo>
                    <a:lnTo>
                      <a:pt x="1514" y="113"/>
                    </a:lnTo>
                    <a:cubicBezTo>
                      <a:pt x="1730" y="217"/>
                      <a:pt x="2059" y="329"/>
                      <a:pt x="2379" y="545"/>
                    </a:cubicBezTo>
                    <a:cubicBezTo>
                      <a:pt x="2595" y="649"/>
                      <a:pt x="2811" y="865"/>
                      <a:pt x="3140" y="1081"/>
                    </a:cubicBezTo>
                    <a:cubicBezTo>
                      <a:pt x="3243" y="1194"/>
                      <a:pt x="3460" y="1194"/>
                      <a:pt x="3676" y="1194"/>
                    </a:cubicBezTo>
                    <a:lnTo>
                      <a:pt x="4004" y="1194"/>
                    </a:lnTo>
                    <a:lnTo>
                      <a:pt x="4004" y="1081"/>
                    </a:lnTo>
                    <a:lnTo>
                      <a:pt x="3676" y="1081"/>
                    </a:lnTo>
                    <a:cubicBezTo>
                      <a:pt x="3140" y="1081"/>
                      <a:pt x="2707" y="545"/>
                      <a:pt x="2163" y="329"/>
                    </a:cubicBezTo>
                    <a:cubicBezTo>
                      <a:pt x="1843" y="113"/>
                      <a:pt x="1410" y="1"/>
                      <a:pt x="1082"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05;p42">
                <a:extLst>
                  <a:ext uri="{FF2B5EF4-FFF2-40B4-BE49-F238E27FC236}">
                    <a16:creationId xmlns:a16="http://schemas.microsoft.com/office/drawing/2014/main" id="{DD7E3221-8071-ECBF-4EE2-1BA2F0EE20B0}"/>
                  </a:ext>
                </a:extLst>
              </p:cNvPr>
              <p:cNvSpPr/>
              <p:nvPr/>
            </p:nvSpPr>
            <p:spPr>
              <a:xfrm>
                <a:off x="2541525" y="529925"/>
                <a:ext cx="62050" cy="21650"/>
              </a:xfrm>
              <a:custGeom>
                <a:avLst/>
                <a:gdLst/>
                <a:ahLst/>
                <a:cxnLst/>
                <a:rect l="l" t="t" r="r" b="b"/>
                <a:pathLst>
                  <a:path w="2482" h="866" extrusionOk="0">
                    <a:moveTo>
                      <a:pt x="969" y="1"/>
                    </a:moveTo>
                    <a:cubicBezTo>
                      <a:pt x="536" y="1"/>
                      <a:pt x="104" y="113"/>
                      <a:pt x="0" y="546"/>
                    </a:cubicBezTo>
                    <a:cubicBezTo>
                      <a:pt x="217" y="217"/>
                      <a:pt x="536" y="113"/>
                      <a:pt x="969" y="113"/>
                    </a:cubicBezTo>
                    <a:lnTo>
                      <a:pt x="1297" y="113"/>
                    </a:lnTo>
                    <a:lnTo>
                      <a:pt x="1946" y="433"/>
                    </a:lnTo>
                    <a:cubicBezTo>
                      <a:pt x="2050" y="546"/>
                      <a:pt x="2162" y="762"/>
                      <a:pt x="2378" y="866"/>
                    </a:cubicBezTo>
                    <a:lnTo>
                      <a:pt x="2482" y="866"/>
                    </a:lnTo>
                    <a:lnTo>
                      <a:pt x="2482" y="762"/>
                    </a:lnTo>
                    <a:cubicBezTo>
                      <a:pt x="2162" y="649"/>
                      <a:pt x="2050" y="433"/>
                      <a:pt x="1833" y="217"/>
                    </a:cubicBezTo>
                    <a:cubicBezTo>
                      <a:pt x="1617" y="113"/>
                      <a:pt x="1401" y="1"/>
                      <a:pt x="1185"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06;p42">
                <a:extLst>
                  <a:ext uri="{FF2B5EF4-FFF2-40B4-BE49-F238E27FC236}">
                    <a16:creationId xmlns:a16="http://schemas.microsoft.com/office/drawing/2014/main" id="{0C24A582-29B4-7AA6-A1C2-E3448371628E}"/>
                  </a:ext>
                </a:extLst>
              </p:cNvPr>
              <p:cNvSpPr/>
              <p:nvPr/>
            </p:nvSpPr>
            <p:spPr>
              <a:xfrm>
                <a:off x="2544125" y="540750"/>
                <a:ext cx="56875" cy="29850"/>
              </a:xfrm>
              <a:custGeom>
                <a:avLst/>
                <a:gdLst/>
                <a:ahLst/>
                <a:cxnLst/>
                <a:rect l="l" t="t" r="r" b="b"/>
                <a:pathLst>
                  <a:path w="2275" h="1194" extrusionOk="0">
                    <a:moveTo>
                      <a:pt x="528" y="1"/>
                    </a:moveTo>
                    <a:lnTo>
                      <a:pt x="528" y="1"/>
                    </a:lnTo>
                    <a:cubicBezTo>
                      <a:pt x="356" y="4"/>
                      <a:pt x="197" y="21"/>
                      <a:pt x="113" y="113"/>
                    </a:cubicBezTo>
                    <a:cubicBezTo>
                      <a:pt x="0" y="113"/>
                      <a:pt x="113" y="216"/>
                      <a:pt x="113" y="216"/>
                    </a:cubicBezTo>
                    <a:cubicBezTo>
                      <a:pt x="211" y="117"/>
                      <a:pt x="412" y="11"/>
                      <a:pt x="528" y="1"/>
                    </a:cubicBezTo>
                    <a:close/>
                    <a:moveTo>
                      <a:pt x="545" y="0"/>
                    </a:moveTo>
                    <a:cubicBezTo>
                      <a:pt x="540" y="0"/>
                      <a:pt x="534" y="0"/>
                      <a:pt x="528" y="1"/>
                    </a:cubicBezTo>
                    <a:lnTo>
                      <a:pt x="528" y="1"/>
                    </a:lnTo>
                    <a:cubicBezTo>
                      <a:pt x="542" y="1"/>
                      <a:pt x="555" y="1"/>
                      <a:pt x="569" y="0"/>
                    </a:cubicBezTo>
                    <a:lnTo>
                      <a:pt x="569" y="0"/>
                    </a:lnTo>
                    <a:cubicBezTo>
                      <a:pt x="876" y="6"/>
                      <a:pt x="1086" y="118"/>
                      <a:pt x="1297" y="329"/>
                    </a:cubicBezTo>
                    <a:cubicBezTo>
                      <a:pt x="1410" y="433"/>
                      <a:pt x="1513" y="649"/>
                      <a:pt x="1626" y="865"/>
                    </a:cubicBezTo>
                    <a:lnTo>
                      <a:pt x="2274" y="1193"/>
                    </a:lnTo>
                    <a:lnTo>
                      <a:pt x="2274" y="1081"/>
                    </a:lnTo>
                    <a:cubicBezTo>
                      <a:pt x="1946" y="1081"/>
                      <a:pt x="1842" y="865"/>
                      <a:pt x="1626" y="649"/>
                    </a:cubicBezTo>
                    <a:cubicBezTo>
                      <a:pt x="1513" y="433"/>
                      <a:pt x="1410" y="216"/>
                      <a:pt x="1193" y="113"/>
                    </a:cubicBezTo>
                    <a:cubicBezTo>
                      <a:pt x="1081" y="0"/>
                      <a:pt x="865" y="0"/>
                      <a:pt x="649" y="0"/>
                    </a:cubicBezTo>
                    <a:cubicBezTo>
                      <a:pt x="622" y="0"/>
                      <a:pt x="595" y="0"/>
                      <a:pt x="569" y="0"/>
                    </a:cubicBezTo>
                    <a:lnTo>
                      <a:pt x="569" y="0"/>
                    </a:lnTo>
                    <a:cubicBezTo>
                      <a:pt x="561" y="0"/>
                      <a:pt x="553" y="0"/>
                      <a:pt x="545"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07;p42">
                <a:extLst>
                  <a:ext uri="{FF2B5EF4-FFF2-40B4-BE49-F238E27FC236}">
                    <a16:creationId xmlns:a16="http://schemas.microsoft.com/office/drawing/2014/main" id="{5D0A1926-279B-A105-78D1-10416BC2FAF9}"/>
                  </a:ext>
                </a:extLst>
              </p:cNvPr>
              <p:cNvSpPr/>
              <p:nvPr/>
            </p:nvSpPr>
            <p:spPr>
              <a:xfrm>
                <a:off x="2338750" y="508325"/>
                <a:ext cx="91900" cy="32450"/>
              </a:xfrm>
              <a:custGeom>
                <a:avLst/>
                <a:gdLst/>
                <a:ahLst/>
                <a:cxnLst/>
                <a:rect l="l" t="t" r="r" b="b"/>
                <a:pathLst>
                  <a:path w="3676" h="1298" extrusionOk="0">
                    <a:moveTo>
                      <a:pt x="2707" y="0"/>
                    </a:moveTo>
                    <a:cubicBezTo>
                      <a:pt x="2059" y="0"/>
                      <a:pt x="1514" y="433"/>
                      <a:pt x="978" y="761"/>
                    </a:cubicBezTo>
                    <a:cubicBezTo>
                      <a:pt x="762" y="977"/>
                      <a:pt x="433" y="1081"/>
                      <a:pt x="1" y="1193"/>
                    </a:cubicBezTo>
                    <a:cubicBezTo>
                      <a:pt x="1" y="1193"/>
                      <a:pt x="1" y="1297"/>
                      <a:pt x="113" y="1297"/>
                    </a:cubicBezTo>
                    <a:cubicBezTo>
                      <a:pt x="649" y="1193"/>
                      <a:pt x="1082" y="761"/>
                      <a:pt x="1514" y="545"/>
                    </a:cubicBezTo>
                    <a:cubicBezTo>
                      <a:pt x="1843" y="329"/>
                      <a:pt x="2275" y="113"/>
                      <a:pt x="2707" y="113"/>
                    </a:cubicBezTo>
                    <a:cubicBezTo>
                      <a:pt x="2811" y="113"/>
                      <a:pt x="3027" y="113"/>
                      <a:pt x="3140" y="216"/>
                    </a:cubicBezTo>
                    <a:cubicBezTo>
                      <a:pt x="3460" y="329"/>
                      <a:pt x="3572" y="649"/>
                      <a:pt x="3676" y="865"/>
                    </a:cubicBezTo>
                    <a:cubicBezTo>
                      <a:pt x="3676" y="329"/>
                      <a:pt x="3243" y="0"/>
                      <a:pt x="2707"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08;p42">
                <a:extLst>
                  <a:ext uri="{FF2B5EF4-FFF2-40B4-BE49-F238E27FC236}">
                    <a16:creationId xmlns:a16="http://schemas.microsoft.com/office/drawing/2014/main" id="{33820E52-11EA-FA01-9E5F-D3ECF50D2559}"/>
                  </a:ext>
                </a:extLst>
              </p:cNvPr>
              <p:cNvSpPr/>
              <p:nvPr/>
            </p:nvSpPr>
            <p:spPr>
              <a:xfrm>
                <a:off x="2354975" y="521925"/>
                <a:ext cx="70275" cy="21650"/>
              </a:xfrm>
              <a:custGeom>
                <a:avLst/>
                <a:gdLst/>
                <a:ahLst/>
                <a:cxnLst/>
                <a:rect l="l" t="t" r="r" b="b"/>
                <a:pathLst>
                  <a:path w="2811" h="866" extrusionOk="0">
                    <a:moveTo>
                      <a:pt x="2058" y="1"/>
                    </a:moveTo>
                    <a:cubicBezTo>
                      <a:pt x="1946" y="1"/>
                      <a:pt x="1842" y="105"/>
                      <a:pt x="1730" y="105"/>
                    </a:cubicBezTo>
                    <a:cubicBezTo>
                      <a:pt x="1194" y="321"/>
                      <a:pt x="649" y="753"/>
                      <a:pt x="113" y="753"/>
                    </a:cubicBezTo>
                    <a:lnTo>
                      <a:pt x="0" y="753"/>
                    </a:lnTo>
                    <a:lnTo>
                      <a:pt x="0" y="866"/>
                    </a:lnTo>
                    <a:lnTo>
                      <a:pt x="113" y="866"/>
                    </a:lnTo>
                    <a:cubicBezTo>
                      <a:pt x="649" y="866"/>
                      <a:pt x="1081" y="537"/>
                      <a:pt x="1514" y="321"/>
                    </a:cubicBezTo>
                    <a:cubicBezTo>
                      <a:pt x="1730" y="217"/>
                      <a:pt x="1946" y="105"/>
                      <a:pt x="2058" y="105"/>
                    </a:cubicBezTo>
                    <a:lnTo>
                      <a:pt x="2274" y="105"/>
                    </a:lnTo>
                    <a:cubicBezTo>
                      <a:pt x="2491" y="217"/>
                      <a:pt x="2707" y="321"/>
                      <a:pt x="2811" y="537"/>
                    </a:cubicBezTo>
                    <a:cubicBezTo>
                      <a:pt x="2707" y="217"/>
                      <a:pt x="2378" y="1"/>
                      <a:pt x="2058"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09;p42">
                <a:extLst>
                  <a:ext uri="{FF2B5EF4-FFF2-40B4-BE49-F238E27FC236}">
                    <a16:creationId xmlns:a16="http://schemas.microsoft.com/office/drawing/2014/main" id="{0BCCEE8A-F89D-15D2-61F1-824EAF3D05FD}"/>
                  </a:ext>
                </a:extLst>
              </p:cNvPr>
              <p:cNvSpPr/>
              <p:nvPr/>
            </p:nvSpPr>
            <p:spPr>
              <a:xfrm>
                <a:off x="2374000" y="532750"/>
                <a:ext cx="43250" cy="21625"/>
              </a:xfrm>
              <a:custGeom>
                <a:avLst/>
                <a:gdLst/>
                <a:ahLst/>
                <a:cxnLst/>
                <a:rect l="l" t="t" r="r" b="b"/>
                <a:pathLst>
                  <a:path w="1730" h="865" extrusionOk="0">
                    <a:moveTo>
                      <a:pt x="1401" y="0"/>
                    </a:moveTo>
                    <a:cubicBezTo>
                      <a:pt x="1297" y="0"/>
                      <a:pt x="1081" y="104"/>
                      <a:pt x="865" y="216"/>
                    </a:cubicBezTo>
                    <a:cubicBezTo>
                      <a:pt x="649" y="433"/>
                      <a:pt x="320" y="753"/>
                      <a:pt x="0" y="753"/>
                    </a:cubicBezTo>
                    <a:lnTo>
                      <a:pt x="0" y="865"/>
                    </a:lnTo>
                    <a:cubicBezTo>
                      <a:pt x="320" y="753"/>
                      <a:pt x="536" y="536"/>
                      <a:pt x="865" y="433"/>
                    </a:cubicBezTo>
                    <a:cubicBezTo>
                      <a:pt x="969" y="216"/>
                      <a:pt x="1185" y="104"/>
                      <a:pt x="1401" y="104"/>
                    </a:cubicBezTo>
                    <a:cubicBezTo>
                      <a:pt x="1513" y="104"/>
                      <a:pt x="1617" y="104"/>
                      <a:pt x="1730" y="216"/>
                    </a:cubicBezTo>
                    <a:lnTo>
                      <a:pt x="1730" y="104"/>
                    </a:lnTo>
                    <a:cubicBezTo>
                      <a:pt x="1617" y="104"/>
                      <a:pt x="1513" y="0"/>
                      <a:pt x="1401"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10;p42">
                <a:extLst>
                  <a:ext uri="{FF2B5EF4-FFF2-40B4-BE49-F238E27FC236}">
                    <a16:creationId xmlns:a16="http://schemas.microsoft.com/office/drawing/2014/main" id="{A93A2AC7-E48C-0C85-BE69-8CB6D5B9C26D}"/>
                  </a:ext>
                </a:extLst>
              </p:cNvPr>
              <p:cNvSpPr/>
              <p:nvPr/>
            </p:nvSpPr>
            <p:spPr>
              <a:xfrm>
                <a:off x="2479275" y="543550"/>
                <a:ext cx="48650" cy="59475"/>
              </a:xfrm>
              <a:custGeom>
                <a:avLst/>
                <a:gdLst/>
                <a:ahLst/>
                <a:cxnLst/>
                <a:rect l="l" t="t" r="r" b="b"/>
                <a:pathLst>
                  <a:path w="1946" h="2379" extrusionOk="0">
                    <a:moveTo>
                      <a:pt x="1946" y="1"/>
                    </a:moveTo>
                    <a:cubicBezTo>
                      <a:pt x="1946" y="104"/>
                      <a:pt x="1842" y="321"/>
                      <a:pt x="1842" y="433"/>
                    </a:cubicBezTo>
                    <a:cubicBezTo>
                      <a:pt x="1842" y="537"/>
                      <a:pt x="1729" y="649"/>
                      <a:pt x="1729" y="753"/>
                    </a:cubicBezTo>
                    <a:cubicBezTo>
                      <a:pt x="1842" y="537"/>
                      <a:pt x="1946" y="321"/>
                      <a:pt x="1946" y="1"/>
                    </a:cubicBezTo>
                    <a:close/>
                    <a:moveTo>
                      <a:pt x="1729" y="753"/>
                    </a:moveTo>
                    <a:lnTo>
                      <a:pt x="1721" y="770"/>
                    </a:lnTo>
                    <a:lnTo>
                      <a:pt x="1721" y="770"/>
                    </a:lnTo>
                    <a:cubicBezTo>
                      <a:pt x="1724" y="764"/>
                      <a:pt x="1727" y="759"/>
                      <a:pt x="1729" y="753"/>
                    </a:cubicBezTo>
                    <a:close/>
                    <a:moveTo>
                      <a:pt x="1721" y="770"/>
                    </a:moveTo>
                    <a:cubicBezTo>
                      <a:pt x="1615" y="980"/>
                      <a:pt x="1407" y="1191"/>
                      <a:pt x="1297" y="1401"/>
                    </a:cubicBezTo>
                    <a:cubicBezTo>
                      <a:pt x="977" y="1834"/>
                      <a:pt x="545" y="2162"/>
                      <a:pt x="0" y="2266"/>
                    </a:cubicBezTo>
                    <a:lnTo>
                      <a:pt x="0" y="2378"/>
                    </a:lnTo>
                    <a:cubicBezTo>
                      <a:pt x="329" y="2266"/>
                      <a:pt x="545" y="2162"/>
                      <a:pt x="761" y="1946"/>
                    </a:cubicBezTo>
                    <a:cubicBezTo>
                      <a:pt x="977" y="1834"/>
                      <a:pt x="1193" y="1618"/>
                      <a:pt x="1410" y="1401"/>
                    </a:cubicBezTo>
                    <a:lnTo>
                      <a:pt x="1721" y="770"/>
                    </a:ln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11;p42">
                <a:extLst>
                  <a:ext uri="{FF2B5EF4-FFF2-40B4-BE49-F238E27FC236}">
                    <a16:creationId xmlns:a16="http://schemas.microsoft.com/office/drawing/2014/main" id="{F2998D23-2973-1DE1-F4BB-6748171FD1CE}"/>
                  </a:ext>
                </a:extLst>
              </p:cNvPr>
              <p:cNvSpPr/>
              <p:nvPr/>
            </p:nvSpPr>
            <p:spPr>
              <a:xfrm>
                <a:off x="2441450" y="543550"/>
                <a:ext cx="81075" cy="56675"/>
              </a:xfrm>
              <a:custGeom>
                <a:avLst/>
                <a:gdLst/>
                <a:ahLst/>
                <a:cxnLst/>
                <a:rect l="l" t="t" r="r" b="b"/>
                <a:pathLst>
                  <a:path w="3243" h="2267" extrusionOk="0">
                    <a:moveTo>
                      <a:pt x="3139" y="1"/>
                    </a:moveTo>
                    <a:cubicBezTo>
                      <a:pt x="2594" y="865"/>
                      <a:pt x="1842" y="1618"/>
                      <a:pt x="865" y="1946"/>
                    </a:cubicBezTo>
                    <a:cubicBezTo>
                      <a:pt x="545" y="2050"/>
                      <a:pt x="216" y="2162"/>
                      <a:pt x="0" y="2266"/>
                    </a:cubicBezTo>
                    <a:cubicBezTo>
                      <a:pt x="545" y="2266"/>
                      <a:pt x="977" y="2050"/>
                      <a:pt x="1513" y="1730"/>
                    </a:cubicBezTo>
                    <a:cubicBezTo>
                      <a:pt x="1945" y="1514"/>
                      <a:pt x="2378" y="1185"/>
                      <a:pt x="2706" y="753"/>
                    </a:cubicBezTo>
                    <a:cubicBezTo>
                      <a:pt x="2923" y="537"/>
                      <a:pt x="3026" y="217"/>
                      <a:pt x="3242"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12;p42">
                <a:extLst>
                  <a:ext uri="{FF2B5EF4-FFF2-40B4-BE49-F238E27FC236}">
                    <a16:creationId xmlns:a16="http://schemas.microsoft.com/office/drawing/2014/main" id="{9CFEFD28-E35D-A69E-3A70-992DA24D07A1}"/>
                  </a:ext>
                </a:extLst>
              </p:cNvPr>
              <p:cNvSpPr/>
              <p:nvPr/>
            </p:nvSpPr>
            <p:spPr>
              <a:xfrm>
                <a:off x="2411825" y="535350"/>
                <a:ext cx="102700" cy="67675"/>
              </a:xfrm>
              <a:custGeom>
                <a:avLst/>
                <a:gdLst/>
                <a:ahLst/>
                <a:cxnLst/>
                <a:rect l="l" t="t" r="r" b="b"/>
                <a:pathLst>
                  <a:path w="4108" h="2707" extrusionOk="0">
                    <a:moveTo>
                      <a:pt x="4108" y="0"/>
                    </a:moveTo>
                    <a:cubicBezTo>
                      <a:pt x="3243" y="977"/>
                      <a:pt x="2162" y="1729"/>
                      <a:pt x="969" y="2274"/>
                    </a:cubicBezTo>
                    <a:cubicBezTo>
                      <a:pt x="649" y="2378"/>
                      <a:pt x="320" y="2490"/>
                      <a:pt x="0" y="2706"/>
                    </a:cubicBezTo>
                    <a:cubicBezTo>
                      <a:pt x="649" y="2594"/>
                      <a:pt x="1185" y="2274"/>
                      <a:pt x="1834" y="1946"/>
                    </a:cubicBezTo>
                    <a:cubicBezTo>
                      <a:pt x="2378" y="1626"/>
                      <a:pt x="2914" y="1297"/>
                      <a:pt x="3347" y="865"/>
                    </a:cubicBezTo>
                    <a:cubicBezTo>
                      <a:pt x="3675" y="649"/>
                      <a:pt x="3891" y="329"/>
                      <a:pt x="4108"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13;p42">
                <a:extLst>
                  <a:ext uri="{FF2B5EF4-FFF2-40B4-BE49-F238E27FC236}">
                    <a16:creationId xmlns:a16="http://schemas.microsoft.com/office/drawing/2014/main" id="{10B2118F-3400-7893-11DA-7DC480F47D76}"/>
                  </a:ext>
                </a:extLst>
              </p:cNvPr>
              <p:cNvSpPr/>
              <p:nvPr/>
            </p:nvSpPr>
            <p:spPr>
              <a:xfrm>
                <a:off x="2419825" y="532750"/>
                <a:ext cx="81075" cy="45850"/>
              </a:xfrm>
              <a:custGeom>
                <a:avLst/>
                <a:gdLst/>
                <a:ahLst/>
                <a:cxnLst/>
                <a:rect l="l" t="t" r="r" b="b"/>
                <a:pathLst>
                  <a:path w="3243" h="1834" extrusionOk="0">
                    <a:moveTo>
                      <a:pt x="3243" y="0"/>
                    </a:moveTo>
                    <a:cubicBezTo>
                      <a:pt x="2707" y="320"/>
                      <a:pt x="2274" y="753"/>
                      <a:pt x="1730" y="969"/>
                    </a:cubicBezTo>
                    <a:cubicBezTo>
                      <a:pt x="1410" y="1185"/>
                      <a:pt x="1194" y="1297"/>
                      <a:pt x="865" y="1401"/>
                    </a:cubicBezTo>
                    <a:cubicBezTo>
                      <a:pt x="649" y="1513"/>
                      <a:pt x="329" y="1617"/>
                      <a:pt x="0" y="1730"/>
                    </a:cubicBezTo>
                    <a:lnTo>
                      <a:pt x="0" y="1833"/>
                    </a:lnTo>
                    <a:cubicBezTo>
                      <a:pt x="329" y="1730"/>
                      <a:pt x="649" y="1617"/>
                      <a:pt x="865" y="1513"/>
                    </a:cubicBezTo>
                    <a:cubicBezTo>
                      <a:pt x="1194" y="1401"/>
                      <a:pt x="1514" y="1185"/>
                      <a:pt x="1730" y="1081"/>
                    </a:cubicBezTo>
                    <a:cubicBezTo>
                      <a:pt x="2274" y="753"/>
                      <a:pt x="2810" y="433"/>
                      <a:pt x="3243"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14;p42">
                <a:extLst>
                  <a:ext uri="{FF2B5EF4-FFF2-40B4-BE49-F238E27FC236}">
                    <a16:creationId xmlns:a16="http://schemas.microsoft.com/office/drawing/2014/main" id="{33D2BED4-6BD8-E88A-36CE-032FBBCB6C1B}"/>
                  </a:ext>
                </a:extLst>
              </p:cNvPr>
              <p:cNvSpPr/>
              <p:nvPr/>
            </p:nvSpPr>
            <p:spPr>
              <a:xfrm>
                <a:off x="2538700" y="573175"/>
                <a:ext cx="21650" cy="51475"/>
              </a:xfrm>
              <a:custGeom>
                <a:avLst/>
                <a:gdLst/>
                <a:ahLst/>
                <a:cxnLst/>
                <a:rect l="l" t="t" r="r" b="b"/>
                <a:pathLst>
                  <a:path w="866" h="2059" extrusionOk="0">
                    <a:moveTo>
                      <a:pt x="113" y="0"/>
                    </a:moveTo>
                    <a:cubicBezTo>
                      <a:pt x="1" y="0"/>
                      <a:pt x="1" y="113"/>
                      <a:pt x="1" y="113"/>
                    </a:cubicBezTo>
                    <a:cubicBezTo>
                      <a:pt x="217" y="329"/>
                      <a:pt x="433" y="649"/>
                      <a:pt x="546" y="977"/>
                    </a:cubicBezTo>
                    <a:cubicBezTo>
                      <a:pt x="649" y="1297"/>
                      <a:pt x="762" y="1626"/>
                      <a:pt x="762" y="1946"/>
                    </a:cubicBezTo>
                    <a:lnTo>
                      <a:pt x="762" y="2058"/>
                    </a:lnTo>
                    <a:lnTo>
                      <a:pt x="866" y="2058"/>
                    </a:lnTo>
                    <a:cubicBezTo>
                      <a:pt x="866" y="1626"/>
                      <a:pt x="762" y="1297"/>
                      <a:pt x="649" y="1081"/>
                    </a:cubicBezTo>
                    <a:cubicBezTo>
                      <a:pt x="433" y="649"/>
                      <a:pt x="330" y="329"/>
                      <a:pt x="113"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815;p42">
                <a:extLst>
                  <a:ext uri="{FF2B5EF4-FFF2-40B4-BE49-F238E27FC236}">
                    <a16:creationId xmlns:a16="http://schemas.microsoft.com/office/drawing/2014/main" id="{851FA6D5-17C2-87A8-CE1D-63793851AC9E}"/>
                  </a:ext>
                </a:extLst>
              </p:cNvPr>
              <p:cNvSpPr/>
              <p:nvPr/>
            </p:nvSpPr>
            <p:spPr>
              <a:xfrm>
                <a:off x="2546925" y="562350"/>
                <a:ext cx="21650" cy="51475"/>
              </a:xfrm>
              <a:custGeom>
                <a:avLst/>
                <a:gdLst/>
                <a:ahLst/>
                <a:cxnLst/>
                <a:rect l="l" t="t" r="r" b="b"/>
                <a:pathLst>
                  <a:path w="866" h="2059" extrusionOk="0">
                    <a:moveTo>
                      <a:pt x="104" y="1"/>
                    </a:moveTo>
                    <a:cubicBezTo>
                      <a:pt x="1" y="1"/>
                      <a:pt x="1" y="113"/>
                      <a:pt x="104" y="113"/>
                    </a:cubicBezTo>
                    <a:cubicBezTo>
                      <a:pt x="320" y="217"/>
                      <a:pt x="433" y="546"/>
                      <a:pt x="537" y="866"/>
                    </a:cubicBezTo>
                    <a:cubicBezTo>
                      <a:pt x="649" y="1298"/>
                      <a:pt x="753" y="1626"/>
                      <a:pt x="753" y="2059"/>
                    </a:cubicBezTo>
                    <a:lnTo>
                      <a:pt x="865" y="2059"/>
                    </a:lnTo>
                    <a:cubicBezTo>
                      <a:pt x="865" y="1626"/>
                      <a:pt x="753" y="1194"/>
                      <a:pt x="649" y="762"/>
                    </a:cubicBezTo>
                    <a:cubicBezTo>
                      <a:pt x="537" y="546"/>
                      <a:pt x="433" y="217"/>
                      <a:pt x="104"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6;p42">
                <a:extLst>
                  <a:ext uri="{FF2B5EF4-FFF2-40B4-BE49-F238E27FC236}">
                    <a16:creationId xmlns:a16="http://schemas.microsoft.com/office/drawing/2014/main" id="{9DCA3A42-4A66-7E8E-03FA-1BC366BE3A84}"/>
                  </a:ext>
                </a:extLst>
              </p:cNvPr>
              <p:cNvSpPr/>
              <p:nvPr/>
            </p:nvSpPr>
            <p:spPr>
              <a:xfrm>
                <a:off x="2479275" y="622500"/>
                <a:ext cx="5425" cy="26350"/>
              </a:xfrm>
              <a:custGeom>
                <a:avLst/>
                <a:gdLst/>
                <a:ahLst/>
                <a:cxnLst/>
                <a:rect l="l" t="t" r="r" b="b"/>
                <a:pathLst>
                  <a:path w="217" h="1054" extrusionOk="0">
                    <a:moveTo>
                      <a:pt x="151" y="1"/>
                    </a:moveTo>
                    <a:cubicBezTo>
                      <a:pt x="139" y="1"/>
                      <a:pt x="113" y="29"/>
                      <a:pt x="113" y="85"/>
                    </a:cubicBezTo>
                    <a:cubicBezTo>
                      <a:pt x="164" y="29"/>
                      <a:pt x="164" y="1"/>
                      <a:pt x="151" y="1"/>
                    </a:cubicBezTo>
                    <a:close/>
                    <a:moveTo>
                      <a:pt x="113" y="85"/>
                    </a:moveTo>
                    <a:cubicBezTo>
                      <a:pt x="0" y="189"/>
                      <a:pt x="0" y="405"/>
                      <a:pt x="0" y="621"/>
                    </a:cubicBezTo>
                    <a:cubicBezTo>
                      <a:pt x="0" y="837"/>
                      <a:pt x="0" y="1054"/>
                      <a:pt x="113" y="1054"/>
                    </a:cubicBezTo>
                    <a:cubicBezTo>
                      <a:pt x="216" y="1054"/>
                      <a:pt x="216" y="1054"/>
                      <a:pt x="216" y="950"/>
                    </a:cubicBezTo>
                    <a:cubicBezTo>
                      <a:pt x="0" y="950"/>
                      <a:pt x="113" y="734"/>
                      <a:pt x="113" y="517"/>
                    </a:cubicBezTo>
                    <a:lnTo>
                      <a:pt x="113" y="85"/>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7;p42">
                <a:extLst>
                  <a:ext uri="{FF2B5EF4-FFF2-40B4-BE49-F238E27FC236}">
                    <a16:creationId xmlns:a16="http://schemas.microsoft.com/office/drawing/2014/main" id="{EDFC558E-999B-7C65-2005-FE91874010E3}"/>
                  </a:ext>
                </a:extLst>
              </p:cNvPr>
              <p:cNvSpPr/>
              <p:nvPr/>
            </p:nvSpPr>
            <p:spPr>
              <a:xfrm>
                <a:off x="2460450" y="662450"/>
                <a:ext cx="45850" cy="16225"/>
              </a:xfrm>
              <a:custGeom>
                <a:avLst/>
                <a:gdLst/>
                <a:ahLst/>
                <a:cxnLst/>
                <a:rect l="l" t="t" r="r" b="b"/>
                <a:pathLst>
                  <a:path w="1834" h="649" extrusionOk="0">
                    <a:moveTo>
                      <a:pt x="1" y="0"/>
                    </a:moveTo>
                    <a:cubicBezTo>
                      <a:pt x="1" y="433"/>
                      <a:pt x="433" y="536"/>
                      <a:pt x="866" y="649"/>
                    </a:cubicBezTo>
                    <a:cubicBezTo>
                      <a:pt x="1185" y="649"/>
                      <a:pt x="1618" y="433"/>
                      <a:pt x="1834" y="104"/>
                    </a:cubicBezTo>
                    <a:cubicBezTo>
                      <a:pt x="1834" y="104"/>
                      <a:pt x="1788" y="58"/>
                      <a:pt x="1757" y="58"/>
                    </a:cubicBezTo>
                    <a:cubicBezTo>
                      <a:pt x="1742" y="58"/>
                      <a:pt x="1730" y="69"/>
                      <a:pt x="1730" y="104"/>
                    </a:cubicBezTo>
                    <a:cubicBezTo>
                      <a:pt x="1514" y="320"/>
                      <a:pt x="1185" y="536"/>
                      <a:pt x="866" y="536"/>
                    </a:cubicBezTo>
                    <a:cubicBezTo>
                      <a:pt x="537" y="536"/>
                      <a:pt x="105" y="320"/>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818;p42">
                <a:extLst>
                  <a:ext uri="{FF2B5EF4-FFF2-40B4-BE49-F238E27FC236}">
                    <a16:creationId xmlns:a16="http://schemas.microsoft.com/office/drawing/2014/main" id="{F085F7B3-4B57-0D93-1967-3F8CCC57EEB4}"/>
                  </a:ext>
                </a:extLst>
              </p:cNvPr>
              <p:cNvSpPr/>
              <p:nvPr/>
            </p:nvSpPr>
            <p:spPr>
              <a:xfrm>
                <a:off x="2509100" y="635425"/>
                <a:ext cx="37850" cy="37850"/>
              </a:xfrm>
              <a:custGeom>
                <a:avLst/>
                <a:gdLst/>
                <a:ahLst/>
                <a:cxnLst/>
                <a:rect l="l" t="t" r="r" b="b"/>
                <a:pathLst>
                  <a:path w="1514" h="1514" extrusionOk="0">
                    <a:moveTo>
                      <a:pt x="753" y="0"/>
                    </a:moveTo>
                    <a:cubicBezTo>
                      <a:pt x="320" y="0"/>
                      <a:pt x="0" y="320"/>
                      <a:pt x="0" y="753"/>
                    </a:cubicBezTo>
                    <a:cubicBezTo>
                      <a:pt x="0" y="1185"/>
                      <a:pt x="320" y="1514"/>
                      <a:pt x="753" y="1514"/>
                    </a:cubicBezTo>
                    <a:cubicBezTo>
                      <a:pt x="1185" y="1514"/>
                      <a:pt x="1514" y="1185"/>
                      <a:pt x="1514" y="753"/>
                    </a:cubicBezTo>
                    <a:cubicBezTo>
                      <a:pt x="1514" y="320"/>
                      <a:pt x="1185" y="0"/>
                      <a:pt x="753" y="0"/>
                    </a:cubicBez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819;p42">
                <a:extLst>
                  <a:ext uri="{FF2B5EF4-FFF2-40B4-BE49-F238E27FC236}">
                    <a16:creationId xmlns:a16="http://schemas.microsoft.com/office/drawing/2014/main" id="{5924D6F3-E7AE-266C-F929-EC0A677B9875}"/>
                  </a:ext>
                </a:extLst>
              </p:cNvPr>
              <p:cNvSpPr/>
              <p:nvPr/>
            </p:nvSpPr>
            <p:spPr>
              <a:xfrm>
                <a:off x="2411825" y="632625"/>
                <a:ext cx="37850" cy="37850"/>
              </a:xfrm>
              <a:custGeom>
                <a:avLst/>
                <a:gdLst/>
                <a:ahLst/>
                <a:cxnLst/>
                <a:rect l="l" t="t" r="r" b="b"/>
                <a:pathLst>
                  <a:path w="1514" h="1514" extrusionOk="0">
                    <a:moveTo>
                      <a:pt x="753" y="0"/>
                    </a:moveTo>
                    <a:cubicBezTo>
                      <a:pt x="320" y="0"/>
                      <a:pt x="0" y="329"/>
                      <a:pt x="0" y="761"/>
                    </a:cubicBezTo>
                    <a:cubicBezTo>
                      <a:pt x="0" y="1193"/>
                      <a:pt x="320" y="1513"/>
                      <a:pt x="753" y="1513"/>
                    </a:cubicBezTo>
                    <a:cubicBezTo>
                      <a:pt x="1185" y="1513"/>
                      <a:pt x="1514" y="1193"/>
                      <a:pt x="1514" y="761"/>
                    </a:cubicBezTo>
                    <a:cubicBezTo>
                      <a:pt x="1514" y="329"/>
                      <a:pt x="1185" y="0"/>
                      <a:pt x="753" y="0"/>
                    </a:cubicBez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820;p42">
                <a:extLst>
                  <a:ext uri="{FF2B5EF4-FFF2-40B4-BE49-F238E27FC236}">
                    <a16:creationId xmlns:a16="http://schemas.microsoft.com/office/drawing/2014/main" id="{554E67C3-DD04-55D0-F35A-3EC572102EB0}"/>
                  </a:ext>
                </a:extLst>
              </p:cNvPr>
              <p:cNvSpPr/>
              <p:nvPr/>
            </p:nvSpPr>
            <p:spPr>
              <a:xfrm>
                <a:off x="2506275" y="624625"/>
                <a:ext cx="5450" cy="8025"/>
              </a:xfrm>
              <a:custGeom>
                <a:avLst/>
                <a:gdLst/>
                <a:ahLst/>
                <a:cxnLst/>
                <a:rect l="l" t="t" r="r" b="b"/>
                <a:pathLst>
                  <a:path w="218" h="321" extrusionOk="0">
                    <a:moveTo>
                      <a:pt x="113" y="0"/>
                    </a:moveTo>
                    <a:cubicBezTo>
                      <a:pt x="1" y="0"/>
                      <a:pt x="1" y="104"/>
                      <a:pt x="1" y="216"/>
                    </a:cubicBezTo>
                    <a:cubicBezTo>
                      <a:pt x="1" y="216"/>
                      <a:pt x="1" y="320"/>
                      <a:pt x="113" y="320"/>
                    </a:cubicBezTo>
                    <a:lnTo>
                      <a:pt x="217" y="216"/>
                    </a:lnTo>
                    <a:cubicBezTo>
                      <a:pt x="217" y="104"/>
                      <a:pt x="113"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821;p42">
                <a:extLst>
                  <a:ext uri="{FF2B5EF4-FFF2-40B4-BE49-F238E27FC236}">
                    <a16:creationId xmlns:a16="http://schemas.microsoft.com/office/drawing/2014/main" id="{DA2930F2-B0A3-D297-A261-5996549D0BDE}"/>
                  </a:ext>
                </a:extLst>
              </p:cNvPr>
              <p:cNvSpPr/>
              <p:nvPr/>
            </p:nvSpPr>
            <p:spPr>
              <a:xfrm>
                <a:off x="2455050" y="624625"/>
                <a:ext cx="5425" cy="8025"/>
              </a:xfrm>
              <a:custGeom>
                <a:avLst/>
                <a:gdLst/>
                <a:ahLst/>
                <a:cxnLst/>
                <a:rect l="l" t="t" r="r" b="b"/>
                <a:pathLst>
                  <a:path w="217" h="321" extrusionOk="0">
                    <a:moveTo>
                      <a:pt x="105" y="0"/>
                    </a:moveTo>
                    <a:cubicBezTo>
                      <a:pt x="1" y="0"/>
                      <a:pt x="1" y="104"/>
                      <a:pt x="1" y="216"/>
                    </a:cubicBezTo>
                    <a:cubicBezTo>
                      <a:pt x="1" y="216"/>
                      <a:pt x="1" y="320"/>
                      <a:pt x="105" y="320"/>
                    </a:cubicBezTo>
                    <a:cubicBezTo>
                      <a:pt x="217" y="320"/>
                      <a:pt x="217" y="216"/>
                      <a:pt x="217" y="216"/>
                    </a:cubicBezTo>
                    <a:cubicBezTo>
                      <a:pt x="217" y="104"/>
                      <a:pt x="217" y="0"/>
                      <a:pt x="1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822;p42">
                <a:extLst>
                  <a:ext uri="{FF2B5EF4-FFF2-40B4-BE49-F238E27FC236}">
                    <a16:creationId xmlns:a16="http://schemas.microsoft.com/office/drawing/2014/main" id="{B78D7122-96A6-E982-AF0C-C1A5975606F4}"/>
                  </a:ext>
                </a:extLst>
              </p:cNvPr>
              <p:cNvSpPr/>
              <p:nvPr/>
            </p:nvSpPr>
            <p:spPr>
              <a:xfrm>
                <a:off x="2314550" y="724475"/>
                <a:ext cx="356700" cy="311925"/>
              </a:xfrm>
              <a:custGeom>
                <a:avLst/>
                <a:gdLst/>
                <a:ahLst/>
                <a:cxnLst/>
                <a:rect l="l" t="t" r="r" b="b"/>
                <a:pathLst>
                  <a:path w="14268" h="12477" extrusionOk="0">
                    <a:moveTo>
                      <a:pt x="7440" y="1"/>
                    </a:moveTo>
                    <a:cubicBezTo>
                      <a:pt x="4867" y="1"/>
                      <a:pt x="2305" y="401"/>
                      <a:pt x="0" y="1514"/>
                    </a:cubicBezTo>
                    <a:cubicBezTo>
                      <a:pt x="320" y="5085"/>
                      <a:pt x="1185" y="8976"/>
                      <a:pt x="2698" y="12218"/>
                    </a:cubicBezTo>
                    <a:cubicBezTo>
                      <a:pt x="3862" y="12391"/>
                      <a:pt x="5058" y="12476"/>
                      <a:pt x="6261" y="12476"/>
                    </a:cubicBezTo>
                    <a:cubicBezTo>
                      <a:pt x="8080" y="12476"/>
                      <a:pt x="9914" y="12280"/>
                      <a:pt x="11673" y="11890"/>
                    </a:cubicBezTo>
                    <a:lnTo>
                      <a:pt x="12322" y="11786"/>
                    </a:lnTo>
                    <a:cubicBezTo>
                      <a:pt x="12970" y="8215"/>
                      <a:pt x="14155" y="4653"/>
                      <a:pt x="14267" y="978"/>
                    </a:cubicBezTo>
                    <a:cubicBezTo>
                      <a:pt x="13506" y="649"/>
                      <a:pt x="11890" y="217"/>
                      <a:pt x="10912" y="217"/>
                    </a:cubicBezTo>
                    <a:cubicBezTo>
                      <a:pt x="9768" y="82"/>
                      <a:pt x="8603" y="1"/>
                      <a:pt x="7440" y="1"/>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823;p42">
                <a:extLst>
                  <a:ext uri="{FF2B5EF4-FFF2-40B4-BE49-F238E27FC236}">
                    <a16:creationId xmlns:a16="http://schemas.microsoft.com/office/drawing/2014/main" id="{AEA1490C-90F6-DD09-40D9-FCB91CE8FD54}"/>
                  </a:ext>
                </a:extLst>
              </p:cNvPr>
              <p:cNvSpPr/>
              <p:nvPr/>
            </p:nvSpPr>
            <p:spPr>
              <a:xfrm>
                <a:off x="2357775" y="919025"/>
                <a:ext cx="281050" cy="73100"/>
              </a:xfrm>
              <a:custGeom>
                <a:avLst/>
                <a:gdLst/>
                <a:ahLst/>
                <a:cxnLst/>
                <a:rect l="l" t="t" r="r" b="b"/>
                <a:pathLst>
                  <a:path w="11242" h="2924" extrusionOk="0">
                    <a:moveTo>
                      <a:pt x="8967" y="1"/>
                    </a:moveTo>
                    <a:cubicBezTo>
                      <a:pt x="7999" y="113"/>
                      <a:pt x="7238" y="762"/>
                      <a:pt x="6373" y="1082"/>
                    </a:cubicBezTo>
                    <a:cubicBezTo>
                      <a:pt x="6157" y="1138"/>
                      <a:pt x="5969" y="1166"/>
                      <a:pt x="5781" y="1166"/>
                    </a:cubicBezTo>
                    <a:cubicBezTo>
                      <a:pt x="5593" y="1166"/>
                      <a:pt x="5405" y="1138"/>
                      <a:pt x="5189" y="1082"/>
                    </a:cubicBezTo>
                    <a:cubicBezTo>
                      <a:pt x="4540" y="978"/>
                      <a:pt x="3996" y="649"/>
                      <a:pt x="3347" y="649"/>
                    </a:cubicBezTo>
                    <a:cubicBezTo>
                      <a:pt x="2162" y="649"/>
                      <a:pt x="969" y="1298"/>
                      <a:pt x="1" y="2059"/>
                    </a:cubicBezTo>
                    <a:cubicBezTo>
                      <a:pt x="105" y="2379"/>
                      <a:pt x="217" y="2707"/>
                      <a:pt x="321" y="2923"/>
                    </a:cubicBezTo>
                    <a:cubicBezTo>
                      <a:pt x="969" y="2275"/>
                      <a:pt x="1730" y="1842"/>
                      <a:pt x="2595" y="1730"/>
                    </a:cubicBezTo>
                    <a:cubicBezTo>
                      <a:pt x="3027" y="1730"/>
                      <a:pt x="3459" y="1730"/>
                      <a:pt x="3996" y="1842"/>
                    </a:cubicBezTo>
                    <a:cubicBezTo>
                      <a:pt x="4522" y="2018"/>
                      <a:pt x="4979" y="2193"/>
                      <a:pt x="5479" y="2193"/>
                    </a:cubicBezTo>
                    <a:cubicBezTo>
                      <a:pt x="5596" y="2193"/>
                      <a:pt x="5715" y="2184"/>
                      <a:pt x="5837" y="2162"/>
                    </a:cubicBezTo>
                    <a:cubicBezTo>
                      <a:pt x="6486" y="2162"/>
                      <a:pt x="7134" y="1842"/>
                      <a:pt x="7670" y="1514"/>
                    </a:cubicBezTo>
                    <a:cubicBezTo>
                      <a:pt x="8103" y="1298"/>
                      <a:pt x="8535" y="1082"/>
                      <a:pt x="9080" y="1082"/>
                    </a:cubicBezTo>
                    <a:cubicBezTo>
                      <a:pt x="9832" y="1082"/>
                      <a:pt x="10480" y="1514"/>
                      <a:pt x="11025" y="1946"/>
                    </a:cubicBezTo>
                    <a:cubicBezTo>
                      <a:pt x="11129" y="1626"/>
                      <a:pt x="11129" y="1298"/>
                      <a:pt x="11241" y="978"/>
                    </a:cubicBezTo>
                    <a:lnTo>
                      <a:pt x="10593" y="649"/>
                    </a:lnTo>
                    <a:cubicBezTo>
                      <a:pt x="10161" y="329"/>
                      <a:pt x="9616" y="1"/>
                      <a:pt x="8967"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824;p42">
                <a:extLst>
                  <a:ext uri="{FF2B5EF4-FFF2-40B4-BE49-F238E27FC236}">
                    <a16:creationId xmlns:a16="http://schemas.microsoft.com/office/drawing/2014/main" id="{E8A83C0A-8E1D-C30D-CE10-EFD37AB6007C}"/>
                  </a:ext>
                </a:extLst>
              </p:cNvPr>
              <p:cNvSpPr/>
              <p:nvPr/>
            </p:nvSpPr>
            <p:spPr>
              <a:xfrm>
                <a:off x="2330750" y="833275"/>
                <a:ext cx="329675" cy="80375"/>
              </a:xfrm>
              <a:custGeom>
                <a:avLst/>
                <a:gdLst/>
                <a:ahLst/>
                <a:cxnLst/>
                <a:rect l="l" t="t" r="r" b="b"/>
                <a:pathLst>
                  <a:path w="13187" h="3215" extrusionOk="0">
                    <a:moveTo>
                      <a:pt x="7280" y="0"/>
                    </a:moveTo>
                    <a:cubicBezTo>
                      <a:pt x="7132" y="0"/>
                      <a:pt x="6970" y="28"/>
                      <a:pt x="6806" y="85"/>
                    </a:cubicBezTo>
                    <a:cubicBezTo>
                      <a:pt x="6270" y="188"/>
                      <a:pt x="5725" y="404"/>
                      <a:pt x="5189" y="621"/>
                    </a:cubicBezTo>
                    <a:cubicBezTo>
                      <a:pt x="4757" y="837"/>
                      <a:pt x="4324" y="1053"/>
                      <a:pt x="3780" y="1053"/>
                    </a:cubicBezTo>
                    <a:cubicBezTo>
                      <a:pt x="3347" y="1053"/>
                      <a:pt x="2915" y="837"/>
                      <a:pt x="2379" y="837"/>
                    </a:cubicBezTo>
                    <a:cubicBezTo>
                      <a:pt x="2223" y="798"/>
                      <a:pt x="2071" y="780"/>
                      <a:pt x="1921" y="780"/>
                    </a:cubicBezTo>
                    <a:cubicBezTo>
                      <a:pt x="1240" y="780"/>
                      <a:pt x="618" y="1151"/>
                      <a:pt x="1" y="1598"/>
                    </a:cubicBezTo>
                    <a:cubicBezTo>
                      <a:pt x="105" y="2134"/>
                      <a:pt x="321" y="2678"/>
                      <a:pt x="433" y="3215"/>
                    </a:cubicBezTo>
                    <a:cubicBezTo>
                      <a:pt x="924" y="2621"/>
                      <a:pt x="1604" y="2121"/>
                      <a:pt x="2459" y="2121"/>
                    </a:cubicBezTo>
                    <a:cubicBezTo>
                      <a:pt x="2537" y="2121"/>
                      <a:pt x="2617" y="2125"/>
                      <a:pt x="2699" y="2134"/>
                    </a:cubicBezTo>
                    <a:cubicBezTo>
                      <a:pt x="3164" y="2134"/>
                      <a:pt x="3623" y="2373"/>
                      <a:pt x="4086" y="2373"/>
                    </a:cubicBezTo>
                    <a:cubicBezTo>
                      <a:pt x="4165" y="2373"/>
                      <a:pt x="4245" y="2366"/>
                      <a:pt x="4324" y="2350"/>
                    </a:cubicBezTo>
                    <a:cubicBezTo>
                      <a:pt x="4860" y="2350"/>
                      <a:pt x="5293" y="2030"/>
                      <a:pt x="5725" y="1814"/>
                    </a:cubicBezTo>
                    <a:cubicBezTo>
                      <a:pt x="6352" y="1419"/>
                      <a:pt x="6980" y="1142"/>
                      <a:pt x="7650" y="1142"/>
                    </a:cubicBezTo>
                    <a:cubicBezTo>
                      <a:pt x="7904" y="1142"/>
                      <a:pt x="8163" y="1181"/>
                      <a:pt x="8431" y="1269"/>
                    </a:cubicBezTo>
                    <a:cubicBezTo>
                      <a:pt x="8967" y="1382"/>
                      <a:pt x="9400" y="1701"/>
                      <a:pt x="9945" y="1918"/>
                    </a:cubicBezTo>
                    <a:cubicBezTo>
                      <a:pt x="10074" y="1970"/>
                      <a:pt x="10205" y="1991"/>
                      <a:pt x="10337" y="1991"/>
                    </a:cubicBezTo>
                    <a:cubicBezTo>
                      <a:pt x="10751" y="1991"/>
                      <a:pt x="11183" y="1787"/>
                      <a:pt x="11674" y="1701"/>
                    </a:cubicBezTo>
                    <a:cubicBezTo>
                      <a:pt x="12106" y="1701"/>
                      <a:pt x="12539" y="1814"/>
                      <a:pt x="12858" y="1918"/>
                    </a:cubicBezTo>
                    <a:cubicBezTo>
                      <a:pt x="12971" y="1485"/>
                      <a:pt x="13075" y="949"/>
                      <a:pt x="13187" y="404"/>
                    </a:cubicBezTo>
                    <a:cubicBezTo>
                      <a:pt x="13075" y="404"/>
                      <a:pt x="12971" y="301"/>
                      <a:pt x="12971" y="301"/>
                    </a:cubicBezTo>
                    <a:cubicBezTo>
                      <a:pt x="12694" y="209"/>
                      <a:pt x="12437" y="175"/>
                      <a:pt x="12182" y="175"/>
                    </a:cubicBezTo>
                    <a:cubicBezTo>
                      <a:pt x="11839" y="175"/>
                      <a:pt x="11501" y="236"/>
                      <a:pt x="11129" y="301"/>
                    </a:cubicBezTo>
                    <a:cubicBezTo>
                      <a:pt x="10527" y="451"/>
                      <a:pt x="9874" y="652"/>
                      <a:pt x="9242" y="652"/>
                    </a:cubicBezTo>
                    <a:cubicBezTo>
                      <a:pt x="8966" y="652"/>
                      <a:pt x="8694" y="614"/>
                      <a:pt x="8431" y="517"/>
                    </a:cubicBezTo>
                    <a:cubicBezTo>
                      <a:pt x="8215" y="404"/>
                      <a:pt x="7999" y="188"/>
                      <a:pt x="7670" y="85"/>
                    </a:cubicBezTo>
                    <a:cubicBezTo>
                      <a:pt x="7562" y="28"/>
                      <a:pt x="7428" y="0"/>
                      <a:pt x="7280" y="0"/>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825;p42">
                <a:extLst>
                  <a:ext uri="{FF2B5EF4-FFF2-40B4-BE49-F238E27FC236}">
                    <a16:creationId xmlns:a16="http://schemas.microsoft.com/office/drawing/2014/main" id="{FFA83BE7-E7B3-5A1E-F35A-BEA0F7839571}"/>
                  </a:ext>
                </a:extLst>
              </p:cNvPr>
              <p:cNvSpPr/>
              <p:nvPr/>
            </p:nvSpPr>
            <p:spPr>
              <a:xfrm>
                <a:off x="2341575" y="866700"/>
                <a:ext cx="310650" cy="101000"/>
              </a:xfrm>
              <a:custGeom>
                <a:avLst/>
                <a:gdLst/>
                <a:ahLst/>
                <a:cxnLst/>
                <a:rect l="l" t="t" r="r" b="b"/>
                <a:pathLst>
                  <a:path w="12426" h="4040" extrusionOk="0">
                    <a:moveTo>
                      <a:pt x="7218" y="0"/>
                    </a:moveTo>
                    <a:cubicBezTo>
                      <a:pt x="6800" y="0"/>
                      <a:pt x="6369" y="103"/>
                      <a:pt x="6053" y="261"/>
                    </a:cubicBezTo>
                    <a:cubicBezTo>
                      <a:pt x="5621" y="477"/>
                      <a:pt x="5292" y="693"/>
                      <a:pt x="4860" y="909"/>
                    </a:cubicBezTo>
                    <a:cubicBezTo>
                      <a:pt x="4540" y="1125"/>
                      <a:pt x="4211" y="1229"/>
                      <a:pt x="3779" y="1229"/>
                    </a:cubicBezTo>
                    <a:cubicBezTo>
                      <a:pt x="3347" y="1229"/>
                      <a:pt x="2914" y="1013"/>
                      <a:pt x="2378" y="909"/>
                    </a:cubicBezTo>
                    <a:cubicBezTo>
                      <a:pt x="2301" y="899"/>
                      <a:pt x="2224" y="894"/>
                      <a:pt x="2148" y="894"/>
                    </a:cubicBezTo>
                    <a:cubicBezTo>
                      <a:pt x="1361" y="894"/>
                      <a:pt x="591" y="1399"/>
                      <a:pt x="0" y="1990"/>
                    </a:cubicBezTo>
                    <a:cubicBezTo>
                      <a:pt x="216" y="2638"/>
                      <a:pt x="433" y="3391"/>
                      <a:pt x="649" y="4039"/>
                    </a:cubicBezTo>
                    <a:cubicBezTo>
                      <a:pt x="1401" y="3391"/>
                      <a:pt x="2266" y="2855"/>
                      <a:pt x="3243" y="2742"/>
                    </a:cubicBezTo>
                    <a:cubicBezTo>
                      <a:pt x="3547" y="2669"/>
                      <a:pt x="3852" y="2592"/>
                      <a:pt x="4157" y="2592"/>
                    </a:cubicBezTo>
                    <a:cubicBezTo>
                      <a:pt x="4284" y="2592"/>
                      <a:pt x="4412" y="2605"/>
                      <a:pt x="4540" y="2638"/>
                    </a:cubicBezTo>
                    <a:cubicBezTo>
                      <a:pt x="5076" y="2742"/>
                      <a:pt x="5508" y="2958"/>
                      <a:pt x="5940" y="3071"/>
                    </a:cubicBezTo>
                    <a:cubicBezTo>
                      <a:pt x="6077" y="3105"/>
                      <a:pt x="6212" y="3120"/>
                      <a:pt x="6344" y="3120"/>
                    </a:cubicBezTo>
                    <a:cubicBezTo>
                      <a:pt x="7046" y="3120"/>
                      <a:pt x="7685" y="2692"/>
                      <a:pt x="8318" y="2422"/>
                    </a:cubicBezTo>
                    <a:cubicBezTo>
                      <a:pt x="8828" y="2133"/>
                      <a:pt x="9287" y="1987"/>
                      <a:pt x="9761" y="1987"/>
                    </a:cubicBezTo>
                    <a:cubicBezTo>
                      <a:pt x="9994" y="1987"/>
                      <a:pt x="10231" y="2022"/>
                      <a:pt x="10480" y="2094"/>
                    </a:cubicBezTo>
                    <a:cubicBezTo>
                      <a:pt x="10912" y="2310"/>
                      <a:pt x="11345" y="2526"/>
                      <a:pt x="11673" y="2742"/>
                    </a:cubicBezTo>
                    <a:cubicBezTo>
                      <a:pt x="11777" y="2855"/>
                      <a:pt x="11889" y="2855"/>
                      <a:pt x="11889" y="2958"/>
                    </a:cubicBezTo>
                    <a:cubicBezTo>
                      <a:pt x="12106" y="2206"/>
                      <a:pt x="12209" y="1445"/>
                      <a:pt x="12425" y="797"/>
                    </a:cubicBezTo>
                    <a:cubicBezTo>
                      <a:pt x="12209" y="693"/>
                      <a:pt x="12106" y="693"/>
                      <a:pt x="11993" y="581"/>
                    </a:cubicBezTo>
                    <a:cubicBezTo>
                      <a:pt x="11873" y="561"/>
                      <a:pt x="11757" y="553"/>
                      <a:pt x="11643" y="553"/>
                    </a:cubicBezTo>
                    <a:cubicBezTo>
                      <a:pt x="11146" y="553"/>
                      <a:pt x="10708" y="712"/>
                      <a:pt x="10264" y="797"/>
                    </a:cubicBezTo>
                    <a:cubicBezTo>
                      <a:pt x="10197" y="804"/>
                      <a:pt x="10132" y="808"/>
                      <a:pt x="10068" y="808"/>
                    </a:cubicBezTo>
                    <a:cubicBezTo>
                      <a:pt x="9191" y="808"/>
                      <a:pt x="8475" y="141"/>
                      <a:pt x="7670" y="45"/>
                    </a:cubicBezTo>
                    <a:cubicBezTo>
                      <a:pt x="7525" y="14"/>
                      <a:pt x="7373" y="0"/>
                      <a:pt x="7218"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826;p42">
                <a:extLst>
                  <a:ext uri="{FF2B5EF4-FFF2-40B4-BE49-F238E27FC236}">
                    <a16:creationId xmlns:a16="http://schemas.microsoft.com/office/drawing/2014/main" id="{3870343E-8E9F-7428-AF3F-7C76814774A6}"/>
                  </a:ext>
                </a:extLst>
              </p:cNvPr>
              <p:cNvSpPr/>
              <p:nvPr/>
            </p:nvSpPr>
            <p:spPr>
              <a:xfrm>
                <a:off x="2322550" y="789325"/>
                <a:ext cx="345875" cy="81100"/>
              </a:xfrm>
              <a:custGeom>
                <a:avLst/>
                <a:gdLst/>
                <a:ahLst/>
                <a:cxnLst/>
                <a:rect l="l" t="t" r="r" b="b"/>
                <a:pathLst>
                  <a:path w="13835" h="3244" extrusionOk="0">
                    <a:moveTo>
                      <a:pt x="8647" y="1"/>
                    </a:moveTo>
                    <a:cubicBezTo>
                      <a:pt x="8327" y="113"/>
                      <a:pt x="8111" y="217"/>
                      <a:pt x="7782" y="433"/>
                    </a:cubicBezTo>
                    <a:cubicBezTo>
                      <a:pt x="7566" y="546"/>
                      <a:pt x="7462" y="649"/>
                      <a:pt x="7134" y="649"/>
                    </a:cubicBezTo>
                    <a:cubicBezTo>
                      <a:pt x="7074" y="662"/>
                      <a:pt x="7016" y="668"/>
                      <a:pt x="6961" y="668"/>
                    </a:cubicBezTo>
                    <a:cubicBezTo>
                      <a:pt x="6522" y="668"/>
                      <a:pt x="6209" y="305"/>
                      <a:pt x="5733" y="113"/>
                    </a:cubicBezTo>
                    <a:cubicBezTo>
                      <a:pt x="5645" y="94"/>
                      <a:pt x="5558" y="85"/>
                      <a:pt x="5472" y="85"/>
                    </a:cubicBezTo>
                    <a:cubicBezTo>
                      <a:pt x="4599" y="85"/>
                      <a:pt x="3804" y="997"/>
                      <a:pt x="2923" y="1194"/>
                    </a:cubicBezTo>
                    <a:cubicBezTo>
                      <a:pt x="2847" y="1209"/>
                      <a:pt x="2771" y="1215"/>
                      <a:pt x="2695" y="1215"/>
                    </a:cubicBezTo>
                    <a:cubicBezTo>
                      <a:pt x="2228" y="1215"/>
                      <a:pt x="1766" y="978"/>
                      <a:pt x="1297" y="978"/>
                    </a:cubicBezTo>
                    <a:cubicBezTo>
                      <a:pt x="761" y="978"/>
                      <a:pt x="433" y="1298"/>
                      <a:pt x="0" y="1626"/>
                    </a:cubicBezTo>
                    <a:lnTo>
                      <a:pt x="329" y="3243"/>
                    </a:lnTo>
                    <a:cubicBezTo>
                      <a:pt x="912" y="2761"/>
                      <a:pt x="1670" y="2363"/>
                      <a:pt x="2445" y="2363"/>
                    </a:cubicBezTo>
                    <a:cubicBezTo>
                      <a:pt x="2532" y="2363"/>
                      <a:pt x="2620" y="2368"/>
                      <a:pt x="2707" y="2379"/>
                    </a:cubicBezTo>
                    <a:cubicBezTo>
                      <a:pt x="3027" y="2379"/>
                      <a:pt x="3243" y="2491"/>
                      <a:pt x="3571" y="2595"/>
                    </a:cubicBezTo>
                    <a:cubicBezTo>
                      <a:pt x="3731" y="2651"/>
                      <a:pt x="3894" y="2679"/>
                      <a:pt x="4056" y="2679"/>
                    </a:cubicBezTo>
                    <a:cubicBezTo>
                      <a:pt x="4218" y="2679"/>
                      <a:pt x="4380" y="2651"/>
                      <a:pt x="4540" y="2595"/>
                    </a:cubicBezTo>
                    <a:cubicBezTo>
                      <a:pt x="5188" y="2379"/>
                      <a:pt x="5621" y="2162"/>
                      <a:pt x="6165" y="1946"/>
                    </a:cubicBezTo>
                    <a:cubicBezTo>
                      <a:pt x="6600" y="1771"/>
                      <a:pt x="7041" y="1596"/>
                      <a:pt x="7478" y="1596"/>
                    </a:cubicBezTo>
                    <a:cubicBezTo>
                      <a:pt x="7579" y="1596"/>
                      <a:pt x="7681" y="1605"/>
                      <a:pt x="7782" y="1626"/>
                    </a:cubicBezTo>
                    <a:cubicBezTo>
                      <a:pt x="8327" y="1730"/>
                      <a:pt x="8759" y="2162"/>
                      <a:pt x="9408" y="2162"/>
                    </a:cubicBezTo>
                    <a:cubicBezTo>
                      <a:pt x="9509" y="2173"/>
                      <a:pt x="9609" y="2178"/>
                      <a:pt x="9708" y="2178"/>
                    </a:cubicBezTo>
                    <a:cubicBezTo>
                      <a:pt x="10671" y="2178"/>
                      <a:pt x="11558" y="1730"/>
                      <a:pt x="12538" y="1730"/>
                    </a:cubicBezTo>
                    <a:cubicBezTo>
                      <a:pt x="12867" y="1730"/>
                      <a:pt x="13186" y="1843"/>
                      <a:pt x="13515" y="1946"/>
                    </a:cubicBezTo>
                    <a:cubicBezTo>
                      <a:pt x="13619" y="1410"/>
                      <a:pt x="13731" y="762"/>
                      <a:pt x="13835" y="113"/>
                    </a:cubicBezTo>
                    <a:lnTo>
                      <a:pt x="12970" y="113"/>
                    </a:lnTo>
                    <a:cubicBezTo>
                      <a:pt x="12538" y="113"/>
                      <a:pt x="12106" y="329"/>
                      <a:pt x="11786" y="546"/>
                    </a:cubicBezTo>
                    <a:cubicBezTo>
                      <a:pt x="11513" y="682"/>
                      <a:pt x="11196" y="818"/>
                      <a:pt x="10891" y="818"/>
                    </a:cubicBezTo>
                    <a:cubicBezTo>
                      <a:pt x="10712" y="818"/>
                      <a:pt x="10536" y="771"/>
                      <a:pt x="10376" y="649"/>
                    </a:cubicBezTo>
                    <a:cubicBezTo>
                      <a:pt x="10056" y="433"/>
                      <a:pt x="9840" y="217"/>
                      <a:pt x="9512" y="113"/>
                    </a:cubicBezTo>
                    <a:cubicBezTo>
                      <a:pt x="9295" y="1"/>
                      <a:pt x="8976" y="1"/>
                      <a:pt x="8647" y="1"/>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827;p42">
                <a:extLst>
                  <a:ext uri="{FF2B5EF4-FFF2-40B4-BE49-F238E27FC236}">
                    <a16:creationId xmlns:a16="http://schemas.microsoft.com/office/drawing/2014/main" id="{139C8DFC-C18D-234D-7A4C-B6EBC146A24A}"/>
                  </a:ext>
                </a:extLst>
              </p:cNvPr>
              <p:cNvSpPr/>
              <p:nvPr/>
            </p:nvSpPr>
            <p:spPr>
              <a:xfrm>
                <a:off x="2368600" y="950250"/>
                <a:ext cx="264825" cy="85575"/>
              </a:xfrm>
              <a:custGeom>
                <a:avLst/>
                <a:gdLst/>
                <a:ahLst/>
                <a:cxnLst/>
                <a:rect l="l" t="t" r="r" b="b"/>
                <a:pathLst>
                  <a:path w="10593" h="3423" extrusionOk="0">
                    <a:moveTo>
                      <a:pt x="8606" y="0"/>
                    </a:moveTo>
                    <a:cubicBezTo>
                      <a:pt x="8478" y="0"/>
                      <a:pt x="8348" y="15"/>
                      <a:pt x="8214" y="49"/>
                    </a:cubicBezTo>
                    <a:cubicBezTo>
                      <a:pt x="7670" y="161"/>
                      <a:pt x="7237" y="481"/>
                      <a:pt x="6701" y="697"/>
                    </a:cubicBezTo>
                    <a:cubicBezTo>
                      <a:pt x="6269" y="913"/>
                      <a:pt x="5837" y="1130"/>
                      <a:pt x="5404" y="1130"/>
                    </a:cubicBezTo>
                    <a:cubicBezTo>
                      <a:pt x="5317" y="1139"/>
                      <a:pt x="5232" y="1143"/>
                      <a:pt x="5148" y="1143"/>
                    </a:cubicBezTo>
                    <a:cubicBezTo>
                      <a:pt x="4262" y="1143"/>
                      <a:pt x="3512" y="686"/>
                      <a:pt x="2698" y="686"/>
                    </a:cubicBezTo>
                    <a:cubicBezTo>
                      <a:pt x="2627" y="686"/>
                      <a:pt x="2555" y="689"/>
                      <a:pt x="2482" y="697"/>
                    </a:cubicBezTo>
                    <a:cubicBezTo>
                      <a:pt x="1513" y="697"/>
                      <a:pt x="536" y="1130"/>
                      <a:pt x="0" y="1778"/>
                    </a:cubicBezTo>
                    <a:cubicBezTo>
                      <a:pt x="104" y="2210"/>
                      <a:pt x="320" y="2643"/>
                      <a:pt x="536" y="3075"/>
                    </a:cubicBezTo>
                    <a:cubicBezTo>
                      <a:pt x="1798" y="3310"/>
                      <a:pt x="3098" y="3423"/>
                      <a:pt x="4403" y="3423"/>
                    </a:cubicBezTo>
                    <a:cubicBezTo>
                      <a:pt x="6122" y="3423"/>
                      <a:pt x="7850" y="3227"/>
                      <a:pt x="9511" y="2859"/>
                    </a:cubicBezTo>
                    <a:lnTo>
                      <a:pt x="10160" y="2755"/>
                    </a:lnTo>
                    <a:cubicBezTo>
                      <a:pt x="10264" y="2107"/>
                      <a:pt x="10480" y="1562"/>
                      <a:pt x="10592" y="913"/>
                    </a:cubicBezTo>
                    <a:cubicBezTo>
                      <a:pt x="9948" y="460"/>
                      <a:pt x="9311" y="0"/>
                      <a:pt x="8606"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828;p42">
                <a:extLst>
                  <a:ext uri="{FF2B5EF4-FFF2-40B4-BE49-F238E27FC236}">
                    <a16:creationId xmlns:a16="http://schemas.microsoft.com/office/drawing/2014/main" id="{62AD7C5A-FAF0-E8A9-4CBA-18C4E234B5A9}"/>
                  </a:ext>
                </a:extLst>
              </p:cNvPr>
              <p:cNvSpPr/>
              <p:nvPr/>
            </p:nvSpPr>
            <p:spPr>
              <a:xfrm>
                <a:off x="2317150" y="748900"/>
                <a:ext cx="354100" cy="78275"/>
              </a:xfrm>
              <a:custGeom>
                <a:avLst/>
                <a:gdLst/>
                <a:ahLst/>
                <a:cxnLst/>
                <a:rect l="l" t="t" r="r" b="b"/>
                <a:pathLst>
                  <a:path w="14164" h="3131" extrusionOk="0">
                    <a:moveTo>
                      <a:pt x="9624" y="1"/>
                    </a:moveTo>
                    <a:cubicBezTo>
                      <a:pt x="9295" y="1"/>
                      <a:pt x="8975" y="105"/>
                      <a:pt x="8647" y="321"/>
                    </a:cubicBezTo>
                    <a:cubicBezTo>
                      <a:pt x="8111" y="537"/>
                      <a:pt x="7566" y="969"/>
                      <a:pt x="7030" y="1082"/>
                    </a:cubicBezTo>
                    <a:cubicBezTo>
                      <a:pt x="6381" y="1082"/>
                      <a:pt x="5949" y="649"/>
                      <a:pt x="5517" y="321"/>
                    </a:cubicBezTo>
                    <a:cubicBezTo>
                      <a:pt x="5364" y="260"/>
                      <a:pt x="5216" y="233"/>
                      <a:pt x="5071" y="233"/>
                    </a:cubicBezTo>
                    <a:cubicBezTo>
                      <a:pt x="4190" y="233"/>
                      <a:pt x="3433" y="1216"/>
                      <a:pt x="2594" y="1402"/>
                    </a:cubicBezTo>
                    <a:cubicBezTo>
                      <a:pt x="2533" y="1415"/>
                      <a:pt x="2471" y="1420"/>
                      <a:pt x="2409" y="1420"/>
                    </a:cubicBezTo>
                    <a:cubicBezTo>
                      <a:pt x="1933" y="1420"/>
                      <a:pt x="1452" y="1082"/>
                      <a:pt x="977" y="1082"/>
                    </a:cubicBezTo>
                    <a:cubicBezTo>
                      <a:pt x="649" y="1082"/>
                      <a:pt x="329" y="1298"/>
                      <a:pt x="0" y="1514"/>
                    </a:cubicBezTo>
                    <a:cubicBezTo>
                      <a:pt x="113" y="2050"/>
                      <a:pt x="113" y="2595"/>
                      <a:pt x="216" y="3131"/>
                    </a:cubicBezTo>
                    <a:cubicBezTo>
                      <a:pt x="545" y="2811"/>
                      <a:pt x="865" y="2595"/>
                      <a:pt x="1193" y="2482"/>
                    </a:cubicBezTo>
                    <a:cubicBezTo>
                      <a:pt x="1276" y="2471"/>
                      <a:pt x="1358" y="2466"/>
                      <a:pt x="1438" y="2466"/>
                    </a:cubicBezTo>
                    <a:cubicBezTo>
                      <a:pt x="1939" y="2466"/>
                      <a:pt x="2396" y="2656"/>
                      <a:pt x="2843" y="2656"/>
                    </a:cubicBezTo>
                    <a:cubicBezTo>
                      <a:pt x="2977" y="2656"/>
                      <a:pt x="3110" y="2639"/>
                      <a:pt x="3243" y="2595"/>
                    </a:cubicBezTo>
                    <a:cubicBezTo>
                      <a:pt x="4084" y="2312"/>
                      <a:pt x="4759" y="1554"/>
                      <a:pt x="5621" y="1554"/>
                    </a:cubicBezTo>
                    <a:cubicBezTo>
                      <a:pt x="5760" y="1554"/>
                      <a:pt x="5903" y="1573"/>
                      <a:pt x="6053" y="1618"/>
                    </a:cubicBezTo>
                    <a:cubicBezTo>
                      <a:pt x="6381" y="1730"/>
                      <a:pt x="6598" y="1834"/>
                      <a:pt x="6917" y="2050"/>
                    </a:cubicBezTo>
                    <a:cubicBezTo>
                      <a:pt x="7006" y="2080"/>
                      <a:pt x="7094" y="2094"/>
                      <a:pt x="7182" y="2094"/>
                    </a:cubicBezTo>
                    <a:cubicBezTo>
                      <a:pt x="7419" y="2094"/>
                      <a:pt x="7655" y="1992"/>
                      <a:pt x="7895" y="1834"/>
                    </a:cubicBezTo>
                    <a:cubicBezTo>
                      <a:pt x="8327" y="1618"/>
                      <a:pt x="8863" y="1402"/>
                      <a:pt x="9408" y="1402"/>
                    </a:cubicBezTo>
                    <a:cubicBezTo>
                      <a:pt x="9728" y="1514"/>
                      <a:pt x="9944" y="1514"/>
                      <a:pt x="10160" y="1618"/>
                    </a:cubicBezTo>
                    <a:cubicBezTo>
                      <a:pt x="10489" y="1834"/>
                      <a:pt x="10592" y="2163"/>
                      <a:pt x="11025" y="2266"/>
                    </a:cubicBezTo>
                    <a:cubicBezTo>
                      <a:pt x="11457" y="2266"/>
                      <a:pt x="11786" y="1946"/>
                      <a:pt x="12218" y="1834"/>
                    </a:cubicBezTo>
                    <a:cubicBezTo>
                      <a:pt x="12434" y="1618"/>
                      <a:pt x="12650" y="1618"/>
                      <a:pt x="12970" y="1514"/>
                    </a:cubicBezTo>
                    <a:lnTo>
                      <a:pt x="14051" y="1514"/>
                    </a:lnTo>
                    <a:cubicBezTo>
                      <a:pt x="14051" y="1185"/>
                      <a:pt x="14163" y="866"/>
                      <a:pt x="14163" y="433"/>
                    </a:cubicBezTo>
                    <a:lnTo>
                      <a:pt x="14051" y="433"/>
                    </a:lnTo>
                    <a:cubicBezTo>
                      <a:pt x="13299" y="433"/>
                      <a:pt x="12650" y="866"/>
                      <a:pt x="11889" y="969"/>
                    </a:cubicBezTo>
                    <a:cubicBezTo>
                      <a:pt x="11730" y="1011"/>
                      <a:pt x="11556" y="1037"/>
                      <a:pt x="11379" y="1037"/>
                    </a:cubicBezTo>
                    <a:cubicBezTo>
                      <a:pt x="11075" y="1037"/>
                      <a:pt x="10761" y="960"/>
                      <a:pt x="10489" y="753"/>
                    </a:cubicBezTo>
                    <a:cubicBezTo>
                      <a:pt x="10272" y="433"/>
                      <a:pt x="10056" y="105"/>
                      <a:pt x="9624"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829;p42">
                <a:extLst>
                  <a:ext uri="{FF2B5EF4-FFF2-40B4-BE49-F238E27FC236}">
                    <a16:creationId xmlns:a16="http://schemas.microsoft.com/office/drawing/2014/main" id="{16E4A22B-70B5-2EDE-0022-98AFDAD37A90}"/>
                  </a:ext>
                </a:extLst>
              </p:cNvPr>
              <p:cNvSpPr/>
              <p:nvPr/>
            </p:nvSpPr>
            <p:spPr>
              <a:xfrm>
                <a:off x="2314550" y="723575"/>
                <a:ext cx="356700" cy="57775"/>
              </a:xfrm>
              <a:custGeom>
                <a:avLst/>
                <a:gdLst/>
                <a:ahLst/>
                <a:cxnLst/>
                <a:rect l="l" t="t" r="r" b="b"/>
                <a:pathLst>
                  <a:path w="14268" h="2311" extrusionOk="0">
                    <a:moveTo>
                      <a:pt x="7805" y="0"/>
                    </a:moveTo>
                    <a:cubicBezTo>
                      <a:pt x="5110" y="0"/>
                      <a:pt x="2414" y="384"/>
                      <a:pt x="0" y="1550"/>
                    </a:cubicBezTo>
                    <a:cubicBezTo>
                      <a:pt x="0" y="1766"/>
                      <a:pt x="104" y="2095"/>
                      <a:pt x="104" y="2311"/>
                    </a:cubicBezTo>
                    <a:cubicBezTo>
                      <a:pt x="217" y="2198"/>
                      <a:pt x="433" y="2095"/>
                      <a:pt x="649" y="1982"/>
                    </a:cubicBezTo>
                    <a:cubicBezTo>
                      <a:pt x="865" y="1879"/>
                      <a:pt x="1185" y="1879"/>
                      <a:pt x="1401" y="1879"/>
                    </a:cubicBezTo>
                    <a:cubicBezTo>
                      <a:pt x="1834" y="1982"/>
                      <a:pt x="2162" y="2198"/>
                      <a:pt x="2594" y="2198"/>
                    </a:cubicBezTo>
                    <a:cubicBezTo>
                      <a:pt x="3564" y="2198"/>
                      <a:pt x="4186" y="1070"/>
                      <a:pt x="5160" y="1070"/>
                    </a:cubicBezTo>
                    <a:cubicBezTo>
                      <a:pt x="5271" y="1070"/>
                      <a:pt x="5387" y="1085"/>
                      <a:pt x="5508" y="1118"/>
                    </a:cubicBezTo>
                    <a:cubicBezTo>
                      <a:pt x="6078" y="1307"/>
                      <a:pt x="6480" y="1917"/>
                      <a:pt x="7155" y="1917"/>
                    </a:cubicBezTo>
                    <a:cubicBezTo>
                      <a:pt x="7249" y="1917"/>
                      <a:pt x="7348" y="1905"/>
                      <a:pt x="7454" y="1879"/>
                    </a:cubicBezTo>
                    <a:cubicBezTo>
                      <a:pt x="8102" y="1662"/>
                      <a:pt x="8647" y="1118"/>
                      <a:pt x="9296" y="901"/>
                    </a:cubicBezTo>
                    <a:cubicBezTo>
                      <a:pt x="9615" y="901"/>
                      <a:pt x="9944" y="901"/>
                      <a:pt x="10160" y="1014"/>
                    </a:cubicBezTo>
                    <a:cubicBezTo>
                      <a:pt x="10376" y="1118"/>
                      <a:pt x="10480" y="1334"/>
                      <a:pt x="10696" y="1550"/>
                    </a:cubicBezTo>
                    <a:cubicBezTo>
                      <a:pt x="10945" y="1842"/>
                      <a:pt x="11225" y="1941"/>
                      <a:pt x="11519" y="1941"/>
                    </a:cubicBezTo>
                    <a:cubicBezTo>
                      <a:pt x="11993" y="1941"/>
                      <a:pt x="12501" y="1683"/>
                      <a:pt x="12970" y="1550"/>
                    </a:cubicBezTo>
                    <a:cubicBezTo>
                      <a:pt x="13403" y="1334"/>
                      <a:pt x="13835" y="1334"/>
                      <a:pt x="14267" y="1334"/>
                    </a:cubicBezTo>
                    <a:lnTo>
                      <a:pt x="14267" y="1014"/>
                    </a:lnTo>
                    <a:cubicBezTo>
                      <a:pt x="13506" y="582"/>
                      <a:pt x="11890" y="253"/>
                      <a:pt x="10912" y="149"/>
                    </a:cubicBezTo>
                    <a:cubicBezTo>
                      <a:pt x="9888" y="58"/>
                      <a:pt x="8847" y="0"/>
                      <a:pt x="7805"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830;p42">
                <a:extLst>
                  <a:ext uri="{FF2B5EF4-FFF2-40B4-BE49-F238E27FC236}">
                    <a16:creationId xmlns:a16="http://schemas.microsoft.com/office/drawing/2014/main" id="{E52D9AEE-62D0-193A-E2EB-DEFDAF1D6A59}"/>
                  </a:ext>
                </a:extLst>
              </p:cNvPr>
              <p:cNvSpPr/>
              <p:nvPr/>
            </p:nvSpPr>
            <p:spPr>
              <a:xfrm>
                <a:off x="2425225" y="740700"/>
                <a:ext cx="73100" cy="61550"/>
              </a:xfrm>
              <a:custGeom>
                <a:avLst/>
                <a:gdLst/>
                <a:ahLst/>
                <a:cxnLst/>
                <a:rect l="l" t="t" r="r" b="b"/>
                <a:pathLst>
                  <a:path w="2924" h="2462" extrusionOk="0">
                    <a:moveTo>
                      <a:pt x="978" y="0"/>
                    </a:moveTo>
                    <a:cubicBezTo>
                      <a:pt x="545" y="216"/>
                      <a:pt x="113" y="649"/>
                      <a:pt x="1" y="1081"/>
                    </a:cubicBezTo>
                    <a:lnTo>
                      <a:pt x="1" y="1513"/>
                    </a:lnTo>
                    <a:cubicBezTo>
                      <a:pt x="1" y="1626"/>
                      <a:pt x="113" y="1730"/>
                      <a:pt x="113" y="1842"/>
                    </a:cubicBezTo>
                    <a:cubicBezTo>
                      <a:pt x="433" y="2239"/>
                      <a:pt x="930" y="2461"/>
                      <a:pt x="1387" y="2461"/>
                    </a:cubicBezTo>
                    <a:cubicBezTo>
                      <a:pt x="1547" y="2461"/>
                      <a:pt x="1701" y="2434"/>
                      <a:pt x="1842" y="2378"/>
                    </a:cubicBezTo>
                    <a:cubicBezTo>
                      <a:pt x="2491" y="2058"/>
                      <a:pt x="2811" y="1410"/>
                      <a:pt x="2923" y="761"/>
                    </a:cubicBezTo>
                    <a:lnTo>
                      <a:pt x="2923" y="761"/>
                    </a:lnTo>
                    <a:cubicBezTo>
                      <a:pt x="2815" y="813"/>
                      <a:pt x="2707" y="839"/>
                      <a:pt x="2585" y="839"/>
                    </a:cubicBezTo>
                    <a:cubicBezTo>
                      <a:pt x="2463" y="839"/>
                      <a:pt x="2326" y="813"/>
                      <a:pt x="2162" y="761"/>
                    </a:cubicBezTo>
                    <a:lnTo>
                      <a:pt x="1514" y="433"/>
                    </a:lnTo>
                    <a:cubicBezTo>
                      <a:pt x="1298" y="329"/>
                      <a:pt x="1081" y="216"/>
                      <a:pt x="9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831;p42">
                <a:extLst>
                  <a:ext uri="{FF2B5EF4-FFF2-40B4-BE49-F238E27FC236}">
                    <a16:creationId xmlns:a16="http://schemas.microsoft.com/office/drawing/2014/main" id="{627605A3-B2F6-A868-5821-D64C0509B733}"/>
                  </a:ext>
                </a:extLst>
              </p:cNvPr>
              <p:cNvSpPr/>
              <p:nvPr/>
            </p:nvSpPr>
            <p:spPr>
              <a:xfrm>
                <a:off x="2484675" y="738100"/>
                <a:ext cx="73075" cy="60550"/>
              </a:xfrm>
              <a:custGeom>
                <a:avLst/>
                <a:gdLst/>
                <a:ahLst/>
                <a:cxnLst/>
                <a:rect l="l" t="t" r="r" b="b"/>
                <a:pathLst>
                  <a:path w="2923" h="2422" extrusionOk="0">
                    <a:moveTo>
                      <a:pt x="1946" y="1"/>
                    </a:moveTo>
                    <a:cubicBezTo>
                      <a:pt x="1842" y="217"/>
                      <a:pt x="1513" y="320"/>
                      <a:pt x="1410" y="433"/>
                    </a:cubicBezTo>
                    <a:cubicBezTo>
                      <a:pt x="1194" y="537"/>
                      <a:pt x="977" y="649"/>
                      <a:pt x="649" y="753"/>
                    </a:cubicBezTo>
                    <a:cubicBezTo>
                      <a:pt x="505" y="753"/>
                      <a:pt x="361" y="803"/>
                      <a:pt x="216" y="803"/>
                    </a:cubicBezTo>
                    <a:cubicBezTo>
                      <a:pt x="144" y="803"/>
                      <a:pt x="72" y="790"/>
                      <a:pt x="0" y="753"/>
                    </a:cubicBezTo>
                    <a:lnTo>
                      <a:pt x="0" y="753"/>
                    </a:lnTo>
                    <a:cubicBezTo>
                      <a:pt x="113" y="1401"/>
                      <a:pt x="433" y="2050"/>
                      <a:pt x="977" y="2266"/>
                    </a:cubicBezTo>
                    <a:cubicBezTo>
                      <a:pt x="1186" y="2372"/>
                      <a:pt x="1406" y="2421"/>
                      <a:pt x="1619" y="2421"/>
                    </a:cubicBezTo>
                    <a:cubicBezTo>
                      <a:pt x="2067" y="2421"/>
                      <a:pt x="2484" y="2203"/>
                      <a:pt x="2707" y="1834"/>
                    </a:cubicBezTo>
                    <a:cubicBezTo>
                      <a:pt x="2810" y="1730"/>
                      <a:pt x="2810" y="1617"/>
                      <a:pt x="2923" y="1514"/>
                    </a:cubicBezTo>
                    <a:cubicBezTo>
                      <a:pt x="2923" y="1401"/>
                      <a:pt x="2923" y="1185"/>
                      <a:pt x="2810" y="1081"/>
                    </a:cubicBezTo>
                    <a:cubicBezTo>
                      <a:pt x="2707" y="537"/>
                      <a:pt x="2378" y="104"/>
                      <a:pt x="19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832;p42">
                <a:extLst>
                  <a:ext uri="{FF2B5EF4-FFF2-40B4-BE49-F238E27FC236}">
                    <a16:creationId xmlns:a16="http://schemas.microsoft.com/office/drawing/2014/main" id="{B02BA1D2-4326-0C24-7A12-5DC47A1A6257}"/>
                  </a:ext>
                </a:extLst>
              </p:cNvPr>
              <p:cNvSpPr/>
              <p:nvPr/>
            </p:nvSpPr>
            <p:spPr>
              <a:xfrm>
                <a:off x="2449650" y="692050"/>
                <a:ext cx="83675" cy="70275"/>
              </a:xfrm>
              <a:custGeom>
                <a:avLst/>
                <a:gdLst/>
                <a:ahLst/>
                <a:cxnLst/>
                <a:rect l="l" t="t" r="r" b="b"/>
                <a:pathLst>
                  <a:path w="3347" h="2811" extrusionOk="0">
                    <a:moveTo>
                      <a:pt x="3243" y="1"/>
                    </a:moveTo>
                    <a:cubicBezTo>
                      <a:pt x="3204" y="1"/>
                      <a:pt x="3179" y="14"/>
                      <a:pt x="3162" y="36"/>
                    </a:cubicBezTo>
                    <a:lnTo>
                      <a:pt x="3162" y="36"/>
                    </a:lnTo>
                    <a:cubicBezTo>
                      <a:pt x="3189" y="24"/>
                      <a:pt x="3216" y="13"/>
                      <a:pt x="3243" y="1"/>
                    </a:cubicBezTo>
                    <a:close/>
                    <a:moveTo>
                      <a:pt x="3162" y="36"/>
                    </a:moveTo>
                    <a:cubicBezTo>
                      <a:pt x="2531" y="302"/>
                      <a:pt x="1859" y="436"/>
                      <a:pt x="1172" y="436"/>
                    </a:cubicBezTo>
                    <a:cubicBezTo>
                      <a:pt x="819" y="436"/>
                      <a:pt x="461" y="401"/>
                      <a:pt x="104" y="329"/>
                    </a:cubicBezTo>
                    <a:lnTo>
                      <a:pt x="104" y="329"/>
                    </a:lnTo>
                    <a:cubicBezTo>
                      <a:pt x="217" y="433"/>
                      <a:pt x="217" y="546"/>
                      <a:pt x="217" y="762"/>
                    </a:cubicBezTo>
                    <a:cubicBezTo>
                      <a:pt x="217" y="1194"/>
                      <a:pt x="104" y="1626"/>
                      <a:pt x="1" y="2059"/>
                    </a:cubicBezTo>
                    <a:cubicBezTo>
                      <a:pt x="321" y="2595"/>
                      <a:pt x="969" y="2811"/>
                      <a:pt x="1617" y="2811"/>
                    </a:cubicBezTo>
                    <a:cubicBezTo>
                      <a:pt x="2266" y="2707"/>
                      <a:pt x="2914" y="2379"/>
                      <a:pt x="3347" y="1843"/>
                    </a:cubicBezTo>
                    <a:cubicBezTo>
                      <a:pt x="3131" y="1298"/>
                      <a:pt x="3027" y="762"/>
                      <a:pt x="3131" y="217"/>
                    </a:cubicBezTo>
                    <a:cubicBezTo>
                      <a:pt x="3131" y="149"/>
                      <a:pt x="3131" y="77"/>
                      <a:pt x="3162" y="36"/>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833;p42">
                <a:extLst>
                  <a:ext uri="{FF2B5EF4-FFF2-40B4-BE49-F238E27FC236}">
                    <a16:creationId xmlns:a16="http://schemas.microsoft.com/office/drawing/2014/main" id="{CCB8AEBD-20D6-C149-493F-04840F25A3FE}"/>
                  </a:ext>
                </a:extLst>
              </p:cNvPr>
              <p:cNvSpPr/>
              <p:nvPr/>
            </p:nvSpPr>
            <p:spPr>
              <a:xfrm>
                <a:off x="2500875" y="692050"/>
                <a:ext cx="27050" cy="8250"/>
              </a:xfrm>
              <a:custGeom>
                <a:avLst/>
                <a:gdLst/>
                <a:ahLst/>
                <a:cxnLst/>
                <a:rect l="l" t="t" r="r" b="b"/>
                <a:pathLst>
                  <a:path w="1082" h="330" extrusionOk="0">
                    <a:moveTo>
                      <a:pt x="1082" y="1"/>
                    </a:moveTo>
                    <a:lnTo>
                      <a:pt x="1082" y="1"/>
                    </a:lnTo>
                    <a:cubicBezTo>
                      <a:pt x="762" y="113"/>
                      <a:pt x="329" y="329"/>
                      <a:pt x="1" y="329"/>
                    </a:cubicBezTo>
                    <a:cubicBezTo>
                      <a:pt x="329" y="329"/>
                      <a:pt x="762" y="217"/>
                      <a:pt x="1082" y="1"/>
                    </a:cubicBezTo>
                    <a:close/>
                  </a:path>
                </a:pathLst>
              </a:custGeom>
              <a:solidFill>
                <a:srgbClr val="BC8A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834;p42">
                <a:extLst>
                  <a:ext uri="{FF2B5EF4-FFF2-40B4-BE49-F238E27FC236}">
                    <a16:creationId xmlns:a16="http://schemas.microsoft.com/office/drawing/2014/main" id="{43FC5E36-F076-1324-7399-9D1AEDEB1B16}"/>
                  </a:ext>
                </a:extLst>
              </p:cNvPr>
              <p:cNvSpPr/>
              <p:nvPr/>
            </p:nvSpPr>
            <p:spPr>
              <a:xfrm>
                <a:off x="2525300" y="700275"/>
                <a:ext cx="2625" cy="24225"/>
              </a:xfrm>
              <a:custGeom>
                <a:avLst/>
                <a:gdLst/>
                <a:ahLst/>
                <a:cxnLst/>
                <a:rect l="l" t="t" r="r" b="b"/>
                <a:pathLst>
                  <a:path w="105" h="969" extrusionOk="0">
                    <a:moveTo>
                      <a:pt x="105" y="0"/>
                    </a:moveTo>
                    <a:cubicBezTo>
                      <a:pt x="1" y="320"/>
                      <a:pt x="1" y="649"/>
                      <a:pt x="105" y="969"/>
                    </a:cubicBezTo>
                    <a:lnTo>
                      <a:pt x="105" y="0"/>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835;p42">
                <a:extLst>
                  <a:ext uri="{FF2B5EF4-FFF2-40B4-BE49-F238E27FC236}">
                    <a16:creationId xmlns:a16="http://schemas.microsoft.com/office/drawing/2014/main" id="{A6156FA6-CDF7-BACA-D2EE-7F0E07E7F364}"/>
                  </a:ext>
                </a:extLst>
              </p:cNvPr>
              <p:cNvSpPr/>
              <p:nvPr/>
            </p:nvSpPr>
            <p:spPr>
              <a:xfrm>
                <a:off x="2527900" y="724525"/>
                <a:ext cx="5425" cy="13600"/>
              </a:xfrm>
              <a:custGeom>
                <a:avLst/>
                <a:gdLst/>
                <a:ahLst/>
                <a:cxnLst/>
                <a:rect l="l" t="t" r="r" b="b"/>
                <a:pathLst>
                  <a:path w="217" h="544" extrusionOk="0">
                    <a:moveTo>
                      <a:pt x="1" y="0"/>
                    </a:moveTo>
                    <a:cubicBezTo>
                      <a:pt x="2" y="113"/>
                      <a:pt x="113" y="328"/>
                      <a:pt x="113" y="544"/>
                    </a:cubicBezTo>
                    <a:lnTo>
                      <a:pt x="217" y="544"/>
                    </a:lnTo>
                    <a:cubicBezTo>
                      <a:pt x="114" y="328"/>
                      <a:pt x="2" y="113"/>
                      <a:pt x="1" y="0"/>
                    </a:cubicBezTo>
                    <a:close/>
                  </a:path>
                </a:pathLst>
              </a:custGeom>
              <a:solidFill>
                <a:srgbClr val="C4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836;p42">
                <a:extLst>
                  <a:ext uri="{FF2B5EF4-FFF2-40B4-BE49-F238E27FC236}">
                    <a16:creationId xmlns:a16="http://schemas.microsoft.com/office/drawing/2014/main" id="{515F6079-833A-BE0A-30A4-37B5039923C9}"/>
                  </a:ext>
                </a:extLst>
              </p:cNvPr>
              <p:cNvSpPr/>
              <p:nvPr/>
            </p:nvSpPr>
            <p:spPr>
              <a:xfrm>
                <a:off x="2460450" y="692050"/>
                <a:ext cx="70300" cy="46075"/>
              </a:xfrm>
              <a:custGeom>
                <a:avLst/>
                <a:gdLst/>
                <a:ahLst/>
                <a:cxnLst/>
                <a:rect l="l" t="t" r="r" b="b"/>
                <a:pathLst>
                  <a:path w="2812" h="1843" extrusionOk="0">
                    <a:moveTo>
                      <a:pt x="2699" y="1"/>
                    </a:moveTo>
                    <a:cubicBezTo>
                      <a:pt x="2379" y="217"/>
                      <a:pt x="1946" y="329"/>
                      <a:pt x="1618" y="329"/>
                    </a:cubicBezTo>
                    <a:cubicBezTo>
                      <a:pt x="1298" y="433"/>
                      <a:pt x="1082" y="433"/>
                      <a:pt x="753" y="433"/>
                    </a:cubicBezTo>
                    <a:lnTo>
                      <a:pt x="1" y="433"/>
                    </a:lnTo>
                    <a:cubicBezTo>
                      <a:pt x="866" y="1082"/>
                      <a:pt x="1834" y="1514"/>
                      <a:pt x="2811" y="1843"/>
                    </a:cubicBezTo>
                    <a:cubicBezTo>
                      <a:pt x="2811" y="1626"/>
                      <a:pt x="2699" y="1410"/>
                      <a:pt x="2699" y="1298"/>
                    </a:cubicBezTo>
                    <a:cubicBezTo>
                      <a:pt x="2595" y="978"/>
                      <a:pt x="2595" y="649"/>
                      <a:pt x="2699" y="329"/>
                    </a:cubicBezTo>
                    <a:lnTo>
                      <a:pt x="2699" y="217"/>
                    </a:lnTo>
                    <a:lnTo>
                      <a:pt x="2699" y="1"/>
                    </a:ln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837;p42">
                <a:extLst>
                  <a:ext uri="{FF2B5EF4-FFF2-40B4-BE49-F238E27FC236}">
                    <a16:creationId xmlns:a16="http://schemas.microsoft.com/office/drawing/2014/main" id="{D5CFDB07-29F9-9F44-D9F4-75CC1B87745E}"/>
                  </a:ext>
                </a:extLst>
              </p:cNvPr>
              <p:cNvSpPr/>
              <p:nvPr/>
            </p:nvSpPr>
            <p:spPr>
              <a:xfrm>
                <a:off x="2495475" y="853625"/>
                <a:ext cx="516225" cy="414100"/>
              </a:xfrm>
              <a:custGeom>
                <a:avLst/>
                <a:gdLst/>
                <a:ahLst/>
                <a:cxnLst/>
                <a:rect l="l" t="t" r="r" b="b"/>
                <a:pathLst>
                  <a:path w="20649" h="16564" extrusionOk="0">
                    <a:moveTo>
                      <a:pt x="8903" y="1"/>
                    </a:moveTo>
                    <a:cubicBezTo>
                      <a:pt x="6341" y="1"/>
                      <a:pt x="3315" y="925"/>
                      <a:pt x="1" y="3698"/>
                    </a:cubicBezTo>
                    <a:lnTo>
                      <a:pt x="1" y="16564"/>
                    </a:lnTo>
                    <a:lnTo>
                      <a:pt x="20649" y="16564"/>
                    </a:lnTo>
                    <a:lnTo>
                      <a:pt x="17294" y="3698"/>
                    </a:lnTo>
                    <a:cubicBezTo>
                      <a:pt x="17294" y="3698"/>
                      <a:pt x="14027" y="1"/>
                      <a:pt x="8903"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838;p42">
                <a:extLst>
                  <a:ext uri="{FF2B5EF4-FFF2-40B4-BE49-F238E27FC236}">
                    <a16:creationId xmlns:a16="http://schemas.microsoft.com/office/drawing/2014/main" id="{7CCA76BF-6602-A95C-A5B9-F52ED9B5D293}"/>
                  </a:ext>
                </a:extLst>
              </p:cNvPr>
              <p:cNvSpPr/>
              <p:nvPr/>
            </p:nvSpPr>
            <p:spPr>
              <a:xfrm>
                <a:off x="2527900" y="894175"/>
                <a:ext cx="440575" cy="354525"/>
              </a:xfrm>
              <a:custGeom>
                <a:avLst/>
                <a:gdLst/>
                <a:ahLst/>
                <a:cxnLst/>
                <a:rect l="l" t="t" r="r" b="b"/>
                <a:pathLst>
                  <a:path w="17623" h="14181" extrusionOk="0">
                    <a:moveTo>
                      <a:pt x="7558" y="0"/>
                    </a:moveTo>
                    <a:cubicBezTo>
                      <a:pt x="5381" y="0"/>
                      <a:pt x="2811" y="709"/>
                      <a:pt x="1" y="2836"/>
                    </a:cubicBezTo>
                    <a:lnTo>
                      <a:pt x="1" y="12564"/>
                    </a:lnTo>
                    <a:lnTo>
                      <a:pt x="17622" y="14181"/>
                    </a:lnTo>
                    <a:lnTo>
                      <a:pt x="14700" y="2836"/>
                    </a:lnTo>
                    <a:cubicBezTo>
                      <a:pt x="14700" y="2836"/>
                      <a:pt x="11914" y="0"/>
                      <a:pt x="7558"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839;p42">
                <a:extLst>
                  <a:ext uri="{FF2B5EF4-FFF2-40B4-BE49-F238E27FC236}">
                    <a16:creationId xmlns:a16="http://schemas.microsoft.com/office/drawing/2014/main" id="{40E55BAB-7B34-3A5A-A67D-FBD284939799}"/>
                  </a:ext>
                </a:extLst>
              </p:cNvPr>
              <p:cNvSpPr/>
              <p:nvPr/>
            </p:nvSpPr>
            <p:spPr>
              <a:xfrm>
                <a:off x="2479275" y="1092950"/>
                <a:ext cx="532425" cy="174775"/>
              </a:xfrm>
              <a:custGeom>
                <a:avLst/>
                <a:gdLst/>
                <a:ahLst/>
                <a:cxnLst/>
                <a:rect l="l" t="t" r="r" b="b"/>
                <a:pathLst>
                  <a:path w="21297" h="6991" extrusionOk="0">
                    <a:moveTo>
                      <a:pt x="7302" y="1"/>
                    </a:moveTo>
                    <a:cubicBezTo>
                      <a:pt x="6936" y="1"/>
                      <a:pt x="6558" y="24"/>
                      <a:pt x="6165" y="73"/>
                    </a:cubicBezTo>
                    <a:cubicBezTo>
                      <a:pt x="0" y="938"/>
                      <a:pt x="649" y="6991"/>
                      <a:pt x="649" y="6991"/>
                    </a:cubicBezTo>
                    <a:lnTo>
                      <a:pt x="21297" y="6991"/>
                    </a:lnTo>
                    <a:cubicBezTo>
                      <a:pt x="15233" y="4864"/>
                      <a:pt x="12571" y="1"/>
                      <a:pt x="7302"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840;p42">
                <a:extLst>
                  <a:ext uri="{FF2B5EF4-FFF2-40B4-BE49-F238E27FC236}">
                    <a16:creationId xmlns:a16="http://schemas.microsoft.com/office/drawing/2014/main" id="{364ADBD7-D697-B1C2-67AC-538399A8D495}"/>
                  </a:ext>
                </a:extLst>
              </p:cNvPr>
              <p:cNvSpPr/>
              <p:nvPr/>
            </p:nvSpPr>
            <p:spPr>
              <a:xfrm>
                <a:off x="2495475" y="921850"/>
                <a:ext cx="545850" cy="402525"/>
              </a:xfrm>
              <a:custGeom>
                <a:avLst/>
                <a:gdLst/>
                <a:ahLst/>
                <a:cxnLst/>
                <a:rect l="l" t="t" r="r" b="b"/>
                <a:pathLst>
                  <a:path w="21834" h="16101" extrusionOk="0">
                    <a:moveTo>
                      <a:pt x="16213" y="0"/>
                    </a:moveTo>
                    <a:lnTo>
                      <a:pt x="17294" y="969"/>
                    </a:lnTo>
                    <a:lnTo>
                      <a:pt x="20649" y="13835"/>
                    </a:lnTo>
                    <a:lnTo>
                      <a:pt x="1" y="13835"/>
                    </a:lnTo>
                    <a:lnTo>
                      <a:pt x="1" y="16100"/>
                    </a:lnTo>
                    <a:cubicBezTo>
                      <a:pt x="2162" y="16100"/>
                      <a:pt x="2378" y="14483"/>
                      <a:pt x="2378" y="14483"/>
                    </a:cubicBezTo>
                    <a:lnTo>
                      <a:pt x="21833" y="14483"/>
                    </a:lnTo>
                    <a:lnTo>
                      <a:pt x="18158"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841;p42">
                <a:extLst>
                  <a:ext uri="{FF2B5EF4-FFF2-40B4-BE49-F238E27FC236}">
                    <a16:creationId xmlns:a16="http://schemas.microsoft.com/office/drawing/2014/main" id="{1FB7E0A5-2E5D-AA64-324F-7437FF958E14}"/>
                  </a:ext>
                </a:extLst>
              </p:cNvPr>
              <p:cNvSpPr/>
              <p:nvPr/>
            </p:nvSpPr>
            <p:spPr>
              <a:xfrm>
                <a:off x="2506275" y="1121800"/>
                <a:ext cx="391950" cy="132300"/>
              </a:xfrm>
              <a:custGeom>
                <a:avLst/>
                <a:gdLst/>
                <a:ahLst/>
                <a:cxnLst/>
                <a:rect l="l" t="t" r="r" b="b"/>
                <a:pathLst>
                  <a:path w="15678" h="5292" extrusionOk="0">
                    <a:moveTo>
                      <a:pt x="6486" y="0"/>
                    </a:moveTo>
                    <a:cubicBezTo>
                      <a:pt x="6054" y="0"/>
                      <a:pt x="5734" y="0"/>
                      <a:pt x="5301" y="104"/>
                    </a:cubicBezTo>
                    <a:cubicBezTo>
                      <a:pt x="4004" y="320"/>
                      <a:pt x="2924" y="865"/>
                      <a:pt x="1946" y="1730"/>
                    </a:cubicBezTo>
                    <a:cubicBezTo>
                      <a:pt x="1082" y="2482"/>
                      <a:pt x="433" y="3563"/>
                      <a:pt x="113" y="4756"/>
                    </a:cubicBezTo>
                    <a:lnTo>
                      <a:pt x="113" y="5188"/>
                    </a:lnTo>
                    <a:cubicBezTo>
                      <a:pt x="1" y="5188"/>
                      <a:pt x="113" y="5292"/>
                      <a:pt x="113" y="5292"/>
                    </a:cubicBezTo>
                    <a:lnTo>
                      <a:pt x="217" y="5188"/>
                    </a:lnTo>
                    <a:cubicBezTo>
                      <a:pt x="433" y="3995"/>
                      <a:pt x="978" y="2914"/>
                      <a:pt x="1843" y="2049"/>
                    </a:cubicBezTo>
                    <a:cubicBezTo>
                      <a:pt x="2707" y="1185"/>
                      <a:pt x="3788" y="649"/>
                      <a:pt x="4869" y="320"/>
                    </a:cubicBezTo>
                    <a:cubicBezTo>
                      <a:pt x="5405" y="216"/>
                      <a:pt x="5950" y="104"/>
                      <a:pt x="6598" y="104"/>
                    </a:cubicBezTo>
                    <a:cubicBezTo>
                      <a:pt x="7351" y="104"/>
                      <a:pt x="8111" y="216"/>
                      <a:pt x="8864" y="433"/>
                    </a:cubicBezTo>
                    <a:cubicBezTo>
                      <a:pt x="9512" y="649"/>
                      <a:pt x="10057" y="969"/>
                      <a:pt x="10705" y="1297"/>
                    </a:cubicBezTo>
                    <a:cubicBezTo>
                      <a:pt x="11138" y="1730"/>
                      <a:pt x="11674" y="2049"/>
                      <a:pt x="12106" y="2482"/>
                    </a:cubicBezTo>
                    <a:cubicBezTo>
                      <a:pt x="13083" y="3243"/>
                      <a:pt x="13948" y="4107"/>
                      <a:pt x="15132" y="4540"/>
                    </a:cubicBezTo>
                    <a:cubicBezTo>
                      <a:pt x="15245" y="4540"/>
                      <a:pt x="15461" y="4540"/>
                      <a:pt x="15565" y="4643"/>
                    </a:cubicBezTo>
                    <a:cubicBezTo>
                      <a:pt x="15677" y="4643"/>
                      <a:pt x="15677" y="4540"/>
                      <a:pt x="15677" y="4540"/>
                    </a:cubicBezTo>
                    <a:cubicBezTo>
                      <a:pt x="14380" y="4211"/>
                      <a:pt x="13403" y="3346"/>
                      <a:pt x="12435" y="2594"/>
                    </a:cubicBezTo>
                    <a:cubicBezTo>
                      <a:pt x="12002" y="2162"/>
                      <a:pt x="11458" y="1730"/>
                      <a:pt x="11025" y="1401"/>
                    </a:cubicBezTo>
                    <a:cubicBezTo>
                      <a:pt x="10489" y="969"/>
                      <a:pt x="9841" y="649"/>
                      <a:pt x="9192" y="433"/>
                    </a:cubicBezTo>
                    <a:cubicBezTo>
                      <a:pt x="8328" y="104"/>
                      <a:pt x="7463" y="0"/>
                      <a:pt x="6486"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842;p42">
                <a:extLst>
                  <a:ext uri="{FF2B5EF4-FFF2-40B4-BE49-F238E27FC236}">
                    <a16:creationId xmlns:a16="http://schemas.microsoft.com/office/drawing/2014/main" id="{380ECFA9-D789-A5F4-5196-24E228C1B273}"/>
                  </a:ext>
                </a:extLst>
              </p:cNvPr>
              <p:cNvSpPr/>
              <p:nvPr/>
            </p:nvSpPr>
            <p:spPr>
              <a:xfrm>
                <a:off x="2522500" y="1146000"/>
                <a:ext cx="402750" cy="108100"/>
              </a:xfrm>
              <a:custGeom>
                <a:avLst/>
                <a:gdLst/>
                <a:ahLst/>
                <a:cxnLst/>
                <a:rect l="l" t="t" r="r" b="b"/>
                <a:pathLst>
                  <a:path w="16110" h="4324" extrusionOk="0">
                    <a:moveTo>
                      <a:pt x="5733" y="1"/>
                    </a:moveTo>
                    <a:cubicBezTo>
                      <a:pt x="4540" y="1"/>
                      <a:pt x="3355" y="433"/>
                      <a:pt x="2491" y="1081"/>
                    </a:cubicBezTo>
                    <a:cubicBezTo>
                      <a:pt x="1514" y="1730"/>
                      <a:pt x="761" y="2707"/>
                      <a:pt x="217" y="3675"/>
                    </a:cubicBezTo>
                    <a:cubicBezTo>
                      <a:pt x="113" y="3788"/>
                      <a:pt x="113" y="4004"/>
                      <a:pt x="0" y="4108"/>
                    </a:cubicBezTo>
                    <a:lnTo>
                      <a:pt x="113" y="4108"/>
                    </a:lnTo>
                    <a:cubicBezTo>
                      <a:pt x="649" y="3139"/>
                      <a:pt x="1297" y="2162"/>
                      <a:pt x="2275" y="1410"/>
                    </a:cubicBezTo>
                    <a:cubicBezTo>
                      <a:pt x="3139" y="649"/>
                      <a:pt x="4324" y="217"/>
                      <a:pt x="5517" y="217"/>
                    </a:cubicBezTo>
                    <a:lnTo>
                      <a:pt x="5733" y="217"/>
                    </a:lnTo>
                    <a:cubicBezTo>
                      <a:pt x="6918" y="217"/>
                      <a:pt x="8111" y="545"/>
                      <a:pt x="8976" y="1194"/>
                    </a:cubicBezTo>
                    <a:cubicBezTo>
                      <a:pt x="10056" y="1946"/>
                      <a:pt x="10921" y="2923"/>
                      <a:pt x="12002" y="3572"/>
                    </a:cubicBezTo>
                    <a:cubicBezTo>
                      <a:pt x="12867" y="4108"/>
                      <a:pt x="13835" y="4324"/>
                      <a:pt x="14812" y="4324"/>
                    </a:cubicBezTo>
                    <a:lnTo>
                      <a:pt x="15564" y="4324"/>
                    </a:lnTo>
                    <a:cubicBezTo>
                      <a:pt x="15780" y="4324"/>
                      <a:pt x="15893" y="4324"/>
                      <a:pt x="16109" y="4220"/>
                    </a:cubicBezTo>
                    <a:cubicBezTo>
                      <a:pt x="16109" y="4220"/>
                      <a:pt x="16109" y="4108"/>
                      <a:pt x="15997" y="4108"/>
                    </a:cubicBezTo>
                    <a:cubicBezTo>
                      <a:pt x="15677" y="4220"/>
                      <a:pt x="15244" y="4220"/>
                      <a:pt x="14812" y="4220"/>
                    </a:cubicBezTo>
                    <a:cubicBezTo>
                      <a:pt x="13947" y="4220"/>
                      <a:pt x="13083" y="4004"/>
                      <a:pt x="12218" y="3572"/>
                    </a:cubicBezTo>
                    <a:cubicBezTo>
                      <a:pt x="11137" y="3027"/>
                      <a:pt x="10273" y="1946"/>
                      <a:pt x="9296" y="1194"/>
                    </a:cubicBezTo>
                    <a:cubicBezTo>
                      <a:pt x="8215" y="433"/>
                      <a:pt x="7030" y="1"/>
                      <a:pt x="5837"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843;p42">
                <a:extLst>
                  <a:ext uri="{FF2B5EF4-FFF2-40B4-BE49-F238E27FC236}">
                    <a16:creationId xmlns:a16="http://schemas.microsoft.com/office/drawing/2014/main" id="{050FBBC3-C56E-313D-F5F5-949F992070F7}"/>
                  </a:ext>
                </a:extLst>
              </p:cNvPr>
              <p:cNvSpPr/>
              <p:nvPr/>
            </p:nvSpPr>
            <p:spPr>
              <a:xfrm>
                <a:off x="2544125" y="1181250"/>
                <a:ext cx="267625" cy="72850"/>
              </a:xfrm>
              <a:custGeom>
                <a:avLst/>
                <a:gdLst/>
                <a:ahLst/>
                <a:cxnLst/>
                <a:rect l="l" t="t" r="r" b="b"/>
                <a:pathLst>
                  <a:path w="10705" h="2914" extrusionOk="0">
                    <a:moveTo>
                      <a:pt x="4756" y="0"/>
                    </a:moveTo>
                    <a:cubicBezTo>
                      <a:pt x="3675" y="0"/>
                      <a:pt x="2707" y="320"/>
                      <a:pt x="1729" y="865"/>
                    </a:cubicBezTo>
                    <a:cubicBezTo>
                      <a:pt x="1081" y="1401"/>
                      <a:pt x="432" y="2049"/>
                      <a:pt x="0" y="2810"/>
                    </a:cubicBezTo>
                    <a:lnTo>
                      <a:pt x="0" y="2914"/>
                    </a:lnTo>
                    <a:lnTo>
                      <a:pt x="113" y="2914"/>
                    </a:lnTo>
                    <a:cubicBezTo>
                      <a:pt x="865" y="1513"/>
                      <a:pt x="2274" y="536"/>
                      <a:pt x="3787" y="216"/>
                    </a:cubicBezTo>
                    <a:cubicBezTo>
                      <a:pt x="4107" y="216"/>
                      <a:pt x="4436" y="104"/>
                      <a:pt x="4756" y="104"/>
                    </a:cubicBezTo>
                    <a:cubicBezTo>
                      <a:pt x="5188" y="104"/>
                      <a:pt x="5733" y="216"/>
                      <a:pt x="6269" y="320"/>
                    </a:cubicBezTo>
                    <a:cubicBezTo>
                      <a:pt x="6701" y="536"/>
                      <a:pt x="7030" y="649"/>
                      <a:pt x="7462" y="865"/>
                    </a:cubicBezTo>
                    <a:cubicBezTo>
                      <a:pt x="7782" y="1081"/>
                      <a:pt x="8111" y="1297"/>
                      <a:pt x="8431" y="1617"/>
                    </a:cubicBezTo>
                    <a:cubicBezTo>
                      <a:pt x="9079" y="2162"/>
                      <a:pt x="9728" y="2810"/>
                      <a:pt x="10592" y="2914"/>
                    </a:cubicBezTo>
                    <a:cubicBezTo>
                      <a:pt x="10705" y="2914"/>
                      <a:pt x="10705" y="2914"/>
                      <a:pt x="10592" y="2810"/>
                    </a:cubicBezTo>
                    <a:cubicBezTo>
                      <a:pt x="9840" y="2698"/>
                      <a:pt x="9191" y="2049"/>
                      <a:pt x="8647" y="1617"/>
                    </a:cubicBezTo>
                    <a:cubicBezTo>
                      <a:pt x="8327" y="1297"/>
                      <a:pt x="7998" y="1081"/>
                      <a:pt x="7678" y="865"/>
                    </a:cubicBezTo>
                    <a:cubicBezTo>
                      <a:pt x="7246" y="649"/>
                      <a:pt x="6917" y="432"/>
                      <a:pt x="6485" y="320"/>
                    </a:cubicBezTo>
                    <a:cubicBezTo>
                      <a:pt x="5949" y="104"/>
                      <a:pt x="5300" y="0"/>
                      <a:pt x="4756"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844;p42">
                <a:extLst>
                  <a:ext uri="{FF2B5EF4-FFF2-40B4-BE49-F238E27FC236}">
                    <a16:creationId xmlns:a16="http://schemas.microsoft.com/office/drawing/2014/main" id="{36578332-3343-2CD0-679F-657190D04394}"/>
                  </a:ext>
                </a:extLst>
              </p:cNvPr>
              <p:cNvSpPr/>
              <p:nvPr/>
            </p:nvSpPr>
            <p:spPr>
              <a:xfrm>
                <a:off x="2568550" y="1221650"/>
                <a:ext cx="183750" cy="35275"/>
              </a:xfrm>
              <a:custGeom>
                <a:avLst/>
                <a:gdLst/>
                <a:ahLst/>
                <a:cxnLst/>
                <a:rect l="l" t="t" r="r" b="b"/>
                <a:pathLst>
                  <a:path w="7350" h="1411" extrusionOk="0">
                    <a:moveTo>
                      <a:pt x="3130" y="1"/>
                    </a:moveTo>
                    <a:cubicBezTo>
                      <a:pt x="2482" y="1"/>
                      <a:pt x="1833" y="113"/>
                      <a:pt x="1297" y="330"/>
                    </a:cubicBezTo>
                    <a:cubicBezTo>
                      <a:pt x="865" y="546"/>
                      <a:pt x="433" y="866"/>
                      <a:pt x="104" y="1298"/>
                    </a:cubicBezTo>
                    <a:cubicBezTo>
                      <a:pt x="0" y="1410"/>
                      <a:pt x="104" y="1410"/>
                      <a:pt x="104" y="1410"/>
                    </a:cubicBezTo>
                    <a:cubicBezTo>
                      <a:pt x="752" y="649"/>
                      <a:pt x="1617" y="217"/>
                      <a:pt x="2594" y="113"/>
                    </a:cubicBezTo>
                    <a:lnTo>
                      <a:pt x="3027" y="113"/>
                    </a:lnTo>
                    <a:cubicBezTo>
                      <a:pt x="3995" y="113"/>
                      <a:pt x="4860" y="433"/>
                      <a:pt x="5724" y="762"/>
                    </a:cubicBezTo>
                    <a:cubicBezTo>
                      <a:pt x="6157" y="1082"/>
                      <a:pt x="6701" y="1298"/>
                      <a:pt x="7237" y="1410"/>
                    </a:cubicBezTo>
                    <a:cubicBezTo>
                      <a:pt x="7350" y="1410"/>
                      <a:pt x="7350" y="1298"/>
                      <a:pt x="7350" y="1194"/>
                    </a:cubicBezTo>
                    <a:cubicBezTo>
                      <a:pt x="6805" y="1194"/>
                      <a:pt x="6269" y="866"/>
                      <a:pt x="5837" y="649"/>
                    </a:cubicBezTo>
                    <a:cubicBezTo>
                      <a:pt x="5292" y="433"/>
                      <a:pt x="4860" y="217"/>
                      <a:pt x="4323" y="113"/>
                    </a:cubicBezTo>
                    <a:cubicBezTo>
                      <a:pt x="3891" y="1"/>
                      <a:pt x="3563" y="1"/>
                      <a:pt x="3130"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845;p42">
                <a:extLst>
                  <a:ext uri="{FF2B5EF4-FFF2-40B4-BE49-F238E27FC236}">
                    <a16:creationId xmlns:a16="http://schemas.microsoft.com/office/drawing/2014/main" id="{66CBEB22-BDC0-43CF-B583-FE0C740208A7}"/>
                  </a:ext>
                </a:extLst>
              </p:cNvPr>
              <p:cNvSpPr/>
              <p:nvPr/>
            </p:nvSpPr>
            <p:spPr>
              <a:xfrm>
                <a:off x="2881975" y="948850"/>
                <a:ext cx="2625" cy="5450"/>
              </a:xfrm>
              <a:custGeom>
                <a:avLst/>
                <a:gdLst/>
                <a:ahLst/>
                <a:cxnLst/>
                <a:rect l="l" t="t" r="r" b="b"/>
                <a:pathLst>
                  <a:path w="105" h="218" extrusionOk="0">
                    <a:moveTo>
                      <a:pt x="104" y="1"/>
                    </a:moveTo>
                    <a:cubicBezTo>
                      <a:pt x="1" y="1"/>
                      <a:pt x="1" y="1"/>
                      <a:pt x="1" y="105"/>
                    </a:cubicBezTo>
                    <a:lnTo>
                      <a:pt x="104" y="217"/>
                    </a:lnTo>
                    <a:lnTo>
                      <a:pt x="104" y="1"/>
                    </a:ln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846;p42">
                <a:extLst>
                  <a:ext uri="{FF2B5EF4-FFF2-40B4-BE49-F238E27FC236}">
                    <a16:creationId xmlns:a16="http://schemas.microsoft.com/office/drawing/2014/main" id="{AA5FB3A4-8ACF-5CA5-8980-5127AEC4EBD8}"/>
                  </a:ext>
                </a:extLst>
              </p:cNvPr>
              <p:cNvSpPr/>
              <p:nvPr/>
            </p:nvSpPr>
            <p:spPr>
              <a:xfrm>
                <a:off x="2881975" y="951450"/>
                <a:ext cx="59475" cy="262250"/>
              </a:xfrm>
              <a:custGeom>
                <a:avLst/>
                <a:gdLst/>
                <a:ahLst/>
                <a:cxnLst/>
                <a:rect l="l" t="t" r="r" b="b"/>
                <a:pathLst>
                  <a:path w="2379" h="10490" extrusionOk="0">
                    <a:moveTo>
                      <a:pt x="1" y="1"/>
                    </a:moveTo>
                    <a:lnTo>
                      <a:pt x="1" y="1"/>
                    </a:lnTo>
                    <a:cubicBezTo>
                      <a:pt x="217" y="1410"/>
                      <a:pt x="433" y="2707"/>
                      <a:pt x="753" y="4108"/>
                    </a:cubicBezTo>
                    <a:cubicBezTo>
                      <a:pt x="969" y="5405"/>
                      <a:pt x="1298" y="6814"/>
                      <a:pt x="1618" y="8111"/>
                    </a:cubicBezTo>
                    <a:cubicBezTo>
                      <a:pt x="1834" y="8976"/>
                      <a:pt x="2050" y="9728"/>
                      <a:pt x="2266" y="10489"/>
                    </a:cubicBezTo>
                    <a:cubicBezTo>
                      <a:pt x="2379" y="10489"/>
                      <a:pt x="2379" y="10489"/>
                      <a:pt x="2379" y="10377"/>
                    </a:cubicBezTo>
                    <a:cubicBezTo>
                      <a:pt x="1946" y="9080"/>
                      <a:pt x="1618" y="7679"/>
                      <a:pt x="1298" y="6382"/>
                    </a:cubicBezTo>
                    <a:cubicBezTo>
                      <a:pt x="1082" y="4973"/>
                      <a:pt x="753" y="3676"/>
                      <a:pt x="537" y="2275"/>
                    </a:cubicBezTo>
                    <a:cubicBezTo>
                      <a:pt x="433" y="1514"/>
                      <a:pt x="217" y="865"/>
                      <a:pt x="104" y="113"/>
                    </a:cubicBezTo>
                    <a:lnTo>
                      <a:pt x="1" y="1"/>
                    </a:ln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847;p42">
                <a:extLst>
                  <a:ext uri="{FF2B5EF4-FFF2-40B4-BE49-F238E27FC236}">
                    <a16:creationId xmlns:a16="http://schemas.microsoft.com/office/drawing/2014/main" id="{21C23634-696D-8D03-7491-92100D6C3404}"/>
                  </a:ext>
                </a:extLst>
              </p:cNvPr>
              <p:cNvSpPr/>
              <p:nvPr/>
            </p:nvSpPr>
            <p:spPr>
              <a:xfrm>
                <a:off x="2514500" y="1113575"/>
                <a:ext cx="13425" cy="19050"/>
              </a:xfrm>
              <a:custGeom>
                <a:avLst/>
                <a:gdLst/>
                <a:ahLst/>
                <a:cxnLst/>
                <a:rect l="l" t="t" r="r" b="b"/>
                <a:pathLst>
                  <a:path w="537" h="762" extrusionOk="0">
                    <a:moveTo>
                      <a:pt x="537" y="1"/>
                    </a:moveTo>
                    <a:lnTo>
                      <a:pt x="217" y="329"/>
                    </a:lnTo>
                    <a:cubicBezTo>
                      <a:pt x="217" y="433"/>
                      <a:pt x="104" y="545"/>
                      <a:pt x="1" y="762"/>
                    </a:cubicBezTo>
                    <a:cubicBezTo>
                      <a:pt x="217" y="545"/>
                      <a:pt x="320" y="329"/>
                      <a:pt x="537" y="217"/>
                    </a:cubicBezTo>
                    <a:lnTo>
                      <a:pt x="537" y="1"/>
                    </a:ln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848;p42">
                <a:extLst>
                  <a:ext uri="{FF2B5EF4-FFF2-40B4-BE49-F238E27FC236}">
                    <a16:creationId xmlns:a16="http://schemas.microsoft.com/office/drawing/2014/main" id="{C6254810-5D11-660D-9841-6E0C4EC8DE8F}"/>
                  </a:ext>
                </a:extLst>
              </p:cNvPr>
              <p:cNvSpPr/>
              <p:nvPr/>
            </p:nvSpPr>
            <p:spPr>
              <a:xfrm>
                <a:off x="2527900" y="1059550"/>
                <a:ext cx="413550" cy="159550"/>
              </a:xfrm>
              <a:custGeom>
                <a:avLst/>
                <a:gdLst/>
                <a:ahLst/>
                <a:cxnLst/>
                <a:rect l="l" t="t" r="r" b="b"/>
                <a:pathLst>
                  <a:path w="16542" h="6382" extrusionOk="0">
                    <a:moveTo>
                      <a:pt x="5837" y="0"/>
                    </a:moveTo>
                    <a:cubicBezTo>
                      <a:pt x="4869" y="0"/>
                      <a:pt x="3788" y="112"/>
                      <a:pt x="2811" y="432"/>
                    </a:cubicBezTo>
                    <a:cubicBezTo>
                      <a:pt x="1842" y="761"/>
                      <a:pt x="762" y="1409"/>
                      <a:pt x="1" y="2162"/>
                    </a:cubicBezTo>
                    <a:lnTo>
                      <a:pt x="1" y="2378"/>
                    </a:lnTo>
                    <a:cubicBezTo>
                      <a:pt x="762" y="1626"/>
                      <a:pt x="1626" y="1081"/>
                      <a:pt x="2491" y="761"/>
                    </a:cubicBezTo>
                    <a:cubicBezTo>
                      <a:pt x="3572" y="329"/>
                      <a:pt x="4756" y="112"/>
                      <a:pt x="5837" y="112"/>
                    </a:cubicBezTo>
                    <a:lnTo>
                      <a:pt x="6382" y="112"/>
                    </a:lnTo>
                    <a:cubicBezTo>
                      <a:pt x="7783" y="216"/>
                      <a:pt x="9080" y="545"/>
                      <a:pt x="10377" y="1081"/>
                    </a:cubicBezTo>
                    <a:cubicBezTo>
                      <a:pt x="11457" y="1626"/>
                      <a:pt x="12538" y="2378"/>
                      <a:pt x="13515" y="3242"/>
                    </a:cubicBezTo>
                    <a:cubicBezTo>
                      <a:pt x="14484" y="4003"/>
                      <a:pt x="15348" y="4972"/>
                      <a:pt x="16109" y="6053"/>
                    </a:cubicBezTo>
                    <a:cubicBezTo>
                      <a:pt x="16213" y="6165"/>
                      <a:pt x="16213" y="6269"/>
                      <a:pt x="16325" y="6381"/>
                    </a:cubicBezTo>
                    <a:lnTo>
                      <a:pt x="16429" y="6381"/>
                    </a:lnTo>
                    <a:cubicBezTo>
                      <a:pt x="16429" y="6381"/>
                      <a:pt x="16542" y="6381"/>
                      <a:pt x="16429" y="6269"/>
                    </a:cubicBezTo>
                    <a:cubicBezTo>
                      <a:pt x="15677" y="5300"/>
                      <a:pt x="14916" y="4220"/>
                      <a:pt x="13948" y="3355"/>
                    </a:cubicBezTo>
                    <a:cubicBezTo>
                      <a:pt x="12971" y="2490"/>
                      <a:pt x="11890" y="1729"/>
                      <a:pt x="10809" y="1193"/>
                    </a:cubicBezTo>
                    <a:cubicBezTo>
                      <a:pt x="9624" y="545"/>
                      <a:pt x="8215" y="112"/>
                      <a:pt x="6918" y="0"/>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849;p42">
                <a:extLst>
                  <a:ext uri="{FF2B5EF4-FFF2-40B4-BE49-F238E27FC236}">
                    <a16:creationId xmlns:a16="http://schemas.microsoft.com/office/drawing/2014/main" id="{92FD7880-C4FA-F7B7-B700-23412A5A5139}"/>
                  </a:ext>
                </a:extLst>
              </p:cNvPr>
              <p:cNvSpPr/>
              <p:nvPr/>
            </p:nvSpPr>
            <p:spPr>
              <a:xfrm>
                <a:off x="1990300" y="853625"/>
                <a:ext cx="513425" cy="416700"/>
              </a:xfrm>
              <a:custGeom>
                <a:avLst/>
                <a:gdLst/>
                <a:ahLst/>
                <a:cxnLst/>
                <a:rect l="l" t="t" r="r" b="b"/>
                <a:pathLst>
                  <a:path w="20537" h="16668" extrusionOk="0">
                    <a:moveTo>
                      <a:pt x="11706" y="1"/>
                    </a:moveTo>
                    <a:cubicBezTo>
                      <a:pt x="6613" y="1"/>
                      <a:pt x="3347" y="3698"/>
                      <a:pt x="3347" y="3698"/>
                    </a:cubicBezTo>
                    <a:lnTo>
                      <a:pt x="1" y="16667"/>
                    </a:lnTo>
                    <a:lnTo>
                      <a:pt x="20536" y="16667"/>
                    </a:lnTo>
                    <a:lnTo>
                      <a:pt x="20536" y="3698"/>
                    </a:lnTo>
                    <a:cubicBezTo>
                      <a:pt x="17256" y="925"/>
                      <a:pt x="14253" y="1"/>
                      <a:pt x="11706"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850;p42">
                <a:extLst>
                  <a:ext uri="{FF2B5EF4-FFF2-40B4-BE49-F238E27FC236}">
                    <a16:creationId xmlns:a16="http://schemas.microsoft.com/office/drawing/2014/main" id="{7FF2388A-A8FC-64E4-125B-68D1ACC1A7A0}"/>
                  </a:ext>
                </a:extLst>
              </p:cNvPr>
              <p:cNvSpPr/>
              <p:nvPr/>
            </p:nvSpPr>
            <p:spPr>
              <a:xfrm>
                <a:off x="2033525" y="894175"/>
                <a:ext cx="440350" cy="357350"/>
              </a:xfrm>
              <a:custGeom>
                <a:avLst/>
                <a:gdLst/>
                <a:ahLst/>
                <a:cxnLst/>
                <a:rect l="l" t="t" r="r" b="b"/>
                <a:pathLst>
                  <a:path w="17614" h="14294" extrusionOk="0">
                    <a:moveTo>
                      <a:pt x="10056" y="0"/>
                    </a:moveTo>
                    <a:cubicBezTo>
                      <a:pt x="5701" y="0"/>
                      <a:pt x="2915" y="2836"/>
                      <a:pt x="2915" y="2836"/>
                    </a:cubicBezTo>
                    <a:lnTo>
                      <a:pt x="1" y="14293"/>
                    </a:lnTo>
                    <a:lnTo>
                      <a:pt x="1" y="14293"/>
                    </a:lnTo>
                    <a:lnTo>
                      <a:pt x="17614" y="12564"/>
                    </a:lnTo>
                    <a:lnTo>
                      <a:pt x="17614" y="2836"/>
                    </a:lnTo>
                    <a:cubicBezTo>
                      <a:pt x="14804" y="709"/>
                      <a:pt x="12234" y="0"/>
                      <a:pt x="10056"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851;p42">
                <a:extLst>
                  <a:ext uri="{FF2B5EF4-FFF2-40B4-BE49-F238E27FC236}">
                    <a16:creationId xmlns:a16="http://schemas.microsoft.com/office/drawing/2014/main" id="{D1A53523-2EEA-3EA4-8C28-F5EAE48CBA57}"/>
                  </a:ext>
                </a:extLst>
              </p:cNvPr>
              <p:cNvSpPr/>
              <p:nvPr/>
            </p:nvSpPr>
            <p:spPr>
              <a:xfrm>
                <a:off x="1990300" y="1095050"/>
                <a:ext cx="532225" cy="175275"/>
              </a:xfrm>
              <a:custGeom>
                <a:avLst/>
                <a:gdLst/>
                <a:ahLst/>
                <a:cxnLst/>
                <a:rect l="l" t="t" r="r" b="b"/>
                <a:pathLst>
                  <a:path w="21289" h="7011" extrusionOk="0">
                    <a:moveTo>
                      <a:pt x="13861" y="0"/>
                    </a:moveTo>
                    <a:cubicBezTo>
                      <a:pt x="8681" y="0"/>
                      <a:pt x="6013" y="4806"/>
                      <a:pt x="1" y="7010"/>
                    </a:cubicBezTo>
                    <a:lnTo>
                      <a:pt x="20536" y="7010"/>
                    </a:lnTo>
                    <a:cubicBezTo>
                      <a:pt x="20536" y="7010"/>
                      <a:pt x="21288" y="854"/>
                      <a:pt x="15132" y="93"/>
                    </a:cubicBezTo>
                    <a:cubicBezTo>
                      <a:pt x="14691" y="30"/>
                      <a:pt x="14268" y="0"/>
                      <a:pt x="13861"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852;p42">
                <a:extLst>
                  <a:ext uri="{FF2B5EF4-FFF2-40B4-BE49-F238E27FC236}">
                    <a16:creationId xmlns:a16="http://schemas.microsoft.com/office/drawing/2014/main" id="{1606FBE9-AB1D-886C-23B1-E987694E812B}"/>
                  </a:ext>
                </a:extLst>
              </p:cNvPr>
              <p:cNvSpPr/>
              <p:nvPr/>
            </p:nvSpPr>
            <p:spPr>
              <a:xfrm>
                <a:off x="1957875" y="921850"/>
                <a:ext cx="545850" cy="402525"/>
              </a:xfrm>
              <a:custGeom>
                <a:avLst/>
                <a:gdLst/>
                <a:ahLst/>
                <a:cxnLst/>
                <a:rect l="l" t="t" r="r" b="b"/>
                <a:pathLst>
                  <a:path w="21834" h="16101" extrusionOk="0">
                    <a:moveTo>
                      <a:pt x="3779" y="0"/>
                    </a:moveTo>
                    <a:lnTo>
                      <a:pt x="1" y="14483"/>
                    </a:lnTo>
                    <a:lnTo>
                      <a:pt x="19559" y="14483"/>
                    </a:lnTo>
                    <a:cubicBezTo>
                      <a:pt x="19559" y="14483"/>
                      <a:pt x="19775" y="16100"/>
                      <a:pt x="21833" y="16100"/>
                    </a:cubicBezTo>
                    <a:lnTo>
                      <a:pt x="21833" y="13938"/>
                    </a:lnTo>
                    <a:lnTo>
                      <a:pt x="1298" y="13938"/>
                    </a:lnTo>
                    <a:lnTo>
                      <a:pt x="4644" y="969"/>
                    </a:lnTo>
                    <a:lnTo>
                      <a:pt x="572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853;p42">
                <a:extLst>
                  <a:ext uri="{FF2B5EF4-FFF2-40B4-BE49-F238E27FC236}">
                    <a16:creationId xmlns:a16="http://schemas.microsoft.com/office/drawing/2014/main" id="{9F03C0C3-4D5C-5CD5-4CAB-9FB1C4822DA2}"/>
                  </a:ext>
                </a:extLst>
              </p:cNvPr>
              <p:cNvSpPr/>
              <p:nvPr/>
            </p:nvSpPr>
            <p:spPr>
              <a:xfrm>
                <a:off x="2103800" y="1121800"/>
                <a:ext cx="389100" cy="132300"/>
              </a:xfrm>
              <a:custGeom>
                <a:avLst/>
                <a:gdLst/>
                <a:ahLst/>
                <a:cxnLst/>
                <a:rect l="l" t="t" r="r" b="b"/>
                <a:pathLst>
                  <a:path w="15564" h="5292" extrusionOk="0">
                    <a:moveTo>
                      <a:pt x="9079" y="0"/>
                    </a:moveTo>
                    <a:cubicBezTo>
                      <a:pt x="8430" y="0"/>
                      <a:pt x="7670" y="104"/>
                      <a:pt x="6917" y="320"/>
                    </a:cubicBezTo>
                    <a:cubicBezTo>
                      <a:pt x="6269" y="536"/>
                      <a:pt x="5620" y="752"/>
                      <a:pt x="5076" y="1081"/>
                    </a:cubicBezTo>
                    <a:cubicBezTo>
                      <a:pt x="4540" y="1513"/>
                      <a:pt x="3995" y="1833"/>
                      <a:pt x="3562" y="2266"/>
                    </a:cubicBezTo>
                    <a:cubicBezTo>
                      <a:pt x="2594" y="3130"/>
                      <a:pt x="1617" y="3995"/>
                      <a:pt x="432" y="4427"/>
                    </a:cubicBezTo>
                    <a:cubicBezTo>
                      <a:pt x="320" y="4427"/>
                      <a:pt x="216" y="4427"/>
                      <a:pt x="0" y="4540"/>
                    </a:cubicBezTo>
                    <a:lnTo>
                      <a:pt x="0" y="4643"/>
                    </a:lnTo>
                    <a:lnTo>
                      <a:pt x="104" y="4643"/>
                    </a:lnTo>
                    <a:cubicBezTo>
                      <a:pt x="1297" y="4427"/>
                      <a:pt x="2265" y="3563"/>
                      <a:pt x="3130" y="2810"/>
                    </a:cubicBezTo>
                    <a:cubicBezTo>
                      <a:pt x="3675" y="2378"/>
                      <a:pt x="4107" y="1946"/>
                      <a:pt x="4643" y="1617"/>
                    </a:cubicBezTo>
                    <a:cubicBezTo>
                      <a:pt x="5188" y="1185"/>
                      <a:pt x="5724" y="865"/>
                      <a:pt x="6373" y="649"/>
                    </a:cubicBezTo>
                    <a:cubicBezTo>
                      <a:pt x="7237" y="320"/>
                      <a:pt x="8214" y="104"/>
                      <a:pt x="9079" y="104"/>
                    </a:cubicBezTo>
                    <a:cubicBezTo>
                      <a:pt x="9511" y="104"/>
                      <a:pt x="9831" y="104"/>
                      <a:pt x="10264" y="216"/>
                    </a:cubicBezTo>
                    <a:cubicBezTo>
                      <a:pt x="11457" y="433"/>
                      <a:pt x="12641" y="969"/>
                      <a:pt x="13506" y="1833"/>
                    </a:cubicBezTo>
                    <a:cubicBezTo>
                      <a:pt x="14371" y="2594"/>
                      <a:pt x="15019" y="3675"/>
                      <a:pt x="15348" y="4756"/>
                    </a:cubicBezTo>
                    <a:cubicBezTo>
                      <a:pt x="15451" y="4860"/>
                      <a:pt x="15451" y="5076"/>
                      <a:pt x="15451" y="5188"/>
                    </a:cubicBezTo>
                    <a:cubicBezTo>
                      <a:pt x="15451" y="5188"/>
                      <a:pt x="15451" y="5292"/>
                      <a:pt x="15564" y="5292"/>
                    </a:cubicBezTo>
                    <a:lnTo>
                      <a:pt x="15564" y="5188"/>
                    </a:lnTo>
                    <a:cubicBezTo>
                      <a:pt x="15348" y="3995"/>
                      <a:pt x="14803" y="2914"/>
                      <a:pt x="13938" y="2049"/>
                    </a:cubicBezTo>
                    <a:cubicBezTo>
                      <a:pt x="13186" y="1081"/>
                      <a:pt x="12105" y="433"/>
                      <a:pt x="10912" y="216"/>
                    </a:cubicBezTo>
                    <a:cubicBezTo>
                      <a:pt x="10264" y="0"/>
                      <a:pt x="9727" y="0"/>
                      <a:pt x="9079"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854;p42">
                <a:extLst>
                  <a:ext uri="{FF2B5EF4-FFF2-40B4-BE49-F238E27FC236}">
                    <a16:creationId xmlns:a16="http://schemas.microsoft.com/office/drawing/2014/main" id="{FA492F2F-30C9-ABF4-5086-81CDEB102DFF}"/>
                  </a:ext>
                </a:extLst>
              </p:cNvPr>
              <p:cNvSpPr/>
              <p:nvPr/>
            </p:nvSpPr>
            <p:spPr>
              <a:xfrm>
                <a:off x="2073950" y="1146000"/>
                <a:ext cx="405350" cy="110925"/>
              </a:xfrm>
              <a:custGeom>
                <a:avLst/>
                <a:gdLst/>
                <a:ahLst/>
                <a:cxnLst/>
                <a:rect l="l" t="t" r="r" b="b"/>
                <a:pathLst>
                  <a:path w="16214" h="4437" extrusionOk="0">
                    <a:moveTo>
                      <a:pt x="16109" y="4108"/>
                    </a:moveTo>
                    <a:lnTo>
                      <a:pt x="16109" y="4220"/>
                    </a:lnTo>
                    <a:cubicBezTo>
                      <a:pt x="16109" y="4220"/>
                      <a:pt x="16213" y="4108"/>
                      <a:pt x="16109" y="4108"/>
                    </a:cubicBezTo>
                    <a:close/>
                    <a:moveTo>
                      <a:pt x="10489" y="1"/>
                    </a:moveTo>
                    <a:cubicBezTo>
                      <a:pt x="9408" y="1"/>
                      <a:pt x="8215" y="329"/>
                      <a:pt x="7350" y="978"/>
                    </a:cubicBezTo>
                    <a:cubicBezTo>
                      <a:pt x="6270" y="1626"/>
                      <a:pt x="5405" y="2707"/>
                      <a:pt x="4324" y="3356"/>
                    </a:cubicBezTo>
                    <a:cubicBezTo>
                      <a:pt x="3459" y="3892"/>
                      <a:pt x="2379" y="4220"/>
                      <a:pt x="1298" y="4220"/>
                    </a:cubicBezTo>
                    <a:lnTo>
                      <a:pt x="649" y="4220"/>
                    </a:lnTo>
                    <a:cubicBezTo>
                      <a:pt x="546" y="4220"/>
                      <a:pt x="329" y="4108"/>
                      <a:pt x="217" y="4108"/>
                    </a:cubicBezTo>
                    <a:lnTo>
                      <a:pt x="113" y="4108"/>
                    </a:lnTo>
                    <a:cubicBezTo>
                      <a:pt x="113" y="4108"/>
                      <a:pt x="1" y="4220"/>
                      <a:pt x="113" y="4220"/>
                    </a:cubicBezTo>
                    <a:cubicBezTo>
                      <a:pt x="546" y="4324"/>
                      <a:pt x="978" y="4436"/>
                      <a:pt x="1298" y="4436"/>
                    </a:cubicBezTo>
                    <a:cubicBezTo>
                      <a:pt x="2162" y="4436"/>
                      <a:pt x="3027" y="4220"/>
                      <a:pt x="3788" y="3788"/>
                    </a:cubicBezTo>
                    <a:cubicBezTo>
                      <a:pt x="4973" y="3243"/>
                      <a:pt x="5837" y="2275"/>
                      <a:pt x="6814" y="1514"/>
                    </a:cubicBezTo>
                    <a:cubicBezTo>
                      <a:pt x="7247" y="1081"/>
                      <a:pt x="7783" y="762"/>
                      <a:pt x="8431" y="545"/>
                    </a:cubicBezTo>
                    <a:cubicBezTo>
                      <a:pt x="8976" y="329"/>
                      <a:pt x="9624" y="217"/>
                      <a:pt x="10273" y="217"/>
                    </a:cubicBezTo>
                    <a:lnTo>
                      <a:pt x="10489" y="217"/>
                    </a:lnTo>
                    <a:cubicBezTo>
                      <a:pt x="11570" y="217"/>
                      <a:pt x="12651" y="545"/>
                      <a:pt x="13619" y="1194"/>
                    </a:cubicBezTo>
                    <a:cubicBezTo>
                      <a:pt x="14596" y="1842"/>
                      <a:pt x="15349" y="2707"/>
                      <a:pt x="15893" y="3788"/>
                    </a:cubicBezTo>
                    <a:cubicBezTo>
                      <a:pt x="15997" y="3892"/>
                      <a:pt x="15997" y="4004"/>
                      <a:pt x="16109" y="4108"/>
                    </a:cubicBezTo>
                    <a:cubicBezTo>
                      <a:pt x="15677" y="3027"/>
                      <a:pt x="15029" y="2059"/>
                      <a:pt x="14052" y="1410"/>
                    </a:cubicBezTo>
                    <a:cubicBezTo>
                      <a:pt x="13187" y="649"/>
                      <a:pt x="12002" y="113"/>
                      <a:pt x="10809" y="113"/>
                    </a:cubicBezTo>
                    <a:cubicBezTo>
                      <a:pt x="10705" y="1"/>
                      <a:pt x="10593" y="1"/>
                      <a:pt x="10489"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855;p42">
                <a:extLst>
                  <a:ext uri="{FF2B5EF4-FFF2-40B4-BE49-F238E27FC236}">
                    <a16:creationId xmlns:a16="http://schemas.microsoft.com/office/drawing/2014/main" id="{6E50F64D-EF08-1083-B5BF-DBD0E977B543}"/>
                  </a:ext>
                </a:extLst>
              </p:cNvPr>
              <p:cNvSpPr/>
              <p:nvPr/>
            </p:nvSpPr>
            <p:spPr>
              <a:xfrm>
                <a:off x="2190250" y="1181250"/>
                <a:ext cx="267425" cy="75675"/>
              </a:xfrm>
              <a:custGeom>
                <a:avLst/>
                <a:gdLst/>
                <a:ahLst/>
                <a:cxnLst/>
                <a:rect l="l" t="t" r="r" b="b"/>
                <a:pathLst>
                  <a:path w="10697" h="3027" extrusionOk="0">
                    <a:moveTo>
                      <a:pt x="5941" y="0"/>
                    </a:moveTo>
                    <a:cubicBezTo>
                      <a:pt x="5405" y="0"/>
                      <a:pt x="4972" y="104"/>
                      <a:pt x="4428" y="216"/>
                    </a:cubicBezTo>
                    <a:cubicBezTo>
                      <a:pt x="3675" y="432"/>
                      <a:pt x="2915" y="865"/>
                      <a:pt x="2266" y="1401"/>
                    </a:cubicBezTo>
                    <a:cubicBezTo>
                      <a:pt x="1618" y="1946"/>
                      <a:pt x="969" y="2698"/>
                      <a:pt x="104" y="2914"/>
                    </a:cubicBezTo>
                    <a:cubicBezTo>
                      <a:pt x="1" y="2914"/>
                      <a:pt x="1" y="3026"/>
                      <a:pt x="104" y="3026"/>
                    </a:cubicBezTo>
                    <a:cubicBezTo>
                      <a:pt x="865" y="2810"/>
                      <a:pt x="1514" y="2265"/>
                      <a:pt x="2050" y="1833"/>
                    </a:cubicBezTo>
                    <a:cubicBezTo>
                      <a:pt x="2378" y="1513"/>
                      <a:pt x="2698" y="1297"/>
                      <a:pt x="3027" y="1081"/>
                    </a:cubicBezTo>
                    <a:cubicBezTo>
                      <a:pt x="3347" y="865"/>
                      <a:pt x="3675" y="649"/>
                      <a:pt x="4108" y="432"/>
                    </a:cubicBezTo>
                    <a:cubicBezTo>
                      <a:pt x="4644" y="216"/>
                      <a:pt x="5292" y="104"/>
                      <a:pt x="5941" y="104"/>
                    </a:cubicBezTo>
                    <a:cubicBezTo>
                      <a:pt x="6157" y="104"/>
                      <a:pt x="6373" y="216"/>
                      <a:pt x="6589" y="216"/>
                    </a:cubicBezTo>
                    <a:cubicBezTo>
                      <a:pt x="7350" y="320"/>
                      <a:pt x="8103" y="536"/>
                      <a:pt x="8751" y="968"/>
                    </a:cubicBezTo>
                    <a:cubicBezTo>
                      <a:pt x="9512" y="1513"/>
                      <a:pt x="10160" y="2162"/>
                      <a:pt x="10593" y="2914"/>
                    </a:cubicBezTo>
                    <a:cubicBezTo>
                      <a:pt x="10697" y="2914"/>
                      <a:pt x="10697" y="2914"/>
                      <a:pt x="10697" y="2810"/>
                    </a:cubicBezTo>
                    <a:cubicBezTo>
                      <a:pt x="9944" y="1401"/>
                      <a:pt x="8535" y="432"/>
                      <a:pt x="7022" y="104"/>
                    </a:cubicBezTo>
                    <a:cubicBezTo>
                      <a:pt x="6702" y="0"/>
                      <a:pt x="6269" y="0"/>
                      <a:pt x="5941"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856;p42">
                <a:extLst>
                  <a:ext uri="{FF2B5EF4-FFF2-40B4-BE49-F238E27FC236}">
                    <a16:creationId xmlns:a16="http://schemas.microsoft.com/office/drawing/2014/main" id="{931C1FE6-676E-5FB3-3B91-6A1856226A2C}"/>
                  </a:ext>
                </a:extLst>
              </p:cNvPr>
              <p:cNvSpPr/>
              <p:nvPr/>
            </p:nvSpPr>
            <p:spPr>
              <a:xfrm>
                <a:off x="2249700" y="1221650"/>
                <a:ext cx="180950" cy="35275"/>
              </a:xfrm>
              <a:custGeom>
                <a:avLst/>
                <a:gdLst/>
                <a:ahLst/>
                <a:cxnLst/>
                <a:rect l="l" t="t" r="r" b="b"/>
                <a:pathLst>
                  <a:path w="7238" h="1411" extrusionOk="0">
                    <a:moveTo>
                      <a:pt x="4211" y="1"/>
                    </a:moveTo>
                    <a:cubicBezTo>
                      <a:pt x="3347" y="1"/>
                      <a:pt x="2482" y="217"/>
                      <a:pt x="1730" y="649"/>
                    </a:cubicBezTo>
                    <a:cubicBezTo>
                      <a:pt x="1185" y="866"/>
                      <a:pt x="649" y="1194"/>
                      <a:pt x="0" y="1298"/>
                    </a:cubicBezTo>
                    <a:lnTo>
                      <a:pt x="0" y="1410"/>
                    </a:lnTo>
                    <a:cubicBezTo>
                      <a:pt x="537" y="1298"/>
                      <a:pt x="969" y="1082"/>
                      <a:pt x="1514" y="866"/>
                    </a:cubicBezTo>
                    <a:cubicBezTo>
                      <a:pt x="1946" y="649"/>
                      <a:pt x="2482" y="433"/>
                      <a:pt x="2914" y="330"/>
                    </a:cubicBezTo>
                    <a:cubicBezTo>
                      <a:pt x="3347" y="217"/>
                      <a:pt x="3779" y="113"/>
                      <a:pt x="4211" y="113"/>
                    </a:cubicBezTo>
                    <a:cubicBezTo>
                      <a:pt x="4860" y="113"/>
                      <a:pt x="5405" y="217"/>
                      <a:pt x="5941" y="433"/>
                    </a:cubicBezTo>
                    <a:cubicBezTo>
                      <a:pt x="6373" y="649"/>
                      <a:pt x="6805" y="978"/>
                      <a:pt x="7238" y="1410"/>
                    </a:cubicBezTo>
                    <a:lnTo>
                      <a:pt x="7238" y="1298"/>
                    </a:lnTo>
                    <a:cubicBezTo>
                      <a:pt x="6702" y="546"/>
                      <a:pt x="5725" y="113"/>
                      <a:pt x="4860"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857;p42">
                <a:extLst>
                  <a:ext uri="{FF2B5EF4-FFF2-40B4-BE49-F238E27FC236}">
                    <a16:creationId xmlns:a16="http://schemas.microsoft.com/office/drawing/2014/main" id="{848772A9-120B-06D7-B164-8375C53BA6E3}"/>
                  </a:ext>
                </a:extLst>
              </p:cNvPr>
              <p:cNvSpPr/>
              <p:nvPr/>
            </p:nvSpPr>
            <p:spPr>
              <a:xfrm>
                <a:off x="2114600" y="948850"/>
                <a:ext cx="5425" cy="5450"/>
              </a:xfrm>
              <a:custGeom>
                <a:avLst/>
                <a:gdLst/>
                <a:ahLst/>
                <a:cxnLst/>
                <a:rect l="l" t="t" r="r" b="b"/>
                <a:pathLst>
                  <a:path w="217" h="218" extrusionOk="0">
                    <a:moveTo>
                      <a:pt x="104" y="1"/>
                    </a:moveTo>
                    <a:cubicBezTo>
                      <a:pt x="104" y="105"/>
                      <a:pt x="104" y="217"/>
                      <a:pt x="0" y="217"/>
                    </a:cubicBezTo>
                    <a:cubicBezTo>
                      <a:pt x="104" y="217"/>
                      <a:pt x="104" y="217"/>
                      <a:pt x="217" y="105"/>
                    </a:cubicBezTo>
                    <a:cubicBezTo>
                      <a:pt x="217" y="1"/>
                      <a:pt x="217" y="1"/>
                      <a:pt x="104"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858;p42">
                <a:extLst>
                  <a:ext uri="{FF2B5EF4-FFF2-40B4-BE49-F238E27FC236}">
                    <a16:creationId xmlns:a16="http://schemas.microsoft.com/office/drawing/2014/main" id="{56A73DAD-3215-0F42-F674-ADA9A048E669}"/>
                  </a:ext>
                </a:extLst>
              </p:cNvPr>
              <p:cNvSpPr/>
              <p:nvPr/>
            </p:nvSpPr>
            <p:spPr>
              <a:xfrm>
                <a:off x="2060550" y="951450"/>
                <a:ext cx="59475" cy="262250"/>
              </a:xfrm>
              <a:custGeom>
                <a:avLst/>
                <a:gdLst/>
                <a:ahLst/>
                <a:cxnLst/>
                <a:rect l="l" t="t" r="r" b="b"/>
                <a:pathLst>
                  <a:path w="2379" h="10490" extrusionOk="0">
                    <a:moveTo>
                      <a:pt x="2379" y="1"/>
                    </a:moveTo>
                    <a:lnTo>
                      <a:pt x="2379" y="1"/>
                    </a:lnTo>
                    <a:cubicBezTo>
                      <a:pt x="2266" y="113"/>
                      <a:pt x="2266" y="113"/>
                      <a:pt x="2162" y="113"/>
                    </a:cubicBezTo>
                    <a:cubicBezTo>
                      <a:pt x="2050" y="1514"/>
                      <a:pt x="1730" y="2811"/>
                      <a:pt x="1514" y="4108"/>
                    </a:cubicBezTo>
                    <a:cubicBezTo>
                      <a:pt x="1185" y="5405"/>
                      <a:pt x="969" y="6814"/>
                      <a:pt x="537" y="8111"/>
                    </a:cubicBezTo>
                    <a:cubicBezTo>
                      <a:pt x="433" y="8863"/>
                      <a:pt x="217" y="9624"/>
                      <a:pt x="1" y="10377"/>
                    </a:cubicBezTo>
                    <a:cubicBezTo>
                      <a:pt x="1" y="10489"/>
                      <a:pt x="1" y="10489"/>
                      <a:pt x="104" y="10489"/>
                    </a:cubicBezTo>
                    <a:cubicBezTo>
                      <a:pt x="537" y="9080"/>
                      <a:pt x="865" y="7783"/>
                      <a:pt x="1185" y="6382"/>
                    </a:cubicBezTo>
                    <a:cubicBezTo>
                      <a:pt x="1514" y="5085"/>
                      <a:pt x="1730" y="3676"/>
                      <a:pt x="1946" y="2275"/>
                    </a:cubicBezTo>
                    <a:cubicBezTo>
                      <a:pt x="2162" y="1514"/>
                      <a:pt x="2266" y="762"/>
                      <a:pt x="2379" y="1"/>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859;p42">
                <a:extLst>
                  <a:ext uri="{FF2B5EF4-FFF2-40B4-BE49-F238E27FC236}">
                    <a16:creationId xmlns:a16="http://schemas.microsoft.com/office/drawing/2014/main" id="{448FE5C8-1D55-9C4A-CAC8-A4B7F1B2B2F0}"/>
                  </a:ext>
                </a:extLst>
              </p:cNvPr>
              <p:cNvSpPr/>
              <p:nvPr/>
            </p:nvSpPr>
            <p:spPr>
              <a:xfrm>
                <a:off x="2473850" y="1113575"/>
                <a:ext cx="13650" cy="19050"/>
              </a:xfrm>
              <a:custGeom>
                <a:avLst/>
                <a:gdLst/>
                <a:ahLst/>
                <a:cxnLst/>
                <a:rect l="l" t="t" r="r" b="b"/>
                <a:pathLst>
                  <a:path w="546" h="762" extrusionOk="0">
                    <a:moveTo>
                      <a:pt x="1" y="1"/>
                    </a:moveTo>
                    <a:lnTo>
                      <a:pt x="1" y="217"/>
                    </a:lnTo>
                    <a:lnTo>
                      <a:pt x="217" y="433"/>
                    </a:lnTo>
                    <a:cubicBezTo>
                      <a:pt x="330" y="545"/>
                      <a:pt x="433" y="649"/>
                      <a:pt x="433" y="762"/>
                    </a:cubicBezTo>
                    <a:lnTo>
                      <a:pt x="546" y="762"/>
                    </a:lnTo>
                    <a:cubicBezTo>
                      <a:pt x="330" y="433"/>
                      <a:pt x="217" y="217"/>
                      <a:pt x="1"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860;p42">
                <a:extLst>
                  <a:ext uri="{FF2B5EF4-FFF2-40B4-BE49-F238E27FC236}">
                    <a16:creationId xmlns:a16="http://schemas.microsoft.com/office/drawing/2014/main" id="{1C2C3967-3764-5226-C5EA-DA7DF81691CC}"/>
                  </a:ext>
                </a:extLst>
              </p:cNvPr>
              <p:cNvSpPr/>
              <p:nvPr/>
            </p:nvSpPr>
            <p:spPr>
              <a:xfrm>
                <a:off x="2063150" y="1059550"/>
                <a:ext cx="410725" cy="159550"/>
              </a:xfrm>
              <a:custGeom>
                <a:avLst/>
                <a:gdLst/>
                <a:ahLst/>
                <a:cxnLst/>
                <a:rect l="l" t="t" r="r" b="b"/>
                <a:pathLst>
                  <a:path w="16429" h="6382" extrusionOk="0">
                    <a:moveTo>
                      <a:pt x="10056" y="0"/>
                    </a:moveTo>
                    <a:cubicBezTo>
                      <a:pt x="8647" y="112"/>
                      <a:pt x="7350" y="432"/>
                      <a:pt x="6053" y="977"/>
                    </a:cubicBezTo>
                    <a:cubicBezTo>
                      <a:pt x="4869" y="1513"/>
                      <a:pt x="3788" y="2274"/>
                      <a:pt x="2811" y="3026"/>
                    </a:cubicBezTo>
                    <a:cubicBezTo>
                      <a:pt x="1842" y="3891"/>
                      <a:pt x="978" y="4868"/>
                      <a:pt x="217" y="5949"/>
                    </a:cubicBezTo>
                    <a:cubicBezTo>
                      <a:pt x="113" y="6053"/>
                      <a:pt x="0" y="6165"/>
                      <a:pt x="0" y="6381"/>
                    </a:cubicBezTo>
                    <a:lnTo>
                      <a:pt x="113" y="6381"/>
                    </a:lnTo>
                    <a:cubicBezTo>
                      <a:pt x="761" y="5404"/>
                      <a:pt x="1626" y="4436"/>
                      <a:pt x="2594" y="3459"/>
                    </a:cubicBezTo>
                    <a:cubicBezTo>
                      <a:pt x="3459" y="2706"/>
                      <a:pt x="4540" y="1946"/>
                      <a:pt x="5621" y="1297"/>
                    </a:cubicBezTo>
                    <a:cubicBezTo>
                      <a:pt x="6814" y="761"/>
                      <a:pt x="8111" y="329"/>
                      <a:pt x="9512" y="216"/>
                    </a:cubicBezTo>
                    <a:cubicBezTo>
                      <a:pt x="9840" y="112"/>
                      <a:pt x="10160" y="112"/>
                      <a:pt x="10593" y="112"/>
                    </a:cubicBezTo>
                    <a:cubicBezTo>
                      <a:pt x="11570" y="112"/>
                      <a:pt x="12538" y="216"/>
                      <a:pt x="13515" y="545"/>
                    </a:cubicBezTo>
                    <a:cubicBezTo>
                      <a:pt x="14596" y="977"/>
                      <a:pt x="15564" y="1513"/>
                      <a:pt x="16429" y="2378"/>
                    </a:cubicBezTo>
                    <a:lnTo>
                      <a:pt x="16429" y="2162"/>
                    </a:lnTo>
                    <a:cubicBezTo>
                      <a:pt x="15677" y="1513"/>
                      <a:pt x="14916" y="977"/>
                      <a:pt x="13947" y="649"/>
                    </a:cubicBezTo>
                    <a:cubicBezTo>
                      <a:pt x="12867" y="216"/>
                      <a:pt x="11786" y="0"/>
                      <a:pt x="10593" y="0"/>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861;p42">
                <a:extLst>
                  <a:ext uri="{FF2B5EF4-FFF2-40B4-BE49-F238E27FC236}">
                    <a16:creationId xmlns:a16="http://schemas.microsoft.com/office/drawing/2014/main" id="{ADC8BC7F-DACA-F3A6-25FE-08FD5C1E7029}"/>
                  </a:ext>
                </a:extLst>
              </p:cNvPr>
              <p:cNvSpPr/>
              <p:nvPr/>
            </p:nvSpPr>
            <p:spPr>
              <a:xfrm>
                <a:off x="2225275" y="1183400"/>
                <a:ext cx="164950" cy="238250"/>
              </a:xfrm>
              <a:custGeom>
                <a:avLst/>
                <a:gdLst/>
                <a:ahLst/>
                <a:cxnLst/>
                <a:rect l="l" t="t" r="r" b="b"/>
                <a:pathLst>
                  <a:path w="6598" h="9530" extrusionOk="0">
                    <a:moveTo>
                      <a:pt x="4613" y="0"/>
                    </a:moveTo>
                    <a:cubicBezTo>
                      <a:pt x="3353" y="0"/>
                      <a:pt x="2058" y="477"/>
                      <a:pt x="1081" y="1315"/>
                    </a:cubicBezTo>
                    <a:cubicBezTo>
                      <a:pt x="977" y="1427"/>
                      <a:pt x="977" y="1427"/>
                      <a:pt x="977" y="1531"/>
                    </a:cubicBezTo>
                    <a:cubicBezTo>
                      <a:pt x="217" y="3805"/>
                      <a:pt x="0" y="5854"/>
                      <a:pt x="217" y="8128"/>
                    </a:cubicBezTo>
                    <a:cubicBezTo>
                      <a:pt x="761" y="7367"/>
                      <a:pt x="1410" y="6503"/>
                      <a:pt x="2274" y="5967"/>
                    </a:cubicBezTo>
                    <a:cubicBezTo>
                      <a:pt x="2378" y="7264"/>
                      <a:pt x="2923" y="8561"/>
                      <a:pt x="3675" y="9529"/>
                    </a:cubicBezTo>
                    <a:cubicBezTo>
                      <a:pt x="3788" y="8232"/>
                      <a:pt x="3788" y="6935"/>
                      <a:pt x="3891" y="5638"/>
                    </a:cubicBezTo>
                    <a:cubicBezTo>
                      <a:pt x="4108" y="4341"/>
                      <a:pt x="4652" y="3044"/>
                      <a:pt x="5301" y="1963"/>
                    </a:cubicBezTo>
                    <a:cubicBezTo>
                      <a:pt x="5621" y="1531"/>
                      <a:pt x="6053" y="779"/>
                      <a:pt x="6598" y="450"/>
                    </a:cubicBezTo>
                    <a:cubicBezTo>
                      <a:pt x="5985" y="144"/>
                      <a:pt x="5304" y="0"/>
                      <a:pt x="4613" y="0"/>
                    </a:cubicBezTo>
                    <a:close/>
                  </a:path>
                </a:pathLst>
              </a:custGeom>
              <a:solidFill>
                <a:srgbClr val="CC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862;p42">
                <a:extLst>
                  <a:ext uri="{FF2B5EF4-FFF2-40B4-BE49-F238E27FC236}">
                    <a16:creationId xmlns:a16="http://schemas.microsoft.com/office/drawing/2014/main" id="{3B8086D6-B411-B623-5382-BA2B3737670F}"/>
                  </a:ext>
                </a:extLst>
              </p:cNvPr>
              <p:cNvSpPr/>
              <p:nvPr/>
            </p:nvSpPr>
            <p:spPr>
              <a:xfrm>
                <a:off x="2192850" y="881200"/>
                <a:ext cx="199975" cy="248650"/>
              </a:xfrm>
              <a:custGeom>
                <a:avLst/>
                <a:gdLst/>
                <a:ahLst/>
                <a:cxnLst/>
                <a:rect l="l" t="t" r="r" b="b"/>
                <a:pathLst>
                  <a:path w="7999" h="9946" extrusionOk="0">
                    <a:moveTo>
                      <a:pt x="1410" y="1"/>
                    </a:moveTo>
                    <a:cubicBezTo>
                      <a:pt x="1194" y="329"/>
                      <a:pt x="1081" y="761"/>
                      <a:pt x="865" y="1081"/>
                    </a:cubicBezTo>
                    <a:cubicBezTo>
                      <a:pt x="113" y="3355"/>
                      <a:pt x="0" y="6166"/>
                      <a:pt x="1626" y="8111"/>
                    </a:cubicBezTo>
                    <a:cubicBezTo>
                      <a:pt x="2528" y="9235"/>
                      <a:pt x="4003" y="9946"/>
                      <a:pt x="5471" y="9946"/>
                    </a:cubicBezTo>
                    <a:cubicBezTo>
                      <a:pt x="6115" y="9946"/>
                      <a:pt x="6757" y="9809"/>
                      <a:pt x="7350" y="9512"/>
                    </a:cubicBezTo>
                    <a:cubicBezTo>
                      <a:pt x="7566" y="9512"/>
                      <a:pt x="7679" y="9408"/>
                      <a:pt x="7679" y="9192"/>
                    </a:cubicBezTo>
                    <a:cubicBezTo>
                      <a:pt x="7679" y="9080"/>
                      <a:pt x="7679" y="8976"/>
                      <a:pt x="7462" y="8976"/>
                    </a:cubicBezTo>
                    <a:cubicBezTo>
                      <a:pt x="7566" y="8976"/>
                      <a:pt x="7679" y="8976"/>
                      <a:pt x="7782" y="8863"/>
                    </a:cubicBezTo>
                    <a:lnTo>
                      <a:pt x="7782" y="8543"/>
                    </a:lnTo>
                    <a:cubicBezTo>
                      <a:pt x="7782" y="8543"/>
                      <a:pt x="7679" y="8543"/>
                      <a:pt x="7679" y="8431"/>
                    </a:cubicBezTo>
                    <a:lnTo>
                      <a:pt x="7566" y="8431"/>
                    </a:lnTo>
                    <a:cubicBezTo>
                      <a:pt x="7679" y="8431"/>
                      <a:pt x="7999" y="8327"/>
                      <a:pt x="7895" y="8111"/>
                    </a:cubicBezTo>
                    <a:cubicBezTo>
                      <a:pt x="7895" y="7999"/>
                      <a:pt x="7782" y="7895"/>
                      <a:pt x="7679" y="7783"/>
                    </a:cubicBezTo>
                    <a:cubicBezTo>
                      <a:pt x="7462" y="7679"/>
                      <a:pt x="7350" y="7679"/>
                      <a:pt x="7134" y="7679"/>
                    </a:cubicBezTo>
                    <a:cubicBezTo>
                      <a:pt x="7350" y="7566"/>
                      <a:pt x="7566" y="7463"/>
                      <a:pt x="7462" y="7246"/>
                    </a:cubicBezTo>
                    <a:cubicBezTo>
                      <a:pt x="7462" y="7134"/>
                      <a:pt x="7350" y="7030"/>
                      <a:pt x="7246" y="7030"/>
                    </a:cubicBezTo>
                    <a:cubicBezTo>
                      <a:pt x="7190" y="6974"/>
                      <a:pt x="7136" y="6974"/>
                      <a:pt x="7069" y="6974"/>
                    </a:cubicBezTo>
                    <a:cubicBezTo>
                      <a:pt x="7002" y="6974"/>
                      <a:pt x="6922" y="6974"/>
                      <a:pt x="6814" y="6918"/>
                    </a:cubicBezTo>
                    <a:cubicBezTo>
                      <a:pt x="5949" y="6918"/>
                      <a:pt x="5301" y="6382"/>
                      <a:pt x="4756" y="5733"/>
                    </a:cubicBezTo>
                    <a:cubicBezTo>
                      <a:pt x="4108" y="4972"/>
                      <a:pt x="4004" y="3788"/>
                      <a:pt x="4220" y="2923"/>
                    </a:cubicBezTo>
                    <a:cubicBezTo>
                      <a:pt x="4324" y="2491"/>
                      <a:pt x="4540" y="2162"/>
                      <a:pt x="4756" y="1842"/>
                    </a:cubicBezTo>
                    <a:cubicBezTo>
                      <a:pt x="4756" y="1730"/>
                      <a:pt x="4972" y="1194"/>
                      <a:pt x="5188" y="1194"/>
                    </a:cubicBezTo>
                    <a:cubicBezTo>
                      <a:pt x="4004" y="865"/>
                      <a:pt x="2491" y="545"/>
                      <a:pt x="14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863;p42">
                <a:extLst>
                  <a:ext uri="{FF2B5EF4-FFF2-40B4-BE49-F238E27FC236}">
                    <a16:creationId xmlns:a16="http://schemas.microsoft.com/office/drawing/2014/main" id="{BAFC7BCC-6FC7-DF11-BC8A-AB0937521418}"/>
                  </a:ext>
                </a:extLst>
              </p:cNvPr>
              <p:cNvSpPr/>
              <p:nvPr/>
            </p:nvSpPr>
            <p:spPr>
              <a:xfrm>
                <a:off x="2214475" y="756900"/>
                <a:ext cx="132525" cy="167550"/>
              </a:xfrm>
              <a:custGeom>
                <a:avLst/>
                <a:gdLst/>
                <a:ahLst/>
                <a:cxnLst/>
                <a:rect l="l" t="t" r="r" b="b"/>
                <a:pathLst>
                  <a:path w="5301" h="6702" extrusionOk="0">
                    <a:moveTo>
                      <a:pt x="4323" y="1"/>
                    </a:moveTo>
                    <a:cubicBezTo>
                      <a:pt x="4220" y="1"/>
                      <a:pt x="4220" y="1"/>
                      <a:pt x="4107" y="113"/>
                    </a:cubicBezTo>
                    <a:cubicBezTo>
                      <a:pt x="3139" y="546"/>
                      <a:pt x="2274" y="1298"/>
                      <a:pt x="1626" y="2162"/>
                    </a:cubicBezTo>
                    <a:cubicBezTo>
                      <a:pt x="977" y="3027"/>
                      <a:pt x="432" y="4004"/>
                      <a:pt x="0" y="5085"/>
                    </a:cubicBezTo>
                    <a:cubicBezTo>
                      <a:pt x="1193" y="5621"/>
                      <a:pt x="2378" y="6166"/>
                      <a:pt x="3675" y="6486"/>
                    </a:cubicBezTo>
                    <a:cubicBezTo>
                      <a:pt x="4220" y="6598"/>
                      <a:pt x="4756" y="6598"/>
                      <a:pt x="5300" y="6702"/>
                    </a:cubicBezTo>
                    <a:cubicBezTo>
                      <a:pt x="4868" y="5085"/>
                      <a:pt x="4540" y="3459"/>
                      <a:pt x="4323" y="1730"/>
                    </a:cubicBezTo>
                    <a:cubicBezTo>
                      <a:pt x="4323" y="1194"/>
                      <a:pt x="4220" y="546"/>
                      <a:pt x="4323" y="1"/>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864;p42">
                <a:extLst>
                  <a:ext uri="{FF2B5EF4-FFF2-40B4-BE49-F238E27FC236}">
                    <a16:creationId xmlns:a16="http://schemas.microsoft.com/office/drawing/2014/main" id="{CBCF05C0-9175-C290-61D0-D6187224D65B}"/>
                  </a:ext>
                </a:extLst>
              </p:cNvPr>
              <p:cNvSpPr/>
              <p:nvPr/>
            </p:nvSpPr>
            <p:spPr>
              <a:xfrm>
                <a:off x="2220700" y="872025"/>
                <a:ext cx="112675" cy="39025"/>
              </a:xfrm>
              <a:custGeom>
                <a:avLst/>
                <a:gdLst/>
                <a:ahLst/>
                <a:cxnLst/>
                <a:rect l="l" t="t" r="r" b="b"/>
                <a:pathLst>
                  <a:path w="4507" h="1561" extrusionOk="0">
                    <a:moveTo>
                      <a:pt x="95" y="1"/>
                    </a:moveTo>
                    <a:cubicBezTo>
                      <a:pt x="33" y="1"/>
                      <a:pt x="0" y="78"/>
                      <a:pt x="80" y="151"/>
                    </a:cubicBezTo>
                    <a:cubicBezTo>
                      <a:pt x="1048" y="696"/>
                      <a:pt x="2241" y="1128"/>
                      <a:pt x="3322" y="1345"/>
                    </a:cubicBezTo>
                    <a:cubicBezTo>
                      <a:pt x="3642" y="1448"/>
                      <a:pt x="3971" y="1561"/>
                      <a:pt x="4291" y="1561"/>
                    </a:cubicBezTo>
                    <a:cubicBezTo>
                      <a:pt x="4507" y="1561"/>
                      <a:pt x="4507" y="1448"/>
                      <a:pt x="4403" y="1345"/>
                    </a:cubicBezTo>
                    <a:cubicBezTo>
                      <a:pt x="3858" y="1232"/>
                      <a:pt x="3210" y="1128"/>
                      <a:pt x="2674" y="1016"/>
                    </a:cubicBezTo>
                    <a:lnTo>
                      <a:pt x="1048" y="368"/>
                    </a:lnTo>
                    <a:cubicBezTo>
                      <a:pt x="728" y="264"/>
                      <a:pt x="512" y="151"/>
                      <a:pt x="183" y="48"/>
                    </a:cubicBezTo>
                    <a:cubicBezTo>
                      <a:pt x="153" y="14"/>
                      <a:pt x="121" y="1"/>
                      <a:pt x="95"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865;p42">
                <a:extLst>
                  <a:ext uri="{FF2B5EF4-FFF2-40B4-BE49-F238E27FC236}">
                    <a16:creationId xmlns:a16="http://schemas.microsoft.com/office/drawing/2014/main" id="{2637D47D-84D7-114E-F464-6E407F4F38AF}"/>
                  </a:ext>
                </a:extLst>
              </p:cNvPr>
              <p:cNvSpPr/>
              <p:nvPr/>
            </p:nvSpPr>
            <p:spPr>
              <a:xfrm>
                <a:off x="2595575" y="870400"/>
                <a:ext cx="197150" cy="248575"/>
              </a:xfrm>
              <a:custGeom>
                <a:avLst/>
                <a:gdLst/>
                <a:ahLst/>
                <a:cxnLst/>
                <a:rect l="l" t="t" r="r" b="b"/>
                <a:pathLst>
                  <a:path w="7886" h="9943" extrusionOk="0">
                    <a:moveTo>
                      <a:pt x="2745" y="1181"/>
                    </a:moveTo>
                    <a:lnTo>
                      <a:pt x="2745" y="1181"/>
                    </a:lnTo>
                    <a:cubicBezTo>
                      <a:pt x="2729" y="1181"/>
                      <a:pt x="2714" y="1185"/>
                      <a:pt x="2698" y="1193"/>
                    </a:cubicBezTo>
                    <a:cubicBezTo>
                      <a:pt x="2713" y="1189"/>
                      <a:pt x="2729" y="1185"/>
                      <a:pt x="2745" y="1181"/>
                    </a:cubicBezTo>
                    <a:close/>
                    <a:moveTo>
                      <a:pt x="6485" y="0"/>
                    </a:moveTo>
                    <a:cubicBezTo>
                      <a:pt x="5418" y="538"/>
                      <a:pt x="3931" y="856"/>
                      <a:pt x="2745" y="1181"/>
                    </a:cubicBezTo>
                    <a:lnTo>
                      <a:pt x="2745" y="1181"/>
                    </a:lnTo>
                    <a:cubicBezTo>
                      <a:pt x="2746" y="1180"/>
                      <a:pt x="2748" y="1180"/>
                      <a:pt x="2749" y="1180"/>
                    </a:cubicBezTo>
                    <a:cubicBezTo>
                      <a:pt x="2947" y="1180"/>
                      <a:pt x="3130" y="1738"/>
                      <a:pt x="3130" y="1842"/>
                    </a:cubicBezTo>
                    <a:cubicBezTo>
                      <a:pt x="3346" y="2162"/>
                      <a:pt x="3562" y="2490"/>
                      <a:pt x="3675" y="2810"/>
                    </a:cubicBezTo>
                    <a:cubicBezTo>
                      <a:pt x="3891" y="3787"/>
                      <a:pt x="3891" y="4972"/>
                      <a:pt x="3242" y="5733"/>
                    </a:cubicBezTo>
                    <a:cubicBezTo>
                      <a:pt x="2594" y="6381"/>
                      <a:pt x="1946" y="6918"/>
                      <a:pt x="1081" y="6918"/>
                    </a:cubicBezTo>
                    <a:cubicBezTo>
                      <a:pt x="968" y="6918"/>
                      <a:pt x="752" y="6918"/>
                      <a:pt x="649" y="7030"/>
                    </a:cubicBezTo>
                    <a:cubicBezTo>
                      <a:pt x="536" y="7030"/>
                      <a:pt x="432" y="7134"/>
                      <a:pt x="432" y="7246"/>
                    </a:cubicBezTo>
                    <a:cubicBezTo>
                      <a:pt x="432" y="7462"/>
                      <a:pt x="536" y="7566"/>
                      <a:pt x="752" y="7678"/>
                    </a:cubicBezTo>
                    <a:cubicBezTo>
                      <a:pt x="536" y="7678"/>
                      <a:pt x="432" y="7678"/>
                      <a:pt x="320" y="7782"/>
                    </a:cubicBezTo>
                    <a:cubicBezTo>
                      <a:pt x="104" y="7895"/>
                      <a:pt x="0" y="7998"/>
                      <a:pt x="0" y="8111"/>
                    </a:cubicBezTo>
                    <a:cubicBezTo>
                      <a:pt x="0" y="8327"/>
                      <a:pt x="216" y="8431"/>
                      <a:pt x="320" y="8431"/>
                    </a:cubicBezTo>
                    <a:lnTo>
                      <a:pt x="216" y="8431"/>
                    </a:lnTo>
                    <a:cubicBezTo>
                      <a:pt x="216" y="8431"/>
                      <a:pt x="216" y="8543"/>
                      <a:pt x="104" y="8543"/>
                    </a:cubicBezTo>
                    <a:lnTo>
                      <a:pt x="104" y="8759"/>
                    </a:lnTo>
                    <a:cubicBezTo>
                      <a:pt x="216" y="8863"/>
                      <a:pt x="320" y="8975"/>
                      <a:pt x="432" y="8975"/>
                    </a:cubicBezTo>
                    <a:cubicBezTo>
                      <a:pt x="320" y="8975"/>
                      <a:pt x="216" y="9079"/>
                      <a:pt x="216" y="9192"/>
                    </a:cubicBezTo>
                    <a:cubicBezTo>
                      <a:pt x="216" y="9408"/>
                      <a:pt x="432" y="9512"/>
                      <a:pt x="536" y="9512"/>
                    </a:cubicBezTo>
                    <a:cubicBezTo>
                      <a:pt x="1122" y="9806"/>
                      <a:pt x="1757" y="9942"/>
                      <a:pt x="2397" y="9942"/>
                    </a:cubicBezTo>
                    <a:cubicBezTo>
                      <a:pt x="3883" y="9942"/>
                      <a:pt x="5394" y="9207"/>
                      <a:pt x="6373" y="7998"/>
                    </a:cubicBezTo>
                    <a:cubicBezTo>
                      <a:pt x="7886" y="6165"/>
                      <a:pt x="7886" y="3243"/>
                      <a:pt x="7021" y="1081"/>
                    </a:cubicBezTo>
                    <a:cubicBezTo>
                      <a:pt x="6917" y="761"/>
                      <a:pt x="6701" y="329"/>
                      <a:pt x="6485" y="0"/>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866;p42">
                <a:extLst>
                  <a:ext uri="{FF2B5EF4-FFF2-40B4-BE49-F238E27FC236}">
                    <a16:creationId xmlns:a16="http://schemas.microsoft.com/office/drawing/2014/main" id="{E44EC71C-B744-7750-B34A-BBDFD4EFC8DC}"/>
                  </a:ext>
                </a:extLst>
              </p:cNvPr>
              <p:cNvSpPr/>
              <p:nvPr/>
            </p:nvSpPr>
            <p:spPr>
              <a:xfrm>
                <a:off x="2638800" y="746100"/>
                <a:ext cx="132325" cy="167550"/>
              </a:xfrm>
              <a:custGeom>
                <a:avLst/>
                <a:gdLst/>
                <a:ahLst/>
                <a:cxnLst/>
                <a:rect l="l" t="t" r="r" b="b"/>
                <a:pathLst>
                  <a:path w="5293" h="6702" extrusionOk="0">
                    <a:moveTo>
                      <a:pt x="1081" y="0"/>
                    </a:moveTo>
                    <a:cubicBezTo>
                      <a:pt x="1081" y="545"/>
                      <a:pt x="1081" y="1194"/>
                      <a:pt x="969" y="1730"/>
                    </a:cubicBezTo>
                    <a:cubicBezTo>
                      <a:pt x="753" y="3355"/>
                      <a:pt x="433" y="5085"/>
                      <a:pt x="0" y="6702"/>
                    </a:cubicBezTo>
                    <a:cubicBezTo>
                      <a:pt x="536" y="6598"/>
                      <a:pt x="1081" y="6598"/>
                      <a:pt x="1617" y="6382"/>
                    </a:cubicBezTo>
                    <a:cubicBezTo>
                      <a:pt x="2914" y="6165"/>
                      <a:pt x="4107" y="5621"/>
                      <a:pt x="5292" y="5085"/>
                    </a:cubicBezTo>
                    <a:cubicBezTo>
                      <a:pt x="4860" y="4004"/>
                      <a:pt x="4427" y="3027"/>
                      <a:pt x="3675" y="2162"/>
                    </a:cubicBezTo>
                    <a:cubicBezTo>
                      <a:pt x="3027" y="1297"/>
                      <a:pt x="2162" y="545"/>
                      <a:pt x="1185" y="0"/>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867;p42">
                <a:extLst>
                  <a:ext uri="{FF2B5EF4-FFF2-40B4-BE49-F238E27FC236}">
                    <a16:creationId xmlns:a16="http://schemas.microsoft.com/office/drawing/2014/main" id="{45CEAAD2-EC30-8E6C-E5DE-548CB5CC49D9}"/>
                  </a:ext>
                </a:extLst>
              </p:cNvPr>
              <p:cNvSpPr/>
              <p:nvPr/>
            </p:nvSpPr>
            <p:spPr>
              <a:xfrm>
                <a:off x="2652200" y="861225"/>
                <a:ext cx="112750" cy="39025"/>
              </a:xfrm>
              <a:custGeom>
                <a:avLst/>
                <a:gdLst/>
                <a:ahLst/>
                <a:cxnLst/>
                <a:rect l="l" t="t" r="r" b="b"/>
                <a:pathLst>
                  <a:path w="4510" h="1561" extrusionOk="0">
                    <a:moveTo>
                      <a:pt x="4455" y="1"/>
                    </a:moveTo>
                    <a:cubicBezTo>
                      <a:pt x="4445" y="1"/>
                      <a:pt x="4436" y="14"/>
                      <a:pt x="4436" y="47"/>
                    </a:cubicBezTo>
                    <a:cubicBezTo>
                      <a:pt x="3355" y="480"/>
                      <a:pt x="2274" y="912"/>
                      <a:pt x="1081" y="1128"/>
                    </a:cubicBezTo>
                    <a:cubicBezTo>
                      <a:pt x="761" y="1232"/>
                      <a:pt x="433" y="1344"/>
                      <a:pt x="113" y="1344"/>
                    </a:cubicBezTo>
                    <a:cubicBezTo>
                      <a:pt x="0" y="1448"/>
                      <a:pt x="113" y="1560"/>
                      <a:pt x="217" y="1560"/>
                    </a:cubicBezTo>
                    <a:cubicBezTo>
                      <a:pt x="1410" y="1344"/>
                      <a:pt x="2491" y="1016"/>
                      <a:pt x="3571" y="583"/>
                    </a:cubicBezTo>
                    <a:cubicBezTo>
                      <a:pt x="3891" y="480"/>
                      <a:pt x="4220" y="264"/>
                      <a:pt x="4436" y="151"/>
                    </a:cubicBezTo>
                    <a:cubicBezTo>
                      <a:pt x="4509" y="78"/>
                      <a:pt x="4479" y="1"/>
                      <a:pt x="4455"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692" name="Google Shape;683;p40">
            <a:extLst>
              <a:ext uri="{FF2B5EF4-FFF2-40B4-BE49-F238E27FC236}">
                <a16:creationId xmlns:a16="http://schemas.microsoft.com/office/drawing/2014/main" id="{6649D36F-4683-6325-EC90-F57AE632D91F}"/>
              </a:ext>
            </a:extLst>
          </p:cNvPr>
          <p:cNvSpPr txBox="1">
            <a:spLocks/>
          </p:cNvSpPr>
          <p:nvPr/>
        </p:nvSpPr>
        <p:spPr>
          <a:xfrm>
            <a:off x="3136071" y="4230618"/>
            <a:ext cx="7716000"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400"/>
              <a:buFont typeface="Poppins"/>
              <a:buNone/>
              <a:defRPr sz="3400" b="1" i="0" u="none" strike="noStrike" cap="none">
                <a:solidFill>
                  <a:schemeClr val="lt2"/>
                </a:solidFill>
                <a:latin typeface="Poppins"/>
                <a:ea typeface="Poppins"/>
                <a:cs typeface="Poppins"/>
                <a:sym typeface="Poppins"/>
              </a:defRPr>
            </a:lvl1pPr>
            <a:lvl2pPr marR="0" lvl="1"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9pPr>
          </a:lstStyle>
          <a:p>
            <a:r>
              <a:rPr lang="en-US" sz="2800" i="1">
                <a:solidFill>
                  <a:srgbClr val="002060"/>
                </a:solidFill>
                <a:latin typeface="Times New Roman" panose="02020603050405020304" pitchFamily="18" charset="0"/>
                <a:cs typeface="Times New Roman" panose="02020603050405020304" pitchFamily="18" charset="0"/>
              </a:rPr>
              <a:t>a) Phân tích ví dụ</a:t>
            </a:r>
          </a:p>
        </p:txBody>
      </p:sp>
      <p:sp>
        <p:nvSpPr>
          <p:cNvPr id="694" name="TextBox 693">
            <a:extLst>
              <a:ext uri="{FF2B5EF4-FFF2-40B4-BE49-F238E27FC236}">
                <a16:creationId xmlns:a16="http://schemas.microsoft.com/office/drawing/2014/main" id="{B59373DF-08C4-CAF1-23F1-045E484F3004}"/>
              </a:ext>
            </a:extLst>
          </p:cNvPr>
          <p:cNvSpPr txBox="1"/>
          <p:nvPr/>
        </p:nvSpPr>
        <p:spPr>
          <a:xfrm>
            <a:off x="167208" y="1859175"/>
            <a:ext cx="2818883" cy="1477328"/>
          </a:xfrm>
          <a:prstGeom prst="rect">
            <a:avLst/>
          </a:prstGeom>
          <a:noFill/>
        </p:spPr>
        <p:txBody>
          <a:bodyPr wrap="square">
            <a:spAutoFit/>
          </a:bodyPr>
          <a:lstStyle/>
          <a:p>
            <a:pPr algn="just"/>
            <a:r>
              <a:rPr lang="en-US" sz="1800" b="1">
                <a:latin typeface="Times New Roman" panose="02020603050405020304" pitchFamily="18" charset="0"/>
                <a:cs typeface="Times New Roman" panose="02020603050405020304" pitchFamily="18" charset="0"/>
              </a:rPr>
              <a:t>(1) Kẻ hầu người hạ </a:t>
            </a:r>
            <a:r>
              <a:rPr lang="en-US" sz="1800">
                <a:latin typeface="Times New Roman" panose="02020603050405020304" pitchFamily="18" charset="0"/>
                <a:cs typeface="Times New Roman" panose="02020603050405020304" pitchFamily="18" charset="0"/>
              </a:rPr>
              <a:t>ra vào tới tấp, bưng lên cho khách toàn </a:t>
            </a:r>
            <a:r>
              <a:rPr lang="en-US" sz="1800" b="1">
                <a:latin typeface="Times New Roman" panose="02020603050405020304" pitchFamily="18" charset="0"/>
                <a:cs typeface="Times New Roman" panose="02020603050405020304" pitchFamily="18" charset="0"/>
              </a:rPr>
              <a:t>sơn hào hải vị</a:t>
            </a:r>
            <a:r>
              <a:rPr lang="en-US" sz="1800">
                <a:latin typeface="Times New Roman" panose="02020603050405020304" pitchFamily="18" charset="0"/>
                <a:cs typeface="Times New Roman" panose="02020603050405020304" pitchFamily="18" charset="0"/>
              </a:rPr>
              <a:t>, mùi thơm nức mũi. (Vua chích chòe)</a:t>
            </a:r>
          </a:p>
        </p:txBody>
      </p:sp>
      <p:sp>
        <p:nvSpPr>
          <p:cNvPr id="699" name="TextBox 698">
            <a:extLst>
              <a:ext uri="{FF2B5EF4-FFF2-40B4-BE49-F238E27FC236}">
                <a16:creationId xmlns:a16="http://schemas.microsoft.com/office/drawing/2014/main" id="{49586358-EB54-36F2-4C2B-C17E81C4B9F5}"/>
              </a:ext>
            </a:extLst>
          </p:cNvPr>
          <p:cNvSpPr txBox="1"/>
          <p:nvPr/>
        </p:nvSpPr>
        <p:spPr>
          <a:xfrm>
            <a:off x="6249115" y="1323965"/>
            <a:ext cx="2758066" cy="923330"/>
          </a:xfrm>
          <a:prstGeom prst="rect">
            <a:avLst/>
          </a:prstGeom>
          <a:noFill/>
        </p:spPr>
        <p:txBody>
          <a:bodyPr wrap="square">
            <a:spAutoFit/>
          </a:bodyPr>
          <a:lstStyle/>
          <a:p>
            <a:pPr algn="just"/>
            <a:r>
              <a:rPr lang="en-US" sz="1800" b="1">
                <a:latin typeface="Times New Roman" panose="02020603050405020304" pitchFamily="18" charset="0"/>
                <a:cs typeface="Times New Roman" panose="02020603050405020304" pitchFamily="18" charset="0"/>
              </a:rPr>
              <a:t>(2) </a:t>
            </a:r>
            <a:r>
              <a:rPr lang="en-US" sz="1800">
                <a:latin typeface="Times New Roman" panose="02020603050405020304" pitchFamily="18" charset="0"/>
                <a:cs typeface="Times New Roman" panose="02020603050405020304" pitchFamily="18" charset="0"/>
              </a:rPr>
              <a:t>Mọi người trong làng luôn đoàn kết,</a:t>
            </a:r>
            <a:r>
              <a:rPr lang="en-US" sz="1800" b="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sẵn sàng</a:t>
            </a:r>
            <a:r>
              <a:rPr lang="en-US" sz="1800" b="1">
                <a:latin typeface="Times New Roman" panose="02020603050405020304" pitchFamily="18" charset="0"/>
                <a:cs typeface="Times New Roman" panose="02020603050405020304" pitchFamily="18" charset="0"/>
              </a:rPr>
              <a:t> chia ngọt sẻ bùi </a:t>
            </a:r>
            <a:r>
              <a:rPr lang="en-US" sz="1800">
                <a:latin typeface="Times New Roman" panose="02020603050405020304" pitchFamily="18" charset="0"/>
                <a:cs typeface="Times New Roman" panose="02020603050405020304" pitchFamily="18" charset="0"/>
              </a:rPr>
              <a:t>cho nhau</a:t>
            </a:r>
          </a:p>
        </p:txBody>
      </p:sp>
      <p:grpSp>
        <p:nvGrpSpPr>
          <p:cNvPr id="700" name="Google Shape;1671;p54">
            <a:extLst>
              <a:ext uri="{FF2B5EF4-FFF2-40B4-BE49-F238E27FC236}">
                <a16:creationId xmlns:a16="http://schemas.microsoft.com/office/drawing/2014/main" id="{D7FF12B4-F757-22B7-172C-0F9266A7E092}"/>
              </a:ext>
            </a:extLst>
          </p:cNvPr>
          <p:cNvGrpSpPr/>
          <p:nvPr/>
        </p:nvGrpSpPr>
        <p:grpSpPr>
          <a:xfrm>
            <a:off x="7098331" y="632466"/>
            <a:ext cx="1299366" cy="694479"/>
            <a:chOff x="5042587" y="2079518"/>
            <a:chExt cx="3593500" cy="2379709"/>
          </a:xfrm>
        </p:grpSpPr>
        <p:grpSp>
          <p:nvGrpSpPr>
            <p:cNvPr id="701" name="Google Shape;1672;p54">
              <a:extLst>
                <a:ext uri="{FF2B5EF4-FFF2-40B4-BE49-F238E27FC236}">
                  <a16:creationId xmlns:a16="http://schemas.microsoft.com/office/drawing/2014/main" id="{C28404FF-8031-0B94-71EC-8A613E49849A}"/>
                </a:ext>
              </a:extLst>
            </p:cNvPr>
            <p:cNvGrpSpPr/>
            <p:nvPr/>
          </p:nvGrpSpPr>
          <p:grpSpPr>
            <a:xfrm>
              <a:off x="5042587" y="2571755"/>
              <a:ext cx="3593500" cy="1854435"/>
              <a:chOff x="780227" y="2376051"/>
              <a:chExt cx="4370060" cy="2255180"/>
            </a:xfrm>
          </p:grpSpPr>
          <p:grpSp>
            <p:nvGrpSpPr>
              <p:cNvPr id="729" name="Google Shape;1673;p54">
                <a:extLst>
                  <a:ext uri="{FF2B5EF4-FFF2-40B4-BE49-F238E27FC236}">
                    <a16:creationId xmlns:a16="http://schemas.microsoft.com/office/drawing/2014/main" id="{F66628E6-5CF3-C3F9-DE3B-BE21FF83B56A}"/>
                  </a:ext>
                </a:extLst>
              </p:cNvPr>
              <p:cNvGrpSpPr/>
              <p:nvPr/>
            </p:nvGrpSpPr>
            <p:grpSpPr>
              <a:xfrm>
                <a:off x="1305095" y="2376051"/>
                <a:ext cx="3845192" cy="1920335"/>
                <a:chOff x="1210917" y="2533351"/>
                <a:chExt cx="3845192" cy="1920335"/>
              </a:xfrm>
            </p:grpSpPr>
            <p:sp>
              <p:nvSpPr>
                <p:cNvPr id="731" name="Google Shape;1674;p54">
                  <a:extLst>
                    <a:ext uri="{FF2B5EF4-FFF2-40B4-BE49-F238E27FC236}">
                      <a16:creationId xmlns:a16="http://schemas.microsoft.com/office/drawing/2014/main" id="{17F4ED26-370B-3B9B-B617-AD91CD6BEFB5}"/>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675;p54">
                  <a:extLst>
                    <a:ext uri="{FF2B5EF4-FFF2-40B4-BE49-F238E27FC236}">
                      <a16:creationId xmlns:a16="http://schemas.microsoft.com/office/drawing/2014/main" id="{B7117415-6137-4678-0C41-1044BC1159A5}"/>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676;p54">
                  <a:extLst>
                    <a:ext uri="{FF2B5EF4-FFF2-40B4-BE49-F238E27FC236}">
                      <a16:creationId xmlns:a16="http://schemas.microsoft.com/office/drawing/2014/main" id="{138CB031-391C-F0C4-C0DA-23929761B0C3}"/>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677;p54">
                  <a:extLst>
                    <a:ext uri="{FF2B5EF4-FFF2-40B4-BE49-F238E27FC236}">
                      <a16:creationId xmlns:a16="http://schemas.microsoft.com/office/drawing/2014/main" id="{83C6A6CA-1D1D-B07E-B4DC-E5451CDA13C6}"/>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678;p54">
                  <a:extLst>
                    <a:ext uri="{FF2B5EF4-FFF2-40B4-BE49-F238E27FC236}">
                      <a16:creationId xmlns:a16="http://schemas.microsoft.com/office/drawing/2014/main" id="{9330BCBB-754A-9FD0-A319-C6E030D3A00B}"/>
                    </a:ext>
                  </a:extLst>
                </p:cNvPr>
                <p:cNvSpPr/>
                <p:nvPr/>
              </p:nvSpPr>
              <p:spPr>
                <a:xfrm>
                  <a:off x="4348384" y="2533351"/>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679;p54">
                  <a:extLst>
                    <a:ext uri="{FF2B5EF4-FFF2-40B4-BE49-F238E27FC236}">
                      <a16:creationId xmlns:a16="http://schemas.microsoft.com/office/drawing/2014/main" id="{2F4F058E-0C2A-825A-6ADA-3555A6AF2B36}"/>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1680;p54">
                <a:extLst>
                  <a:ext uri="{FF2B5EF4-FFF2-40B4-BE49-F238E27FC236}">
                    <a16:creationId xmlns:a16="http://schemas.microsoft.com/office/drawing/2014/main" id="{68C48765-9BCE-FC5F-30B3-07B869D8C22E}"/>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1681;p54">
              <a:extLst>
                <a:ext uri="{FF2B5EF4-FFF2-40B4-BE49-F238E27FC236}">
                  <a16:creationId xmlns:a16="http://schemas.microsoft.com/office/drawing/2014/main" id="{05175A45-D0FD-4669-0BCE-CC6048EB99E5}"/>
                </a:ext>
              </a:extLst>
            </p:cNvPr>
            <p:cNvGrpSpPr/>
            <p:nvPr/>
          </p:nvGrpSpPr>
          <p:grpSpPr>
            <a:xfrm rot="2173897">
              <a:off x="5868917" y="2387614"/>
              <a:ext cx="1619483" cy="1763516"/>
              <a:chOff x="2600075" y="2968725"/>
              <a:chExt cx="687000" cy="748100"/>
            </a:xfrm>
          </p:grpSpPr>
          <p:sp>
            <p:nvSpPr>
              <p:cNvPr id="720" name="Google Shape;1682;p54">
                <a:extLst>
                  <a:ext uri="{FF2B5EF4-FFF2-40B4-BE49-F238E27FC236}">
                    <a16:creationId xmlns:a16="http://schemas.microsoft.com/office/drawing/2014/main" id="{E00F7A98-392C-C389-0D0B-E9F11F247BFF}"/>
                  </a:ext>
                </a:extLst>
              </p:cNvPr>
              <p:cNvSpPr/>
              <p:nvPr/>
            </p:nvSpPr>
            <p:spPr>
              <a:xfrm>
                <a:off x="2600075" y="2968725"/>
                <a:ext cx="687000" cy="748100"/>
              </a:xfrm>
              <a:custGeom>
                <a:avLst/>
                <a:gdLst/>
                <a:ahLst/>
                <a:cxnLst/>
                <a:rect l="l" t="t" r="r" b="b"/>
                <a:pathLst>
                  <a:path w="27480" h="29924" extrusionOk="0">
                    <a:moveTo>
                      <a:pt x="8963" y="8321"/>
                    </a:moveTo>
                    <a:lnTo>
                      <a:pt x="21307" y="13580"/>
                    </a:lnTo>
                    <a:lnTo>
                      <a:pt x="16987" y="21900"/>
                    </a:lnTo>
                    <a:lnTo>
                      <a:pt x="8963" y="8321"/>
                    </a:lnTo>
                    <a:close/>
                    <a:moveTo>
                      <a:pt x="1" y="1"/>
                    </a:moveTo>
                    <a:lnTo>
                      <a:pt x="16987" y="29924"/>
                    </a:lnTo>
                    <a:lnTo>
                      <a:pt x="27479" y="11407"/>
                    </a:lnTo>
                    <a:lnTo>
                      <a:pt x="1" y="1"/>
                    </a:ln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683;p54">
                <a:extLst>
                  <a:ext uri="{FF2B5EF4-FFF2-40B4-BE49-F238E27FC236}">
                    <a16:creationId xmlns:a16="http://schemas.microsoft.com/office/drawing/2014/main" id="{E0A12428-257F-6DFD-2663-434002858EFC}"/>
                  </a:ext>
                </a:extLst>
              </p:cNvPr>
              <p:cNvSpPr/>
              <p:nvPr/>
            </p:nvSpPr>
            <p:spPr>
              <a:xfrm>
                <a:off x="2646375" y="3045900"/>
                <a:ext cx="15450" cy="22850"/>
              </a:xfrm>
              <a:custGeom>
                <a:avLst/>
                <a:gdLst/>
                <a:ahLst/>
                <a:cxnLst/>
                <a:rect l="l" t="t" r="r" b="b"/>
                <a:pathLst>
                  <a:path w="618" h="914" extrusionOk="0">
                    <a:moveTo>
                      <a:pt x="617" y="0"/>
                    </a:moveTo>
                    <a:lnTo>
                      <a:pt x="0" y="296"/>
                    </a:lnTo>
                    <a:lnTo>
                      <a:pt x="321" y="914"/>
                    </a:lnTo>
                    <a:lnTo>
                      <a:pt x="617" y="296"/>
                    </a:lnTo>
                    <a:lnTo>
                      <a:pt x="617"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684;p54">
                <a:extLst>
                  <a:ext uri="{FF2B5EF4-FFF2-40B4-BE49-F238E27FC236}">
                    <a16:creationId xmlns:a16="http://schemas.microsoft.com/office/drawing/2014/main" id="{A12162D5-AB78-97DC-92CF-950F6ED05A33}"/>
                  </a:ext>
                </a:extLst>
              </p:cNvPr>
              <p:cNvSpPr/>
              <p:nvPr/>
            </p:nvSpPr>
            <p:spPr>
              <a:xfrm>
                <a:off x="2692650" y="3130450"/>
                <a:ext cx="23500" cy="15450"/>
              </a:xfrm>
              <a:custGeom>
                <a:avLst/>
                <a:gdLst/>
                <a:ahLst/>
                <a:cxnLst/>
                <a:rect l="l" t="t" r="r" b="b"/>
                <a:pathLst>
                  <a:path w="940" h="618" extrusionOk="0">
                    <a:moveTo>
                      <a:pt x="618" y="0"/>
                    </a:moveTo>
                    <a:lnTo>
                      <a:pt x="1" y="321"/>
                    </a:lnTo>
                    <a:lnTo>
                      <a:pt x="322" y="618"/>
                    </a:lnTo>
                    <a:lnTo>
                      <a:pt x="939" y="321"/>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685;p54">
                <a:extLst>
                  <a:ext uri="{FF2B5EF4-FFF2-40B4-BE49-F238E27FC236}">
                    <a16:creationId xmlns:a16="http://schemas.microsoft.com/office/drawing/2014/main" id="{5D6FF33F-4B42-CB1D-D251-4DA03495BF40}"/>
                  </a:ext>
                </a:extLst>
              </p:cNvPr>
              <p:cNvSpPr/>
              <p:nvPr/>
            </p:nvSpPr>
            <p:spPr>
              <a:xfrm>
                <a:off x="2738950" y="3207600"/>
                <a:ext cx="23475" cy="23475"/>
              </a:xfrm>
              <a:custGeom>
                <a:avLst/>
                <a:gdLst/>
                <a:ahLst/>
                <a:cxnLst/>
                <a:rect l="l" t="t" r="r" b="b"/>
                <a:pathLst>
                  <a:path w="939" h="939" extrusionOk="0">
                    <a:moveTo>
                      <a:pt x="618" y="1"/>
                    </a:moveTo>
                    <a:lnTo>
                      <a:pt x="1" y="322"/>
                    </a:lnTo>
                    <a:lnTo>
                      <a:pt x="322" y="939"/>
                    </a:lnTo>
                    <a:lnTo>
                      <a:pt x="939" y="618"/>
                    </a:lnTo>
                    <a:lnTo>
                      <a:pt x="618"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686;p54">
                <a:extLst>
                  <a:ext uri="{FF2B5EF4-FFF2-40B4-BE49-F238E27FC236}">
                    <a16:creationId xmlns:a16="http://schemas.microsoft.com/office/drawing/2014/main" id="{85748ABE-F48D-2662-6E5C-8C207A35B7FB}"/>
                  </a:ext>
                </a:extLst>
              </p:cNvPr>
              <p:cNvSpPr/>
              <p:nvPr/>
            </p:nvSpPr>
            <p:spPr>
              <a:xfrm>
                <a:off x="2785250" y="3292775"/>
                <a:ext cx="23475" cy="15450"/>
              </a:xfrm>
              <a:custGeom>
                <a:avLst/>
                <a:gdLst/>
                <a:ahLst/>
                <a:cxnLst/>
                <a:rect l="l" t="t" r="r" b="b"/>
                <a:pathLst>
                  <a:path w="939" h="618" extrusionOk="0">
                    <a:moveTo>
                      <a:pt x="617" y="1"/>
                    </a:moveTo>
                    <a:lnTo>
                      <a:pt x="0" y="297"/>
                    </a:lnTo>
                    <a:lnTo>
                      <a:pt x="321" y="618"/>
                    </a:lnTo>
                    <a:lnTo>
                      <a:pt x="938" y="297"/>
                    </a:lnTo>
                    <a:lnTo>
                      <a:pt x="617"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1687;p54">
                <a:extLst>
                  <a:ext uri="{FF2B5EF4-FFF2-40B4-BE49-F238E27FC236}">
                    <a16:creationId xmlns:a16="http://schemas.microsoft.com/office/drawing/2014/main" id="{8C9D81EA-3272-5049-852E-87536D9075FF}"/>
                  </a:ext>
                </a:extLst>
              </p:cNvPr>
              <p:cNvSpPr/>
              <p:nvPr/>
            </p:nvSpPr>
            <p:spPr>
              <a:xfrm>
                <a:off x="2831525" y="3369925"/>
                <a:ext cx="23500" cy="22875"/>
              </a:xfrm>
              <a:custGeom>
                <a:avLst/>
                <a:gdLst/>
                <a:ahLst/>
                <a:cxnLst/>
                <a:rect l="l" t="t" r="r" b="b"/>
                <a:pathLst>
                  <a:path w="940" h="915" extrusionOk="0">
                    <a:moveTo>
                      <a:pt x="618" y="1"/>
                    </a:moveTo>
                    <a:lnTo>
                      <a:pt x="1" y="618"/>
                    </a:lnTo>
                    <a:lnTo>
                      <a:pt x="322" y="914"/>
                    </a:lnTo>
                    <a:lnTo>
                      <a:pt x="939" y="618"/>
                    </a:lnTo>
                    <a:lnTo>
                      <a:pt x="618"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688;p54">
                <a:extLst>
                  <a:ext uri="{FF2B5EF4-FFF2-40B4-BE49-F238E27FC236}">
                    <a16:creationId xmlns:a16="http://schemas.microsoft.com/office/drawing/2014/main" id="{097418BB-09F2-0A41-29C8-CD7661DEF967}"/>
                  </a:ext>
                </a:extLst>
              </p:cNvPr>
              <p:cNvSpPr/>
              <p:nvPr/>
            </p:nvSpPr>
            <p:spPr>
              <a:xfrm>
                <a:off x="2877825" y="3454500"/>
                <a:ext cx="23475" cy="23475"/>
              </a:xfrm>
              <a:custGeom>
                <a:avLst/>
                <a:gdLst/>
                <a:ahLst/>
                <a:cxnLst/>
                <a:rect l="l" t="t" r="r" b="b"/>
                <a:pathLst>
                  <a:path w="939" h="939" extrusionOk="0">
                    <a:moveTo>
                      <a:pt x="618" y="0"/>
                    </a:moveTo>
                    <a:lnTo>
                      <a:pt x="1" y="321"/>
                    </a:lnTo>
                    <a:lnTo>
                      <a:pt x="322" y="938"/>
                    </a:lnTo>
                    <a:lnTo>
                      <a:pt x="939" y="321"/>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689;p54">
                <a:extLst>
                  <a:ext uri="{FF2B5EF4-FFF2-40B4-BE49-F238E27FC236}">
                    <a16:creationId xmlns:a16="http://schemas.microsoft.com/office/drawing/2014/main" id="{AD5B9561-C507-5DAA-4A8D-454FE19F367B}"/>
                  </a:ext>
                </a:extLst>
              </p:cNvPr>
              <p:cNvSpPr/>
              <p:nvPr/>
            </p:nvSpPr>
            <p:spPr>
              <a:xfrm>
                <a:off x="2924125" y="3539675"/>
                <a:ext cx="23475" cy="15450"/>
              </a:xfrm>
              <a:custGeom>
                <a:avLst/>
                <a:gdLst/>
                <a:ahLst/>
                <a:cxnLst/>
                <a:rect l="l" t="t" r="r" b="b"/>
                <a:pathLst>
                  <a:path w="939" h="618" extrusionOk="0">
                    <a:moveTo>
                      <a:pt x="617" y="0"/>
                    </a:moveTo>
                    <a:lnTo>
                      <a:pt x="0" y="296"/>
                    </a:lnTo>
                    <a:lnTo>
                      <a:pt x="321" y="617"/>
                    </a:lnTo>
                    <a:lnTo>
                      <a:pt x="938" y="296"/>
                    </a:lnTo>
                    <a:lnTo>
                      <a:pt x="617"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690;p54">
                <a:extLst>
                  <a:ext uri="{FF2B5EF4-FFF2-40B4-BE49-F238E27FC236}">
                    <a16:creationId xmlns:a16="http://schemas.microsoft.com/office/drawing/2014/main" id="{247D857D-D85E-44B1-C0EB-00EDFA9F3873}"/>
                  </a:ext>
                </a:extLst>
              </p:cNvPr>
              <p:cNvSpPr/>
              <p:nvPr/>
            </p:nvSpPr>
            <p:spPr>
              <a:xfrm>
                <a:off x="2970400" y="3616825"/>
                <a:ext cx="23500" cy="22850"/>
              </a:xfrm>
              <a:custGeom>
                <a:avLst/>
                <a:gdLst/>
                <a:ahLst/>
                <a:cxnLst/>
                <a:rect l="l" t="t" r="r" b="b"/>
                <a:pathLst>
                  <a:path w="940" h="914" extrusionOk="0">
                    <a:moveTo>
                      <a:pt x="618" y="0"/>
                    </a:moveTo>
                    <a:lnTo>
                      <a:pt x="1" y="297"/>
                    </a:lnTo>
                    <a:lnTo>
                      <a:pt x="322" y="914"/>
                    </a:lnTo>
                    <a:lnTo>
                      <a:pt x="939" y="618"/>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1691;p54">
              <a:extLst>
                <a:ext uri="{FF2B5EF4-FFF2-40B4-BE49-F238E27FC236}">
                  <a16:creationId xmlns:a16="http://schemas.microsoft.com/office/drawing/2014/main" id="{05912716-A20C-0398-63AD-EB75AAB15DB8}"/>
                </a:ext>
              </a:extLst>
            </p:cNvPr>
            <p:cNvSpPr/>
            <p:nvPr/>
          </p:nvSpPr>
          <p:spPr>
            <a:xfrm rot="1537940">
              <a:off x="7283528" y="3749275"/>
              <a:ext cx="332079" cy="401230"/>
            </a:xfrm>
            <a:custGeom>
              <a:avLst/>
              <a:gdLst/>
              <a:ahLst/>
              <a:cxnLst/>
              <a:rect l="l" t="t" r="r" b="b"/>
              <a:pathLst>
                <a:path w="13283" h="16049" extrusionOk="0">
                  <a:moveTo>
                    <a:pt x="3704" y="2469"/>
                  </a:moveTo>
                  <a:lnTo>
                    <a:pt x="7407" y="8024"/>
                  </a:lnTo>
                  <a:lnTo>
                    <a:pt x="2790" y="9259"/>
                  </a:lnTo>
                  <a:lnTo>
                    <a:pt x="2790" y="9259"/>
                  </a:lnTo>
                  <a:lnTo>
                    <a:pt x="3704" y="2469"/>
                  </a:lnTo>
                  <a:close/>
                  <a:moveTo>
                    <a:pt x="4321" y="1"/>
                  </a:moveTo>
                  <a:lnTo>
                    <a:pt x="1852" y="618"/>
                  </a:lnTo>
                  <a:lnTo>
                    <a:pt x="0" y="16048"/>
                  </a:lnTo>
                  <a:lnTo>
                    <a:pt x="2173" y="15727"/>
                  </a:lnTo>
                  <a:lnTo>
                    <a:pt x="2469" y="11111"/>
                  </a:lnTo>
                  <a:lnTo>
                    <a:pt x="8345" y="9555"/>
                  </a:lnTo>
                  <a:lnTo>
                    <a:pt x="11110" y="13258"/>
                  </a:lnTo>
                  <a:lnTo>
                    <a:pt x="13283" y="12962"/>
                  </a:lnTo>
                  <a:lnTo>
                    <a:pt x="4321" y="1"/>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1692;p54">
              <a:extLst>
                <a:ext uri="{FF2B5EF4-FFF2-40B4-BE49-F238E27FC236}">
                  <a16:creationId xmlns:a16="http://schemas.microsoft.com/office/drawing/2014/main" id="{60C0C1E7-4FFD-0CA6-2308-1045E3774253}"/>
                </a:ext>
              </a:extLst>
            </p:cNvPr>
            <p:cNvGrpSpPr/>
            <p:nvPr/>
          </p:nvGrpSpPr>
          <p:grpSpPr>
            <a:xfrm rot="330941">
              <a:off x="6364072" y="2424062"/>
              <a:ext cx="1540255" cy="1780386"/>
              <a:chOff x="3294450" y="2544100"/>
              <a:chExt cx="1003025" cy="1159400"/>
            </a:xfrm>
          </p:grpSpPr>
          <p:sp>
            <p:nvSpPr>
              <p:cNvPr id="715" name="Google Shape;1693;p54">
                <a:extLst>
                  <a:ext uri="{FF2B5EF4-FFF2-40B4-BE49-F238E27FC236}">
                    <a16:creationId xmlns:a16="http://schemas.microsoft.com/office/drawing/2014/main" id="{513475E6-753B-E428-518A-50A773EA0F2B}"/>
                  </a:ext>
                </a:extLst>
              </p:cNvPr>
              <p:cNvSpPr/>
              <p:nvPr/>
            </p:nvSpPr>
            <p:spPr>
              <a:xfrm>
                <a:off x="3294450" y="2790975"/>
                <a:ext cx="817850" cy="911550"/>
              </a:xfrm>
              <a:custGeom>
                <a:avLst/>
                <a:gdLst/>
                <a:ahLst/>
                <a:cxnLst/>
                <a:rect l="l" t="t" r="r" b="b"/>
                <a:pathLst>
                  <a:path w="32714" h="36462" extrusionOk="0">
                    <a:moveTo>
                      <a:pt x="29948" y="1"/>
                    </a:moveTo>
                    <a:cubicBezTo>
                      <a:pt x="28393" y="939"/>
                      <a:pt x="24393" y="4938"/>
                      <a:pt x="22542" y="7407"/>
                    </a:cubicBezTo>
                    <a:cubicBezTo>
                      <a:pt x="11728" y="20073"/>
                      <a:pt x="1" y="35503"/>
                      <a:pt x="1235" y="36417"/>
                    </a:cubicBezTo>
                    <a:cubicBezTo>
                      <a:pt x="1275" y="36447"/>
                      <a:pt x="1327" y="36462"/>
                      <a:pt x="1391" y="36462"/>
                    </a:cubicBezTo>
                    <a:cubicBezTo>
                      <a:pt x="3322" y="36462"/>
                      <a:pt x="16099" y="23048"/>
                      <a:pt x="26541" y="10814"/>
                    </a:cubicBezTo>
                    <a:cubicBezTo>
                      <a:pt x="28393" y="8345"/>
                      <a:pt x="32096" y="4025"/>
                      <a:pt x="32714" y="2469"/>
                    </a:cubicBezTo>
                    <a:lnTo>
                      <a:pt x="29948" y="1"/>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694;p54">
                <a:extLst>
                  <a:ext uri="{FF2B5EF4-FFF2-40B4-BE49-F238E27FC236}">
                    <a16:creationId xmlns:a16="http://schemas.microsoft.com/office/drawing/2014/main" id="{87367B90-D417-2F57-8E88-3A644CF50EF9}"/>
                  </a:ext>
                </a:extLst>
              </p:cNvPr>
              <p:cNvSpPr/>
              <p:nvPr/>
            </p:nvSpPr>
            <p:spPr>
              <a:xfrm>
                <a:off x="3834525" y="2790975"/>
                <a:ext cx="277775" cy="293200"/>
              </a:xfrm>
              <a:custGeom>
                <a:avLst/>
                <a:gdLst/>
                <a:ahLst/>
                <a:cxnLst/>
                <a:rect l="l" t="t" r="r" b="b"/>
                <a:pathLst>
                  <a:path w="11111" h="11728" extrusionOk="0">
                    <a:moveTo>
                      <a:pt x="8345" y="1"/>
                    </a:moveTo>
                    <a:cubicBezTo>
                      <a:pt x="6790" y="939"/>
                      <a:pt x="2790" y="4938"/>
                      <a:pt x="939" y="7407"/>
                    </a:cubicBezTo>
                    <a:lnTo>
                      <a:pt x="0" y="8345"/>
                    </a:lnTo>
                    <a:lnTo>
                      <a:pt x="4025" y="11728"/>
                    </a:lnTo>
                    <a:lnTo>
                      <a:pt x="4938" y="10814"/>
                    </a:lnTo>
                    <a:cubicBezTo>
                      <a:pt x="6790" y="8345"/>
                      <a:pt x="10493" y="4025"/>
                      <a:pt x="11111" y="2469"/>
                    </a:cubicBezTo>
                    <a:lnTo>
                      <a:pt x="8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695;p54">
                <a:extLst>
                  <a:ext uri="{FF2B5EF4-FFF2-40B4-BE49-F238E27FC236}">
                    <a16:creationId xmlns:a16="http://schemas.microsoft.com/office/drawing/2014/main" id="{7B1C3130-E888-DCC7-A6F3-1050314BAF27}"/>
                  </a:ext>
                </a:extLst>
              </p:cNvPr>
              <p:cNvSpPr/>
              <p:nvPr/>
            </p:nvSpPr>
            <p:spPr>
              <a:xfrm>
                <a:off x="3294450" y="2790975"/>
                <a:ext cx="771550" cy="912525"/>
              </a:xfrm>
              <a:custGeom>
                <a:avLst/>
                <a:gdLst/>
                <a:ahLst/>
                <a:cxnLst/>
                <a:rect l="l" t="t" r="r" b="b"/>
                <a:pathLst>
                  <a:path w="30862" h="36501" extrusionOk="0">
                    <a:moveTo>
                      <a:pt x="29948" y="1"/>
                    </a:moveTo>
                    <a:cubicBezTo>
                      <a:pt x="28393" y="939"/>
                      <a:pt x="24393" y="4938"/>
                      <a:pt x="22542" y="7407"/>
                    </a:cubicBezTo>
                    <a:cubicBezTo>
                      <a:pt x="11728" y="20073"/>
                      <a:pt x="1" y="35503"/>
                      <a:pt x="1235" y="36417"/>
                    </a:cubicBezTo>
                    <a:cubicBezTo>
                      <a:pt x="1292" y="36473"/>
                      <a:pt x="1358" y="36501"/>
                      <a:pt x="1434" y="36501"/>
                    </a:cubicBezTo>
                    <a:cubicBezTo>
                      <a:pt x="1793" y="36501"/>
                      <a:pt x="2391" y="35903"/>
                      <a:pt x="3408" y="34886"/>
                    </a:cubicBezTo>
                    <a:cubicBezTo>
                      <a:pt x="7407" y="28393"/>
                      <a:pt x="14814" y="18838"/>
                      <a:pt x="23455" y="8345"/>
                    </a:cubicBezTo>
                    <a:cubicBezTo>
                      <a:pt x="25628" y="5877"/>
                      <a:pt x="29627" y="1852"/>
                      <a:pt x="30862" y="939"/>
                    </a:cubicBezTo>
                    <a:lnTo>
                      <a:pt x="29948" y="1"/>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696;p54">
                <a:extLst>
                  <a:ext uri="{FF2B5EF4-FFF2-40B4-BE49-F238E27FC236}">
                    <a16:creationId xmlns:a16="http://schemas.microsoft.com/office/drawing/2014/main" id="{04A0F924-067F-9B29-C7E4-EDD87B900204}"/>
                  </a:ext>
                </a:extLst>
              </p:cNvPr>
              <p:cNvSpPr/>
              <p:nvPr/>
            </p:nvSpPr>
            <p:spPr>
              <a:xfrm>
                <a:off x="3834525" y="2790975"/>
                <a:ext cx="231475" cy="231475"/>
              </a:xfrm>
              <a:custGeom>
                <a:avLst/>
                <a:gdLst/>
                <a:ahLst/>
                <a:cxnLst/>
                <a:rect l="l" t="t" r="r" b="b"/>
                <a:pathLst>
                  <a:path w="9259" h="9259" extrusionOk="0">
                    <a:moveTo>
                      <a:pt x="8345" y="1"/>
                    </a:moveTo>
                    <a:cubicBezTo>
                      <a:pt x="6790" y="939"/>
                      <a:pt x="2790" y="4938"/>
                      <a:pt x="939" y="7407"/>
                    </a:cubicBezTo>
                    <a:lnTo>
                      <a:pt x="0" y="8345"/>
                    </a:lnTo>
                    <a:lnTo>
                      <a:pt x="1235" y="9259"/>
                    </a:lnTo>
                    <a:cubicBezTo>
                      <a:pt x="1556" y="8963"/>
                      <a:pt x="1852" y="8642"/>
                      <a:pt x="1852" y="8345"/>
                    </a:cubicBezTo>
                    <a:cubicBezTo>
                      <a:pt x="4025" y="5877"/>
                      <a:pt x="8024" y="1852"/>
                      <a:pt x="9259" y="939"/>
                    </a:cubicBezTo>
                    <a:lnTo>
                      <a:pt x="8345" y="1"/>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697;p54">
                <a:extLst>
                  <a:ext uri="{FF2B5EF4-FFF2-40B4-BE49-F238E27FC236}">
                    <a16:creationId xmlns:a16="http://schemas.microsoft.com/office/drawing/2014/main" id="{A9947D02-6065-B0E9-2B31-CF2F584973DF}"/>
                  </a:ext>
                </a:extLst>
              </p:cNvPr>
              <p:cNvSpPr/>
              <p:nvPr/>
            </p:nvSpPr>
            <p:spPr>
              <a:xfrm>
                <a:off x="4027725" y="2544100"/>
                <a:ext cx="269750" cy="322725"/>
              </a:xfrm>
              <a:custGeom>
                <a:avLst/>
                <a:gdLst/>
                <a:ahLst/>
                <a:cxnLst/>
                <a:rect l="l" t="t" r="r" b="b"/>
                <a:pathLst>
                  <a:path w="10790" h="12909" extrusionOk="0">
                    <a:moveTo>
                      <a:pt x="8938" y="0"/>
                    </a:moveTo>
                    <a:cubicBezTo>
                      <a:pt x="8641" y="2469"/>
                      <a:pt x="7407" y="3703"/>
                      <a:pt x="5851" y="4024"/>
                    </a:cubicBezTo>
                    <a:cubicBezTo>
                      <a:pt x="4321" y="4321"/>
                      <a:pt x="2765" y="5259"/>
                      <a:pt x="1531" y="6172"/>
                    </a:cubicBezTo>
                    <a:cubicBezTo>
                      <a:pt x="617" y="7110"/>
                      <a:pt x="0" y="8345"/>
                      <a:pt x="0" y="9258"/>
                    </a:cubicBezTo>
                    <a:cubicBezTo>
                      <a:pt x="0" y="10493"/>
                      <a:pt x="296" y="11431"/>
                      <a:pt x="914" y="12048"/>
                    </a:cubicBezTo>
                    <a:cubicBezTo>
                      <a:pt x="1613" y="12603"/>
                      <a:pt x="2432" y="12909"/>
                      <a:pt x="3233" y="12909"/>
                    </a:cubicBezTo>
                    <a:cubicBezTo>
                      <a:pt x="4215" y="12909"/>
                      <a:pt x="5172" y="12450"/>
                      <a:pt x="5851" y="11431"/>
                    </a:cubicBezTo>
                    <a:cubicBezTo>
                      <a:pt x="7703" y="9258"/>
                      <a:pt x="4321" y="8345"/>
                      <a:pt x="7407" y="6172"/>
                    </a:cubicBezTo>
                    <a:cubicBezTo>
                      <a:pt x="10789" y="4024"/>
                      <a:pt x="8938" y="321"/>
                      <a:pt x="8938" y="0"/>
                    </a:cubicBez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1698;p54">
              <a:extLst>
                <a:ext uri="{FF2B5EF4-FFF2-40B4-BE49-F238E27FC236}">
                  <a16:creationId xmlns:a16="http://schemas.microsoft.com/office/drawing/2014/main" id="{B2B737F4-B3BC-7859-E6A2-4F3E7CDDAD66}"/>
                </a:ext>
              </a:extLst>
            </p:cNvPr>
            <p:cNvGrpSpPr/>
            <p:nvPr/>
          </p:nvGrpSpPr>
          <p:grpSpPr>
            <a:xfrm rot="9754087">
              <a:off x="5742509" y="2915499"/>
              <a:ext cx="916766" cy="1361603"/>
              <a:chOff x="7664125" y="634550"/>
              <a:chExt cx="470350" cy="698575"/>
            </a:xfrm>
          </p:grpSpPr>
          <p:sp>
            <p:nvSpPr>
              <p:cNvPr id="709" name="Google Shape;1699;p54">
                <a:extLst>
                  <a:ext uri="{FF2B5EF4-FFF2-40B4-BE49-F238E27FC236}">
                    <a16:creationId xmlns:a16="http://schemas.microsoft.com/office/drawing/2014/main" id="{B2DE733F-A685-74DF-895A-04E1C535C027}"/>
                  </a:ext>
                </a:extLst>
              </p:cNvPr>
              <p:cNvSpPr/>
              <p:nvPr/>
            </p:nvSpPr>
            <p:spPr>
              <a:xfrm>
                <a:off x="7664125" y="634550"/>
                <a:ext cx="470350" cy="698575"/>
              </a:xfrm>
              <a:custGeom>
                <a:avLst/>
                <a:gdLst/>
                <a:ahLst/>
                <a:cxnLst/>
                <a:rect l="l" t="t" r="r" b="b"/>
                <a:pathLst>
                  <a:path w="18814" h="27943" extrusionOk="0">
                    <a:moveTo>
                      <a:pt x="3235" y="1"/>
                    </a:moveTo>
                    <a:cubicBezTo>
                      <a:pt x="2772" y="1"/>
                      <a:pt x="2309" y="155"/>
                      <a:pt x="1853" y="464"/>
                    </a:cubicBezTo>
                    <a:cubicBezTo>
                      <a:pt x="618" y="1402"/>
                      <a:pt x="1" y="3254"/>
                      <a:pt x="914" y="4488"/>
                    </a:cubicBezTo>
                    <a:lnTo>
                      <a:pt x="1532" y="5401"/>
                    </a:lnTo>
                    <a:lnTo>
                      <a:pt x="1853" y="6019"/>
                    </a:lnTo>
                    <a:lnTo>
                      <a:pt x="2149" y="6636"/>
                    </a:lnTo>
                    <a:lnTo>
                      <a:pt x="12642" y="23918"/>
                    </a:lnTo>
                    <a:lnTo>
                      <a:pt x="15728" y="26091"/>
                    </a:lnTo>
                    <a:lnTo>
                      <a:pt x="18814" y="27942"/>
                    </a:lnTo>
                    <a:lnTo>
                      <a:pt x="18197" y="24535"/>
                    </a:lnTo>
                    <a:lnTo>
                      <a:pt x="17580" y="20832"/>
                    </a:lnTo>
                    <a:lnTo>
                      <a:pt x="7408" y="4167"/>
                    </a:lnTo>
                    <a:lnTo>
                      <a:pt x="6790" y="2933"/>
                    </a:lnTo>
                    <a:lnTo>
                      <a:pt x="6469" y="2636"/>
                    </a:lnTo>
                    <a:lnTo>
                      <a:pt x="6469" y="2315"/>
                    </a:lnTo>
                    <a:lnTo>
                      <a:pt x="5852" y="1402"/>
                    </a:lnTo>
                    <a:cubicBezTo>
                      <a:pt x="5556" y="785"/>
                      <a:pt x="5235" y="464"/>
                      <a:pt x="4618" y="464"/>
                    </a:cubicBezTo>
                    <a:cubicBezTo>
                      <a:pt x="4161" y="155"/>
                      <a:pt x="3698" y="1"/>
                      <a:pt x="3235" y="1"/>
                    </a:cubicBezTo>
                    <a:close/>
                  </a:path>
                </a:pathLst>
              </a:custGeom>
              <a:solidFill>
                <a:srgbClr val="0F0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700;p54">
                <a:extLst>
                  <a:ext uri="{FF2B5EF4-FFF2-40B4-BE49-F238E27FC236}">
                    <a16:creationId xmlns:a16="http://schemas.microsoft.com/office/drawing/2014/main" id="{BB7F550E-25AD-D902-7BA0-44DD91DFC12D}"/>
                  </a:ext>
                </a:extLst>
              </p:cNvPr>
              <p:cNvSpPr/>
              <p:nvPr/>
            </p:nvSpPr>
            <p:spPr>
              <a:xfrm>
                <a:off x="7980150" y="1155350"/>
                <a:ext cx="154325" cy="177775"/>
              </a:xfrm>
              <a:custGeom>
                <a:avLst/>
                <a:gdLst/>
                <a:ahLst/>
                <a:cxnLst/>
                <a:rect l="l" t="t" r="r" b="b"/>
                <a:pathLst>
                  <a:path w="6173" h="7111" extrusionOk="0">
                    <a:moveTo>
                      <a:pt x="4939" y="0"/>
                    </a:moveTo>
                    <a:lnTo>
                      <a:pt x="1" y="3086"/>
                    </a:lnTo>
                    <a:lnTo>
                      <a:pt x="3087" y="5259"/>
                    </a:lnTo>
                    <a:lnTo>
                      <a:pt x="6173" y="7110"/>
                    </a:lnTo>
                    <a:lnTo>
                      <a:pt x="5556" y="3703"/>
                    </a:lnTo>
                    <a:lnTo>
                      <a:pt x="4939" y="0"/>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701;p54">
                <a:extLst>
                  <a:ext uri="{FF2B5EF4-FFF2-40B4-BE49-F238E27FC236}">
                    <a16:creationId xmlns:a16="http://schemas.microsoft.com/office/drawing/2014/main" id="{0241508B-A725-BEF3-AF59-5E2F32E44013}"/>
                  </a:ext>
                </a:extLst>
              </p:cNvPr>
              <p:cNvSpPr/>
              <p:nvPr/>
            </p:nvSpPr>
            <p:spPr>
              <a:xfrm>
                <a:off x="8057300" y="1247925"/>
                <a:ext cx="77175" cy="85200"/>
              </a:xfrm>
              <a:custGeom>
                <a:avLst/>
                <a:gdLst/>
                <a:ahLst/>
                <a:cxnLst/>
                <a:rect l="l" t="t" r="r" b="b"/>
                <a:pathLst>
                  <a:path w="3087" h="3408" extrusionOk="0">
                    <a:moveTo>
                      <a:pt x="2470" y="0"/>
                    </a:moveTo>
                    <a:lnTo>
                      <a:pt x="1" y="1556"/>
                    </a:lnTo>
                    <a:lnTo>
                      <a:pt x="3087" y="3407"/>
                    </a:lnTo>
                    <a:lnTo>
                      <a:pt x="2470" y="0"/>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702;p54">
                <a:extLst>
                  <a:ext uri="{FF2B5EF4-FFF2-40B4-BE49-F238E27FC236}">
                    <a16:creationId xmlns:a16="http://schemas.microsoft.com/office/drawing/2014/main" id="{467C4CEA-68B5-1D15-7507-0C0DD4A5E65C}"/>
                  </a:ext>
                </a:extLst>
              </p:cNvPr>
              <p:cNvSpPr/>
              <p:nvPr/>
            </p:nvSpPr>
            <p:spPr>
              <a:xfrm>
                <a:off x="7664125" y="634550"/>
                <a:ext cx="169775" cy="150475"/>
              </a:xfrm>
              <a:custGeom>
                <a:avLst/>
                <a:gdLst/>
                <a:ahLst/>
                <a:cxnLst/>
                <a:rect l="l" t="t" r="r" b="b"/>
                <a:pathLst>
                  <a:path w="6791" h="6019" extrusionOk="0">
                    <a:moveTo>
                      <a:pt x="3235" y="1"/>
                    </a:moveTo>
                    <a:cubicBezTo>
                      <a:pt x="2772" y="1"/>
                      <a:pt x="2309" y="155"/>
                      <a:pt x="1853" y="464"/>
                    </a:cubicBezTo>
                    <a:cubicBezTo>
                      <a:pt x="618" y="1402"/>
                      <a:pt x="1" y="3254"/>
                      <a:pt x="914" y="4488"/>
                    </a:cubicBezTo>
                    <a:lnTo>
                      <a:pt x="1532" y="5401"/>
                    </a:lnTo>
                    <a:lnTo>
                      <a:pt x="2149" y="6019"/>
                    </a:lnTo>
                    <a:lnTo>
                      <a:pt x="3087" y="6019"/>
                    </a:lnTo>
                    <a:lnTo>
                      <a:pt x="6173" y="3871"/>
                    </a:lnTo>
                    <a:cubicBezTo>
                      <a:pt x="6469" y="3871"/>
                      <a:pt x="6790" y="3550"/>
                      <a:pt x="6790" y="2933"/>
                    </a:cubicBezTo>
                    <a:cubicBezTo>
                      <a:pt x="6790" y="2933"/>
                      <a:pt x="6790" y="2636"/>
                      <a:pt x="6469" y="2636"/>
                    </a:cubicBezTo>
                    <a:lnTo>
                      <a:pt x="6469" y="2315"/>
                    </a:lnTo>
                    <a:lnTo>
                      <a:pt x="5852" y="1402"/>
                    </a:lnTo>
                    <a:cubicBezTo>
                      <a:pt x="5556" y="785"/>
                      <a:pt x="5235" y="464"/>
                      <a:pt x="4618" y="464"/>
                    </a:cubicBezTo>
                    <a:cubicBezTo>
                      <a:pt x="4161" y="155"/>
                      <a:pt x="3698" y="1"/>
                      <a:pt x="3235"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703;p54">
                <a:extLst>
                  <a:ext uri="{FF2B5EF4-FFF2-40B4-BE49-F238E27FC236}">
                    <a16:creationId xmlns:a16="http://schemas.microsoft.com/office/drawing/2014/main" id="{9CB544DF-10AB-586B-1476-326E338C781F}"/>
                  </a:ext>
                </a:extLst>
              </p:cNvPr>
              <p:cNvSpPr/>
              <p:nvPr/>
            </p:nvSpPr>
            <p:spPr>
              <a:xfrm>
                <a:off x="7702400" y="692425"/>
                <a:ext cx="146925" cy="116050"/>
              </a:xfrm>
              <a:custGeom>
                <a:avLst/>
                <a:gdLst/>
                <a:ahLst/>
                <a:cxnLst/>
                <a:rect l="l" t="t" r="r" b="b"/>
                <a:pathLst>
                  <a:path w="5877" h="4642" extrusionOk="0">
                    <a:moveTo>
                      <a:pt x="4938" y="0"/>
                    </a:moveTo>
                    <a:lnTo>
                      <a:pt x="1" y="3086"/>
                    </a:lnTo>
                    <a:lnTo>
                      <a:pt x="322" y="3704"/>
                    </a:lnTo>
                    <a:lnTo>
                      <a:pt x="618" y="4321"/>
                    </a:lnTo>
                    <a:lnTo>
                      <a:pt x="939" y="4642"/>
                    </a:lnTo>
                    <a:lnTo>
                      <a:pt x="5556" y="2173"/>
                    </a:lnTo>
                    <a:lnTo>
                      <a:pt x="5877" y="1852"/>
                    </a:lnTo>
                    <a:lnTo>
                      <a:pt x="5259" y="618"/>
                    </a:lnTo>
                    <a:lnTo>
                      <a:pt x="4938" y="321"/>
                    </a:lnTo>
                    <a:lnTo>
                      <a:pt x="4938" y="0"/>
                    </a:lnTo>
                    <a:close/>
                  </a:path>
                </a:pathLst>
              </a:custGeom>
              <a:solidFill>
                <a:srgbClr val="ADB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704;p54">
                <a:extLst>
                  <a:ext uri="{FF2B5EF4-FFF2-40B4-BE49-F238E27FC236}">
                    <a16:creationId xmlns:a16="http://schemas.microsoft.com/office/drawing/2014/main" id="{5B49B542-8A98-8837-80F9-0989A75B1328}"/>
                  </a:ext>
                </a:extLst>
              </p:cNvPr>
              <p:cNvSpPr/>
              <p:nvPr/>
            </p:nvSpPr>
            <p:spPr>
              <a:xfrm>
                <a:off x="7764125" y="754150"/>
                <a:ext cx="308650" cy="455525"/>
              </a:xfrm>
              <a:custGeom>
                <a:avLst/>
                <a:gdLst/>
                <a:ahLst/>
                <a:cxnLst/>
                <a:rect l="l" t="t" r="r" b="b"/>
                <a:pathLst>
                  <a:path w="12346" h="18221" extrusionOk="0">
                    <a:moveTo>
                      <a:pt x="2173" y="0"/>
                    </a:moveTo>
                    <a:lnTo>
                      <a:pt x="1" y="1556"/>
                    </a:lnTo>
                    <a:lnTo>
                      <a:pt x="10197" y="18221"/>
                    </a:lnTo>
                    <a:lnTo>
                      <a:pt x="12345" y="16986"/>
                    </a:lnTo>
                    <a:lnTo>
                      <a:pt x="2173" y="0"/>
                    </a:lnTo>
                    <a:close/>
                  </a:path>
                </a:pathLst>
              </a:custGeom>
              <a:solidFill>
                <a:srgbClr val="919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1556;p52">
            <a:extLst>
              <a:ext uri="{FF2B5EF4-FFF2-40B4-BE49-F238E27FC236}">
                <a16:creationId xmlns:a16="http://schemas.microsoft.com/office/drawing/2014/main" id="{303AC912-934B-69EF-D613-822A9299B8BC}"/>
              </a:ext>
            </a:extLst>
          </p:cNvPr>
          <p:cNvGrpSpPr/>
          <p:nvPr/>
        </p:nvGrpSpPr>
        <p:grpSpPr>
          <a:xfrm>
            <a:off x="854960" y="1314323"/>
            <a:ext cx="1342119" cy="535968"/>
            <a:chOff x="808950" y="2056400"/>
            <a:chExt cx="3786455" cy="2393140"/>
          </a:xfrm>
        </p:grpSpPr>
        <p:grpSp>
          <p:nvGrpSpPr>
            <p:cNvPr id="738" name="Google Shape;1557;p52">
              <a:extLst>
                <a:ext uri="{FF2B5EF4-FFF2-40B4-BE49-F238E27FC236}">
                  <a16:creationId xmlns:a16="http://schemas.microsoft.com/office/drawing/2014/main" id="{AE9F238B-9DD8-24E3-7D1A-03BDEEB3E3C9}"/>
                </a:ext>
              </a:extLst>
            </p:cNvPr>
            <p:cNvGrpSpPr/>
            <p:nvPr/>
          </p:nvGrpSpPr>
          <p:grpSpPr>
            <a:xfrm>
              <a:off x="808950" y="2635667"/>
              <a:ext cx="3786455" cy="1813873"/>
              <a:chOff x="780227" y="2425378"/>
              <a:chExt cx="4604712" cy="2205853"/>
            </a:xfrm>
          </p:grpSpPr>
          <p:grpSp>
            <p:nvGrpSpPr>
              <p:cNvPr id="753" name="Google Shape;1558;p52">
                <a:extLst>
                  <a:ext uri="{FF2B5EF4-FFF2-40B4-BE49-F238E27FC236}">
                    <a16:creationId xmlns:a16="http://schemas.microsoft.com/office/drawing/2014/main" id="{39F75C28-550E-0C5F-E513-4172A62625E8}"/>
                  </a:ext>
                </a:extLst>
              </p:cNvPr>
              <p:cNvGrpSpPr/>
              <p:nvPr/>
            </p:nvGrpSpPr>
            <p:grpSpPr>
              <a:xfrm>
                <a:off x="1305095" y="2425378"/>
                <a:ext cx="4079844" cy="1871008"/>
                <a:chOff x="1210917" y="2582678"/>
                <a:chExt cx="4079844" cy="1871008"/>
              </a:xfrm>
            </p:grpSpPr>
            <p:sp>
              <p:nvSpPr>
                <p:cNvPr id="755" name="Google Shape;1559;p52">
                  <a:extLst>
                    <a:ext uri="{FF2B5EF4-FFF2-40B4-BE49-F238E27FC236}">
                      <a16:creationId xmlns:a16="http://schemas.microsoft.com/office/drawing/2014/main" id="{08BBADEB-0B26-4FA5-3764-5E6F08AF3CB7}"/>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560;p52">
                  <a:extLst>
                    <a:ext uri="{FF2B5EF4-FFF2-40B4-BE49-F238E27FC236}">
                      <a16:creationId xmlns:a16="http://schemas.microsoft.com/office/drawing/2014/main" id="{DF4D4AA7-A9A3-4BE4-3131-CBDC51366F21}"/>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561;p52">
                  <a:extLst>
                    <a:ext uri="{FF2B5EF4-FFF2-40B4-BE49-F238E27FC236}">
                      <a16:creationId xmlns:a16="http://schemas.microsoft.com/office/drawing/2014/main" id="{90F644EF-8729-BE91-4414-26A8A0D3DC8C}"/>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1562;p52">
                  <a:extLst>
                    <a:ext uri="{FF2B5EF4-FFF2-40B4-BE49-F238E27FC236}">
                      <a16:creationId xmlns:a16="http://schemas.microsoft.com/office/drawing/2014/main" id="{6D596D31-F8B1-9FA3-7B28-381D1575D86D}"/>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1563;p52">
                  <a:extLst>
                    <a:ext uri="{FF2B5EF4-FFF2-40B4-BE49-F238E27FC236}">
                      <a16:creationId xmlns:a16="http://schemas.microsoft.com/office/drawing/2014/main" id="{BC9964EC-5C95-4312-856A-62D4C14A0F12}"/>
                    </a:ext>
                  </a:extLst>
                </p:cNvPr>
                <p:cNvSpPr/>
                <p:nvPr/>
              </p:nvSpPr>
              <p:spPr>
                <a:xfrm>
                  <a:off x="5098840" y="3248388"/>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1564;p52">
                  <a:extLst>
                    <a:ext uri="{FF2B5EF4-FFF2-40B4-BE49-F238E27FC236}">
                      <a16:creationId xmlns:a16="http://schemas.microsoft.com/office/drawing/2014/main" id="{4BEAED0C-A435-9A48-CB22-DB3BDC65AD1D}"/>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1565;p52">
                <a:extLst>
                  <a:ext uri="{FF2B5EF4-FFF2-40B4-BE49-F238E27FC236}">
                    <a16:creationId xmlns:a16="http://schemas.microsoft.com/office/drawing/2014/main" id="{58FF6D04-8ABC-689F-64B8-5B5BD1083274}"/>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1566;p52">
              <a:extLst>
                <a:ext uri="{FF2B5EF4-FFF2-40B4-BE49-F238E27FC236}">
                  <a16:creationId xmlns:a16="http://schemas.microsoft.com/office/drawing/2014/main" id="{6194B1B8-0429-0021-C25F-7232F483EAB3}"/>
                </a:ext>
              </a:extLst>
            </p:cNvPr>
            <p:cNvSpPr/>
            <p:nvPr/>
          </p:nvSpPr>
          <p:spPr>
            <a:xfrm flipH="1">
              <a:off x="2770736" y="2188347"/>
              <a:ext cx="6501" cy="5434"/>
            </a:xfrm>
            <a:custGeom>
              <a:avLst/>
              <a:gdLst/>
              <a:ahLst/>
              <a:cxnLst/>
              <a:rect l="l" t="t" r="r" b="b"/>
              <a:pathLst>
                <a:path w="286" h="239" extrusionOk="0">
                  <a:moveTo>
                    <a:pt x="48" y="1"/>
                  </a:moveTo>
                  <a:lnTo>
                    <a:pt x="0" y="96"/>
                  </a:lnTo>
                  <a:lnTo>
                    <a:pt x="48" y="191"/>
                  </a:lnTo>
                  <a:lnTo>
                    <a:pt x="143" y="239"/>
                  </a:lnTo>
                  <a:lnTo>
                    <a:pt x="238" y="239"/>
                  </a:lnTo>
                  <a:lnTo>
                    <a:pt x="286" y="96"/>
                  </a:lnTo>
                  <a:lnTo>
                    <a:pt x="2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567;p52">
              <a:extLst>
                <a:ext uri="{FF2B5EF4-FFF2-40B4-BE49-F238E27FC236}">
                  <a16:creationId xmlns:a16="http://schemas.microsoft.com/office/drawing/2014/main" id="{2C849C1B-F1B1-0ACA-DF86-4FCADA3B74D8}"/>
                </a:ext>
              </a:extLst>
            </p:cNvPr>
            <p:cNvSpPr/>
            <p:nvPr/>
          </p:nvSpPr>
          <p:spPr>
            <a:xfrm flipH="1">
              <a:off x="2770736" y="2267377"/>
              <a:ext cx="5433" cy="6502"/>
            </a:xfrm>
            <a:custGeom>
              <a:avLst/>
              <a:gdLst/>
              <a:ahLst/>
              <a:cxnLst/>
              <a:rect l="l" t="t" r="r" b="b"/>
              <a:pathLst>
                <a:path w="239" h="286" extrusionOk="0">
                  <a:moveTo>
                    <a:pt x="96" y="0"/>
                  </a:moveTo>
                  <a:lnTo>
                    <a:pt x="48" y="48"/>
                  </a:lnTo>
                  <a:lnTo>
                    <a:pt x="1" y="143"/>
                  </a:lnTo>
                  <a:lnTo>
                    <a:pt x="1" y="238"/>
                  </a:lnTo>
                  <a:lnTo>
                    <a:pt x="96" y="286"/>
                  </a:lnTo>
                  <a:lnTo>
                    <a:pt x="191" y="238"/>
                  </a:lnTo>
                  <a:lnTo>
                    <a:pt x="239" y="143"/>
                  </a:lnTo>
                  <a:lnTo>
                    <a:pt x="191" y="48"/>
                  </a:lnTo>
                  <a:lnTo>
                    <a:pt x="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1568;p52">
              <a:extLst>
                <a:ext uri="{FF2B5EF4-FFF2-40B4-BE49-F238E27FC236}">
                  <a16:creationId xmlns:a16="http://schemas.microsoft.com/office/drawing/2014/main" id="{EF8FAB5C-D066-DC7A-52D6-B635F5D33BD0}"/>
                </a:ext>
              </a:extLst>
            </p:cNvPr>
            <p:cNvGrpSpPr/>
            <p:nvPr/>
          </p:nvGrpSpPr>
          <p:grpSpPr>
            <a:xfrm rot="4410048">
              <a:off x="1167783" y="3030568"/>
              <a:ext cx="2331011" cy="400412"/>
              <a:chOff x="3142996" y="4163794"/>
              <a:chExt cx="1909465" cy="328000"/>
            </a:xfrm>
          </p:grpSpPr>
          <p:sp>
            <p:nvSpPr>
              <p:cNvPr id="742" name="Google Shape;1569;p52">
                <a:extLst>
                  <a:ext uri="{FF2B5EF4-FFF2-40B4-BE49-F238E27FC236}">
                    <a16:creationId xmlns:a16="http://schemas.microsoft.com/office/drawing/2014/main" id="{A48B2744-5302-B924-D141-05B5E4D92E43}"/>
                  </a:ext>
                </a:extLst>
              </p:cNvPr>
              <p:cNvSpPr/>
              <p:nvPr/>
            </p:nvSpPr>
            <p:spPr>
              <a:xfrm flipH="1">
                <a:off x="3142996" y="4185438"/>
                <a:ext cx="212162" cy="253313"/>
              </a:xfrm>
              <a:custGeom>
                <a:avLst/>
                <a:gdLst/>
                <a:ahLst/>
                <a:cxnLst/>
                <a:rect l="l" t="t" r="r" b="b"/>
                <a:pathLst>
                  <a:path w="9333" h="11142" extrusionOk="0">
                    <a:moveTo>
                      <a:pt x="382" y="1"/>
                    </a:moveTo>
                    <a:lnTo>
                      <a:pt x="1" y="49"/>
                    </a:lnTo>
                    <a:lnTo>
                      <a:pt x="382" y="11141"/>
                    </a:lnTo>
                    <a:lnTo>
                      <a:pt x="763" y="11141"/>
                    </a:lnTo>
                    <a:lnTo>
                      <a:pt x="1810" y="11094"/>
                    </a:lnTo>
                    <a:lnTo>
                      <a:pt x="2524" y="10999"/>
                    </a:lnTo>
                    <a:lnTo>
                      <a:pt x="3286" y="10903"/>
                    </a:lnTo>
                    <a:lnTo>
                      <a:pt x="4095" y="10761"/>
                    </a:lnTo>
                    <a:lnTo>
                      <a:pt x="4952" y="10523"/>
                    </a:lnTo>
                    <a:lnTo>
                      <a:pt x="5762" y="10237"/>
                    </a:lnTo>
                    <a:lnTo>
                      <a:pt x="6618" y="9856"/>
                    </a:lnTo>
                    <a:lnTo>
                      <a:pt x="6999" y="9618"/>
                    </a:lnTo>
                    <a:lnTo>
                      <a:pt x="7333" y="9380"/>
                    </a:lnTo>
                    <a:lnTo>
                      <a:pt x="7714" y="9094"/>
                    </a:lnTo>
                    <a:lnTo>
                      <a:pt x="8047" y="8809"/>
                    </a:lnTo>
                    <a:lnTo>
                      <a:pt x="8332" y="8475"/>
                    </a:lnTo>
                    <a:lnTo>
                      <a:pt x="8570" y="8094"/>
                    </a:lnTo>
                    <a:lnTo>
                      <a:pt x="8809" y="7714"/>
                    </a:lnTo>
                    <a:lnTo>
                      <a:pt x="8999" y="7285"/>
                    </a:lnTo>
                    <a:lnTo>
                      <a:pt x="9142" y="6857"/>
                    </a:lnTo>
                    <a:lnTo>
                      <a:pt x="9285" y="6333"/>
                    </a:lnTo>
                    <a:lnTo>
                      <a:pt x="9332" y="5809"/>
                    </a:lnTo>
                    <a:lnTo>
                      <a:pt x="9332" y="5238"/>
                    </a:lnTo>
                    <a:lnTo>
                      <a:pt x="9285" y="4667"/>
                    </a:lnTo>
                    <a:lnTo>
                      <a:pt x="9189" y="4143"/>
                    </a:lnTo>
                    <a:lnTo>
                      <a:pt x="9047" y="3667"/>
                    </a:lnTo>
                    <a:lnTo>
                      <a:pt x="8856" y="3238"/>
                    </a:lnTo>
                    <a:lnTo>
                      <a:pt x="8618" y="2810"/>
                    </a:lnTo>
                    <a:lnTo>
                      <a:pt x="8380" y="2429"/>
                    </a:lnTo>
                    <a:lnTo>
                      <a:pt x="8094" y="2096"/>
                    </a:lnTo>
                    <a:lnTo>
                      <a:pt x="7761" y="1810"/>
                    </a:lnTo>
                    <a:lnTo>
                      <a:pt x="7428" y="1524"/>
                    </a:lnTo>
                    <a:lnTo>
                      <a:pt x="7047" y="1286"/>
                    </a:lnTo>
                    <a:lnTo>
                      <a:pt x="6666" y="1048"/>
                    </a:lnTo>
                    <a:lnTo>
                      <a:pt x="6285" y="858"/>
                    </a:lnTo>
                    <a:lnTo>
                      <a:pt x="5428" y="525"/>
                    </a:lnTo>
                    <a:lnTo>
                      <a:pt x="4571" y="287"/>
                    </a:lnTo>
                    <a:lnTo>
                      <a:pt x="3714" y="144"/>
                    </a:lnTo>
                    <a:lnTo>
                      <a:pt x="2857" y="49"/>
                    </a:lnTo>
                    <a:lnTo>
                      <a:pt x="20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570;p52">
                <a:extLst>
                  <a:ext uri="{FF2B5EF4-FFF2-40B4-BE49-F238E27FC236}">
                    <a16:creationId xmlns:a16="http://schemas.microsoft.com/office/drawing/2014/main" id="{B3D40D94-90AF-2D31-CD14-3FBDF9C59CCE}"/>
                  </a:ext>
                </a:extLst>
              </p:cNvPr>
              <p:cNvSpPr/>
              <p:nvPr/>
            </p:nvSpPr>
            <p:spPr>
              <a:xfrm flipH="1">
                <a:off x="3338828" y="4185438"/>
                <a:ext cx="1476226" cy="305263"/>
              </a:xfrm>
              <a:custGeom>
                <a:avLst/>
                <a:gdLst/>
                <a:ahLst/>
                <a:cxnLst/>
                <a:rect l="l" t="t" r="r" b="b"/>
                <a:pathLst>
                  <a:path w="64939" h="13427" extrusionOk="0">
                    <a:moveTo>
                      <a:pt x="64558" y="1"/>
                    </a:moveTo>
                    <a:lnTo>
                      <a:pt x="0" y="2381"/>
                    </a:lnTo>
                    <a:lnTo>
                      <a:pt x="429" y="13427"/>
                    </a:lnTo>
                    <a:lnTo>
                      <a:pt x="64939" y="11094"/>
                    </a:lnTo>
                    <a:lnTo>
                      <a:pt x="645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571;p52">
                <a:extLst>
                  <a:ext uri="{FF2B5EF4-FFF2-40B4-BE49-F238E27FC236}">
                    <a16:creationId xmlns:a16="http://schemas.microsoft.com/office/drawing/2014/main" id="{0AD7EC47-78E6-3A12-E87D-2BFFBE92D3EA}"/>
                  </a:ext>
                </a:extLst>
              </p:cNvPr>
              <p:cNvSpPr/>
              <p:nvPr/>
            </p:nvSpPr>
            <p:spPr>
              <a:xfrm flipH="1">
                <a:off x="3338828" y="4185438"/>
                <a:ext cx="1476226" cy="305263"/>
              </a:xfrm>
              <a:custGeom>
                <a:avLst/>
                <a:gdLst/>
                <a:ahLst/>
                <a:cxnLst/>
                <a:rect l="l" t="t" r="r" b="b"/>
                <a:pathLst>
                  <a:path w="64939" h="13427" fill="none" extrusionOk="0">
                    <a:moveTo>
                      <a:pt x="429" y="13427"/>
                    </a:moveTo>
                    <a:lnTo>
                      <a:pt x="0" y="2381"/>
                    </a:lnTo>
                    <a:lnTo>
                      <a:pt x="64558" y="1"/>
                    </a:lnTo>
                    <a:lnTo>
                      <a:pt x="64939" y="11094"/>
                    </a:lnTo>
                    <a:lnTo>
                      <a:pt x="429" y="134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572;p52">
                <a:extLst>
                  <a:ext uri="{FF2B5EF4-FFF2-40B4-BE49-F238E27FC236}">
                    <a16:creationId xmlns:a16="http://schemas.microsoft.com/office/drawing/2014/main" id="{5B16D6B4-D2CB-30E0-BFB8-01CB91382DA7}"/>
                  </a:ext>
                </a:extLst>
              </p:cNvPr>
              <p:cNvSpPr/>
              <p:nvPr/>
            </p:nvSpPr>
            <p:spPr>
              <a:xfrm flipH="1">
                <a:off x="3323710" y="4163794"/>
                <a:ext cx="70380" cy="296601"/>
              </a:xfrm>
              <a:custGeom>
                <a:avLst/>
                <a:gdLst/>
                <a:ahLst/>
                <a:cxnLst/>
                <a:rect l="l" t="t" r="r" b="b"/>
                <a:pathLst>
                  <a:path w="3096" h="13046" extrusionOk="0">
                    <a:moveTo>
                      <a:pt x="2572" y="1"/>
                    </a:moveTo>
                    <a:lnTo>
                      <a:pt x="1" y="96"/>
                    </a:lnTo>
                    <a:lnTo>
                      <a:pt x="525" y="13046"/>
                    </a:lnTo>
                    <a:lnTo>
                      <a:pt x="3095" y="12951"/>
                    </a:lnTo>
                    <a:lnTo>
                      <a:pt x="25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573;p52">
                <a:extLst>
                  <a:ext uri="{FF2B5EF4-FFF2-40B4-BE49-F238E27FC236}">
                    <a16:creationId xmlns:a16="http://schemas.microsoft.com/office/drawing/2014/main" id="{6266FA11-C3A6-02DF-6391-BEB9E7B0C556}"/>
                  </a:ext>
                </a:extLst>
              </p:cNvPr>
              <p:cNvSpPr/>
              <p:nvPr/>
            </p:nvSpPr>
            <p:spPr>
              <a:xfrm flipH="1">
                <a:off x="3394093" y="4167044"/>
                <a:ext cx="69289" cy="295510"/>
              </a:xfrm>
              <a:custGeom>
                <a:avLst/>
                <a:gdLst/>
                <a:ahLst/>
                <a:cxnLst/>
                <a:rect l="l" t="t" r="r" b="b"/>
                <a:pathLst>
                  <a:path w="3048" h="12998" extrusionOk="0">
                    <a:moveTo>
                      <a:pt x="2572" y="1"/>
                    </a:moveTo>
                    <a:lnTo>
                      <a:pt x="1" y="96"/>
                    </a:lnTo>
                    <a:lnTo>
                      <a:pt x="477" y="12998"/>
                    </a:lnTo>
                    <a:lnTo>
                      <a:pt x="3048" y="12903"/>
                    </a:lnTo>
                    <a:lnTo>
                      <a:pt x="25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574;p52">
                <a:extLst>
                  <a:ext uri="{FF2B5EF4-FFF2-40B4-BE49-F238E27FC236}">
                    <a16:creationId xmlns:a16="http://schemas.microsoft.com/office/drawing/2014/main" id="{9D02D3A5-50C9-9EFE-2CDD-976B2CE1B483}"/>
                  </a:ext>
                </a:extLst>
              </p:cNvPr>
              <p:cNvSpPr/>
              <p:nvPr/>
            </p:nvSpPr>
            <p:spPr>
              <a:xfrm flipH="1">
                <a:off x="4769577" y="4239572"/>
                <a:ext cx="281406" cy="252222"/>
              </a:xfrm>
              <a:custGeom>
                <a:avLst/>
                <a:gdLst/>
                <a:ahLst/>
                <a:cxnLst/>
                <a:rect l="l" t="t" r="r" b="b"/>
                <a:pathLst>
                  <a:path w="12379" h="11094" extrusionOk="0">
                    <a:moveTo>
                      <a:pt x="10379" y="0"/>
                    </a:moveTo>
                    <a:lnTo>
                      <a:pt x="2571" y="4476"/>
                    </a:lnTo>
                    <a:lnTo>
                      <a:pt x="0" y="5904"/>
                    </a:lnTo>
                    <a:lnTo>
                      <a:pt x="2666" y="7189"/>
                    </a:lnTo>
                    <a:lnTo>
                      <a:pt x="10808" y="11093"/>
                    </a:lnTo>
                    <a:lnTo>
                      <a:pt x="12379" y="9903"/>
                    </a:lnTo>
                    <a:lnTo>
                      <a:pt x="10712" y="8856"/>
                    </a:lnTo>
                    <a:lnTo>
                      <a:pt x="12283" y="7665"/>
                    </a:lnTo>
                    <a:lnTo>
                      <a:pt x="10665" y="6666"/>
                    </a:lnTo>
                    <a:lnTo>
                      <a:pt x="12236" y="5475"/>
                    </a:lnTo>
                    <a:lnTo>
                      <a:pt x="10570" y="4428"/>
                    </a:lnTo>
                    <a:lnTo>
                      <a:pt x="12141" y="3285"/>
                    </a:lnTo>
                    <a:lnTo>
                      <a:pt x="10474" y="2238"/>
                    </a:lnTo>
                    <a:lnTo>
                      <a:pt x="12045" y="1048"/>
                    </a:lnTo>
                    <a:lnTo>
                      <a:pt x="10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575;p52">
                <a:extLst>
                  <a:ext uri="{FF2B5EF4-FFF2-40B4-BE49-F238E27FC236}">
                    <a16:creationId xmlns:a16="http://schemas.microsoft.com/office/drawing/2014/main" id="{A80149C3-4D32-C004-5C93-58C625C32F3E}"/>
                  </a:ext>
                </a:extLst>
              </p:cNvPr>
              <p:cNvSpPr/>
              <p:nvPr/>
            </p:nvSpPr>
            <p:spPr>
              <a:xfrm flipH="1">
                <a:off x="3508736" y="4261217"/>
                <a:ext cx="1213256" cy="44401"/>
              </a:xfrm>
              <a:custGeom>
                <a:avLst/>
                <a:gdLst/>
                <a:ahLst/>
                <a:cxnLst/>
                <a:rect l="l" t="t" r="r" b="b"/>
                <a:pathLst>
                  <a:path w="53371" h="1953" extrusionOk="0">
                    <a:moveTo>
                      <a:pt x="53370" y="1"/>
                    </a:moveTo>
                    <a:lnTo>
                      <a:pt x="46705" y="143"/>
                    </a:lnTo>
                    <a:lnTo>
                      <a:pt x="40040" y="334"/>
                    </a:lnTo>
                    <a:lnTo>
                      <a:pt x="26662" y="762"/>
                    </a:lnTo>
                    <a:lnTo>
                      <a:pt x="13331" y="1334"/>
                    </a:lnTo>
                    <a:lnTo>
                      <a:pt x="6666" y="1619"/>
                    </a:lnTo>
                    <a:lnTo>
                      <a:pt x="0" y="1953"/>
                    </a:lnTo>
                    <a:lnTo>
                      <a:pt x="6666" y="1810"/>
                    </a:lnTo>
                    <a:lnTo>
                      <a:pt x="13331" y="1619"/>
                    </a:lnTo>
                    <a:lnTo>
                      <a:pt x="26709" y="1191"/>
                    </a:lnTo>
                    <a:lnTo>
                      <a:pt x="40040" y="667"/>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576;p52">
                <a:extLst>
                  <a:ext uri="{FF2B5EF4-FFF2-40B4-BE49-F238E27FC236}">
                    <a16:creationId xmlns:a16="http://schemas.microsoft.com/office/drawing/2014/main" id="{95422B26-AD6B-2815-59A2-A2E333441D86}"/>
                  </a:ext>
                </a:extLst>
              </p:cNvPr>
              <p:cNvSpPr/>
              <p:nvPr/>
            </p:nvSpPr>
            <p:spPr>
              <a:xfrm flipH="1">
                <a:off x="3508736" y="4261217"/>
                <a:ext cx="1213256" cy="44401"/>
              </a:xfrm>
              <a:custGeom>
                <a:avLst/>
                <a:gdLst/>
                <a:ahLst/>
                <a:cxnLst/>
                <a:rect l="l" t="t" r="r" b="b"/>
                <a:pathLst>
                  <a:path w="53371" h="1953" fill="none" extrusionOk="0">
                    <a:moveTo>
                      <a:pt x="53370" y="1"/>
                    </a:moveTo>
                    <a:lnTo>
                      <a:pt x="46705" y="143"/>
                    </a:lnTo>
                    <a:lnTo>
                      <a:pt x="40040" y="334"/>
                    </a:lnTo>
                    <a:lnTo>
                      <a:pt x="26662" y="762"/>
                    </a:lnTo>
                    <a:lnTo>
                      <a:pt x="13331" y="1334"/>
                    </a:lnTo>
                    <a:lnTo>
                      <a:pt x="13331" y="1334"/>
                    </a:lnTo>
                    <a:lnTo>
                      <a:pt x="6666" y="1619"/>
                    </a:lnTo>
                    <a:lnTo>
                      <a:pt x="0" y="1953"/>
                    </a:lnTo>
                    <a:lnTo>
                      <a:pt x="0" y="1953"/>
                    </a:lnTo>
                    <a:lnTo>
                      <a:pt x="6666" y="1810"/>
                    </a:lnTo>
                    <a:lnTo>
                      <a:pt x="13331" y="1619"/>
                    </a:lnTo>
                    <a:lnTo>
                      <a:pt x="26709" y="1191"/>
                    </a:lnTo>
                    <a:lnTo>
                      <a:pt x="40040" y="667"/>
                    </a:lnTo>
                    <a:lnTo>
                      <a:pt x="46705" y="334"/>
                    </a:lnTo>
                    <a:lnTo>
                      <a:pt x="53370" y="1"/>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577;p52">
                <a:extLst>
                  <a:ext uri="{FF2B5EF4-FFF2-40B4-BE49-F238E27FC236}">
                    <a16:creationId xmlns:a16="http://schemas.microsoft.com/office/drawing/2014/main" id="{C1B11BBB-AA83-C55B-7105-4829A93C6D0D}"/>
                  </a:ext>
                </a:extLst>
              </p:cNvPr>
              <p:cNvSpPr/>
              <p:nvPr/>
            </p:nvSpPr>
            <p:spPr>
              <a:xfrm flipH="1">
                <a:off x="3502257" y="4374875"/>
                <a:ext cx="1213234" cy="44401"/>
              </a:xfrm>
              <a:custGeom>
                <a:avLst/>
                <a:gdLst/>
                <a:ahLst/>
                <a:cxnLst/>
                <a:rect l="l" t="t" r="r" b="b"/>
                <a:pathLst>
                  <a:path w="53370" h="1953" extrusionOk="0">
                    <a:moveTo>
                      <a:pt x="53370" y="1"/>
                    </a:moveTo>
                    <a:lnTo>
                      <a:pt x="46705" y="143"/>
                    </a:lnTo>
                    <a:lnTo>
                      <a:pt x="40039" y="334"/>
                    </a:lnTo>
                    <a:lnTo>
                      <a:pt x="26661" y="762"/>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578;p52">
                <a:extLst>
                  <a:ext uri="{FF2B5EF4-FFF2-40B4-BE49-F238E27FC236}">
                    <a16:creationId xmlns:a16="http://schemas.microsoft.com/office/drawing/2014/main" id="{5E90152F-E4FB-DE39-D398-7EF6DBD0F801}"/>
                  </a:ext>
                </a:extLst>
              </p:cNvPr>
              <p:cNvSpPr/>
              <p:nvPr/>
            </p:nvSpPr>
            <p:spPr>
              <a:xfrm flipH="1">
                <a:off x="3502257" y="4374875"/>
                <a:ext cx="1213234" cy="44401"/>
              </a:xfrm>
              <a:custGeom>
                <a:avLst/>
                <a:gdLst/>
                <a:ahLst/>
                <a:cxnLst/>
                <a:rect l="l" t="t" r="r" b="b"/>
                <a:pathLst>
                  <a:path w="53370" h="1953" fill="none" extrusionOk="0">
                    <a:moveTo>
                      <a:pt x="53370" y="1"/>
                    </a:moveTo>
                    <a:lnTo>
                      <a:pt x="46705" y="143"/>
                    </a:lnTo>
                    <a:lnTo>
                      <a:pt x="40039" y="334"/>
                    </a:lnTo>
                    <a:lnTo>
                      <a:pt x="26661" y="762"/>
                    </a:lnTo>
                    <a:lnTo>
                      <a:pt x="13331" y="1286"/>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579;p52">
                <a:extLst>
                  <a:ext uri="{FF2B5EF4-FFF2-40B4-BE49-F238E27FC236}">
                    <a16:creationId xmlns:a16="http://schemas.microsoft.com/office/drawing/2014/main" id="{162A578E-466E-D20C-0672-CECBB2B040D6}"/>
                  </a:ext>
                </a:extLst>
              </p:cNvPr>
              <p:cNvSpPr/>
              <p:nvPr/>
            </p:nvSpPr>
            <p:spPr>
              <a:xfrm flipH="1">
                <a:off x="4989033" y="4340004"/>
                <a:ext cx="63428" cy="64569"/>
              </a:xfrm>
              <a:custGeom>
                <a:avLst/>
                <a:gdLst/>
                <a:ahLst/>
                <a:cxnLst/>
                <a:rect l="l" t="t" r="r" b="b"/>
                <a:pathLst>
                  <a:path w="2667" h="2715" extrusionOk="0">
                    <a:moveTo>
                      <a:pt x="2571" y="1"/>
                    </a:moveTo>
                    <a:lnTo>
                      <a:pt x="0" y="1429"/>
                    </a:lnTo>
                    <a:lnTo>
                      <a:pt x="2666" y="2714"/>
                    </a:lnTo>
                    <a:lnTo>
                      <a:pt x="2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9475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2"/>
                                        </p:tgtEl>
                                        <p:attrNameLst>
                                          <p:attrName>style.visibility</p:attrName>
                                        </p:attrNameLst>
                                      </p:cBhvr>
                                      <p:to>
                                        <p:strVal val="visible"/>
                                      </p:to>
                                    </p:set>
                                    <p:animEffect transition="in" filter="fade">
                                      <p:cBhvr>
                                        <p:cTn id="12" dur="1000"/>
                                        <p:tgtEl>
                                          <p:spTgt spid="692"/>
                                        </p:tgtEl>
                                      </p:cBhvr>
                                    </p:animEffect>
                                    <p:anim calcmode="lin" valueType="num">
                                      <p:cBhvr>
                                        <p:cTn id="13" dur="1000" fill="hold"/>
                                        <p:tgtEl>
                                          <p:spTgt spid="692"/>
                                        </p:tgtEl>
                                        <p:attrNameLst>
                                          <p:attrName>ppt_x</p:attrName>
                                        </p:attrNameLst>
                                      </p:cBhvr>
                                      <p:tavLst>
                                        <p:tav tm="0">
                                          <p:val>
                                            <p:strVal val="#ppt_x"/>
                                          </p:val>
                                        </p:tav>
                                        <p:tav tm="100000">
                                          <p:val>
                                            <p:strVal val="#ppt_x"/>
                                          </p:val>
                                        </p:tav>
                                      </p:tavLst>
                                    </p:anim>
                                    <p:anim calcmode="lin" valueType="num">
                                      <p:cBhvr>
                                        <p:cTn id="14" dur="1000" fill="hold"/>
                                        <p:tgtEl>
                                          <p:spTgt spid="6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37"/>
                                        </p:tgtEl>
                                        <p:attrNameLst>
                                          <p:attrName>style.visibility</p:attrName>
                                        </p:attrNameLst>
                                      </p:cBhvr>
                                      <p:to>
                                        <p:strVal val="visible"/>
                                      </p:to>
                                    </p:set>
                                    <p:animEffect transition="in" filter="wheel(1)">
                                      <p:cBhvr>
                                        <p:cTn id="29" dur="2000"/>
                                        <p:tgtEl>
                                          <p:spTgt spid="737"/>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94"/>
                                        </p:tgtEl>
                                        <p:attrNameLst>
                                          <p:attrName>style.visibility</p:attrName>
                                        </p:attrNameLst>
                                      </p:cBhvr>
                                      <p:to>
                                        <p:strVal val="visible"/>
                                      </p:to>
                                    </p:set>
                                    <p:animEffect transition="in" filter="wheel(1)">
                                      <p:cBhvr>
                                        <p:cTn id="32" dur="2000"/>
                                        <p:tgtEl>
                                          <p:spTgt spid="69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00"/>
                                        </p:tgtEl>
                                        <p:attrNameLst>
                                          <p:attrName>style.visibility</p:attrName>
                                        </p:attrNameLst>
                                      </p:cBhvr>
                                      <p:to>
                                        <p:strVal val="visible"/>
                                      </p:to>
                                    </p:set>
                                    <p:animEffect transition="in" filter="circle(in)">
                                      <p:cBhvr>
                                        <p:cTn id="37" dur="2000"/>
                                        <p:tgtEl>
                                          <p:spTgt spid="70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99"/>
                                        </p:tgtEl>
                                        <p:attrNameLst>
                                          <p:attrName>style.visibility</p:attrName>
                                        </p:attrNameLst>
                                      </p:cBhvr>
                                      <p:to>
                                        <p:strVal val="visible"/>
                                      </p:to>
                                    </p:set>
                                    <p:animEffect transition="in" filter="circle(in)">
                                      <p:cBhvr>
                                        <p:cTn id="40" dur="2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0"/>
      <p:bldP spid="694" grpId="0"/>
      <p:bldP spid="699" grpId="0"/>
    </p:bldLst>
  </p:timing>
</p:sld>
</file>

<file path=ppt/theme/theme1.xml><?xml version="1.0" encoding="utf-8"?>
<a:theme xmlns:a="http://schemas.openxmlformats.org/drawingml/2006/main" name="Ethics Training for Social Media by Slidesgo">
  <a:themeElements>
    <a:clrScheme name="Simple Light">
      <a:dk1>
        <a:srgbClr val="202735"/>
      </a:dk1>
      <a:lt1>
        <a:srgbClr val="FFFFFF"/>
      </a:lt1>
      <a:dk2>
        <a:srgbClr val="485A7E"/>
      </a:dk2>
      <a:lt2>
        <a:srgbClr val="96507E"/>
      </a:lt2>
      <a:accent1>
        <a:srgbClr val="EDB945"/>
      </a:accent1>
      <a:accent2>
        <a:srgbClr val="DD5B52"/>
      </a:accent2>
      <a:accent3>
        <a:srgbClr val="BBC8D8"/>
      </a:accent3>
      <a:accent4>
        <a:srgbClr val="5B3145"/>
      </a:accent4>
      <a:accent5>
        <a:srgbClr val="EF8378"/>
      </a:accent5>
      <a:accent6>
        <a:srgbClr val="FBECDB"/>
      </a:accent6>
      <a:hlink>
        <a:srgbClr val="9650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 Center by Slidesgo">
  <a:themeElements>
    <a:clrScheme name="Simple Light">
      <a:dk1>
        <a:srgbClr val="3F34A7"/>
      </a:dk1>
      <a:lt1>
        <a:srgbClr val="FFFFFF"/>
      </a:lt1>
      <a:dk2>
        <a:srgbClr val="100B6D"/>
      </a:dk2>
      <a:lt2>
        <a:srgbClr val="EEEEEE"/>
      </a:lt2>
      <a:accent1>
        <a:srgbClr val="ADB3FF"/>
      </a:accent1>
      <a:accent2>
        <a:srgbClr val="7379F0"/>
      </a:accent2>
      <a:accent3>
        <a:srgbClr val="ECC664"/>
      </a:accent3>
      <a:accent4>
        <a:srgbClr val="DA9A27"/>
      </a:accent4>
      <a:accent5>
        <a:srgbClr val="A2C9E6"/>
      </a:accent5>
      <a:accent6>
        <a:srgbClr val="C2DDF0"/>
      </a:accent6>
      <a:hlink>
        <a:srgbClr val="100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1168</Words>
  <Application>Microsoft Office PowerPoint</Application>
  <PresentationFormat>On-screen Show (16:9)</PresentationFormat>
  <Paragraphs>132</Paragraphs>
  <Slides>40</Slides>
  <Notes>40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SimSun</vt:lpstr>
      <vt:lpstr>.VnTime</vt:lpstr>
      <vt:lpstr>Archivo Black</vt:lpstr>
      <vt:lpstr>Arial</vt:lpstr>
      <vt:lpstr>Assistant</vt:lpstr>
      <vt:lpstr>Calibri</vt:lpstr>
      <vt:lpstr>Fira Sans Extra Condensed Medium</vt:lpstr>
      <vt:lpstr>Poppins</vt:lpstr>
      <vt:lpstr>Quicksand</vt:lpstr>
      <vt:lpstr>Quicksand Light</vt:lpstr>
      <vt:lpstr>Raleway</vt:lpstr>
      <vt:lpstr>Roboto</vt:lpstr>
      <vt:lpstr>Times New Roman</vt:lpstr>
      <vt:lpstr>Ethics Training for Social Media by Slidesgo</vt:lpstr>
      <vt:lpstr>Child Center by Slidesgo</vt:lpstr>
      <vt:lpstr>Thực hành tiếng Việt Thành ngữ</vt:lpstr>
      <vt:lpstr>Hoạt động khởi động </vt:lpstr>
      <vt:lpstr>Hoạt động khởi động</vt:lpstr>
      <vt:lpstr>Hoạt động khởi động</vt:lpstr>
      <vt:lpstr>Hình thành kiến thức</vt:lpstr>
      <vt:lpstr> I.  Tìm hiểu tri thức tiếng Việt</vt:lpstr>
      <vt:lpstr>Khái niệm</vt:lpstr>
      <vt:lpstr>1. Khái niệm</vt:lpstr>
      <vt:lpstr>1. Khái niệm</vt:lpstr>
      <vt:lpstr>a) Phân tích ví dụ</vt:lpstr>
      <vt:lpstr>a) Phân tích ví dụ</vt:lpstr>
      <vt:lpstr>a) Phân tích ví dụ </vt:lpstr>
      <vt:lpstr>b) Kết luận</vt:lpstr>
      <vt:lpstr>b) Kết luận</vt:lpstr>
      <vt:lpstr>Chức năng của thành ngữ</vt:lpstr>
      <vt:lpstr>a) Phân tích ví dụ</vt:lpstr>
      <vt:lpstr>a) Phân tích ví dụ</vt:lpstr>
      <vt:lpstr>a) Phân tích ví dụ</vt:lpstr>
      <vt:lpstr>b) kết luận</vt:lpstr>
      <vt:lpstr>b) Kết luận</vt:lpstr>
      <vt:lpstr>b) Kết luận</vt:lpstr>
      <vt:lpstr>b) Kết luận</vt:lpstr>
      <vt:lpstr>b) Kết luận</vt:lpstr>
      <vt:lpstr>b) Kết luận</vt:lpstr>
      <vt:lpstr>b) Kết luận</vt:lpstr>
      <vt:lpstr>II. Hoạt động luyện tập</vt:lpstr>
      <vt:lpstr>Hoạt động luyện tập</vt:lpstr>
      <vt:lpstr> 1.  Bài 1</vt:lpstr>
      <vt:lpstr>1. Bài 1</vt:lpstr>
      <vt:lpstr>1. Bài 1</vt:lpstr>
      <vt:lpstr>2. Bài 2</vt:lpstr>
      <vt:lpstr>1. Bài 1</vt:lpstr>
      <vt:lpstr>1. Bài 1</vt:lpstr>
      <vt:lpstr>2. Bài 2</vt:lpstr>
      <vt:lpstr>3. Bài 3</vt:lpstr>
      <vt:lpstr>3. Bài 3</vt:lpstr>
      <vt:lpstr>4. Bài 4</vt:lpstr>
      <vt:lpstr>4. Bài 4</vt:lpstr>
      <vt:lpstr>Hoạt động vận dụng</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đánh giá về nội dung và nghệ thuật  của một tác phẩm văn học</dc:title>
  <cp:lastModifiedBy>ADM</cp:lastModifiedBy>
  <cp:revision>16</cp:revision>
  <dcterms:modified xsi:type="dcterms:W3CDTF">2023-01-31T02:27:38Z</dcterms:modified>
</cp:coreProperties>
</file>