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5" r:id="rId2"/>
    <p:sldMasterId id="2147483690" r:id="rId3"/>
  </p:sldMasterIdLst>
  <p:notesMasterIdLst>
    <p:notesMasterId r:id="rId53"/>
  </p:notesMasterIdLst>
  <p:sldIdLst>
    <p:sldId id="259" r:id="rId4"/>
    <p:sldId id="293" r:id="rId5"/>
    <p:sldId id="294" r:id="rId6"/>
    <p:sldId id="256" r:id="rId7"/>
    <p:sldId id="260" r:id="rId8"/>
    <p:sldId id="261" r:id="rId9"/>
    <p:sldId id="262" r:id="rId10"/>
    <p:sldId id="266" r:id="rId11"/>
    <p:sldId id="263" r:id="rId12"/>
    <p:sldId id="265" r:id="rId13"/>
    <p:sldId id="264" r:id="rId14"/>
    <p:sldId id="267" r:id="rId15"/>
    <p:sldId id="268" r:id="rId16"/>
    <p:sldId id="295" r:id="rId17"/>
    <p:sldId id="297" r:id="rId18"/>
    <p:sldId id="298" r:id="rId19"/>
    <p:sldId id="270" r:id="rId20"/>
    <p:sldId id="272" r:id="rId21"/>
    <p:sldId id="299" r:id="rId22"/>
    <p:sldId id="307" r:id="rId23"/>
    <p:sldId id="273" r:id="rId24"/>
    <p:sldId id="300" r:id="rId25"/>
    <p:sldId id="301" r:id="rId26"/>
    <p:sldId id="271" r:id="rId27"/>
    <p:sldId id="275" r:id="rId28"/>
    <p:sldId id="274" r:id="rId29"/>
    <p:sldId id="302" r:id="rId30"/>
    <p:sldId id="303" r:id="rId31"/>
    <p:sldId id="304" r:id="rId32"/>
    <p:sldId id="276" r:id="rId33"/>
    <p:sldId id="305" r:id="rId34"/>
    <p:sldId id="306" r:id="rId35"/>
    <p:sldId id="277" r:id="rId36"/>
    <p:sldId id="279" r:id="rId37"/>
    <p:sldId id="278" r:id="rId38"/>
    <p:sldId id="280" r:id="rId39"/>
    <p:sldId id="281" r:id="rId40"/>
    <p:sldId id="282" r:id="rId41"/>
    <p:sldId id="269" r:id="rId42"/>
    <p:sldId id="283" r:id="rId43"/>
    <p:sldId id="284" r:id="rId44"/>
    <p:sldId id="285" r:id="rId45"/>
    <p:sldId id="286" r:id="rId46"/>
    <p:sldId id="287" r:id="rId47"/>
    <p:sldId id="288" r:id="rId48"/>
    <p:sldId id="289" r:id="rId49"/>
    <p:sldId id="290" r:id="rId50"/>
    <p:sldId id="291" r:id="rId51"/>
    <p:sldId id="292" r:id="rId52"/>
  </p:sldIdLst>
  <p:sldSz cx="12192000" cy="6858000"/>
  <p:notesSz cx="6858000" cy="9144000"/>
  <p:embeddedFontLst>
    <p:embeddedFont>
      <p:font typeface="Arial Black" panose="020B0A04020102020204" pitchFamily="34" charset="0"/>
      <p:bold r:id="rId54"/>
    </p:embeddedFont>
    <p:embeddedFont>
      <p:font typeface="SimSun" panose="02010600030101010101" pitchFamily="2" charset="-122"/>
      <p:regular r:id="rId55"/>
    </p:embeddedFont>
    <p:embeddedFont>
      <p:font typeface=".VnTimeH" panose="020B7200000000000000" pitchFamily="34" charset="0"/>
      <p:regular r:id="rId56"/>
      <p:bold r:id="rId57"/>
      <p:italic r:id="rId58"/>
      <p:boldItalic r:id="rId59"/>
    </p:embeddedFont>
    <p:embeddedFont>
      <p:font typeface="Calibri" panose="020F0502020204030204" pitchFamily="34" charset="0"/>
      <p:regular r:id="rId60"/>
      <p:bold r:id="rId61"/>
      <p:italic r:id="rId62"/>
      <p:boldItalic r:id="rId63"/>
    </p:embeddedFont>
    <p:embeddedFont>
      <p:font typeface=".VnAristote" panose="020B7200000000000000" pitchFamily="34" charset="0"/>
      <p:regular r:id="rId64"/>
    </p:embeddedFont>
    <p:embeddedFont>
      <p:font typeface="Arial Narrow" panose="020B0606020202030204" pitchFamily="34" charset="0"/>
      <p:regular r:id="rId65"/>
      <p:bold r:id="rId66"/>
      <p:italic r:id="rId67"/>
      <p:boldItalic r:id="rId68"/>
    </p:embeddedFont>
    <p:embeddedFont>
      <p:font typeface=".VnArial" panose="020B7200000000000000" pitchFamily="34" charset="0"/>
      <p:regular r:id="rId69"/>
      <p:italic r:id="rId70"/>
      <p:boldItalic r:id="rId71"/>
    </p:embeddedFont>
    <p:embeddedFont>
      <p:font typeface=".VnTime" panose="020B7200000000000000" pitchFamily="34" charset="0"/>
      <p:regular r:id="rId72"/>
      <p:bold r:id="rId73"/>
      <p:italic r:id="rId74"/>
      <p:boldItalic r:id="rId75"/>
    </p:embeddedFont>
    <p:embeddedFont>
      <p:font typeface="Tahoma" panose="020B0604030504040204" pitchFamily="34" charset="0"/>
      <p:regular r:id="rId76"/>
      <p:bold r:id="rId77"/>
    </p:embeddedFont>
    <p:embeddedFont>
      <p:font typeface="Calibri Light" panose="020F0302020204030204" pitchFamily="34" charset="0"/>
      <p:regular r:id="rId78"/>
      <p:italic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69" d="100"/>
          <a:sy n="69" d="100"/>
        </p:scale>
        <p:origin x="48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0.fntdata"/><Relationship Id="rId68" Type="http://schemas.openxmlformats.org/officeDocument/2006/relationships/font" Target="fonts/font15.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notesMaster" Target="notesMasters/notesMaster1.xml"/><Relationship Id="rId58" Type="http://schemas.openxmlformats.org/officeDocument/2006/relationships/font" Target="fonts/font5.fntdata"/><Relationship Id="rId74" Type="http://schemas.openxmlformats.org/officeDocument/2006/relationships/font" Target="fonts/font21.fntdata"/><Relationship Id="rId79" Type="http://schemas.openxmlformats.org/officeDocument/2006/relationships/font" Target="fonts/font26.fntdata"/><Relationship Id="rId5" Type="http://schemas.openxmlformats.org/officeDocument/2006/relationships/slide" Target="slides/slide2.xml"/><Relationship Id="rId61" Type="http://schemas.openxmlformats.org/officeDocument/2006/relationships/font" Target="fonts/font8.fntdata"/><Relationship Id="rId82"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font" Target="fonts/font24.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9.fntdata"/><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font" Target="fonts/font25.fntdata"/><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font" Target="fonts/font2.fntdata"/><Relationship Id="rId76" Type="http://schemas.openxmlformats.org/officeDocument/2006/relationships/font" Target="fonts/font23.fntdata"/><Relationship Id="rId7" Type="http://schemas.openxmlformats.org/officeDocument/2006/relationships/slide" Target="slides/slide4.xml"/><Relationship Id="rId71"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13.fntdata"/></Relationships>
</file>

<file path=ppt/ink/ink1.xml><?xml version="1.0" encoding="utf-8"?>
<inkml:ink xmlns:inkml="http://www.w3.org/2003/InkML">
  <inkml:definitions>
    <inkml:context xml:id="ctx0">
      <inkml:inkSource xml:id="inkSrc0">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3-01-04T01:44:28.8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26285 4509 0,'0'0'0,"0"0"16,0 0-16,0 0 15,0 0 1,0 0-16,0 0 15,0 0-15,0 0 16,-41-6-16,21 0 16,-6 6-1,-5-5-15,-10 5 16,-8-6-16,-8 6 16,-10 0-1,-8-6-15,-8 6 16,-12-6-16,-3 6 15,-6 0-15,-8 0 16,-7 0 0,-10 0-16,-4 0 15,-5 0-15,0 6 16,2-6 0,1 6-16,-1 0 15,4-1-15,-1 1 16,3 0-16,4-6 15,2 6 1,3-1-16,0 1 16,0 0-16,5-6 15,1 6-15,-3 5 16,0-5 0,0 5-16,2-5 15,7 6-15,2-6 16,3-1-1,6 1-15,0 0 16,1 0-16,-1-1 16,0 7-16,0-6 15,0 5 1,0 1-16,-9-7 16,0 7-16,4-6 15,-4 5-15,0-5 16,6 0-1,9-6-15,12 0 16,5 0-16,5 6 16,1-6-1,0 5-15,6-5 16,5 6-16,6-6 16,3 6-16,-3 0 15,1-1 1,-4 1-16,-3 0 15,3 0-15,9-6 16,9 0-16,8 0 16,6-6-1,3-6-15,2-5 16</inkml:trace>
</inkml:ink>
</file>

<file path=ppt/ink/ink2.xml><?xml version="1.0" encoding="utf-8"?>
<inkml:ink xmlns:inkml="http://www.w3.org/2003/InkML">
  <inkml:definitions>
    <inkml:context xml:id="ctx0">
      <inkml:inkSource xml:id="inkSrc0">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3-01-04T01:44:30.78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24429 6256 0,'0'0'15,"0"0"-15,0 0 16,0 0-16,0 0 16,0 0-1,-43 11-15,17-5 16,-12 0-16,-8 0 16,-9 5-1,-8-5-15,-3 5 16,-9 1-16,-17 0 15,-9-1-15,-6-5 16,-8 2 0,-6 1-16,-12 0 15,-5-3-15,-9 2 16,-3 1-16,-6-3 16,-5-3-1,5-3-15,-5 2 16,-3-2-16,2 3 15,-8 3 1,0 0-16,6 2 16,3-2-16,5 0 15,15 0-15,11-3 16,9 0 0,12 2-16,11 1 15,8-3-15,10-3 16,13-3-1,13 0-15,13 0 16,10-2-16,5-1 16,3-3-16,0-8 15</inkml:trace>
</inkml:ink>
</file>

<file path=ppt/ink/ink3.xml><?xml version="1.0" encoding="utf-8"?>
<inkml:ink xmlns:inkml="http://www.w3.org/2003/InkML">
  <inkml:definitions>
    <inkml:context xml:id="ctx0">
      <inkml:inkSource xml:id="inkSrc0">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3-01-04T01:44:32.32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9838 8357 0,'0'0'0,"0"0"16,0 0-16,0 0 15,35 6 1,-12-3-16,12 0 15,5-3-15,12 3 16,11-3-16,1 0 16,16-3-1,13 0-15,16 3 16,18 3-16,23 3 16,11 0-1,24 5-15,5 1 16,-3-4-16,0 4 15,-2-1-15,-9 1 16,-1 5 0,-10 0-16,-10 1 15,-11 2-15,-8 0 16,-12 3 0,-6 0-16,-9 0 15,-11-3-15,-5-2 16,-1-4-16,-3-5 15,-5-3 1,-9-4-16,-9 1 16,-3 0-16,-5-3 15,-6 0-15,-3 0 16,-6-3 0,-8 0-16,-7 1 15,-5-1-15,-5 0 16,-1 0-1,-3 0-15,-2 0 16,-3 0-16,-1 0 16,-2 3-16,0-3 15,0 1 1,-4 2-16,1-3 16,0 3-16,0-3 15,0 3 1,0-3-16,0 0 15,0 0-15,-1 0 16,1 0-16,0 1 16,-3-1-16,0 0 15,0 0 1,3-3-16,0 0 16,3 3-16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46E672-12EF-4ACC-8021-134025244A5F}" type="datetimeFigureOut">
              <a:rPr lang="en-US" smtClean="0"/>
              <a:t>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0F5BCE-06E0-4A2A-A2A7-0C3168D35649}" type="slidenum">
              <a:rPr lang="en-US" smtClean="0"/>
              <a:t>‹#›</a:t>
            </a:fld>
            <a:endParaRPr lang="en-US"/>
          </a:p>
        </p:txBody>
      </p:sp>
    </p:spTree>
    <p:extLst>
      <p:ext uri="{BB962C8B-B14F-4D97-AF65-F5344CB8AC3E}">
        <p14:creationId xmlns:p14="http://schemas.microsoft.com/office/powerpoint/2010/main" val="3588977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771270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268834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636801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123562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209436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11643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098596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085403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50311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215830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545190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FD9840-13AC-42FC-881B-0467EB572A6C}" type="datetimeFigureOut">
              <a:rPr lang="en-US" smtClean="0"/>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149069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FD9840-13AC-42FC-881B-0467EB572A6C}" type="datetimeFigureOut">
              <a:rPr lang="en-US" smtClean="0"/>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672867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FD9840-13AC-42FC-881B-0467EB572A6C}" type="datetimeFigureOut">
              <a:rPr lang="en-US" smtClean="0"/>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468437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0156C3E1-C20D-41E1-9629-2025688894D1}"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282336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36477739-2CC4-4CEB-B129-5CB38AF92A7F}"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659450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42FEE04F-9D6E-4520-A56B-AD04EB70EC3E}"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596793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BB124712-1C40-463B-83EF-E88C0A623D8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779121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Aft>
                <a:spcPct val="0"/>
              </a:spcAft>
              <a:defRPr/>
            </a:pPr>
            <a:fld id="{345B4265-F67D-43F7-AAD9-D9C4D850403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5238697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5E7E68D9-3954-40DC-8C48-DFFC91D04A51}"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424570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Aft>
                <a:spcPct val="0"/>
              </a:spcAft>
              <a:defRPr/>
            </a:pPr>
            <a:fld id="{91176E82-7E03-4674-98D0-BE9AEE30356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723281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4880BB15-CA0F-4E26-A7B3-DCEDC2E0C688}"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926404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FD9840-13AC-42FC-881B-0467EB572A6C}" type="datetimeFigureOut">
              <a:rPr lang="en-US" smtClean="0"/>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2207608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D51F2D21-27C9-458F-A39A-DFF3913DDA5E}"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387452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5264AD4C-FBE8-46FF-8D96-6ECF8516671F}"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52619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BD137BF3-42BF-4019-A587-8074F5649D5E}"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510837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C9BAA0EE-7FB7-492E-AF20-EF8512E000D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201631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8DBAC7E5-71ED-4EA6-816C-2FF70F174391}"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9146578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Aft>
                <a:spcPct val="0"/>
              </a:spcAft>
              <a:defRPr/>
            </a:pPr>
            <a:fld id="{119B9236-CB64-42C1-A745-AACF57997A4B}"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815016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3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EC56445-A5F9-4B35-8A0C-6144008BE3C4}"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301091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5E13F4B-1534-4CB1-8283-943A1795E16C}"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979403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C27024A-CC7A-4E05-8BA8-A9D20848EB8B}"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340703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E254E5E-55D2-4FF6-834D-17F391BDB5A9}"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0631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4FD9840-13AC-42FC-881B-0467EB572A6C}" type="datetimeFigureOut">
              <a:rPr lang="en-US" smtClean="0"/>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28079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2026D37-BED4-4AF2-A715-01DB0EBFFB48}"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894830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739CCC8-15FE-4314-A541-360D5595C94C}"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5355751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D60D8DF-844A-4E0D-8A31-11AC9968B661}"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671414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0EFB48-238B-48A9-AB89-BBA0E06002DA}"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52725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17AC8BA-B3B8-4ABE-B756-90516CA57515}"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098869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640220E-0682-47BD-B6C1-A7E7844E1684}"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486034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4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4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1CE0EAA-47DB-42CD-B61B-5E8961ABCDAF}"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079818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FD9840-13AC-42FC-881B-0467EB572A6C}" type="datetimeFigureOut">
              <a:rPr lang="en-US" smtClean="0"/>
              <a:t>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609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FD9840-13AC-42FC-881B-0467EB572A6C}" type="datetimeFigureOut">
              <a:rPr lang="en-US" smtClean="0"/>
              <a:t>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391918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FD9840-13AC-42FC-881B-0467EB572A6C}" type="datetimeFigureOut">
              <a:rPr lang="en-US" smtClean="0"/>
              <a:t>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6315470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FD9840-13AC-42FC-881B-0467EB572A6C}" type="datetimeFigureOut">
              <a:rPr lang="en-US" smtClean="0"/>
              <a:t>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622960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FD9840-13AC-42FC-881B-0467EB572A6C}" type="datetimeFigureOut">
              <a:rPr lang="en-US" smtClean="0"/>
              <a:t>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6020993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FD9840-13AC-42FC-881B-0467EB572A6C}" type="datetimeFigureOut">
              <a:rPr lang="en-US" smtClean="0"/>
              <a:t>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2404047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FD9840-13AC-42FC-881B-0467EB572A6C}" type="datetimeFigureOut">
              <a:rPr lang="en-US" smtClean="0"/>
              <a:t>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548373-B318-4896-A8EF-122AE72FAE9F}" type="slidenum">
              <a:rPr lang="en-US" smtClean="0"/>
              <a:t>‹#›</a:t>
            </a:fld>
            <a:endParaRPr lang="en-US"/>
          </a:p>
        </p:txBody>
      </p:sp>
    </p:spTree>
    <p:extLst>
      <p:ext uri="{BB962C8B-B14F-4D97-AF65-F5344CB8AC3E}">
        <p14:creationId xmlns:p14="http://schemas.microsoft.com/office/powerpoint/2010/main" val="1469745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3414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latin typeface="+mn-lt"/>
              </a:defRPr>
            </a:lvl1pPr>
          </a:lstStyle>
          <a:p>
            <a:pPr fontAlgn="base">
              <a:spcAft>
                <a:spcPct val="0"/>
              </a:spcAft>
              <a:defRPr/>
            </a:pPr>
            <a:endParaRPr lang="en-US">
              <a:solidFill>
                <a:srgbClr val="000000"/>
              </a:solidFill>
            </a:endParaRPr>
          </a:p>
        </p:txBody>
      </p:sp>
      <p:sp>
        <p:nvSpPr>
          <p:cNvPr id="13414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latin typeface="+mn-lt"/>
              </a:defRPr>
            </a:lvl1pPr>
          </a:lstStyle>
          <a:p>
            <a:pPr fontAlgn="base">
              <a:spcAft>
                <a:spcPct val="0"/>
              </a:spcAft>
              <a:defRPr/>
            </a:pPr>
            <a:endParaRPr lang="en-US">
              <a:solidFill>
                <a:srgbClr val="000000"/>
              </a:solidFill>
            </a:endParaRPr>
          </a:p>
        </p:txBody>
      </p:sp>
      <p:sp>
        <p:nvSpPr>
          <p:cNvPr id="13415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smtClean="0">
                <a:latin typeface="Arial" panose="020B0604020202020204" pitchFamily="34" charset="0"/>
              </a:defRPr>
            </a:lvl1pPr>
          </a:lstStyle>
          <a:p>
            <a:pPr fontAlgn="base">
              <a:spcAft>
                <a:spcPct val="0"/>
              </a:spcAft>
              <a:defRPr/>
            </a:pPr>
            <a:fld id="{AB0B8E1E-5D42-4A9C-8831-61959DA34B9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59907480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fontAlgn="base">
              <a:spcBef>
                <a:spcPct val="0"/>
              </a:spcBef>
              <a:spcAft>
                <a:spcPct val="0"/>
              </a:spcAft>
              <a:defRPr/>
            </a:pPr>
            <a:fld id="{726D3C3F-1322-4E09-B035-90596B1B0CB4}"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44296144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a%20Noi%20Mua%20Vang%20Nhung%20Con%20Mua%20-%20Hong%20Nhung%20%5bNCT%2043634187945205625000%5d.mp3" TargetMode="External"/><Relationship Id="rId3" Type="http://schemas.openxmlformats.org/officeDocument/2006/relationships/audio" Target="../media/audio2.wav"/><Relationship Id="rId7" Type="http://schemas.openxmlformats.org/officeDocument/2006/relationships/image" Target="../media/image4.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30.emf"/><Relationship Id="rId3" Type="http://schemas.microsoft.com/office/2007/relationships/hdphoto" Target="../media/hdphoto5.wdp"/><Relationship Id="rId7" Type="http://schemas.microsoft.com/office/2007/relationships/hdphoto" Target="../media/hdphoto7.wdp"/><Relationship Id="rId12" Type="http://schemas.openxmlformats.org/officeDocument/2006/relationships/customXml" Target="../ink/ink3.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29.emf"/><Relationship Id="rId5" Type="http://schemas.microsoft.com/office/2007/relationships/hdphoto" Target="../media/hdphoto6.wdp"/><Relationship Id="rId10" Type="http://schemas.openxmlformats.org/officeDocument/2006/relationships/customXml" Target="../ink/ink2.xml"/><Relationship Id="rId4" Type="http://schemas.openxmlformats.org/officeDocument/2006/relationships/image" Target="../media/image26.png"/><Relationship Id="rId9" Type="http://schemas.openxmlformats.org/officeDocument/2006/relationships/image" Target="../media/image28.emf"/></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2.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D:\T&#192;I%20LI&#7878;U\BAI%20GIANG%20DIEN%20TU%20VAN%209\B&#192;I%20GI&#7842;NG%20K&#204;%202\Tiet%20121%20Sang%20thu\Song%20denh%20dang.wmv" TargetMode="External"/><Relationship Id="rId1" Type="http://schemas.microsoft.com/office/2007/relationships/media" Target="file:///D:\T&#192;I%20LI&#7878;U\BAI%20GIANG%20DIEN%20TU%20VAN%209\B&#192;I%20GI&#7842;NG%20K&#204;%202\Tiet%20121%20Sang%20thu\Song%20denh%20dang.wmv" TargetMode="External"/><Relationship Id="rId5" Type="http://schemas.openxmlformats.org/officeDocument/2006/relationships/image" Target="../media/image32.pn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file:///D:\T&#192;I%20LI&#7878;U\BAI%20GIANG%20DIEN%20TU%20VAN%209\B&#192;I%20GI&#7842;NG%20K&#204;%202\Tiet%20121%20Sang%20thu\Ha%20noi%20mua%20thu_Hong%20Nhung.wmv" TargetMode="External"/><Relationship Id="rId1" Type="http://schemas.microsoft.com/office/2007/relationships/media" Target="file:///D:\T&#192;I%20LI&#7878;U\BAI%20GIANG%20DIEN%20TU%20VAN%209\B&#192;I%20GI&#7842;NG%20K&#204;%202\Tiet%20121%20Sang%20thu\Ha%20noi%20mua%20thu_Hong%20Nhung.wmv"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D:\T&#192;I%20LI&#7878;U\BAI%20GIANG%20DIEN%20TU%20VAN%209\B&#192;I%20GI&#7842;NG%20K&#204;%202\Tiet%20121%20Sang%20thu\Song%20denh%20dang.wmv" TargetMode="External"/><Relationship Id="rId1" Type="http://schemas.microsoft.com/office/2007/relationships/media" Target="file:///D:\T&#192;I%20LI&#7878;U\BAI%20GIANG%20DIEN%20TU%20VAN%209\B&#192;I%20GI&#7842;NG%20K&#204;%202\Tiet%20121%20Sang%20thu\Song%20denh%20dang.wmv" TargetMode="Externa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8.gif"/></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32.xml"/><Relationship Id="rId1" Type="http://schemas.openxmlformats.org/officeDocument/2006/relationships/tags" Target="../tags/tag1.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0.wdp"/><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audio" Target="../media/audio3.wav"/><Relationship Id="rId7" Type="http://schemas.openxmlformats.org/officeDocument/2006/relationships/image" Target="../media/image8.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4.gif"/><Relationship Id="rId5" Type="http://schemas.openxmlformats.org/officeDocument/2006/relationships/image" Target="../media/image7.jpeg"/><Relationship Id="rId4" Type="http://schemas.openxmlformats.org/officeDocument/2006/relationships/audio" Target="../media/audio4.wav"/></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gif"/></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8.gif"/><Relationship Id="rId4" Type="http://schemas.openxmlformats.org/officeDocument/2006/relationships/image" Target="../media/image44.gif"/></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81"/>
          <p:cNvSpPr>
            <a:spLocks noChangeShapeType="1"/>
          </p:cNvSpPr>
          <p:nvPr/>
        </p:nvSpPr>
        <p:spPr bwMode="auto">
          <a:xfrm>
            <a:off x="4038600" y="4495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3" name="Rectangle 82"/>
          <p:cNvSpPr>
            <a:spLocks noChangeArrowheads="1"/>
          </p:cNvSpPr>
          <p:nvPr/>
        </p:nvSpPr>
        <p:spPr bwMode="auto">
          <a:xfrm>
            <a:off x="4343400" y="1524000"/>
            <a:ext cx="37338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24" name="Rectangle 83"/>
          <p:cNvSpPr>
            <a:spLocks noChangeArrowheads="1"/>
          </p:cNvSpPr>
          <p:nvPr/>
        </p:nvSpPr>
        <p:spPr bwMode="auto">
          <a:xfrm>
            <a:off x="3810000" y="2133600"/>
            <a:ext cx="32004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25" name="Line 84"/>
          <p:cNvSpPr>
            <a:spLocks noChangeShapeType="1"/>
          </p:cNvSpPr>
          <p:nvPr/>
        </p:nvSpPr>
        <p:spPr bwMode="auto">
          <a:xfrm>
            <a:off x="48768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6" name="Line 85"/>
          <p:cNvSpPr>
            <a:spLocks noChangeShapeType="1"/>
          </p:cNvSpPr>
          <p:nvPr/>
        </p:nvSpPr>
        <p:spPr bwMode="auto">
          <a:xfrm>
            <a:off x="54102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7" name="Line 86"/>
          <p:cNvSpPr>
            <a:spLocks noChangeShapeType="1"/>
          </p:cNvSpPr>
          <p:nvPr/>
        </p:nvSpPr>
        <p:spPr bwMode="auto">
          <a:xfrm>
            <a:off x="38100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8" name="Line 87"/>
          <p:cNvSpPr>
            <a:spLocks noChangeShapeType="1"/>
          </p:cNvSpPr>
          <p:nvPr/>
        </p:nvSpPr>
        <p:spPr bwMode="auto">
          <a:xfrm>
            <a:off x="43434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9" name="Line 88"/>
          <p:cNvSpPr>
            <a:spLocks noChangeShapeType="1"/>
          </p:cNvSpPr>
          <p:nvPr/>
        </p:nvSpPr>
        <p:spPr bwMode="auto">
          <a:xfrm>
            <a:off x="4876800" y="1524000"/>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0" name="Line 89"/>
          <p:cNvSpPr>
            <a:spLocks noChangeShapeType="1"/>
          </p:cNvSpPr>
          <p:nvPr/>
        </p:nvSpPr>
        <p:spPr bwMode="auto">
          <a:xfrm>
            <a:off x="54102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1" name="Line 90"/>
          <p:cNvSpPr>
            <a:spLocks noChangeShapeType="1"/>
          </p:cNvSpPr>
          <p:nvPr/>
        </p:nvSpPr>
        <p:spPr bwMode="auto">
          <a:xfrm>
            <a:off x="59436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2" name="Line 91"/>
          <p:cNvSpPr>
            <a:spLocks noChangeShapeType="1"/>
          </p:cNvSpPr>
          <p:nvPr/>
        </p:nvSpPr>
        <p:spPr bwMode="auto">
          <a:xfrm>
            <a:off x="64770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3" name="Line 92"/>
          <p:cNvSpPr>
            <a:spLocks noChangeShapeType="1"/>
          </p:cNvSpPr>
          <p:nvPr/>
        </p:nvSpPr>
        <p:spPr bwMode="auto">
          <a:xfrm>
            <a:off x="70104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4" name="Line 93"/>
          <p:cNvSpPr>
            <a:spLocks noChangeShapeType="1"/>
          </p:cNvSpPr>
          <p:nvPr/>
        </p:nvSpPr>
        <p:spPr bwMode="auto">
          <a:xfrm>
            <a:off x="75438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5" name="Line 94"/>
          <p:cNvSpPr>
            <a:spLocks noChangeShapeType="1"/>
          </p:cNvSpPr>
          <p:nvPr/>
        </p:nvSpPr>
        <p:spPr bwMode="auto">
          <a:xfrm>
            <a:off x="59436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6" name="Rectangle 95"/>
          <p:cNvSpPr>
            <a:spLocks noChangeArrowheads="1"/>
          </p:cNvSpPr>
          <p:nvPr/>
        </p:nvSpPr>
        <p:spPr bwMode="auto">
          <a:xfrm>
            <a:off x="3810000" y="2743200"/>
            <a:ext cx="37338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37" name="Line 96"/>
          <p:cNvSpPr>
            <a:spLocks noChangeShapeType="1"/>
          </p:cNvSpPr>
          <p:nvPr/>
        </p:nvSpPr>
        <p:spPr bwMode="auto">
          <a:xfrm>
            <a:off x="4343400" y="266700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8" name="Line 97"/>
          <p:cNvSpPr>
            <a:spLocks noChangeShapeType="1"/>
          </p:cNvSpPr>
          <p:nvPr/>
        </p:nvSpPr>
        <p:spPr bwMode="auto">
          <a:xfrm>
            <a:off x="4876800" y="27432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9" name="Line 98"/>
          <p:cNvSpPr>
            <a:spLocks noChangeShapeType="1"/>
          </p:cNvSpPr>
          <p:nvPr/>
        </p:nvSpPr>
        <p:spPr bwMode="auto">
          <a:xfrm>
            <a:off x="5410200" y="2743200"/>
            <a:ext cx="0" cy="6096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0" name="Line 99"/>
          <p:cNvSpPr>
            <a:spLocks noChangeShapeType="1"/>
          </p:cNvSpPr>
          <p:nvPr/>
        </p:nvSpPr>
        <p:spPr bwMode="auto">
          <a:xfrm>
            <a:off x="5943600" y="27432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1" name="Line 100"/>
          <p:cNvSpPr>
            <a:spLocks noChangeShapeType="1"/>
          </p:cNvSpPr>
          <p:nvPr/>
        </p:nvSpPr>
        <p:spPr bwMode="auto">
          <a:xfrm>
            <a:off x="5410200" y="266700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2" name="Rectangle 101"/>
          <p:cNvSpPr>
            <a:spLocks noChangeArrowheads="1"/>
          </p:cNvSpPr>
          <p:nvPr/>
        </p:nvSpPr>
        <p:spPr bwMode="auto">
          <a:xfrm>
            <a:off x="3276600" y="3352800"/>
            <a:ext cx="37338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43" name="Line 102"/>
          <p:cNvSpPr>
            <a:spLocks noChangeShapeType="1"/>
          </p:cNvSpPr>
          <p:nvPr/>
        </p:nvSpPr>
        <p:spPr bwMode="auto">
          <a:xfrm>
            <a:off x="38100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4" name="Line 104"/>
          <p:cNvSpPr>
            <a:spLocks noChangeShapeType="1"/>
          </p:cNvSpPr>
          <p:nvPr/>
        </p:nvSpPr>
        <p:spPr bwMode="auto">
          <a:xfrm>
            <a:off x="43434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5" name="Line 105"/>
          <p:cNvSpPr>
            <a:spLocks noChangeShapeType="1"/>
          </p:cNvSpPr>
          <p:nvPr/>
        </p:nvSpPr>
        <p:spPr bwMode="auto">
          <a:xfrm>
            <a:off x="48768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6" name="Line 106"/>
          <p:cNvSpPr>
            <a:spLocks noChangeShapeType="1"/>
          </p:cNvSpPr>
          <p:nvPr/>
        </p:nvSpPr>
        <p:spPr bwMode="auto">
          <a:xfrm>
            <a:off x="54102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7" name="Line 107"/>
          <p:cNvSpPr>
            <a:spLocks noChangeShapeType="1"/>
          </p:cNvSpPr>
          <p:nvPr/>
        </p:nvSpPr>
        <p:spPr bwMode="auto">
          <a:xfrm>
            <a:off x="59436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8" name="Line 108"/>
          <p:cNvSpPr>
            <a:spLocks noChangeShapeType="1"/>
          </p:cNvSpPr>
          <p:nvPr/>
        </p:nvSpPr>
        <p:spPr bwMode="auto">
          <a:xfrm>
            <a:off x="64770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9" name="Rectangle 109"/>
          <p:cNvSpPr>
            <a:spLocks noChangeArrowheads="1"/>
          </p:cNvSpPr>
          <p:nvPr/>
        </p:nvSpPr>
        <p:spPr bwMode="auto">
          <a:xfrm>
            <a:off x="2743200" y="3962400"/>
            <a:ext cx="53340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50" name="Line 110"/>
          <p:cNvSpPr>
            <a:spLocks noChangeShapeType="1"/>
          </p:cNvSpPr>
          <p:nvPr/>
        </p:nvSpPr>
        <p:spPr bwMode="auto">
          <a:xfrm>
            <a:off x="32766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1" name="Line 111"/>
          <p:cNvSpPr>
            <a:spLocks noChangeShapeType="1"/>
          </p:cNvSpPr>
          <p:nvPr/>
        </p:nvSpPr>
        <p:spPr bwMode="auto">
          <a:xfrm>
            <a:off x="38100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2" name="Line 112"/>
          <p:cNvSpPr>
            <a:spLocks noChangeShapeType="1"/>
          </p:cNvSpPr>
          <p:nvPr/>
        </p:nvSpPr>
        <p:spPr bwMode="auto">
          <a:xfrm>
            <a:off x="43434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3" name="Line 113"/>
          <p:cNvSpPr>
            <a:spLocks noChangeShapeType="1"/>
          </p:cNvSpPr>
          <p:nvPr/>
        </p:nvSpPr>
        <p:spPr bwMode="auto">
          <a:xfrm>
            <a:off x="48768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4" name="Line 114"/>
          <p:cNvSpPr>
            <a:spLocks noChangeShapeType="1"/>
          </p:cNvSpPr>
          <p:nvPr/>
        </p:nvSpPr>
        <p:spPr bwMode="auto">
          <a:xfrm>
            <a:off x="54102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5" name="Line 115"/>
          <p:cNvSpPr>
            <a:spLocks noChangeShapeType="1"/>
          </p:cNvSpPr>
          <p:nvPr/>
        </p:nvSpPr>
        <p:spPr bwMode="auto">
          <a:xfrm>
            <a:off x="5943600" y="388620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6" name="Line 116"/>
          <p:cNvSpPr>
            <a:spLocks noChangeShapeType="1"/>
          </p:cNvSpPr>
          <p:nvPr/>
        </p:nvSpPr>
        <p:spPr bwMode="auto">
          <a:xfrm>
            <a:off x="64770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7" name="Line 117"/>
          <p:cNvSpPr>
            <a:spLocks noChangeShapeType="1"/>
          </p:cNvSpPr>
          <p:nvPr/>
        </p:nvSpPr>
        <p:spPr bwMode="auto">
          <a:xfrm>
            <a:off x="70104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8" name="Rectangle 118"/>
          <p:cNvSpPr>
            <a:spLocks noChangeArrowheads="1"/>
          </p:cNvSpPr>
          <p:nvPr/>
        </p:nvSpPr>
        <p:spPr bwMode="auto">
          <a:xfrm>
            <a:off x="3810000" y="4572000"/>
            <a:ext cx="21336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59" name="Line 119"/>
          <p:cNvSpPr>
            <a:spLocks noChangeShapeType="1"/>
          </p:cNvSpPr>
          <p:nvPr/>
        </p:nvSpPr>
        <p:spPr bwMode="auto">
          <a:xfrm>
            <a:off x="4343400" y="4572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60" name="Line 120"/>
          <p:cNvSpPr>
            <a:spLocks noChangeShapeType="1"/>
          </p:cNvSpPr>
          <p:nvPr/>
        </p:nvSpPr>
        <p:spPr bwMode="auto">
          <a:xfrm>
            <a:off x="4876800" y="4572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61" name="Line 121"/>
          <p:cNvSpPr>
            <a:spLocks noChangeShapeType="1"/>
          </p:cNvSpPr>
          <p:nvPr/>
        </p:nvSpPr>
        <p:spPr bwMode="auto">
          <a:xfrm>
            <a:off x="5410200" y="4572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60538" name="Text Box 122"/>
          <p:cNvSpPr txBox="1">
            <a:spLocks noChangeArrowheads="1"/>
          </p:cNvSpPr>
          <p:nvPr/>
        </p:nvSpPr>
        <p:spPr bwMode="auto">
          <a:xfrm>
            <a:off x="4419600" y="1524001"/>
            <a:ext cx="3810000" cy="51911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CC00CC"/>
                </a:solidFill>
              </a:rPr>
              <a:t>M   Ặ   T   T   R  Ờ    I</a:t>
            </a:r>
          </a:p>
        </p:txBody>
      </p:sp>
      <p:sp>
        <p:nvSpPr>
          <p:cNvPr id="60539" name="Text Box 123"/>
          <p:cNvSpPr txBox="1">
            <a:spLocks noChangeArrowheads="1"/>
          </p:cNvSpPr>
          <p:nvPr/>
        </p:nvSpPr>
        <p:spPr bwMode="auto">
          <a:xfrm>
            <a:off x="3886200" y="2209801"/>
            <a:ext cx="3124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006600"/>
                </a:solidFill>
              </a:rPr>
              <a:t>H  O   Á   N   D   Ụ</a:t>
            </a:r>
          </a:p>
        </p:txBody>
      </p:sp>
      <p:sp>
        <p:nvSpPr>
          <p:cNvPr id="5164" name="Line 124"/>
          <p:cNvSpPr>
            <a:spLocks noChangeShapeType="1"/>
          </p:cNvSpPr>
          <p:nvPr/>
        </p:nvSpPr>
        <p:spPr bwMode="auto">
          <a:xfrm>
            <a:off x="64770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60542" name="Text Box 126"/>
          <p:cNvSpPr txBox="1">
            <a:spLocks noChangeArrowheads="1"/>
          </p:cNvSpPr>
          <p:nvPr/>
        </p:nvSpPr>
        <p:spPr bwMode="auto">
          <a:xfrm>
            <a:off x="3810000" y="2819401"/>
            <a:ext cx="388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0000FF"/>
                </a:solidFill>
              </a:rPr>
              <a:t>A   N   G    I    A   N   G</a:t>
            </a:r>
          </a:p>
        </p:txBody>
      </p:sp>
      <p:sp>
        <p:nvSpPr>
          <p:cNvPr id="5166" name="Line 127"/>
          <p:cNvSpPr>
            <a:spLocks noChangeShapeType="1"/>
          </p:cNvSpPr>
          <p:nvPr/>
        </p:nvSpPr>
        <p:spPr bwMode="auto">
          <a:xfrm>
            <a:off x="7010400" y="27432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67" name="Line 128"/>
          <p:cNvSpPr>
            <a:spLocks noChangeShapeType="1"/>
          </p:cNvSpPr>
          <p:nvPr/>
        </p:nvSpPr>
        <p:spPr bwMode="auto">
          <a:xfrm>
            <a:off x="6477000" y="27432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60545" name="Text Box 129"/>
          <p:cNvSpPr txBox="1">
            <a:spLocks noChangeArrowheads="1"/>
          </p:cNvSpPr>
          <p:nvPr/>
        </p:nvSpPr>
        <p:spPr bwMode="auto">
          <a:xfrm>
            <a:off x="3352800" y="3352801"/>
            <a:ext cx="373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009999"/>
                </a:solidFill>
              </a:rPr>
              <a:t>H  À   N   G   T   R    E</a:t>
            </a:r>
          </a:p>
        </p:txBody>
      </p:sp>
      <p:sp>
        <p:nvSpPr>
          <p:cNvPr id="60546" name="Text Box 130"/>
          <p:cNvSpPr txBox="1">
            <a:spLocks noChangeArrowheads="1"/>
          </p:cNvSpPr>
          <p:nvPr/>
        </p:nvSpPr>
        <p:spPr bwMode="auto">
          <a:xfrm>
            <a:off x="2819400" y="3962401"/>
            <a:ext cx="533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FF0000"/>
                </a:solidFill>
              </a:rPr>
              <a:t>V   I    Ễ   N   P    H   Ư   Ơ   N   G</a:t>
            </a:r>
          </a:p>
        </p:txBody>
      </p:sp>
      <p:sp>
        <p:nvSpPr>
          <p:cNvPr id="5170" name="Line 131"/>
          <p:cNvSpPr>
            <a:spLocks noChangeShapeType="1"/>
          </p:cNvSpPr>
          <p:nvPr/>
        </p:nvSpPr>
        <p:spPr bwMode="auto">
          <a:xfrm>
            <a:off x="75438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60548" name="Text Box 132"/>
          <p:cNvSpPr txBox="1">
            <a:spLocks noChangeArrowheads="1"/>
          </p:cNvSpPr>
          <p:nvPr/>
        </p:nvSpPr>
        <p:spPr bwMode="auto">
          <a:xfrm>
            <a:off x="3810000" y="4572001"/>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00CC00"/>
                </a:solidFill>
              </a:rPr>
              <a:t>Ẩ   N    D   Ụ</a:t>
            </a:r>
          </a:p>
        </p:txBody>
      </p:sp>
      <p:sp>
        <p:nvSpPr>
          <p:cNvPr id="19458" name="Rectangle 2"/>
          <p:cNvSpPr>
            <a:spLocks noChangeArrowheads="1"/>
          </p:cNvSpPr>
          <p:nvPr/>
        </p:nvSpPr>
        <p:spPr bwMode="auto">
          <a:xfrm>
            <a:off x="2895600" y="111125"/>
            <a:ext cx="6324600" cy="685800"/>
          </a:xfrm>
          <a:prstGeom prst="rect">
            <a:avLst/>
          </a:prstGeom>
          <a:gradFill rotWithShape="1">
            <a:gsLst>
              <a:gs pos="0">
                <a:srgbClr val="3333FF"/>
              </a:gs>
              <a:gs pos="50000">
                <a:schemeClr val="bg1"/>
              </a:gs>
              <a:gs pos="100000">
                <a:srgbClr val="3333FF"/>
              </a:gs>
            </a:gsLst>
            <a:lin ang="5400000" scaled="1"/>
          </a:gradFill>
          <a:ln w="9525">
            <a:solidFill>
              <a:srgbClr val="3333FF"/>
            </a:solidFill>
            <a:miter lim="800000"/>
            <a:headEnd/>
            <a:tailEnd/>
          </a:ln>
          <a:effectLst/>
        </p:spPr>
        <p:txBody>
          <a:bodyPr wrap="none" anchor="ctr"/>
          <a:lstStyle/>
          <a:p>
            <a:pPr algn="ctr" fontAlgn="base">
              <a:spcBef>
                <a:spcPct val="0"/>
              </a:spcBef>
              <a:spcAft>
                <a:spcPct val="0"/>
              </a:spcAft>
              <a:defRPr/>
            </a:pPr>
            <a:r>
              <a:rPr lang="en-US" sz="2400" b="1">
                <a:solidFill>
                  <a:srgbClr val="FF3300"/>
                </a:solidFill>
                <a:latin typeface="Arial" charset="0"/>
              </a:rPr>
              <a:t>TÌM TỪ KHÓA TRONG CÁC Ô CHỮ SAU</a:t>
            </a:r>
          </a:p>
        </p:txBody>
      </p:sp>
      <p:pic>
        <p:nvPicPr>
          <p:cNvPr id="19459" name="Picture 3" descr="B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0" y="304801"/>
            <a:ext cx="4000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144780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RNBOWBT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950450" y="152400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5" name="Picture 89"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198120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6" name="Picture 90"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251460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7" name="Picture 91"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2994025"/>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8" name="Picture 92"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350520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9" name="Picture 93"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97051" y="400685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0" name="Picture 94" descr="REDPEAR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72675" y="2079625"/>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1" name="Picture 95" descr="RNBOWBT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950450" y="259080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2" name="Picture 96" descr="REDPEAR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82200" y="312420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3" name="Picture 97" descr="RNBOWBT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959975" y="362585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4" name="Picture 98" descr="REDPEAR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82200" y="411480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6" name="Text Box 99"/>
          <p:cNvSpPr txBox="1">
            <a:spLocks noChangeArrowheads="1"/>
          </p:cNvSpPr>
          <p:nvPr/>
        </p:nvSpPr>
        <p:spPr bwMode="auto">
          <a:xfrm>
            <a:off x="1524000" y="14478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1</a:t>
            </a:r>
          </a:p>
        </p:txBody>
      </p:sp>
      <p:sp>
        <p:nvSpPr>
          <p:cNvPr id="5187" name="Text Box 100"/>
          <p:cNvSpPr txBox="1">
            <a:spLocks noChangeArrowheads="1"/>
          </p:cNvSpPr>
          <p:nvPr/>
        </p:nvSpPr>
        <p:spPr bwMode="auto">
          <a:xfrm>
            <a:off x="1524000" y="14478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1</a:t>
            </a:r>
          </a:p>
        </p:txBody>
      </p:sp>
      <p:sp>
        <p:nvSpPr>
          <p:cNvPr id="5188" name="Text Box 101"/>
          <p:cNvSpPr txBox="1">
            <a:spLocks noChangeArrowheads="1"/>
          </p:cNvSpPr>
          <p:nvPr/>
        </p:nvSpPr>
        <p:spPr bwMode="auto">
          <a:xfrm>
            <a:off x="1524000" y="2016125"/>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2</a:t>
            </a:r>
          </a:p>
        </p:txBody>
      </p:sp>
      <p:sp>
        <p:nvSpPr>
          <p:cNvPr id="5189" name="Text Box 102"/>
          <p:cNvSpPr txBox="1">
            <a:spLocks noChangeArrowheads="1"/>
          </p:cNvSpPr>
          <p:nvPr/>
        </p:nvSpPr>
        <p:spPr bwMode="auto">
          <a:xfrm>
            <a:off x="1568450" y="255905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3</a:t>
            </a:r>
          </a:p>
        </p:txBody>
      </p:sp>
      <p:sp>
        <p:nvSpPr>
          <p:cNvPr id="5190" name="Text Box 103"/>
          <p:cNvSpPr txBox="1">
            <a:spLocks noChangeArrowheads="1"/>
          </p:cNvSpPr>
          <p:nvPr/>
        </p:nvSpPr>
        <p:spPr bwMode="auto">
          <a:xfrm>
            <a:off x="1546225" y="300355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4</a:t>
            </a:r>
          </a:p>
        </p:txBody>
      </p:sp>
      <p:sp>
        <p:nvSpPr>
          <p:cNvPr id="5191" name="Text Box 104"/>
          <p:cNvSpPr txBox="1">
            <a:spLocks noChangeArrowheads="1"/>
          </p:cNvSpPr>
          <p:nvPr/>
        </p:nvSpPr>
        <p:spPr bwMode="auto">
          <a:xfrm>
            <a:off x="1546225" y="353695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5</a:t>
            </a:r>
          </a:p>
        </p:txBody>
      </p:sp>
      <p:sp>
        <p:nvSpPr>
          <p:cNvPr id="5192" name="Text Box 105"/>
          <p:cNvSpPr txBox="1">
            <a:spLocks noChangeArrowheads="1"/>
          </p:cNvSpPr>
          <p:nvPr/>
        </p:nvSpPr>
        <p:spPr bwMode="auto">
          <a:xfrm>
            <a:off x="1568450" y="398145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6</a:t>
            </a:r>
          </a:p>
        </p:txBody>
      </p:sp>
      <p:sp>
        <p:nvSpPr>
          <p:cNvPr id="19600" name="Text Box 144"/>
          <p:cNvSpPr txBox="1">
            <a:spLocks noChangeArrowheads="1"/>
          </p:cNvSpPr>
          <p:nvPr/>
        </p:nvSpPr>
        <p:spPr bwMode="auto">
          <a:xfrm>
            <a:off x="2590800" y="838200"/>
            <a:ext cx="5943600" cy="1562100"/>
          </a:xfrm>
          <a:prstGeom prst="rect">
            <a:avLst/>
          </a:prstGeom>
          <a:solidFill>
            <a:srgbClr val="FF6699"/>
          </a:solidFill>
          <a:ln w="9525">
            <a:solidFill>
              <a:srgbClr val="FF33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000000"/>
                </a:solidFill>
                <a:latin typeface="Times New Roman" panose="02020603050405020304" pitchFamily="18" charset="0"/>
              </a:rPr>
              <a:t>Điền từ còn thiếu trong câu thơ sau:</a:t>
            </a:r>
          </a:p>
          <a:p>
            <a:pPr algn="ctr" eaLnBrk="0" fontAlgn="base" hangingPunct="0">
              <a:spcBef>
                <a:spcPct val="50000"/>
              </a:spcBef>
              <a:spcAft>
                <a:spcPct val="0"/>
              </a:spcAft>
              <a:buNone/>
            </a:pPr>
            <a:r>
              <a:rPr lang="en-US" altLang="en-US" sz="2400">
                <a:solidFill>
                  <a:srgbClr val="000000"/>
                </a:solidFill>
                <a:latin typeface="Times New Roman" panose="02020603050405020304" pitchFamily="18" charset="0"/>
              </a:rPr>
              <a:t>“Ngày ngày…đị qua trên lăng</a:t>
            </a:r>
          </a:p>
          <a:p>
            <a:pPr algn="ctr" eaLnBrk="0" fontAlgn="base" hangingPunct="0">
              <a:spcBef>
                <a:spcPct val="50000"/>
              </a:spcBef>
              <a:spcAft>
                <a:spcPct val="0"/>
              </a:spcAft>
              <a:buNone/>
            </a:pPr>
            <a:r>
              <a:rPr lang="en-US" altLang="en-US" sz="2400">
                <a:solidFill>
                  <a:srgbClr val="000000"/>
                </a:solidFill>
                <a:latin typeface="Times New Roman" panose="02020603050405020304" pitchFamily="18" charset="0"/>
              </a:rPr>
              <a:t>Thấy một …trong lăng rất đỏ”</a:t>
            </a:r>
          </a:p>
        </p:txBody>
      </p:sp>
      <p:sp>
        <p:nvSpPr>
          <p:cNvPr id="5194" name="Text Box 145">
            <a:hlinkClick r:id="rId8" action="ppaction://hlinkfile"/>
          </p:cNvPr>
          <p:cNvSpPr txBox="1">
            <a:spLocks noChangeArrowheads="1"/>
          </p:cNvSpPr>
          <p:nvPr/>
        </p:nvSpPr>
        <p:spPr bwMode="auto">
          <a:xfrm>
            <a:off x="1828800" y="5486400"/>
            <a:ext cx="2438400" cy="585788"/>
          </a:xfrm>
          <a:prstGeom prst="rect">
            <a:avLst/>
          </a:prstGeom>
          <a:gradFill rotWithShape="1">
            <a:gsLst>
              <a:gs pos="0">
                <a:srgbClr val="D9A7EB"/>
              </a:gs>
              <a:gs pos="50000">
                <a:srgbClr val="FFFFFF"/>
              </a:gs>
              <a:gs pos="100000">
                <a:srgbClr val="D9A7EB"/>
              </a:gs>
            </a:gsLst>
            <a:lin ang="5400000" scaled="1"/>
          </a:gradFill>
          <a:ln w="635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b="1">
                <a:solidFill>
                  <a:srgbClr val="FF3300"/>
                </a:solidFill>
                <a:latin typeface="Tahoma" panose="020B0604030504040204" pitchFamily="34" charset="0"/>
              </a:rPr>
              <a:t>TỪ KHÓA:</a:t>
            </a:r>
          </a:p>
        </p:txBody>
      </p:sp>
      <p:sp>
        <p:nvSpPr>
          <p:cNvPr id="19607" name="Text Box 151"/>
          <p:cNvSpPr txBox="1">
            <a:spLocks noChangeArrowheads="1"/>
          </p:cNvSpPr>
          <p:nvPr/>
        </p:nvSpPr>
        <p:spPr bwMode="auto">
          <a:xfrm>
            <a:off x="6705600" y="5486400"/>
            <a:ext cx="457200" cy="579438"/>
          </a:xfrm>
          <a:prstGeom prst="rect">
            <a:avLst/>
          </a:prstGeom>
          <a:noFill/>
          <a:ln>
            <a:noFill/>
          </a:ln>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0000"/>
                </a:solidFill>
                <a:latin typeface="Tahoma" panose="020B0604030504040204" pitchFamily="34" charset="0"/>
              </a:rPr>
              <a:t>U</a:t>
            </a:r>
          </a:p>
        </p:txBody>
      </p:sp>
      <p:sp>
        <p:nvSpPr>
          <p:cNvPr id="19608" name="Text Box 152"/>
          <p:cNvSpPr txBox="1">
            <a:spLocks noChangeArrowheads="1"/>
          </p:cNvSpPr>
          <p:nvPr/>
        </p:nvSpPr>
        <p:spPr bwMode="auto">
          <a:xfrm>
            <a:off x="1981200" y="1981201"/>
            <a:ext cx="7239000" cy="83099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sz="2400">
                <a:solidFill>
                  <a:srgbClr val="009999"/>
                </a:solidFill>
                <a:latin typeface="Times New Roman" panose="02020603050405020304" pitchFamily="18" charset="0"/>
              </a:rPr>
              <a:t>Trong câu thơ: “Kết tràng hoa dâng bảy mươi chín mùa xuân” tác giả sử dụng biện pháp nghệ thuật gì?</a:t>
            </a:r>
          </a:p>
        </p:txBody>
      </p:sp>
      <p:sp>
        <p:nvSpPr>
          <p:cNvPr id="19609" name="Text Box 153"/>
          <p:cNvSpPr txBox="1">
            <a:spLocks noChangeArrowheads="1"/>
          </p:cNvSpPr>
          <p:nvPr/>
        </p:nvSpPr>
        <p:spPr bwMode="auto">
          <a:xfrm>
            <a:off x="2133600" y="2819400"/>
            <a:ext cx="7010400" cy="457200"/>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FF3300"/>
                </a:solidFill>
                <a:latin typeface="Times New Roman" panose="02020603050405020304" pitchFamily="18" charset="0"/>
              </a:rPr>
              <a:t>Tác giả Viễn Phương quê ở đâu?</a:t>
            </a:r>
          </a:p>
        </p:txBody>
      </p:sp>
      <p:sp>
        <p:nvSpPr>
          <p:cNvPr id="19610" name="Text Box 154"/>
          <p:cNvSpPr txBox="1">
            <a:spLocks noChangeArrowheads="1"/>
          </p:cNvSpPr>
          <p:nvPr/>
        </p:nvSpPr>
        <p:spPr bwMode="auto">
          <a:xfrm>
            <a:off x="2057400" y="3124201"/>
            <a:ext cx="7696200" cy="830997"/>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000000"/>
                </a:solidFill>
                <a:latin typeface="Times New Roman" panose="02020603050405020304" pitchFamily="18" charset="0"/>
              </a:rPr>
              <a:t>Đây là hình ảnh mở đầu và kết thúc bài thơ “Viếng lăng Bác”?</a:t>
            </a:r>
          </a:p>
        </p:txBody>
      </p:sp>
      <p:sp>
        <p:nvSpPr>
          <p:cNvPr id="19611" name="Text Box 155"/>
          <p:cNvSpPr txBox="1">
            <a:spLocks noChangeArrowheads="1"/>
          </p:cNvSpPr>
          <p:nvPr/>
        </p:nvSpPr>
        <p:spPr bwMode="auto">
          <a:xfrm>
            <a:off x="1981200" y="3962400"/>
            <a:ext cx="6629400" cy="4572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FF00FF"/>
                </a:solidFill>
                <a:latin typeface="Times New Roman" panose="02020603050405020304" pitchFamily="18" charset="0"/>
              </a:rPr>
              <a:t>Ai là tác giả của bài thơ “Viếng lăng Bác”?A</a:t>
            </a:r>
          </a:p>
        </p:txBody>
      </p:sp>
      <p:sp>
        <p:nvSpPr>
          <p:cNvPr id="19612" name="Text Box 156"/>
          <p:cNvSpPr txBox="1">
            <a:spLocks noChangeArrowheads="1"/>
          </p:cNvSpPr>
          <p:nvPr/>
        </p:nvSpPr>
        <p:spPr bwMode="auto">
          <a:xfrm>
            <a:off x="2667000" y="4648201"/>
            <a:ext cx="6172200" cy="830997"/>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FF3300"/>
                </a:solidFill>
                <a:latin typeface="Times New Roman" panose="02020603050405020304" pitchFamily="18" charset="0"/>
              </a:rPr>
              <a:t>Đây là một biện pháp nghệ thuật được tác giả sử dụng trong bài thơ?.</a:t>
            </a:r>
          </a:p>
        </p:txBody>
      </p:sp>
      <p:sp>
        <p:nvSpPr>
          <p:cNvPr id="19615" name="Text Box 159"/>
          <p:cNvSpPr txBox="1">
            <a:spLocks noChangeArrowheads="1"/>
          </p:cNvSpPr>
          <p:nvPr/>
        </p:nvSpPr>
        <p:spPr bwMode="auto">
          <a:xfrm>
            <a:off x="4343400" y="5486400"/>
            <a:ext cx="457200" cy="579438"/>
          </a:xfrm>
          <a:prstGeom prst="rect">
            <a:avLst/>
          </a:prstGeom>
          <a:solidFill>
            <a:schemeClr val="bg1"/>
          </a:solidFill>
          <a:ln>
            <a:noFill/>
          </a:ln>
          <a:extLst>
            <a:ext uri="{91240B29-F687-4F45-9708-019B960494DF}">
              <a14:hiddenLine xmlns:a14="http://schemas.microsoft.com/office/drawing/2010/main" w="9525">
                <a:solidFill>
                  <a:srgbClr val="FF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M</a:t>
            </a:r>
          </a:p>
        </p:txBody>
      </p:sp>
      <p:sp>
        <p:nvSpPr>
          <p:cNvPr id="19616" name="Text Box 160"/>
          <p:cNvSpPr txBox="1">
            <a:spLocks noChangeArrowheads="1"/>
          </p:cNvSpPr>
          <p:nvPr/>
        </p:nvSpPr>
        <p:spPr bwMode="auto">
          <a:xfrm>
            <a:off x="6248400" y="5486400"/>
            <a:ext cx="4572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H</a:t>
            </a:r>
          </a:p>
        </p:txBody>
      </p:sp>
      <p:sp>
        <p:nvSpPr>
          <p:cNvPr id="19618" name="Text Box 162"/>
          <p:cNvSpPr txBox="1">
            <a:spLocks noChangeArrowheads="1"/>
          </p:cNvSpPr>
          <p:nvPr/>
        </p:nvSpPr>
        <p:spPr bwMode="auto">
          <a:xfrm>
            <a:off x="4800600" y="5486400"/>
            <a:ext cx="4572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U</a:t>
            </a:r>
          </a:p>
        </p:txBody>
      </p:sp>
      <p:sp>
        <p:nvSpPr>
          <p:cNvPr id="19619" name="Text Box 163"/>
          <p:cNvSpPr txBox="1">
            <a:spLocks noChangeArrowheads="1"/>
          </p:cNvSpPr>
          <p:nvPr/>
        </p:nvSpPr>
        <p:spPr bwMode="auto">
          <a:xfrm>
            <a:off x="5181600" y="5486400"/>
            <a:ext cx="4572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A</a:t>
            </a:r>
          </a:p>
        </p:txBody>
      </p:sp>
      <p:sp>
        <p:nvSpPr>
          <p:cNvPr id="19620" name="Text Box 164"/>
          <p:cNvSpPr txBox="1">
            <a:spLocks noChangeArrowheads="1"/>
          </p:cNvSpPr>
          <p:nvPr/>
        </p:nvSpPr>
        <p:spPr bwMode="auto">
          <a:xfrm>
            <a:off x="5867400" y="5486400"/>
            <a:ext cx="4572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T</a:t>
            </a:r>
          </a:p>
        </p:txBody>
      </p:sp>
    </p:spTree>
    <p:extLst>
      <p:ext uri="{BB962C8B-B14F-4D97-AF65-F5344CB8AC3E}">
        <p14:creationId xmlns:p14="http://schemas.microsoft.com/office/powerpoint/2010/main" val="35117246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additive="base">
                                        <p:cTn id="7" dur="500" fill="hold"/>
                                        <p:tgtEl>
                                          <p:spTgt spid="19459"/>
                                        </p:tgtEl>
                                        <p:attrNameLst>
                                          <p:attrName>ppt_x</p:attrName>
                                        </p:attrNameLst>
                                      </p:cBhvr>
                                      <p:tavLst>
                                        <p:tav tm="0">
                                          <p:val>
                                            <p:strVal val="#ppt_x"/>
                                          </p:val>
                                        </p:tav>
                                        <p:tav tm="100000">
                                          <p:val>
                                            <p:strVal val="#ppt_x"/>
                                          </p:val>
                                        </p:tav>
                                      </p:tavLst>
                                    </p:anim>
                                    <p:anim calcmode="lin" valueType="num">
                                      <p:cBhvr additive="base">
                                        <p:cTn id="8" dur="500" fill="hold"/>
                                        <p:tgtEl>
                                          <p:spTgt spid="1945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460"/>
                                        </p:tgtEl>
                                        <p:attrNameLst>
                                          <p:attrName>style.visibility</p:attrName>
                                        </p:attrNameLst>
                                      </p:cBhvr>
                                      <p:to>
                                        <p:strVal val="visible"/>
                                      </p:to>
                                    </p:set>
                                    <p:anim calcmode="lin" valueType="num">
                                      <p:cBhvr additive="base">
                                        <p:cTn id="11" dur="500" fill="hold"/>
                                        <p:tgtEl>
                                          <p:spTgt spid="19460"/>
                                        </p:tgtEl>
                                        <p:attrNameLst>
                                          <p:attrName>ppt_x</p:attrName>
                                        </p:attrNameLst>
                                      </p:cBhvr>
                                      <p:tavLst>
                                        <p:tav tm="0">
                                          <p:val>
                                            <p:strVal val="#ppt_x"/>
                                          </p:val>
                                        </p:tav>
                                        <p:tav tm="100000">
                                          <p:val>
                                            <p:strVal val="#ppt_x"/>
                                          </p:val>
                                        </p:tav>
                                      </p:tavLst>
                                    </p:anim>
                                    <p:anim calcmode="lin" valueType="num">
                                      <p:cBhvr additive="base">
                                        <p:cTn id="12" dur="500" fill="hold"/>
                                        <p:tgtEl>
                                          <p:spTgt spid="1946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45"/>
                                        </p:tgtEl>
                                        <p:attrNameLst>
                                          <p:attrName>style.visibility</p:attrName>
                                        </p:attrNameLst>
                                      </p:cBhvr>
                                      <p:to>
                                        <p:strVal val="visible"/>
                                      </p:to>
                                    </p:set>
                                    <p:anim calcmode="lin" valueType="num">
                                      <p:cBhvr additive="base">
                                        <p:cTn id="15" dur="500" fill="hold"/>
                                        <p:tgtEl>
                                          <p:spTgt spid="19545"/>
                                        </p:tgtEl>
                                        <p:attrNameLst>
                                          <p:attrName>ppt_x</p:attrName>
                                        </p:attrNameLst>
                                      </p:cBhvr>
                                      <p:tavLst>
                                        <p:tav tm="0">
                                          <p:val>
                                            <p:strVal val="#ppt_x"/>
                                          </p:val>
                                        </p:tav>
                                        <p:tav tm="100000">
                                          <p:val>
                                            <p:strVal val="#ppt_x"/>
                                          </p:val>
                                        </p:tav>
                                      </p:tavLst>
                                    </p:anim>
                                    <p:anim calcmode="lin" valueType="num">
                                      <p:cBhvr additive="base">
                                        <p:cTn id="16" dur="500" fill="hold"/>
                                        <p:tgtEl>
                                          <p:spTgt spid="1954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46"/>
                                        </p:tgtEl>
                                        <p:attrNameLst>
                                          <p:attrName>style.visibility</p:attrName>
                                        </p:attrNameLst>
                                      </p:cBhvr>
                                      <p:to>
                                        <p:strVal val="visible"/>
                                      </p:to>
                                    </p:set>
                                    <p:anim calcmode="lin" valueType="num">
                                      <p:cBhvr additive="base">
                                        <p:cTn id="19" dur="500" fill="hold"/>
                                        <p:tgtEl>
                                          <p:spTgt spid="19546"/>
                                        </p:tgtEl>
                                        <p:attrNameLst>
                                          <p:attrName>ppt_x</p:attrName>
                                        </p:attrNameLst>
                                      </p:cBhvr>
                                      <p:tavLst>
                                        <p:tav tm="0">
                                          <p:val>
                                            <p:strVal val="#ppt_x"/>
                                          </p:val>
                                        </p:tav>
                                        <p:tav tm="100000">
                                          <p:val>
                                            <p:strVal val="#ppt_x"/>
                                          </p:val>
                                        </p:tav>
                                      </p:tavLst>
                                    </p:anim>
                                    <p:anim calcmode="lin" valueType="num">
                                      <p:cBhvr additive="base">
                                        <p:cTn id="20" dur="500" fill="hold"/>
                                        <p:tgtEl>
                                          <p:spTgt spid="1954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47"/>
                                        </p:tgtEl>
                                        <p:attrNameLst>
                                          <p:attrName>style.visibility</p:attrName>
                                        </p:attrNameLst>
                                      </p:cBhvr>
                                      <p:to>
                                        <p:strVal val="visible"/>
                                      </p:to>
                                    </p:set>
                                    <p:anim calcmode="lin" valueType="num">
                                      <p:cBhvr additive="base">
                                        <p:cTn id="23" dur="500" fill="hold"/>
                                        <p:tgtEl>
                                          <p:spTgt spid="19547"/>
                                        </p:tgtEl>
                                        <p:attrNameLst>
                                          <p:attrName>ppt_x</p:attrName>
                                        </p:attrNameLst>
                                      </p:cBhvr>
                                      <p:tavLst>
                                        <p:tav tm="0">
                                          <p:val>
                                            <p:strVal val="#ppt_x"/>
                                          </p:val>
                                        </p:tav>
                                        <p:tav tm="100000">
                                          <p:val>
                                            <p:strVal val="#ppt_x"/>
                                          </p:val>
                                        </p:tav>
                                      </p:tavLst>
                                    </p:anim>
                                    <p:anim calcmode="lin" valueType="num">
                                      <p:cBhvr additive="base">
                                        <p:cTn id="24" dur="500" fill="hold"/>
                                        <p:tgtEl>
                                          <p:spTgt spid="1954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48"/>
                                        </p:tgtEl>
                                        <p:attrNameLst>
                                          <p:attrName>style.visibility</p:attrName>
                                        </p:attrNameLst>
                                      </p:cBhvr>
                                      <p:to>
                                        <p:strVal val="visible"/>
                                      </p:to>
                                    </p:set>
                                    <p:anim calcmode="lin" valueType="num">
                                      <p:cBhvr additive="base">
                                        <p:cTn id="27" dur="500" fill="hold"/>
                                        <p:tgtEl>
                                          <p:spTgt spid="19548"/>
                                        </p:tgtEl>
                                        <p:attrNameLst>
                                          <p:attrName>ppt_x</p:attrName>
                                        </p:attrNameLst>
                                      </p:cBhvr>
                                      <p:tavLst>
                                        <p:tav tm="0">
                                          <p:val>
                                            <p:strVal val="#ppt_x"/>
                                          </p:val>
                                        </p:tav>
                                        <p:tav tm="100000">
                                          <p:val>
                                            <p:strVal val="#ppt_x"/>
                                          </p:val>
                                        </p:tav>
                                      </p:tavLst>
                                    </p:anim>
                                    <p:anim calcmode="lin" valueType="num">
                                      <p:cBhvr additive="base">
                                        <p:cTn id="28" dur="500" fill="hold"/>
                                        <p:tgtEl>
                                          <p:spTgt spid="1954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549"/>
                                        </p:tgtEl>
                                        <p:attrNameLst>
                                          <p:attrName>style.visibility</p:attrName>
                                        </p:attrNameLst>
                                      </p:cBhvr>
                                      <p:to>
                                        <p:strVal val="visible"/>
                                      </p:to>
                                    </p:set>
                                    <p:anim calcmode="lin" valueType="num">
                                      <p:cBhvr additive="base">
                                        <p:cTn id="31" dur="500" fill="hold"/>
                                        <p:tgtEl>
                                          <p:spTgt spid="19549"/>
                                        </p:tgtEl>
                                        <p:attrNameLst>
                                          <p:attrName>ppt_x</p:attrName>
                                        </p:attrNameLst>
                                      </p:cBhvr>
                                      <p:tavLst>
                                        <p:tav tm="0">
                                          <p:val>
                                            <p:strVal val="#ppt_x"/>
                                          </p:val>
                                        </p:tav>
                                        <p:tav tm="100000">
                                          <p:val>
                                            <p:strVal val="#ppt_x"/>
                                          </p:val>
                                        </p:tav>
                                      </p:tavLst>
                                    </p:anim>
                                    <p:anim calcmode="lin" valueType="num">
                                      <p:cBhvr additive="base">
                                        <p:cTn id="32" dur="500" fill="hold"/>
                                        <p:tgtEl>
                                          <p:spTgt spid="1954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461"/>
                                        </p:tgtEl>
                                        <p:attrNameLst>
                                          <p:attrName>style.visibility</p:attrName>
                                        </p:attrNameLst>
                                      </p:cBhvr>
                                      <p:to>
                                        <p:strVal val="visible"/>
                                      </p:to>
                                    </p:set>
                                    <p:anim calcmode="lin" valueType="num">
                                      <p:cBhvr additive="base">
                                        <p:cTn id="35" dur="500" fill="hold"/>
                                        <p:tgtEl>
                                          <p:spTgt spid="19461"/>
                                        </p:tgtEl>
                                        <p:attrNameLst>
                                          <p:attrName>ppt_x</p:attrName>
                                        </p:attrNameLst>
                                      </p:cBhvr>
                                      <p:tavLst>
                                        <p:tav tm="0">
                                          <p:val>
                                            <p:strVal val="#ppt_x"/>
                                          </p:val>
                                        </p:tav>
                                        <p:tav tm="100000">
                                          <p:val>
                                            <p:strVal val="#ppt_x"/>
                                          </p:val>
                                        </p:tav>
                                      </p:tavLst>
                                    </p:anim>
                                    <p:anim calcmode="lin" valueType="num">
                                      <p:cBhvr additive="base">
                                        <p:cTn id="36" dur="500" fill="hold"/>
                                        <p:tgtEl>
                                          <p:spTgt spid="1946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550"/>
                                        </p:tgtEl>
                                        <p:attrNameLst>
                                          <p:attrName>style.visibility</p:attrName>
                                        </p:attrNameLst>
                                      </p:cBhvr>
                                      <p:to>
                                        <p:strVal val="visible"/>
                                      </p:to>
                                    </p:set>
                                    <p:anim calcmode="lin" valueType="num">
                                      <p:cBhvr additive="base">
                                        <p:cTn id="39" dur="500" fill="hold"/>
                                        <p:tgtEl>
                                          <p:spTgt spid="19550"/>
                                        </p:tgtEl>
                                        <p:attrNameLst>
                                          <p:attrName>ppt_x</p:attrName>
                                        </p:attrNameLst>
                                      </p:cBhvr>
                                      <p:tavLst>
                                        <p:tav tm="0">
                                          <p:val>
                                            <p:strVal val="#ppt_x"/>
                                          </p:val>
                                        </p:tav>
                                        <p:tav tm="100000">
                                          <p:val>
                                            <p:strVal val="#ppt_x"/>
                                          </p:val>
                                        </p:tav>
                                      </p:tavLst>
                                    </p:anim>
                                    <p:anim calcmode="lin" valueType="num">
                                      <p:cBhvr additive="base">
                                        <p:cTn id="40" dur="500" fill="hold"/>
                                        <p:tgtEl>
                                          <p:spTgt spid="1955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9551"/>
                                        </p:tgtEl>
                                        <p:attrNameLst>
                                          <p:attrName>style.visibility</p:attrName>
                                        </p:attrNameLst>
                                      </p:cBhvr>
                                      <p:to>
                                        <p:strVal val="visible"/>
                                      </p:to>
                                    </p:set>
                                    <p:anim calcmode="lin" valueType="num">
                                      <p:cBhvr additive="base">
                                        <p:cTn id="43" dur="500" fill="hold"/>
                                        <p:tgtEl>
                                          <p:spTgt spid="19551"/>
                                        </p:tgtEl>
                                        <p:attrNameLst>
                                          <p:attrName>ppt_x</p:attrName>
                                        </p:attrNameLst>
                                      </p:cBhvr>
                                      <p:tavLst>
                                        <p:tav tm="0">
                                          <p:val>
                                            <p:strVal val="#ppt_x"/>
                                          </p:val>
                                        </p:tav>
                                        <p:tav tm="100000">
                                          <p:val>
                                            <p:strVal val="#ppt_x"/>
                                          </p:val>
                                        </p:tav>
                                      </p:tavLst>
                                    </p:anim>
                                    <p:anim calcmode="lin" valueType="num">
                                      <p:cBhvr additive="base">
                                        <p:cTn id="44" dur="500" fill="hold"/>
                                        <p:tgtEl>
                                          <p:spTgt spid="1955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9552"/>
                                        </p:tgtEl>
                                        <p:attrNameLst>
                                          <p:attrName>style.visibility</p:attrName>
                                        </p:attrNameLst>
                                      </p:cBhvr>
                                      <p:to>
                                        <p:strVal val="visible"/>
                                      </p:to>
                                    </p:set>
                                    <p:anim calcmode="lin" valueType="num">
                                      <p:cBhvr additive="base">
                                        <p:cTn id="47" dur="500" fill="hold"/>
                                        <p:tgtEl>
                                          <p:spTgt spid="19552"/>
                                        </p:tgtEl>
                                        <p:attrNameLst>
                                          <p:attrName>ppt_x</p:attrName>
                                        </p:attrNameLst>
                                      </p:cBhvr>
                                      <p:tavLst>
                                        <p:tav tm="0">
                                          <p:val>
                                            <p:strVal val="#ppt_x"/>
                                          </p:val>
                                        </p:tav>
                                        <p:tav tm="100000">
                                          <p:val>
                                            <p:strVal val="#ppt_x"/>
                                          </p:val>
                                        </p:tav>
                                      </p:tavLst>
                                    </p:anim>
                                    <p:anim calcmode="lin" valueType="num">
                                      <p:cBhvr additive="base">
                                        <p:cTn id="48" dur="500" fill="hold"/>
                                        <p:tgtEl>
                                          <p:spTgt spid="1955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9553"/>
                                        </p:tgtEl>
                                        <p:attrNameLst>
                                          <p:attrName>style.visibility</p:attrName>
                                        </p:attrNameLst>
                                      </p:cBhvr>
                                      <p:to>
                                        <p:strVal val="visible"/>
                                      </p:to>
                                    </p:set>
                                    <p:anim calcmode="lin" valueType="num">
                                      <p:cBhvr additive="base">
                                        <p:cTn id="51" dur="500" fill="hold"/>
                                        <p:tgtEl>
                                          <p:spTgt spid="19553"/>
                                        </p:tgtEl>
                                        <p:attrNameLst>
                                          <p:attrName>ppt_x</p:attrName>
                                        </p:attrNameLst>
                                      </p:cBhvr>
                                      <p:tavLst>
                                        <p:tav tm="0">
                                          <p:val>
                                            <p:strVal val="#ppt_x"/>
                                          </p:val>
                                        </p:tav>
                                        <p:tav tm="100000">
                                          <p:val>
                                            <p:strVal val="#ppt_x"/>
                                          </p:val>
                                        </p:tav>
                                      </p:tavLst>
                                    </p:anim>
                                    <p:anim calcmode="lin" valueType="num">
                                      <p:cBhvr additive="base">
                                        <p:cTn id="52" dur="500" fill="hold"/>
                                        <p:tgtEl>
                                          <p:spTgt spid="1955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9554"/>
                                        </p:tgtEl>
                                        <p:attrNameLst>
                                          <p:attrName>style.visibility</p:attrName>
                                        </p:attrNameLst>
                                      </p:cBhvr>
                                      <p:to>
                                        <p:strVal val="visible"/>
                                      </p:to>
                                    </p:set>
                                    <p:anim calcmode="lin" valueType="num">
                                      <p:cBhvr additive="base">
                                        <p:cTn id="55" dur="500" fill="hold"/>
                                        <p:tgtEl>
                                          <p:spTgt spid="19554"/>
                                        </p:tgtEl>
                                        <p:attrNameLst>
                                          <p:attrName>ppt_x</p:attrName>
                                        </p:attrNameLst>
                                      </p:cBhvr>
                                      <p:tavLst>
                                        <p:tav tm="0">
                                          <p:val>
                                            <p:strVal val="#ppt_x"/>
                                          </p:val>
                                        </p:tav>
                                        <p:tav tm="100000">
                                          <p:val>
                                            <p:strVal val="#ppt_x"/>
                                          </p:val>
                                        </p:tav>
                                      </p:tavLst>
                                    </p:anim>
                                    <p:anim calcmode="lin" valueType="num">
                                      <p:cBhvr additive="base">
                                        <p:cTn id="56" dur="500" fill="hold"/>
                                        <p:tgtEl>
                                          <p:spTgt spid="19554"/>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60538"/>
                                        </p:tgtEl>
                                        <p:attrNameLst>
                                          <p:attrName>style.visibility</p:attrName>
                                        </p:attrNameLst>
                                      </p:cBhvr>
                                      <p:to>
                                        <p:strVal val="visible"/>
                                      </p:to>
                                    </p:set>
                                    <p:animEffect transition="in" filter="blinds(horizontal)">
                                      <p:cBhvr>
                                        <p:cTn id="61" dur="500"/>
                                        <p:tgtEl>
                                          <p:spTgt spid="6053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grpId="1" nodeType="clickEffect">
                                  <p:stCondLst>
                                    <p:cond delay="0"/>
                                  </p:stCondLst>
                                  <p:childTnLst>
                                    <p:set>
                                      <p:cBhvr>
                                        <p:cTn id="65" dur="1" fill="hold">
                                          <p:stCondLst>
                                            <p:cond delay="0"/>
                                          </p:stCondLst>
                                        </p:cTn>
                                        <p:tgtEl>
                                          <p:spTgt spid="19615"/>
                                        </p:tgtEl>
                                        <p:attrNameLst>
                                          <p:attrName>style.visibility</p:attrName>
                                        </p:attrNameLst>
                                      </p:cBhvr>
                                      <p:to>
                                        <p:strVal val="visible"/>
                                      </p:to>
                                    </p:set>
                                    <p:animEffect transition="in" filter="blinds(horizontal)">
                                      <p:cBhvr>
                                        <p:cTn id="66" dur="500"/>
                                        <p:tgtEl>
                                          <p:spTgt spid="1961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60539"/>
                                        </p:tgtEl>
                                        <p:attrNameLst>
                                          <p:attrName>style.visibility</p:attrName>
                                        </p:attrNameLst>
                                      </p:cBhvr>
                                      <p:to>
                                        <p:strVal val="visible"/>
                                      </p:to>
                                    </p:set>
                                    <p:animEffect transition="in" filter="checkerboard(across)">
                                      <p:cBhvr>
                                        <p:cTn id="71" dur="500"/>
                                        <p:tgtEl>
                                          <p:spTgt spid="6053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 presetClass="entr" presetSubtype="16" fill="hold" grpId="1" nodeType="clickEffect">
                                  <p:stCondLst>
                                    <p:cond delay="0"/>
                                  </p:stCondLst>
                                  <p:childTnLst>
                                    <p:set>
                                      <p:cBhvr>
                                        <p:cTn id="75" dur="1" fill="hold">
                                          <p:stCondLst>
                                            <p:cond delay="0"/>
                                          </p:stCondLst>
                                        </p:cTn>
                                        <p:tgtEl>
                                          <p:spTgt spid="19618"/>
                                        </p:tgtEl>
                                        <p:attrNameLst>
                                          <p:attrName>style.visibility</p:attrName>
                                        </p:attrNameLst>
                                      </p:cBhvr>
                                      <p:to>
                                        <p:strVal val="visible"/>
                                      </p:to>
                                    </p:set>
                                    <p:animEffect transition="in" filter="box(in)">
                                      <p:cBhvr>
                                        <p:cTn id="76" dur="500"/>
                                        <p:tgtEl>
                                          <p:spTgt spid="19618"/>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 presetClass="entr" presetSubtype="10" fill="hold" grpId="0" nodeType="clickEffect">
                                  <p:stCondLst>
                                    <p:cond delay="0"/>
                                  </p:stCondLst>
                                  <p:childTnLst>
                                    <p:set>
                                      <p:cBhvr>
                                        <p:cTn id="80" dur="1" fill="hold">
                                          <p:stCondLst>
                                            <p:cond delay="0"/>
                                          </p:stCondLst>
                                        </p:cTn>
                                        <p:tgtEl>
                                          <p:spTgt spid="60542"/>
                                        </p:tgtEl>
                                        <p:attrNameLst>
                                          <p:attrName>style.visibility</p:attrName>
                                        </p:attrNameLst>
                                      </p:cBhvr>
                                      <p:to>
                                        <p:strVal val="visible"/>
                                      </p:to>
                                    </p:set>
                                    <p:animEffect transition="in" filter="checkerboard(across)">
                                      <p:cBhvr>
                                        <p:cTn id="81" dur="500"/>
                                        <p:tgtEl>
                                          <p:spTgt spid="60542"/>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3" presetClass="entr" presetSubtype="10" fill="hold" grpId="1" nodeType="clickEffect">
                                  <p:stCondLst>
                                    <p:cond delay="0"/>
                                  </p:stCondLst>
                                  <p:childTnLst>
                                    <p:set>
                                      <p:cBhvr>
                                        <p:cTn id="85" dur="1" fill="hold">
                                          <p:stCondLst>
                                            <p:cond delay="0"/>
                                          </p:stCondLst>
                                        </p:cTn>
                                        <p:tgtEl>
                                          <p:spTgt spid="19619"/>
                                        </p:tgtEl>
                                        <p:attrNameLst>
                                          <p:attrName>style.visibility</p:attrName>
                                        </p:attrNameLst>
                                      </p:cBhvr>
                                      <p:to>
                                        <p:strVal val="visible"/>
                                      </p:to>
                                    </p:set>
                                    <p:animEffect transition="in" filter="blinds(horizontal)">
                                      <p:cBhvr>
                                        <p:cTn id="86" dur="500"/>
                                        <p:tgtEl>
                                          <p:spTgt spid="19619"/>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4" presetClass="entr" presetSubtype="16" fill="hold" grpId="0" nodeType="clickEffect">
                                  <p:stCondLst>
                                    <p:cond delay="0"/>
                                  </p:stCondLst>
                                  <p:childTnLst>
                                    <p:set>
                                      <p:cBhvr>
                                        <p:cTn id="90" dur="1" fill="hold">
                                          <p:stCondLst>
                                            <p:cond delay="0"/>
                                          </p:stCondLst>
                                        </p:cTn>
                                        <p:tgtEl>
                                          <p:spTgt spid="60545"/>
                                        </p:tgtEl>
                                        <p:attrNameLst>
                                          <p:attrName>style.visibility</p:attrName>
                                        </p:attrNameLst>
                                      </p:cBhvr>
                                      <p:to>
                                        <p:strVal val="visible"/>
                                      </p:to>
                                    </p:set>
                                    <p:animEffect transition="in" filter="box(in)">
                                      <p:cBhvr>
                                        <p:cTn id="91" dur="500"/>
                                        <p:tgtEl>
                                          <p:spTgt spid="60545"/>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4" presetClass="entr" presetSubtype="16" fill="hold" grpId="1" nodeType="clickEffect">
                                  <p:stCondLst>
                                    <p:cond delay="0"/>
                                  </p:stCondLst>
                                  <p:childTnLst>
                                    <p:set>
                                      <p:cBhvr>
                                        <p:cTn id="95" dur="1" fill="hold">
                                          <p:stCondLst>
                                            <p:cond delay="0"/>
                                          </p:stCondLst>
                                        </p:cTn>
                                        <p:tgtEl>
                                          <p:spTgt spid="19620"/>
                                        </p:tgtEl>
                                        <p:attrNameLst>
                                          <p:attrName>style.visibility</p:attrName>
                                        </p:attrNameLst>
                                      </p:cBhvr>
                                      <p:to>
                                        <p:strVal val="visible"/>
                                      </p:to>
                                    </p:set>
                                    <p:animEffect transition="in" filter="box(in)">
                                      <p:cBhvr>
                                        <p:cTn id="96" dur="500"/>
                                        <p:tgtEl>
                                          <p:spTgt spid="19620"/>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5" presetClass="entr" presetSubtype="10" fill="hold" grpId="0" nodeType="clickEffect">
                                  <p:stCondLst>
                                    <p:cond delay="0"/>
                                  </p:stCondLst>
                                  <p:childTnLst>
                                    <p:set>
                                      <p:cBhvr>
                                        <p:cTn id="100" dur="1" fill="hold">
                                          <p:stCondLst>
                                            <p:cond delay="0"/>
                                          </p:stCondLst>
                                        </p:cTn>
                                        <p:tgtEl>
                                          <p:spTgt spid="60546"/>
                                        </p:tgtEl>
                                        <p:attrNameLst>
                                          <p:attrName>style.visibility</p:attrName>
                                        </p:attrNameLst>
                                      </p:cBhvr>
                                      <p:to>
                                        <p:strVal val="visible"/>
                                      </p:to>
                                    </p:set>
                                    <p:animEffect transition="in" filter="checkerboard(across)">
                                      <p:cBhvr>
                                        <p:cTn id="101" dur="500"/>
                                        <p:tgtEl>
                                          <p:spTgt spid="60546"/>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3" presetClass="entr" presetSubtype="10" fill="hold" grpId="1" nodeType="clickEffect">
                                  <p:stCondLst>
                                    <p:cond delay="0"/>
                                  </p:stCondLst>
                                  <p:childTnLst>
                                    <p:set>
                                      <p:cBhvr>
                                        <p:cTn id="105" dur="1" fill="hold">
                                          <p:stCondLst>
                                            <p:cond delay="0"/>
                                          </p:stCondLst>
                                        </p:cTn>
                                        <p:tgtEl>
                                          <p:spTgt spid="19616"/>
                                        </p:tgtEl>
                                        <p:attrNameLst>
                                          <p:attrName>style.visibility</p:attrName>
                                        </p:attrNameLst>
                                      </p:cBhvr>
                                      <p:to>
                                        <p:strVal val="visible"/>
                                      </p:to>
                                    </p:set>
                                    <p:animEffect transition="in" filter="blinds(horizontal)">
                                      <p:cBhvr>
                                        <p:cTn id="106" dur="500"/>
                                        <p:tgtEl>
                                          <p:spTgt spid="19616"/>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4" presetClass="entr" presetSubtype="16" fill="hold" grpId="0" nodeType="clickEffect">
                                  <p:stCondLst>
                                    <p:cond delay="0"/>
                                  </p:stCondLst>
                                  <p:childTnLst>
                                    <p:set>
                                      <p:cBhvr>
                                        <p:cTn id="110" dur="1" fill="hold">
                                          <p:stCondLst>
                                            <p:cond delay="0"/>
                                          </p:stCondLst>
                                        </p:cTn>
                                        <p:tgtEl>
                                          <p:spTgt spid="60548"/>
                                        </p:tgtEl>
                                        <p:attrNameLst>
                                          <p:attrName>style.visibility</p:attrName>
                                        </p:attrNameLst>
                                      </p:cBhvr>
                                      <p:to>
                                        <p:strVal val="visible"/>
                                      </p:to>
                                    </p:set>
                                    <p:animEffect transition="in" filter="box(in)">
                                      <p:cBhvr>
                                        <p:cTn id="111" dur="500"/>
                                        <p:tgtEl>
                                          <p:spTgt spid="60548"/>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3" presetClass="entr" presetSubtype="10" fill="hold" grpId="0" nodeType="clickEffect">
                                  <p:stCondLst>
                                    <p:cond delay="0"/>
                                  </p:stCondLst>
                                  <p:childTnLst>
                                    <p:set>
                                      <p:cBhvr>
                                        <p:cTn id="115" dur="1" fill="hold">
                                          <p:stCondLst>
                                            <p:cond delay="0"/>
                                          </p:stCondLst>
                                        </p:cTn>
                                        <p:tgtEl>
                                          <p:spTgt spid="19607"/>
                                        </p:tgtEl>
                                        <p:attrNameLst>
                                          <p:attrName>style.visibility</p:attrName>
                                        </p:attrNameLst>
                                      </p:cBhvr>
                                      <p:to>
                                        <p:strVal val="visible"/>
                                      </p:to>
                                    </p:set>
                                    <p:animEffect transition="in" filter="blinds(horizontal)">
                                      <p:cBhvr>
                                        <p:cTn id="116" dur="500"/>
                                        <p:tgtEl>
                                          <p:spTgt spid="1960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7" restart="whenNotActive" fill="hold" evtFilter="cancelBubble" nodeType="interactiveSeq">
                <p:stCondLst>
                  <p:cond evt="onClick" delay="0">
                    <p:tgtEl>
                      <p:spTgt spid="1946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51" presetClass="entr" presetSubtype="0" fill="hold" grpId="0" nodeType="clickEffect">
                                  <p:stCondLst>
                                    <p:cond delay="0"/>
                                  </p:stCondLst>
                                  <p:childTnLst>
                                    <p:set>
                                      <p:cBhvr>
                                        <p:cTn id="121" dur="1" fill="hold">
                                          <p:stCondLst>
                                            <p:cond delay="0"/>
                                          </p:stCondLst>
                                        </p:cTn>
                                        <p:tgtEl>
                                          <p:spTgt spid="19600"/>
                                        </p:tgtEl>
                                        <p:attrNameLst>
                                          <p:attrName>style.visibility</p:attrName>
                                        </p:attrNameLst>
                                      </p:cBhvr>
                                      <p:to>
                                        <p:strVal val="visible"/>
                                      </p:to>
                                    </p:set>
                                    <p:animEffect transition="in" filter="fade">
                                      <p:cBhvr>
                                        <p:cTn id="122" dur="770" decel="100000"/>
                                        <p:tgtEl>
                                          <p:spTgt spid="19600"/>
                                        </p:tgtEl>
                                      </p:cBhvr>
                                    </p:animEffect>
                                    <p:animScale>
                                      <p:cBhvr>
                                        <p:cTn id="123" dur="770" decel="100000"/>
                                        <p:tgtEl>
                                          <p:spTgt spid="19600"/>
                                        </p:tgtEl>
                                      </p:cBhvr>
                                      <p:from x="10000" y="10000"/>
                                      <p:to x="200000" y="450000"/>
                                    </p:animScale>
                                    <p:animScale>
                                      <p:cBhvr>
                                        <p:cTn id="124" dur="1230" accel="100000" fill="hold">
                                          <p:stCondLst>
                                            <p:cond delay="770"/>
                                          </p:stCondLst>
                                        </p:cTn>
                                        <p:tgtEl>
                                          <p:spTgt spid="19600"/>
                                        </p:tgtEl>
                                      </p:cBhvr>
                                      <p:from x="200000" y="450000"/>
                                      <p:to x="100000" y="100000"/>
                                    </p:animScale>
                                    <p:set>
                                      <p:cBhvr>
                                        <p:cTn id="125" dur="770" fill="hold"/>
                                        <p:tgtEl>
                                          <p:spTgt spid="19600"/>
                                        </p:tgtEl>
                                        <p:attrNameLst>
                                          <p:attrName>ppt_x</p:attrName>
                                        </p:attrNameLst>
                                      </p:cBhvr>
                                      <p:to>
                                        <p:strVal val="(0.5)"/>
                                      </p:to>
                                    </p:set>
                                    <p:anim from="(0.5)" to="(#ppt_x)" calcmode="lin" valueType="num">
                                      <p:cBhvr>
                                        <p:cTn id="126" dur="1230" accel="100000" fill="hold">
                                          <p:stCondLst>
                                            <p:cond delay="770"/>
                                          </p:stCondLst>
                                        </p:cTn>
                                        <p:tgtEl>
                                          <p:spTgt spid="19600"/>
                                        </p:tgtEl>
                                        <p:attrNameLst>
                                          <p:attrName>ppt_x</p:attrName>
                                        </p:attrNameLst>
                                      </p:cBhvr>
                                    </p:anim>
                                    <p:set>
                                      <p:cBhvr>
                                        <p:cTn id="127" dur="770" fill="hold"/>
                                        <p:tgtEl>
                                          <p:spTgt spid="19600"/>
                                        </p:tgtEl>
                                        <p:attrNameLst>
                                          <p:attrName>ppt_y</p:attrName>
                                        </p:attrNameLst>
                                      </p:cBhvr>
                                      <p:to>
                                        <p:strVal val="(#ppt_y+0.4)"/>
                                      </p:to>
                                    </p:set>
                                    <p:anim from="(#ppt_y+0.4)" to="(#ppt_y)" calcmode="lin" valueType="num">
                                      <p:cBhvr>
                                        <p:cTn id="128" dur="1230" accel="100000" fill="hold">
                                          <p:stCondLst>
                                            <p:cond delay="770"/>
                                          </p:stCondLst>
                                        </p:cTn>
                                        <p:tgtEl>
                                          <p:spTgt spid="19600"/>
                                        </p:tgtEl>
                                        <p:attrNameLst>
                                          <p:attrName>ppt_y</p:attrName>
                                        </p:attrNameLst>
                                      </p:cBhvr>
                                    </p:anim>
                                  </p:childTnLst>
                                  <p:subTnLst>
                                    <p:audio>
                                      <p:cMediaNode>
                                        <p:cTn display="0" masterRel="sameClick">
                                          <p:stCondLst>
                                            <p:cond evt="begin" delay="0">
                                              <p:tn val="120"/>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460"/>
                  </p:tgtEl>
                </p:cond>
              </p:nextCondLst>
            </p:seq>
            <p:seq concurrent="1" nextAc="seek">
              <p:cTn id="129" restart="whenNotActive" fill="hold" evtFilter="cancelBubble" nodeType="interactiveSeq">
                <p:stCondLst>
                  <p:cond evt="onClick" delay="0">
                    <p:tgtEl>
                      <p:spTgt spid="19461"/>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21" presetClass="exit" presetSubtype="4" fill="hold" grpId="1" nodeType="withEffect">
                                  <p:stCondLst>
                                    <p:cond delay="0"/>
                                  </p:stCondLst>
                                  <p:childTnLst>
                                    <p:animEffect transition="out" filter="wheel(4)">
                                      <p:cBhvr>
                                        <p:cTn id="133" dur="500"/>
                                        <p:tgtEl>
                                          <p:spTgt spid="19600"/>
                                        </p:tgtEl>
                                      </p:cBhvr>
                                    </p:animEffect>
                                    <p:set>
                                      <p:cBhvr>
                                        <p:cTn id="134" dur="1" fill="hold">
                                          <p:stCondLst>
                                            <p:cond delay="499"/>
                                          </p:stCondLst>
                                        </p:cTn>
                                        <p:tgtEl>
                                          <p:spTgt spid="19600"/>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461"/>
                  </p:tgtEl>
                </p:cond>
              </p:nextCondLst>
            </p:seq>
            <p:seq concurrent="1" nextAc="seek">
              <p:cTn id="135" restart="whenNotActive" fill="hold" evtFilter="cancelBubble" nodeType="interactiveSeq">
                <p:stCondLst>
                  <p:cond evt="onClick" delay="0">
                    <p:tgtEl>
                      <p:spTgt spid="19545"/>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51" presetClass="entr" presetSubtype="0" fill="hold" grpId="0" nodeType="clickEffect">
                                  <p:stCondLst>
                                    <p:cond delay="0"/>
                                  </p:stCondLst>
                                  <p:childTnLst>
                                    <p:set>
                                      <p:cBhvr>
                                        <p:cTn id="139" dur="1" fill="hold">
                                          <p:stCondLst>
                                            <p:cond delay="0"/>
                                          </p:stCondLst>
                                        </p:cTn>
                                        <p:tgtEl>
                                          <p:spTgt spid="19608"/>
                                        </p:tgtEl>
                                        <p:attrNameLst>
                                          <p:attrName>style.visibility</p:attrName>
                                        </p:attrNameLst>
                                      </p:cBhvr>
                                      <p:to>
                                        <p:strVal val="visible"/>
                                      </p:to>
                                    </p:set>
                                    <p:animEffect transition="in" filter="fade">
                                      <p:cBhvr>
                                        <p:cTn id="140" dur="770" decel="100000"/>
                                        <p:tgtEl>
                                          <p:spTgt spid="19608"/>
                                        </p:tgtEl>
                                      </p:cBhvr>
                                    </p:animEffect>
                                    <p:animScale>
                                      <p:cBhvr>
                                        <p:cTn id="141" dur="770" decel="100000"/>
                                        <p:tgtEl>
                                          <p:spTgt spid="19608"/>
                                        </p:tgtEl>
                                      </p:cBhvr>
                                      <p:from x="10000" y="10000"/>
                                      <p:to x="200000" y="450000"/>
                                    </p:animScale>
                                    <p:animScale>
                                      <p:cBhvr>
                                        <p:cTn id="142" dur="1230" accel="100000" fill="hold">
                                          <p:stCondLst>
                                            <p:cond delay="770"/>
                                          </p:stCondLst>
                                        </p:cTn>
                                        <p:tgtEl>
                                          <p:spTgt spid="19608"/>
                                        </p:tgtEl>
                                      </p:cBhvr>
                                      <p:from x="200000" y="450000"/>
                                      <p:to x="100000" y="100000"/>
                                    </p:animScale>
                                    <p:set>
                                      <p:cBhvr>
                                        <p:cTn id="143" dur="770" fill="hold"/>
                                        <p:tgtEl>
                                          <p:spTgt spid="19608"/>
                                        </p:tgtEl>
                                        <p:attrNameLst>
                                          <p:attrName>ppt_x</p:attrName>
                                        </p:attrNameLst>
                                      </p:cBhvr>
                                      <p:to>
                                        <p:strVal val="(0.5)"/>
                                      </p:to>
                                    </p:set>
                                    <p:anim from="(0.5)" to="(#ppt_x)" calcmode="lin" valueType="num">
                                      <p:cBhvr>
                                        <p:cTn id="144" dur="1230" accel="100000" fill="hold">
                                          <p:stCondLst>
                                            <p:cond delay="770"/>
                                          </p:stCondLst>
                                        </p:cTn>
                                        <p:tgtEl>
                                          <p:spTgt spid="19608"/>
                                        </p:tgtEl>
                                        <p:attrNameLst>
                                          <p:attrName>ppt_x</p:attrName>
                                        </p:attrNameLst>
                                      </p:cBhvr>
                                    </p:anim>
                                    <p:set>
                                      <p:cBhvr>
                                        <p:cTn id="145" dur="770" fill="hold"/>
                                        <p:tgtEl>
                                          <p:spTgt spid="19608"/>
                                        </p:tgtEl>
                                        <p:attrNameLst>
                                          <p:attrName>ppt_y</p:attrName>
                                        </p:attrNameLst>
                                      </p:cBhvr>
                                      <p:to>
                                        <p:strVal val="(#ppt_y+0.4)"/>
                                      </p:to>
                                    </p:set>
                                    <p:anim from="(#ppt_y+0.4)" to="(#ppt_y)" calcmode="lin" valueType="num">
                                      <p:cBhvr>
                                        <p:cTn id="146" dur="1230" accel="100000" fill="hold">
                                          <p:stCondLst>
                                            <p:cond delay="770"/>
                                          </p:stCondLst>
                                        </p:cTn>
                                        <p:tgtEl>
                                          <p:spTgt spid="19608"/>
                                        </p:tgtEl>
                                        <p:attrNameLst>
                                          <p:attrName>ppt_y</p:attrName>
                                        </p:attrNameLst>
                                      </p:cBhvr>
                                    </p:anim>
                                  </p:childTnLst>
                                  <p:subTnLst>
                                    <p:audio>
                                      <p:cMediaNode>
                                        <p:cTn display="0" masterRel="sameClick">
                                          <p:stCondLst>
                                            <p:cond evt="begin" delay="0">
                                              <p:tn val="138"/>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5"/>
                  </p:tgtEl>
                </p:cond>
              </p:nextCondLst>
            </p:seq>
            <p:seq concurrent="1" nextAc="seek">
              <p:cTn id="147" restart="whenNotActive" fill="hold" evtFilter="cancelBubble" nodeType="interactiveSeq">
                <p:stCondLst>
                  <p:cond evt="onClick" delay="0">
                    <p:tgtEl>
                      <p:spTgt spid="19550"/>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21" presetClass="exit" presetSubtype="4" fill="hold" grpId="1" nodeType="clickEffect">
                                  <p:stCondLst>
                                    <p:cond delay="0"/>
                                  </p:stCondLst>
                                  <p:childTnLst>
                                    <p:animEffect transition="out" filter="wheel(4)">
                                      <p:cBhvr>
                                        <p:cTn id="151" dur="500"/>
                                        <p:tgtEl>
                                          <p:spTgt spid="19608"/>
                                        </p:tgtEl>
                                      </p:cBhvr>
                                    </p:animEffect>
                                    <p:set>
                                      <p:cBhvr>
                                        <p:cTn id="152" dur="1" fill="hold">
                                          <p:stCondLst>
                                            <p:cond delay="499"/>
                                          </p:stCondLst>
                                        </p:cTn>
                                        <p:tgtEl>
                                          <p:spTgt spid="19608"/>
                                        </p:tgtEl>
                                        <p:attrNameLst>
                                          <p:attrName>style.visibility</p:attrName>
                                        </p:attrNameLst>
                                      </p:cBhvr>
                                      <p:to>
                                        <p:strVal val="hidden"/>
                                      </p:to>
                                    </p:set>
                                  </p:childTnLst>
                                  <p:subTnLst>
                                    <p:audio>
                                      <p:cMediaNode>
                                        <p:cTn display="0" masterRel="sameClick">
                                          <p:stCondLst>
                                            <p:cond evt="begin" delay="0">
                                              <p:tn val="15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0"/>
                  </p:tgtEl>
                </p:cond>
              </p:nextCondLst>
            </p:seq>
            <p:seq concurrent="1" nextAc="seek">
              <p:cTn id="153" restart="whenNotActive" fill="hold" evtFilter="cancelBubble" nodeType="interactiveSeq">
                <p:stCondLst>
                  <p:cond evt="onClick" delay="0">
                    <p:tgtEl>
                      <p:spTgt spid="19546"/>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51" presetClass="entr" presetSubtype="0" fill="hold" grpId="0" nodeType="clickEffect">
                                  <p:stCondLst>
                                    <p:cond delay="0"/>
                                  </p:stCondLst>
                                  <p:childTnLst>
                                    <p:set>
                                      <p:cBhvr>
                                        <p:cTn id="157" dur="1" fill="hold">
                                          <p:stCondLst>
                                            <p:cond delay="0"/>
                                          </p:stCondLst>
                                        </p:cTn>
                                        <p:tgtEl>
                                          <p:spTgt spid="19609"/>
                                        </p:tgtEl>
                                        <p:attrNameLst>
                                          <p:attrName>style.visibility</p:attrName>
                                        </p:attrNameLst>
                                      </p:cBhvr>
                                      <p:to>
                                        <p:strVal val="visible"/>
                                      </p:to>
                                    </p:set>
                                    <p:animEffect transition="in" filter="fade">
                                      <p:cBhvr>
                                        <p:cTn id="158" dur="770" decel="100000"/>
                                        <p:tgtEl>
                                          <p:spTgt spid="19609"/>
                                        </p:tgtEl>
                                      </p:cBhvr>
                                    </p:animEffect>
                                    <p:animScale>
                                      <p:cBhvr>
                                        <p:cTn id="159" dur="770" decel="100000"/>
                                        <p:tgtEl>
                                          <p:spTgt spid="19609"/>
                                        </p:tgtEl>
                                      </p:cBhvr>
                                      <p:from x="10000" y="10000"/>
                                      <p:to x="200000" y="450000"/>
                                    </p:animScale>
                                    <p:animScale>
                                      <p:cBhvr>
                                        <p:cTn id="160" dur="1230" accel="100000" fill="hold">
                                          <p:stCondLst>
                                            <p:cond delay="770"/>
                                          </p:stCondLst>
                                        </p:cTn>
                                        <p:tgtEl>
                                          <p:spTgt spid="19609"/>
                                        </p:tgtEl>
                                      </p:cBhvr>
                                      <p:from x="200000" y="450000"/>
                                      <p:to x="100000" y="100000"/>
                                    </p:animScale>
                                    <p:set>
                                      <p:cBhvr>
                                        <p:cTn id="161" dur="770" fill="hold"/>
                                        <p:tgtEl>
                                          <p:spTgt spid="19609"/>
                                        </p:tgtEl>
                                        <p:attrNameLst>
                                          <p:attrName>ppt_x</p:attrName>
                                        </p:attrNameLst>
                                      </p:cBhvr>
                                      <p:to>
                                        <p:strVal val="(0.5)"/>
                                      </p:to>
                                    </p:set>
                                    <p:anim from="(0.5)" to="(#ppt_x)" calcmode="lin" valueType="num">
                                      <p:cBhvr>
                                        <p:cTn id="162" dur="1230" accel="100000" fill="hold">
                                          <p:stCondLst>
                                            <p:cond delay="770"/>
                                          </p:stCondLst>
                                        </p:cTn>
                                        <p:tgtEl>
                                          <p:spTgt spid="19609"/>
                                        </p:tgtEl>
                                        <p:attrNameLst>
                                          <p:attrName>ppt_x</p:attrName>
                                        </p:attrNameLst>
                                      </p:cBhvr>
                                    </p:anim>
                                    <p:set>
                                      <p:cBhvr>
                                        <p:cTn id="163" dur="770" fill="hold"/>
                                        <p:tgtEl>
                                          <p:spTgt spid="19609"/>
                                        </p:tgtEl>
                                        <p:attrNameLst>
                                          <p:attrName>ppt_y</p:attrName>
                                        </p:attrNameLst>
                                      </p:cBhvr>
                                      <p:to>
                                        <p:strVal val="(#ppt_y+0.4)"/>
                                      </p:to>
                                    </p:set>
                                    <p:anim from="(#ppt_y+0.4)" to="(#ppt_y)" calcmode="lin" valueType="num">
                                      <p:cBhvr>
                                        <p:cTn id="164" dur="1230" accel="100000" fill="hold">
                                          <p:stCondLst>
                                            <p:cond delay="770"/>
                                          </p:stCondLst>
                                        </p:cTn>
                                        <p:tgtEl>
                                          <p:spTgt spid="19609"/>
                                        </p:tgtEl>
                                        <p:attrNameLst>
                                          <p:attrName>ppt_y</p:attrName>
                                        </p:attrNameLst>
                                      </p:cBhvr>
                                    </p:anim>
                                  </p:childTnLst>
                                  <p:subTnLst>
                                    <p:audio>
                                      <p:cMediaNode>
                                        <p:cTn display="0" masterRel="sameClick">
                                          <p:stCondLst>
                                            <p:cond evt="begin" delay="0">
                                              <p:tn val="15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6"/>
                  </p:tgtEl>
                </p:cond>
              </p:nextCondLst>
            </p:seq>
            <p:seq concurrent="1" nextAc="seek">
              <p:cTn id="165" restart="whenNotActive" fill="hold" evtFilter="cancelBubble" nodeType="interactiveSeq">
                <p:stCondLst>
                  <p:cond evt="onClick" delay="0">
                    <p:tgtEl>
                      <p:spTgt spid="19551"/>
                    </p:tgtEl>
                  </p:cond>
                </p:stCondLst>
                <p:endSync evt="end" delay="0">
                  <p:rtn val="all"/>
                </p:endSync>
                <p:childTnLst>
                  <p:par>
                    <p:cTn id="166" fill="hold" nodeType="clickPar">
                      <p:stCondLst>
                        <p:cond delay="0"/>
                      </p:stCondLst>
                      <p:childTnLst>
                        <p:par>
                          <p:cTn id="167" fill="hold" nodeType="withGroup">
                            <p:stCondLst>
                              <p:cond delay="0"/>
                            </p:stCondLst>
                            <p:childTnLst>
                              <p:par>
                                <p:cTn id="168" presetID="21" presetClass="exit" presetSubtype="4" fill="hold" grpId="1" nodeType="clickEffect">
                                  <p:stCondLst>
                                    <p:cond delay="0"/>
                                  </p:stCondLst>
                                  <p:childTnLst>
                                    <p:animEffect transition="out" filter="wheel(4)">
                                      <p:cBhvr>
                                        <p:cTn id="169" dur="500"/>
                                        <p:tgtEl>
                                          <p:spTgt spid="19609"/>
                                        </p:tgtEl>
                                      </p:cBhvr>
                                    </p:animEffect>
                                    <p:set>
                                      <p:cBhvr>
                                        <p:cTn id="170" dur="1" fill="hold">
                                          <p:stCondLst>
                                            <p:cond delay="499"/>
                                          </p:stCondLst>
                                        </p:cTn>
                                        <p:tgtEl>
                                          <p:spTgt spid="19609"/>
                                        </p:tgtEl>
                                        <p:attrNameLst>
                                          <p:attrName>style.visibility</p:attrName>
                                        </p:attrNameLst>
                                      </p:cBhvr>
                                      <p:to>
                                        <p:strVal val="hidden"/>
                                      </p:to>
                                    </p:set>
                                  </p:childTnLst>
                                  <p:subTnLst>
                                    <p:audio>
                                      <p:cMediaNode>
                                        <p:cTn display="0" masterRel="sameClick">
                                          <p:stCondLst>
                                            <p:cond evt="begin" delay="0">
                                              <p:tn val="1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1"/>
                  </p:tgtEl>
                </p:cond>
              </p:nextCondLst>
            </p:seq>
            <p:seq concurrent="1" nextAc="seek">
              <p:cTn id="171" restart="whenNotActive" fill="hold" evtFilter="cancelBubble" nodeType="interactiveSeq">
                <p:stCondLst>
                  <p:cond evt="onClick" delay="0">
                    <p:tgtEl>
                      <p:spTgt spid="19547"/>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51" presetClass="entr" presetSubtype="0" fill="hold" grpId="0" nodeType="clickEffect">
                                  <p:stCondLst>
                                    <p:cond delay="0"/>
                                  </p:stCondLst>
                                  <p:childTnLst>
                                    <p:set>
                                      <p:cBhvr>
                                        <p:cTn id="175" dur="1" fill="hold">
                                          <p:stCondLst>
                                            <p:cond delay="0"/>
                                          </p:stCondLst>
                                        </p:cTn>
                                        <p:tgtEl>
                                          <p:spTgt spid="19610"/>
                                        </p:tgtEl>
                                        <p:attrNameLst>
                                          <p:attrName>style.visibility</p:attrName>
                                        </p:attrNameLst>
                                      </p:cBhvr>
                                      <p:to>
                                        <p:strVal val="visible"/>
                                      </p:to>
                                    </p:set>
                                    <p:animEffect transition="in" filter="fade">
                                      <p:cBhvr>
                                        <p:cTn id="176" dur="770" decel="100000"/>
                                        <p:tgtEl>
                                          <p:spTgt spid="19610"/>
                                        </p:tgtEl>
                                      </p:cBhvr>
                                    </p:animEffect>
                                    <p:animScale>
                                      <p:cBhvr>
                                        <p:cTn id="177" dur="770" decel="100000"/>
                                        <p:tgtEl>
                                          <p:spTgt spid="19610"/>
                                        </p:tgtEl>
                                      </p:cBhvr>
                                      <p:from x="10000" y="10000"/>
                                      <p:to x="200000" y="450000"/>
                                    </p:animScale>
                                    <p:animScale>
                                      <p:cBhvr>
                                        <p:cTn id="178" dur="1230" accel="100000" fill="hold">
                                          <p:stCondLst>
                                            <p:cond delay="770"/>
                                          </p:stCondLst>
                                        </p:cTn>
                                        <p:tgtEl>
                                          <p:spTgt spid="19610"/>
                                        </p:tgtEl>
                                      </p:cBhvr>
                                      <p:from x="200000" y="450000"/>
                                      <p:to x="100000" y="100000"/>
                                    </p:animScale>
                                    <p:set>
                                      <p:cBhvr>
                                        <p:cTn id="179" dur="770" fill="hold"/>
                                        <p:tgtEl>
                                          <p:spTgt spid="19610"/>
                                        </p:tgtEl>
                                        <p:attrNameLst>
                                          <p:attrName>ppt_x</p:attrName>
                                        </p:attrNameLst>
                                      </p:cBhvr>
                                      <p:to>
                                        <p:strVal val="(0.5)"/>
                                      </p:to>
                                    </p:set>
                                    <p:anim from="(0.5)" to="(#ppt_x)" calcmode="lin" valueType="num">
                                      <p:cBhvr>
                                        <p:cTn id="180" dur="1230" accel="100000" fill="hold">
                                          <p:stCondLst>
                                            <p:cond delay="770"/>
                                          </p:stCondLst>
                                        </p:cTn>
                                        <p:tgtEl>
                                          <p:spTgt spid="19610"/>
                                        </p:tgtEl>
                                        <p:attrNameLst>
                                          <p:attrName>ppt_x</p:attrName>
                                        </p:attrNameLst>
                                      </p:cBhvr>
                                    </p:anim>
                                    <p:set>
                                      <p:cBhvr>
                                        <p:cTn id="181" dur="770" fill="hold"/>
                                        <p:tgtEl>
                                          <p:spTgt spid="19610"/>
                                        </p:tgtEl>
                                        <p:attrNameLst>
                                          <p:attrName>ppt_y</p:attrName>
                                        </p:attrNameLst>
                                      </p:cBhvr>
                                      <p:to>
                                        <p:strVal val="(#ppt_y+0.4)"/>
                                      </p:to>
                                    </p:set>
                                    <p:anim from="(#ppt_y+0.4)" to="(#ppt_y)" calcmode="lin" valueType="num">
                                      <p:cBhvr>
                                        <p:cTn id="182" dur="1230" accel="100000" fill="hold">
                                          <p:stCondLst>
                                            <p:cond delay="770"/>
                                          </p:stCondLst>
                                        </p:cTn>
                                        <p:tgtEl>
                                          <p:spTgt spid="19610"/>
                                        </p:tgtEl>
                                        <p:attrNameLst>
                                          <p:attrName>ppt_y</p:attrName>
                                        </p:attrNameLst>
                                      </p:cBhvr>
                                    </p:anim>
                                  </p:childTnLst>
                                  <p:subTnLst>
                                    <p:audio>
                                      <p:cMediaNode>
                                        <p:cTn display="0" masterRel="sameClick">
                                          <p:stCondLst>
                                            <p:cond evt="begin" delay="0">
                                              <p:tn val="174"/>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7"/>
                  </p:tgtEl>
                </p:cond>
              </p:nextCondLst>
            </p:seq>
            <p:seq concurrent="1" nextAc="seek">
              <p:cTn id="183" restart="whenNotActive" fill="hold" evtFilter="cancelBubble" nodeType="interactiveSeq">
                <p:stCondLst>
                  <p:cond evt="onClick" delay="0">
                    <p:tgtEl>
                      <p:spTgt spid="19552"/>
                    </p:tgtEl>
                  </p:cond>
                </p:stCondLst>
                <p:endSync evt="end" delay="0">
                  <p:rtn val="all"/>
                </p:endSync>
                <p:childTnLst>
                  <p:par>
                    <p:cTn id="184" fill="hold" nodeType="clickPar">
                      <p:stCondLst>
                        <p:cond delay="0"/>
                      </p:stCondLst>
                      <p:childTnLst>
                        <p:par>
                          <p:cTn id="185" fill="hold" nodeType="withGroup">
                            <p:stCondLst>
                              <p:cond delay="0"/>
                            </p:stCondLst>
                            <p:childTnLst>
                              <p:par>
                                <p:cTn id="186" presetID="21" presetClass="exit" presetSubtype="4" fill="hold" grpId="1" nodeType="clickEffect">
                                  <p:stCondLst>
                                    <p:cond delay="0"/>
                                  </p:stCondLst>
                                  <p:childTnLst>
                                    <p:animEffect transition="out" filter="wheel(4)">
                                      <p:cBhvr>
                                        <p:cTn id="187" dur="500"/>
                                        <p:tgtEl>
                                          <p:spTgt spid="19610"/>
                                        </p:tgtEl>
                                      </p:cBhvr>
                                    </p:animEffect>
                                    <p:set>
                                      <p:cBhvr>
                                        <p:cTn id="188" dur="1" fill="hold">
                                          <p:stCondLst>
                                            <p:cond delay="499"/>
                                          </p:stCondLst>
                                        </p:cTn>
                                        <p:tgtEl>
                                          <p:spTgt spid="19610"/>
                                        </p:tgtEl>
                                        <p:attrNameLst>
                                          <p:attrName>style.visibility</p:attrName>
                                        </p:attrNameLst>
                                      </p:cBhvr>
                                      <p:to>
                                        <p:strVal val="hidden"/>
                                      </p:to>
                                    </p:set>
                                  </p:childTnLst>
                                  <p:subTnLst>
                                    <p:audio>
                                      <p:cMediaNode>
                                        <p:cTn display="0" masterRel="sameClick">
                                          <p:stCondLst>
                                            <p:cond evt="begin" delay="0">
                                              <p:tn val="18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2"/>
                  </p:tgtEl>
                </p:cond>
              </p:nextCondLst>
            </p:seq>
            <p:seq concurrent="1" nextAc="seek">
              <p:cTn id="189" restart="whenNotActive" fill="hold" evtFilter="cancelBubble" nodeType="interactiveSeq">
                <p:stCondLst>
                  <p:cond evt="onClick" delay="0">
                    <p:tgtEl>
                      <p:spTgt spid="19548"/>
                    </p:tgtEl>
                  </p:cond>
                </p:stCondLst>
                <p:endSync evt="end" delay="0">
                  <p:rtn val="all"/>
                </p:endSync>
                <p:childTnLst>
                  <p:par>
                    <p:cTn id="190" fill="hold" nodeType="clickPar">
                      <p:stCondLst>
                        <p:cond delay="0"/>
                      </p:stCondLst>
                      <p:childTnLst>
                        <p:par>
                          <p:cTn id="191" fill="hold" nodeType="withGroup">
                            <p:stCondLst>
                              <p:cond delay="0"/>
                            </p:stCondLst>
                            <p:childTnLst>
                              <p:par>
                                <p:cTn id="192" presetID="51" presetClass="entr" presetSubtype="0" fill="hold" grpId="0" nodeType="clickEffect">
                                  <p:stCondLst>
                                    <p:cond delay="0"/>
                                  </p:stCondLst>
                                  <p:childTnLst>
                                    <p:set>
                                      <p:cBhvr>
                                        <p:cTn id="193" dur="1" fill="hold">
                                          <p:stCondLst>
                                            <p:cond delay="0"/>
                                          </p:stCondLst>
                                        </p:cTn>
                                        <p:tgtEl>
                                          <p:spTgt spid="19611"/>
                                        </p:tgtEl>
                                        <p:attrNameLst>
                                          <p:attrName>style.visibility</p:attrName>
                                        </p:attrNameLst>
                                      </p:cBhvr>
                                      <p:to>
                                        <p:strVal val="visible"/>
                                      </p:to>
                                    </p:set>
                                    <p:animEffect transition="in" filter="fade">
                                      <p:cBhvr>
                                        <p:cTn id="194" dur="770" decel="100000"/>
                                        <p:tgtEl>
                                          <p:spTgt spid="19611"/>
                                        </p:tgtEl>
                                      </p:cBhvr>
                                    </p:animEffect>
                                    <p:animScale>
                                      <p:cBhvr>
                                        <p:cTn id="195" dur="770" decel="100000"/>
                                        <p:tgtEl>
                                          <p:spTgt spid="19611"/>
                                        </p:tgtEl>
                                      </p:cBhvr>
                                      <p:from x="10000" y="10000"/>
                                      <p:to x="200000" y="450000"/>
                                    </p:animScale>
                                    <p:animScale>
                                      <p:cBhvr>
                                        <p:cTn id="196" dur="1230" accel="100000" fill="hold">
                                          <p:stCondLst>
                                            <p:cond delay="770"/>
                                          </p:stCondLst>
                                        </p:cTn>
                                        <p:tgtEl>
                                          <p:spTgt spid="19611"/>
                                        </p:tgtEl>
                                      </p:cBhvr>
                                      <p:from x="200000" y="450000"/>
                                      <p:to x="100000" y="100000"/>
                                    </p:animScale>
                                    <p:set>
                                      <p:cBhvr>
                                        <p:cTn id="197" dur="770" fill="hold"/>
                                        <p:tgtEl>
                                          <p:spTgt spid="19611"/>
                                        </p:tgtEl>
                                        <p:attrNameLst>
                                          <p:attrName>ppt_x</p:attrName>
                                        </p:attrNameLst>
                                      </p:cBhvr>
                                      <p:to>
                                        <p:strVal val="(0.5)"/>
                                      </p:to>
                                    </p:set>
                                    <p:anim from="(0.5)" to="(#ppt_x)" calcmode="lin" valueType="num">
                                      <p:cBhvr>
                                        <p:cTn id="198" dur="1230" accel="100000" fill="hold">
                                          <p:stCondLst>
                                            <p:cond delay="770"/>
                                          </p:stCondLst>
                                        </p:cTn>
                                        <p:tgtEl>
                                          <p:spTgt spid="19611"/>
                                        </p:tgtEl>
                                        <p:attrNameLst>
                                          <p:attrName>ppt_x</p:attrName>
                                        </p:attrNameLst>
                                      </p:cBhvr>
                                    </p:anim>
                                    <p:set>
                                      <p:cBhvr>
                                        <p:cTn id="199" dur="770" fill="hold"/>
                                        <p:tgtEl>
                                          <p:spTgt spid="19611"/>
                                        </p:tgtEl>
                                        <p:attrNameLst>
                                          <p:attrName>ppt_y</p:attrName>
                                        </p:attrNameLst>
                                      </p:cBhvr>
                                      <p:to>
                                        <p:strVal val="(#ppt_y+0.4)"/>
                                      </p:to>
                                    </p:set>
                                    <p:anim from="(#ppt_y+0.4)" to="(#ppt_y)" calcmode="lin" valueType="num">
                                      <p:cBhvr>
                                        <p:cTn id="200" dur="1230" accel="100000" fill="hold">
                                          <p:stCondLst>
                                            <p:cond delay="770"/>
                                          </p:stCondLst>
                                        </p:cTn>
                                        <p:tgtEl>
                                          <p:spTgt spid="19611"/>
                                        </p:tgtEl>
                                        <p:attrNameLst>
                                          <p:attrName>ppt_y</p:attrName>
                                        </p:attrNameLst>
                                      </p:cBhvr>
                                    </p:anim>
                                  </p:childTnLst>
                                  <p:subTnLst>
                                    <p:audio>
                                      <p:cMediaNode>
                                        <p:cTn display="0" masterRel="sameClick">
                                          <p:stCondLst>
                                            <p:cond evt="begin" delay="0">
                                              <p:tn val="192"/>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8"/>
                  </p:tgtEl>
                </p:cond>
              </p:nextCondLst>
            </p:seq>
            <p:seq concurrent="1" nextAc="seek">
              <p:cTn id="201" restart="whenNotActive" fill="hold" evtFilter="cancelBubble" nodeType="interactiveSeq">
                <p:stCondLst>
                  <p:cond evt="onClick" delay="0">
                    <p:tgtEl>
                      <p:spTgt spid="19553"/>
                    </p:tgtEl>
                  </p:cond>
                </p:stCondLst>
                <p:endSync evt="end" delay="0">
                  <p:rtn val="all"/>
                </p:endSync>
                <p:childTnLst>
                  <p:par>
                    <p:cTn id="202" fill="hold" nodeType="clickPar">
                      <p:stCondLst>
                        <p:cond delay="0"/>
                      </p:stCondLst>
                      <p:childTnLst>
                        <p:par>
                          <p:cTn id="203" fill="hold" nodeType="withGroup">
                            <p:stCondLst>
                              <p:cond delay="0"/>
                            </p:stCondLst>
                            <p:childTnLst>
                              <p:par>
                                <p:cTn id="204" presetID="21" presetClass="exit" presetSubtype="4" fill="hold" grpId="1" nodeType="clickEffect">
                                  <p:stCondLst>
                                    <p:cond delay="0"/>
                                  </p:stCondLst>
                                  <p:childTnLst>
                                    <p:animEffect transition="out" filter="wheel(4)">
                                      <p:cBhvr>
                                        <p:cTn id="205" dur="2000"/>
                                        <p:tgtEl>
                                          <p:spTgt spid="19611"/>
                                        </p:tgtEl>
                                      </p:cBhvr>
                                    </p:animEffect>
                                    <p:set>
                                      <p:cBhvr>
                                        <p:cTn id="206" dur="1" fill="hold">
                                          <p:stCondLst>
                                            <p:cond delay="1999"/>
                                          </p:stCondLst>
                                        </p:cTn>
                                        <p:tgtEl>
                                          <p:spTgt spid="19611"/>
                                        </p:tgtEl>
                                        <p:attrNameLst>
                                          <p:attrName>style.visibility</p:attrName>
                                        </p:attrNameLst>
                                      </p:cBhvr>
                                      <p:to>
                                        <p:strVal val="hidden"/>
                                      </p:to>
                                    </p:set>
                                  </p:childTnLst>
                                  <p:subTnLst>
                                    <p:audio>
                                      <p:cMediaNode>
                                        <p:cTn display="0" masterRel="sameClick">
                                          <p:stCondLst>
                                            <p:cond evt="begin" delay="0">
                                              <p:tn val="20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3"/>
                  </p:tgtEl>
                </p:cond>
              </p:nextCondLst>
            </p:seq>
            <p:seq concurrent="1" nextAc="seek">
              <p:cTn id="207" restart="whenNotActive" fill="hold" evtFilter="cancelBubble" nodeType="interactiveSeq">
                <p:stCondLst>
                  <p:cond evt="onClick" delay="0">
                    <p:tgtEl>
                      <p:spTgt spid="19549"/>
                    </p:tgtEl>
                  </p:cond>
                </p:stCondLst>
                <p:endSync evt="end" delay="0">
                  <p:rtn val="all"/>
                </p:endSync>
                <p:childTnLst>
                  <p:par>
                    <p:cTn id="208" fill="hold" nodeType="clickPar">
                      <p:stCondLst>
                        <p:cond delay="0"/>
                      </p:stCondLst>
                      <p:childTnLst>
                        <p:par>
                          <p:cTn id="209" fill="hold" nodeType="withGroup">
                            <p:stCondLst>
                              <p:cond delay="0"/>
                            </p:stCondLst>
                            <p:childTnLst>
                              <p:par>
                                <p:cTn id="210" presetID="51" presetClass="entr" presetSubtype="0" fill="hold" grpId="0" nodeType="clickEffect">
                                  <p:stCondLst>
                                    <p:cond delay="0"/>
                                  </p:stCondLst>
                                  <p:childTnLst>
                                    <p:set>
                                      <p:cBhvr>
                                        <p:cTn id="211" dur="1" fill="hold">
                                          <p:stCondLst>
                                            <p:cond delay="0"/>
                                          </p:stCondLst>
                                        </p:cTn>
                                        <p:tgtEl>
                                          <p:spTgt spid="19612"/>
                                        </p:tgtEl>
                                        <p:attrNameLst>
                                          <p:attrName>style.visibility</p:attrName>
                                        </p:attrNameLst>
                                      </p:cBhvr>
                                      <p:to>
                                        <p:strVal val="visible"/>
                                      </p:to>
                                    </p:set>
                                    <p:animEffect transition="in" filter="fade">
                                      <p:cBhvr>
                                        <p:cTn id="212" dur="770" decel="100000"/>
                                        <p:tgtEl>
                                          <p:spTgt spid="19612"/>
                                        </p:tgtEl>
                                      </p:cBhvr>
                                    </p:animEffect>
                                    <p:animScale>
                                      <p:cBhvr>
                                        <p:cTn id="213" dur="770" decel="100000"/>
                                        <p:tgtEl>
                                          <p:spTgt spid="19612"/>
                                        </p:tgtEl>
                                      </p:cBhvr>
                                      <p:from x="10000" y="10000"/>
                                      <p:to x="200000" y="450000"/>
                                    </p:animScale>
                                    <p:animScale>
                                      <p:cBhvr>
                                        <p:cTn id="214" dur="1230" accel="100000" fill="hold">
                                          <p:stCondLst>
                                            <p:cond delay="770"/>
                                          </p:stCondLst>
                                        </p:cTn>
                                        <p:tgtEl>
                                          <p:spTgt spid="19612"/>
                                        </p:tgtEl>
                                      </p:cBhvr>
                                      <p:from x="200000" y="450000"/>
                                      <p:to x="100000" y="100000"/>
                                    </p:animScale>
                                    <p:set>
                                      <p:cBhvr>
                                        <p:cTn id="215" dur="770" fill="hold"/>
                                        <p:tgtEl>
                                          <p:spTgt spid="19612"/>
                                        </p:tgtEl>
                                        <p:attrNameLst>
                                          <p:attrName>ppt_x</p:attrName>
                                        </p:attrNameLst>
                                      </p:cBhvr>
                                      <p:to>
                                        <p:strVal val="(0.5)"/>
                                      </p:to>
                                    </p:set>
                                    <p:anim from="(0.5)" to="(#ppt_x)" calcmode="lin" valueType="num">
                                      <p:cBhvr>
                                        <p:cTn id="216" dur="1230" accel="100000" fill="hold">
                                          <p:stCondLst>
                                            <p:cond delay="770"/>
                                          </p:stCondLst>
                                        </p:cTn>
                                        <p:tgtEl>
                                          <p:spTgt spid="19612"/>
                                        </p:tgtEl>
                                        <p:attrNameLst>
                                          <p:attrName>ppt_x</p:attrName>
                                        </p:attrNameLst>
                                      </p:cBhvr>
                                    </p:anim>
                                    <p:set>
                                      <p:cBhvr>
                                        <p:cTn id="217" dur="770" fill="hold"/>
                                        <p:tgtEl>
                                          <p:spTgt spid="19612"/>
                                        </p:tgtEl>
                                        <p:attrNameLst>
                                          <p:attrName>ppt_y</p:attrName>
                                        </p:attrNameLst>
                                      </p:cBhvr>
                                      <p:to>
                                        <p:strVal val="(#ppt_y+0.4)"/>
                                      </p:to>
                                    </p:set>
                                    <p:anim from="(#ppt_y+0.4)" to="(#ppt_y)" calcmode="lin" valueType="num">
                                      <p:cBhvr>
                                        <p:cTn id="218" dur="1230" accel="100000" fill="hold">
                                          <p:stCondLst>
                                            <p:cond delay="770"/>
                                          </p:stCondLst>
                                        </p:cTn>
                                        <p:tgtEl>
                                          <p:spTgt spid="19612"/>
                                        </p:tgtEl>
                                        <p:attrNameLst>
                                          <p:attrName>ppt_y</p:attrName>
                                        </p:attrNameLst>
                                      </p:cBhvr>
                                    </p:anim>
                                  </p:childTnLst>
                                  <p:subTnLst>
                                    <p:audio>
                                      <p:cMediaNode>
                                        <p:cTn display="0" masterRel="sameClick">
                                          <p:stCondLst>
                                            <p:cond evt="begin" delay="0">
                                              <p:tn val="210"/>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9"/>
                  </p:tgtEl>
                </p:cond>
              </p:nextCondLst>
            </p:seq>
            <p:seq concurrent="1" nextAc="seek">
              <p:cTn id="219" restart="whenNotActive" fill="hold" evtFilter="cancelBubble" nodeType="interactiveSeq">
                <p:stCondLst>
                  <p:cond evt="onClick" delay="0">
                    <p:tgtEl>
                      <p:spTgt spid="19554"/>
                    </p:tgtEl>
                  </p:cond>
                </p:stCondLst>
                <p:endSync evt="end" delay="0">
                  <p:rtn val="all"/>
                </p:endSync>
                <p:childTnLst>
                  <p:par>
                    <p:cTn id="220" fill="hold" nodeType="clickPar">
                      <p:stCondLst>
                        <p:cond delay="0"/>
                      </p:stCondLst>
                      <p:childTnLst>
                        <p:par>
                          <p:cTn id="221" fill="hold" nodeType="withGroup">
                            <p:stCondLst>
                              <p:cond delay="0"/>
                            </p:stCondLst>
                            <p:childTnLst>
                              <p:par>
                                <p:cTn id="222" presetID="21" presetClass="exit" presetSubtype="4" fill="hold" grpId="1" nodeType="withEffect">
                                  <p:stCondLst>
                                    <p:cond delay="0"/>
                                  </p:stCondLst>
                                  <p:childTnLst>
                                    <p:animEffect transition="out" filter="wheel(4)">
                                      <p:cBhvr>
                                        <p:cTn id="223" dur="2000"/>
                                        <p:tgtEl>
                                          <p:spTgt spid="19612"/>
                                        </p:tgtEl>
                                      </p:cBhvr>
                                    </p:animEffect>
                                    <p:set>
                                      <p:cBhvr>
                                        <p:cTn id="224" dur="1" fill="hold">
                                          <p:stCondLst>
                                            <p:cond delay="1999"/>
                                          </p:stCondLst>
                                        </p:cTn>
                                        <p:tgtEl>
                                          <p:spTgt spid="19612"/>
                                        </p:tgtEl>
                                        <p:attrNameLst>
                                          <p:attrName>style.visibility</p:attrName>
                                        </p:attrNameLst>
                                      </p:cBhvr>
                                      <p:to>
                                        <p:strVal val="hidden"/>
                                      </p:to>
                                    </p:set>
                                  </p:childTnLst>
                                  <p:subTnLst>
                                    <p:audio>
                                      <p:cMediaNode>
                                        <p:cTn display="0" masterRel="sameClick">
                                          <p:stCondLst>
                                            <p:cond evt="begin" delay="0">
                                              <p:tn val="22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4"/>
                  </p:tgtEl>
                </p:cond>
              </p:nextCondLst>
            </p:seq>
            <p:seq concurrent="1" nextAc="seek">
              <p:cTn id="225" restart="whenNotActive" fill="hold" evtFilter="cancelBubble" nodeType="interactiveSeq">
                <p:stCondLst>
                  <p:cond evt="onClick" delay="0">
                    <p:tgtEl>
                      <p:spTgt spid="19458"/>
                    </p:tgtEl>
                  </p:cond>
                </p:stCondLst>
                <p:endSync evt="end" delay="0">
                  <p:rtn val="all"/>
                </p:endSync>
                <p:childTnLst>
                  <p:par>
                    <p:cTn id="226" fill="hold" nodeType="clickPar">
                      <p:stCondLst>
                        <p:cond delay="0"/>
                      </p:stCondLst>
                      <p:childTnLst>
                        <p:par>
                          <p:cTn id="227" fill="hold" nodeType="withGroup">
                            <p:stCondLst>
                              <p:cond delay="0"/>
                            </p:stCondLst>
                            <p:childTnLst>
                              <p:par>
                                <p:cTn id="228" presetID="21" presetClass="entr" presetSubtype="4" fill="hold" grpId="0" nodeType="withEffect">
                                  <p:stCondLst>
                                    <p:cond delay="0"/>
                                  </p:stCondLst>
                                  <p:childTnLst>
                                    <p:set>
                                      <p:cBhvr>
                                        <p:cTn id="229" dur="1" fill="hold">
                                          <p:stCondLst>
                                            <p:cond delay="0"/>
                                          </p:stCondLst>
                                        </p:cTn>
                                        <p:tgtEl>
                                          <p:spTgt spid="19615"/>
                                        </p:tgtEl>
                                        <p:attrNameLst>
                                          <p:attrName>style.visibility</p:attrName>
                                        </p:attrNameLst>
                                      </p:cBhvr>
                                      <p:to>
                                        <p:strVal val="visible"/>
                                      </p:to>
                                    </p:set>
                                    <p:animEffect transition="in" filter="wheel(4)">
                                      <p:cBhvr>
                                        <p:cTn id="230" dur="2000"/>
                                        <p:tgtEl>
                                          <p:spTgt spid="19615"/>
                                        </p:tgtEl>
                                      </p:cBhvr>
                                    </p:animEffect>
                                  </p:childTnLst>
                                </p:cTn>
                              </p:par>
                              <p:par>
                                <p:cTn id="231" presetID="21" presetClass="entr" presetSubtype="4" fill="hold" grpId="0" nodeType="withEffect">
                                  <p:stCondLst>
                                    <p:cond delay="0"/>
                                  </p:stCondLst>
                                  <p:childTnLst>
                                    <p:set>
                                      <p:cBhvr>
                                        <p:cTn id="232" dur="1" fill="hold">
                                          <p:stCondLst>
                                            <p:cond delay="0"/>
                                          </p:stCondLst>
                                        </p:cTn>
                                        <p:tgtEl>
                                          <p:spTgt spid="19618"/>
                                        </p:tgtEl>
                                        <p:attrNameLst>
                                          <p:attrName>style.visibility</p:attrName>
                                        </p:attrNameLst>
                                      </p:cBhvr>
                                      <p:to>
                                        <p:strVal val="visible"/>
                                      </p:to>
                                    </p:set>
                                    <p:animEffect transition="in" filter="wheel(4)">
                                      <p:cBhvr>
                                        <p:cTn id="233" dur="2000"/>
                                        <p:tgtEl>
                                          <p:spTgt spid="19618"/>
                                        </p:tgtEl>
                                      </p:cBhvr>
                                    </p:animEffect>
                                  </p:childTnLst>
                                </p:cTn>
                              </p:par>
                              <p:par>
                                <p:cTn id="234" presetID="21" presetClass="entr" presetSubtype="4" fill="hold" grpId="0" nodeType="withEffect">
                                  <p:stCondLst>
                                    <p:cond delay="0"/>
                                  </p:stCondLst>
                                  <p:childTnLst>
                                    <p:set>
                                      <p:cBhvr>
                                        <p:cTn id="235" dur="1" fill="hold">
                                          <p:stCondLst>
                                            <p:cond delay="0"/>
                                          </p:stCondLst>
                                        </p:cTn>
                                        <p:tgtEl>
                                          <p:spTgt spid="19619"/>
                                        </p:tgtEl>
                                        <p:attrNameLst>
                                          <p:attrName>style.visibility</p:attrName>
                                        </p:attrNameLst>
                                      </p:cBhvr>
                                      <p:to>
                                        <p:strVal val="visible"/>
                                      </p:to>
                                    </p:set>
                                    <p:animEffect transition="in" filter="wheel(4)">
                                      <p:cBhvr>
                                        <p:cTn id="236" dur="2000"/>
                                        <p:tgtEl>
                                          <p:spTgt spid="19619"/>
                                        </p:tgtEl>
                                      </p:cBhvr>
                                    </p:animEffect>
                                  </p:childTnLst>
                                </p:cTn>
                              </p:par>
                              <p:par>
                                <p:cTn id="237" presetID="21" presetClass="entr" presetSubtype="4" fill="hold" grpId="0" nodeType="withEffect">
                                  <p:stCondLst>
                                    <p:cond delay="0"/>
                                  </p:stCondLst>
                                  <p:childTnLst>
                                    <p:set>
                                      <p:cBhvr>
                                        <p:cTn id="238" dur="1" fill="hold">
                                          <p:stCondLst>
                                            <p:cond delay="0"/>
                                          </p:stCondLst>
                                        </p:cTn>
                                        <p:tgtEl>
                                          <p:spTgt spid="19620"/>
                                        </p:tgtEl>
                                        <p:attrNameLst>
                                          <p:attrName>style.visibility</p:attrName>
                                        </p:attrNameLst>
                                      </p:cBhvr>
                                      <p:to>
                                        <p:strVal val="visible"/>
                                      </p:to>
                                    </p:set>
                                    <p:animEffect transition="in" filter="wheel(4)">
                                      <p:cBhvr>
                                        <p:cTn id="239" dur="2000"/>
                                        <p:tgtEl>
                                          <p:spTgt spid="19620"/>
                                        </p:tgtEl>
                                      </p:cBhvr>
                                    </p:animEffect>
                                  </p:childTnLst>
                                </p:cTn>
                              </p:par>
                              <p:par>
                                <p:cTn id="240" presetID="21" presetClass="entr" presetSubtype="4" fill="hold" grpId="0" nodeType="withEffect">
                                  <p:stCondLst>
                                    <p:cond delay="0"/>
                                  </p:stCondLst>
                                  <p:childTnLst>
                                    <p:set>
                                      <p:cBhvr>
                                        <p:cTn id="241" dur="1" fill="hold">
                                          <p:stCondLst>
                                            <p:cond delay="0"/>
                                          </p:stCondLst>
                                        </p:cTn>
                                        <p:tgtEl>
                                          <p:spTgt spid="19616"/>
                                        </p:tgtEl>
                                        <p:attrNameLst>
                                          <p:attrName>style.visibility</p:attrName>
                                        </p:attrNameLst>
                                      </p:cBhvr>
                                      <p:to>
                                        <p:strVal val="visible"/>
                                      </p:to>
                                    </p:set>
                                    <p:animEffect transition="in" filter="wheel(4)">
                                      <p:cBhvr>
                                        <p:cTn id="242" dur="2000"/>
                                        <p:tgtEl>
                                          <p:spTgt spid="19616"/>
                                        </p:tgtEl>
                                      </p:cBhvr>
                                    </p:animEffect>
                                  </p:childTnLst>
                                </p:cTn>
                              </p:par>
                            </p:childTnLst>
                          </p:cTn>
                        </p:par>
                      </p:childTnLst>
                    </p:cTn>
                  </p:par>
                </p:childTnLst>
              </p:cTn>
              <p:nextCondLst>
                <p:cond evt="onClick" delay="0">
                  <p:tgtEl>
                    <p:spTgt spid="19458"/>
                  </p:tgtEl>
                </p:cond>
              </p:nextCondLst>
            </p:seq>
          </p:childTnLst>
        </p:cTn>
      </p:par>
    </p:tnLst>
    <p:bldLst>
      <p:bldP spid="60538" grpId="0"/>
      <p:bldP spid="60539" grpId="0"/>
      <p:bldP spid="60542" grpId="0"/>
      <p:bldP spid="60545" grpId="0"/>
      <p:bldP spid="60546" grpId="0"/>
      <p:bldP spid="60548" grpId="0"/>
      <p:bldP spid="19600" grpId="0" animBg="1"/>
      <p:bldP spid="19600" grpId="1" animBg="1"/>
      <p:bldP spid="19607" grpId="0"/>
      <p:bldP spid="19608" grpId="0" animBg="1"/>
      <p:bldP spid="19608" grpId="1" animBg="1"/>
      <p:bldP spid="19609" grpId="0" animBg="1"/>
      <p:bldP spid="19609" grpId="1" animBg="1"/>
      <p:bldP spid="19610" grpId="0" animBg="1"/>
      <p:bldP spid="19610" grpId="1" animBg="1"/>
      <p:bldP spid="19611" grpId="0" animBg="1"/>
      <p:bldP spid="19611" grpId="1" animBg="1"/>
      <p:bldP spid="19612" grpId="0" animBg="1"/>
      <p:bldP spid="19612" grpId="1" animBg="1"/>
      <p:bldP spid="19615" grpId="0" animBg="1"/>
      <p:bldP spid="19615" grpId="1" animBg="1"/>
      <p:bldP spid="19616" grpId="0" animBg="1"/>
      <p:bldP spid="19616" grpId="1" animBg="1"/>
      <p:bldP spid="19618" grpId="0" animBg="1"/>
      <p:bldP spid="19618" grpId="1" animBg="1"/>
      <p:bldP spid="19619" grpId="0" animBg="1"/>
      <p:bldP spid="19619" grpId="1" animBg="1"/>
      <p:bldP spid="19620" grpId="0" animBg="1"/>
      <p:bldP spid="19620"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Autumn maple forest background, download for free on heypik.com. #heypik  #Autumn #fall #harvest #leaves #foliage … | Forest background, Background,  Backgrounds f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762250" y="-2917719"/>
            <a:ext cx="66675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78236" y="567330"/>
            <a:ext cx="6835526" cy="1015663"/>
          </a:xfrm>
          <a:prstGeom prst="rect">
            <a:avLst/>
          </a:prstGeom>
          <a:noFill/>
        </p:spPr>
        <p:txBody>
          <a:bodyPr wrap="none" rtlCol="0">
            <a:spAutoFit/>
          </a:bodyPr>
          <a:lstStyle/>
          <a:p>
            <a:pPr algn="ctr"/>
            <a:r>
              <a:rPr lang="en-US" sz="6000" b="1" dirty="0" err="1" smtClean="0">
                <a:solidFill>
                  <a:srgbClr val="0070C0"/>
                </a:solidFill>
                <a:latin typeface="Times New Roman" panose="02020603050405020304" pitchFamily="18" charset="0"/>
                <a:cs typeface="Times New Roman" panose="02020603050405020304" pitchFamily="18" charset="0"/>
              </a:rPr>
              <a:t>Nhan</a:t>
            </a:r>
            <a:r>
              <a:rPr lang="en-US" sz="6000" b="1" dirty="0" smtClean="0">
                <a:solidFill>
                  <a:srgbClr val="0070C0"/>
                </a:solidFill>
                <a:latin typeface="Times New Roman" panose="02020603050405020304" pitchFamily="18" charset="0"/>
                <a:cs typeface="Times New Roman" panose="02020603050405020304" pitchFamily="18" charset="0"/>
              </a:rPr>
              <a:t> </a:t>
            </a:r>
            <a:r>
              <a:rPr lang="en-US" sz="6000" b="1" dirty="0" err="1" smtClean="0">
                <a:solidFill>
                  <a:srgbClr val="0070C0"/>
                </a:solidFill>
                <a:latin typeface="Times New Roman" panose="02020603050405020304" pitchFamily="18" charset="0"/>
                <a:cs typeface="Times New Roman" panose="02020603050405020304" pitchFamily="18" charset="0"/>
              </a:rPr>
              <a:t>đề</a:t>
            </a:r>
            <a:r>
              <a:rPr lang="en-US" sz="6000" b="1" dirty="0" smtClean="0">
                <a:solidFill>
                  <a:srgbClr val="0070C0"/>
                </a:solidFill>
                <a:latin typeface="Times New Roman" panose="02020603050405020304" pitchFamily="18" charset="0"/>
                <a:cs typeface="Times New Roman" panose="02020603050405020304" pitchFamily="18" charset="0"/>
              </a:rPr>
              <a:t> “Sang </a:t>
            </a:r>
            <a:r>
              <a:rPr lang="en-US" sz="6000" b="1" dirty="0" err="1" smtClean="0">
                <a:solidFill>
                  <a:srgbClr val="0070C0"/>
                </a:solidFill>
                <a:latin typeface="Times New Roman" panose="02020603050405020304" pitchFamily="18" charset="0"/>
                <a:cs typeface="Times New Roman" panose="02020603050405020304" pitchFamily="18" charset="0"/>
              </a:rPr>
              <a:t>thu</a:t>
            </a:r>
            <a:r>
              <a:rPr lang="en-US" sz="6000" b="1" dirty="0" smtClean="0">
                <a:solidFill>
                  <a:srgbClr val="0070C0"/>
                </a:solidFill>
                <a:latin typeface="Times New Roman" panose="02020603050405020304" pitchFamily="18" charset="0"/>
                <a:cs typeface="Times New Roman" panose="02020603050405020304" pitchFamily="18" charset="0"/>
              </a:rPr>
              <a:t>”</a:t>
            </a:r>
            <a:endParaRPr lang="en-US" sz="6000" b="1" dirty="0">
              <a:solidFill>
                <a:srgbClr val="0070C0"/>
              </a:solidFill>
              <a:latin typeface="Times New Roman" panose="02020603050405020304" pitchFamily="18" charset="0"/>
              <a:cs typeface="Times New Roman" panose="02020603050405020304" pitchFamily="18" charset="0"/>
            </a:endParaRPr>
          </a:p>
        </p:txBody>
      </p:sp>
      <p:sp>
        <p:nvSpPr>
          <p:cNvPr id="7" name="TextBox 5"/>
          <p:cNvSpPr txBox="1">
            <a:spLocks noChangeArrowheads="1"/>
          </p:cNvSpPr>
          <p:nvPr/>
        </p:nvSpPr>
        <p:spPr bwMode="auto">
          <a:xfrm>
            <a:off x="622664" y="1582993"/>
            <a:ext cx="1094667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0" fontAlgn="base" hangingPunct="0">
              <a:lnSpc>
                <a:spcPct val="115000"/>
              </a:lnSpc>
              <a:spcBef>
                <a:spcPct val="0"/>
              </a:spcBef>
              <a:spcAft>
                <a:spcPct val="0"/>
              </a:spcAft>
              <a:buFontTx/>
              <a:buNone/>
            </a:pPr>
            <a:r>
              <a:rPr lang="en-US" altLang="en-US" sz="4000" i="1" dirty="0" err="1" smtClean="0">
                <a:latin typeface="Times New Roman" panose="02020603050405020304" pitchFamily="18" charset="0"/>
                <a:cs typeface="Calibri" panose="020F0502020204030204" pitchFamily="34" charset="0"/>
              </a:rPr>
              <a:t>Nhan</a:t>
            </a:r>
            <a:r>
              <a:rPr lang="en-US" altLang="en-US" sz="4000" i="1" dirty="0" smtClean="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đề</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sử</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dụng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phép</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đảo</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ngữ</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Tác</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giả</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đảo</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động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từ</a:t>
            </a:r>
            <a:r>
              <a:rPr lang="en-US" altLang="en-US" sz="4000" i="1" dirty="0">
                <a:latin typeface="Times New Roman" panose="02020603050405020304" pitchFamily="18" charset="0"/>
                <a:cs typeface="Calibri" panose="020F0502020204030204" pitchFamily="34" charset="0"/>
              </a:rPr>
              <a:t> “sang” </a:t>
            </a:r>
            <a:r>
              <a:rPr lang="en-US" altLang="en-US" sz="4000" i="1" dirty="0" err="1">
                <a:latin typeface="Times New Roman" panose="02020603050405020304" pitchFamily="18" charset="0"/>
                <a:cs typeface="Calibri" panose="020F0502020204030204" pitchFamily="34" charset="0"/>
              </a:rPr>
              <a:t>lên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trước</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danh</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từ</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thu</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để</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nhằm</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nhấn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mạnh</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sự</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vận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động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chuyển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biến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của</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đất</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trời</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cũng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như</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sự</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vận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động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trong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cảm</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xúc</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của</a:t>
            </a:r>
            <a:r>
              <a:rPr lang="en-US" altLang="en-US" sz="4000" i="1" dirty="0">
                <a:latin typeface="Times New Roman" panose="02020603050405020304" pitchFamily="18" charset="0"/>
                <a:cs typeface="Calibri" panose="020F0502020204030204" pitchFamily="34" charset="0"/>
              </a:rPr>
              <a:t> con </a:t>
            </a:r>
            <a:r>
              <a:rPr lang="en-US" altLang="en-US" sz="4000" i="1" dirty="0" err="1">
                <a:latin typeface="Times New Roman" panose="02020603050405020304" pitchFamily="18" charset="0"/>
                <a:cs typeface="Calibri" panose="020F0502020204030204" pitchFamily="34" charset="0"/>
              </a:rPr>
              <a:t>người</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trong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giây</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phút</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giao</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mùa</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từ</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hạ</a:t>
            </a:r>
            <a:r>
              <a:rPr lang="en-US" altLang="en-US" sz="4000" i="1" dirty="0">
                <a:latin typeface="Times New Roman" panose="02020603050405020304" pitchFamily="18" charset="0"/>
                <a:cs typeface="Calibri" panose="020F0502020204030204" pitchFamily="34" charset="0"/>
              </a:rPr>
              <a:t> sang </a:t>
            </a:r>
            <a:r>
              <a:rPr lang="en-US" altLang="en-US" sz="4000" i="1" dirty="0" err="1" smtClean="0">
                <a:latin typeface="Times New Roman" panose="02020603050405020304" pitchFamily="18" charset="0"/>
                <a:cs typeface="Calibri" panose="020F0502020204030204" pitchFamily="34" charset="0"/>
              </a:rPr>
              <a:t>thu</a:t>
            </a:r>
            <a:r>
              <a:rPr lang="en-US" altLang="en-US" sz="4000" i="1" dirty="0" smtClean="0">
                <a:latin typeface="Times New Roman" panose="02020603050405020304" pitchFamily="18" charset="0"/>
                <a:cs typeface="Calibri" panose="020F0502020204030204" pitchFamily="34" charset="0"/>
              </a:rPr>
              <a:t>…. </a:t>
            </a:r>
            <a:endParaRPr lang="en-US" altLang="en-US" sz="4000" i="1" dirty="0">
              <a:latin typeface="Calibri" panose="020F0502020204030204" pitchFamily="34" charset="0"/>
              <a:cs typeface="Calibri" panose="020F0502020204030204" pitchFamily="34" charset="0"/>
            </a:endParaRPr>
          </a:p>
          <a:p>
            <a:pPr algn="just" eaLnBrk="0" fontAlgn="base" hangingPunct="0">
              <a:lnSpc>
                <a:spcPct val="115000"/>
              </a:lnSpc>
              <a:spcBef>
                <a:spcPct val="0"/>
              </a:spcBef>
              <a:spcAft>
                <a:spcPct val="0"/>
              </a:spcAft>
              <a:buFontTx/>
              <a:buNone/>
            </a:pPr>
            <a:endParaRPr lang="en-US" altLang="en-US" sz="4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2727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Thiết Kế Nền Mùa Thu đẹp, Lá Rụng, Lá, Lá Phong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 y="0"/>
            <a:ext cx="1220978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6157595" y="249267"/>
            <a:ext cx="5542867" cy="2062103"/>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Bỗng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nhận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ra</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hương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ổi</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Phả</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vào</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trong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gió</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se</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Sương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chùng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chình</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qua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ngõ</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Hình</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như</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thu</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đã</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về</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p:txBody>
      </p:sp>
      <p:sp>
        <p:nvSpPr>
          <p:cNvPr id="5" name="Text Box 5"/>
          <p:cNvSpPr txBox="1">
            <a:spLocks noChangeArrowheads="1"/>
          </p:cNvSpPr>
          <p:nvPr/>
        </p:nvSpPr>
        <p:spPr bwMode="auto">
          <a:xfrm>
            <a:off x="6157595" y="2503077"/>
            <a:ext cx="5805805" cy="2062103"/>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Sông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được</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lúc</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dềnh</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dàng</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Chim</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bắt</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đầu</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vội</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vã</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Có</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đám</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mây</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mùa</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hạ</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Vắt</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nửa</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mình</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sang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thu</a:t>
            </a:r>
            <a:r>
              <a:rPr kumimoji="0" lang="en-US" altLang="en-US" i="0"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p>
        </p:txBody>
      </p:sp>
      <p:sp>
        <p:nvSpPr>
          <p:cNvPr id="6" name="Rectangle 6"/>
          <p:cNvSpPr>
            <a:spLocks noChangeArrowheads="1"/>
          </p:cNvSpPr>
          <p:nvPr/>
        </p:nvSpPr>
        <p:spPr bwMode="auto">
          <a:xfrm>
            <a:off x="6103619" y="4733468"/>
            <a:ext cx="5813123" cy="2062103"/>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Vẫn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còn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bao</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nhiêu</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nắng</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Đã</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vơi</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dần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cơn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mưa</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Sấm</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cũng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bớt</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bất</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ngờ</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Trên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hàng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cây</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đúng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tuổi</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a:t>
            </a:r>
            <a:r>
              <a:rPr kumimoji="0" lang="en-US" altLang="en-US"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p>
        </p:txBody>
      </p:sp>
      <p:sp>
        <p:nvSpPr>
          <p:cNvPr id="7" name="Oval 6"/>
          <p:cNvSpPr/>
          <p:nvPr/>
        </p:nvSpPr>
        <p:spPr>
          <a:xfrm>
            <a:off x="911177" y="1015663"/>
            <a:ext cx="4464685" cy="1096962"/>
          </a:xfrm>
          <a:prstGeom prst="ellipse">
            <a:avLst/>
          </a:prstGeom>
          <a:solidFill>
            <a:srgbClr val="FFC000"/>
          </a:solidFill>
          <a:ln w="12700" cap="flat" cmpd="sng" algn="ctr">
            <a:solidFill>
              <a:schemeClr val="bg1"/>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Tín</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a:t>
            </a:r>
            <a:r>
              <a:rPr kumimoji="0" lang="en-US" sz="3200" b="1" i="0" u="none" strike="noStrike" kern="0" cap="none" spc="0" normalizeH="0" baseline="0" noProof="0" dirty="0" err="1" smtClean="0">
                <a:ln>
                  <a:noFill/>
                </a:ln>
                <a:effectLst/>
                <a:uLnTx/>
                <a:uFillTx/>
                <a:latin typeface="Times New Roman" pitchFamily="18" charset="0"/>
                <a:ea typeface="SimSun"/>
                <a:cs typeface="Times New Roman" pitchFamily="18" charset="0"/>
              </a:rPr>
              <a:t>hiệu</a:t>
            </a:r>
            <a:r>
              <a:rPr kumimoji="0" lang="en-US" sz="3200" b="1" i="0" u="none" strike="noStrike" kern="0" cap="none" spc="0" normalizeH="0" baseline="0" noProof="0" dirty="0" smtClean="0">
                <a:ln>
                  <a:noFill/>
                </a:ln>
                <a:effectLst/>
                <a:uLnTx/>
                <a:uFillTx/>
                <a:latin typeface="Times New Roman" pitchFamily="18" charset="0"/>
                <a:ea typeface="SimSun"/>
                <a:cs typeface="Times New Roman" pitchFamily="18" charset="0"/>
              </a:rPr>
              <a:t> </a:t>
            </a:r>
            <a:r>
              <a:rPr kumimoji="0" lang="en-US" sz="3200" b="1" i="0" u="none" strike="noStrike" kern="0" cap="none" spc="0" normalizeH="0" baseline="0" noProof="0" dirty="0" err="1" smtClean="0">
                <a:ln>
                  <a:noFill/>
                </a:ln>
                <a:effectLst/>
                <a:uLnTx/>
                <a:uFillTx/>
                <a:latin typeface="Times New Roman" pitchFamily="18" charset="0"/>
                <a:ea typeface="SimSun"/>
                <a:cs typeface="Times New Roman" pitchFamily="18" charset="0"/>
              </a:rPr>
              <a:t>báo</a:t>
            </a:r>
            <a:r>
              <a:rPr kumimoji="0" lang="en-US" sz="3200" b="1" i="0" u="none" strike="noStrike" kern="0" cap="none" spc="0" normalizeH="0" baseline="0" noProof="0" dirty="0" smtClean="0">
                <a:ln>
                  <a:noFill/>
                </a:ln>
                <a:effectLst/>
                <a:uLnTx/>
                <a:uFillTx/>
                <a:latin typeface="Times New Roman" pitchFamily="18" charset="0"/>
                <a:ea typeface="SimSun"/>
                <a:cs typeface="Times New Roman" pitchFamily="18"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effectLst/>
                <a:uLnTx/>
                <a:uFillTx/>
                <a:latin typeface="Times New Roman" pitchFamily="18" charset="0"/>
                <a:ea typeface="SimSun"/>
                <a:cs typeface="Times New Roman" pitchFamily="18" charset="0"/>
              </a:rPr>
              <a:t> </a:t>
            </a:r>
            <a:r>
              <a:rPr kumimoji="0" lang="en-US" sz="3200" b="1" i="0" u="none" strike="noStrike" kern="0" cap="none" spc="0" normalizeH="0" baseline="0" noProof="0" dirty="0" err="1" smtClean="0">
                <a:ln>
                  <a:noFill/>
                </a:ln>
                <a:effectLst/>
                <a:uLnTx/>
                <a:uFillTx/>
                <a:latin typeface="Times New Roman" pitchFamily="18" charset="0"/>
                <a:ea typeface="SimSun"/>
                <a:cs typeface="Times New Roman" pitchFamily="18" charset="0"/>
              </a:rPr>
              <a:t>thu</a:t>
            </a:r>
            <a:r>
              <a:rPr kumimoji="0" lang="en-US" sz="3200" b="1" i="0" u="none" strike="noStrike" kern="0" cap="none" spc="0" normalizeH="0" baseline="0" noProof="0" dirty="0" smtClean="0">
                <a:ln>
                  <a:noFill/>
                </a:ln>
                <a:effectLst/>
                <a:uLnTx/>
                <a:uFillTx/>
                <a:latin typeface="Times New Roman" pitchFamily="18" charset="0"/>
                <a:ea typeface="SimSun"/>
                <a:cs typeface="Times New Roman" pitchFamily="18" charset="0"/>
              </a:rPr>
              <a:t> </a:t>
            </a:r>
            <a:r>
              <a:rPr kumimoji="0" lang="en-US" sz="3200" b="1" i="0" u="none" strike="noStrike" kern="0" cap="none" spc="0" normalizeH="0" baseline="0" noProof="0" dirty="0" err="1" smtClean="0">
                <a:ln>
                  <a:noFill/>
                </a:ln>
                <a:effectLst/>
                <a:uLnTx/>
                <a:uFillTx/>
                <a:latin typeface="Times New Roman" pitchFamily="18" charset="0"/>
                <a:ea typeface="SimSun"/>
                <a:cs typeface="Times New Roman" pitchFamily="18" charset="0"/>
              </a:rPr>
              <a:t>vê</a:t>
            </a:r>
            <a:r>
              <a:rPr kumimoji="0" lang="en-US" sz="3200" b="1" i="0" u="none" strike="noStrike" kern="0" cap="none" spc="0" normalizeH="0" baseline="0" noProof="0" dirty="0" smtClean="0">
                <a:ln>
                  <a:noFill/>
                </a:ln>
                <a:effectLst/>
                <a:uLnTx/>
                <a:uFillTx/>
                <a:latin typeface="Times New Roman" pitchFamily="18" charset="0"/>
                <a:ea typeface="SimSun"/>
                <a:cs typeface="Times New Roman" pitchFamily="18" charset="0"/>
              </a:rPr>
              <a:t>̀</a:t>
            </a:r>
            <a:endPar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endParaRPr>
          </a:p>
        </p:txBody>
      </p:sp>
      <p:sp>
        <p:nvSpPr>
          <p:cNvPr id="8" name="Left Brace 7"/>
          <p:cNvSpPr/>
          <p:nvPr/>
        </p:nvSpPr>
        <p:spPr>
          <a:xfrm>
            <a:off x="5867400" y="466848"/>
            <a:ext cx="290195" cy="1758192"/>
          </a:xfrm>
          <a:prstGeom prst="leftBrace">
            <a:avLst/>
          </a:prstGeom>
          <a:noFill/>
          <a:ln w="57150" cap="flat" cmpd="sng" algn="ctr">
            <a:solidFill>
              <a:srgbClr val="FF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i="0" u="none" strike="noStrike" kern="0" cap="none" spc="0" normalizeH="0" baseline="0" noProof="0">
              <a:ln>
                <a:noFill/>
              </a:ln>
              <a:solidFill>
                <a:srgbClr val="FFFF00"/>
              </a:solidFill>
              <a:effectLst/>
              <a:uLnTx/>
              <a:uFillTx/>
              <a:latin typeface="Arial"/>
              <a:ea typeface="SimSun"/>
              <a:cs typeface="+mn-cs"/>
            </a:endParaRPr>
          </a:p>
        </p:txBody>
      </p:sp>
      <p:sp>
        <p:nvSpPr>
          <p:cNvPr id="9" name="Oval 9"/>
          <p:cNvSpPr txBox="1">
            <a:spLocks noChangeArrowheads="1"/>
          </p:cNvSpPr>
          <p:nvPr/>
        </p:nvSpPr>
        <p:spPr bwMode="auto">
          <a:xfrm>
            <a:off x="446246" y="2503077"/>
            <a:ext cx="4934427" cy="1719489"/>
          </a:xfrm>
          <a:prstGeom prst="ellipse">
            <a:avLst/>
          </a:prstGeom>
          <a:solidFill>
            <a:srgbClr val="FFC000"/>
          </a:solidFill>
          <a:ln w="25400" algn="ctr">
            <a:solidFill>
              <a:schemeClr val="bg1"/>
            </a:solidFill>
            <a:round/>
            <a:headEnd/>
            <a:tailEnd/>
          </a:ln>
        </p:spPr>
        <p:txBody>
          <a:bodyPr vert="horz" wrap="square" lIns="91440" tIns="45720" rIns="91440" bIns="45720" numCol="1" anchor="t" anchorCtr="0" compatLnSpc="1">
            <a:prstTxWarp prst="textNoShape">
              <a:avLst/>
            </a:prstTxWarp>
          </a:bodyPr>
          <a:lstStyle>
            <a:lvl1pPr marL="274638" indent="-274638" algn="l" rtl="0" eaLnBrk="0" fontAlgn="base" hangingPunct="0">
              <a:spcBef>
                <a:spcPct val="16000"/>
              </a:spcBef>
              <a:spcAft>
                <a:spcPct val="0"/>
              </a:spcAft>
              <a:buChar char="•"/>
              <a:defRPr sz="2500" kern="1200">
                <a:solidFill>
                  <a:schemeClr val="tx1"/>
                </a:solidFill>
                <a:latin typeface="+mn-lt"/>
                <a:ea typeface="+mn-ea"/>
                <a:cs typeface="+mn-cs"/>
              </a:defRPr>
            </a:lvl1pPr>
            <a:lvl2pPr marL="593725" indent="-228600" algn="l" rtl="0" eaLnBrk="0" fontAlgn="base" hangingPunct="0">
              <a:spcBef>
                <a:spcPct val="16000"/>
              </a:spcBef>
              <a:spcAft>
                <a:spcPct val="0"/>
              </a:spcAft>
              <a:buChar char="–"/>
              <a:defRPr sz="2200" kern="1200">
                <a:solidFill>
                  <a:schemeClr val="tx1"/>
                </a:solidFill>
                <a:latin typeface="+mn-lt"/>
                <a:ea typeface="+mn-ea"/>
                <a:cs typeface="+mn-cs"/>
              </a:defRPr>
            </a:lvl2pPr>
            <a:lvl3pPr marL="914400" indent="-182563" algn="l" rtl="0" eaLnBrk="0" fontAlgn="base" hangingPunct="0">
              <a:spcBef>
                <a:spcPct val="16000"/>
              </a:spcBef>
              <a:spcAft>
                <a:spcPct val="0"/>
              </a:spcAft>
              <a:buChar char="•"/>
              <a:defRPr sz="1900" kern="1200">
                <a:solidFill>
                  <a:schemeClr val="tx1"/>
                </a:solidFill>
                <a:latin typeface="+mn-lt"/>
                <a:ea typeface="+mn-ea"/>
                <a:cs typeface="+mn-cs"/>
              </a:defRPr>
            </a:lvl3pPr>
            <a:lvl4pPr marL="1279525" indent="-182563" algn="l" rtl="0" eaLnBrk="0" fontAlgn="base" hangingPunct="0">
              <a:spcBef>
                <a:spcPct val="16000"/>
              </a:spcBef>
              <a:spcAft>
                <a:spcPct val="0"/>
              </a:spcAft>
              <a:buChar char="–"/>
              <a:defRPr sz="1600" kern="1200">
                <a:solidFill>
                  <a:schemeClr val="tx1"/>
                </a:solidFill>
                <a:latin typeface="+mn-lt"/>
                <a:ea typeface="+mn-ea"/>
                <a:cs typeface="+mn-cs"/>
              </a:defRPr>
            </a:lvl4pPr>
            <a:lvl5pPr marL="1646238" indent="-182563" algn="l" rtl="0" eaLnBrk="0" fontAlgn="base" hangingPunct="0">
              <a:spcBef>
                <a:spcPct val="16000"/>
              </a:spcBef>
              <a:spcAft>
                <a:spcPct val="0"/>
              </a:spcAft>
              <a:buChar char="»"/>
              <a:defRPr sz="1600" kern="1200">
                <a:solidFill>
                  <a:schemeClr val="tx1"/>
                </a:solidFill>
                <a:latin typeface="+mn-lt"/>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a:lstStyle>
          <a:p>
            <a:pPr algn="ctr" eaLnBrk="1" hangingPunct="1">
              <a:lnSpc>
                <a:spcPct val="90000"/>
              </a:lnSpc>
              <a:spcBef>
                <a:spcPct val="0"/>
              </a:spcBef>
              <a:buFontTx/>
              <a:buNone/>
            </a:pPr>
            <a:r>
              <a:rPr lang="en-US" altLang="en-US" sz="3200" b="1" dirty="0" err="1" smtClean="0">
                <a:latin typeface="Times New Roman" panose="02020603050405020304" pitchFamily="18" charset="0"/>
              </a:rPr>
              <a:t>Không</a:t>
            </a:r>
            <a:r>
              <a:rPr lang="en-US" altLang="en-US" sz="3200" b="1" dirty="0" smtClean="0">
                <a:latin typeface="Times New Roman" panose="02020603050405020304" pitchFamily="18" charset="0"/>
              </a:rPr>
              <a:t> </a:t>
            </a:r>
            <a:r>
              <a:rPr lang="en-US" altLang="en-US" sz="3200" b="1" dirty="0" err="1" smtClean="0">
                <a:latin typeface="Times New Roman" panose="02020603050405020304" pitchFamily="18" charset="0"/>
              </a:rPr>
              <a:t>gian</a:t>
            </a:r>
            <a:r>
              <a:rPr lang="en-US" altLang="en-US" sz="3200" b="1" dirty="0" smtClean="0">
                <a:latin typeface="Times New Roman" panose="02020603050405020304" pitchFamily="18" charset="0"/>
              </a:rPr>
              <a:t> </a:t>
            </a:r>
            <a:r>
              <a:rPr lang="en-US" altLang="en-US" sz="3200" b="1" dirty="0" err="1" smtClean="0">
                <a:latin typeface="Times New Roman" panose="02020603050405020304" pitchFamily="18" charset="0"/>
              </a:rPr>
              <a:t>đất</a:t>
            </a:r>
            <a:r>
              <a:rPr lang="en-US" altLang="en-US" sz="3200" b="1" dirty="0" smtClean="0">
                <a:latin typeface="Times New Roman" panose="02020603050405020304" pitchFamily="18" charset="0"/>
              </a:rPr>
              <a:t> </a:t>
            </a:r>
            <a:r>
              <a:rPr lang="en-US" altLang="en-US" sz="3200" b="1" dirty="0" err="1" smtClean="0">
                <a:latin typeface="Times New Roman" panose="02020603050405020304" pitchFamily="18" charset="0"/>
              </a:rPr>
              <a:t>trời</a:t>
            </a:r>
            <a:r>
              <a:rPr lang="en-US" altLang="en-US" sz="3200" b="1" dirty="0" smtClean="0">
                <a:latin typeface="Times New Roman" panose="02020603050405020304" pitchFamily="18" charset="0"/>
              </a:rPr>
              <a:t> </a:t>
            </a:r>
            <a:r>
              <a:rPr lang="en-US" altLang="en-US" sz="3200" b="1" dirty="0" err="1" smtClean="0">
                <a:latin typeface="Times New Roman" panose="02020603050405020304" pitchFamily="18" charset="0"/>
              </a:rPr>
              <a:t>nga</a:t>
            </a:r>
            <a:r>
              <a:rPr lang="en-US" altLang="en-US" sz="3200" b="1" dirty="0" smtClean="0">
                <a:latin typeface="Times New Roman" panose="02020603050405020304" pitchFamily="18" charset="0"/>
              </a:rPr>
              <a:t>̉ </a:t>
            </a:r>
            <a:r>
              <a:rPr lang="en-US" altLang="en-US" sz="3200" b="1" dirty="0" err="1" smtClean="0">
                <a:latin typeface="Times New Roman" panose="02020603050405020304" pitchFamily="18" charset="0"/>
              </a:rPr>
              <a:t>dần</a:t>
            </a:r>
            <a:r>
              <a:rPr lang="en-US" altLang="en-US" sz="3200" b="1" dirty="0" smtClean="0">
                <a:latin typeface="Times New Roman" panose="02020603050405020304" pitchFamily="18" charset="0"/>
              </a:rPr>
              <a:t> sang </a:t>
            </a:r>
            <a:r>
              <a:rPr lang="en-US" altLang="en-US" sz="3200" b="1" dirty="0" err="1" smtClean="0">
                <a:latin typeface="Times New Roman" panose="02020603050405020304" pitchFamily="18" charset="0"/>
              </a:rPr>
              <a:t>thu</a:t>
            </a:r>
            <a:endParaRPr lang="en-US" altLang="en-US" sz="3200" b="1" dirty="0" smtClean="0">
              <a:latin typeface="Times New Roman" panose="02020603050405020304" pitchFamily="18" charset="0"/>
            </a:endParaRPr>
          </a:p>
        </p:txBody>
      </p:sp>
      <p:sp>
        <p:nvSpPr>
          <p:cNvPr id="10" name="Oval 9"/>
          <p:cNvSpPr/>
          <p:nvPr/>
        </p:nvSpPr>
        <p:spPr>
          <a:xfrm>
            <a:off x="184728" y="4461164"/>
            <a:ext cx="5256270" cy="2334407"/>
          </a:xfrm>
          <a:prstGeom prst="ellipse">
            <a:avLst/>
          </a:prstGeom>
          <a:solidFill>
            <a:srgbClr val="FFC000"/>
          </a:solidFill>
          <a:ln w="12700" cap="flat" cmpd="sng" algn="ctr">
            <a:solidFill>
              <a:schemeClr val="bg1"/>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err="1" smtClean="0">
                <a:ln>
                  <a:noFill/>
                </a:ln>
                <a:effectLst/>
                <a:uLnTx/>
                <a:uFillTx/>
                <a:latin typeface="Times New Roman" pitchFamily="18" charset="0"/>
                <a:ea typeface="SimSun"/>
                <a:cs typeface="Times New Roman" pitchFamily="18" charset="0"/>
              </a:rPr>
              <a:t>Biến</a:t>
            </a:r>
            <a:r>
              <a:rPr kumimoji="0" lang="en-US" sz="3200" b="1" i="0" u="none" strike="noStrike" kern="0" cap="none" spc="0" normalizeH="0" noProof="0" dirty="0" smtClean="0">
                <a:ln>
                  <a:noFill/>
                </a:ln>
                <a:effectLst/>
                <a:uLnTx/>
                <a:uFillTx/>
                <a:latin typeface="Times New Roman" pitchFamily="18" charset="0"/>
                <a:ea typeface="SimSun"/>
                <a:cs typeface="Times New Roman" pitchFamily="18" charset="0"/>
              </a:rPr>
              <a:t> </a:t>
            </a:r>
            <a:r>
              <a:rPr kumimoji="0" lang="en-US" sz="3200" b="1" i="0" u="none" strike="noStrike" kern="0" cap="none" spc="0" normalizeH="0" noProof="0" dirty="0" err="1" smtClean="0">
                <a:ln>
                  <a:noFill/>
                </a:ln>
                <a:effectLst/>
                <a:uLnTx/>
                <a:uFillTx/>
                <a:latin typeface="Times New Roman" pitchFamily="18" charset="0"/>
                <a:ea typeface="SimSun"/>
                <a:cs typeface="Times New Roman" pitchFamily="18" charset="0"/>
              </a:rPr>
              <a:t>đổi</a:t>
            </a:r>
            <a:r>
              <a:rPr kumimoji="0" lang="en-US" sz="3200" b="1" i="0" u="none" strike="noStrike" kern="0" cap="none" spc="0" normalizeH="0" noProof="0" dirty="0" smtClean="0">
                <a:ln>
                  <a:noFill/>
                </a:ln>
                <a:effectLst/>
                <a:uLnTx/>
                <a:uFillTx/>
                <a:latin typeface="Times New Roman" pitchFamily="18" charset="0"/>
                <a:ea typeface="SimSun"/>
                <a:cs typeface="Times New Roman" pitchFamily="18" charset="0"/>
              </a:rPr>
              <a:t> </a:t>
            </a:r>
            <a:r>
              <a:rPr kumimoji="0" lang="en-US" sz="3200" b="1" i="0" u="none" strike="noStrike" kern="0" cap="none" spc="0" normalizeH="0" noProof="0" dirty="0" err="1" smtClean="0">
                <a:ln>
                  <a:noFill/>
                </a:ln>
                <a:effectLst/>
                <a:uLnTx/>
                <a:uFillTx/>
                <a:latin typeface="Times New Roman" pitchFamily="18" charset="0"/>
                <a:ea typeface="SimSun"/>
                <a:cs typeface="Times New Roman" pitchFamily="18" charset="0"/>
              </a:rPr>
              <a:t>âm</a:t>
            </a:r>
            <a:r>
              <a:rPr kumimoji="0" lang="en-US" sz="3200" b="1" i="0" u="none" strike="noStrike" kern="0" cap="none" spc="0" normalizeH="0" noProof="0" dirty="0" smtClean="0">
                <a:ln>
                  <a:noFill/>
                </a:ln>
                <a:effectLst/>
                <a:uLnTx/>
                <a:uFillTx/>
                <a:latin typeface="Times New Roman" pitchFamily="18" charset="0"/>
                <a:ea typeface="SimSun"/>
                <a:cs typeface="Times New Roman" pitchFamily="18" charset="0"/>
              </a:rPr>
              <a:t> </a:t>
            </a:r>
            <a:r>
              <a:rPr kumimoji="0" lang="en-US" sz="3200" b="1" i="0" u="none" strike="noStrike" kern="0" cap="none" spc="0" normalizeH="0" noProof="0" dirty="0" err="1" smtClean="0">
                <a:ln>
                  <a:noFill/>
                </a:ln>
                <a:effectLst/>
                <a:uLnTx/>
                <a:uFillTx/>
                <a:latin typeface="Times New Roman" pitchFamily="18" charset="0"/>
                <a:ea typeface="SimSun"/>
                <a:cs typeface="Times New Roman" pitchFamily="18" charset="0"/>
              </a:rPr>
              <a:t>thầm</a:t>
            </a:r>
            <a:r>
              <a:rPr kumimoji="0" lang="en-US" sz="3200" b="1" i="0" u="none" strike="noStrike" kern="0" cap="none" spc="0" normalizeH="0" noProof="0" dirty="0" smtClean="0">
                <a:ln>
                  <a:noFill/>
                </a:ln>
                <a:effectLst/>
                <a:uLnTx/>
                <a:uFillTx/>
                <a:latin typeface="Times New Roman" pitchFamily="18" charset="0"/>
                <a:ea typeface="SimSun"/>
                <a:cs typeface="Times New Roman" pitchFamily="18" charset="0"/>
              </a:rPr>
              <a:t> </a:t>
            </a:r>
            <a:r>
              <a:rPr lang="en-US" sz="3200" b="1" kern="0" dirty="0" err="1" smtClean="0">
                <a:latin typeface="Times New Roman" pitchFamily="18" charset="0"/>
                <a:ea typeface="SimSun"/>
                <a:cs typeface="Times New Roman" pitchFamily="18" charset="0"/>
              </a:rPr>
              <a:t>trong</a:t>
            </a:r>
            <a:r>
              <a:rPr lang="en-US" sz="3200" b="1" kern="0" dirty="0" smtClean="0">
                <a:latin typeface="Times New Roman" pitchFamily="18" charset="0"/>
                <a:ea typeface="SimSun"/>
                <a:cs typeface="Times New Roman" pitchFamily="18" charset="0"/>
              </a:rPr>
              <a:t> </a:t>
            </a:r>
            <a:r>
              <a:rPr lang="en-US" sz="3200" b="1" kern="0" dirty="0" err="1" smtClean="0">
                <a:latin typeface="Times New Roman" pitchFamily="18" charset="0"/>
                <a:ea typeface="SimSun"/>
                <a:cs typeface="Times New Roman" pitchFamily="18" charset="0"/>
              </a:rPr>
              <a:t>lòng</a:t>
            </a:r>
            <a:r>
              <a:rPr lang="en-US" sz="3200" b="1" kern="0" dirty="0" smtClean="0">
                <a:latin typeface="Times New Roman" pitchFamily="18" charset="0"/>
                <a:ea typeface="SimSun"/>
                <a:cs typeface="Times New Roman" pitchFamily="18" charset="0"/>
              </a:rPr>
              <a:t> </a:t>
            </a:r>
            <a:r>
              <a:rPr lang="en-US" sz="3200" b="1" kern="0" dirty="0" err="1" smtClean="0">
                <a:latin typeface="Times New Roman" pitchFamily="18" charset="0"/>
                <a:ea typeface="SimSun"/>
                <a:cs typeface="Times New Roman" pitchFamily="18" charset="0"/>
              </a:rPr>
              <a:t>cảnh</a:t>
            </a:r>
            <a:r>
              <a:rPr lang="en-US" sz="3200" b="1" kern="0" dirty="0" smtClean="0">
                <a:latin typeface="Times New Roman" pitchFamily="18" charset="0"/>
                <a:ea typeface="SimSun"/>
                <a:cs typeface="Times New Roman" pitchFamily="18" charset="0"/>
              </a:rPr>
              <a:t> </a:t>
            </a:r>
            <a:r>
              <a:rPr lang="en-US" sz="3200" b="1" kern="0" dirty="0" err="1" smtClean="0">
                <a:latin typeface="Times New Roman" pitchFamily="18" charset="0"/>
                <a:ea typeface="SimSun"/>
                <a:cs typeface="Times New Roman" pitchFamily="18" charset="0"/>
              </a:rPr>
              <a:t>vật</a:t>
            </a:r>
            <a:r>
              <a:rPr lang="en-US" sz="3200" b="1" kern="0" dirty="0" smtClean="0">
                <a:latin typeface="Times New Roman" pitchFamily="18" charset="0"/>
                <a:ea typeface="SimSun"/>
                <a:cs typeface="Times New Roman" pitchFamily="18" charset="0"/>
              </a:rPr>
              <a:t> </a:t>
            </a:r>
            <a:r>
              <a:rPr lang="en-US" sz="3200" b="1" kern="0" dirty="0" err="1" smtClean="0">
                <a:latin typeface="Times New Roman" pitchFamily="18" charset="0"/>
                <a:ea typeface="SimSun"/>
                <a:cs typeface="Times New Roman" pitchFamily="18" charset="0"/>
              </a:rPr>
              <a:t>va</a:t>
            </a:r>
            <a:r>
              <a:rPr lang="en-US" sz="3200" b="1" kern="0" dirty="0" smtClean="0">
                <a:latin typeface="Times New Roman" pitchFamily="18" charset="0"/>
                <a:ea typeface="SimSun"/>
                <a:cs typeface="Times New Roman" pitchFamily="18" charset="0"/>
              </a:rPr>
              <a:t>̀ </a:t>
            </a:r>
            <a:r>
              <a:rPr lang="en-US" sz="3200" b="1" kern="0" dirty="0">
                <a:latin typeface="Times New Roman" pitchFamily="18" charset="0"/>
                <a:ea typeface="SimSun"/>
                <a:cs typeface="Times New Roman" pitchFamily="18" charset="0"/>
              </a:rPr>
              <a:t>s</a:t>
            </a:r>
            <a:r>
              <a:rPr kumimoji="0" lang="en-US" sz="3200" b="1" i="0" u="none" strike="noStrike" kern="0" cap="none" spc="0" normalizeH="0" baseline="0" noProof="0" dirty="0" err="1" smtClean="0">
                <a:ln>
                  <a:noFill/>
                </a:ln>
                <a:effectLst/>
                <a:uLnTx/>
                <a:uFillTx/>
                <a:latin typeface="Times New Roman" pitchFamily="18" charset="0"/>
                <a:ea typeface="SimSun"/>
                <a:cs typeface="Times New Roman" pitchFamily="18" charset="0"/>
              </a:rPr>
              <a:t>uy</a:t>
            </a:r>
            <a:r>
              <a:rPr kumimoji="0" lang="en-US" sz="3200" b="1" i="0" u="none" strike="noStrike" kern="0" cap="none" spc="0" normalizeH="0" baseline="0" noProof="0" dirty="0" smtClean="0">
                <a:ln>
                  <a:noFill/>
                </a:ln>
                <a:effectLst/>
                <a:uLnTx/>
                <a:uFillTx/>
                <a:latin typeface="Times New Roman" pitchFamily="18" charset="0"/>
                <a:ea typeface="SimSun"/>
                <a:cs typeface="Times New Roman" pitchFamily="18" charset="0"/>
              </a:rPr>
              <a:t>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ngẫm</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lúc</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sang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thu</a:t>
            </a:r>
            <a:endPar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endParaRPr>
          </a:p>
        </p:txBody>
      </p:sp>
      <p:sp>
        <p:nvSpPr>
          <p:cNvPr id="11" name="Left Brace 5"/>
          <p:cNvSpPr/>
          <p:nvPr/>
        </p:nvSpPr>
        <p:spPr>
          <a:xfrm>
            <a:off x="5867400" y="2784731"/>
            <a:ext cx="236219" cy="1543429"/>
          </a:xfrm>
          <a:prstGeom prst="leftBrace">
            <a:avLst/>
          </a:prstGeom>
          <a:noFill/>
          <a:ln w="57150" cap="flat" cmpd="sng" algn="ctr">
            <a:solidFill>
              <a:srgbClr val="FF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i="0" u="none" strike="noStrike" kern="0" cap="none" spc="0" normalizeH="0" baseline="0" noProof="0">
              <a:ln>
                <a:noFill/>
              </a:ln>
              <a:solidFill>
                <a:srgbClr val="FFFF00"/>
              </a:solidFill>
              <a:effectLst/>
              <a:uLnTx/>
              <a:uFillTx/>
              <a:latin typeface="Arial"/>
              <a:ea typeface="SimSun"/>
              <a:cs typeface="+mn-cs"/>
            </a:endParaRPr>
          </a:p>
        </p:txBody>
      </p:sp>
      <p:sp>
        <p:nvSpPr>
          <p:cNvPr id="12" name="Left Brace 5"/>
          <p:cNvSpPr/>
          <p:nvPr/>
        </p:nvSpPr>
        <p:spPr>
          <a:xfrm>
            <a:off x="5784213" y="4887850"/>
            <a:ext cx="319405" cy="1741549"/>
          </a:xfrm>
          <a:prstGeom prst="leftBrace">
            <a:avLst/>
          </a:prstGeom>
          <a:noFill/>
          <a:ln w="57150" cap="flat" cmpd="sng" algn="ctr">
            <a:solidFill>
              <a:srgbClr val="FF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i="0" u="none" strike="noStrike" kern="0" cap="none" spc="0" normalizeH="0" baseline="0" noProof="0">
              <a:ln>
                <a:noFill/>
              </a:ln>
              <a:solidFill>
                <a:srgbClr val="FFFF00"/>
              </a:solidFill>
              <a:effectLst/>
              <a:uLnTx/>
              <a:uFillTx/>
              <a:latin typeface="Arial"/>
              <a:ea typeface="SimSun"/>
              <a:cs typeface="+mn-cs"/>
            </a:endParaRPr>
          </a:p>
        </p:txBody>
      </p:sp>
      <p:sp>
        <p:nvSpPr>
          <p:cNvPr id="14" name="TextBox 13"/>
          <p:cNvSpPr txBox="1"/>
          <p:nvPr/>
        </p:nvSpPr>
        <p:spPr>
          <a:xfrm>
            <a:off x="446246" y="-13529"/>
            <a:ext cx="3111749" cy="1015663"/>
          </a:xfrm>
          <a:prstGeom prst="rect">
            <a:avLst/>
          </a:prstGeom>
          <a:noFill/>
        </p:spPr>
        <p:txBody>
          <a:bodyPr wrap="none" rtlCol="0">
            <a:spAutoFit/>
          </a:bodyPr>
          <a:lstStyle/>
          <a:p>
            <a:r>
              <a:rPr lang="en-US" sz="6000" b="1" dirty="0" smtClean="0">
                <a:latin typeface="Times New Roman" panose="02020603050405020304" pitchFamily="18" charset="0"/>
                <a:cs typeface="Times New Roman" panose="02020603050405020304" pitchFamily="18" charset="0"/>
              </a:rPr>
              <a:t>e. </a:t>
            </a:r>
            <a:r>
              <a:rPr lang="en-US" sz="6000" b="1" dirty="0" err="1" smtClean="0">
                <a:latin typeface="Times New Roman" panose="02020603050405020304" pitchFamily="18" charset="0"/>
                <a:cs typeface="Times New Roman" panose="02020603050405020304" pitchFamily="18" charset="0"/>
              </a:rPr>
              <a:t>Bố</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cục</a:t>
            </a:r>
            <a:endParaRPr lang="en-US" sz="6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6685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24"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amond(in)">
                                      <p:cBhvr>
                                        <p:cTn id="22" dur="2000"/>
                                        <p:tgtEl>
                                          <p:spTgt spid="11"/>
                                        </p:tgtEl>
                                      </p:cBhvr>
                                    </p:animEffect>
                                  </p:childTnLst>
                                </p:cTn>
                              </p:par>
                              <p:par>
                                <p:cTn id="23" presetID="24"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to="" calcmode="lin" valueType="num">
                                      <p:cBhvr>
                                        <p:cTn id="25" dur="1" fill="hold"/>
                                        <p:tgtEl>
                                          <p:spTgt spid="9"/>
                                        </p:tgtEl>
                                        <p:attrNameLst>
                                          <p:attrName/>
                                        </p:attrNameLst>
                                      </p:cBhvr>
                                    </p:anim>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amond(in)">
                                      <p:cBhvr>
                                        <p:cTn id="30" dur="2000"/>
                                        <p:tgtEl>
                                          <p:spTgt spid="12"/>
                                        </p:tgtEl>
                                      </p:cBhvr>
                                    </p:animEffect>
                                  </p:childTnLst>
                                </p:cTn>
                              </p:par>
                              <p:par>
                                <p:cTn id="31" presetID="24"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to="" calcmode="lin" valueType="num">
                                      <p:cBhvr>
                                        <p:cTn id="33"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ình ảnh Vẽ Tay Phong Cảnh Cỏ đẹp Phong Cảnh Cỏ Mùa Thu Bảo Vệ Cây Mùa Thu  Vẽ Tay Những Cây Tươi Nhỏ áp Phích Tuyên Truyền Của Trẻ Em, Pho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0" r="100000"/>
                    </a14:imgEffect>
                  </a14:imgLayer>
                </a14:imgProps>
              </a:ext>
              <a:ext uri="{28A0092B-C50C-407E-A947-70E740481C1C}">
                <a14:useLocalDpi xmlns:a14="http://schemas.microsoft.com/office/drawing/2010/main" val="0"/>
              </a:ext>
            </a:extLst>
          </a:blip>
          <a:srcRect/>
          <a:stretch>
            <a:fillRect/>
          </a:stretch>
        </p:blipFill>
        <p:spPr bwMode="auto">
          <a:xfrm>
            <a:off x="0" y="-4572000"/>
            <a:ext cx="12192000" cy="1143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8794" y="870361"/>
            <a:ext cx="10993715"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II. </a:t>
            </a:r>
            <a:r>
              <a:rPr kumimoji="0" lang="en-US" sz="96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Đọc-hiểu</a:t>
            </a:r>
            <a:r>
              <a:rPr kumimoji="0" lang="en-US" sz="9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9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9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9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bản</a:t>
            </a:r>
            <a:endParaRPr kumimoji="0" lang="en-US" sz="96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16932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秋季风景元素素材下载-正版素材401525751-摄图网"/>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5" b="89976" l="0" r="90000">
                        <a14:foregroundMark x1="3837" y1="51909" x2="6628" y2="42363"/>
                        <a14:foregroundMark x1="14884" y1="49045" x2="17791" y2="39141"/>
                        <a14:foregroundMark x1="21163" y1="54057" x2="25465" y2="54415"/>
                        <a14:foregroundMark x1="35116" y1="45585" x2="38488" y2="45823"/>
                        <a14:foregroundMark x1="33837" y1="37232" x2="37907" y2="36993"/>
                        <a14:foregroundMark x1="22442" y1="42363" x2="24186" y2="35919"/>
                        <a14:foregroundMark x1="28256" y1="40095" x2="34535" y2="37947"/>
                        <a14:foregroundMark x1="31977" y1="43914" x2="35116" y2="44869"/>
                      </a14:backgroundRemoval>
                    </a14:imgEffect>
                  </a14:imgLayer>
                </a14:imgProps>
              </a:ext>
              <a:ext uri="{28A0092B-C50C-407E-A947-70E740481C1C}">
                <a14:useLocalDpi xmlns:a14="http://schemas.microsoft.com/office/drawing/2010/main" val="0"/>
              </a:ext>
            </a:extLst>
          </a:blip>
          <a:srcRect/>
          <a:stretch>
            <a:fillRect/>
          </a:stretch>
        </p:blipFill>
        <p:spPr bwMode="auto">
          <a:xfrm>
            <a:off x="-118745" y="-380048"/>
            <a:ext cx="8191500" cy="7981951"/>
          </a:xfrm>
          <a:prstGeom prst="rect">
            <a:avLst/>
          </a:prstGeom>
          <a:noFill/>
          <a:extLst>
            <a:ext uri="{909E8E84-426E-40DD-AFC4-6F175D3DCCD1}">
              <a14:hiddenFill xmlns:a14="http://schemas.microsoft.com/office/drawing/2010/main">
                <a:solidFill>
                  <a:srgbClr val="FFFFFF"/>
                </a:solidFill>
              </a14:hiddenFill>
            </a:ext>
          </a:extLst>
        </p:spPr>
      </p:pic>
      <p:pic>
        <p:nvPicPr>
          <p:cNvPr id="43014" name="Picture 6" descr="Chung ổi nhiệt Đới trái cây - ổi png tải về - Miễn phí trong suốt Trái Cây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757" b="100000" l="10000" r="90000"/>
                    </a14:imgEffect>
                  </a14:imgLayer>
                </a14:imgProps>
              </a:ext>
              <a:ext uri="{28A0092B-C50C-407E-A947-70E740481C1C}">
                <a14:useLocalDpi xmlns:a14="http://schemas.microsoft.com/office/drawing/2010/main" val="0"/>
              </a:ext>
            </a:extLst>
          </a:blip>
          <a:srcRect/>
          <a:stretch>
            <a:fillRect/>
          </a:stretch>
        </p:blipFill>
        <p:spPr bwMode="auto">
          <a:xfrm>
            <a:off x="688975" y="3157438"/>
            <a:ext cx="1581785" cy="13005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hung ổi nhiệt Đới trái cây - ổi png tải về - Miễn phí trong suốt Trái Cây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757" b="100000" l="10000" r="90000"/>
                    </a14:imgEffect>
                  </a14:imgLayer>
                </a14:imgProps>
              </a:ext>
              <a:ext uri="{28A0092B-C50C-407E-A947-70E740481C1C}">
                <a14:useLocalDpi xmlns:a14="http://schemas.microsoft.com/office/drawing/2010/main" val="0"/>
              </a:ext>
            </a:extLst>
          </a:blip>
          <a:srcRect/>
          <a:stretch>
            <a:fillRect/>
          </a:stretch>
        </p:blipFill>
        <p:spPr bwMode="auto">
          <a:xfrm>
            <a:off x="1984375" y="2680207"/>
            <a:ext cx="926465" cy="5963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hung ổi nhiệt Đới trái cây - ổi png tải về - Miễn phí trong suốt Trái Cây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757" b="100000" l="10000" r="90000"/>
                    </a14:imgEffect>
                  </a14:imgLayer>
                </a14:imgProps>
              </a:ext>
              <a:ext uri="{28A0092B-C50C-407E-A947-70E740481C1C}">
                <a14:useLocalDpi xmlns:a14="http://schemas.microsoft.com/office/drawing/2010/main" val="0"/>
              </a:ext>
            </a:extLst>
          </a:blip>
          <a:srcRect/>
          <a:stretch>
            <a:fillRect/>
          </a:stretch>
        </p:blipFill>
        <p:spPr bwMode="auto">
          <a:xfrm>
            <a:off x="48895" y="3509530"/>
            <a:ext cx="926465" cy="59639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a:spLocks noChangeArrowheads="1"/>
          </p:cNvSpPr>
          <p:nvPr/>
        </p:nvSpPr>
        <p:spPr bwMode="auto">
          <a:xfrm>
            <a:off x="3566161" y="1156713"/>
            <a:ext cx="853307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800" dirty="0" err="1">
                <a:solidFill>
                  <a:srgbClr val="002060"/>
                </a:solidFill>
                <a:latin typeface="Times New Roman" panose="02020603050405020304" pitchFamily="18" charset="0"/>
                <a:cs typeface="Times New Roman" panose="02020603050405020304" pitchFamily="18" charset="0"/>
              </a:rPr>
              <a:t>Bỗng</a:t>
            </a:r>
            <a:r>
              <a:rPr lang="en-US" altLang="en-US" sz="4800" dirty="0">
                <a:solidFill>
                  <a:srgbClr val="002060"/>
                </a:solidFill>
                <a:latin typeface="Times New Roman" panose="02020603050405020304" pitchFamily="18" charset="0"/>
                <a:cs typeface="Times New Roman" panose="02020603050405020304" pitchFamily="18" charset="0"/>
              </a:rPr>
              <a:t> </a:t>
            </a:r>
            <a:r>
              <a:rPr lang="en-US" altLang="en-US" sz="4800" dirty="0" err="1">
                <a:solidFill>
                  <a:srgbClr val="002060"/>
                </a:solidFill>
                <a:latin typeface="Times New Roman" panose="02020603050405020304" pitchFamily="18" charset="0"/>
                <a:cs typeface="Times New Roman" panose="02020603050405020304" pitchFamily="18" charset="0"/>
              </a:rPr>
              <a:t>nhận</a:t>
            </a:r>
            <a:r>
              <a:rPr lang="en-US" altLang="en-US" sz="4800" dirty="0">
                <a:solidFill>
                  <a:srgbClr val="002060"/>
                </a:solidFill>
                <a:latin typeface="Times New Roman" panose="02020603050405020304" pitchFamily="18" charset="0"/>
                <a:cs typeface="Times New Roman" panose="02020603050405020304" pitchFamily="18" charset="0"/>
              </a:rPr>
              <a:t> </a:t>
            </a:r>
            <a:r>
              <a:rPr lang="en-US" altLang="en-US" sz="4800" dirty="0" err="1">
                <a:solidFill>
                  <a:srgbClr val="002060"/>
                </a:solidFill>
                <a:latin typeface="Times New Roman" panose="02020603050405020304" pitchFamily="18" charset="0"/>
                <a:cs typeface="Times New Roman" panose="02020603050405020304" pitchFamily="18" charset="0"/>
              </a:rPr>
              <a:t>ra</a:t>
            </a:r>
            <a:r>
              <a:rPr lang="en-US" altLang="en-US" sz="4800" dirty="0">
                <a:solidFill>
                  <a:srgbClr val="002060"/>
                </a:solidFill>
                <a:latin typeface="Times New Roman" panose="02020603050405020304" pitchFamily="18" charset="0"/>
                <a:cs typeface="Times New Roman" panose="02020603050405020304" pitchFamily="18" charset="0"/>
              </a:rPr>
              <a:t> </a:t>
            </a:r>
            <a:r>
              <a:rPr lang="en-US" altLang="en-US" sz="4800" dirty="0" err="1">
                <a:solidFill>
                  <a:srgbClr val="002060"/>
                </a:solidFill>
                <a:latin typeface="Times New Roman" panose="02020603050405020304" pitchFamily="18" charset="0"/>
                <a:cs typeface="Times New Roman" panose="02020603050405020304" pitchFamily="18" charset="0"/>
              </a:rPr>
              <a:t>hương</a:t>
            </a:r>
            <a:r>
              <a:rPr lang="en-US" altLang="en-US" sz="4800" dirty="0">
                <a:solidFill>
                  <a:srgbClr val="002060"/>
                </a:solidFill>
                <a:latin typeface="Times New Roman" panose="02020603050405020304" pitchFamily="18" charset="0"/>
                <a:cs typeface="Times New Roman" panose="02020603050405020304" pitchFamily="18" charset="0"/>
              </a:rPr>
              <a:t> </a:t>
            </a:r>
            <a:r>
              <a:rPr lang="en-US" altLang="en-US" sz="4800" dirty="0" err="1">
                <a:solidFill>
                  <a:srgbClr val="002060"/>
                </a:solidFill>
                <a:latin typeface="Times New Roman" panose="02020603050405020304" pitchFamily="18" charset="0"/>
                <a:cs typeface="Times New Roman" panose="02020603050405020304" pitchFamily="18" charset="0"/>
              </a:rPr>
              <a:t>ổi</a:t>
            </a:r>
            <a:endParaRPr lang="en-US" altLang="en-US" sz="4800" dirty="0">
              <a:solidFill>
                <a:srgbClr val="002060"/>
              </a:solidFill>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r>
              <a:rPr lang="en-US" altLang="en-US" sz="4800" dirty="0" err="1">
                <a:solidFill>
                  <a:srgbClr val="002060"/>
                </a:solidFill>
                <a:latin typeface="Times New Roman" panose="02020603050405020304" pitchFamily="18" charset="0"/>
                <a:cs typeface="Times New Roman" panose="02020603050405020304" pitchFamily="18" charset="0"/>
              </a:rPr>
              <a:t>Phả</a:t>
            </a:r>
            <a:r>
              <a:rPr lang="en-US" altLang="en-US" sz="4800" dirty="0">
                <a:solidFill>
                  <a:srgbClr val="002060"/>
                </a:solidFill>
                <a:latin typeface="Times New Roman" panose="02020603050405020304" pitchFamily="18" charset="0"/>
                <a:cs typeface="Times New Roman" panose="02020603050405020304" pitchFamily="18" charset="0"/>
              </a:rPr>
              <a:t> </a:t>
            </a:r>
            <a:r>
              <a:rPr lang="en-US" altLang="en-US" sz="4800" dirty="0" err="1">
                <a:solidFill>
                  <a:srgbClr val="002060"/>
                </a:solidFill>
                <a:latin typeface="Times New Roman" panose="02020603050405020304" pitchFamily="18" charset="0"/>
                <a:cs typeface="Times New Roman" panose="02020603050405020304" pitchFamily="18" charset="0"/>
              </a:rPr>
              <a:t>vào</a:t>
            </a:r>
            <a:r>
              <a:rPr lang="en-US" altLang="en-US" sz="4800" dirty="0">
                <a:solidFill>
                  <a:srgbClr val="002060"/>
                </a:solidFill>
                <a:latin typeface="Times New Roman" panose="02020603050405020304" pitchFamily="18" charset="0"/>
                <a:cs typeface="Times New Roman" panose="02020603050405020304" pitchFamily="18" charset="0"/>
              </a:rPr>
              <a:t> </a:t>
            </a:r>
            <a:r>
              <a:rPr lang="en-US" altLang="en-US" sz="4800" dirty="0" err="1">
                <a:solidFill>
                  <a:srgbClr val="002060"/>
                </a:solidFill>
                <a:latin typeface="Times New Roman" panose="02020603050405020304" pitchFamily="18" charset="0"/>
                <a:cs typeface="Times New Roman" panose="02020603050405020304" pitchFamily="18" charset="0"/>
              </a:rPr>
              <a:t>trong</a:t>
            </a:r>
            <a:r>
              <a:rPr lang="en-US" altLang="en-US" sz="4800" dirty="0">
                <a:solidFill>
                  <a:srgbClr val="002060"/>
                </a:solidFill>
                <a:latin typeface="Times New Roman" panose="02020603050405020304" pitchFamily="18" charset="0"/>
                <a:cs typeface="Times New Roman" panose="02020603050405020304" pitchFamily="18" charset="0"/>
              </a:rPr>
              <a:t> </a:t>
            </a:r>
            <a:r>
              <a:rPr lang="en-US" altLang="en-US" sz="4800" dirty="0" err="1">
                <a:solidFill>
                  <a:srgbClr val="002060"/>
                </a:solidFill>
                <a:latin typeface="Times New Roman" panose="02020603050405020304" pitchFamily="18" charset="0"/>
                <a:cs typeface="Times New Roman" panose="02020603050405020304" pitchFamily="18" charset="0"/>
              </a:rPr>
              <a:t>gió</a:t>
            </a:r>
            <a:r>
              <a:rPr lang="en-US" altLang="en-US" sz="4800" dirty="0">
                <a:solidFill>
                  <a:srgbClr val="002060"/>
                </a:solidFill>
                <a:latin typeface="Times New Roman" panose="02020603050405020304" pitchFamily="18" charset="0"/>
                <a:cs typeface="Times New Roman" panose="02020603050405020304" pitchFamily="18" charset="0"/>
              </a:rPr>
              <a:t> se</a:t>
            </a:r>
          </a:p>
          <a:p>
            <a:pPr eaLnBrk="1" hangingPunct="1">
              <a:lnSpc>
                <a:spcPct val="100000"/>
              </a:lnSpc>
              <a:spcBef>
                <a:spcPct val="0"/>
              </a:spcBef>
              <a:buFontTx/>
              <a:buNone/>
            </a:pPr>
            <a:r>
              <a:rPr lang="en-US" altLang="en-US" sz="4800" dirty="0" err="1">
                <a:solidFill>
                  <a:srgbClr val="002060"/>
                </a:solidFill>
                <a:latin typeface="Times New Roman" panose="02020603050405020304" pitchFamily="18" charset="0"/>
                <a:cs typeface="Times New Roman" panose="02020603050405020304" pitchFamily="18" charset="0"/>
              </a:rPr>
              <a:t>Sương</a:t>
            </a:r>
            <a:r>
              <a:rPr lang="en-US" altLang="en-US" sz="4800" dirty="0">
                <a:solidFill>
                  <a:srgbClr val="002060"/>
                </a:solidFill>
                <a:latin typeface="Times New Roman" panose="02020603050405020304" pitchFamily="18" charset="0"/>
                <a:cs typeface="Times New Roman" panose="02020603050405020304" pitchFamily="18" charset="0"/>
              </a:rPr>
              <a:t> </a:t>
            </a:r>
            <a:r>
              <a:rPr lang="en-US" altLang="en-US" sz="4800" dirty="0" err="1">
                <a:solidFill>
                  <a:srgbClr val="002060"/>
                </a:solidFill>
                <a:latin typeface="Times New Roman" panose="02020603050405020304" pitchFamily="18" charset="0"/>
                <a:cs typeface="Times New Roman" panose="02020603050405020304" pitchFamily="18" charset="0"/>
              </a:rPr>
              <a:t>chùng</a:t>
            </a:r>
            <a:r>
              <a:rPr lang="en-US" altLang="en-US" sz="4800" dirty="0">
                <a:solidFill>
                  <a:srgbClr val="002060"/>
                </a:solidFill>
                <a:latin typeface="Times New Roman" panose="02020603050405020304" pitchFamily="18" charset="0"/>
                <a:cs typeface="Times New Roman" panose="02020603050405020304" pitchFamily="18" charset="0"/>
              </a:rPr>
              <a:t> </a:t>
            </a:r>
            <a:r>
              <a:rPr lang="en-US" altLang="en-US" sz="4800" dirty="0" err="1">
                <a:solidFill>
                  <a:srgbClr val="002060"/>
                </a:solidFill>
                <a:latin typeface="Times New Roman" panose="02020603050405020304" pitchFamily="18" charset="0"/>
                <a:cs typeface="Times New Roman" panose="02020603050405020304" pitchFamily="18" charset="0"/>
              </a:rPr>
              <a:t>chình</a:t>
            </a:r>
            <a:r>
              <a:rPr lang="en-US" altLang="en-US" sz="4800" dirty="0">
                <a:solidFill>
                  <a:srgbClr val="002060"/>
                </a:solidFill>
                <a:latin typeface="Times New Roman" panose="02020603050405020304" pitchFamily="18" charset="0"/>
                <a:cs typeface="Times New Roman" panose="02020603050405020304" pitchFamily="18" charset="0"/>
              </a:rPr>
              <a:t> qua </a:t>
            </a:r>
            <a:r>
              <a:rPr lang="en-US" altLang="en-US" sz="4800" dirty="0" err="1">
                <a:solidFill>
                  <a:srgbClr val="002060"/>
                </a:solidFill>
                <a:latin typeface="Times New Roman" panose="02020603050405020304" pitchFamily="18" charset="0"/>
                <a:cs typeface="Times New Roman" panose="02020603050405020304" pitchFamily="18" charset="0"/>
              </a:rPr>
              <a:t>ngõ</a:t>
            </a:r>
            <a:endParaRPr lang="en-US" altLang="en-US" sz="4800" dirty="0">
              <a:solidFill>
                <a:srgbClr val="002060"/>
              </a:solidFill>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r>
              <a:rPr lang="en-US" altLang="en-US" sz="4800" dirty="0" err="1">
                <a:solidFill>
                  <a:srgbClr val="002060"/>
                </a:solidFill>
                <a:latin typeface="Times New Roman" panose="02020603050405020304" pitchFamily="18" charset="0"/>
                <a:cs typeface="Times New Roman" panose="02020603050405020304" pitchFamily="18" charset="0"/>
              </a:rPr>
              <a:t>Hình</a:t>
            </a:r>
            <a:r>
              <a:rPr lang="en-US" altLang="en-US" sz="4800" dirty="0">
                <a:solidFill>
                  <a:srgbClr val="002060"/>
                </a:solidFill>
                <a:latin typeface="Times New Roman" panose="02020603050405020304" pitchFamily="18" charset="0"/>
                <a:cs typeface="Times New Roman" panose="02020603050405020304" pitchFamily="18" charset="0"/>
              </a:rPr>
              <a:t> </a:t>
            </a:r>
            <a:r>
              <a:rPr lang="en-US" altLang="en-US" sz="4800" dirty="0" err="1">
                <a:solidFill>
                  <a:srgbClr val="002060"/>
                </a:solidFill>
                <a:latin typeface="Times New Roman" panose="02020603050405020304" pitchFamily="18" charset="0"/>
                <a:cs typeface="Times New Roman" panose="02020603050405020304" pitchFamily="18" charset="0"/>
              </a:rPr>
              <a:t>như</a:t>
            </a:r>
            <a:r>
              <a:rPr lang="en-US" altLang="en-US" sz="4800" dirty="0">
                <a:solidFill>
                  <a:srgbClr val="002060"/>
                </a:solidFill>
                <a:latin typeface="Times New Roman" panose="02020603050405020304" pitchFamily="18" charset="0"/>
                <a:cs typeface="Times New Roman" panose="02020603050405020304" pitchFamily="18" charset="0"/>
              </a:rPr>
              <a:t> </a:t>
            </a:r>
            <a:r>
              <a:rPr lang="en-US" altLang="en-US" sz="4800" dirty="0" err="1">
                <a:solidFill>
                  <a:srgbClr val="002060"/>
                </a:solidFill>
                <a:latin typeface="Times New Roman" panose="02020603050405020304" pitchFamily="18" charset="0"/>
                <a:cs typeface="Times New Roman" panose="02020603050405020304" pitchFamily="18" charset="0"/>
              </a:rPr>
              <a:t>thu</a:t>
            </a:r>
            <a:r>
              <a:rPr lang="en-US" altLang="en-US" sz="4800" dirty="0">
                <a:solidFill>
                  <a:srgbClr val="002060"/>
                </a:solidFill>
                <a:latin typeface="Times New Roman" panose="02020603050405020304" pitchFamily="18" charset="0"/>
                <a:cs typeface="Times New Roman" panose="02020603050405020304" pitchFamily="18" charset="0"/>
              </a:rPr>
              <a:t> </a:t>
            </a:r>
            <a:r>
              <a:rPr lang="en-US" altLang="en-US" sz="4800" dirty="0" err="1">
                <a:solidFill>
                  <a:srgbClr val="002060"/>
                </a:solidFill>
                <a:latin typeface="Times New Roman" panose="02020603050405020304" pitchFamily="18" charset="0"/>
                <a:cs typeface="Times New Roman" panose="02020603050405020304" pitchFamily="18" charset="0"/>
              </a:rPr>
              <a:t>đã</a:t>
            </a:r>
            <a:r>
              <a:rPr lang="en-US" altLang="en-US" sz="4800" dirty="0">
                <a:solidFill>
                  <a:srgbClr val="002060"/>
                </a:solidFill>
                <a:latin typeface="Times New Roman" panose="02020603050405020304" pitchFamily="18" charset="0"/>
                <a:cs typeface="Times New Roman" panose="02020603050405020304" pitchFamily="18" charset="0"/>
              </a:rPr>
              <a:t> </a:t>
            </a:r>
            <a:r>
              <a:rPr lang="en-US" altLang="en-US" sz="4800" dirty="0" err="1">
                <a:solidFill>
                  <a:srgbClr val="002060"/>
                </a:solidFill>
                <a:latin typeface="Times New Roman" panose="02020603050405020304" pitchFamily="18" charset="0"/>
                <a:cs typeface="Times New Roman" panose="02020603050405020304" pitchFamily="18" charset="0"/>
              </a:rPr>
              <a:t>về</a:t>
            </a:r>
            <a:endParaRPr lang="vi-VN" altLang="en-US" sz="4800"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88975" y="231541"/>
            <a:ext cx="8582799" cy="923330"/>
          </a:xfrm>
          <a:prstGeom prst="rect">
            <a:avLst/>
          </a:prstGeom>
          <a:noFill/>
        </p:spPr>
        <p:txBody>
          <a:bodyPr wrap="non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1. </a:t>
            </a:r>
            <a:r>
              <a:rPr lang="en-US" sz="5400" b="1" dirty="0" err="1" smtClean="0">
                <a:solidFill>
                  <a:srgbClr val="FF0000"/>
                </a:solidFill>
                <a:latin typeface="Times New Roman" panose="02020603050405020304" pitchFamily="18" charset="0"/>
                <a:cs typeface="Times New Roman" panose="02020603050405020304" pitchFamily="18" charset="0"/>
              </a:rPr>
              <a:t>Những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tín</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hiệu</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báo</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thu</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vê</a:t>
            </a:r>
            <a:r>
              <a:rPr lang="en-US" sz="5400" b="1" dirty="0" smtClean="0">
                <a:solidFill>
                  <a:srgbClr val="FF0000"/>
                </a:solidFill>
                <a:latin typeface="Times New Roman" panose="02020603050405020304" pitchFamily="18" charset="0"/>
                <a:cs typeface="Times New Roman" panose="02020603050405020304" pitchFamily="18" charset="0"/>
              </a:rPr>
              <a:t>̀</a:t>
            </a:r>
            <a:endParaRPr lang="en-US" sz="54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8">
            <p14:nvContentPartPr>
              <p14:cNvPr id="2" name="Ink 1"/>
              <p14:cNvContentPartPr/>
              <p14:nvPr/>
            </p14:nvContentPartPr>
            <p14:xfrm>
              <a:off x="7112520" y="1610640"/>
              <a:ext cx="2350440" cy="102240"/>
            </p14:xfrm>
          </p:contentPart>
        </mc:Choice>
        <mc:Fallback xmlns="">
          <p:pic>
            <p:nvPicPr>
              <p:cNvPr id="2" name="Ink 1"/>
              <p:cNvPicPr/>
              <p:nvPr/>
            </p:nvPicPr>
            <p:blipFill>
              <a:blip r:embed="rId9"/>
              <a:stretch>
                <a:fillRect/>
              </a:stretch>
            </p:blipFill>
            <p:spPr>
              <a:xfrm>
                <a:off x="7096680" y="1547280"/>
                <a:ext cx="238212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 name="Ink 2"/>
              <p14:cNvContentPartPr/>
              <p14:nvPr/>
            </p14:nvContentPartPr>
            <p14:xfrm>
              <a:off x="7235280" y="2252160"/>
              <a:ext cx="1559520" cy="79200"/>
            </p14:xfrm>
          </p:contentPart>
        </mc:Choice>
        <mc:Fallback xmlns="">
          <p:pic>
            <p:nvPicPr>
              <p:cNvPr id="3" name="Ink 2"/>
              <p:cNvPicPr/>
              <p:nvPr/>
            </p:nvPicPr>
            <p:blipFill>
              <a:blip r:embed="rId11"/>
              <a:stretch>
                <a:fillRect/>
              </a:stretch>
            </p:blipFill>
            <p:spPr>
              <a:xfrm>
                <a:off x="7219080" y="2188440"/>
                <a:ext cx="1591560" cy="206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 name="Ink 4"/>
              <p14:cNvContentPartPr/>
              <p14:nvPr/>
            </p14:nvContentPartPr>
            <p14:xfrm>
              <a:off x="3541680" y="3008520"/>
              <a:ext cx="1568160" cy="117720"/>
            </p14:xfrm>
          </p:contentPart>
        </mc:Choice>
        <mc:Fallback xmlns="">
          <p:pic>
            <p:nvPicPr>
              <p:cNvPr id="5" name="Ink 4"/>
              <p:cNvPicPr/>
              <p:nvPr/>
            </p:nvPicPr>
            <p:blipFill>
              <a:blip r:embed="rId13"/>
              <a:stretch>
                <a:fillRect/>
              </a:stretch>
            </p:blipFill>
            <p:spPr>
              <a:xfrm>
                <a:off x="3525840" y="2945160"/>
                <a:ext cx="1599840" cy="244800"/>
              </a:xfrm>
              <a:prstGeom prst="rect">
                <a:avLst/>
              </a:prstGeom>
            </p:spPr>
          </p:pic>
        </mc:Fallback>
      </mc:AlternateContent>
    </p:spTree>
    <p:extLst>
      <p:ext uri="{BB962C8B-B14F-4D97-AF65-F5344CB8AC3E}">
        <p14:creationId xmlns:p14="http://schemas.microsoft.com/office/powerpoint/2010/main" val="2863651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6019800" y="76201"/>
            <a:ext cx="52578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dirty="0" err="1">
                <a:solidFill>
                  <a:srgbClr val="0000CC"/>
                </a:solidFill>
                <a:latin typeface=".VnAristote" panose="020B7200000000000000" pitchFamily="34" charset="0"/>
              </a:rPr>
              <a:t>Bçng</a:t>
            </a:r>
            <a:r>
              <a:rPr lang="en-US" altLang="en-US" b="1" dirty="0">
                <a:solidFill>
                  <a:srgbClr val="0000CC"/>
                </a:solidFill>
                <a:latin typeface=".VnAristote" panose="020B7200000000000000" pitchFamily="34" charset="0"/>
              </a:rPr>
              <a:t> </a:t>
            </a:r>
            <a:r>
              <a:rPr lang="en-US" altLang="en-US" b="1" dirty="0" err="1">
                <a:solidFill>
                  <a:srgbClr val="0000CC"/>
                </a:solidFill>
                <a:latin typeface=".VnAristote" panose="020B7200000000000000" pitchFamily="34" charset="0"/>
              </a:rPr>
              <a:t>nhËn</a:t>
            </a:r>
            <a:r>
              <a:rPr lang="en-US" altLang="en-US" b="1" dirty="0">
                <a:solidFill>
                  <a:srgbClr val="0000CC"/>
                </a:solidFill>
                <a:latin typeface=".VnAristote" panose="020B7200000000000000" pitchFamily="34" charset="0"/>
              </a:rPr>
              <a:t> </a:t>
            </a:r>
            <a:r>
              <a:rPr lang="en-US" altLang="en-US" b="1" dirty="0" err="1">
                <a:solidFill>
                  <a:srgbClr val="0000CC"/>
                </a:solidFill>
                <a:latin typeface=".VnAristote" panose="020B7200000000000000" pitchFamily="34" charset="0"/>
              </a:rPr>
              <a:t>ra</a:t>
            </a:r>
            <a:r>
              <a:rPr lang="en-US" altLang="en-US" b="1" dirty="0">
                <a:solidFill>
                  <a:srgbClr val="0000CC"/>
                </a:solidFill>
                <a:latin typeface=".VnAristote" panose="020B7200000000000000" pitchFamily="34" charset="0"/>
              </a:rPr>
              <a:t> </a:t>
            </a:r>
            <a:r>
              <a:rPr lang="en-US" altLang="en-US" b="1" dirty="0" err="1" smtClean="0">
                <a:solidFill>
                  <a:srgbClr val="0000CC"/>
                </a:solidFill>
                <a:latin typeface=".VnAristote" panose="020B7200000000000000" pitchFamily="34" charset="0"/>
              </a:rPr>
              <a:t>h­</a:t>
            </a:r>
            <a:r>
              <a:rPr lang="en-US" altLang="en-US" sz="2500" b="1" i="1" dirty="0" err="1" smtClean="0">
                <a:solidFill>
                  <a:srgbClr val="0000CC"/>
                </a:solidFill>
                <a:latin typeface=".VnAristote" panose="020B7200000000000000" pitchFamily="34" charset="0"/>
              </a:rPr>
              <a:t>ư</a:t>
            </a:r>
            <a:r>
              <a:rPr lang="en-US" altLang="en-US" b="1" dirty="0" err="1" smtClean="0">
                <a:solidFill>
                  <a:srgbClr val="0000CC"/>
                </a:solidFill>
                <a:latin typeface=".VnAristote" panose="020B7200000000000000" pitchFamily="34" charset="0"/>
              </a:rPr>
              <a:t>¬ng</a:t>
            </a:r>
            <a:r>
              <a:rPr lang="en-US" altLang="en-US" b="1" dirty="0" smtClean="0">
                <a:solidFill>
                  <a:srgbClr val="0000CC"/>
                </a:solidFill>
                <a:latin typeface=".VnAristote" panose="020B7200000000000000" pitchFamily="34" charset="0"/>
              </a:rPr>
              <a:t> </a:t>
            </a:r>
            <a:r>
              <a:rPr lang="en-US" altLang="en-US" b="1" dirty="0" err="1">
                <a:solidFill>
                  <a:srgbClr val="0000CC"/>
                </a:solidFill>
                <a:latin typeface=".VnAristote" panose="020B7200000000000000" pitchFamily="34" charset="0"/>
              </a:rPr>
              <a:t>æi</a:t>
            </a:r>
            <a:endParaRPr lang="en-US" altLang="en-US" b="1" dirty="0">
              <a:solidFill>
                <a:srgbClr val="0000CC"/>
              </a:solidFill>
              <a:latin typeface=".VnAristote" panose="020B7200000000000000" pitchFamily="34" charset="0"/>
            </a:endParaRPr>
          </a:p>
          <a:p>
            <a:pPr eaLnBrk="1" hangingPunct="1">
              <a:spcBef>
                <a:spcPct val="0"/>
              </a:spcBef>
              <a:buFontTx/>
              <a:buNone/>
            </a:pPr>
            <a:r>
              <a:rPr lang="en-US" altLang="en-US" b="1" dirty="0" err="1">
                <a:solidFill>
                  <a:srgbClr val="0000CC"/>
                </a:solidFill>
                <a:latin typeface=".VnAristote" panose="020B7200000000000000" pitchFamily="34" charset="0"/>
              </a:rPr>
              <a:t>Ph</a:t>
            </a:r>
            <a:r>
              <a:rPr lang="en-US" altLang="en-US" b="1" dirty="0">
                <a:solidFill>
                  <a:srgbClr val="0000CC"/>
                </a:solidFill>
                <a:latin typeface=".VnAristote" panose="020B7200000000000000" pitchFamily="34" charset="0"/>
              </a:rPr>
              <a:t>¶ </a:t>
            </a:r>
            <a:r>
              <a:rPr lang="en-US" altLang="en-US" b="1" dirty="0" err="1">
                <a:solidFill>
                  <a:srgbClr val="0000CC"/>
                </a:solidFill>
                <a:latin typeface=".VnAristote" panose="020B7200000000000000" pitchFamily="34" charset="0"/>
              </a:rPr>
              <a:t>vµo</a:t>
            </a:r>
            <a:r>
              <a:rPr lang="en-US" altLang="en-US" b="1" dirty="0">
                <a:solidFill>
                  <a:srgbClr val="0000CC"/>
                </a:solidFill>
                <a:latin typeface=".VnAristote" panose="020B7200000000000000" pitchFamily="34" charset="0"/>
              </a:rPr>
              <a:t> </a:t>
            </a:r>
            <a:r>
              <a:rPr lang="en-US" altLang="en-US" b="1" dirty="0" err="1">
                <a:solidFill>
                  <a:srgbClr val="0000CC"/>
                </a:solidFill>
                <a:latin typeface=".VnAristote" panose="020B7200000000000000" pitchFamily="34" charset="0"/>
              </a:rPr>
              <a:t>trong</a:t>
            </a:r>
            <a:r>
              <a:rPr lang="en-US" altLang="en-US" b="1" dirty="0">
                <a:solidFill>
                  <a:srgbClr val="0000CC"/>
                </a:solidFill>
                <a:latin typeface=".VnAristote" panose="020B7200000000000000" pitchFamily="34" charset="0"/>
              </a:rPr>
              <a:t> </a:t>
            </a:r>
            <a:r>
              <a:rPr lang="en-US" altLang="en-US" b="1" dirty="0" err="1">
                <a:solidFill>
                  <a:srgbClr val="0000CC"/>
                </a:solidFill>
                <a:latin typeface=".VnAristote" panose="020B7200000000000000" pitchFamily="34" charset="0"/>
              </a:rPr>
              <a:t>giã</a:t>
            </a:r>
            <a:r>
              <a:rPr lang="en-US" altLang="en-US" b="1" dirty="0">
                <a:solidFill>
                  <a:srgbClr val="0000CC"/>
                </a:solidFill>
                <a:latin typeface=".VnAristote" panose="020B7200000000000000" pitchFamily="34" charset="0"/>
              </a:rPr>
              <a:t> se</a:t>
            </a:r>
          </a:p>
          <a:p>
            <a:pPr eaLnBrk="1" hangingPunct="1">
              <a:spcBef>
                <a:spcPct val="0"/>
              </a:spcBef>
              <a:buFontTx/>
              <a:buNone/>
            </a:pPr>
            <a:r>
              <a:rPr lang="en-US" altLang="en-US" b="1" dirty="0" err="1" smtClean="0">
                <a:solidFill>
                  <a:srgbClr val="0000CC"/>
                </a:solidFill>
                <a:latin typeface=".VnAristote" panose="020B7200000000000000" pitchFamily="34" charset="0"/>
              </a:rPr>
              <a:t>S­</a:t>
            </a:r>
            <a:r>
              <a:rPr lang="en-US" altLang="en-US" sz="2500" b="1" i="1" dirty="0" err="1" smtClean="0">
                <a:solidFill>
                  <a:srgbClr val="0000CC"/>
                </a:solidFill>
                <a:latin typeface=".VnAristote" panose="020B7200000000000000" pitchFamily="34" charset="0"/>
              </a:rPr>
              <a:t>ư</a:t>
            </a:r>
            <a:r>
              <a:rPr lang="en-US" altLang="en-US" b="1" dirty="0" err="1" smtClean="0">
                <a:solidFill>
                  <a:srgbClr val="0000CC"/>
                </a:solidFill>
                <a:latin typeface=".VnAristote" panose="020B7200000000000000" pitchFamily="34" charset="0"/>
              </a:rPr>
              <a:t>¬ng</a:t>
            </a:r>
            <a:r>
              <a:rPr lang="en-US" altLang="en-US" b="1" dirty="0" smtClean="0">
                <a:solidFill>
                  <a:srgbClr val="0000CC"/>
                </a:solidFill>
                <a:latin typeface=".VnAristote" panose="020B7200000000000000" pitchFamily="34" charset="0"/>
              </a:rPr>
              <a:t> </a:t>
            </a:r>
            <a:r>
              <a:rPr lang="en-US" altLang="en-US" b="1" dirty="0" err="1">
                <a:solidFill>
                  <a:srgbClr val="0000CC"/>
                </a:solidFill>
                <a:latin typeface=".VnAristote" panose="020B7200000000000000" pitchFamily="34" charset="0"/>
              </a:rPr>
              <a:t>chïng</a:t>
            </a:r>
            <a:r>
              <a:rPr lang="en-US" altLang="en-US" b="1" dirty="0">
                <a:solidFill>
                  <a:srgbClr val="0000CC"/>
                </a:solidFill>
                <a:latin typeface=".VnAristote" panose="020B7200000000000000" pitchFamily="34" charset="0"/>
              </a:rPr>
              <a:t> </a:t>
            </a:r>
            <a:r>
              <a:rPr lang="en-US" altLang="en-US" b="1" dirty="0" err="1">
                <a:solidFill>
                  <a:srgbClr val="0000CC"/>
                </a:solidFill>
                <a:latin typeface=".VnAristote" panose="020B7200000000000000" pitchFamily="34" charset="0"/>
              </a:rPr>
              <a:t>ch×nh</a:t>
            </a:r>
            <a:r>
              <a:rPr lang="en-US" altLang="en-US" b="1" dirty="0">
                <a:solidFill>
                  <a:srgbClr val="0000CC"/>
                </a:solidFill>
                <a:latin typeface=".VnAristote" panose="020B7200000000000000" pitchFamily="34" charset="0"/>
              </a:rPr>
              <a:t> qua </a:t>
            </a:r>
            <a:r>
              <a:rPr lang="en-US" altLang="en-US" b="1" dirty="0" err="1">
                <a:solidFill>
                  <a:srgbClr val="0000CC"/>
                </a:solidFill>
                <a:latin typeface=".VnAristote" panose="020B7200000000000000" pitchFamily="34" charset="0"/>
              </a:rPr>
              <a:t>ngâ</a:t>
            </a:r>
            <a:endParaRPr lang="en-US" altLang="en-US" b="1" dirty="0">
              <a:solidFill>
                <a:srgbClr val="0000CC"/>
              </a:solidFill>
              <a:latin typeface=".VnAristote" panose="020B7200000000000000" pitchFamily="34" charset="0"/>
            </a:endParaRPr>
          </a:p>
          <a:p>
            <a:pPr eaLnBrk="1" hangingPunct="1">
              <a:spcBef>
                <a:spcPct val="0"/>
              </a:spcBef>
              <a:buFontTx/>
              <a:buNone/>
            </a:pPr>
            <a:r>
              <a:rPr lang="en-US" altLang="en-US" b="1" dirty="0" err="1">
                <a:solidFill>
                  <a:srgbClr val="0000CC"/>
                </a:solidFill>
                <a:latin typeface=".VnAristote" panose="020B7200000000000000" pitchFamily="34" charset="0"/>
              </a:rPr>
              <a:t>H×nh</a:t>
            </a:r>
            <a:r>
              <a:rPr lang="en-US" altLang="en-US" b="1" dirty="0">
                <a:solidFill>
                  <a:srgbClr val="0000CC"/>
                </a:solidFill>
                <a:latin typeface=".VnAristote" panose="020B7200000000000000" pitchFamily="34" charset="0"/>
              </a:rPr>
              <a:t> </a:t>
            </a:r>
            <a:r>
              <a:rPr lang="en-US" altLang="en-US" b="1" dirty="0" err="1" smtClean="0">
                <a:solidFill>
                  <a:srgbClr val="0000CC"/>
                </a:solidFill>
                <a:latin typeface=".VnAristote" panose="020B7200000000000000" pitchFamily="34" charset="0"/>
              </a:rPr>
              <a:t>nh­</a:t>
            </a:r>
            <a:r>
              <a:rPr lang="en-US" altLang="en-US" sz="2500" b="1" i="1" dirty="0" err="1" smtClean="0">
                <a:solidFill>
                  <a:srgbClr val="0000CC"/>
                </a:solidFill>
                <a:latin typeface=".VnAristote" panose="020B7200000000000000" pitchFamily="34" charset="0"/>
              </a:rPr>
              <a:t>ư</a:t>
            </a:r>
            <a:r>
              <a:rPr lang="en-US" altLang="en-US" b="1" dirty="0" smtClean="0">
                <a:solidFill>
                  <a:srgbClr val="0000CC"/>
                </a:solidFill>
                <a:latin typeface=".VnAristote" panose="020B7200000000000000" pitchFamily="34" charset="0"/>
              </a:rPr>
              <a:t> </a:t>
            </a:r>
            <a:r>
              <a:rPr lang="en-US" altLang="en-US" b="1" dirty="0" err="1">
                <a:solidFill>
                  <a:srgbClr val="0000CC"/>
                </a:solidFill>
                <a:latin typeface=".VnAristote" panose="020B7200000000000000" pitchFamily="34" charset="0"/>
              </a:rPr>
              <a:t>thu</a:t>
            </a:r>
            <a:r>
              <a:rPr lang="en-US" altLang="en-US" b="1" dirty="0">
                <a:solidFill>
                  <a:srgbClr val="0000CC"/>
                </a:solidFill>
                <a:latin typeface=".VnAristote" panose="020B7200000000000000" pitchFamily="34" charset="0"/>
              </a:rPr>
              <a:t> ®· </a:t>
            </a:r>
            <a:r>
              <a:rPr lang="en-US" altLang="en-US" b="1" dirty="0" err="1">
                <a:solidFill>
                  <a:srgbClr val="0000CC"/>
                </a:solidFill>
                <a:latin typeface=".VnAristote" panose="020B7200000000000000" pitchFamily="34" charset="0"/>
              </a:rPr>
              <a:t>vÒ</a:t>
            </a:r>
            <a:endParaRPr lang="en-US" altLang="en-US" b="1" dirty="0">
              <a:solidFill>
                <a:srgbClr val="0000CC"/>
              </a:solidFill>
              <a:latin typeface=".VnAristote" panose="020B7200000000000000" pitchFamily="34" charset="0"/>
            </a:endParaRPr>
          </a:p>
        </p:txBody>
      </p:sp>
      <p:sp>
        <p:nvSpPr>
          <p:cNvPr id="158736" name="Text Box 16"/>
          <p:cNvSpPr txBox="1">
            <a:spLocks noChangeArrowheads="1"/>
          </p:cNvSpPr>
          <p:nvPr/>
        </p:nvSpPr>
        <p:spPr bwMode="auto">
          <a:xfrm>
            <a:off x="3131127" y="2620964"/>
            <a:ext cx="433647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err="1">
                <a:solidFill>
                  <a:srgbClr val="FF0000"/>
                </a:solidFill>
                <a:latin typeface=".VnArial" panose="020B7200000000000000" pitchFamily="34" charset="0"/>
              </a:rPr>
              <a:t>Hư­¬ng</a:t>
            </a:r>
            <a:r>
              <a:rPr lang="en-US" altLang="en-US" b="1" dirty="0">
                <a:solidFill>
                  <a:srgbClr val="FF0000"/>
                </a:solidFill>
                <a:latin typeface=".VnArial" panose="020B7200000000000000" pitchFamily="34" charset="0"/>
              </a:rPr>
              <a:t> </a:t>
            </a:r>
            <a:r>
              <a:rPr lang="en-US" altLang="en-US" b="1" dirty="0" err="1">
                <a:solidFill>
                  <a:srgbClr val="FF0000"/>
                </a:solidFill>
                <a:latin typeface=".VnArial" panose="020B7200000000000000" pitchFamily="34" charset="0"/>
              </a:rPr>
              <a:t>æi</a:t>
            </a:r>
            <a:r>
              <a:rPr lang="en-US" altLang="en-US" b="1" dirty="0">
                <a:solidFill>
                  <a:srgbClr val="FF0000"/>
                </a:solidFill>
                <a:latin typeface=".VnArial" panose="020B7200000000000000" pitchFamily="34" charset="0"/>
              </a:rPr>
              <a:t> </a:t>
            </a:r>
            <a:r>
              <a:rPr lang="en-US" altLang="en-US" b="1" dirty="0" err="1">
                <a:solidFill>
                  <a:srgbClr val="003300"/>
                </a:solidFill>
                <a:latin typeface=".VnArial" panose="020B7200000000000000" pitchFamily="34" charset="0"/>
              </a:rPr>
              <a:t>ph</a:t>
            </a:r>
            <a:r>
              <a:rPr lang="en-US" altLang="en-US" b="1" dirty="0">
                <a:solidFill>
                  <a:srgbClr val="003300"/>
                </a:solidFill>
                <a:latin typeface=".VnArial" panose="020B7200000000000000" pitchFamily="34" charset="0"/>
              </a:rPr>
              <a:t>¶</a:t>
            </a:r>
            <a:r>
              <a:rPr lang="en-US" altLang="en-US" sz="2600" dirty="0">
                <a:latin typeface=".VnArial" panose="020B7200000000000000" pitchFamily="34" charset="0"/>
              </a:rPr>
              <a:t> </a:t>
            </a:r>
          </a:p>
          <a:p>
            <a:pPr eaLnBrk="1" hangingPunct="1">
              <a:spcBef>
                <a:spcPct val="50000"/>
              </a:spcBef>
              <a:buFontTx/>
              <a:buNone/>
            </a:pPr>
            <a:r>
              <a:rPr lang="en-US" altLang="en-US" b="1" dirty="0" err="1">
                <a:solidFill>
                  <a:srgbClr val="FF0000"/>
                </a:solidFill>
                <a:latin typeface=".VnArial" panose="020B7200000000000000" pitchFamily="34" charset="0"/>
              </a:rPr>
              <a:t>giã</a:t>
            </a:r>
            <a:r>
              <a:rPr lang="en-US" altLang="en-US" b="1" dirty="0">
                <a:solidFill>
                  <a:srgbClr val="FF0000"/>
                </a:solidFill>
                <a:latin typeface=".VnArial" panose="020B7200000000000000" pitchFamily="34" charset="0"/>
              </a:rPr>
              <a:t> </a:t>
            </a:r>
            <a:r>
              <a:rPr lang="en-US" altLang="en-US" b="1" dirty="0">
                <a:solidFill>
                  <a:srgbClr val="003300"/>
                </a:solidFill>
                <a:latin typeface=".VnArial" panose="020B7200000000000000" pitchFamily="34" charset="0"/>
              </a:rPr>
              <a:t>se</a:t>
            </a:r>
            <a:r>
              <a:rPr lang="en-US" altLang="en-US" sz="2600" dirty="0">
                <a:latin typeface=".VnArial" panose="020B7200000000000000" pitchFamily="34" charset="0"/>
              </a:rPr>
              <a:t> </a:t>
            </a:r>
          </a:p>
        </p:txBody>
      </p:sp>
      <p:grpSp>
        <p:nvGrpSpPr>
          <p:cNvPr id="2" name="Group 53"/>
          <p:cNvGrpSpPr>
            <a:grpSpLocks/>
          </p:cNvGrpSpPr>
          <p:nvPr/>
        </p:nvGrpSpPr>
        <p:grpSpPr bwMode="auto">
          <a:xfrm>
            <a:off x="6019802" y="147638"/>
            <a:ext cx="4291013" cy="1001713"/>
            <a:chOff x="2832" y="93"/>
            <a:chExt cx="2703" cy="631"/>
          </a:xfrm>
        </p:grpSpPr>
        <p:sp>
          <p:nvSpPr>
            <p:cNvPr id="21537" name="Text Box 4"/>
            <p:cNvSpPr txBox="1">
              <a:spLocks noChangeArrowheads="1"/>
            </p:cNvSpPr>
            <p:nvPr/>
          </p:nvSpPr>
          <p:spPr bwMode="auto">
            <a:xfrm>
              <a:off x="4298" y="93"/>
              <a:ext cx="1237"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500" b="1" i="1" dirty="0" err="1">
                  <a:solidFill>
                    <a:srgbClr val="FF0000"/>
                  </a:solidFill>
                  <a:latin typeface=".VnTime" panose="020B7200000000000000" pitchFamily="34" charset="0"/>
                </a:rPr>
                <a:t>h­ư¬ng</a:t>
              </a:r>
              <a:r>
                <a:rPr lang="en-US" altLang="en-US" sz="2500" b="1" i="1" dirty="0">
                  <a:solidFill>
                    <a:srgbClr val="FF0000"/>
                  </a:solidFill>
                  <a:latin typeface=".VnTime" panose="020B7200000000000000" pitchFamily="34" charset="0"/>
                </a:rPr>
                <a:t> </a:t>
              </a:r>
              <a:r>
                <a:rPr lang="en-US" altLang="en-US" sz="2500" b="1" i="1" dirty="0" err="1">
                  <a:solidFill>
                    <a:srgbClr val="FF0000"/>
                  </a:solidFill>
                  <a:latin typeface=".VnTime" panose="020B7200000000000000" pitchFamily="34" charset="0"/>
                </a:rPr>
                <a:t>æi</a:t>
              </a:r>
              <a:endParaRPr lang="en-US" altLang="en-US" sz="2500" b="1" i="1" dirty="0">
                <a:solidFill>
                  <a:srgbClr val="FF0000"/>
                </a:solidFill>
                <a:latin typeface=".VnTime" panose="020B7200000000000000" pitchFamily="34" charset="0"/>
              </a:endParaRPr>
            </a:p>
          </p:txBody>
        </p:sp>
        <p:sp>
          <p:nvSpPr>
            <p:cNvPr id="21538" name="Text Box 5"/>
            <p:cNvSpPr txBox="1">
              <a:spLocks noChangeArrowheads="1"/>
            </p:cNvSpPr>
            <p:nvPr/>
          </p:nvSpPr>
          <p:spPr bwMode="auto">
            <a:xfrm>
              <a:off x="4350" y="355"/>
              <a:ext cx="96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a:solidFill>
                    <a:srgbClr val="FF0000"/>
                  </a:solidFill>
                  <a:latin typeface=".VnAristote" panose="020B7200000000000000" pitchFamily="34" charset="0"/>
                </a:rPr>
                <a:t>giã</a:t>
              </a:r>
              <a:endParaRPr lang="en-US" altLang="en-US" b="1">
                <a:solidFill>
                  <a:srgbClr val="0000FF"/>
                </a:solidFill>
                <a:latin typeface=".VnAristote" panose="020B7200000000000000" pitchFamily="34" charset="0"/>
              </a:endParaRPr>
            </a:p>
          </p:txBody>
        </p:sp>
        <p:sp>
          <p:nvSpPr>
            <p:cNvPr id="21539" name="Text Box 21"/>
            <p:cNvSpPr txBox="1">
              <a:spLocks noChangeArrowheads="1"/>
            </p:cNvSpPr>
            <p:nvPr/>
          </p:nvSpPr>
          <p:spPr bwMode="auto">
            <a:xfrm>
              <a:off x="2832" y="355"/>
              <a:ext cx="67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rgbClr val="006600"/>
                  </a:solidFill>
                  <a:latin typeface=".VnAristote" panose="020B7200000000000000" pitchFamily="34" charset="0"/>
                </a:rPr>
                <a:t>Ph¶</a:t>
              </a:r>
            </a:p>
          </p:txBody>
        </p:sp>
        <p:sp>
          <p:nvSpPr>
            <p:cNvPr id="21540" name="Rectangle 23"/>
            <p:cNvSpPr>
              <a:spLocks noChangeArrowheads="1"/>
            </p:cNvSpPr>
            <p:nvPr/>
          </p:nvSpPr>
          <p:spPr bwMode="auto">
            <a:xfrm>
              <a:off x="4724" y="356"/>
              <a:ext cx="291"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a:solidFill>
                    <a:srgbClr val="006600"/>
                  </a:solidFill>
                  <a:latin typeface=".VnAristote" panose="020B7200000000000000" pitchFamily="34" charset="0"/>
                </a:rPr>
                <a:t>se</a:t>
              </a:r>
            </a:p>
          </p:txBody>
        </p:sp>
      </p:grpSp>
      <p:pic>
        <p:nvPicPr>
          <p:cNvPr id="21509" name="Picture 52" descr="fruits_gua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38" y="198006"/>
            <a:ext cx="38862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74" name="Text Box 54"/>
          <p:cNvSpPr txBox="1">
            <a:spLocks noChangeArrowheads="1"/>
          </p:cNvSpPr>
          <p:nvPr/>
        </p:nvSpPr>
        <p:spPr bwMode="auto">
          <a:xfrm>
            <a:off x="554182" y="3062289"/>
            <a:ext cx="142701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00" b="1" dirty="0" err="1">
                <a:solidFill>
                  <a:srgbClr val="0000CC"/>
                </a:solidFill>
                <a:latin typeface=".VnTimeH" panose="020B7200000000000000" pitchFamily="34" charset="0"/>
              </a:rPr>
              <a:t>C¶nh</a:t>
            </a:r>
            <a:endParaRPr lang="en-US" altLang="en-US" sz="2600" b="1" dirty="0">
              <a:solidFill>
                <a:srgbClr val="0000CC"/>
              </a:solidFill>
              <a:latin typeface=".VnTimeH" panose="020B7200000000000000" pitchFamily="34" charset="0"/>
            </a:endParaRPr>
          </a:p>
          <a:p>
            <a:pPr algn="ctr" eaLnBrk="1" hangingPunct="1">
              <a:spcBef>
                <a:spcPct val="0"/>
              </a:spcBef>
              <a:buFontTx/>
              <a:buNone/>
            </a:pPr>
            <a:r>
              <a:rPr lang="en-US" altLang="en-US" sz="2200" b="1" i="1" dirty="0">
                <a:solidFill>
                  <a:srgbClr val="0000FF"/>
                </a:solidFill>
                <a:latin typeface=".VnTime" panose="020B7200000000000000" pitchFamily="34" charset="0"/>
              </a:rPr>
              <a:t>(</a:t>
            </a:r>
            <a:r>
              <a:rPr lang="en-US" altLang="en-US" sz="2200" b="1" i="1" dirty="0" err="1">
                <a:solidFill>
                  <a:srgbClr val="0000FF"/>
                </a:solidFill>
                <a:latin typeface=".VnTime" panose="020B7200000000000000" pitchFamily="34" charset="0"/>
              </a:rPr>
              <a:t>TÝn</a:t>
            </a:r>
            <a:r>
              <a:rPr lang="en-US" altLang="en-US" sz="2200" b="1" i="1" dirty="0">
                <a:solidFill>
                  <a:srgbClr val="0000FF"/>
                </a:solidFill>
                <a:latin typeface=".VnTime" panose="020B7200000000000000" pitchFamily="34" charset="0"/>
              </a:rPr>
              <a:t> </a:t>
            </a:r>
            <a:r>
              <a:rPr lang="en-US" altLang="en-US" sz="2200" b="1" i="1" dirty="0" err="1">
                <a:solidFill>
                  <a:srgbClr val="0000FF"/>
                </a:solidFill>
                <a:latin typeface=".VnTime" panose="020B7200000000000000" pitchFamily="34" charset="0"/>
              </a:rPr>
              <a:t>hiÖu</a:t>
            </a:r>
            <a:r>
              <a:rPr lang="en-US" altLang="en-US" sz="2200" b="1" i="1" dirty="0">
                <a:solidFill>
                  <a:srgbClr val="0000FF"/>
                </a:solidFill>
                <a:latin typeface=".VnTime" panose="020B7200000000000000" pitchFamily="34" charset="0"/>
              </a:rPr>
              <a:t> </a:t>
            </a:r>
            <a:r>
              <a:rPr lang="en-US" altLang="en-US" sz="2200" b="1" i="1" dirty="0" err="1">
                <a:solidFill>
                  <a:srgbClr val="0000FF"/>
                </a:solidFill>
                <a:latin typeface=".VnTime" panose="020B7200000000000000" pitchFamily="34" charset="0"/>
              </a:rPr>
              <a:t>thu</a:t>
            </a:r>
            <a:r>
              <a:rPr lang="en-US" altLang="en-US" sz="2200" b="1" i="1" dirty="0">
                <a:solidFill>
                  <a:srgbClr val="0000FF"/>
                </a:solidFill>
                <a:latin typeface=".VnTime" panose="020B7200000000000000" pitchFamily="34" charset="0"/>
              </a:rPr>
              <a:t> </a:t>
            </a:r>
            <a:r>
              <a:rPr lang="en-US" altLang="en-US" sz="2200" b="1" i="1" dirty="0" err="1">
                <a:solidFill>
                  <a:srgbClr val="0000FF"/>
                </a:solidFill>
                <a:latin typeface=".VnTime" panose="020B7200000000000000" pitchFamily="34" charset="0"/>
              </a:rPr>
              <a:t>vÒ</a:t>
            </a:r>
            <a:r>
              <a:rPr lang="en-US" altLang="en-US" sz="2200" b="1" i="1" dirty="0">
                <a:solidFill>
                  <a:srgbClr val="0000FF"/>
                </a:solidFill>
                <a:latin typeface=".VnTime" panose="020B7200000000000000" pitchFamily="34" charset="0"/>
              </a:rPr>
              <a:t>)</a:t>
            </a:r>
          </a:p>
        </p:txBody>
      </p:sp>
      <p:sp>
        <p:nvSpPr>
          <p:cNvPr id="158775" name="Text Box 55"/>
          <p:cNvSpPr txBox="1">
            <a:spLocks noChangeArrowheads="1"/>
          </p:cNvSpPr>
          <p:nvPr/>
        </p:nvSpPr>
        <p:spPr bwMode="auto">
          <a:xfrm>
            <a:off x="2895600" y="4098925"/>
            <a:ext cx="205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err="1">
                <a:solidFill>
                  <a:srgbClr val="FF0000"/>
                </a:solidFill>
                <a:latin typeface=".VnArial" panose="020B7200000000000000" pitchFamily="34" charset="0"/>
              </a:rPr>
              <a:t>S­ư¬ng</a:t>
            </a:r>
            <a:r>
              <a:rPr lang="en-US" altLang="en-US" b="1" dirty="0">
                <a:solidFill>
                  <a:srgbClr val="FF0000"/>
                </a:solidFill>
                <a:latin typeface=".VnArial" panose="020B7200000000000000" pitchFamily="34" charset="0"/>
              </a:rPr>
              <a:t> </a:t>
            </a:r>
          </a:p>
        </p:txBody>
      </p:sp>
      <p:sp>
        <p:nvSpPr>
          <p:cNvPr id="158776" name="Text Box 56"/>
          <p:cNvSpPr txBox="1">
            <a:spLocks noChangeArrowheads="1"/>
          </p:cNvSpPr>
          <p:nvPr/>
        </p:nvSpPr>
        <p:spPr bwMode="auto">
          <a:xfrm>
            <a:off x="4343400" y="4105277"/>
            <a:ext cx="2743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err="1">
                <a:solidFill>
                  <a:srgbClr val="003300"/>
                </a:solidFill>
                <a:latin typeface=".VnArial" panose="020B7200000000000000" pitchFamily="34" charset="0"/>
              </a:rPr>
              <a:t>chïng</a:t>
            </a:r>
            <a:r>
              <a:rPr lang="en-US" altLang="en-US" b="1" dirty="0">
                <a:solidFill>
                  <a:srgbClr val="003300"/>
                </a:solidFill>
                <a:latin typeface=".VnArial" panose="020B7200000000000000" pitchFamily="34" charset="0"/>
              </a:rPr>
              <a:t> </a:t>
            </a:r>
            <a:r>
              <a:rPr lang="en-US" altLang="en-US" b="1" dirty="0" err="1">
                <a:solidFill>
                  <a:srgbClr val="003300"/>
                </a:solidFill>
                <a:latin typeface=".VnArial" panose="020B7200000000000000" pitchFamily="34" charset="0"/>
              </a:rPr>
              <a:t>ch×nh</a:t>
            </a:r>
            <a:endParaRPr lang="en-US" altLang="en-US" b="1" dirty="0">
              <a:solidFill>
                <a:srgbClr val="003300"/>
              </a:solidFill>
              <a:latin typeface=".VnArial" panose="020B7200000000000000" pitchFamily="34" charset="0"/>
            </a:endParaRPr>
          </a:p>
        </p:txBody>
      </p:sp>
      <p:sp>
        <p:nvSpPr>
          <p:cNvPr id="158777" name="Text Box 57"/>
          <p:cNvSpPr txBox="1">
            <a:spLocks noChangeArrowheads="1"/>
          </p:cNvSpPr>
          <p:nvPr/>
        </p:nvSpPr>
        <p:spPr bwMode="auto">
          <a:xfrm>
            <a:off x="6087918" y="1100800"/>
            <a:ext cx="1447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i="1" dirty="0" err="1">
                <a:solidFill>
                  <a:srgbClr val="FF0000"/>
                </a:solidFill>
                <a:latin typeface=".VnTime" panose="020B7200000000000000" pitchFamily="34" charset="0"/>
              </a:rPr>
              <a:t>S­ư¬ng</a:t>
            </a:r>
            <a:endParaRPr lang="en-US" altLang="en-US" sz="2800" b="1" i="1" dirty="0">
              <a:solidFill>
                <a:srgbClr val="FF0000"/>
              </a:solidFill>
              <a:latin typeface=".VnTime" panose="020B7200000000000000" pitchFamily="34" charset="0"/>
            </a:endParaRPr>
          </a:p>
        </p:txBody>
      </p:sp>
      <p:sp>
        <p:nvSpPr>
          <p:cNvPr id="158778" name="Text Box 58"/>
          <p:cNvSpPr txBox="1">
            <a:spLocks noChangeArrowheads="1"/>
          </p:cNvSpPr>
          <p:nvPr/>
        </p:nvSpPr>
        <p:spPr bwMode="auto">
          <a:xfrm>
            <a:off x="7118350" y="1054100"/>
            <a:ext cx="2127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dirty="0" err="1">
                <a:solidFill>
                  <a:srgbClr val="006600"/>
                </a:solidFill>
                <a:latin typeface=".VnAristote" panose="020B7200000000000000" pitchFamily="34" charset="0"/>
              </a:rPr>
              <a:t>chïng</a:t>
            </a:r>
            <a:r>
              <a:rPr lang="en-US" altLang="en-US" dirty="0">
                <a:solidFill>
                  <a:srgbClr val="006600"/>
                </a:solidFill>
                <a:latin typeface=".VnAristote" panose="020B7200000000000000" pitchFamily="34" charset="0"/>
              </a:rPr>
              <a:t> </a:t>
            </a:r>
            <a:r>
              <a:rPr lang="en-US" altLang="en-US" dirty="0" err="1">
                <a:solidFill>
                  <a:srgbClr val="006600"/>
                </a:solidFill>
                <a:latin typeface=".VnAristote" panose="020B7200000000000000" pitchFamily="34" charset="0"/>
              </a:rPr>
              <a:t>ch×nh</a:t>
            </a:r>
            <a:endParaRPr lang="en-US" altLang="en-US" dirty="0">
              <a:solidFill>
                <a:srgbClr val="006600"/>
              </a:solidFill>
              <a:latin typeface=".VnAristote" panose="020B7200000000000000" pitchFamily="34" charset="0"/>
            </a:endParaRPr>
          </a:p>
        </p:txBody>
      </p:sp>
      <p:grpSp>
        <p:nvGrpSpPr>
          <p:cNvPr id="3" name="Group 63"/>
          <p:cNvGrpSpPr>
            <a:grpSpLocks/>
          </p:cNvGrpSpPr>
          <p:nvPr/>
        </p:nvGrpSpPr>
        <p:grpSpPr bwMode="auto">
          <a:xfrm>
            <a:off x="2133600" y="3164537"/>
            <a:ext cx="685800" cy="1219200"/>
            <a:chOff x="816" y="1872"/>
            <a:chExt cx="432" cy="768"/>
          </a:xfrm>
        </p:grpSpPr>
        <p:sp>
          <p:nvSpPr>
            <p:cNvPr id="21534" name="Line 60"/>
            <p:cNvSpPr>
              <a:spLocks noChangeShapeType="1"/>
            </p:cNvSpPr>
            <p:nvPr/>
          </p:nvSpPr>
          <p:spPr bwMode="auto">
            <a:xfrm flipV="1">
              <a:off x="816" y="1872"/>
              <a:ext cx="384" cy="33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5" name="Line 61"/>
            <p:cNvSpPr>
              <a:spLocks noChangeShapeType="1"/>
            </p:cNvSpPr>
            <p:nvPr/>
          </p:nvSpPr>
          <p:spPr bwMode="auto">
            <a:xfrm>
              <a:off x="816" y="2208"/>
              <a:ext cx="43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6" name="Line 62"/>
            <p:cNvSpPr>
              <a:spLocks noChangeShapeType="1"/>
            </p:cNvSpPr>
            <p:nvPr/>
          </p:nvSpPr>
          <p:spPr bwMode="auto">
            <a:xfrm>
              <a:off x="816" y="2208"/>
              <a:ext cx="384" cy="43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8784" name="Text Box 64"/>
          <p:cNvSpPr txBox="1">
            <a:spLocks noChangeArrowheads="1"/>
          </p:cNvSpPr>
          <p:nvPr/>
        </p:nvSpPr>
        <p:spPr bwMode="auto">
          <a:xfrm>
            <a:off x="6885709" y="3106236"/>
            <a:ext cx="1371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b="1" dirty="0" err="1">
                <a:solidFill>
                  <a:srgbClr val="FF0066"/>
                </a:solidFill>
                <a:latin typeface=".VnTimeH" panose="020B7200000000000000" pitchFamily="34" charset="0"/>
              </a:rPr>
              <a:t>nghÖ</a:t>
            </a:r>
            <a:r>
              <a:rPr lang="en-US" altLang="en-US" sz="2400" b="1" dirty="0">
                <a:solidFill>
                  <a:srgbClr val="FF0066"/>
                </a:solidFill>
                <a:latin typeface=".VnTimeH" panose="020B7200000000000000" pitchFamily="34" charset="0"/>
              </a:rPr>
              <a:t> </a:t>
            </a:r>
            <a:r>
              <a:rPr lang="en-US" altLang="en-US" sz="2400" b="1" dirty="0" err="1">
                <a:solidFill>
                  <a:srgbClr val="FF0066"/>
                </a:solidFill>
                <a:latin typeface=".VnTimeH" panose="020B7200000000000000" pitchFamily="34" charset="0"/>
              </a:rPr>
              <a:t>thuËt</a:t>
            </a:r>
            <a:endParaRPr lang="en-US" altLang="en-US" sz="2400" b="1" dirty="0">
              <a:solidFill>
                <a:srgbClr val="FF0066"/>
              </a:solidFill>
              <a:latin typeface=".VnTimeH" panose="020B7200000000000000" pitchFamily="34" charset="0"/>
            </a:endParaRPr>
          </a:p>
        </p:txBody>
      </p:sp>
      <p:sp>
        <p:nvSpPr>
          <p:cNvPr id="158785" name="AutoShape 65"/>
          <p:cNvSpPr>
            <a:spLocks/>
          </p:cNvSpPr>
          <p:nvPr/>
        </p:nvSpPr>
        <p:spPr bwMode="auto">
          <a:xfrm>
            <a:off x="6885709" y="2862045"/>
            <a:ext cx="152400" cy="1570037"/>
          </a:xfrm>
          <a:prstGeom prst="rightBrace">
            <a:avLst>
              <a:gd name="adj1" fmla="val 85851"/>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600">
              <a:latin typeface=".VnCommercial Script" pitchFamily="34" charset="0"/>
            </a:endParaRPr>
          </a:p>
        </p:txBody>
      </p:sp>
      <p:sp>
        <p:nvSpPr>
          <p:cNvPr id="158786" name="Line 66"/>
          <p:cNvSpPr>
            <a:spLocks noChangeShapeType="1"/>
          </p:cNvSpPr>
          <p:nvPr/>
        </p:nvSpPr>
        <p:spPr bwMode="auto">
          <a:xfrm flipV="1">
            <a:off x="8161481" y="2900436"/>
            <a:ext cx="38100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8787" name="Text Box 67"/>
          <p:cNvSpPr txBox="1">
            <a:spLocks noChangeArrowheads="1"/>
          </p:cNvSpPr>
          <p:nvPr/>
        </p:nvSpPr>
        <p:spPr bwMode="auto">
          <a:xfrm>
            <a:off x="8756073" y="2638499"/>
            <a:ext cx="1981200" cy="523875"/>
          </a:xfrm>
          <a:prstGeom prst="rect">
            <a:avLst/>
          </a:prstGeom>
          <a:solidFill>
            <a:srgbClr val="FFCCFF"/>
          </a:solidFill>
          <a:ln w="9525">
            <a:solidFill>
              <a:schemeClr val="accent2"/>
            </a:solidFill>
            <a:miter lim="800000"/>
            <a:headEnd/>
            <a:tailEnd/>
          </a:ln>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dirty="0" err="1">
                <a:solidFill>
                  <a:srgbClr val="0000CC"/>
                </a:solidFill>
                <a:latin typeface=".VnTime" panose="020B7200000000000000" pitchFamily="34" charset="0"/>
              </a:rPr>
              <a:t>Nh©n</a:t>
            </a:r>
            <a:r>
              <a:rPr lang="en-US" altLang="en-US" sz="2800" b="1" dirty="0">
                <a:solidFill>
                  <a:srgbClr val="0000CC"/>
                </a:solidFill>
                <a:latin typeface=".VnTime" panose="020B7200000000000000" pitchFamily="34" charset="0"/>
              </a:rPr>
              <a:t> ho¸</a:t>
            </a:r>
          </a:p>
        </p:txBody>
      </p:sp>
      <p:sp>
        <p:nvSpPr>
          <p:cNvPr id="158788" name="Text Box 68"/>
          <p:cNvSpPr txBox="1">
            <a:spLocks noChangeArrowheads="1"/>
          </p:cNvSpPr>
          <p:nvPr/>
        </p:nvSpPr>
        <p:spPr bwMode="auto">
          <a:xfrm>
            <a:off x="8714509" y="3491562"/>
            <a:ext cx="2514600" cy="892175"/>
          </a:xfrm>
          <a:prstGeom prst="rect">
            <a:avLst/>
          </a:prstGeom>
          <a:solidFill>
            <a:srgbClr val="CCFFCC"/>
          </a:solidFill>
          <a:ln w="9525">
            <a:solidFill>
              <a:schemeClr val="accent2"/>
            </a:solidFill>
            <a:miter lim="800000"/>
            <a:headEnd/>
            <a:tailEnd/>
          </a:ln>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600" b="1" dirty="0" err="1">
                <a:solidFill>
                  <a:srgbClr val="0000CC"/>
                </a:solidFill>
                <a:latin typeface=".VnTime" panose="020B7200000000000000" pitchFamily="34" charset="0"/>
              </a:rPr>
              <a:t>Tõ</a:t>
            </a:r>
            <a:r>
              <a:rPr lang="en-US" altLang="en-US" sz="2600" b="1" dirty="0">
                <a:solidFill>
                  <a:srgbClr val="0000CC"/>
                </a:solidFill>
                <a:latin typeface=".VnTime" panose="020B7200000000000000" pitchFamily="34" charset="0"/>
              </a:rPr>
              <a:t> ng÷, </a:t>
            </a:r>
            <a:r>
              <a:rPr lang="en-US" altLang="en-US" sz="2600" b="1" dirty="0" err="1">
                <a:solidFill>
                  <a:srgbClr val="0000CC"/>
                </a:solidFill>
                <a:latin typeface=".VnTime" panose="020B7200000000000000" pitchFamily="34" charset="0"/>
              </a:rPr>
              <a:t>h×nh</a:t>
            </a:r>
            <a:r>
              <a:rPr lang="en-US" altLang="en-US" sz="2600" b="1" dirty="0">
                <a:solidFill>
                  <a:srgbClr val="0000CC"/>
                </a:solidFill>
                <a:latin typeface=".VnTime" panose="020B7200000000000000" pitchFamily="34" charset="0"/>
              </a:rPr>
              <a:t> ¶</a:t>
            </a:r>
            <a:r>
              <a:rPr lang="en-US" altLang="en-US" sz="2600" b="1" dirty="0" err="1">
                <a:solidFill>
                  <a:srgbClr val="0000CC"/>
                </a:solidFill>
                <a:latin typeface=".VnTime" panose="020B7200000000000000" pitchFamily="34" charset="0"/>
              </a:rPr>
              <a:t>nh</a:t>
            </a:r>
            <a:r>
              <a:rPr lang="en-US" altLang="en-US" sz="2600" b="1" dirty="0">
                <a:solidFill>
                  <a:srgbClr val="0000CC"/>
                </a:solidFill>
                <a:latin typeface=".VnTime" panose="020B7200000000000000" pitchFamily="34" charset="0"/>
              </a:rPr>
              <a:t> </a:t>
            </a:r>
            <a:r>
              <a:rPr lang="en-US" altLang="en-US" sz="2600" b="1" dirty="0" err="1">
                <a:solidFill>
                  <a:srgbClr val="0000CC"/>
                </a:solidFill>
                <a:latin typeface=".VnTime" panose="020B7200000000000000" pitchFamily="34" charset="0"/>
              </a:rPr>
              <a:t>giµu</a:t>
            </a:r>
            <a:r>
              <a:rPr lang="en-US" altLang="en-US" sz="2600" b="1" dirty="0">
                <a:solidFill>
                  <a:srgbClr val="0000CC"/>
                </a:solidFill>
                <a:latin typeface=".VnTime" panose="020B7200000000000000" pitchFamily="34" charset="0"/>
              </a:rPr>
              <a:t> </a:t>
            </a:r>
            <a:r>
              <a:rPr lang="en-US" altLang="en-US" sz="2600" b="1" dirty="0" err="1">
                <a:solidFill>
                  <a:srgbClr val="0000CC"/>
                </a:solidFill>
                <a:latin typeface=".VnTime" panose="020B7200000000000000" pitchFamily="34" charset="0"/>
              </a:rPr>
              <a:t>søc</a:t>
            </a:r>
            <a:r>
              <a:rPr lang="en-US" altLang="en-US" sz="2600" b="1" dirty="0">
                <a:solidFill>
                  <a:srgbClr val="0000CC"/>
                </a:solidFill>
                <a:latin typeface=".VnTime" panose="020B7200000000000000" pitchFamily="34" charset="0"/>
              </a:rPr>
              <a:t> </a:t>
            </a:r>
            <a:r>
              <a:rPr lang="en-US" altLang="en-US" sz="2600" b="1" dirty="0" err="1">
                <a:solidFill>
                  <a:srgbClr val="0000CC"/>
                </a:solidFill>
                <a:latin typeface=".VnTime" panose="020B7200000000000000" pitchFamily="34" charset="0"/>
              </a:rPr>
              <a:t>gîi</a:t>
            </a:r>
            <a:endParaRPr lang="en-US" altLang="en-US" sz="2600" b="1" dirty="0">
              <a:solidFill>
                <a:srgbClr val="0000CC"/>
              </a:solidFill>
              <a:latin typeface=".VnTime" panose="020B7200000000000000" pitchFamily="34" charset="0"/>
            </a:endParaRPr>
          </a:p>
        </p:txBody>
      </p:sp>
      <p:sp>
        <p:nvSpPr>
          <p:cNvPr id="158789" name="Line 69"/>
          <p:cNvSpPr>
            <a:spLocks noChangeShapeType="1"/>
          </p:cNvSpPr>
          <p:nvPr/>
        </p:nvSpPr>
        <p:spPr bwMode="auto">
          <a:xfrm>
            <a:off x="8181109" y="3610266"/>
            <a:ext cx="45720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8793" name="Text Box 73"/>
          <p:cNvSpPr txBox="1">
            <a:spLocks noChangeArrowheads="1"/>
          </p:cNvSpPr>
          <p:nvPr/>
        </p:nvSpPr>
        <p:spPr bwMode="auto">
          <a:xfrm>
            <a:off x="6019800" y="77788"/>
            <a:ext cx="121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a:solidFill>
                  <a:srgbClr val="FF00FF"/>
                </a:solidFill>
                <a:latin typeface=".VnAristote" panose="020B7200000000000000" pitchFamily="34" charset="0"/>
              </a:rPr>
              <a:t>Bçng</a:t>
            </a:r>
          </a:p>
        </p:txBody>
      </p:sp>
      <p:sp>
        <p:nvSpPr>
          <p:cNvPr id="158794" name="Text Box 74"/>
          <p:cNvSpPr txBox="1">
            <a:spLocks noChangeArrowheads="1"/>
          </p:cNvSpPr>
          <p:nvPr/>
        </p:nvSpPr>
        <p:spPr bwMode="auto">
          <a:xfrm>
            <a:off x="6096000" y="1593073"/>
            <a:ext cx="2133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i="1" dirty="0" err="1">
                <a:solidFill>
                  <a:srgbClr val="FF00FF"/>
                </a:solidFill>
                <a:latin typeface=".VnTime" panose="020B7200000000000000" pitchFamily="34" charset="0"/>
              </a:rPr>
              <a:t>H×nh</a:t>
            </a:r>
            <a:r>
              <a:rPr lang="en-US" altLang="en-US" sz="2800" b="1" i="1" dirty="0">
                <a:solidFill>
                  <a:srgbClr val="FF00FF"/>
                </a:solidFill>
                <a:latin typeface=".VnTime" panose="020B7200000000000000" pitchFamily="34" charset="0"/>
              </a:rPr>
              <a:t> </a:t>
            </a:r>
            <a:r>
              <a:rPr lang="en-US" altLang="en-US" sz="2800" b="1" i="1" dirty="0" err="1">
                <a:solidFill>
                  <a:srgbClr val="FF00FF"/>
                </a:solidFill>
                <a:latin typeface=".VnTime" panose="020B7200000000000000" pitchFamily="34" charset="0"/>
              </a:rPr>
              <a:t>như</a:t>
            </a:r>
            <a:r>
              <a:rPr lang="en-US" altLang="en-US" sz="2800" b="1" i="1" dirty="0">
                <a:solidFill>
                  <a:srgbClr val="FF00FF"/>
                </a:solidFill>
                <a:latin typeface=".VnTime" panose="020B7200000000000000" pitchFamily="34" charset="0"/>
              </a:rPr>
              <a:t>­</a:t>
            </a:r>
          </a:p>
        </p:txBody>
      </p:sp>
      <p:sp>
        <p:nvSpPr>
          <p:cNvPr id="37" name="TextBox 36"/>
          <p:cNvSpPr txBox="1">
            <a:spLocks noChangeArrowheads="1"/>
          </p:cNvSpPr>
          <p:nvPr/>
        </p:nvSpPr>
        <p:spPr bwMode="auto">
          <a:xfrm>
            <a:off x="554182" y="5031858"/>
            <a:ext cx="10851298" cy="1077218"/>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Hình</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ảnh</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Hương</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ổi</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gió</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se,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sương</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b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b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=&gt;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Tín</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hiệu</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đặc</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trưng</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của</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thời</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khắc</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giao</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mùa</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từ</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hạ</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sang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thu</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endParaRPr kumimoji="0" lang="en-US" altLang="en-US" sz="3200" b="1" i="0" u="none" strike="noStrike" kern="0" cap="none" spc="0" normalizeH="0" baseline="0" noProof="0" dirty="0" smtClean="0">
              <a:ln>
                <a:noFill/>
              </a:ln>
              <a:solidFill>
                <a:srgbClr val="002060"/>
              </a:solidFill>
              <a:effectLst/>
              <a:uLnTx/>
              <a:uFillTx/>
              <a:ea typeface="SimSun" panose="02010600030101010101" pitchFamily="2" charset="-122"/>
            </a:endParaRPr>
          </a:p>
        </p:txBody>
      </p:sp>
    </p:spTree>
    <p:extLst>
      <p:ext uri="{BB962C8B-B14F-4D97-AF65-F5344CB8AC3E}">
        <p14:creationId xmlns:p14="http://schemas.microsoft.com/office/powerpoint/2010/main" val="2612058426"/>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8736"/>
                                        </p:tgtEl>
                                        <p:attrNameLst>
                                          <p:attrName>style.visibility</p:attrName>
                                        </p:attrNameLst>
                                      </p:cBhvr>
                                      <p:to>
                                        <p:strVal val="visible"/>
                                      </p:to>
                                    </p:set>
                                    <p:animEffect transition="in" filter="box(in)">
                                      <p:cBhvr>
                                        <p:cTn id="7" dur="500"/>
                                        <p:tgtEl>
                                          <p:spTgt spid="158736"/>
                                        </p:tgtEl>
                                      </p:cBhvr>
                                    </p:animEffect>
                                  </p:childTnLst>
                                </p:cTn>
                              </p:par>
                              <p:par>
                                <p:cTn id="8" presetID="5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770" decel="100000"/>
                                        <p:tgtEl>
                                          <p:spTgt spid="2"/>
                                        </p:tgtEl>
                                      </p:cBhvr>
                                    </p:animEffect>
                                    <p:animScale>
                                      <p:cBhvr>
                                        <p:cTn id="11" dur="770" decel="100000"/>
                                        <p:tgtEl>
                                          <p:spTgt spid="2"/>
                                        </p:tgtEl>
                                      </p:cBhvr>
                                      <p:from x="10000" y="10000"/>
                                      <p:to x="200000" y="450000"/>
                                    </p:animScale>
                                    <p:animScale>
                                      <p:cBhvr>
                                        <p:cTn id="12" dur="1230" accel="100000" fill="hold">
                                          <p:stCondLst>
                                            <p:cond delay="770"/>
                                          </p:stCondLst>
                                        </p:cTn>
                                        <p:tgtEl>
                                          <p:spTgt spid="2"/>
                                        </p:tgtEl>
                                      </p:cBhvr>
                                      <p:from x="200000" y="450000"/>
                                      <p:to x="100000" y="100000"/>
                                    </p:animScale>
                                    <p:set>
                                      <p:cBhvr>
                                        <p:cTn id="13" dur="770" fill="hold"/>
                                        <p:tgtEl>
                                          <p:spTgt spid="2"/>
                                        </p:tgtEl>
                                        <p:attrNameLst>
                                          <p:attrName>ppt_x</p:attrName>
                                        </p:attrNameLst>
                                      </p:cBhvr>
                                      <p:to>
                                        <p:strVal val="(0.5)"/>
                                      </p:to>
                                    </p:set>
                                    <p:anim from="(0.5)" to="(#ppt_x)" calcmode="lin" valueType="num">
                                      <p:cBhvr>
                                        <p:cTn id="14" dur="1230" accel="100000" fill="hold">
                                          <p:stCondLst>
                                            <p:cond delay="770"/>
                                          </p:stCondLst>
                                        </p:cTn>
                                        <p:tgtEl>
                                          <p:spTgt spid="2"/>
                                        </p:tgtEl>
                                        <p:attrNameLst>
                                          <p:attrName>ppt_x</p:attrName>
                                        </p:attrNameLst>
                                      </p:cBhvr>
                                    </p:anim>
                                    <p:set>
                                      <p:cBhvr>
                                        <p:cTn id="15" dur="770" fill="hold"/>
                                        <p:tgtEl>
                                          <p:spTgt spid="2"/>
                                        </p:tgtEl>
                                        <p:attrNameLst>
                                          <p:attrName>ppt_y</p:attrName>
                                        </p:attrNameLst>
                                      </p:cBhvr>
                                      <p:to>
                                        <p:strVal val="(#ppt_y+0.4)"/>
                                      </p:to>
                                    </p:set>
                                    <p:anim from="(#ppt_y+0.4)" to="(#ppt_y)" calcmode="lin" valueType="num">
                                      <p:cBhvr>
                                        <p:cTn id="16" dur="1230" accel="100000" fill="hold">
                                          <p:stCondLst>
                                            <p:cond delay="770"/>
                                          </p:stCondLst>
                                        </p:cTn>
                                        <p:tgtEl>
                                          <p:spTgt spid="2"/>
                                        </p:tgtEl>
                                        <p:attrNameLst>
                                          <p:attrName>ppt_y</p:attrName>
                                        </p:attrNameLst>
                                      </p:cBhvr>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2" presetClass="entr" presetSubtype="8"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lide(fromLeft)">
                                      <p:cBhvr>
                                        <p:cTn id="21" dur="500"/>
                                        <p:tgtEl>
                                          <p:spTgt spid="3"/>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58774"/>
                                        </p:tgtEl>
                                        <p:attrNameLst>
                                          <p:attrName>style.visibility</p:attrName>
                                        </p:attrNameLst>
                                      </p:cBhvr>
                                      <p:to>
                                        <p:strVal val="visible"/>
                                      </p:to>
                                    </p:set>
                                    <p:anim calcmode="lin" valueType="num">
                                      <p:cBhvr>
                                        <p:cTn id="24" dur="500" fill="hold"/>
                                        <p:tgtEl>
                                          <p:spTgt spid="158774"/>
                                        </p:tgtEl>
                                        <p:attrNameLst>
                                          <p:attrName>ppt_w</p:attrName>
                                        </p:attrNameLst>
                                      </p:cBhvr>
                                      <p:tavLst>
                                        <p:tav tm="0">
                                          <p:val>
                                            <p:fltVal val="0"/>
                                          </p:val>
                                        </p:tav>
                                        <p:tav tm="100000">
                                          <p:val>
                                            <p:strVal val="#ppt_w"/>
                                          </p:val>
                                        </p:tav>
                                      </p:tavLst>
                                    </p:anim>
                                    <p:anim calcmode="lin" valueType="num">
                                      <p:cBhvr>
                                        <p:cTn id="25" dur="500" fill="hold"/>
                                        <p:tgtEl>
                                          <p:spTgt spid="158774"/>
                                        </p:tgtEl>
                                        <p:attrNameLst>
                                          <p:attrName>ppt_h</p:attrName>
                                        </p:attrNameLst>
                                      </p:cBhvr>
                                      <p:tavLst>
                                        <p:tav tm="0">
                                          <p:val>
                                            <p:fltVal val="0"/>
                                          </p:val>
                                        </p:tav>
                                        <p:tav tm="100000">
                                          <p:val>
                                            <p:strVal val="#ppt_h"/>
                                          </p:val>
                                        </p:tav>
                                      </p:tavLst>
                                    </p:anim>
                                    <p:animEffect transition="in" filter="fade">
                                      <p:cBhvr>
                                        <p:cTn id="26" dur="500"/>
                                        <p:tgtEl>
                                          <p:spTgt spid="158774"/>
                                        </p:tgtEl>
                                      </p:cBhvr>
                                    </p:animEffect>
                                  </p:childTnLst>
                                </p:cTn>
                              </p:par>
                              <p:par>
                                <p:cTn id="27" presetID="51" presetClass="entr" presetSubtype="0" fill="hold" grpId="0" nodeType="withEffect">
                                  <p:stCondLst>
                                    <p:cond delay="0"/>
                                  </p:stCondLst>
                                  <p:childTnLst>
                                    <p:set>
                                      <p:cBhvr>
                                        <p:cTn id="28" dur="1" fill="hold">
                                          <p:stCondLst>
                                            <p:cond delay="0"/>
                                          </p:stCondLst>
                                        </p:cTn>
                                        <p:tgtEl>
                                          <p:spTgt spid="158777"/>
                                        </p:tgtEl>
                                        <p:attrNameLst>
                                          <p:attrName>style.visibility</p:attrName>
                                        </p:attrNameLst>
                                      </p:cBhvr>
                                      <p:to>
                                        <p:strVal val="visible"/>
                                      </p:to>
                                    </p:set>
                                    <p:animEffect transition="in" filter="fade">
                                      <p:cBhvr>
                                        <p:cTn id="29" dur="770" decel="100000"/>
                                        <p:tgtEl>
                                          <p:spTgt spid="158777"/>
                                        </p:tgtEl>
                                      </p:cBhvr>
                                    </p:animEffect>
                                    <p:animScale>
                                      <p:cBhvr>
                                        <p:cTn id="30" dur="770" decel="100000"/>
                                        <p:tgtEl>
                                          <p:spTgt spid="158777"/>
                                        </p:tgtEl>
                                      </p:cBhvr>
                                      <p:from x="10000" y="10000"/>
                                      <p:to x="200000" y="450000"/>
                                    </p:animScale>
                                    <p:animScale>
                                      <p:cBhvr>
                                        <p:cTn id="31" dur="1230" accel="100000" fill="hold">
                                          <p:stCondLst>
                                            <p:cond delay="770"/>
                                          </p:stCondLst>
                                        </p:cTn>
                                        <p:tgtEl>
                                          <p:spTgt spid="158777"/>
                                        </p:tgtEl>
                                      </p:cBhvr>
                                      <p:from x="200000" y="450000"/>
                                      <p:to x="100000" y="100000"/>
                                    </p:animScale>
                                    <p:set>
                                      <p:cBhvr>
                                        <p:cTn id="32" dur="770" fill="hold"/>
                                        <p:tgtEl>
                                          <p:spTgt spid="158777"/>
                                        </p:tgtEl>
                                        <p:attrNameLst>
                                          <p:attrName>ppt_x</p:attrName>
                                        </p:attrNameLst>
                                      </p:cBhvr>
                                      <p:to>
                                        <p:strVal val="(0.5)"/>
                                      </p:to>
                                    </p:set>
                                    <p:anim from="(0.5)" to="(#ppt_x)" calcmode="lin" valueType="num">
                                      <p:cBhvr>
                                        <p:cTn id="33" dur="1230" accel="100000" fill="hold">
                                          <p:stCondLst>
                                            <p:cond delay="770"/>
                                          </p:stCondLst>
                                        </p:cTn>
                                        <p:tgtEl>
                                          <p:spTgt spid="158777"/>
                                        </p:tgtEl>
                                        <p:attrNameLst>
                                          <p:attrName>ppt_x</p:attrName>
                                        </p:attrNameLst>
                                      </p:cBhvr>
                                    </p:anim>
                                    <p:set>
                                      <p:cBhvr>
                                        <p:cTn id="34" dur="770" fill="hold"/>
                                        <p:tgtEl>
                                          <p:spTgt spid="158777"/>
                                        </p:tgtEl>
                                        <p:attrNameLst>
                                          <p:attrName>ppt_y</p:attrName>
                                        </p:attrNameLst>
                                      </p:cBhvr>
                                      <p:to>
                                        <p:strVal val="(#ppt_y+0.4)"/>
                                      </p:to>
                                    </p:set>
                                    <p:anim from="(#ppt_y+0.4)" to="(#ppt_y)" calcmode="lin" valueType="num">
                                      <p:cBhvr>
                                        <p:cTn id="35" dur="1230" accel="100000" fill="hold">
                                          <p:stCondLst>
                                            <p:cond delay="770"/>
                                          </p:stCondLst>
                                        </p:cTn>
                                        <p:tgtEl>
                                          <p:spTgt spid="158777"/>
                                        </p:tgtEl>
                                        <p:attrNameLst>
                                          <p:attrName>ppt_y</p:attrName>
                                        </p:attrNameLst>
                                      </p:cBhvr>
                                    </p:anim>
                                  </p:childTnLst>
                                </p:cTn>
                              </p:par>
                              <p:par>
                                <p:cTn id="36" presetID="51" presetClass="entr" presetSubtype="0" fill="hold" grpId="0" nodeType="withEffect">
                                  <p:stCondLst>
                                    <p:cond delay="0"/>
                                  </p:stCondLst>
                                  <p:childTnLst>
                                    <p:set>
                                      <p:cBhvr>
                                        <p:cTn id="37" dur="1" fill="hold">
                                          <p:stCondLst>
                                            <p:cond delay="0"/>
                                          </p:stCondLst>
                                        </p:cTn>
                                        <p:tgtEl>
                                          <p:spTgt spid="158778"/>
                                        </p:tgtEl>
                                        <p:attrNameLst>
                                          <p:attrName>style.visibility</p:attrName>
                                        </p:attrNameLst>
                                      </p:cBhvr>
                                      <p:to>
                                        <p:strVal val="visible"/>
                                      </p:to>
                                    </p:set>
                                    <p:animEffect transition="in" filter="fade">
                                      <p:cBhvr>
                                        <p:cTn id="38" dur="770" decel="100000"/>
                                        <p:tgtEl>
                                          <p:spTgt spid="158778"/>
                                        </p:tgtEl>
                                      </p:cBhvr>
                                    </p:animEffect>
                                    <p:animScale>
                                      <p:cBhvr>
                                        <p:cTn id="39" dur="770" decel="100000"/>
                                        <p:tgtEl>
                                          <p:spTgt spid="158778"/>
                                        </p:tgtEl>
                                      </p:cBhvr>
                                      <p:from x="10000" y="10000"/>
                                      <p:to x="200000" y="450000"/>
                                    </p:animScale>
                                    <p:animScale>
                                      <p:cBhvr>
                                        <p:cTn id="40" dur="1230" accel="100000" fill="hold">
                                          <p:stCondLst>
                                            <p:cond delay="770"/>
                                          </p:stCondLst>
                                        </p:cTn>
                                        <p:tgtEl>
                                          <p:spTgt spid="158778"/>
                                        </p:tgtEl>
                                      </p:cBhvr>
                                      <p:from x="200000" y="450000"/>
                                      <p:to x="100000" y="100000"/>
                                    </p:animScale>
                                    <p:set>
                                      <p:cBhvr>
                                        <p:cTn id="41" dur="770" fill="hold"/>
                                        <p:tgtEl>
                                          <p:spTgt spid="158778"/>
                                        </p:tgtEl>
                                        <p:attrNameLst>
                                          <p:attrName>ppt_x</p:attrName>
                                        </p:attrNameLst>
                                      </p:cBhvr>
                                      <p:to>
                                        <p:strVal val="(0.5)"/>
                                      </p:to>
                                    </p:set>
                                    <p:anim from="(0.5)" to="(#ppt_x)" calcmode="lin" valueType="num">
                                      <p:cBhvr>
                                        <p:cTn id="42" dur="1230" accel="100000" fill="hold">
                                          <p:stCondLst>
                                            <p:cond delay="770"/>
                                          </p:stCondLst>
                                        </p:cTn>
                                        <p:tgtEl>
                                          <p:spTgt spid="158778"/>
                                        </p:tgtEl>
                                        <p:attrNameLst>
                                          <p:attrName>ppt_x</p:attrName>
                                        </p:attrNameLst>
                                      </p:cBhvr>
                                    </p:anim>
                                    <p:set>
                                      <p:cBhvr>
                                        <p:cTn id="43" dur="770" fill="hold"/>
                                        <p:tgtEl>
                                          <p:spTgt spid="158778"/>
                                        </p:tgtEl>
                                        <p:attrNameLst>
                                          <p:attrName>ppt_y</p:attrName>
                                        </p:attrNameLst>
                                      </p:cBhvr>
                                      <p:to>
                                        <p:strVal val="(#ppt_y+0.4)"/>
                                      </p:to>
                                    </p:set>
                                    <p:anim from="(#ppt_y+0.4)" to="(#ppt_y)" calcmode="lin" valueType="num">
                                      <p:cBhvr>
                                        <p:cTn id="44" dur="1230" accel="100000" fill="hold">
                                          <p:stCondLst>
                                            <p:cond delay="770"/>
                                          </p:stCondLst>
                                        </p:cTn>
                                        <p:tgtEl>
                                          <p:spTgt spid="158778"/>
                                        </p:tgtEl>
                                        <p:attrNameLst>
                                          <p:attrName>ppt_y</p:attrName>
                                        </p:attrNameLst>
                                      </p:cBhvr>
                                    </p:anim>
                                  </p:childTnLst>
                                </p:cTn>
                              </p:par>
                              <p:par>
                                <p:cTn id="45" presetID="51" presetClass="entr" presetSubtype="0" fill="hold" grpId="0" nodeType="withEffect">
                                  <p:stCondLst>
                                    <p:cond delay="0"/>
                                  </p:stCondLst>
                                  <p:childTnLst>
                                    <p:set>
                                      <p:cBhvr>
                                        <p:cTn id="46" dur="1" fill="hold">
                                          <p:stCondLst>
                                            <p:cond delay="0"/>
                                          </p:stCondLst>
                                        </p:cTn>
                                        <p:tgtEl>
                                          <p:spTgt spid="158775"/>
                                        </p:tgtEl>
                                        <p:attrNameLst>
                                          <p:attrName>style.visibility</p:attrName>
                                        </p:attrNameLst>
                                      </p:cBhvr>
                                      <p:to>
                                        <p:strVal val="visible"/>
                                      </p:to>
                                    </p:set>
                                    <p:animEffect transition="in" filter="fade">
                                      <p:cBhvr>
                                        <p:cTn id="47" dur="770" decel="100000"/>
                                        <p:tgtEl>
                                          <p:spTgt spid="158775"/>
                                        </p:tgtEl>
                                      </p:cBhvr>
                                    </p:animEffect>
                                    <p:animScale>
                                      <p:cBhvr>
                                        <p:cTn id="48" dur="770" decel="100000"/>
                                        <p:tgtEl>
                                          <p:spTgt spid="158775"/>
                                        </p:tgtEl>
                                      </p:cBhvr>
                                      <p:from x="10000" y="10000"/>
                                      <p:to x="200000" y="450000"/>
                                    </p:animScale>
                                    <p:animScale>
                                      <p:cBhvr>
                                        <p:cTn id="49" dur="1230" accel="100000" fill="hold">
                                          <p:stCondLst>
                                            <p:cond delay="770"/>
                                          </p:stCondLst>
                                        </p:cTn>
                                        <p:tgtEl>
                                          <p:spTgt spid="158775"/>
                                        </p:tgtEl>
                                      </p:cBhvr>
                                      <p:from x="200000" y="450000"/>
                                      <p:to x="100000" y="100000"/>
                                    </p:animScale>
                                    <p:set>
                                      <p:cBhvr>
                                        <p:cTn id="50" dur="770" fill="hold"/>
                                        <p:tgtEl>
                                          <p:spTgt spid="158775"/>
                                        </p:tgtEl>
                                        <p:attrNameLst>
                                          <p:attrName>ppt_x</p:attrName>
                                        </p:attrNameLst>
                                      </p:cBhvr>
                                      <p:to>
                                        <p:strVal val="(0.5)"/>
                                      </p:to>
                                    </p:set>
                                    <p:anim from="(0.5)" to="(#ppt_x)" calcmode="lin" valueType="num">
                                      <p:cBhvr>
                                        <p:cTn id="51" dur="1230" accel="100000" fill="hold">
                                          <p:stCondLst>
                                            <p:cond delay="770"/>
                                          </p:stCondLst>
                                        </p:cTn>
                                        <p:tgtEl>
                                          <p:spTgt spid="158775"/>
                                        </p:tgtEl>
                                        <p:attrNameLst>
                                          <p:attrName>ppt_x</p:attrName>
                                        </p:attrNameLst>
                                      </p:cBhvr>
                                    </p:anim>
                                    <p:set>
                                      <p:cBhvr>
                                        <p:cTn id="52" dur="770" fill="hold"/>
                                        <p:tgtEl>
                                          <p:spTgt spid="158775"/>
                                        </p:tgtEl>
                                        <p:attrNameLst>
                                          <p:attrName>ppt_y</p:attrName>
                                        </p:attrNameLst>
                                      </p:cBhvr>
                                      <p:to>
                                        <p:strVal val="(#ppt_y+0.4)"/>
                                      </p:to>
                                    </p:set>
                                    <p:anim from="(#ppt_y+0.4)" to="(#ppt_y)" calcmode="lin" valueType="num">
                                      <p:cBhvr>
                                        <p:cTn id="53" dur="1230" accel="100000" fill="hold">
                                          <p:stCondLst>
                                            <p:cond delay="770"/>
                                          </p:stCondLst>
                                        </p:cTn>
                                        <p:tgtEl>
                                          <p:spTgt spid="158775"/>
                                        </p:tgtEl>
                                        <p:attrNameLst>
                                          <p:attrName>ppt_y</p:attrName>
                                        </p:attrNameLst>
                                      </p:cBhvr>
                                    </p:anim>
                                  </p:childTnLst>
                                </p:cTn>
                              </p:par>
                              <p:par>
                                <p:cTn id="54" presetID="51" presetClass="entr" presetSubtype="0" fill="hold" grpId="0" nodeType="withEffect">
                                  <p:stCondLst>
                                    <p:cond delay="0"/>
                                  </p:stCondLst>
                                  <p:childTnLst>
                                    <p:set>
                                      <p:cBhvr>
                                        <p:cTn id="55" dur="1" fill="hold">
                                          <p:stCondLst>
                                            <p:cond delay="0"/>
                                          </p:stCondLst>
                                        </p:cTn>
                                        <p:tgtEl>
                                          <p:spTgt spid="158776"/>
                                        </p:tgtEl>
                                        <p:attrNameLst>
                                          <p:attrName>style.visibility</p:attrName>
                                        </p:attrNameLst>
                                      </p:cBhvr>
                                      <p:to>
                                        <p:strVal val="visible"/>
                                      </p:to>
                                    </p:set>
                                    <p:animEffect transition="in" filter="fade">
                                      <p:cBhvr>
                                        <p:cTn id="56" dur="770" decel="100000"/>
                                        <p:tgtEl>
                                          <p:spTgt spid="158776"/>
                                        </p:tgtEl>
                                      </p:cBhvr>
                                    </p:animEffect>
                                    <p:animScale>
                                      <p:cBhvr>
                                        <p:cTn id="57" dur="770" decel="100000"/>
                                        <p:tgtEl>
                                          <p:spTgt spid="158776"/>
                                        </p:tgtEl>
                                      </p:cBhvr>
                                      <p:from x="10000" y="10000"/>
                                      <p:to x="200000" y="450000"/>
                                    </p:animScale>
                                    <p:animScale>
                                      <p:cBhvr>
                                        <p:cTn id="58" dur="1230" accel="100000" fill="hold">
                                          <p:stCondLst>
                                            <p:cond delay="770"/>
                                          </p:stCondLst>
                                        </p:cTn>
                                        <p:tgtEl>
                                          <p:spTgt spid="158776"/>
                                        </p:tgtEl>
                                      </p:cBhvr>
                                      <p:from x="200000" y="450000"/>
                                      <p:to x="100000" y="100000"/>
                                    </p:animScale>
                                    <p:set>
                                      <p:cBhvr>
                                        <p:cTn id="59" dur="770" fill="hold"/>
                                        <p:tgtEl>
                                          <p:spTgt spid="158776"/>
                                        </p:tgtEl>
                                        <p:attrNameLst>
                                          <p:attrName>ppt_x</p:attrName>
                                        </p:attrNameLst>
                                      </p:cBhvr>
                                      <p:to>
                                        <p:strVal val="(0.5)"/>
                                      </p:to>
                                    </p:set>
                                    <p:anim from="(0.5)" to="(#ppt_x)" calcmode="lin" valueType="num">
                                      <p:cBhvr>
                                        <p:cTn id="60" dur="1230" accel="100000" fill="hold">
                                          <p:stCondLst>
                                            <p:cond delay="770"/>
                                          </p:stCondLst>
                                        </p:cTn>
                                        <p:tgtEl>
                                          <p:spTgt spid="158776"/>
                                        </p:tgtEl>
                                        <p:attrNameLst>
                                          <p:attrName>ppt_x</p:attrName>
                                        </p:attrNameLst>
                                      </p:cBhvr>
                                    </p:anim>
                                    <p:set>
                                      <p:cBhvr>
                                        <p:cTn id="61" dur="770" fill="hold"/>
                                        <p:tgtEl>
                                          <p:spTgt spid="158776"/>
                                        </p:tgtEl>
                                        <p:attrNameLst>
                                          <p:attrName>ppt_y</p:attrName>
                                        </p:attrNameLst>
                                      </p:cBhvr>
                                      <p:to>
                                        <p:strVal val="(#ppt_y+0.4)"/>
                                      </p:to>
                                    </p:set>
                                    <p:anim from="(#ppt_y+0.4)" to="(#ppt_y)" calcmode="lin" valueType="num">
                                      <p:cBhvr>
                                        <p:cTn id="62" dur="1230" accel="100000" fill="hold">
                                          <p:stCondLst>
                                            <p:cond delay="770"/>
                                          </p:stCondLst>
                                        </p:cTn>
                                        <p:tgtEl>
                                          <p:spTgt spid="158776"/>
                                        </p:tgtEl>
                                        <p:attrNameLst>
                                          <p:attrName>ppt_y</p:attrName>
                                        </p:attrNameLst>
                                      </p:cBhvr>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58784"/>
                                        </p:tgtEl>
                                        <p:attrNameLst>
                                          <p:attrName>style.visibility</p:attrName>
                                        </p:attrNameLst>
                                      </p:cBhvr>
                                      <p:to>
                                        <p:strVal val="visible"/>
                                      </p:to>
                                    </p:set>
                                    <p:animEffect transition="in" filter="box(in)">
                                      <p:cBhvr>
                                        <p:cTn id="67" dur="500"/>
                                        <p:tgtEl>
                                          <p:spTgt spid="158784"/>
                                        </p:tgtEl>
                                      </p:cBhvr>
                                    </p:animEffect>
                                  </p:childTnLst>
                                </p:cTn>
                              </p:par>
                              <p:par>
                                <p:cTn id="68" presetID="12" presetClass="entr" presetSubtype="8" fill="hold" grpId="0" nodeType="withEffect">
                                  <p:stCondLst>
                                    <p:cond delay="0"/>
                                  </p:stCondLst>
                                  <p:childTnLst>
                                    <p:set>
                                      <p:cBhvr>
                                        <p:cTn id="69" dur="1" fill="hold">
                                          <p:stCondLst>
                                            <p:cond delay="0"/>
                                          </p:stCondLst>
                                        </p:cTn>
                                        <p:tgtEl>
                                          <p:spTgt spid="158785"/>
                                        </p:tgtEl>
                                        <p:attrNameLst>
                                          <p:attrName>style.visibility</p:attrName>
                                        </p:attrNameLst>
                                      </p:cBhvr>
                                      <p:to>
                                        <p:strVal val="visible"/>
                                      </p:to>
                                    </p:set>
                                    <p:animEffect transition="in" filter="slide(fromLeft)">
                                      <p:cBhvr>
                                        <p:cTn id="70" dur="500"/>
                                        <p:tgtEl>
                                          <p:spTgt spid="158785"/>
                                        </p:tgtEl>
                                      </p:cBhvr>
                                    </p:animEffect>
                                  </p:childTnLst>
                                </p:cTn>
                              </p:par>
                              <p:par>
                                <p:cTn id="71" presetID="4" presetClass="entr" presetSubtype="16" fill="hold" nodeType="withEffect">
                                  <p:stCondLst>
                                    <p:cond delay="0"/>
                                  </p:stCondLst>
                                  <p:childTnLst>
                                    <p:set>
                                      <p:cBhvr>
                                        <p:cTn id="72" dur="1" fill="hold">
                                          <p:stCondLst>
                                            <p:cond delay="0"/>
                                          </p:stCondLst>
                                        </p:cTn>
                                        <p:tgtEl>
                                          <p:spTgt spid="158786"/>
                                        </p:tgtEl>
                                        <p:attrNameLst>
                                          <p:attrName>style.visibility</p:attrName>
                                        </p:attrNameLst>
                                      </p:cBhvr>
                                      <p:to>
                                        <p:strVal val="visible"/>
                                      </p:to>
                                    </p:set>
                                    <p:animEffect transition="in" filter="box(in)">
                                      <p:cBhvr>
                                        <p:cTn id="73" dur="500"/>
                                        <p:tgtEl>
                                          <p:spTgt spid="158786"/>
                                        </p:tgtEl>
                                      </p:cBhvr>
                                    </p:animEffect>
                                  </p:childTnLst>
                                </p:cTn>
                              </p:par>
                              <p:par>
                                <p:cTn id="74" presetID="4" presetClass="entr" presetSubtype="16" fill="hold" grpId="0" nodeType="withEffect">
                                  <p:stCondLst>
                                    <p:cond delay="0"/>
                                  </p:stCondLst>
                                  <p:childTnLst>
                                    <p:set>
                                      <p:cBhvr>
                                        <p:cTn id="75" dur="1" fill="hold">
                                          <p:stCondLst>
                                            <p:cond delay="0"/>
                                          </p:stCondLst>
                                        </p:cTn>
                                        <p:tgtEl>
                                          <p:spTgt spid="158787"/>
                                        </p:tgtEl>
                                        <p:attrNameLst>
                                          <p:attrName>style.visibility</p:attrName>
                                        </p:attrNameLst>
                                      </p:cBhvr>
                                      <p:to>
                                        <p:strVal val="visible"/>
                                      </p:to>
                                    </p:set>
                                    <p:animEffect transition="in" filter="box(in)">
                                      <p:cBhvr>
                                        <p:cTn id="76" dur="500"/>
                                        <p:tgtEl>
                                          <p:spTgt spid="158787"/>
                                        </p:tgtEl>
                                      </p:cBhvr>
                                    </p:animEffect>
                                  </p:childTnLst>
                                </p:cTn>
                              </p:par>
                              <p:par>
                                <p:cTn id="77" presetID="4" presetClass="entr" presetSubtype="16" fill="hold" grpId="0" nodeType="withEffect">
                                  <p:stCondLst>
                                    <p:cond delay="0"/>
                                  </p:stCondLst>
                                  <p:childTnLst>
                                    <p:set>
                                      <p:cBhvr>
                                        <p:cTn id="78" dur="1" fill="hold">
                                          <p:stCondLst>
                                            <p:cond delay="0"/>
                                          </p:stCondLst>
                                        </p:cTn>
                                        <p:tgtEl>
                                          <p:spTgt spid="158788"/>
                                        </p:tgtEl>
                                        <p:attrNameLst>
                                          <p:attrName>style.visibility</p:attrName>
                                        </p:attrNameLst>
                                      </p:cBhvr>
                                      <p:to>
                                        <p:strVal val="visible"/>
                                      </p:to>
                                    </p:set>
                                    <p:animEffect transition="in" filter="box(in)">
                                      <p:cBhvr>
                                        <p:cTn id="79" dur="500"/>
                                        <p:tgtEl>
                                          <p:spTgt spid="158788"/>
                                        </p:tgtEl>
                                      </p:cBhvr>
                                    </p:animEffect>
                                  </p:childTnLst>
                                </p:cTn>
                              </p:par>
                              <p:par>
                                <p:cTn id="80" presetID="4" presetClass="entr" presetSubtype="16" fill="hold" nodeType="withEffect">
                                  <p:stCondLst>
                                    <p:cond delay="0"/>
                                  </p:stCondLst>
                                  <p:childTnLst>
                                    <p:set>
                                      <p:cBhvr>
                                        <p:cTn id="81" dur="1" fill="hold">
                                          <p:stCondLst>
                                            <p:cond delay="0"/>
                                          </p:stCondLst>
                                        </p:cTn>
                                        <p:tgtEl>
                                          <p:spTgt spid="158789"/>
                                        </p:tgtEl>
                                        <p:attrNameLst>
                                          <p:attrName>style.visibility</p:attrName>
                                        </p:attrNameLst>
                                      </p:cBhvr>
                                      <p:to>
                                        <p:strVal val="visible"/>
                                      </p:to>
                                    </p:set>
                                    <p:animEffect transition="in" filter="box(in)">
                                      <p:cBhvr>
                                        <p:cTn id="82" dur="500"/>
                                        <p:tgtEl>
                                          <p:spTgt spid="158789"/>
                                        </p:tgtEl>
                                      </p:cBhvr>
                                    </p:animEffect>
                                  </p:childTnLst>
                                </p:cTn>
                              </p:par>
                              <p:par>
                                <p:cTn id="83" presetID="51" presetClass="entr" presetSubtype="0" fill="hold" grpId="0" nodeType="withEffect">
                                  <p:stCondLst>
                                    <p:cond delay="0"/>
                                  </p:stCondLst>
                                  <p:childTnLst>
                                    <p:set>
                                      <p:cBhvr>
                                        <p:cTn id="84" dur="1" fill="hold">
                                          <p:stCondLst>
                                            <p:cond delay="0"/>
                                          </p:stCondLst>
                                        </p:cTn>
                                        <p:tgtEl>
                                          <p:spTgt spid="158793"/>
                                        </p:tgtEl>
                                        <p:attrNameLst>
                                          <p:attrName>style.visibility</p:attrName>
                                        </p:attrNameLst>
                                      </p:cBhvr>
                                      <p:to>
                                        <p:strVal val="visible"/>
                                      </p:to>
                                    </p:set>
                                    <p:animEffect transition="in" filter="fade">
                                      <p:cBhvr>
                                        <p:cTn id="85" dur="770" decel="100000"/>
                                        <p:tgtEl>
                                          <p:spTgt spid="158793"/>
                                        </p:tgtEl>
                                      </p:cBhvr>
                                    </p:animEffect>
                                    <p:animScale>
                                      <p:cBhvr>
                                        <p:cTn id="86" dur="770" decel="100000"/>
                                        <p:tgtEl>
                                          <p:spTgt spid="158793"/>
                                        </p:tgtEl>
                                      </p:cBhvr>
                                      <p:from x="10000" y="10000"/>
                                      <p:to x="200000" y="450000"/>
                                    </p:animScale>
                                    <p:animScale>
                                      <p:cBhvr>
                                        <p:cTn id="87" dur="1230" accel="100000" fill="hold">
                                          <p:stCondLst>
                                            <p:cond delay="770"/>
                                          </p:stCondLst>
                                        </p:cTn>
                                        <p:tgtEl>
                                          <p:spTgt spid="158793"/>
                                        </p:tgtEl>
                                      </p:cBhvr>
                                      <p:from x="200000" y="450000"/>
                                      <p:to x="100000" y="100000"/>
                                    </p:animScale>
                                    <p:set>
                                      <p:cBhvr>
                                        <p:cTn id="88" dur="770" fill="hold"/>
                                        <p:tgtEl>
                                          <p:spTgt spid="158793"/>
                                        </p:tgtEl>
                                        <p:attrNameLst>
                                          <p:attrName>ppt_x</p:attrName>
                                        </p:attrNameLst>
                                      </p:cBhvr>
                                      <p:to>
                                        <p:strVal val="(0.5)"/>
                                      </p:to>
                                    </p:set>
                                    <p:anim from="(0.5)" to="(#ppt_x)" calcmode="lin" valueType="num">
                                      <p:cBhvr>
                                        <p:cTn id="89" dur="1230" accel="100000" fill="hold">
                                          <p:stCondLst>
                                            <p:cond delay="770"/>
                                          </p:stCondLst>
                                        </p:cTn>
                                        <p:tgtEl>
                                          <p:spTgt spid="158793"/>
                                        </p:tgtEl>
                                        <p:attrNameLst>
                                          <p:attrName>ppt_x</p:attrName>
                                        </p:attrNameLst>
                                      </p:cBhvr>
                                    </p:anim>
                                    <p:set>
                                      <p:cBhvr>
                                        <p:cTn id="90" dur="770" fill="hold"/>
                                        <p:tgtEl>
                                          <p:spTgt spid="158793"/>
                                        </p:tgtEl>
                                        <p:attrNameLst>
                                          <p:attrName>ppt_y</p:attrName>
                                        </p:attrNameLst>
                                      </p:cBhvr>
                                      <p:to>
                                        <p:strVal val="(#ppt_y+0.4)"/>
                                      </p:to>
                                    </p:set>
                                    <p:anim from="(#ppt_y+0.4)" to="(#ppt_y)" calcmode="lin" valueType="num">
                                      <p:cBhvr>
                                        <p:cTn id="91" dur="1230" accel="100000" fill="hold">
                                          <p:stCondLst>
                                            <p:cond delay="770"/>
                                          </p:stCondLst>
                                        </p:cTn>
                                        <p:tgtEl>
                                          <p:spTgt spid="158793"/>
                                        </p:tgtEl>
                                        <p:attrNameLst>
                                          <p:attrName>ppt_y</p:attrName>
                                        </p:attrNameLst>
                                      </p:cBhvr>
                                    </p:anim>
                                  </p:childTnLst>
                                </p:cTn>
                              </p:par>
                              <p:par>
                                <p:cTn id="92" presetID="51" presetClass="entr" presetSubtype="0" fill="hold" grpId="0" nodeType="withEffect">
                                  <p:stCondLst>
                                    <p:cond delay="0"/>
                                  </p:stCondLst>
                                  <p:childTnLst>
                                    <p:set>
                                      <p:cBhvr>
                                        <p:cTn id="93" dur="1" fill="hold">
                                          <p:stCondLst>
                                            <p:cond delay="0"/>
                                          </p:stCondLst>
                                        </p:cTn>
                                        <p:tgtEl>
                                          <p:spTgt spid="158794"/>
                                        </p:tgtEl>
                                        <p:attrNameLst>
                                          <p:attrName>style.visibility</p:attrName>
                                        </p:attrNameLst>
                                      </p:cBhvr>
                                      <p:to>
                                        <p:strVal val="visible"/>
                                      </p:to>
                                    </p:set>
                                    <p:animEffect transition="in" filter="fade">
                                      <p:cBhvr>
                                        <p:cTn id="94" dur="770" decel="100000"/>
                                        <p:tgtEl>
                                          <p:spTgt spid="158794"/>
                                        </p:tgtEl>
                                      </p:cBhvr>
                                    </p:animEffect>
                                    <p:animScale>
                                      <p:cBhvr>
                                        <p:cTn id="95" dur="770" decel="100000"/>
                                        <p:tgtEl>
                                          <p:spTgt spid="158794"/>
                                        </p:tgtEl>
                                      </p:cBhvr>
                                      <p:from x="10000" y="10000"/>
                                      <p:to x="200000" y="450000"/>
                                    </p:animScale>
                                    <p:animScale>
                                      <p:cBhvr>
                                        <p:cTn id="96" dur="1230" accel="100000" fill="hold">
                                          <p:stCondLst>
                                            <p:cond delay="770"/>
                                          </p:stCondLst>
                                        </p:cTn>
                                        <p:tgtEl>
                                          <p:spTgt spid="158794"/>
                                        </p:tgtEl>
                                      </p:cBhvr>
                                      <p:from x="200000" y="450000"/>
                                      <p:to x="100000" y="100000"/>
                                    </p:animScale>
                                    <p:set>
                                      <p:cBhvr>
                                        <p:cTn id="97" dur="770" fill="hold"/>
                                        <p:tgtEl>
                                          <p:spTgt spid="158794"/>
                                        </p:tgtEl>
                                        <p:attrNameLst>
                                          <p:attrName>ppt_x</p:attrName>
                                        </p:attrNameLst>
                                      </p:cBhvr>
                                      <p:to>
                                        <p:strVal val="(0.5)"/>
                                      </p:to>
                                    </p:set>
                                    <p:anim from="(0.5)" to="(#ppt_x)" calcmode="lin" valueType="num">
                                      <p:cBhvr>
                                        <p:cTn id="98" dur="1230" accel="100000" fill="hold">
                                          <p:stCondLst>
                                            <p:cond delay="770"/>
                                          </p:stCondLst>
                                        </p:cTn>
                                        <p:tgtEl>
                                          <p:spTgt spid="158794"/>
                                        </p:tgtEl>
                                        <p:attrNameLst>
                                          <p:attrName>ppt_x</p:attrName>
                                        </p:attrNameLst>
                                      </p:cBhvr>
                                    </p:anim>
                                    <p:set>
                                      <p:cBhvr>
                                        <p:cTn id="99" dur="770" fill="hold"/>
                                        <p:tgtEl>
                                          <p:spTgt spid="158794"/>
                                        </p:tgtEl>
                                        <p:attrNameLst>
                                          <p:attrName>ppt_y</p:attrName>
                                        </p:attrNameLst>
                                      </p:cBhvr>
                                      <p:to>
                                        <p:strVal val="(#ppt_y+0.4)"/>
                                      </p:to>
                                    </p:set>
                                    <p:anim from="(#ppt_y+0.4)" to="(#ppt_y)" calcmode="lin" valueType="num">
                                      <p:cBhvr>
                                        <p:cTn id="100" dur="1230" accel="100000" fill="hold">
                                          <p:stCondLst>
                                            <p:cond delay="770"/>
                                          </p:stCondLst>
                                        </p:cTn>
                                        <p:tgtEl>
                                          <p:spTgt spid="158794"/>
                                        </p:tgtEl>
                                        <p:attrNameLst>
                                          <p:attrName>ppt_y</p:attrName>
                                        </p:attrNameLst>
                                      </p:cBhvr>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37">
                                            <p:txEl>
                                              <p:pRg st="0" end="0"/>
                                            </p:txEl>
                                          </p:spTgt>
                                        </p:tgtEl>
                                        <p:attrNameLst>
                                          <p:attrName>style.visibility</p:attrName>
                                        </p:attrNameLst>
                                      </p:cBhvr>
                                      <p:to>
                                        <p:strVal val="visible"/>
                                      </p:to>
                                    </p:set>
                                    <p:animEffect transition="in" filter="fade">
                                      <p:cBhvr>
                                        <p:cTn id="105" dur="1000"/>
                                        <p:tgtEl>
                                          <p:spTgt spid="37">
                                            <p:txEl>
                                              <p:pRg st="0" end="0"/>
                                            </p:txEl>
                                          </p:spTgt>
                                        </p:tgtEl>
                                      </p:cBhvr>
                                    </p:animEffect>
                                    <p:anim calcmode="lin" valueType="num">
                                      <p:cBhvr>
                                        <p:cTn id="106"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07"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36" grpId="0"/>
      <p:bldP spid="158774" grpId="0"/>
      <p:bldP spid="158775" grpId="0"/>
      <p:bldP spid="158776" grpId="0"/>
      <p:bldP spid="158777" grpId="0"/>
      <p:bldP spid="158778" grpId="0"/>
      <p:bldP spid="158784" grpId="0"/>
      <p:bldP spid="158785" grpId="0" animBg="1"/>
      <p:bldP spid="158787" grpId="0" animBg="1"/>
      <p:bldP spid="158788" grpId="0" animBg="1"/>
      <p:bldP spid="158793" grpId="0"/>
      <p:bldP spid="15879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6686" y="1403545"/>
            <a:ext cx="2839239" cy="553998"/>
          </a:xfrm>
          <a:prstGeom prst="rect">
            <a:avLst/>
          </a:prstGeom>
          <a:solidFill>
            <a:schemeClr val="accent4">
              <a:lumMod val="60000"/>
              <a:lumOff val="40000"/>
            </a:schemeClr>
          </a:solidFill>
        </p:spPr>
        <p:txBody>
          <a:bodyPr wrap="none">
            <a:spAutoFit/>
          </a:bodyPr>
          <a:lstStyle/>
          <a:p>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Động</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tư</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smtClean="0">
                <a:solidFill>
                  <a:srgbClr val="00B050"/>
                </a:solidFill>
                <a:latin typeface="Times New Roman" panose="02020603050405020304" pitchFamily="18" charset="0"/>
                <a:cs typeface="Times New Roman" panose="02020603050405020304" pitchFamily="18" charset="0"/>
              </a:rPr>
              <a:t>pha</a:t>
            </a:r>
            <a:r>
              <a:rPr lang="en-US" sz="3000" b="1" dirty="0" smtClean="0">
                <a:solidFill>
                  <a:srgbClr val="00B050"/>
                </a:solidFill>
                <a:latin typeface="Times New Roman" panose="02020603050405020304" pitchFamily="18" charset="0"/>
                <a:cs typeface="Times New Roman" panose="02020603050405020304" pitchFamily="18" charset="0"/>
              </a:rPr>
              <a:t>̉”</a:t>
            </a:r>
            <a:endParaRPr lang="en-US" sz="3000" b="1" dirty="0">
              <a:solidFill>
                <a:srgbClr val="00B05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036291" y="480215"/>
            <a:ext cx="7610764" cy="1477328"/>
          </a:xfrm>
          <a:prstGeom prst="rect">
            <a:avLst/>
          </a:prstGeom>
          <a:solidFill>
            <a:schemeClr val="accent4">
              <a:lumMod val="20000"/>
              <a:lumOff val="80000"/>
            </a:schemeClr>
          </a:solidFill>
        </p:spPr>
        <p:txBody>
          <a:bodyPr wrap="square">
            <a:spAutoFit/>
          </a:bodyPr>
          <a:lstStyle/>
          <a:p>
            <a:pPr algn="ctr"/>
            <a:r>
              <a:rPr lang="en-US" sz="3000" b="1" dirty="0" err="1">
                <a:solidFill>
                  <a:schemeClr val="accent5">
                    <a:lumMod val="75000"/>
                  </a:schemeClr>
                </a:solidFill>
                <a:latin typeface="Times New Roman" panose="02020603050405020304" pitchFamily="18" charset="0"/>
                <a:cs typeface="Times New Roman" panose="02020603050405020304" pitchFamily="18" charset="0"/>
              </a:rPr>
              <a:t>Gợi</a:t>
            </a:r>
            <a:r>
              <a:rPr lang="en-US" sz="3000" b="1" dirty="0">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75000"/>
                  </a:schemeClr>
                </a:solidFill>
                <a:latin typeface="Times New Roman" panose="02020603050405020304" pitchFamily="18" charset="0"/>
                <a:cs typeface="Times New Roman" panose="02020603050405020304" pitchFamily="18" charset="0"/>
              </a:rPr>
              <a:t>hương</a:t>
            </a:r>
            <a:r>
              <a:rPr lang="en-US" sz="3000" b="1" dirty="0">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75000"/>
                  </a:schemeClr>
                </a:solidFill>
                <a:latin typeface="Times New Roman" panose="02020603050405020304" pitchFamily="18" charset="0"/>
                <a:cs typeface="Times New Roman" panose="02020603050405020304" pitchFamily="18" charset="0"/>
              </a:rPr>
              <a:t>thơm</a:t>
            </a:r>
            <a:r>
              <a:rPr lang="en-US" sz="3000" b="1" dirty="0">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75000"/>
                  </a:schemeClr>
                </a:solidFill>
                <a:latin typeface="Times New Roman" panose="02020603050405020304" pitchFamily="18" charset="0"/>
                <a:cs typeface="Times New Roman" panose="02020603050405020304" pitchFamily="18" charset="0"/>
              </a:rPr>
              <a:t>đậm</a:t>
            </a:r>
            <a:r>
              <a:rPr lang="en-US" sz="3000" b="1" dirty="0">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75000"/>
                  </a:schemeClr>
                </a:solidFill>
                <a:latin typeface="Times New Roman" panose="02020603050405020304" pitchFamily="18" charset="0"/>
                <a:cs typeface="Times New Roman" panose="02020603050405020304" pitchFamily="18" charset="0"/>
              </a:rPr>
              <a:t>sánh</a:t>
            </a:r>
            <a:r>
              <a:rPr lang="en-US" sz="3000" b="1" dirty="0">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75000"/>
                  </a:schemeClr>
                </a:solidFill>
                <a:latin typeface="Times New Roman" panose="02020603050405020304" pitchFamily="18" charset="0"/>
                <a:cs typeface="Times New Roman" panose="02020603050405020304" pitchFamily="18" charset="0"/>
              </a:rPr>
              <a:t>lại</a:t>
            </a:r>
            <a:r>
              <a:rPr lang="en-US" sz="3000" b="1" dirty="0">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75000"/>
                  </a:schemeClr>
                </a:solidFill>
                <a:latin typeface="Times New Roman" panose="02020603050405020304" pitchFamily="18" charset="0"/>
                <a:cs typeface="Times New Roman" panose="02020603050405020304" pitchFamily="18" charset="0"/>
              </a:rPr>
              <a:t>thành</a:t>
            </a:r>
            <a:r>
              <a:rPr lang="en-US" sz="3000" b="1" dirty="0">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75000"/>
                  </a:schemeClr>
                </a:solidFill>
                <a:latin typeface="Times New Roman" panose="02020603050405020304" pitchFamily="18" charset="0"/>
                <a:cs typeface="Times New Roman" panose="02020603050405020304" pitchFamily="18" charset="0"/>
              </a:rPr>
              <a:t>từng</a:t>
            </a:r>
            <a:r>
              <a:rPr lang="en-US" sz="3000" b="1" dirty="0">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75000"/>
                  </a:schemeClr>
                </a:solidFill>
                <a:latin typeface="Times New Roman" panose="02020603050405020304" pitchFamily="18" charset="0"/>
                <a:cs typeface="Times New Roman" panose="02020603050405020304" pitchFamily="18" charset="0"/>
              </a:rPr>
              <a:t>luồng</a:t>
            </a:r>
            <a:r>
              <a:rPr lang="en-US" sz="3000" b="1" dirty="0">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75000"/>
                  </a:schemeClr>
                </a:solidFill>
                <a:latin typeface="Times New Roman" panose="02020603050405020304" pitchFamily="18" charset="0"/>
                <a:cs typeface="Times New Roman" panose="02020603050405020304" pitchFamily="18" charset="0"/>
              </a:rPr>
              <a:t>pha</a:t>
            </a:r>
            <a:r>
              <a:rPr lang="en-US" sz="3000" b="1" dirty="0">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75000"/>
                  </a:schemeClr>
                </a:solidFill>
                <a:latin typeface="Times New Roman" panose="02020603050405020304" pitchFamily="18" charset="0"/>
                <a:cs typeface="Times New Roman" panose="02020603050405020304" pitchFamily="18" charset="0"/>
              </a:rPr>
              <a:t>vào</a:t>
            </a:r>
            <a:r>
              <a:rPr lang="en-US" sz="3000" b="1" dirty="0">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75000"/>
                  </a:schemeClr>
                </a:solidFill>
                <a:latin typeface="Times New Roman" panose="02020603050405020304" pitchFamily="18" charset="0"/>
                <a:cs typeface="Times New Roman" panose="02020603050405020304" pitchFamily="18" charset="0"/>
              </a:rPr>
              <a:t>trong</a:t>
            </a:r>
            <a:r>
              <a:rPr lang="en-US" sz="3000" b="1" dirty="0">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75000"/>
                  </a:schemeClr>
                </a:solidFill>
                <a:latin typeface="Times New Roman" panose="02020603050405020304" pitchFamily="18" charset="0"/>
                <a:cs typeface="Times New Roman" panose="02020603050405020304" pitchFamily="18" charset="0"/>
              </a:rPr>
              <a:t>gio</a:t>
            </a:r>
            <a:r>
              <a:rPr lang="en-US" sz="3000" b="1" dirty="0">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75000"/>
                  </a:schemeClr>
                </a:solidFill>
                <a:latin typeface="Times New Roman" panose="02020603050405020304" pitchFamily="18" charset="0"/>
                <a:cs typeface="Times New Roman" panose="02020603050405020304" pitchFamily="18" charset="0"/>
              </a:rPr>
              <a:t>tác</a:t>
            </a:r>
            <a:r>
              <a:rPr lang="en-US" sz="3000" b="1" dirty="0">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75000"/>
                  </a:schemeClr>
                </a:solidFill>
                <a:latin typeface="Times New Roman" panose="02020603050405020304" pitchFamily="18" charset="0"/>
                <a:cs typeface="Times New Roman" panose="02020603050405020304" pitchFamily="18" charset="0"/>
              </a:rPr>
              <a:t>động</a:t>
            </a:r>
            <a:r>
              <a:rPr lang="en-US" sz="3000" b="1" dirty="0">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75000"/>
                  </a:schemeClr>
                </a:solidFill>
                <a:latin typeface="Times New Roman" panose="02020603050405020304" pitchFamily="18" charset="0"/>
                <a:cs typeface="Times New Roman" panose="02020603050405020304" pitchFamily="18" charset="0"/>
              </a:rPr>
              <a:t>mạnh</a:t>
            </a:r>
            <a:r>
              <a:rPr lang="en-US" sz="3000" b="1" dirty="0">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75000"/>
                  </a:schemeClr>
                </a:solidFill>
                <a:latin typeface="Times New Roman" panose="02020603050405020304" pitchFamily="18" charset="0"/>
                <a:cs typeface="Times New Roman" panose="02020603050405020304" pitchFamily="18" charset="0"/>
              </a:rPr>
              <a:t>tới</a:t>
            </a:r>
            <a:r>
              <a:rPr lang="en-US" sz="3000" b="1" dirty="0">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75000"/>
                  </a:schemeClr>
                </a:solidFill>
                <a:latin typeface="Times New Roman" panose="02020603050405020304" pitchFamily="18" charset="0"/>
                <a:cs typeface="Times New Roman" panose="02020603050405020304" pitchFamily="18" charset="0"/>
              </a:rPr>
              <a:t>khứu</a:t>
            </a:r>
            <a:r>
              <a:rPr lang="en-US" sz="3000" b="1" dirty="0">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75000"/>
                  </a:schemeClr>
                </a:solidFill>
                <a:latin typeface="Times New Roman" panose="02020603050405020304" pitchFamily="18" charset="0"/>
                <a:cs typeface="Times New Roman" panose="02020603050405020304" pitchFamily="18" charset="0"/>
              </a:rPr>
              <a:t>giác</a:t>
            </a:r>
            <a:endParaRPr lang="en-US" sz="30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4292154" y="2135771"/>
            <a:ext cx="4330032" cy="553998"/>
          </a:xfrm>
          <a:prstGeom prst="rect">
            <a:avLst/>
          </a:prstGeom>
          <a:solidFill>
            <a:schemeClr val="accent2">
              <a:lumMod val="40000"/>
              <a:lumOff val="60000"/>
            </a:schemeClr>
          </a:solidFill>
        </p:spPr>
        <p:txBody>
          <a:bodyPr wrap="none">
            <a:spAutoFit/>
          </a:bodyPr>
          <a:lstStyle/>
          <a:p>
            <a:r>
              <a:rPr lang="en-US" sz="3000" b="1" dirty="0">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75000"/>
                  </a:schemeClr>
                </a:solidFill>
                <a:latin typeface="Times New Roman" panose="02020603050405020304" pitchFamily="18" charset="0"/>
                <a:cs typeface="Times New Roman" panose="02020603050405020304" pitchFamily="18" charset="0"/>
              </a:rPr>
              <a:t>Ổi</a:t>
            </a:r>
            <a:r>
              <a:rPr lang="en-US" sz="3000" b="1" dirty="0">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75000"/>
                  </a:schemeClr>
                </a:solidFill>
                <a:latin typeface="Times New Roman" panose="02020603050405020304" pitchFamily="18" charset="0"/>
                <a:cs typeface="Times New Roman" panose="02020603050405020304" pitchFamily="18" charset="0"/>
              </a:rPr>
              <a:t>vào</a:t>
            </a:r>
            <a:r>
              <a:rPr lang="en-US" sz="3000" b="1" dirty="0">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75000"/>
                  </a:schemeClr>
                </a:solidFill>
                <a:latin typeface="Times New Roman" panose="02020603050405020304" pitchFamily="18" charset="0"/>
                <a:cs typeface="Times New Roman" panose="02020603050405020304" pitchFamily="18" charset="0"/>
              </a:rPr>
              <a:t>đô</a:t>
            </a:r>
            <a:r>
              <a:rPr lang="en-US" sz="3000" b="1" dirty="0">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75000"/>
                  </a:schemeClr>
                </a:solidFill>
                <a:latin typeface="Times New Roman" panose="02020603050405020304" pitchFamily="18" charset="0"/>
                <a:cs typeface="Times New Roman" panose="02020603050405020304" pitchFamily="18" charset="0"/>
              </a:rPr>
              <a:t>chín</a:t>
            </a:r>
            <a:r>
              <a:rPr lang="en-US" sz="3000" b="1" dirty="0">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75000"/>
                  </a:schemeClr>
                </a:solidFill>
                <a:latin typeface="Times New Roman" panose="02020603050405020304" pitchFamily="18" charset="0"/>
                <a:cs typeface="Times New Roman" panose="02020603050405020304" pitchFamily="18" charset="0"/>
              </a:rPr>
              <a:t>đậm</a:t>
            </a:r>
            <a:r>
              <a:rPr lang="en-US" sz="3000" b="1" dirty="0">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75000"/>
                  </a:schemeClr>
                </a:solidFill>
                <a:latin typeface="Times New Roman" panose="02020603050405020304" pitchFamily="18" charset="0"/>
                <a:cs typeface="Times New Roman" panose="02020603050405020304" pitchFamily="18" charset="0"/>
              </a:rPr>
              <a:t>nhất</a:t>
            </a:r>
            <a:endParaRPr lang="en-US" sz="30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7" name="Rectangle 6"/>
          <p:cNvSpPr/>
          <p:nvPr/>
        </p:nvSpPr>
        <p:spPr>
          <a:xfrm>
            <a:off x="851692" y="3286095"/>
            <a:ext cx="9984508" cy="1015663"/>
          </a:xfrm>
          <a:prstGeom prst="rect">
            <a:avLst/>
          </a:prstGeom>
          <a:noFill/>
        </p:spPr>
        <p:txBody>
          <a:bodyPr wrap="square">
            <a:spAutoFit/>
          </a:bodyPr>
          <a:lstStyle/>
          <a:p>
            <a:pPr marL="285750" indent="-285750">
              <a:buFontTx/>
              <a:buChar char="-"/>
            </a:pPr>
            <a:r>
              <a:rPr lang="en-US" sz="3000" b="1" dirty="0">
                <a:solidFill>
                  <a:schemeClr val="accent2">
                    <a:lumMod val="75000"/>
                  </a:schemeClr>
                </a:solidFill>
                <a:latin typeface="Times New Roman" panose="02020603050405020304" pitchFamily="18" charset="0"/>
                <a:cs typeface="Times New Roman" panose="02020603050405020304" pitchFamily="18" charset="0"/>
              </a:rPr>
              <a:t>“</a:t>
            </a:r>
            <a:r>
              <a:rPr lang="en-US" sz="3000" b="1" dirty="0" err="1">
                <a:solidFill>
                  <a:schemeClr val="accent2">
                    <a:lumMod val="75000"/>
                  </a:schemeClr>
                </a:solidFill>
                <a:latin typeface="Times New Roman" panose="02020603050405020304" pitchFamily="18" charset="0"/>
                <a:cs typeface="Times New Roman" panose="02020603050405020304" pitchFamily="18" charset="0"/>
              </a:rPr>
              <a:t>Gio</a:t>
            </a:r>
            <a:r>
              <a:rPr lang="en-US" sz="3000" b="1" dirty="0">
                <a:solidFill>
                  <a:schemeClr val="accent2">
                    <a:lumMod val="75000"/>
                  </a:schemeClr>
                </a:solidFill>
                <a:latin typeface="Times New Roman" panose="02020603050405020304" pitchFamily="18" charset="0"/>
                <a:cs typeface="Times New Roman" panose="02020603050405020304" pitchFamily="18" charset="0"/>
              </a:rPr>
              <a:t>́ se”: </a:t>
            </a:r>
            <a:r>
              <a:rPr lang="en-US" sz="3000" b="1" dirty="0" err="1">
                <a:solidFill>
                  <a:schemeClr val="accent2">
                    <a:lumMod val="75000"/>
                  </a:schemeClr>
                </a:solidFill>
                <a:latin typeface="Times New Roman" panose="02020603050405020304" pitchFamily="18" charset="0"/>
                <a:cs typeface="Times New Roman" panose="02020603050405020304" pitchFamily="18" charset="0"/>
              </a:rPr>
              <a:t>Gio</a:t>
            </a:r>
            <a:r>
              <a:rPr lang="en-US" sz="3000" b="1" dirty="0">
                <a:solidFill>
                  <a:schemeClr val="accent2">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75000"/>
                  </a:schemeClr>
                </a:solidFill>
                <a:latin typeface="Times New Roman" panose="02020603050405020304" pitchFamily="18" charset="0"/>
                <a:cs typeface="Times New Roman" panose="02020603050405020304" pitchFamily="18" charset="0"/>
              </a:rPr>
              <a:t>nhe</a:t>
            </a:r>
            <a:r>
              <a:rPr lang="en-US" sz="3000" b="1" dirty="0">
                <a:solidFill>
                  <a:schemeClr val="accent2">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75000"/>
                  </a:schemeClr>
                </a:solidFill>
                <a:latin typeface="Times New Roman" panose="02020603050405020304" pitchFamily="18" charset="0"/>
                <a:cs typeface="Times New Roman" panose="02020603050405020304" pitchFamily="18" charset="0"/>
              </a:rPr>
              <a:t>khô</a:t>
            </a:r>
            <a:r>
              <a:rPr lang="en-US" sz="3000" b="1" dirty="0">
                <a:solidFill>
                  <a:schemeClr val="accent2">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75000"/>
                  </a:schemeClr>
                </a:solidFill>
                <a:latin typeface="Times New Roman" panose="02020603050405020304" pitchFamily="18" charset="0"/>
                <a:cs typeface="Times New Roman" panose="02020603050405020304" pitchFamily="18" charset="0"/>
              </a:rPr>
              <a:t>mang</a:t>
            </a:r>
            <a:r>
              <a:rPr lang="en-US" sz="3000" b="1" dirty="0">
                <a:solidFill>
                  <a:schemeClr val="accent2">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75000"/>
                  </a:schemeClr>
                </a:solidFill>
                <a:latin typeface="Times New Roman" panose="02020603050405020304" pitchFamily="18" charset="0"/>
                <a:cs typeface="Times New Roman" panose="02020603050405020304" pitchFamily="18" charset="0"/>
              </a:rPr>
              <a:t>hơi</a:t>
            </a:r>
            <a:r>
              <a:rPr lang="en-US" sz="3000" b="1" dirty="0">
                <a:solidFill>
                  <a:schemeClr val="accent2">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75000"/>
                  </a:schemeClr>
                </a:solidFill>
                <a:latin typeface="Times New Roman" panose="02020603050405020304" pitchFamily="18" charset="0"/>
                <a:cs typeface="Times New Roman" panose="02020603050405020304" pitchFamily="18" charset="0"/>
              </a:rPr>
              <a:t>lạnh</a:t>
            </a:r>
            <a:r>
              <a:rPr lang="en-US" sz="3000" b="1" dirty="0">
                <a:solidFill>
                  <a:schemeClr val="accent2">
                    <a:lumMod val="75000"/>
                  </a:schemeClr>
                </a:solidFill>
                <a:latin typeface="Times New Roman" panose="02020603050405020304" pitchFamily="18" charset="0"/>
                <a:cs typeface="Times New Roman" panose="02020603050405020304" pitchFamily="18" charset="0"/>
              </a:rPr>
              <a:t>, là </a:t>
            </a:r>
            <a:r>
              <a:rPr lang="en-US" sz="3000" b="1" dirty="0" err="1">
                <a:solidFill>
                  <a:schemeClr val="accent2">
                    <a:lumMod val="75000"/>
                  </a:schemeClr>
                </a:solidFill>
                <a:latin typeface="Times New Roman" panose="02020603050405020304" pitchFamily="18" charset="0"/>
                <a:cs typeface="Times New Roman" panose="02020603050405020304" pitchFamily="18" charset="0"/>
              </a:rPr>
              <a:t>đặc</a:t>
            </a:r>
            <a:r>
              <a:rPr lang="en-US" sz="3000" b="1" dirty="0">
                <a:solidFill>
                  <a:schemeClr val="accent2">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75000"/>
                  </a:schemeClr>
                </a:solidFill>
                <a:latin typeface="Times New Roman" panose="02020603050405020304" pitchFamily="18" charset="0"/>
                <a:cs typeface="Times New Roman" panose="02020603050405020304" pitchFamily="18" charset="0"/>
              </a:rPr>
              <a:t>trưng</a:t>
            </a:r>
            <a:r>
              <a:rPr lang="en-US" sz="3000" b="1" dirty="0">
                <a:solidFill>
                  <a:schemeClr val="accent2">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75000"/>
                  </a:schemeClr>
                </a:solidFill>
                <a:latin typeface="Times New Roman" panose="02020603050405020304" pitchFamily="18" charset="0"/>
                <a:cs typeface="Times New Roman" panose="02020603050405020304" pitchFamily="18" charset="0"/>
              </a:rPr>
              <a:t>của</a:t>
            </a:r>
            <a:r>
              <a:rPr lang="en-US" sz="3000" b="1" dirty="0">
                <a:solidFill>
                  <a:schemeClr val="accent2">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75000"/>
                  </a:schemeClr>
                </a:solidFill>
                <a:latin typeface="Times New Roman" panose="02020603050405020304" pitchFamily="18" charset="0"/>
                <a:cs typeface="Times New Roman" panose="02020603050405020304" pitchFamily="18" charset="0"/>
              </a:rPr>
              <a:t>mùa</a:t>
            </a:r>
            <a:r>
              <a:rPr lang="en-US" sz="3000" b="1" dirty="0">
                <a:solidFill>
                  <a:schemeClr val="accent2">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75000"/>
                  </a:schemeClr>
                </a:solidFill>
                <a:latin typeface="Times New Roman" panose="02020603050405020304" pitchFamily="18" charset="0"/>
                <a:cs typeface="Times New Roman" panose="02020603050405020304" pitchFamily="18" charset="0"/>
              </a:rPr>
              <a:t>thu</a:t>
            </a:r>
            <a:r>
              <a:rPr lang="en-US" sz="3000" b="1" dirty="0">
                <a:solidFill>
                  <a:schemeClr val="accent2">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75000"/>
                  </a:schemeClr>
                </a:solidFill>
                <a:latin typeface="Times New Roman" panose="02020603050405020304" pitchFamily="18" charset="0"/>
                <a:cs typeface="Times New Roman" panose="02020603050405020304" pitchFamily="18" charset="0"/>
              </a:rPr>
              <a:t>đất</a:t>
            </a:r>
            <a:r>
              <a:rPr lang="en-US" sz="3000" b="1" dirty="0">
                <a:solidFill>
                  <a:schemeClr val="accent2">
                    <a:lumMod val="75000"/>
                  </a:schemeClr>
                </a:solidFill>
                <a:latin typeface="Times New Roman" panose="02020603050405020304" pitchFamily="18" charset="0"/>
                <a:cs typeface="Times New Roman" panose="02020603050405020304" pitchFamily="18" charset="0"/>
              </a:rPr>
              <a:t> </a:t>
            </a:r>
            <a:r>
              <a:rPr lang="en-US" sz="3000" b="1" dirty="0" err="1" smtClean="0">
                <a:solidFill>
                  <a:schemeClr val="accent2">
                    <a:lumMod val="75000"/>
                  </a:schemeClr>
                </a:solidFill>
                <a:latin typeface="Times New Roman" panose="02020603050405020304" pitchFamily="18" charset="0"/>
                <a:cs typeface="Times New Roman" panose="02020603050405020304" pitchFamily="18" charset="0"/>
              </a:rPr>
              <a:t>Bắc</a:t>
            </a:r>
            <a:r>
              <a:rPr lang="en-US" sz="30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Cảm</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nhận</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bằng</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xúc</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giác</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967313" y="4671090"/>
            <a:ext cx="1997560" cy="1477328"/>
          </a:xfrm>
          <a:prstGeom prst="rect">
            <a:avLst/>
          </a:prstGeom>
          <a:solidFill>
            <a:schemeClr val="accent4">
              <a:lumMod val="20000"/>
              <a:lumOff val="80000"/>
            </a:schemeClr>
          </a:solidFill>
        </p:spPr>
        <p:txBody>
          <a:bodyPr wrap="square">
            <a:spAutoFit/>
          </a:bodyPr>
          <a:lstStyle/>
          <a:p>
            <a:pPr algn="ctr"/>
            <a:r>
              <a:rPr lang="en-US" sz="3000" b="1" dirty="0">
                <a:solidFill>
                  <a:schemeClr val="accent2">
                    <a:lumMod val="75000"/>
                  </a:schemeClr>
                </a:solidFill>
                <a:latin typeface="Times New Roman" panose="02020603050405020304" pitchFamily="18" charset="0"/>
                <a:cs typeface="Times New Roman" panose="02020603050405020304" pitchFamily="18" charset="0"/>
              </a:rPr>
              <a:t>“</a:t>
            </a:r>
            <a:r>
              <a:rPr lang="en-US" sz="3000" b="1" dirty="0" err="1" smtClean="0">
                <a:solidFill>
                  <a:schemeClr val="accent2">
                    <a:lumMod val="75000"/>
                  </a:schemeClr>
                </a:solidFill>
                <a:latin typeface="Times New Roman" panose="02020603050405020304" pitchFamily="18" charset="0"/>
                <a:cs typeface="Times New Roman" panose="02020603050405020304" pitchFamily="18" charset="0"/>
              </a:rPr>
              <a:t>Sương</a:t>
            </a:r>
            <a:r>
              <a:rPr lang="en-US" sz="30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000" b="1" dirty="0">
                <a:solidFill>
                  <a:schemeClr val="accent2">
                    <a:lumMod val="75000"/>
                  </a:schemeClr>
                </a:solidFill>
                <a:latin typeface="Times New Roman" panose="02020603050405020304" pitchFamily="18" charset="0"/>
                <a:cs typeface="Times New Roman" panose="02020603050405020304" pitchFamily="18" charset="0"/>
              </a:rPr>
              <a:t>– </a:t>
            </a:r>
            <a:r>
              <a:rPr lang="en-US" sz="30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75000"/>
                  </a:schemeClr>
                </a:solidFill>
                <a:latin typeface="Times New Roman" panose="02020603050405020304" pitchFamily="18" charset="0"/>
                <a:cs typeface="Times New Roman" panose="02020603050405020304" pitchFamily="18" charset="0"/>
              </a:rPr>
              <a:t>chùng</a:t>
            </a:r>
            <a:r>
              <a:rPr lang="en-US" sz="3000" b="1" dirty="0">
                <a:solidFill>
                  <a:schemeClr val="accent2">
                    <a:lumMod val="75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75000"/>
                  </a:schemeClr>
                </a:solidFill>
                <a:latin typeface="Times New Roman" panose="02020603050405020304" pitchFamily="18" charset="0"/>
                <a:cs typeface="Times New Roman" panose="02020603050405020304" pitchFamily="18" charset="0"/>
              </a:rPr>
              <a:t>chình</a:t>
            </a:r>
            <a:r>
              <a:rPr lang="en-US" sz="3000" b="1" dirty="0" smtClean="0">
                <a:solidFill>
                  <a:schemeClr val="accent2">
                    <a:lumMod val="75000"/>
                  </a:schemeClr>
                </a:solidFill>
                <a:latin typeface="Times New Roman" panose="02020603050405020304" pitchFamily="18" charset="0"/>
                <a:cs typeface="Times New Roman" panose="02020603050405020304" pitchFamily="18" charset="0"/>
              </a:rPr>
              <a:t>”</a:t>
            </a:r>
            <a:endParaRPr lang="en-US" sz="30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9" name="Rectangle 8"/>
          <p:cNvSpPr/>
          <p:nvPr/>
        </p:nvSpPr>
        <p:spPr>
          <a:xfrm>
            <a:off x="4036291" y="4394091"/>
            <a:ext cx="3351687" cy="553998"/>
          </a:xfrm>
          <a:prstGeom prst="rect">
            <a:avLst/>
          </a:prstGeom>
          <a:solidFill>
            <a:schemeClr val="accent4">
              <a:lumMod val="20000"/>
              <a:lumOff val="80000"/>
            </a:schemeClr>
          </a:solidFill>
        </p:spPr>
        <p:txBody>
          <a:bodyPr wrap="none">
            <a:spAutoFit/>
          </a:bodyPr>
          <a:lstStyle/>
          <a:p>
            <a:r>
              <a:rPr lang="en-US" sz="3000" b="1" dirty="0" err="1">
                <a:solidFill>
                  <a:srgbClr val="00B050"/>
                </a:solidFill>
                <a:latin typeface="Times New Roman" panose="02020603050405020304" pitchFamily="18" charset="0"/>
                <a:cs typeface="Times New Roman" panose="02020603050405020304" pitchFamily="18" charset="0"/>
              </a:rPr>
              <a:t>Nhân</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smtClean="0">
                <a:solidFill>
                  <a:srgbClr val="00B050"/>
                </a:solidFill>
                <a:latin typeface="Times New Roman" panose="02020603050405020304" pitchFamily="18" charset="0"/>
                <a:cs typeface="Times New Roman" panose="02020603050405020304" pitchFamily="18" charset="0"/>
              </a:rPr>
              <a:t>hoa</a:t>
            </a:r>
            <a:r>
              <a:rPr lang="en-US" sz="3000" b="1" dirty="0" smtClean="0">
                <a:solidFill>
                  <a:srgbClr val="00B050"/>
                </a:solidFill>
                <a:latin typeface="Times New Roman" panose="02020603050405020304" pitchFamily="18" charset="0"/>
                <a:cs typeface="Times New Roman" panose="02020603050405020304" pitchFamily="18" charset="0"/>
              </a:rPr>
              <a:t>́ + </a:t>
            </a:r>
            <a:r>
              <a:rPr lang="en-US" sz="3000" b="1" dirty="0" err="1" smtClean="0">
                <a:solidFill>
                  <a:srgbClr val="00B050"/>
                </a:solidFill>
                <a:latin typeface="Times New Roman" panose="02020603050405020304" pitchFamily="18" charset="0"/>
                <a:cs typeface="Times New Roman" panose="02020603050405020304" pitchFamily="18" charset="0"/>
              </a:rPr>
              <a:t>Tư</a:t>
            </a:r>
            <a:r>
              <a:rPr lang="en-US" sz="3000" b="1" dirty="0" smtClean="0">
                <a:solidFill>
                  <a:srgbClr val="00B050"/>
                </a:solidFill>
                <a:latin typeface="Times New Roman" panose="02020603050405020304" pitchFamily="18" charset="0"/>
                <a:cs typeface="Times New Roman" panose="02020603050405020304" pitchFamily="18" charset="0"/>
              </a:rPr>
              <a:t>̀ </a:t>
            </a:r>
            <a:r>
              <a:rPr lang="en-US" sz="3000" b="1" dirty="0" err="1" smtClean="0">
                <a:solidFill>
                  <a:srgbClr val="00B050"/>
                </a:solidFill>
                <a:latin typeface="Times New Roman" panose="02020603050405020304" pitchFamily="18" charset="0"/>
                <a:cs typeface="Times New Roman" panose="02020603050405020304" pitchFamily="18" charset="0"/>
              </a:rPr>
              <a:t>láy</a:t>
            </a:r>
            <a:r>
              <a:rPr lang="en-US" sz="3000" b="1" dirty="0" smtClean="0">
                <a:solidFill>
                  <a:srgbClr val="00B050"/>
                </a:solidFill>
                <a:latin typeface="Times New Roman" panose="02020603050405020304" pitchFamily="18" charset="0"/>
                <a:cs typeface="Times New Roman" panose="02020603050405020304" pitchFamily="18" charset="0"/>
              </a:rPr>
              <a:t> </a:t>
            </a:r>
            <a:endParaRPr lang="en-US" sz="3000" b="1" dirty="0">
              <a:solidFill>
                <a:srgbClr val="00B05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3639890" y="5128706"/>
            <a:ext cx="8007165" cy="1477328"/>
          </a:xfrm>
          <a:prstGeom prst="rect">
            <a:avLst/>
          </a:prstGeom>
          <a:solidFill>
            <a:schemeClr val="accent4">
              <a:lumMod val="20000"/>
              <a:lumOff val="80000"/>
            </a:schemeClr>
          </a:solidFill>
        </p:spPr>
        <p:txBody>
          <a:bodyPr wrap="square">
            <a:spAutoFit/>
          </a:bodyPr>
          <a:lstStyle/>
          <a:p>
            <a:r>
              <a:rPr lang="en-US" sz="3000" b="1" dirty="0" err="1">
                <a:solidFill>
                  <a:srgbClr val="00B050"/>
                </a:solidFill>
                <a:latin typeface="Times New Roman" panose="02020603050405020304" pitchFamily="18" charset="0"/>
                <a:cs typeface="Times New Roman" panose="02020603050405020304" pitchFamily="18" charset="0"/>
              </a:rPr>
              <a:t>Gợi</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hình</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ảnh</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màn</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sương</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cô</a:t>
            </a:r>
            <a:r>
              <a:rPr lang="en-US" sz="3000" b="1" dirty="0">
                <a:solidFill>
                  <a:srgbClr val="00B050"/>
                </a:solidFill>
                <a:latin typeface="Times New Roman" panose="02020603050405020304" pitchFamily="18" charset="0"/>
                <a:cs typeface="Times New Roman" panose="02020603050405020304" pitchFamily="18" charset="0"/>
              </a:rPr>
              <a:t>́ ý </a:t>
            </a:r>
            <a:r>
              <a:rPr lang="en-US" sz="3000" b="1" dirty="0" err="1">
                <a:solidFill>
                  <a:srgbClr val="00B050"/>
                </a:solidFill>
                <a:latin typeface="Times New Roman" panose="02020603050405020304" pitchFamily="18" charset="0"/>
                <a:cs typeface="Times New Roman" panose="02020603050405020304" pitchFamily="18" charset="0"/>
              </a:rPr>
              <a:t>đi</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chậm</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lại</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giăng</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mắc</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nơi</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đường</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thôn</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ngo</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xóm</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lưu</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luyến</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bịn</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rịn</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chưa</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muốn</a:t>
            </a:r>
            <a:r>
              <a:rPr lang="en-US" sz="3000" b="1" dirty="0">
                <a:solidFill>
                  <a:srgbClr val="00B050"/>
                </a:solidFill>
                <a:latin typeface="Times New Roman" panose="02020603050405020304" pitchFamily="18" charset="0"/>
                <a:cs typeface="Times New Roman" panose="02020603050405020304" pitchFamily="18" charset="0"/>
              </a:rPr>
              <a:t> chia </a:t>
            </a:r>
            <a:r>
              <a:rPr lang="en-US" sz="3000" b="1" dirty="0" err="1">
                <a:solidFill>
                  <a:srgbClr val="00B050"/>
                </a:solidFill>
                <a:latin typeface="Times New Roman" panose="02020603050405020304" pitchFamily="18" charset="0"/>
                <a:cs typeface="Times New Roman" panose="02020603050405020304" pitchFamily="18" charset="0"/>
              </a:rPr>
              <a:t>tay</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mùa</a:t>
            </a:r>
            <a:r>
              <a:rPr lang="en-US" sz="3000" b="1" dirty="0">
                <a:solidFill>
                  <a:srgbClr val="00B050"/>
                </a:solidFill>
                <a:latin typeface="Times New Roman" panose="02020603050405020304" pitchFamily="18" charset="0"/>
                <a:cs typeface="Times New Roman" panose="02020603050405020304" pitchFamily="18" charset="0"/>
              </a:rPr>
              <a:t> hạ </a:t>
            </a:r>
            <a:r>
              <a:rPr lang="en-US" sz="3000" b="1" dirty="0" err="1">
                <a:solidFill>
                  <a:srgbClr val="00B050"/>
                </a:solidFill>
                <a:latin typeface="Times New Roman" panose="02020603050405020304" pitchFamily="18" charset="0"/>
                <a:cs typeface="Times New Roman" panose="02020603050405020304" pitchFamily="18" charset="0"/>
              </a:rPr>
              <a:t>đê</a:t>
            </a:r>
            <a:r>
              <a:rPr lang="en-US" sz="3000" b="1" dirty="0">
                <a:solidFill>
                  <a:srgbClr val="00B050"/>
                </a:solidFill>
                <a:latin typeface="Times New Roman" panose="02020603050405020304" pitchFamily="18" charset="0"/>
                <a:cs typeface="Times New Roman" panose="02020603050405020304" pitchFamily="18" charset="0"/>
              </a:rPr>
              <a:t>̉ sang </a:t>
            </a:r>
            <a:r>
              <a:rPr lang="en-US" sz="3000" b="1" dirty="0" err="1">
                <a:solidFill>
                  <a:srgbClr val="00B050"/>
                </a:solidFill>
                <a:latin typeface="Times New Roman" panose="02020603050405020304" pitchFamily="18" charset="0"/>
                <a:cs typeface="Times New Roman" panose="02020603050405020304" pitchFamily="18" charset="0"/>
              </a:rPr>
              <a:t>thu</a:t>
            </a:r>
            <a:endParaRPr lang="en-US" sz="3000" b="1" dirty="0">
              <a:solidFill>
                <a:srgbClr val="00B050"/>
              </a:solidFill>
              <a:latin typeface="Times New Roman" panose="02020603050405020304" pitchFamily="18" charset="0"/>
              <a:cs typeface="Times New Roman" panose="02020603050405020304" pitchFamily="18" charset="0"/>
            </a:endParaRPr>
          </a:p>
        </p:txBody>
      </p:sp>
      <p:cxnSp>
        <p:nvCxnSpPr>
          <p:cNvPr id="15" name="Straight Arrow Connector 14"/>
          <p:cNvCxnSpPr>
            <a:stCxn id="4" idx="3"/>
            <a:endCxn id="5" idx="1"/>
          </p:cNvCxnSpPr>
          <p:nvPr/>
        </p:nvCxnSpPr>
        <p:spPr>
          <a:xfrm flipV="1">
            <a:off x="3445925" y="1218879"/>
            <a:ext cx="590366" cy="461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4" idx="3"/>
            <a:endCxn id="6" idx="1"/>
          </p:cNvCxnSpPr>
          <p:nvPr/>
        </p:nvCxnSpPr>
        <p:spPr>
          <a:xfrm>
            <a:off x="3445925" y="1680544"/>
            <a:ext cx="846229" cy="7322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8" idx="3"/>
            <a:endCxn id="9" idx="1"/>
          </p:cNvCxnSpPr>
          <p:nvPr/>
        </p:nvCxnSpPr>
        <p:spPr>
          <a:xfrm flipV="1">
            <a:off x="2964873" y="4671090"/>
            <a:ext cx="1071418" cy="7386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8" idx="3"/>
          </p:cNvCxnSpPr>
          <p:nvPr/>
        </p:nvCxnSpPr>
        <p:spPr>
          <a:xfrm>
            <a:off x="2964873" y="5409754"/>
            <a:ext cx="675017" cy="5754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ight Arrow 23"/>
          <p:cNvSpPr/>
          <p:nvPr/>
        </p:nvSpPr>
        <p:spPr>
          <a:xfrm>
            <a:off x="967313" y="2867997"/>
            <a:ext cx="794110" cy="1661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809841" y="2664767"/>
            <a:ext cx="5762993" cy="553998"/>
          </a:xfrm>
          <a:prstGeom prst="rect">
            <a:avLst/>
          </a:prstGeom>
          <a:noFill/>
        </p:spPr>
        <p:txBody>
          <a:bodyPr wrap="square" rtlCol="0">
            <a:spAutoFit/>
          </a:bodyPr>
          <a:lstStyle/>
          <a:p>
            <a:r>
              <a:rPr lang="en-US" sz="3000" b="1" dirty="0" err="1" smtClean="0">
                <a:solidFill>
                  <a:srgbClr val="FF0000"/>
                </a:solidFill>
                <a:latin typeface="Times New Roman" panose="02020603050405020304" pitchFamily="18" charset="0"/>
                <a:cs typeface="Times New Roman" panose="02020603050405020304" pitchFamily="18" charset="0"/>
              </a:rPr>
              <a:t>Cảm</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nhận</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bằng</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khứu</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giác</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27" name="Right Arrow 26"/>
          <p:cNvSpPr/>
          <p:nvPr/>
        </p:nvSpPr>
        <p:spPr>
          <a:xfrm>
            <a:off x="4292154" y="4022735"/>
            <a:ext cx="1419980" cy="1193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19103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par>
                                <p:cTn id="11" presetID="6" presetClass="entr" presetSubtype="16"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in)">
                                      <p:cBhvr>
                                        <p:cTn id="13" dur="2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circle(in)">
                                      <p:cBhvr>
                                        <p:cTn id="28" dur="2000"/>
                                        <p:tgtEl>
                                          <p:spTgt spid="24"/>
                                        </p:tgtEl>
                                      </p:cBhvr>
                                    </p:animEffect>
                                  </p:childTnLst>
                                </p:cTn>
                              </p:par>
                            </p:childTnLst>
                          </p:cTn>
                        </p:par>
                        <p:par>
                          <p:cTn id="29" fill="hold">
                            <p:stCondLst>
                              <p:cond delay="2000"/>
                            </p:stCondLst>
                            <p:childTnLst>
                              <p:par>
                                <p:cTn id="30" presetID="6" presetClass="entr" presetSubtype="16"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circle(in)">
                                      <p:cBhvr>
                                        <p:cTn id="32" dur="20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in)">
                                      <p:cBhvr>
                                        <p:cTn id="42" dur="2000"/>
                                        <p:tgtEl>
                                          <p:spTgt spid="8"/>
                                        </p:tgtEl>
                                      </p:cBhvr>
                                    </p:animEffect>
                                  </p:childTnLst>
                                </p:cTn>
                              </p:par>
                              <p:par>
                                <p:cTn id="43" presetID="6" presetClass="entr" presetSubtype="16"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circle(in)">
                                      <p:cBhvr>
                                        <p:cTn id="45" dur="2000"/>
                                        <p:tgtEl>
                                          <p:spTgt spid="21"/>
                                        </p:tgtEl>
                                      </p:cBhvr>
                                    </p:animEffect>
                                  </p:childTnLst>
                                </p:cTn>
                              </p:par>
                              <p:par>
                                <p:cTn id="46" presetID="22" presetClass="entr" presetSubtype="4"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heel(1)">
                                      <p:cBhvr>
                                        <p:cTn id="53" dur="20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randombar(horizontal)">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animBg="1"/>
      <p:bldP spid="9" grpId="0" animBg="1"/>
      <p:bldP spid="10" grpId="0" animBg="1"/>
      <p:bldP spid="24" grpId="0" animBg="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1670" y="2613625"/>
            <a:ext cx="10065391" cy="3862596"/>
          </a:xfrm>
          <a:prstGeom prst="rect">
            <a:avLst/>
          </a:prstGeom>
          <a:noFill/>
        </p:spPr>
        <p:txBody>
          <a:bodyPr wrap="square" rtlCol="0">
            <a:spAutoFit/>
          </a:bodyPr>
          <a:lstStyle/>
          <a:p>
            <a:endParaRPr lang="en-US" sz="3500" dirty="0">
              <a:latin typeface="Times New Roman" panose="02020603050405020304" pitchFamily="18" charset="0"/>
              <a:cs typeface="Times New Roman" panose="02020603050405020304" pitchFamily="18" charset="0"/>
            </a:endParaRPr>
          </a:p>
          <a:p>
            <a:pPr marL="285750" indent="-285750">
              <a:buFontTx/>
              <a:buChar char="-"/>
            </a:pPr>
            <a:r>
              <a:rPr lang="en-US" sz="3500" b="1" dirty="0" err="1" smtClean="0">
                <a:solidFill>
                  <a:srgbClr val="FF0000"/>
                </a:solidFill>
                <a:latin typeface="Times New Roman" panose="02020603050405020304" pitchFamily="18" charset="0"/>
                <a:cs typeface="Times New Roman" panose="02020603050405020304" pitchFamily="18" charset="0"/>
              </a:rPr>
              <a:t>Cảm</a:t>
            </a:r>
            <a:r>
              <a:rPr lang="en-US" sz="3500" b="1" dirty="0" smtClean="0">
                <a:solidFill>
                  <a:srgbClr val="FF0000"/>
                </a:solidFill>
                <a:latin typeface="Times New Roman" panose="02020603050405020304" pitchFamily="18" charset="0"/>
                <a:cs typeface="Times New Roman" panose="02020603050405020304" pitchFamily="18" charset="0"/>
              </a:rPr>
              <a:t> </a:t>
            </a:r>
            <a:r>
              <a:rPr lang="en-US" sz="3500" b="1" dirty="0" err="1" smtClean="0">
                <a:solidFill>
                  <a:srgbClr val="FF0000"/>
                </a:solidFill>
                <a:latin typeface="Times New Roman" panose="02020603050405020304" pitchFamily="18" charset="0"/>
                <a:cs typeface="Times New Roman" panose="02020603050405020304" pitchFamily="18" charset="0"/>
              </a:rPr>
              <a:t>xúc</a:t>
            </a:r>
            <a:r>
              <a:rPr lang="en-US" sz="3500" b="1" dirty="0" smtClean="0">
                <a:solidFill>
                  <a:srgbClr val="FF0000"/>
                </a:solidFill>
                <a:latin typeface="Times New Roman" panose="02020603050405020304" pitchFamily="18" charset="0"/>
                <a:cs typeface="Times New Roman" panose="02020603050405020304" pitchFamily="18" charset="0"/>
              </a:rPr>
              <a:t> :</a:t>
            </a:r>
          </a:p>
          <a:p>
            <a:r>
              <a:rPr lang="en-US" sz="3500" b="1" dirty="0" smtClean="0">
                <a:solidFill>
                  <a:srgbClr val="0070C0"/>
                </a:solidFill>
                <a:latin typeface="Times New Roman" panose="02020603050405020304" pitchFamily="18" charset="0"/>
                <a:cs typeface="Times New Roman" panose="02020603050405020304" pitchFamily="18" charset="0"/>
              </a:rPr>
              <a:t>+ “</a:t>
            </a:r>
            <a:r>
              <a:rPr lang="en-US" sz="3500" b="1" dirty="0" err="1" smtClean="0">
                <a:solidFill>
                  <a:srgbClr val="0070C0"/>
                </a:solidFill>
                <a:latin typeface="Times New Roman" panose="02020603050405020304" pitchFamily="18" charset="0"/>
                <a:cs typeface="Times New Roman" panose="02020603050405020304" pitchFamily="18" charset="0"/>
              </a:rPr>
              <a:t>Bỗng</a:t>
            </a:r>
            <a:r>
              <a:rPr lang="en-US" sz="3500" b="1" dirty="0" smtClean="0">
                <a:solidFill>
                  <a:srgbClr val="0070C0"/>
                </a:solidFill>
                <a:latin typeface="Times New Roman" panose="02020603050405020304" pitchFamily="18" charset="0"/>
                <a:cs typeface="Times New Roman" panose="02020603050405020304" pitchFamily="18" charset="0"/>
              </a:rPr>
              <a:t>”: </a:t>
            </a:r>
            <a:r>
              <a:rPr lang="en-US" sz="3500" b="1" dirty="0" err="1" smtClean="0">
                <a:solidFill>
                  <a:srgbClr val="0070C0"/>
                </a:solidFill>
                <a:latin typeface="Times New Roman" panose="02020603050405020304" pitchFamily="18" charset="0"/>
                <a:cs typeface="Times New Roman" panose="02020603050405020304" pitchFamily="18" charset="0"/>
              </a:rPr>
              <a:t>bất</a:t>
            </a:r>
            <a:r>
              <a:rPr lang="en-US" sz="3500" b="1" dirty="0" smtClean="0">
                <a:solidFill>
                  <a:srgbClr val="0070C0"/>
                </a:solidFill>
                <a:latin typeface="Times New Roman" panose="02020603050405020304" pitchFamily="18" charset="0"/>
                <a:cs typeface="Times New Roman" panose="02020603050405020304" pitchFamily="18" charset="0"/>
              </a:rPr>
              <a:t> </a:t>
            </a:r>
            <a:r>
              <a:rPr lang="en-US" sz="3500" b="1" dirty="0" err="1" smtClean="0">
                <a:solidFill>
                  <a:srgbClr val="0070C0"/>
                </a:solidFill>
                <a:latin typeface="Times New Roman" panose="02020603050405020304" pitchFamily="18" charset="0"/>
                <a:cs typeface="Times New Roman" panose="02020603050405020304" pitchFamily="18" charset="0"/>
              </a:rPr>
              <a:t>ngơ</a:t>
            </a:r>
            <a:r>
              <a:rPr lang="en-US" sz="3500" b="1" dirty="0" smtClean="0">
                <a:solidFill>
                  <a:srgbClr val="0070C0"/>
                </a:solidFill>
                <a:latin typeface="Times New Roman" panose="02020603050405020304" pitchFamily="18" charset="0"/>
                <a:cs typeface="Times New Roman" panose="02020603050405020304" pitchFamily="18" charset="0"/>
              </a:rPr>
              <a:t>̀, </a:t>
            </a:r>
            <a:r>
              <a:rPr lang="en-US" sz="3500" b="1" dirty="0" err="1" smtClean="0">
                <a:solidFill>
                  <a:srgbClr val="0070C0"/>
                </a:solidFill>
                <a:latin typeface="Times New Roman" panose="02020603050405020304" pitchFamily="18" charset="0"/>
                <a:cs typeface="Times New Roman" panose="02020603050405020304" pitchFamily="18" charset="0"/>
              </a:rPr>
              <a:t>ngạc</a:t>
            </a:r>
            <a:r>
              <a:rPr lang="en-US" sz="3500" b="1" dirty="0" smtClean="0">
                <a:solidFill>
                  <a:srgbClr val="0070C0"/>
                </a:solidFill>
                <a:latin typeface="Times New Roman" panose="02020603050405020304" pitchFamily="18" charset="0"/>
                <a:cs typeface="Times New Roman" panose="02020603050405020304" pitchFamily="18" charset="0"/>
              </a:rPr>
              <a:t> </a:t>
            </a:r>
            <a:r>
              <a:rPr lang="en-US" sz="3500" b="1" dirty="0" err="1" smtClean="0">
                <a:solidFill>
                  <a:srgbClr val="0070C0"/>
                </a:solidFill>
                <a:latin typeface="Times New Roman" panose="02020603050405020304" pitchFamily="18" charset="0"/>
                <a:cs typeface="Times New Roman" panose="02020603050405020304" pitchFamily="18" charset="0"/>
              </a:rPr>
              <a:t>nhiên</a:t>
            </a:r>
            <a:r>
              <a:rPr lang="en-US" sz="3500" b="1" dirty="0" smtClean="0">
                <a:solidFill>
                  <a:srgbClr val="0070C0"/>
                </a:solidFill>
                <a:latin typeface="Times New Roman" panose="02020603050405020304" pitchFamily="18" charset="0"/>
                <a:cs typeface="Times New Roman" panose="02020603050405020304" pitchFamily="18" charset="0"/>
              </a:rPr>
              <a:t>, </a:t>
            </a:r>
            <a:r>
              <a:rPr lang="en-US" sz="3500" b="1" dirty="0" err="1" smtClean="0">
                <a:solidFill>
                  <a:srgbClr val="0070C0"/>
                </a:solidFill>
                <a:latin typeface="Times New Roman" panose="02020603050405020304" pitchFamily="18" charset="0"/>
                <a:cs typeface="Times New Roman" panose="02020603050405020304" pitchFamily="18" charset="0"/>
              </a:rPr>
              <a:t>ngơ</a:t>
            </a:r>
            <a:r>
              <a:rPr lang="en-US" sz="3500" b="1" dirty="0" smtClean="0">
                <a:solidFill>
                  <a:srgbClr val="0070C0"/>
                </a:solidFill>
                <a:latin typeface="Times New Roman" panose="02020603050405020304" pitchFamily="18" charset="0"/>
                <a:cs typeface="Times New Roman" panose="02020603050405020304" pitchFamily="18" charset="0"/>
              </a:rPr>
              <a:t>̃ </a:t>
            </a:r>
            <a:r>
              <a:rPr lang="en-US" sz="3500" b="1" dirty="0" err="1" smtClean="0">
                <a:solidFill>
                  <a:srgbClr val="0070C0"/>
                </a:solidFill>
                <a:latin typeface="Times New Roman" panose="02020603050405020304" pitchFamily="18" charset="0"/>
                <a:cs typeface="Times New Roman" panose="02020603050405020304" pitchFamily="18" charset="0"/>
              </a:rPr>
              <a:t>ngàng</a:t>
            </a:r>
            <a:r>
              <a:rPr lang="en-US" sz="3500" b="1" dirty="0" smtClean="0">
                <a:solidFill>
                  <a:srgbClr val="0070C0"/>
                </a:solidFill>
                <a:latin typeface="Times New Roman" panose="02020603050405020304" pitchFamily="18" charset="0"/>
                <a:cs typeface="Times New Roman" panose="02020603050405020304" pitchFamily="18" charset="0"/>
              </a:rPr>
              <a:t> </a:t>
            </a:r>
            <a:r>
              <a:rPr lang="en-US" sz="3500" b="1" dirty="0" err="1" smtClean="0">
                <a:solidFill>
                  <a:srgbClr val="0070C0"/>
                </a:solidFill>
                <a:latin typeface="Times New Roman" panose="02020603050405020304" pitchFamily="18" charset="0"/>
                <a:cs typeface="Times New Roman" panose="02020603050405020304" pitchFamily="18" charset="0"/>
              </a:rPr>
              <a:t>trước</a:t>
            </a:r>
            <a:r>
              <a:rPr lang="en-US" sz="3500" b="1" dirty="0" smtClean="0">
                <a:solidFill>
                  <a:srgbClr val="0070C0"/>
                </a:solidFill>
                <a:latin typeface="Times New Roman" panose="02020603050405020304" pitchFamily="18" charset="0"/>
                <a:cs typeface="Times New Roman" panose="02020603050405020304" pitchFamily="18" charset="0"/>
              </a:rPr>
              <a:t> </a:t>
            </a:r>
            <a:r>
              <a:rPr lang="en-US" sz="3500" b="1" dirty="0" err="1" smtClean="0">
                <a:solidFill>
                  <a:srgbClr val="0070C0"/>
                </a:solidFill>
                <a:latin typeface="Times New Roman" panose="02020603050405020304" pitchFamily="18" charset="0"/>
                <a:cs typeface="Times New Roman" panose="02020603050405020304" pitchFamily="18" charset="0"/>
              </a:rPr>
              <a:t>tín</a:t>
            </a:r>
            <a:r>
              <a:rPr lang="en-US" sz="3500" b="1" dirty="0" smtClean="0">
                <a:solidFill>
                  <a:srgbClr val="0070C0"/>
                </a:solidFill>
                <a:latin typeface="Times New Roman" panose="02020603050405020304" pitchFamily="18" charset="0"/>
                <a:cs typeface="Times New Roman" panose="02020603050405020304" pitchFamily="18" charset="0"/>
              </a:rPr>
              <a:t> </a:t>
            </a:r>
            <a:r>
              <a:rPr lang="en-US" sz="3500" b="1" dirty="0" err="1" smtClean="0">
                <a:solidFill>
                  <a:srgbClr val="0070C0"/>
                </a:solidFill>
                <a:latin typeface="Times New Roman" panose="02020603050405020304" pitchFamily="18" charset="0"/>
                <a:cs typeface="Times New Roman" panose="02020603050405020304" pitchFamily="18" charset="0"/>
              </a:rPr>
              <a:t>hiệu</a:t>
            </a:r>
            <a:r>
              <a:rPr lang="en-US" sz="3500" b="1" dirty="0" smtClean="0">
                <a:solidFill>
                  <a:srgbClr val="0070C0"/>
                </a:solidFill>
                <a:latin typeface="Times New Roman" panose="02020603050405020304" pitchFamily="18" charset="0"/>
                <a:cs typeface="Times New Roman" panose="02020603050405020304" pitchFamily="18" charset="0"/>
              </a:rPr>
              <a:t> </a:t>
            </a:r>
            <a:r>
              <a:rPr lang="en-US" sz="3500" b="1" dirty="0" err="1" smtClean="0">
                <a:solidFill>
                  <a:srgbClr val="0070C0"/>
                </a:solidFill>
                <a:latin typeface="Times New Roman" panose="02020603050405020304" pitchFamily="18" charset="0"/>
                <a:cs typeface="Times New Roman" panose="02020603050405020304" pitchFamily="18" charset="0"/>
              </a:rPr>
              <a:t>của</a:t>
            </a:r>
            <a:r>
              <a:rPr lang="en-US" sz="3500" b="1" dirty="0" smtClean="0">
                <a:solidFill>
                  <a:srgbClr val="0070C0"/>
                </a:solidFill>
                <a:latin typeface="Times New Roman" panose="02020603050405020304" pitchFamily="18" charset="0"/>
                <a:cs typeface="Times New Roman" panose="02020603050405020304" pitchFamily="18" charset="0"/>
              </a:rPr>
              <a:t> </a:t>
            </a:r>
            <a:r>
              <a:rPr lang="en-US" sz="3500" b="1" dirty="0" err="1" smtClean="0">
                <a:solidFill>
                  <a:srgbClr val="0070C0"/>
                </a:solidFill>
                <a:latin typeface="Times New Roman" panose="02020603050405020304" pitchFamily="18" charset="0"/>
                <a:cs typeface="Times New Roman" panose="02020603050405020304" pitchFamily="18" charset="0"/>
              </a:rPr>
              <a:t>mùa</a:t>
            </a:r>
            <a:r>
              <a:rPr lang="en-US" sz="3500" b="1" dirty="0" smtClean="0">
                <a:solidFill>
                  <a:srgbClr val="0070C0"/>
                </a:solidFill>
                <a:latin typeface="Times New Roman" panose="02020603050405020304" pitchFamily="18" charset="0"/>
                <a:cs typeface="Times New Roman" panose="02020603050405020304" pitchFamily="18" charset="0"/>
              </a:rPr>
              <a:t> </a:t>
            </a:r>
            <a:r>
              <a:rPr lang="en-US" sz="3500" b="1" dirty="0" err="1" smtClean="0">
                <a:solidFill>
                  <a:srgbClr val="0070C0"/>
                </a:solidFill>
                <a:latin typeface="Times New Roman" panose="02020603050405020304" pitchFamily="18" charset="0"/>
                <a:cs typeface="Times New Roman" panose="02020603050405020304" pitchFamily="18" charset="0"/>
              </a:rPr>
              <a:t>thu</a:t>
            </a:r>
            <a:endParaRPr lang="en-US" sz="3500" b="1" dirty="0" smtClean="0">
              <a:solidFill>
                <a:srgbClr val="0070C0"/>
              </a:solidFill>
              <a:latin typeface="Times New Roman" panose="02020603050405020304" pitchFamily="18" charset="0"/>
              <a:cs typeface="Times New Roman" panose="02020603050405020304" pitchFamily="18" charset="0"/>
            </a:endParaRPr>
          </a:p>
          <a:p>
            <a:r>
              <a:rPr lang="en-US" sz="3500" b="1" dirty="0" smtClean="0">
                <a:solidFill>
                  <a:srgbClr val="00B050"/>
                </a:solidFill>
                <a:latin typeface="Times New Roman" panose="02020603050405020304" pitchFamily="18" charset="0"/>
                <a:cs typeface="Times New Roman" panose="02020603050405020304" pitchFamily="18" charset="0"/>
              </a:rPr>
              <a:t>+ “</a:t>
            </a:r>
            <a:r>
              <a:rPr lang="en-US" sz="3500" b="1" dirty="0" err="1" smtClean="0">
                <a:solidFill>
                  <a:srgbClr val="00B050"/>
                </a:solidFill>
                <a:latin typeface="Times New Roman" panose="02020603050405020304" pitchFamily="18" charset="0"/>
                <a:cs typeface="Times New Roman" panose="02020603050405020304" pitchFamily="18" charset="0"/>
              </a:rPr>
              <a:t>Hình</a:t>
            </a:r>
            <a:r>
              <a:rPr lang="en-US" sz="3500" b="1" dirty="0" smtClean="0">
                <a:solidFill>
                  <a:srgbClr val="00B050"/>
                </a:solidFill>
                <a:latin typeface="Times New Roman" panose="02020603050405020304" pitchFamily="18" charset="0"/>
                <a:cs typeface="Times New Roman" panose="02020603050405020304" pitchFamily="18" charset="0"/>
              </a:rPr>
              <a:t> </a:t>
            </a:r>
            <a:r>
              <a:rPr lang="en-US" sz="3500" b="1" dirty="0" err="1" smtClean="0">
                <a:solidFill>
                  <a:srgbClr val="00B050"/>
                </a:solidFill>
                <a:latin typeface="Times New Roman" panose="02020603050405020304" pitchFamily="18" charset="0"/>
                <a:cs typeface="Times New Roman" panose="02020603050405020304" pitchFamily="18" charset="0"/>
              </a:rPr>
              <a:t>như</a:t>
            </a:r>
            <a:r>
              <a:rPr lang="en-US" sz="3500" b="1" dirty="0" smtClean="0">
                <a:solidFill>
                  <a:srgbClr val="00B050"/>
                </a:solidFill>
                <a:latin typeface="Times New Roman" panose="02020603050405020304" pitchFamily="18" charset="0"/>
                <a:cs typeface="Times New Roman" panose="02020603050405020304" pitchFamily="18" charset="0"/>
              </a:rPr>
              <a:t>”: </a:t>
            </a:r>
            <a:r>
              <a:rPr lang="en-US" sz="3500" b="1" dirty="0" err="1" smtClean="0">
                <a:solidFill>
                  <a:srgbClr val="00B050"/>
                </a:solidFill>
                <a:latin typeface="Times New Roman" panose="02020603050405020304" pitchFamily="18" charset="0"/>
                <a:cs typeface="Times New Roman" panose="02020603050405020304" pitchFamily="18" charset="0"/>
              </a:rPr>
              <a:t>cảm</a:t>
            </a:r>
            <a:r>
              <a:rPr lang="en-US" sz="3500" b="1" dirty="0" smtClean="0">
                <a:solidFill>
                  <a:srgbClr val="00B050"/>
                </a:solidFill>
                <a:latin typeface="Times New Roman" panose="02020603050405020304" pitchFamily="18" charset="0"/>
                <a:cs typeface="Times New Roman" panose="02020603050405020304" pitchFamily="18" charset="0"/>
              </a:rPr>
              <a:t> </a:t>
            </a:r>
            <a:r>
              <a:rPr lang="en-US" sz="3500" b="1" dirty="0" err="1" smtClean="0">
                <a:solidFill>
                  <a:srgbClr val="00B050"/>
                </a:solidFill>
                <a:latin typeface="Times New Roman" panose="02020603050405020304" pitchFamily="18" charset="0"/>
                <a:cs typeface="Times New Roman" panose="02020603050405020304" pitchFamily="18" charset="0"/>
              </a:rPr>
              <a:t>xúc</a:t>
            </a:r>
            <a:r>
              <a:rPr lang="en-US" sz="3500" b="1" dirty="0" smtClean="0">
                <a:solidFill>
                  <a:srgbClr val="00B050"/>
                </a:solidFill>
                <a:latin typeface="Times New Roman" panose="02020603050405020304" pitchFamily="18" charset="0"/>
                <a:cs typeface="Times New Roman" panose="02020603050405020304" pitchFamily="18" charset="0"/>
              </a:rPr>
              <a:t> </a:t>
            </a:r>
            <a:r>
              <a:rPr lang="en-US" sz="3500" b="1" dirty="0" err="1" smtClean="0">
                <a:solidFill>
                  <a:srgbClr val="00B050"/>
                </a:solidFill>
                <a:latin typeface="Times New Roman" panose="02020603050405020304" pitchFamily="18" charset="0"/>
                <a:cs typeface="Times New Roman" panose="02020603050405020304" pitchFamily="18" charset="0"/>
              </a:rPr>
              <a:t>mơ</a:t>
            </a:r>
            <a:r>
              <a:rPr lang="en-US" sz="3500" b="1" dirty="0" smtClean="0">
                <a:solidFill>
                  <a:srgbClr val="00B050"/>
                </a:solidFill>
                <a:latin typeface="Times New Roman" panose="02020603050405020304" pitchFamily="18" charset="0"/>
                <a:cs typeface="Times New Roman" panose="02020603050405020304" pitchFamily="18" charset="0"/>
              </a:rPr>
              <a:t> </a:t>
            </a:r>
            <a:r>
              <a:rPr lang="en-US" sz="3500" b="1" dirty="0" err="1" smtClean="0">
                <a:solidFill>
                  <a:srgbClr val="00B050"/>
                </a:solidFill>
                <a:latin typeface="Times New Roman" panose="02020603050405020304" pitchFamily="18" charset="0"/>
                <a:cs typeface="Times New Roman" panose="02020603050405020304" pitchFamily="18" charset="0"/>
              </a:rPr>
              <a:t>hô</a:t>
            </a:r>
            <a:r>
              <a:rPr lang="en-US" sz="3500" b="1" dirty="0" smtClean="0">
                <a:solidFill>
                  <a:srgbClr val="00B050"/>
                </a:solidFill>
                <a:latin typeface="Times New Roman" panose="02020603050405020304" pitchFamily="18" charset="0"/>
                <a:cs typeface="Times New Roman" panose="02020603050405020304" pitchFamily="18" charset="0"/>
              </a:rPr>
              <a:t>̀̀, </a:t>
            </a:r>
            <a:r>
              <a:rPr lang="en-US" sz="3500" b="1" dirty="0" err="1" smtClean="0">
                <a:solidFill>
                  <a:srgbClr val="00B050"/>
                </a:solidFill>
                <a:latin typeface="Times New Roman" panose="02020603050405020304" pitchFamily="18" charset="0"/>
                <a:cs typeface="Times New Roman" panose="02020603050405020304" pitchFamily="18" charset="0"/>
              </a:rPr>
              <a:t>mong</a:t>
            </a:r>
            <a:r>
              <a:rPr lang="en-US" sz="3500" b="1" dirty="0" smtClean="0">
                <a:solidFill>
                  <a:srgbClr val="00B050"/>
                </a:solidFill>
                <a:latin typeface="Times New Roman" panose="02020603050405020304" pitchFamily="18" charset="0"/>
                <a:cs typeface="Times New Roman" panose="02020603050405020304" pitchFamily="18" charset="0"/>
              </a:rPr>
              <a:t> </a:t>
            </a:r>
            <a:r>
              <a:rPr lang="en-US" sz="3500" b="1" dirty="0" err="1" smtClean="0">
                <a:solidFill>
                  <a:srgbClr val="00B050"/>
                </a:solidFill>
                <a:latin typeface="Times New Roman" panose="02020603050405020304" pitchFamily="18" charset="0"/>
                <a:cs typeface="Times New Roman" panose="02020603050405020304" pitchFamily="18" charset="0"/>
              </a:rPr>
              <a:t>nhanh</a:t>
            </a:r>
            <a:r>
              <a:rPr lang="en-US" sz="3500" b="1" dirty="0" smtClean="0">
                <a:solidFill>
                  <a:srgbClr val="00B050"/>
                </a:solidFill>
                <a:latin typeface="Times New Roman" panose="02020603050405020304" pitchFamily="18" charset="0"/>
                <a:cs typeface="Times New Roman" panose="02020603050405020304" pitchFamily="18" charset="0"/>
              </a:rPr>
              <a:t>, </a:t>
            </a:r>
            <a:r>
              <a:rPr lang="en-US" sz="3500" b="1" dirty="0" err="1" smtClean="0">
                <a:solidFill>
                  <a:srgbClr val="00B050"/>
                </a:solidFill>
                <a:latin typeface="Times New Roman" panose="02020603050405020304" pitchFamily="18" charset="0"/>
                <a:cs typeface="Times New Roman" panose="02020603050405020304" pitchFamily="18" charset="0"/>
              </a:rPr>
              <a:t>chưa</a:t>
            </a:r>
            <a:r>
              <a:rPr lang="en-US" sz="3500" b="1" dirty="0" smtClean="0">
                <a:solidFill>
                  <a:srgbClr val="00B050"/>
                </a:solidFill>
                <a:latin typeface="Times New Roman" panose="02020603050405020304" pitchFamily="18" charset="0"/>
                <a:cs typeface="Times New Roman" panose="02020603050405020304" pitchFamily="18" charset="0"/>
              </a:rPr>
              <a:t> </a:t>
            </a:r>
            <a:r>
              <a:rPr lang="en-US" sz="3500" b="1" dirty="0" err="1" smtClean="0">
                <a:solidFill>
                  <a:srgbClr val="00B050"/>
                </a:solidFill>
                <a:latin typeface="Times New Roman" panose="02020603050405020304" pitchFamily="18" charset="0"/>
                <a:cs typeface="Times New Roman" panose="02020603050405020304" pitchFamily="18" charset="0"/>
              </a:rPr>
              <a:t>ro</a:t>
            </a:r>
            <a:r>
              <a:rPr lang="en-US" sz="3500" b="1" dirty="0" smtClean="0">
                <a:solidFill>
                  <a:srgbClr val="00B050"/>
                </a:solidFill>
                <a:latin typeface="Times New Roman" panose="02020603050405020304" pitchFamily="18" charset="0"/>
                <a:cs typeface="Times New Roman" panose="02020603050405020304" pitchFamily="18" charset="0"/>
              </a:rPr>
              <a:t>̃ </a:t>
            </a:r>
            <a:r>
              <a:rPr lang="en-US" sz="3500" b="1" dirty="0" err="1" smtClean="0">
                <a:solidFill>
                  <a:srgbClr val="00B050"/>
                </a:solidFill>
                <a:latin typeface="Times New Roman" panose="02020603050405020304" pitchFamily="18" charset="0"/>
                <a:cs typeface="Times New Roman" panose="02020603050405020304" pitchFamily="18" charset="0"/>
              </a:rPr>
              <a:t>ràng</a:t>
            </a:r>
            <a:r>
              <a:rPr lang="en-US" sz="3500" b="1" dirty="0" smtClean="0">
                <a:solidFill>
                  <a:srgbClr val="00B050"/>
                </a:solidFill>
                <a:latin typeface="Times New Roman" panose="02020603050405020304" pitchFamily="18" charset="0"/>
                <a:cs typeface="Times New Roman" panose="02020603050405020304" pitchFamily="18" charset="0"/>
              </a:rPr>
              <a:t>, </a:t>
            </a:r>
            <a:r>
              <a:rPr lang="en-US" sz="3500" b="1" dirty="0" err="1" smtClean="0">
                <a:solidFill>
                  <a:srgbClr val="00B050"/>
                </a:solidFill>
                <a:latin typeface="Times New Roman" panose="02020603050405020304" pitchFamily="18" charset="0"/>
                <a:cs typeface="Times New Roman" panose="02020603050405020304" pitchFamily="18" charset="0"/>
              </a:rPr>
              <a:t>chưa</a:t>
            </a:r>
            <a:r>
              <a:rPr lang="en-US" sz="3500" b="1" dirty="0" smtClean="0">
                <a:solidFill>
                  <a:srgbClr val="00B050"/>
                </a:solidFill>
                <a:latin typeface="Times New Roman" panose="02020603050405020304" pitchFamily="18" charset="0"/>
                <a:cs typeface="Times New Roman" panose="02020603050405020304" pitchFamily="18" charset="0"/>
              </a:rPr>
              <a:t> tin </a:t>
            </a:r>
            <a:r>
              <a:rPr lang="en-US" sz="3500" b="1" dirty="0" err="1" smtClean="0">
                <a:solidFill>
                  <a:srgbClr val="00B050"/>
                </a:solidFill>
                <a:latin typeface="Times New Roman" panose="02020603050405020304" pitchFamily="18" charset="0"/>
                <a:cs typeface="Times New Roman" panose="02020603050405020304" pitchFamily="18" charset="0"/>
              </a:rPr>
              <a:t>hẳn</a:t>
            </a:r>
            <a:endParaRPr lang="en-US" sz="3500" b="1" dirty="0" smtClean="0">
              <a:solidFill>
                <a:srgbClr val="00B050"/>
              </a:solidFill>
              <a:latin typeface="Times New Roman" panose="02020603050405020304" pitchFamily="18" charset="0"/>
              <a:cs typeface="Times New Roman" panose="02020603050405020304" pitchFamily="18" charset="0"/>
            </a:endParaRPr>
          </a:p>
          <a:p>
            <a:pPr marL="285750" indent="-285750">
              <a:buFontTx/>
              <a:buChar char="-"/>
            </a:pPr>
            <a:endParaRPr lang="en-US" sz="3500" dirty="0">
              <a:latin typeface="Times New Roman" panose="02020603050405020304" pitchFamily="18" charset="0"/>
              <a:cs typeface="Times New Roman" panose="02020603050405020304" pitchFamily="18" charset="0"/>
            </a:endParaRPr>
          </a:p>
        </p:txBody>
      </p:sp>
      <p:sp>
        <p:nvSpPr>
          <p:cNvPr id="3" name="Rectangle 2"/>
          <p:cNvSpPr/>
          <p:nvPr/>
        </p:nvSpPr>
        <p:spPr>
          <a:xfrm>
            <a:off x="1174676" y="1068344"/>
            <a:ext cx="1667444" cy="630942"/>
          </a:xfrm>
          <a:prstGeom prst="rect">
            <a:avLst/>
          </a:prstGeom>
          <a:solidFill>
            <a:schemeClr val="accent4">
              <a:lumMod val="20000"/>
              <a:lumOff val="80000"/>
            </a:schemeClr>
          </a:solidFill>
        </p:spPr>
        <p:txBody>
          <a:bodyPr wrap="none">
            <a:spAutoFit/>
          </a:bodyPr>
          <a:lstStyle/>
          <a:p>
            <a:r>
              <a:rPr lang="en-US" sz="3500" b="1" dirty="0">
                <a:solidFill>
                  <a:srgbClr val="FF0000"/>
                </a:solidFill>
                <a:latin typeface="Times New Roman" panose="02020603050405020304" pitchFamily="18" charset="0"/>
                <a:cs typeface="Times New Roman" panose="02020603050405020304" pitchFamily="18" charset="0"/>
              </a:rPr>
              <a:t>“Ngõ”: </a:t>
            </a:r>
          </a:p>
        </p:txBody>
      </p:sp>
      <p:sp>
        <p:nvSpPr>
          <p:cNvPr id="4" name="Rectangle 3"/>
          <p:cNvSpPr/>
          <p:nvPr/>
        </p:nvSpPr>
        <p:spPr>
          <a:xfrm>
            <a:off x="3231093" y="883678"/>
            <a:ext cx="6567425" cy="630942"/>
          </a:xfrm>
          <a:prstGeom prst="rect">
            <a:avLst/>
          </a:prstGeom>
          <a:solidFill>
            <a:schemeClr val="accent4">
              <a:lumMod val="20000"/>
              <a:lumOff val="80000"/>
            </a:schemeClr>
          </a:solidFill>
        </p:spPr>
        <p:txBody>
          <a:bodyPr wrap="square">
            <a:spAutoFit/>
          </a:bodyPr>
          <a:lstStyle/>
          <a:p>
            <a:pPr algn="ctr"/>
            <a:r>
              <a:rPr lang="en-US" sz="3500" b="1" dirty="0" err="1">
                <a:solidFill>
                  <a:srgbClr val="00B050"/>
                </a:solidFill>
                <a:latin typeface="Times New Roman" panose="02020603050405020304" pitchFamily="18" charset="0"/>
                <a:cs typeface="Times New Roman" panose="02020603050405020304" pitchFamily="18" charset="0"/>
              </a:rPr>
              <a:t>ngo</a:t>
            </a:r>
            <a:r>
              <a:rPr lang="en-US" sz="3500" b="1" dirty="0">
                <a:solidFill>
                  <a:srgbClr val="00B050"/>
                </a:solidFill>
                <a:latin typeface="Times New Roman" panose="02020603050405020304" pitchFamily="18" charset="0"/>
                <a:cs typeface="Times New Roman" panose="02020603050405020304" pitchFamily="18" charset="0"/>
              </a:rPr>
              <a:t>̃ </a:t>
            </a:r>
            <a:r>
              <a:rPr lang="en-US" sz="3500" b="1" dirty="0" err="1">
                <a:solidFill>
                  <a:srgbClr val="00B050"/>
                </a:solidFill>
                <a:latin typeface="Times New Roman" panose="02020603050405020304" pitchFamily="18" charset="0"/>
                <a:cs typeface="Times New Roman" panose="02020603050405020304" pitchFamily="18" charset="0"/>
              </a:rPr>
              <a:t>thực</a:t>
            </a:r>
            <a:r>
              <a:rPr lang="en-US" sz="3500" b="1" dirty="0">
                <a:solidFill>
                  <a:srgbClr val="00B050"/>
                </a:solidFill>
                <a:latin typeface="Times New Roman" panose="02020603050405020304" pitchFamily="18" charset="0"/>
                <a:cs typeface="Times New Roman" panose="02020603050405020304" pitchFamily="18" charset="0"/>
              </a:rPr>
              <a:t> (</a:t>
            </a:r>
            <a:r>
              <a:rPr lang="en-US" sz="3500" b="1" dirty="0" err="1">
                <a:solidFill>
                  <a:srgbClr val="00B050"/>
                </a:solidFill>
                <a:latin typeface="Times New Roman" panose="02020603050405020304" pitchFamily="18" charset="0"/>
                <a:cs typeface="Times New Roman" panose="02020603050405020304" pitchFamily="18" charset="0"/>
              </a:rPr>
              <a:t>ngo</a:t>
            </a:r>
            <a:r>
              <a:rPr lang="en-US" sz="3500" b="1" dirty="0">
                <a:solidFill>
                  <a:srgbClr val="00B050"/>
                </a:solidFill>
                <a:latin typeface="Times New Roman" panose="02020603050405020304" pitchFamily="18" charset="0"/>
                <a:cs typeface="Times New Roman" panose="02020603050405020304" pitchFamily="18" charset="0"/>
              </a:rPr>
              <a:t>̃ </a:t>
            </a:r>
            <a:r>
              <a:rPr lang="en-US" sz="3500" b="1" dirty="0" err="1">
                <a:solidFill>
                  <a:srgbClr val="00B050"/>
                </a:solidFill>
                <a:latin typeface="Times New Roman" panose="02020603050405020304" pitchFamily="18" charset="0"/>
                <a:cs typeface="Times New Roman" panose="02020603050405020304" pitchFamily="18" charset="0"/>
              </a:rPr>
              <a:t>xóm</a:t>
            </a:r>
            <a:r>
              <a:rPr lang="en-US" sz="3500" b="1" dirty="0">
                <a:solidFill>
                  <a:srgbClr val="00B050"/>
                </a:solidFill>
                <a:latin typeface="Times New Roman" panose="02020603050405020304" pitchFamily="18" charset="0"/>
                <a:cs typeface="Times New Roman" panose="02020603050405020304" pitchFamily="18" charset="0"/>
              </a:rPr>
              <a:t> </a:t>
            </a:r>
            <a:r>
              <a:rPr lang="en-US" sz="3500" b="1" dirty="0" err="1">
                <a:solidFill>
                  <a:srgbClr val="00B050"/>
                </a:solidFill>
                <a:latin typeface="Times New Roman" panose="02020603050405020304" pitchFamily="18" charset="0"/>
                <a:cs typeface="Times New Roman" panose="02020603050405020304" pitchFamily="18" charset="0"/>
              </a:rPr>
              <a:t>đường</a:t>
            </a:r>
            <a:r>
              <a:rPr lang="en-US" sz="3500" b="1" dirty="0">
                <a:solidFill>
                  <a:srgbClr val="00B050"/>
                </a:solidFill>
                <a:latin typeface="Times New Roman" panose="02020603050405020304" pitchFamily="18" charset="0"/>
                <a:cs typeface="Times New Roman" panose="02020603050405020304" pitchFamily="18" charset="0"/>
              </a:rPr>
              <a:t> </a:t>
            </a:r>
            <a:r>
              <a:rPr lang="en-US" sz="3500" b="1" dirty="0" err="1">
                <a:solidFill>
                  <a:srgbClr val="00B050"/>
                </a:solidFill>
                <a:latin typeface="Times New Roman" panose="02020603050405020304" pitchFamily="18" charset="0"/>
                <a:cs typeface="Times New Roman" panose="02020603050405020304" pitchFamily="18" charset="0"/>
              </a:rPr>
              <a:t>làng</a:t>
            </a:r>
            <a:r>
              <a:rPr lang="en-US" sz="3500" b="1" dirty="0">
                <a:solidFill>
                  <a:srgbClr val="00B050"/>
                </a:solidFill>
                <a:latin typeface="Times New Roman" panose="02020603050405020304" pitchFamily="18" charset="0"/>
                <a:cs typeface="Times New Roman" panose="02020603050405020304" pitchFamily="18" charset="0"/>
              </a:rPr>
              <a:t>)</a:t>
            </a:r>
          </a:p>
        </p:txBody>
      </p:sp>
      <p:sp>
        <p:nvSpPr>
          <p:cNvPr id="5" name="Rectangle 4"/>
          <p:cNvSpPr/>
          <p:nvPr/>
        </p:nvSpPr>
        <p:spPr>
          <a:xfrm>
            <a:off x="3326918" y="1906387"/>
            <a:ext cx="6615914" cy="630942"/>
          </a:xfrm>
          <a:prstGeom prst="rect">
            <a:avLst/>
          </a:prstGeom>
          <a:solidFill>
            <a:schemeClr val="accent4">
              <a:lumMod val="20000"/>
              <a:lumOff val="80000"/>
            </a:schemeClr>
          </a:solidFill>
        </p:spPr>
        <p:txBody>
          <a:bodyPr wrap="none">
            <a:spAutoFit/>
          </a:bodyPr>
          <a:lstStyle/>
          <a:p>
            <a:r>
              <a:rPr lang="en-US" sz="3500" b="1" dirty="0">
                <a:solidFill>
                  <a:srgbClr val="00B050"/>
                </a:solidFill>
                <a:latin typeface="Times New Roman" panose="02020603050405020304" pitchFamily="18" charset="0"/>
                <a:cs typeface="Times New Roman" panose="02020603050405020304" pitchFamily="18" charset="0"/>
              </a:rPr>
              <a:t>Ngõ </a:t>
            </a:r>
            <a:r>
              <a:rPr lang="en-US" sz="3500" b="1" dirty="0" err="1">
                <a:solidFill>
                  <a:srgbClr val="00B050"/>
                </a:solidFill>
                <a:latin typeface="Times New Roman" panose="02020603050405020304" pitchFamily="18" charset="0"/>
                <a:cs typeface="Times New Roman" panose="02020603050405020304" pitchFamily="18" charset="0"/>
              </a:rPr>
              <a:t>thời</a:t>
            </a:r>
            <a:r>
              <a:rPr lang="en-US" sz="3500" b="1" dirty="0">
                <a:solidFill>
                  <a:srgbClr val="00B050"/>
                </a:solidFill>
                <a:latin typeface="Times New Roman" panose="02020603050405020304" pitchFamily="18" charset="0"/>
                <a:cs typeface="Times New Roman" panose="02020603050405020304" pitchFamily="18" charset="0"/>
              </a:rPr>
              <a:t> </a:t>
            </a:r>
            <a:r>
              <a:rPr lang="en-US" sz="3500" b="1" dirty="0" err="1">
                <a:solidFill>
                  <a:srgbClr val="00B050"/>
                </a:solidFill>
                <a:latin typeface="Times New Roman" panose="02020603050405020304" pitchFamily="18" charset="0"/>
                <a:cs typeface="Times New Roman" panose="02020603050405020304" pitchFamily="18" charset="0"/>
              </a:rPr>
              <a:t>gian</a:t>
            </a:r>
            <a:r>
              <a:rPr lang="en-US" sz="3500" b="1" dirty="0">
                <a:solidFill>
                  <a:srgbClr val="00B050"/>
                </a:solidFill>
                <a:latin typeface="Times New Roman" panose="02020603050405020304" pitchFamily="18" charset="0"/>
                <a:cs typeface="Times New Roman" panose="02020603050405020304" pitchFamily="18" charset="0"/>
              </a:rPr>
              <a:t> </a:t>
            </a:r>
            <a:r>
              <a:rPr lang="en-US" sz="3500" b="1" dirty="0" err="1">
                <a:solidFill>
                  <a:srgbClr val="00B050"/>
                </a:solidFill>
                <a:latin typeface="Times New Roman" panose="02020603050405020304" pitchFamily="18" charset="0"/>
                <a:cs typeface="Times New Roman" panose="02020603050405020304" pitchFamily="18" charset="0"/>
              </a:rPr>
              <a:t>thông</a:t>
            </a:r>
            <a:r>
              <a:rPr lang="en-US" sz="3500" b="1" dirty="0">
                <a:solidFill>
                  <a:srgbClr val="00B050"/>
                </a:solidFill>
                <a:latin typeface="Times New Roman" panose="02020603050405020304" pitchFamily="18" charset="0"/>
                <a:cs typeface="Times New Roman" panose="02020603050405020304" pitchFamily="18" charset="0"/>
              </a:rPr>
              <a:t> </a:t>
            </a:r>
            <a:r>
              <a:rPr lang="en-US" sz="3500" b="1" dirty="0" err="1">
                <a:solidFill>
                  <a:srgbClr val="00B050"/>
                </a:solidFill>
                <a:latin typeface="Times New Roman" panose="02020603050405020304" pitchFamily="18" charset="0"/>
                <a:cs typeface="Times New Roman" panose="02020603050405020304" pitchFamily="18" charset="0"/>
              </a:rPr>
              <a:t>giữa</a:t>
            </a:r>
            <a:r>
              <a:rPr lang="en-US" sz="3500" b="1" dirty="0">
                <a:solidFill>
                  <a:srgbClr val="00B050"/>
                </a:solidFill>
                <a:latin typeface="Times New Roman" panose="02020603050405020304" pitchFamily="18" charset="0"/>
                <a:cs typeface="Times New Roman" panose="02020603050405020304" pitchFamily="18" charset="0"/>
              </a:rPr>
              <a:t> </a:t>
            </a:r>
            <a:r>
              <a:rPr lang="en-US" sz="3500" b="1" dirty="0" err="1">
                <a:solidFill>
                  <a:srgbClr val="00B050"/>
                </a:solidFill>
                <a:latin typeface="Times New Roman" panose="02020603050405020304" pitchFamily="18" charset="0"/>
                <a:cs typeface="Times New Roman" panose="02020603050405020304" pitchFamily="18" charset="0"/>
              </a:rPr>
              <a:t>hai</a:t>
            </a:r>
            <a:r>
              <a:rPr lang="en-US" sz="3500" b="1" dirty="0">
                <a:solidFill>
                  <a:srgbClr val="00B050"/>
                </a:solidFill>
                <a:latin typeface="Times New Roman" panose="02020603050405020304" pitchFamily="18" charset="0"/>
                <a:cs typeface="Times New Roman" panose="02020603050405020304" pitchFamily="18" charset="0"/>
              </a:rPr>
              <a:t> </a:t>
            </a:r>
            <a:r>
              <a:rPr lang="en-US" sz="3500" b="1" dirty="0" err="1">
                <a:solidFill>
                  <a:srgbClr val="00B050"/>
                </a:solidFill>
                <a:latin typeface="Times New Roman" panose="02020603050405020304" pitchFamily="18" charset="0"/>
                <a:cs typeface="Times New Roman" panose="02020603050405020304" pitchFamily="18" charset="0"/>
              </a:rPr>
              <a:t>mùa</a:t>
            </a:r>
            <a:endParaRPr lang="en-US" sz="3500" b="1" dirty="0">
              <a:solidFill>
                <a:srgbClr val="00B050"/>
              </a:solidFill>
              <a:latin typeface="Times New Roman" panose="02020603050405020304" pitchFamily="18" charset="0"/>
              <a:cs typeface="Times New Roman" panose="02020603050405020304" pitchFamily="18" charset="0"/>
            </a:endParaRPr>
          </a:p>
        </p:txBody>
      </p:sp>
      <p:cxnSp>
        <p:nvCxnSpPr>
          <p:cNvPr id="7" name="Straight Arrow Connector 6"/>
          <p:cNvCxnSpPr>
            <a:stCxn id="3" idx="3"/>
            <a:endCxn id="4" idx="1"/>
          </p:cNvCxnSpPr>
          <p:nvPr/>
        </p:nvCxnSpPr>
        <p:spPr>
          <a:xfrm flipV="1">
            <a:off x="2842120" y="1199149"/>
            <a:ext cx="388973"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3" idx="3"/>
            <a:endCxn id="5" idx="1"/>
          </p:cNvCxnSpPr>
          <p:nvPr/>
        </p:nvCxnSpPr>
        <p:spPr>
          <a:xfrm>
            <a:off x="2842120" y="1383815"/>
            <a:ext cx="484798" cy="8380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0552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8" dur="500"/>
                                        <p:tgtEl>
                                          <p:spTgt spid="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 calcmode="lin" valueType="num">
                                      <p:cBhvr>
                                        <p:cTn id="33"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fade">
                                      <p:cBhvr>
                                        <p:cTn id="40" dur="2000"/>
                                        <p:tgtEl>
                                          <p:spTgt spid="2">
                                            <p:txEl>
                                              <p:pRg st="3" end="3"/>
                                            </p:txEl>
                                          </p:spTgt>
                                        </p:tgtEl>
                                      </p:cBhvr>
                                    </p:animEffect>
                                    <p:anim calcmode="lin" valueType="num">
                                      <p:cBhvr>
                                        <p:cTn id="41" dur="2000" fill="hold"/>
                                        <p:tgtEl>
                                          <p:spTgt spid="2">
                                            <p:txEl>
                                              <p:pRg st="3" end="3"/>
                                            </p:txEl>
                                          </p:spTgt>
                                        </p:tgtEl>
                                        <p:attrNameLst>
                                          <p:attrName>ppt_w</p:attrName>
                                        </p:attrNameLst>
                                      </p:cBhvr>
                                      <p:tavLst>
                                        <p:tav tm="0" fmla="#ppt_w*sin(2.5*pi*$)">
                                          <p:val>
                                            <p:fltVal val="0"/>
                                          </p:val>
                                        </p:tav>
                                        <p:tav tm="100000">
                                          <p:val>
                                            <p:fltVal val="1"/>
                                          </p:val>
                                        </p:tav>
                                      </p:tavLst>
                                    </p:anim>
                                    <p:anim calcmode="lin" valueType="num">
                                      <p:cBhvr>
                                        <p:cTn id="42" dur="2000" fill="hold"/>
                                        <p:tgtEl>
                                          <p:spTgt spid="2">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무료 편지지] 가을에 어울리는 예쁜 편지지, 편지봉투 : 네이버 블로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55778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8140" y="2213293"/>
            <a:ext cx="11475720" cy="3970318"/>
          </a:xfrm>
          <a:prstGeom prst="rect">
            <a:avLst/>
          </a:prstGeom>
          <a:noFill/>
          <a:ln w="9525" cap="flat" cmpd="sng" algn="ctr">
            <a:noFill/>
            <a:prstDash val="solid"/>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giữa</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cái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khoảnh</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khắc</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giao</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mùa</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kì</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lạ</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thì</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điều</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khiến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tâm</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hồn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tôi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phải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lay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động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phải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giật</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mình</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để</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nhận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ra</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đó</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chính</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là</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hương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ổi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Với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tôi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thậm</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chí</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với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nhiều</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người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khác</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thì</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mùi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hương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đó</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gợi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nhớ</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đến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tuổi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ấu</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thơ</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gợi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nhớ</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những</a:t>
            </a:r>
            <a:r>
              <a:rPr kumimoji="0" lang="en-US" sz="3600" i="1" u="none" strike="noStrike" kern="0" cap="none" spc="0" normalizeH="0" baseline="0" noProof="0" dirty="0" smtClean="0">
                <a:ln>
                  <a:noFill/>
                </a:ln>
                <a:uLnTx/>
                <a:uFillTx/>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đứa</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trẻ</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ẩn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hiện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trong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triền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ổi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chín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ven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sông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Hương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ổi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tự</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nó</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xộc</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thẳng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vào</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những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miền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thơ</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ấu</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thân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thiết</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trong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tâm</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hồn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chúng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ta.”</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3600" i="1" u="none" strike="noStrike" kern="0" cap="none" spc="0" normalizeH="0" baseline="0" noProof="0" dirty="0" smtClean="0">
                <a:ln>
                  <a:noFill/>
                </a:ln>
                <a:uLnTx/>
                <a:uFillTx/>
                <a:latin typeface="Times New Roman" pitchFamily="18" charset="0"/>
                <a:ea typeface="+mn-ea"/>
              </a:rPr>
              <a:t>                             (</a:t>
            </a:r>
            <a:r>
              <a:rPr kumimoji="0" lang="en-US" sz="3600" i="1" u="none" strike="noStrike" kern="0" cap="none" spc="0" normalizeH="0" baseline="0" noProof="0" dirty="0" err="1" smtClean="0">
                <a:ln>
                  <a:noFill/>
                </a:ln>
                <a:uLnTx/>
                <a:uFillTx/>
                <a:latin typeface="Times New Roman" pitchFamily="18" charset="0"/>
                <a:ea typeface="+mn-ea"/>
              </a:rPr>
              <a:t>Lời</a:t>
            </a:r>
            <a:r>
              <a:rPr kumimoji="0" lang="en-US" sz="3600" i="1" u="none" strike="noStrike" kern="0" cap="none" spc="0" normalizeH="0" baseline="0" noProof="0" dirty="0" smtClean="0">
                <a:ln>
                  <a:noFill/>
                </a:ln>
                <a:uLnTx/>
                <a:uFillTx/>
                <a:latin typeface="Times New Roman" pitchFamily="18" charset="0"/>
                <a:ea typeface="+mn-ea"/>
              </a:rPr>
              <a:t> </a:t>
            </a:r>
            <a:r>
              <a:rPr kumimoji="0" lang="en-US" sz="3600" i="1" u="none" strike="noStrike" kern="0" cap="none" spc="0" normalizeH="0" baseline="0" noProof="0" dirty="0" err="1" smtClean="0">
                <a:ln>
                  <a:noFill/>
                </a:ln>
                <a:uLnTx/>
                <a:uFillTx/>
                <a:latin typeface="Times New Roman" pitchFamily="18" charset="0"/>
                <a:ea typeface="+mn-ea"/>
              </a:rPr>
              <a:t>tự</a:t>
            </a:r>
            <a:r>
              <a:rPr kumimoji="0" lang="en-US" sz="3600" i="1" u="none" strike="noStrike" kern="0" cap="none" spc="0" normalizeH="0" baseline="0" noProof="0" dirty="0" smtClean="0">
                <a:ln>
                  <a:noFill/>
                </a:ln>
                <a:uLnTx/>
                <a:uFillTx/>
                <a:latin typeface="Times New Roman" pitchFamily="18" charset="0"/>
                <a:ea typeface="+mn-ea"/>
              </a:rPr>
              <a:t> </a:t>
            </a:r>
            <a:r>
              <a:rPr kumimoji="0" lang="en-US" sz="3600" i="1" u="none" strike="noStrike" kern="0" cap="none" spc="0" normalizeH="0" baseline="0" noProof="0" dirty="0" err="1" smtClean="0">
                <a:ln>
                  <a:noFill/>
                </a:ln>
                <a:uLnTx/>
                <a:uFillTx/>
                <a:latin typeface="Times New Roman" pitchFamily="18" charset="0"/>
                <a:ea typeface="+mn-ea"/>
              </a:rPr>
              <a:t>bạch</a:t>
            </a:r>
            <a:r>
              <a:rPr kumimoji="0" lang="en-US" sz="3600" i="1" u="none" strike="noStrike" kern="0" cap="none" spc="0" normalizeH="0" baseline="0" noProof="0" dirty="0" smtClean="0">
                <a:ln>
                  <a:noFill/>
                </a:ln>
                <a:uLnTx/>
                <a:uFillTx/>
                <a:latin typeface="Times New Roman" pitchFamily="18" charset="0"/>
                <a:ea typeface="+mn-ea"/>
              </a:rPr>
              <a:t>)</a:t>
            </a:r>
            <a:endParaRPr kumimoji="0" lang="en-US" sz="3600" i="1" u="none" strike="noStrike" kern="0" cap="none" spc="0" normalizeH="0" baseline="0" noProof="0" dirty="0" smtClean="0">
              <a:ln>
                <a:noFill/>
              </a:ln>
              <a:uLnTx/>
              <a:uFillTx/>
              <a:latin typeface="Calibri" pitchFamily="34" charset="0"/>
              <a:ea typeface="+mn-ea"/>
            </a:endParaRPr>
          </a:p>
        </p:txBody>
      </p:sp>
    </p:spTree>
    <p:extLst>
      <p:ext uri="{BB962C8B-B14F-4D97-AF65-F5344CB8AC3E}">
        <p14:creationId xmlns:p14="http://schemas.microsoft.com/office/powerpoint/2010/main" val="844774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Ảnh động gif chim đẹp - Ảnh gif động vậ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72572" y="24533"/>
            <a:ext cx="3048000" cy="2543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6371" y="903705"/>
            <a:ext cx="10009471"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2. </a:t>
            </a:r>
            <a:r>
              <a:rPr kumimoji="0" lang="en-US" sz="45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Không</a:t>
            </a:r>
            <a:r>
              <a:rPr kumimoji="0" lang="en-US" sz="45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5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gian</a:t>
            </a:r>
            <a:r>
              <a:rPr kumimoji="0" lang="en-US" sz="45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5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đất</a:t>
            </a:r>
            <a:r>
              <a:rPr kumimoji="0" lang="en-US" sz="45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5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trời</a:t>
            </a:r>
            <a:r>
              <a:rPr kumimoji="0" lang="en-US" sz="45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5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nga</a:t>
            </a:r>
            <a:r>
              <a:rPr kumimoji="0" lang="en-US" sz="45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5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dần</a:t>
            </a:r>
            <a:r>
              <a:rPr kumimoji="0" lang="en-US" sz="45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sang </a:t>
            </a:r>
            <a:r>
              <a:rPr kumimoji="0" lang="en-US" sz="45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thu</a:t>
            </a:r>
            <a:endParaRPr kumimoji="0" lang="en-US" sz="45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1" name="Rectangle 22"/>
          <p:cNvSpPr>
            <a:spLocks noChangeArrowheads="1"/>
          </p:cNvSpPr>
          <p:nvPr/>
        </p:nvSpPr>
        <p:spPr bwMode="auto">
          <a:xfrm>
            <a:off x="782347" y="2753743"/>
            <a:ext cx="7979354"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4500" b="1" dirty="0" err="1">
                <a:solidFill>
                  <a:srgbClr val="002060"/>
                </a:solidFill>
                <a:latin typeface="Times New Roman" panose="02020603050405020304" pitchFamily="18" charset="0"/>
                <a:cs typeface="Times New Roman" panose="02020603050405020304" pitchFamily="18" charset="0"/>
              </a:rPr>
              <a:t>Sông</a:t>
            </a:r>
            <a:r>
              <a:rPr lang="en-US" altLang="en-US" sz="4500" b="1" dirty="0">
                <a:solidFill>
                  <a:srgbClr val="002060"/>
                </a:solidFill>
                <a:latin typeface="Times New Roman" panose="02020603050405020304" pitchFamily="18" charset="0"/>
                <a:cs typeface="Times New Roman" panose="02020603050405020304" pitchFamily="18" charset="0"/>
              </a:rPr>
              <a:t> </a:t>
            </a:r>
            <a:r>
              <a:rPr lang="en-US" altLang="en-US" sz="4500" b="1" dirty="0" err="1">
                <a:solidFill>
                  <a:srgbClr val="002060"/>
                </a:solidFill>
                <a:latin typeface="Times New Roman" panose="02020603050405020304" pitchFamily="18" charset="0"/>
                <a:cs typeface="Times New Roman" panose="02020603050405020304" pitchFamily="18" charset="0"/>
              </a:rPr>
              <a:t>được</a:t>
            </a:r>
            <a:r>
              <a:rPr lang="en-US" altLang="en-US" sz="4500" b="1" dirty="0">
                <a:solidFill>
                  <a:srgbClr val="002060"/>
                </a:solidFill>
                <a:latin typeface="Times New Roman" panose="02020603050405020304" pitchFamily="18" charset="0"/>
                <a:cs typeface="Times New Roman" panose="02020603050405020304" pitchFamily="18" charset="0"/>
              </a:rPr>
              <a:t> </a:t>
            </a:r>
            <a:r>
              <a:rPr lang="en-US" altLang="en-US" sz="4500" b="1" dirty="0" err="1">
                <a:solidFill>
                  <a:srgbClr val="002060"/>
                </a:solidFill>
                <a:latin typeface="Times New Roman" panose="02020603050405020304" pitchFamily="18" charset="0"/>
                <a:cs typeface="Times New Roman" panose="02020603050405020304" pitchFamily="18" charset="0"/>
              </a:rPr>
              <a:t>lúc</a:t>
            </a:r>
            <a:r>
              <a:rPr lang="en-US" altLang="en-US" sz="4500" b="1" dirty="0">
                <a:solidFill>
                  <a:srgbClr val="002060"/>
                </a:solidFill>
                <a:latin typeface="Times New Roman" panose="02020603050405020304" pitchFamily="18" charset="0"/>
                <a:cs typeface="Times New Roman" panose="02020603050405020304" pitchFamily="18" charset="0"/>
              </a:rPr>
              <a:t> </a:t>
            </a:r>
            <a:r>
              <a:rPr lang="en-US" altLang="en-US" sz="4500" b="1" dirty="0" err="1">
                <a:solidFill>
                  <a:srgbClr val="002060"/>
                </a:solidFill>
                <a:latin typeface="Times New Roman" panose="02020603050405020304" pitchFamily="18" charset="0"/>
                <a:cs typeface="Times New Roman" panose="02020603050405020304" pitchFamily="18" charset="0"/>
              </a:rPr>
              <a:t>dềnh</a:t>
            </a:r>
            <a:r>
              <a:rPr lang="en-US" altLang="en-US" sz="4500" b="1" dirty="0">
                <a:solidFill>
                  <a:srgbClr val="002060"/>
                </a:solidFill>
                <a:latin typeface="Times New Roman" panose="02020603050405020304" pitchFamily="18" charset="0"/>
                <a:cs typeface="Times New Roman" panose="02020603050405020304" pitchFamily="18" charset="0"/>
              </a:rPr>
              <a:t> </a:t>
            </a:r>
            <a:r>
              <a:rPr lang="en-US" altLang="en-US" sz="4500" b="1" dirty="0" err="1">
                <a:solidFill>
                  <a:srgbClr val="002060"/>
                </a:solidFill>
                <a:latin typeface="Times New Roman" panose="02020603050405020304" pitchFamily="18" charset="0"/>
                <a:cs typeface="Times New Roman" panose="02020603050405020304" pitchFamily="18" charset="0"/>
              </a:rPr>
              <a:t>dàng</a:t>
            </a:r>
            <a:endParaRPr lang="en-US" altLang="en-US" sz="4500" b="1" dirty="0">
              <a:solidFill>
                <a:srgbClr val="002060"/>
              </a:solidFill>
              <a:latin typeface="Times New Roman" panose="02020603050405020304" pitchFamily="18" charset="0"/>
              <a:cs typeface="Times New Roman" panose="02020603050405020304" pitchFamily="18" charset="0"/>
            </a:endParaRPr>
          </a:p>
          <a:p>
            <a:pPr fontAlgn="base">
              <a:spcBef>
                <a:spcPct val="0"/>
              </a:spcBef>
              <a:spcAft>
                <a:spcPct val="0"/>
              </a:spcAft>
              <a:buFontTx/>
              <a:buNone/>
            </a:pPr>
            <a:r>
              <a:rPr lang="en-US" altLang="en-US" sz="4500" b="1" dirty="0" err="1">
                <a:solidFill>
                  <a:srgbClr val="002060"/>
                </a:solidFill>
                <a:latin typeface="Times New Roman" panose="02020603050405020304" pitchFamily="18" charset="0"/>
                <a:cs typeface="Times New Roman" panose="02020603050405020304" pitchFamily="18" charset="0"/>
              </a:rPr>
              <a:t>Chim</a:t>
            </a:r>
            <a:r>
              <a:rPr lang="en-US" altLang="en-US" sz="4500" b="1" dirty="0">
                <a:solidFill>
                  <a:srgbClr val="002060"/>
                </a:solidFill>
                <a:latin typeface="Times New Roman" panose="02020603050405020304" pitchFamily="18" charset="0"/>
                <a:cs typeface="Times New Roman" panose="02020603050405020304" pitchFamily="18" charset="0"/>
              </a:rPr>
              <a:t> </a:t>
            </a:r>
            <a:r>
              <a:rPr lang="en-US" altLang="en-US" sz="4500" b="1" dirty="0" err="1">
                <a:solidFill>
                  <a:srgbClr val="002060"/>
                </a:solidFill>
                <a:latin typeface="Times New Roman" panose="02020603050405020304" pitchFamily="18" charset="0"/>
                <a:cs typeface="Times New Roman" panose="02020603050405020304" pitchFamily="18" charset="0"/>
              </a:rPr>
              <a:t>bắt</a:t>
            </a:r>
            <a:r>
              <a:rPr lang="en-US" altLang="en-US" sz="4500" b="1" dirty="0">
                <a:solidFill>
                  <a:srgbClr val="002060"/>
                </a:solidFill>
                <a:latin typeface="Times New Roman" panose="02020603050405020304" pitchFamily="18" charset="0"/>
                <a:cs typeface="Times New Roman" panose="02020603050405020304" pitchFamily="18" charset="0"/>
              </a:rPr>
              <a:t> </a:t>
            </a:r>
            <a:r>
              <a:rPr lang="en-US" altLang="en-US" sz="4500" b="1" dirty="0" err="1">
                <a:solidFill>
                  <a:srgbClr val="002060"/>
                </a:solidFill>
                <a:latin typeface="Times New Roman" panose="02020603050405020304" pitchFamily="18" charset="0"/>
                <a:cs typeface="Times New Roman" panose="02020603050405020304" pitchFamily="18" charset="0"/>
              </a:rPr>
              <a:t>đầu</a:t>
            </a:r>
            <a:r>
              <a:rPr lang="en-US" altLang="en-US" sz="4500" b="1" dirty="0">
                <a:solidFill>
                  <a:srgbClr val="002060"/>
                </a:solidFill>
                <a:latin typeface="Times New Roman" panose="02020603050405020304" pitchFamily="18" charset="0"/>
                <a:cs typeface="Times New Roman" panose="02020603050405020304" pitchFamily="18" charset="0"/>
              </a:rPr>
              <a:t> </a:t>
            </a:r>
            <a:r>
              <a:rPr lang="en-US" altLang="en-US" sz="4500" b="1" dirty="0" err="1">
                <a:solidFill>
                  <a:srgbClr val="002060"/>
                </a:solidFill>
                <a:latin typeface="Times New Roman" panose="02020603050405020304" pitchFamily="18" charset="0"/>
                <a:cs typeface="Times New Roman" panose="02020603050405020304" pitchFamily="18" charset="0"/>
              </a:rPr>
              <a:t>vội</a:t>
            </a:r>
            <a:r>
              <a:rPr lang="en-US" altLang="en-US" sz="4500" b="1" dirty="0">
                <a:solidFill>
                  <a:srgbClr val="002060"/>
                </a:solidFill>
                <a:latin typeface="Times New Roman" panose="02020603050405020304" pitchFamily="18" charset="0"/>
                <a:cs typeface="Times New Roman" panose="02020603050405020304" pitchFamily="18" charset="0"/>
              </a:rPr>
              <a:t> </a:t>
            </a:r>
            <a:r>
              <a:rPr lang="en-US" altLang="en-US" sz="4500" b="1" dirty="0" err="1">
                <a:solidFill>
                  <a:srgbClr val="002060"/>
                </a:solidFill>
                <a:latin typeface="Times New Roman" panose="02020603050405020304" pitchFamily="18" charset="0"/>
                <a:cs typeface="Times New Roman" panose="02020603050405020304" pitchFamily="18" charset="0"/>
              </a:rPr>
              <a:t>vã</a:t>
            </a:r>
            <a:endParaRPr lang="en-US" altLang="en-US" sz="4500" b="1" dirty="0">
              <a:solidFill>
                <a:srgbClr val="002060"/>
              </a:solidFill>
              <a:latin typeface="Times New Roman" panose="02020603050405020304" pitchFamily="18" charset="0"/>
              <a:cs typeface="Times New Roman" panose="02020603050405020304" pitchFamily="18" charset="0"/>
            </a:endParaRPr>
          </a:p>
          <a:p>
            <a:pPr fontAlgn="base">
              <a:spcBef>
                <a:spcPct val="0"/>
              </a:spcBef>
              <a:spcAft>
                <a:spcPct val="0"/>
              </a:spcAft>
              <a:buFontTx/>
              <a:buNone/>
            </a:pPr>
            <a:r>
              <a:rPr lang="en-US" altLang="en-US" sz="4500" b="1" dirty="0" err="1">
                <a:solidFill>
                  <a:srgbClr val="002060"/>
                </a:solidFill>
                <a:latin typeface="Times New Roman" panose="02020603050405020304" pitchFamily="18" charset="0"/>
                <a:cs typeface="Times New Roman" panose="02020603050405020304" pitchFamily="18" charset="0"/>
              </a:rPr>
              <a:t>Có</a:t>
            </a:r>
            <a:r>
              <a:rPr lang="en-US" altLang="en-US" sz="4500" b="1" dirty="0">
                <a:solidFill>
                  <a:srgbClr val="002060"/>
                </a:solidFill>
                <a:latin typeface="Times New Roman" panose="02020603050405020304" pitchFamily="18" charset="0"/>
                <a:cs typeface="Times New Roman" panose="02020603050405020304" pitchFamily="18" charset="0"/>
              </a:rPr>
              <a:t> </a:t>
            </a:r>
            <a:r>
              <a:rPr lang="en-US" altLang="en-US" sz="4500" b="1" dirty="0" err="1">
                <a:solidFill>
                  <a:srgbClr val="002060"/>
                </a:solidFill>
                <a:latin typeface="Times New Roman" panose="02020603050405020304" pitchFamily="18" charset="0"/>
                <a:cs typeface="Times New Roman" panose="02020603050405020304" pitchFamily="18" charset="0"/>
              </a:rPr>
              <a:t>đám</a:t>
            </a:r>
            <a:r>
              <a:rPr lang="en-US" altLang="en-US" sz="4500" b="1" dirty="0">
                <a:solidFill>
                  <a:srgbClr val="002060"/>
                </a:solidFill>
                <a:latin typeface="Times New Roman" panose="02020603050405020304" pitchFamily="18" charset="0"/>
                <a:cs typeface="Times New Roman" panose="02020603050405020304" pitchFamily="18" charset="0"/>
              </a:rPr>
              <a:t> </a:t>
            </a:r>
            <a:r>
              <a:rPr lang="en-US" altLang="en-US" sz="4500" b="1" dirty="0" err="1">
                <a:solidFill>
                  <a:srgbClr val="002060"/>
                </a:solidFill>
                <a:latin typeface="Times New Roman" panose="02020603050405020304" pitchFamily="18" charset="0"/>
                <a:cs typeface="Times New Roman" panose="02020603050405020304" pitchFamily="18" charset="0"/>
              </a:rPr>
              <a:t>mây</a:t>
            </a:r>
            <a:r>
              <a:rPr lang="en-US" altLang="en-US" sz="4500" b="1" dirty="0">
                <a:solidFill>
                  <a:srgbClr val="002060"/>
                </a:solidFill>
                <a:latin typeface="Times New Roman" panose="02020603050405020304" pitchFamily="18" charset="0"/>
                <a:cs typeface="Times New Roman" panose="02020603050405020304" pitchFamily="18" charset="0"/>
              </a:rPr>
              <a:t> </a:t>
            </a:r>
            <a:r>
              <a:rPr lang="en-US" altLang="en-US" sz="4500" b="1" dirty="0" err="1">
                <a:solidFill>
                  <a:srgbClr val="002060"/>
                </a:solidFill>
                <a:latin typeface="Times New Roman" panose="02020603050405020304" pitchFamily="18" charset="0"/>
                <a:cs typeface="Times New Roman" panose="02020603050405020304" pitchFamily="18" charset="0"/>
              </a:rPr>
              <a:t>mùa</a:t>
            </a:r>
            <a:r>
              <a:rPr lang="en-US" altLang="en-US" sz="4500" b="1" dirty="0">
                <a:solidFill>
                  <a:srgbClr val="002060"/>
                </a:solidFill>
                <a:latin typeface="Times New Roman" panose="02020603050405020304" pitchFamily="18" charset="0"/>
                <a:cs typeface="Times New Roman" panose="02020603050405020304" pitchFamily="18" charset="0"/>
              </a:rPr>
              <a:t> </a:t>
            </a:r>
            <a:r>
              <a:rPr lang="en-US" altLang="en-US" sz="4500" b="1" dirty="0" err="1">
                <a:solidFill>
                  <a:srgbClr val="002060"/>
                </a:solidFill>
                <a:latin typeface="Times New Roman" panose="02020603050405020304" pitchFamily="18" charset="0"/>
                <a:cs typeface="Times New Roman" panose="02020603050405020304" pitchFamily="18" charset="0"/>
              </a:rPr>
              <a:t>hạ</a:t>
            </a:r>
            <a:endParaRPr lang="en-US" altLang="en-US" sz="4500" b="1" dirty="0">
              <a:solidFill>
                <a:srgbClr val="002060"/>
              </a:solidFill>
              <a:latin typeface="Times New Roman" panose="02020603050405020304" pitchFamily="18" charset="0"/>
              <a:cs typeface="Times New Roman" panose="02020603050405020304" pitchFamily="18" charset="0"/>
            </a:endParaRPr>
          </a:p>
          <a:p>
            <a:pPr fontAlgn="base">
              <a:spcBef>
                <a:spcPct val="0"/>
              </a:spcBef>
              <a:spcAft>
                <a:spcPct val="0"/>
              </a:spcAft>
              <a:buFontTx/>
              <a:buNone/>
            </a:pPr>
            <a:r>
              <a:rPr lang="en-US" altLang="en-US" sz="4500" b="1" dirty="0" err="1">
                <a:solidFill>
                  <a:srgbClr val="002060"/>
                </a:solidFill>
                <a:latin typeface="Times New Roman" panose="02020603050405020304" pitchFamily="18" charset="0"/>
                <a:cs typeface="Times New Roman" panose="02020603050405020304" pitchFamily="18" charset="0"/>
              </a:rPr>
              <a:t>Vắt</a:t>
            </a:r>
            <a:r>
              <a:rPr lang="en-US" altLang="en-US" sz="4500" b="1" dirty="0">
                <a:solidFill>
                  <a:srgbClr val="002060"/>
                </a:solidFill>
                <a:latin typeface="Times New Roman" panose="02020603050405020304" pitchFamily="18" charset="0"/>
                <a:cs typeface="Times New Roman" panose="02020603050405020304" pitchFamily="18" charset="0"/>
              </a:rPr>
              <a:t> </a:t>
            </a:r>
            <a:r>
              <a:rPr lang="en-US" altLang="en-US" sz="4500" b="1" dirty="0" err="1">
                <a:solidFill>
                  <a:srgbClr val="002060"/>
                </a:solidFill>
                <a:latin typeface="Times New Roman" panose="02020603050405020304" pitchFamily="18" charset="0"/>
                <a:cs typeface="Times New Roman" panose="02020603050405020304" pitchFamily="18" charset="0"/>
              </a:rPr>
              <a:t>nửa</a:t>
            </a:r>
            <a:r>
              <a:rPr lang="en-US" altLang="en-US" sz="4500" b="1" dirty="0">
                <a:solidFill>
                  <a:srgbClr val="002060"/>
                </a:solidFill>
                <a:latin typeface="Times New Roman" panose="02020603050405020304" pitchFamily="18" charset="0"/>
                <a:cs typeface="Times New Roman" panose="02020603050405020304" pitchFamily="18" charset="0"/>
              </a:rPr>
              <a:t> </a:t>
            </a:r>
            <a:r>
              <a:rPr lang="en-US" altLang="en-US" sz="4500" b="1" dirty="0" err="1">
                <a:solidFill>
                  <a:srgbClr val="002060"/>
                </a:solidFill>
                <a:latin typeface="Times New Roman" panose="02020603050405020304" pitchFamily="18" charset="0"/>
                <a:cs typeface="Times New Roman" panose="02020603050405020304" pitchFamily="18" charset="0"/>
              </a:rPr>
              <a:t>mình</a:t>
            </a:r>
            <a:r>
              <a:rPr lang="en-US" altLang="en-US" sz="4500" b="1" dirty="0">
                <a:solidFill>
                  <a:srgbClr val="002060"/>
                </a:solidFill>
                <a:latin typeface="Times New Roman" panose="02020603050405020304" pitchFamily="18" charset="0"/>
                <a:cs typeface="Times New Roman" panose="02020603050405020304" pitchFamily="18" charset="0"/>
              </a:rPr>
              <a:t> sang </a:t>
            </a:r>
            <a:r>
              <a:rPr lang="en-US" altLang="en-US" sz="4500" b="1" dirty="0" err="1">
                <a:solidFill>
                  <a:srgbClr val="002060"/>
                </a:solidFill>
                <a:latin typeface="Times New Roman" panose="02020603050405020304" pitchFamily="18" charset="0"/>
                <a:cs typeface="Times New Roman" panose="02020603050405020304" pitchFamily="18" charset="0"/>
              </a:rPr>
              <a:t>thu</a:t>
            </a:r>
            <a:endParaRPr lang="en-US" altLang="en-US" sz="4500" b="1" dirty="0">
              <a:solidFill>
                <a:srgbClr val="002060"/>
              </a:solidFill>
              <a:latin typeface="Times New Roman" panose="02020603050405020304" pitchFamily="18" charset="0"/>
              <a:cs typeface="Times New Roman" panose="02020603050405020304" pitchFamily="18" charset="0"/>
            </a:endParaRPr>
          </a:p>
        </p:txBody>
      </p:sp>
      <p:pic>
        <p:nvPicPr>
          <p:cNvPr id="47106" name="Picture 2" descr="Otoño, Papel, Paisaje imagen png - imagen transparente descarga gratuita"/>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96539" y="-1258797"/>
            <a:ext cx="7579414" cy="961943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711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3"/>
          <p:cNvSpPr txBox="1">
            <a:spLocks noChangeArrowheads="1"/>
          </p:cNvSpPr>
          <p:nvPr/>
        </p:nvSpPr>
        <p:spPr bwMode="auto">
          <a:xfrm>
            <a:off x="6324600" y="533401"/>
            <a:ext cx="52578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dirty="0" err="1">
                <a:latin typeface=".VnTime" panose="020B7200000000000000" pitchFamily="34" charset="0"/>
              </a:rPr>
              <a:t>S«ng</a:t>
            </a:r>
            <a:r>
              <a:rPr lang="en-US" altLang="en-US" b="1" dirty="0">
                <a:latin typeface=".VnTime" panose="020B7200000000000000" pitchFamily="34" charset="0"/>
              </a:rPr>
              <a:t> ®­</a:t>
            </a:r>
            <a:r>
              <a:rPr lang="en-US" altLang="en-US" b="1" dirty="0" err="1">
                <a:latin typeface=".VnTime" panose="020B7200000000000000" pitchFamily="34" charset="0"/>
              </a:rPr>
              <a:t>ưîc</a:t>
            </a:r>
            <a:r>
              <a:rPr lang="en-US" altLang="en-US" b="1" dirty="0">
                <a:latin typeface=".VnTime" panose="020B7200000000000000" pitchFamily="34" charset="0"/>
              </a:rPr>
              <a:t> </a:t>
            </a:r>
            <a:r>
              <a:rPr lang="en-US" altLang="en-US" b="1" dirty="0" err="1">
                <a:latin typeface=".VnTime" panose="020B7200000000000000" pitchFamily="34" charset="0"/>
              </a:rPr>
              <a:t>lóc</a:t>
            </a:r>
            <a:r>
              <a:rPr lang="en-US" altLang="en-US" b="1" dirty="0">
                <a:latin typeface=".VnTime" panose="020B7200000000000000" pitchFamily="34" charset="0"/>
              </a:rPr>
              <a:t> </a:t>
            </a:r>
            <a:r>
              <a:rPr lang="en-US" altLang="en-US" b="1" dirty="0" err="1">
                <a:latin typeface=".VnTime" panose="020B7200000000000000" pitchFamily="34" charset="0"/>
              </a:rPr>
              <a:t>dÒnh</a:t>
            </a:r>
            <a:r>
              <a:rPr lang="en-US" altLang="en-US" b="1" dirty="0">
                <a:latin typeface=".VnTime" panose="020B7200000000000000" pitchFamily="34" charset="0"/>
              </a:rPr>
              <a:t> </a:t>
            </a:r>
            <a:r>
              <a:rPr lang="en-US" altLang="en-US" b="1" dirty="0" err="1">
                <a:latin typeface=".VnTime" panose="020B7200000000000000" pitchFamily="34" charset="0"/>
              </a:rPr>
              <a:t>dµng</a:t>
            </a:r>
            <a:endParaRPr lang="en-US" altLang="en-US" b="1" dirty="0">
              <a:latin typeface=".VnTime" panose="020B7200000000000000" pitchFamily="34" charset="0"/>
            </a:endParaRPr>
          </a:p>
          <a:p>
            <a:pPr eaLnBrk="1" hangingPunct="1">
              <a:spcBef>
                <a:spcPct val="0"/>
              </a:spcBef>
              <a:buFontTx/>
              <a:buNone/>
            </a:pPr>
            <a:r>
              <a:rPr lang="en-US" altLang="en-US" b="1" dirty="0" err="1">
                <a:latin typeface=".VnTime" panose="020B7200000000000000" pitchFamily="34" charset="0"/>
              </a:rPr>
              <a:t>Chim</a:t>
            </a:r>
            <a:r>
              <a:rPr lang="en-US" altLang="en-US" b="1" dirty="0">
                <a:latin typeface=".VnTime" panose="020B7200000000000000" pitchFamily="34" charset="0"/>
              </a:rPr>
              <a:t> b¾t ®</a:t>
            </a:r>
            <a:r>
              <a:rPr lang="en-US" altLang="en-US" b="1" dirty="0" err="1">
                <a:latin typeface=".VnTime" panose="020B7200000000000000" pitchFamily="34" charset="0"/>
              </a:rPr>
              <a:t>Çu</a:t>
            </a:r>
            <a:r>
              <a:rPr lang="en-US" altLang="en-US" b="1" dirty="0">
                <a:latin typeface=".VnTime" panose="020B7200000000000000" pitchFamily="34" charset="0"/>
              </a:rPr>
              <a:t> </a:t>
            </a:r>
            <a:r>
              <a:rPr lang="en-US" altLang="en-US" b="1" dirty="0" err="1">
                <a:latin typeface=".VnTime" panose="020B7200000000000000" pitchFamily="34" charset="0"/>
              </a:rPr>
              <a:t>véi</a:t>
            </a:r>
            <a:r>
              <a:rPr lang="en-US" altLang="en-US" b="1" dirty="0">
                <a:latin typeface=".VnTime" panose="020B7200000000000000" pitchFamily="34" charset="0"/>
              </a:rPr>
              <a:t> v·</a:t>
            </a:r>
          </a:p>
          <a:p>
            <a:pPr eaLnBrk="1" hangingPunct="1">
              <a:spcBef>
                <a:spcPct val="0"/>
              </a:spcBef>
              <a:buFontTx/>
              <a:buNone/>
            </a:pPr>
            <a:r>
              <a:rPr lang="en-US" altLang="en-US" b="1" dirty="0" err="1">
                <a:latin typeface=".VnTime" panose="020B7200000000000000" pitchFamily="34" charset="0"/>
              </a:rPr>
              <a:t>Cã</a:t>
            </a:r>
            <a:r>
              <a:rPr lang="en-US" altLang="en-US" b="1" dirty="0">
                <a:latin typeface=".VnTime" panose="020B7200000000000000" pitchFamily="34" charset="0"/>
              </a:rPr>
              <a:t> ®¸m </a:t>
            </a:r>
            <a:r>
              <a:rPr lang="en-US" altLang="en-US" b="1" dirty="0" err="1">
                <a:latin typeface=".VnTime" panose="020B7200000000000000" pitchFamily="34" charset="0"/>
              </a:rPr>
              <a:t>m©y</a:t>
            </a:r>
            <a:r>
              <a:rPr lang="en-US" altLang="en-US" b="1" dirty="0">
                <a:latin typeface=".VnTime" panose="020B7200000000000000" pitchFamily="34" charset="0"/>
              </a:rPr>
              <a:t> </a:t>
            </a:r>
            <a:r>
              <a:rPr lang="en-US" altLang="en-US" b="1" dirty="0" err="1">
                <a:latin typeface=".VnTime" panose="020B7200000000000000" pitchFamily="34" charset="0"/>
              </a:rPr>
              <a:t>mïa</a:t>
            </a:r>
            <a:r>
              <a:rPr lang="en-US" altLang="en-US" b="1" dirty="0">
                <a:latin typeface=".VnTime" panose="020B7200000000000000" pitchFamily="34" charset="0"/>
              </a:rPr>
              <a:t> h¹</a:t>
            </a:r>
          </a:p>
          <a:p>
            <a:pPr eaLnBrk="1" hangingPunct="1">
              <a:spcBef>
                <a:spcPct val="0"/>
              </a:spcBef>
              <a:buFontTx/>
              <a:buNone/>
            </a:pPr>
            <a:r>
              <a:rPr lang="en-US" altLang="en-US" b="1" dirty="0">
                <a:latin typeface=".VnTime" panose="020B7200000000000000" pitchFamily="34" charset="0"/>
              </a:rPr>
              <a:t>V¾t </a:t>
            </a:r>
            <a:r>
              <a:rPr lang="en-US" altLang="en-US" b="1" dirty="0" err="1">
                <a:latin typeface=".VnTime" panose="020B7200000000000000" pitchFamily="34" charset="0"/>
              </a:rPr>
              <a:t>nöa</a:t>
            </a:r>
            <a:r>
              <a:rPr lang="en-US" altLang="en-US" b="1" dirty="0">
                <a:latin typeface=".VnTime" panose="020B7200000000000000" pitchFamily="34" charset="0"/>
              </a:rPr>
              <a:t> </a:t>
            </a:r>
            <a:r>
              <a:rPr lang="en-US" altLang="en-US" b="1" dirty="0" err="1">
                <a:latin typeface=".VnTime" panose="020B7200000000000000" pitchFamily="34" charset="0"/>
              </a:rPr>
              <a:t>m×nh</a:t>
            </a:r>
            <a:r>
              <a:rPr lang="en-US" altLang="en-US" b="1" dirty="0">
                <a:latin typeface=".VnTime" panose="020B7200000000000000" pitchFamily="34" charset="0"/>
              </a:rPr>
              <a:t> sang </a:t>
            </a:r>
            <a:r>
              <a:rPr lang="en-US" altLang="en-US" b="1" dirty="0" err="1">
                <a:latin typeface=".VnTime" panose="020B7200000000000000" pitchFamily="34" charset="0"/>
              </a:rPr>
              <a:t>thu</a:t>
            </a:r>
            <a:endParaRPr lang="en-US" altLang="en-US" b="1" dirty="0">
              <a:latin typeface=".VnTime" panose="020B7200000000000000" pitchFamily="34" charset="0"/>
            </a:endParaRPr>
          </a:p>
        </p:txBody>
      </p:sp>
      <p:grpSp>
        <p:nvGrpSpPr>
          <p:cNvPr id="2" name="Group 87"/>
          <p:cNvGrpSpPr>
            <a:grpSpLocks/>
          </p:cNvGrpSpPr>
          <p:nvPr/>
        </p:nvGrpSpPr>
        <p:grpSpPr bwMode="auto">
          <a:xfrm>
            <a:off x="6321426" y="531813"/>
            <a:ext cx="2727325" cy="1533525"/>
            <a:chOff x="3022" y="335"/>
            <a:chExt cx="1718" cy="966"/>
          </a:xfrm>
        </p:grpSpPr>
        <p:sp>
          <p:nvSpPr>
            <p:cNvPr id="26649" name="Text Box 21"/>
            <p:cNvSpPr txBox="1">
              <a:spLocks noChangeArrowheads="1"/>
            </p:cNvSpPr>
            <p:nvPr/>
          </p:nvSpPr>
          <p:spPr bwMode="auto">
            <a:xfrm>
              <a:off x="3022" y="335"/>
              <a:ext cx="78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dirty="0" err="1">
                  <a:solidFill>
                    <a:srgbClr val="FF0000"/>
                  </a:solidFill>
                  <a:latin typeface=".VnTime" panose="020B7200000000000000" pitchFamily="34" charset="0"/>
                </a:rPr>
                <a:t>S«ng</a:t>
              </a:r>
              <a:endParaRPr lang="en-US" altLang="en-US" dirty="0">
                <a:solidFill>
                  <a:srgbClr val="FF0000"/>
                </a:solidFill>
                <a:latin typeface=".VnTime" panose="020B7200000000000000" pitchFamily="34" charset="0"/>
              </a:endParaRPr>
            </a:p>
          </p:txBody>
        </p:sp>
        <p:sp>
          <p:nvSpPr>
            <p:cNvPr id="26650" name="Text Box 22"/>
            <p:cNvSpPr txBox="1">
              <a:spLocks noChangeArrowheads="1"/>
            </p:cNvSpPr>
            <p:nvPr/>
          </p:nvSpPr>
          <p:spPr bwMode="auto">
            <a:xfrm>
              <a:off x="3060" y="606"/>
              <a:ext cx="78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dirty="0" err="1">
                  <a:solidFill>
                    <a:srgbClr val="FF0000"/>
                  </a:solidFill>
                  <a:latin typeface=".VnTime" panose="020B7200000000000000" pitchFamily="34" charset="0"/>
                </a:rPr>
                <a:t>Chim</a:t>
              </a:r>
              <a:endParaRPr lang="en-US" altLang="en-US" dirty="0">
                <a:solidFill>
                  <a:srgbClr val="FF0000"/>
                </a:solidFill>
                <a:latin typeface=".VnTime" panose="020B7200000000000000" pitchFamily="34" charset="0"/>
              </a:endParaRPr>
            </a:p>
          </p:txBody>
        </p:sp>
        <p:sp>
          <p:nvSpPr>
            <p:cNvPr id="26651" name="Text Box 23"/>
            <p:cNvSpPr txBox="1">
              <a:spLocks noChangeArrowheads="1"/>
            </p:cNvSpPr>
            <p:nvPr/>
          </p:nvSpPr>
          <p:spPr bwMode="auto">
            <a:xfrm>
              <a:off x="3954" y="933"/>
              <a:ext cx="78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dirty="0" err="1">
                  <a:solidFill>
                    <a:srgbClr val="FF0000"/>
                  </a:solidFill>
                  <a:latin typeface=".VnTime" panose="020B7200000000000000" pitchFamily="34" charset="0"/>
                </a:rPr>
                <a:t>m©y</a:t>
              </a:r>
              <a:endParaRPr lang="en-US" altLang="en-US" dirty="0">
                <a:solidFill>
                  <a:srgbClr val="FF0000"/>
                </a:solidFill>
                <a:latin typeface=".VnTime" panose="020B7200000000000000" pitchFamily="34" charset="0"/>
              </a:endParaRPr>
            </a:p>
          </p:txBody>
        </p:sp>
      </p:grpSp>
      <p:grpSp>
        <p:nvGrpSpPr>
          <p:cNvPr id="3" name="Group 49"/>
          <p:cNvGrpSpPr>
            <a:grpSpLocks/>
          </p:cNvGrpSpPr>
          <p:nvPr/>
        </p:nvGrpSpPr>
        <p:grpSpPr bwMode="auto">
          <a:xfrm>
            <a:off x="1421231" y="5326805"/>
            <a:ext cx="9144000" cy="1200150"/>
            <a:chOff x="192" y="3456"/>
            <a:chExt cx="5376" cy="756"/>
          </a:xfrm>
        </p:grpSpPr>
        <p:sp>
          <p:nvSpPr>
            <p:cNvPr id="26647" name="Text Box 50"/>
            <p:cNvSpPr txBox="1">
              <a:spLocks noChangeArrowheads="1"/>
            </p:cNvSpPr>
            <p:nvPr/>
          </p:nvSpPr>
          <p:spPr bwMode="auto">
            <a:xfrm>
              <a:off x="192" y="3456"/>
              <a:ext cx="5376" cy="756"/>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dirty="0">
                  <a:solidFill>
                    <a:srgbClr val="006600"/>
                  </a:solidFill>
                  <a:latin typeface=".VnTime" panose="020B7200000000000000" pitchFamily="34" charset="0"/>
                </a:rPr>
                <a:t>        </a:t>
              </a:r>
              <a:r>
                <a:rPr lang="en-US" altLang="en-US" sz="3600" b="1" dirty="0" err="1">
                  <a:solidFill>
                    <a:schemeClr val="bg1"/>
                  </a:solidFill>
                  <a:latin typeface=".VnAristote" panose="020B7200000000000000" pitchFamily="34" charset="0"/>
                </a:rPr>
                <a:t>Sù</a:t>
              </a:r>
              <a:r>
                <a:rPr lang="en-US" altLang="en-US" sz="3600" b="1" dirty="0">
                  <a:solidFill>
                    <a:schemeClr val="bg1"/>
                  </a:solidFill>
                  <a:latin typeface=".VnAristote" panose="020B7200000000000000" pitchFamily="34" charset="0"/>
                </a:rPr>
                <a:t> </a:t>
              </a:r>
              <a:r>
                <a:rPr lang="en-US" altLang="en-US" sz="3600" b="1" dirty="0" err="1">
                  <a:solidFill>
                    <a:schemeClr val="bg1"/>
                  </a:solidFill>
                  <a:latin typeface=".VnAristote" panose="020B7200000000000000" pitchFamily="34" charset="0"/>
                </a:rPr>
                <a:t>biÕn</a:t>
              </a:r>
              <a:r>
                <a:rPr lang="en-US" altLang="en-US" sz="3600" b="1" dirty="0">
                  <a:solidFill>
                    <a:schemeClr val="bg1"/>
                  </a:solidFill>
                  <a:latin typeface=".VnAristote" panose="020B7200000000000000" pitchFamily="34" charset="0"/>
                </a:rPr>
                <a:t> </a:t>
              </a:r>
              <a:r>
                <a:rPr lang="en-US" altLang="en-US" sz="3600" b="1" dirty="0" err="1">
                  <a:solidFill>
                    <a:schemeClr val="bg1"/>
                  </a:solidFill>
                  <a:latin typeface=".VnAristote" panose="020B7200000000000000" pitchFamily="34" charset="0"/>
                </a:rPr>
                <a:t>chuyÓn</a:t>
              </a:r>
              <a:r>
                <a:rPr lang="en-US" altLang="en-US" sz="3600" b="1" dirty="0">
                  <a:solidFill>
                    <a:schemeClr val="bg1"/>
                  </a:solidFill>
                  <a:latin typeface=".VnAristote" panose="020B7200000000000000" pitchFamily="34" charset="0"/>
                </a:rPr>
                <a:t> </a:t>
              </a:r>
              <a:r>
                <a:rPr lang="en-US" altLang="en-US" sz="3600" b="1" dirty="0" err="1">
                  <a:solidFill>
                    <a:schemeClr val="bg1"/>
                  </a:solidFill>
                  <a:latin typeface=".VnAristote" panose="020B7200000000000000" pitchFamily="34" charset="0"/>
                </a:rPr>
                <a:t>trong</a:t>
              </a:r>
              <a:r>
                <a:rPr lang="en-US" altLang="en-US" sz="3600" b="1" dirty="0">
                  <a:solidFill>
                    <a:schemeClr val="bg1"/>
                  </a:solidFill>
                  <a:latin typeface=".VnAristote" panose="020B7200000000000000" pitchFamily="34" charset="0"/>
                </a:rPr>
                <a:t> </a:t>
              </a:r>
              <a:r>
                <a:rPr lang="en-US" altLang="en-US" sz="3600" b="1" dirty="0" err="1">
                  <a:solidFill>
                    <a:schemeClr val="bg1"/>
                  </a:solidFill>
                  <a:latin typeface=".VnAristote" panose="020B7200000000000000" pitchFamily="34" charset="0"/>
                </a:rPr>
                <a:t>kh«ng</a:t>
              </a:r>
              <a:r>
                <a:rPr lang="en-US" altLang="en-US" sz="3600" b="1" dirty="0">
                  <a:solidFill>
                    <a:schemeClr val="bg1"/>
                  </a:solidFill>
                  <a:latin typeface=".VnAristote" panose="020B7200000000000000" pitchFamily="34" charset="0"/>
                </a:rPr>
                <a:t> </a:t>
              </a:r>
              <a:r>
                <a:rPr lang="en-US" altLang="en-US" sz="3600" b="1" dirty="0" err="1">
                  <a:solidFill>
                    <a:schemeClr val="bg1"/>
                  </a:solidFill>
                  <a:latin typeface=".VnAristote" panose="020B7200000000000000" pitchFamily="34" charset="0"/>
                </a:rPr>
                <a:t>gian</a:t>
              </a:r>
              <a:r>
                <a:rPr lang="en-US" altLang="en-US" sz="3600" b="1" dirty="0">
                  <a:solidFill>
                    <a:schemeClr val="bg1"/>
                  </a:solidFill>
                  <a:latin typeface=".VnAristote" panose="020B7200000000000000" pitchFamily="34" charset="0"/>
                </a:rPr>
                <a:t> </a:t>
              </a:r>
              <a:r>
                <a:rPr lang="en-US" altLang="en-US" sz="3600" b="1" dirty="0" err="1">
                  <a:solidFill>
                    <a:schemeClr val="bg1"/>
                  </a:solidFill>
                  <a:latin typeface=".VnAristote" panose="020B7200000000000000" pitchFamily="34" charset="0"/>
                </a:rPr>
                <a:t>lóc</a:t>
              </a:r>
              <a:r>
                <a:rPr lang="en-US" altLang="en-US" sz="3600" b="1" dirty="0">
                  <a:solidFill>
                    <a:schemeClr val="bg1"/>
                  </a:solidFill>
                  <a:latin typeface=".VnAristote" panose="020B7200000000000000" pitchFamily="34" charset="0"/>
                </a:rPr>
                <a:t> sang </a:t>
              </a:r>
              <a:r>
                <a:rPr lang="en-US" altLang="en-US" sz="3600" b="1" dirty="0" err="1">
                  <a:solidFill>
                    <a:schemeClr val="bg1"/>
                  </a:solidFill>
                  <a:latin typeface=".VnAristote" panose="020B7200000000000000" pitchFamily="34" charset="0"/>
                </a:rPr>
                <a:t>thu</a:t>
              </a:r>
              <a:r>
                <a:rPr lang="en-US" altLang="en-US" sz="3600" b="1" dirty="0">
                  <a:solidFill>
                    <a:srgbClr val="FFFF00"/>
                  </a:solidFill>
                  <a:latin typeface=".VnAristote" panose="020B7200000000000000" pitchFamily="34" charset="0"/>
                </a:rPr>
                <a:t> ®­</a:t>
              </a:r>
              <a:r>
                <a:rPr lang="en-US" altLang="en-US" sz="3600" b="1" dirty="0" err="1">
                  <a:solidFill>
                    <a:srgbClr val="FFFF00"/>
                  </a:solidFill>
                  <a:latin typeface=".VnAristote" panose="020B7200000000000000" pitchFamily="34" charset="0"/>
                </a:rPr>
                <a:t>ưîc</a:t>
              </a:r>
              <a:r>
                <a:rPr lang="en-US" altLang="en-US" sz="3600" b="1" dirty="0">
                  <a:solidFill>
                    <a:srgbClr val="FFFF00"/>
                  </a:solidFill>
                  <a:latin typeface=".VnAristote" panose="020B7200000000000000" pitchFamily="34" charset="0"/>
                </a:rPr>
                <a:t> </a:t>
              </a:r>
              <a:r>
                <a:rPr lang="en-US" altLang="en-US" sz="3600" b="1" dirty="0" err="1">
                  <a:solidFill>
                    <a:srgbClr val="FFFF00"/>
                  </a:solidFill>
                  <a:latin typeface=".VnAristote" panose="020B7200000000000000" pitchFamily="34" charset="0"/>
                </a:rPr>
                <a:t>c¶m</a:t>
              </a:r>
              <a:r>
                <a:rPr lang="en-US" altLang="en-US" sz="3600" b="1" dirty="0">
                  <a:solidFill>
                    <a:srgbClr val="FFFF00"/>
                  </a:solidFill>
                  <a:latin typeface=".VnAristote" panose="020B7200000000000000" pitchFamily="34" charset="0"/>
                </a:rPr>
                <a:t> </a:t>
              </a:r>
              <a:r>
                <a:rPr lang="en-US" altLang="en-US" sz="3600" b="1" dirty="0" err="1">
                  <a:solidFill>
                    <a:srgbClr val="FFFF00"/>
                  </a:solidFill>
                  <a:latin typeface=".VnAristote" panose="020B7200000000000000" pitchFamily="34" charset="0"/>
                </a:rPr>
                <a:t>nhËn</a:t>
              </a:r>
              <a:r>
                <a:rPr lang="en-US" altLang="en-US" sz="3600" b="1" dirty="0">
                  <a:solidFill>
                    <a:srgbClr val="FFFF00"/>
                  </a:solidFill>
                  <a:latin typeface=".VnAristote" panose="020B7200000000000000" pitchFamily="34" charset="0"/>
                </a:rPr>
                <a:t> qua </a:t>
              </a:r>
              <a:r>
                <a:rPr lang="en-US" altLang="en-US" sz="3600" b="1" dirty="0" err="1">
                  <a:solidFill>
                    <a:srgbClr val="FFFF00"/>
                  </a:solidFill>
                  <a:latin typeface=".VnAristote" panose="020B7200000000000000" pitchFamily="34" charset="0"/>
                </a:rPr>
                <a:t>nh÷ng</a:t>
              </a:r>
              <a:r>
                <a:rPr lang="en-US" altLang="en-US" sz="3600" b="1" dirty="0">
                  <a:solidFill>
                    <a:srgbClr val="FFFF00"/>
                  </a:solidFill>
                  <a:latin typeface=".VnAristote" panose="020B7200000000000000" pitchFamily="34" charset="0"/>
                </a:rPr>
                <a:t> </a:t>
              </a:r>
              <a:r>
                <a:rPr lang="en-US" altLang="en-US" sz="3600" b="1" dirty="0" err="1">
                  <a:solidFill>
                    <a:srgbClr val="FFFF00"/>
                  </a:solidFill>
                  <a:latin typeface=".VnAristote" panose="020B7200000000000000" pitchFamily="34" charset="0"/>
                </a:rPr>
                <a:t>h×nh</a:t>
              </a:r>
              <a:r>
                <a:rPr lang="en-US" altLang="en-US" sz="3600" b="1" dirty="0">
                  <a:solidFill>
                    <a:srgbClr val="FFFF00"/>
                  </a:solidFill>
                  <a:latin typeface=".VnAristote" panose="020B7200000000000000" pitchFamily="34" charset="0"/>
                </a:rPr>
                <a:t> ¶</a:t>
              </a:r>
              <a:r>
                <a:rPr lang="en-US" altLang="en-US" sz="3600" b="1" dirty="0" err="1">
                  <a:solidFill>
                    <a:srgbClr val="FFFF00"/>
                  </a:solidFill>
                  <a:latin typeface=".VnAristote" panose="020B7200000000000000" pitchFamily="34" charset="0"/>
                </a:rPr>
                <a:t>nh</a:t>
              </a:r>
              <a:r>
                <a:rPr lang="en-US" altLang="en-US" sz="3600" b="1" dirty="0">
                  <a:solidFill>
                    <a:srgbClr val="FFFF00"/>
                  </a:solidFill>
                  <a:latin typeface=".VnAristote" panose="020B7200000000000000" pitchFamily="34" charset="0"/>
                </a:rPr>
                <a:t> </a:t>
              </a:r>
              <a:r>
                <a:rPr lang="en-US" altLang="en-US" sz="3600" b="1" dirty="0" err="1">
                  <a:solidFill>
                    <a:srgbClr val="FFFF00"/>
                  </a:solidFill>
                  <a:latin typeface=".VnAristote" panose="020B7200000000000000" pitchFamily="34" charset="0"/>
                </a:rPr>
                <a:t>nµo</a:t>
              </a:r>
              <a:r>
                <a:rPr lang="en-US" altLang="en-US" sz="3600" b="1" dirty="0">
                  <a:solidFill>
                    <a:srgbClr val="FFFF00"/>
                  </a:solidFill>
                  <a:latin typeface=".VnAristote" panose="020B7200000000000000" pitchFamily="34" charset="0"/>
                </a:rPr>
                <a:t>? </a:t>
              </a:r>
            </a:p>
          </p:txBody>
        </p:sp>
        <p:sp>
          <p:nvSpPr>
            <p:cNvPr id="26648" name="Rectangle 51"/>
            <p:cNvSpPr>
              <a:spLocks noChangeArrowheads="1"/>
            </p:cNvSpPr>
            <p:nvPr/>
          </p:nvSpPr>
          <p:spPr bwMode="auto">
            <a:xfrm>
              <a:off x="240" y="3504"/>
              <a:ext cx="384" cy="336"/>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5400">
                  <a:solidFill>
                    <a:srgbClr val="FF0000"/>
                  </a:solidFill>
                  <a:latin typeface=".VnAristote" panose="020B7200000000000000" pitchFamily="34" charset="0"/>
                </a:rPr>
                <a:t>?</a:t>
              </a:r>
            </a:p>
          </p:txBody>
        </p:sp>
      </p:grpSp>
      <p:grpSp>
        <p:nvGrpSpPr>
          <p:cNvPr id="4" name="Group 58"/>
          <p:cNvGrpSpPr>
            <a:grpSpLocks/>
          </p:cNvGrpSpPr>
          <p:nvPr/>
        </p:nvGrpSpPr>
        <p:grpSpPr bwMode="auto">
          <a:xfrm>
            <a:off x="1524000" y="3438525"/>
            <a:ext cx="3581400" cy="1550988"/>
            <a:chOff x="96" y="1638"/>
            <a:chExt cx="2256" cy="977"/>
          </a:xfrm>
        </p:grpSpPr>
        <p:sp>
          <p:nvSpPr>
            <p:cNvPr id="26644" name="Text Box 26"/>
            <p:cNvSpPr txBox="1">
              <a:spLocks noChangeArrowheads="1"/>
            </p:cNvSpPr>
            <p:nvPr/>
          </p:nvSpPr>
          <p:spPr bwMode="auto">
            <a:xfrm>
              <a:off x="96" y="1638"/>
              <a:ext cx="187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FF0000"/>
                  </a:solidFill>
                  <a:latin typeface=".VnArial" panose="020B7200000000000000" pitchFamily="34" charset="0"/>
                </a:rPr>
                <a:t>- S«ng</a:t>
              </a:r>
              <a:endParaRPr lang="en-US" altLang="en-US" sz="2800" b="1">
                <a:solidFill>
                  <a:srgbClr val="0000CC"/>
                </a:solidFill>
                <a:latin typeface=".VnArial" panose="020B7200000000000000" pitchFamily="34" charset="0"/>
              </a:endParaRPr>
            </a:p>
          </p:txBody>
        </p:sp>
        <p:sp>
          <p:nvSpPr>
            <p:cNvPr id="26645" name="Text Box 30"/>
            <p:cNvSpPr txBox="1">
              <a:spLocks noChangeArrowheads="1"/>
            </p:cNvSpPr>
            <p:nvPr/>
          </p:nvSpPr>
          <p:spPr bwMode="auto">
            <a:xfrm>
              <a:off x="96" y="1968"/>
              <a:ext cx="81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FF0000"/>
                  </a:solidFill>
                  <a:latin typeface=".VnUniverse" pitchFamily="34" charset="0"/>
                </a:rPr>
                <a:t>- Chim</a:t>
              </a:r>
              <a:endParaRPr lang="en-US" altLang="en-US" sz="2800" b="1">
                <a:solidFill>
                  <a:srgbClr val="0000CC"/>
                </a:solidFill>
                <a:latin typeface=".VnUniverse" pitchFamily="34" charset="0"/>
              </a:endParaRPr>
            </a:p>
          </p:txBody>
        </p:sp>
        <p:sp>
          <p:nvSpPr>
            <p:cNvPr id="26646" name="Text Box 56"/>
            <p:cNvSpPr txBox="1">
              <a:spLocks noChangeArrowheads="1"/>
            </p:cNvSpPr>
            <p:nvPr/>
          </p:nvSpPr>
          <p:spPr bwMode="auto">
            <a:xfrm>
              <a:off x="96" y="2324"/>
              <a:ext cx="225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solidFill>
                    <a:srgbClr val="FF0000"/>
                  </a:solidFill>
                  <a:latin typeface=".VnArial" panose="020B7200000000000000" pitchFamily="34" charset="0"/>
                </a:rPr>
                <a:t>- §¸m m©y</a:t>
              </a:r>
              <a:endParaRPr lang="en-US" altLang="en-US" sz="2400" b="1">
                <a:solidFill>
                  <a:srgbClr val="0000CC"/>
                </a:solidFill>
                <a:latin typeface=".VnArial" panose="020B7200000000000000" pitchFamily="34" charset="0"/>
              </a:endParaRPr>
            </a:p>
          </p:txBody>
        </p:sp>
      </p:grpSp>
      <p:grpSp>
        <p:nvGrpSpPr>
          <p:cNvPr id="5" name="Group 65"/>
          <p:cNvGrpSpPr>
            <a:grpSpLocks/>
          </p:cNvGrpSpPr>
          <p:nvPr/>
        </p:nvGrpSpPr>
        <p:grpSpPr bwMode="auto">
          <a:xfrm>
            <a:off x="2895600" y="3429001"/>
            <a:ext cx="3886200" cy="1604963"/>
            <a:chOff x="960" y="1632"/>
            <a:chExt cx="2448" cy="1011"/>
          </a:xfrm>
        </p:grpSpPr>
        <p:sp>
          <p:nvSpPr>
            <p:cNvPr id="26641" name="Text Box 54"/>
            <p:cNvSpPr txBox="1">
              <a:spLocks noChangeArrowheads="1"/>
            </p:cNvSpPr>
            <p:nvPr/>
          </p:nvSpPr>
          <p:spPr bwMode="auto">
            <a:xfrm>
              <a:off x="960" y="2016"/>
              <a:ext cx="225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i="1">
                  <a:latin typeface=".VnUniverse" pitchFamily="34" charset="0"/>
                </a:rPr>
                <a:t>– </a:t>
              </a:r>
              <a:r>
                <a:rPr lang="en-US" altLang="en-US" sz="2400" b="1" i="1">
                  <a:solidFill>
                    <a:srgbClr val="0000CC"/>
                  </a:solidFill>
                  <a:latin typeface=".VnTime" panose="020B7200000000000000" pitchFamily="34" charset="0"/>
                </a:rPr>
                <a:t> b¾t ®Çu véi v·:</a:t>
              </a:r>
            </a:p>
          </p:txBody>
        </p:sp>
        <p:sp>
          <p:nvSpPr>
            <p:cNvPr id="26642" name="Text Box 55"/>
            <p:cNvSpPr txBox="1">
              <a:spLocks noChangeArrowheads="1"/>
            </p:cNvSpPr>
            <p:nvPr/>
          </p:nvSpPr>
          <p:spPr bwMode="auto">
            <a:xfrm>
              <a:off x="960" y="1632"/>
              <a:ext cx="187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i="1">
                  <a:latin typeface=".VnUniverse" pitchFamily="34" charset="0"/>
                </a:rPr>
                <a:t>– </a:t>
              </a:r>
              <a:r>
                <a:rPr lang="en-US" altLang="en-US" sz="2400" b="1" i="1">
                  <a:solidFill>
                    <a:srgbClr val="0000CC"/>
                  </a:solidFill>
                  <a:latin typeface=".VnTime" panose="020B7200000000000000" pitchFamily="34" charset="0"/>
                </a:rPr>
                <a:t> dÒnh dµng:</a:t>
              </a:r>
            </a:p>
          </p:txBody>
        </p:sp>
        <p:sp>
          <p:nvSpPr>
            <p:cNvPr id="26643" name="Text Box 57"/>
            <p:cNvSpPr txBox="1">
              <a:spLocks noChangeArrowheads="1"/>
            </p:cNvSpPr>
            <p:nvPr/>
          </p:nvSpPr>
          <p:spPr bwMode="auto">
            <a:xfrm>
              <a:off x="1104" y="2352"/>
              <a:ext cx="230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i="1">
                  <a:latin typeface=".VnUniverse" pitchFamily="34" charset="0"/>
                </a:rPr>
                <a:t>– </a:t>
              </a:r>
              <a:r>
                <a:rPr lang="en-US" altLang="en-US" sz="2400" b="1" i="1">
                  <a:solidFill>
                    <a:srgbClr val="0000CC"/>
                  </a:solidFill>
                  <a:latin typeface=".VnTime" panose="020B7200000000000000" pitchFamily="34" charset="0"/>
                </a:rPr>
                <a:t> v¾t nöa m×nh sang thu:</a:t>
              </a:r>
            </a:p>
          </p:txBody>
        </p:sp>
      </p:grpSp>
      <p:grpSp>
        <p:nvGrpSpPr>
          <p:cNvPr id="6" name="Group 88"/>
          <p:cNvGrpSpPr>
            <a:grpSpLocks/>
          </p:cNvGrpSpPr>
          <p:nvPr/>
        </p:nvGrpSpPr>
        <p:grpSpPr bwMode="auto">
          <a:xfrm>
            <a:off x="6286500" y="511176"/>
            <a:ext cx="5083176" cy="2047876"/>
            <a:chOff x="3000" y="322"/>
            <a:chExt cx="3202" cy="1290"/>
          </a:xfrm>
        </p:grpSpPr>
        <p:sp>
          <p:nvSpPr>
            <p:cNvPr id="26638" name="Text Box 28"/>
            <p:cNvSpPr txBox="1">
              <a:spLocks noChangeArrowheads="1"/>
            </p:cNvSpPr>
            <p:nvPr/>
          </p:nvSpPr>
          <p:spPr bwMode="auto">
            <a:xfrm>
              <a:off x="3719" y="652"/>
              <a:ext cx="169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solidFill>
                    <a:srgbClr val="0000CC"/>
                  </a:solidFill>
                  <a:latin typeface=".VnTime" panose="020B7200000000000000" pitchFamily="34" charset="0"/>
                </a:rPr>
                <a:t>b¾t ®</a:t>
              </a:r>
              <a:r>
                <a:rPr lang="en-US" altLang="en-US" b="1" dirty="0" err="1">
                  <a:solidFill>
                    <a:srgbClr val="0000CC"/>
                  </a:solidFill>
                  <a:latin typeface=".VnTime" panose="020B7200000000000000" pitchFamily="34" charset="0"/>
                </a:rPr>
                <a:t>Çu</a:t>
              </a:r>
              <a:r>
                <a:rPr lang="en-US" altLang="en-US" b="1" dirty="0">
                  <a:solidFill>
                    <a:srgbClr val="0000CC"/>
                  </a:solidFill>
                  <a:latin typeface=".VnTime" panose="020B7200000000000000" pitchFamily="34" charset="0"/>
                </a:rPr>
                <a:t> </a:t>
              </a:r>
              <a:r>
                <a:rPr lang="en-US" altLang="en-US" b="1" dirty="0" err="1">
                  <a:solidFill>
                    <a:srgbClr val="0000CC"/>
                  </a:solidFill>
                  <a:latin typeface=".VnTime" panose="020B7200000000000000" pitchFamily="34" charset="0"/>
                </a:rPr>
                <a:t>véi</a:t>
              </a:r>
              <a:r>
                <a:rPr lang="en-US" altLang="en-US" b="1" dirty="0">
                  <a:solidFill>
                    <a:srgbClr val="0000CC"/>
                  </a:solidFill>
                  <a:latin typeface=".VnTime" panose="020B7200000000000000" pitchFamily="34" charset="0"/>
                </a:rPr>
                <a:t> v·</a:t>
              </a:r>
            </a:p>
          </p:txBody>
        </p:sp>
        <p:sp>
          <p:nvSpPr>
            <p:cNvPr id="26639" name="Text Box 40"/>
            <p:cNvSpPr txBox="1">
              <a:spLocks noChangeArrowheads="1"/>
            </p:cNvSpPr>
            <p:nvPr/>
          </p:nvSpPr>
          <p:spPr bwMode="auto">
            <a:xfrm>
              <a:off x="3000" y="1244"/>
              <a:ext cx="2694"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solidFill>
                    <a:srgbClr val="0000CC"/>
                  </a:solidFill>
                  <a:latin typeface=".VnTime" panose="020B7200000000000000" pitchFamily="34" charset="0"/>
                </a:rPr>
                <a:t>V¾t </a:t>
              </a:r>
              <a:r>
                <a:rPr lang="en-US" altLang="en-US" b="1" dirty="0" err="1">
                  <a:solidFill>
                    <a:srgbClr val="0000CC"/>
                  </a:solidFill>
                  <a:latin typeface=".VnTime" panose="020B7200000000000000" pitchFamily="34" charset="0"/>
                </a:rPr>
                <a:t>nöa</a:t>
              </a:r>
              <a:r>
                <a:rPr lang="en-US" altLang="en-US" b="1" dirty="0">
                  <a:solidFill>
                    <a:srgbClr val="0000CC"/>
                  </a:solidFill>
                  <a:latin typeface=".VnTime" panose="020B7200000000000000" pitchFamily="34" charset="0"/>
                </a:rPr>
                <a:t> </a:t>
              </a:r>
              <a:r>
                <a:rPr lang="en-US" altLang="en-US" b="1" dirty="0" err="1">
                  <a:solidFill>
                    <a:srgbClr val="0000CC"/>
                  </a:solidFill>
                  <a:latin typeface=".VnTime" panose="020B7200000000000000" pitchFamily="34" charset="0"/>
                </a:rPr>
                <a:t>m×nh</a:t>
              </a:r>
              <a:r>
                <a:rPr lang="en-US" altLang="en-US" b="1" dirty="0">
                  <a:solidFill>
                    <a:srgbClr val="0000CC"/>
                  </a:solidFill>
                  <a:latin typeface=".VnTime" panose="020B7200000000000000" pitchFamily="34" charset="0"/>
                </a:rPr>
                <a:t> sang </a:t>
              </a:r>
              <a:r>
                <a:rPr lang="en-US" altLang="en-US" b="1" dirty="0" err="1">
                  <a:solidFill>
                    <a:srgbClr val="0000CC"/>
                  </a:solidFill>
                  <a:latin typeface=".VnTime" panose="020B7200000000000000" pitchFamily="34" charset="0"/>
                </a:rPr>
                <a:t>thu</a:t>
              </a:r>
              <a:endParaRPr lang="en-US" altLang="en-US" b="1" dirty="0">
                <a:solidFill>
                  <a:srgbClr val="0000CC"/>
                </a:solidFill>
                <a:latin typeface=".VnTime" panose="020B7200000000000000" pitchFamily="34" charset="0"/>
              </a:endParaRPr>
            </a:p>
          </p:txBody>
        </p:sp>
        <p:sp>
          <p:nvSpPr>
            <p:cNvPr id="26640" name="Text Box 66"/>
            <p:cNvSpPr txBox="1">
              <a:spLocks noChangeArrowheads="1"/>
            </p:cNvSpPr>
            <p:nvPr/>
          </p:nvSpPr>
          <p:spPr bwMode="auto">
            <a:xfrm>
              <a:off x="4629" y="322"/>
              <a:ext cx="1573"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err="1">
                  <a:solidFill>
                    <a:srgbClr val="0000CC"/>
                  </a:solidFill>
                  <a:latin typeface=".VnTime" panose="020B7200000000000000" pitchFamily="34" charset="0"/>
                </a:rPr>
                <a:t>dÒnh</a:t>
              </a:r>
              <a:r>
                <a:rPr lang="en-US" altLang="en-US" b="1" dirty="0">
                  <a:solidFill>
                    <a:srgbClr val="0000CC"/>
                  </a:solidFill>
                  <a:latin typeface=".VnTime" panose="020B7200000000000000" pitchFamily="34" charset="0"/>
                </a:rPr>
                <a:t> </a:t>
              </a:r>
              <a:r>
                <a:rPr lang="en-US" altLang="en-US" b="1" dirty="0" err="1">
                  <a:solidFill>
                    <a:srgbClr val="0000CC"/>
                  </a:solidFill>
                  <a:latin typeface=".VnTime" panose="020B7200000000000000" pitchFamily="34" charset="0"/>
                </a:rPr>
                <a:t>dµng</a:t>
              </a:r>
              <a:endParaRPr lang="en-US" altLang="en-US" b="1" dirty="0">
                <a:solidFill>
                  <a:srgbClr val="0000CC"/>
                </a:solidFill>
                <a:latin typeface=".VnTime" panose="020B7200000000000000" pitchFamily="34" charset="0"/>
              </a:endParaRPr>
            </a:p>
          </p:txBody>
        </p:sp>
      </p:grpSp>
      <p:sp>
        <p:nvSpPr>
          <p:cNvPr id="109636" name="AutoShape 68"/>
          <p:cNvSpPr>
            <a:spLocks/>
          </p:cNvSpPr>
          <p:nvPr/>
        </p:nvSpPr>
        <p:spPr bwMode="auto">
          <a:xfrm>
            <a:off x="6248400" y="3611563"/>
            <a:ext cx="76200" cy="1295400"/>
          </a:xfrm>
          <a:prstGeom prst="rightBrace">
            <a:avLst>
              <a:gd name="adj1" fmla="val 141667"/>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600">
              <a:latin typeface=".VnCommercial Script" pitchFamily="34" charset="0"/>
            </a:endParaRPr>
          </a:p>
        </p:txBody>
      </p:sp>
      <p:sp>
        <p:nvSpPr>
          <p:cNvPr id="109637" name="Text Box 69"/>
          <p:cNvSpPr txBox="1">
            <a:spLocks noChangeArrowheads="1"/>
          </p:cNvSpPr>
          <p:nvPr/>
        </p:nvSpPr>
        <p:spPr bwMode="auto">
          <a:xfrm>
            <a:off x="7025541" y="3269799"/>
            <a:ext cx="4191000" cy="237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30000"/>
              </a:spcBef>
              <a:buFontTx/>
              <a:buNone/>
            </a:pPr>
            <a:r>
              <a:rPr lang="en-US" altLang="en-US" sz="2800" b="1" dirty="0" err="1">
                <a:solidFill>
                  <a:srgbClr val="FF0000"/>
                </a:solidFill>
                <a:latin typeface=".VnTime" panose="020B7200000000000000" pitchFamily="34" charset="0"/>
                <a:sym typeface="Wingdings" panose="05000000000000000000" pitchFamily="2" charset="2"/>
              </a:rPr>
              <a:t>NghÖ</a:t>
            </a:r>
            <a:r>
              <a:rPr lang="en-US" altLang="en-US" sz="2800" b="1" dirty="0">
                <a:solidFill>
                  <a:srgbClr val="FF0000"/>
                </a:solidFill>
                <a:latin typeface=".VnTime" panose="020B7200000000000000" pitchFamily="34" charset="0"/>
                <a:sym typeface="Wingdings" panose="05000000000000000000" pitchFamily="2" charset="2"/>
              </a:rPr>
              <a:t> </a:t>
            </a:r>
            <a:r>
              <a:rPr lang="en-US" altLang="en-US" sz="2800" b="1" dirty="0" err="1">
                <a:solidFill>
                  <a:srgbClr val="FF0000"/>
                </a:solidFill>
                <a:latin typeface=".VnTime" panose="020B7200000000000000" pitchFamily="34" charset="0"/>
                <a:sym typeface="Wingdings" panose="05000000000000000000" pitchFamily="2" charset="2"/>
              </a:rPr>
              <a:t>thuËt</a:t>
            </a:r>
            <a:r>
              <a:rPr lang="en-US" altLang="en-US" sz="2800" b="1" dirty="0">
                <a:solidFill>
                  <a:srgbClr val="FF0000"/>
                </a:solidFill>
                <a:latin typeface=".VnTime" panose="020B7200000000000000" pitchFamily="34" charset="0"/>
                <a:sym typeface="Wingdings" panose="05000000000000000000" pitchFamily="2" charset="2"/>
              </a:rPr>
              <a:t>: </a:t>
            </a:r>
            <a:r>
              <a:rPr lang="en-US" altLang="en-US" sz="2800" b="1" dirty="0" err="1">
                <a:solidFill>
                  <a:srgbClr val="FF0000"/>
                </a:solidFill>
                <a:latin typeface=".VnTime" panose="020B7200000000000000" pitchFamily="34" charset="0"/>
                <a:sym typeface="Wingdings" panose="05000000000000000000" pitchFamily="2" charset="2"/>
              </a:rPr>
              <a:t>Nh©n</a:t>
            </a:r>
            <a:r>
              <a:rPr lang="en-US" altLang="en-US" sz="2800" b="1" dirty="0">
                <a:solidFill>
                  <a:srgbClr val="FF0000"/>
                </a:solidFill>
                <a:latin typeface=".VnTime" panose="020B7200000000000000" pitchFamily="34" charset="0"/>
                <a:sym typeface="Wingdings" panose="05000000000000000000" pitchFamily="2" charset="2"/>
              </a:rPr>
              <a:t> ho</a:t>
            </a:r>
            <a:r>
              <a:rPr lang="en-US" altLang="en-US" sz="2800" b="1" dirty="0" smtClean="0">
                <a:solidFill>
                  <a:srgbClr val="FF0000"/>
                </a:solidFill>
                <a:latin typeface=".VnTime" panose="020B7200000000000000" pitchFamily="34" charset="0"/>
                <a:sym typeface="Wingdings" panose="05000000000000000000" pitchFamily="2" charset="2"/>
              </a:rPr>
              <a:t>¸, </a:t>
            </a:r>
            <a:r>
              <a:rPr lang="en-US" altLang="en-US" sz="2800" b="1" dirty="0" err="1" smtClean="0">
                <a:solidFill>
                  <a:srgbClr val="FF0000"/>
                </a:solidFill>
                <a:latin typeface=".VnTime" panose="020B7200000000000000" pitchFamily="34" charset="0"/>
                <a:sym typeface="Wingdings" panose="05000000000000000000" pitchFamily="2" charset="2"/>
              </a:rPr>
              <a:t>tư</a:t>
            </a:r>
            <a:r>
              <a:rPr lang="en-US" altLang="en-US" sz="2800" b="1" dirty="0" smtClean="0">
                <a:solidFill>
                  <a:srgbClr val="FF0000"/>
                </a:solidFill>
                <a:latin typeface=".VnTime" panose="020B7200000000000000" pitchFamily="34" charset="0"/>
                <a:sym typeface="Wingdings" panose="05000000000000000000" pitchFamily="2" charset="2"/>
              </a:rPr>
              <a:t>̀ </a:t>
            </a:r>
            <a:r>
              <a:rPr lang="en-US" altLang="en-US" sz="2800" b="1" dirty="0" err="1" smtClean="0">
                <a:solidFill>
                  <a:srgbClr val="FF0000"/>
                </a:solidFill>
                <a:latin typeface=".VnTime" panose="020B7200000000000000" pitchFamily="34" charset="0"/>
                <a:sym typeface="Wingdings" panose="05000000000000000000" pitchFamily="2" charset="2"/>
              </a:rPr>
              <a:t>láy</a:t>
            </a:r>
            <a:endParaRPr lang="en-US" altLang="en-US" sz="2800" b="1" dirty="0">
              <a:solidFill>
                <a:srgbClr val="FF0000"/>
              </a:solidFill>
              <a:latin typeface=".VnTime" panose="020B7200000000000000" pitchFamily="34" charset="0"/>
              <a:sym typeface="Wingdings" panose="05000000000000000000" pitchFamily="2" charset="2"/>
            </a:endParaRPr>
          </a:p>
          <a:p>
            <a:pPr eaLnBrk="1" hangingPunct="1">
              <a:spcBef>
                <a:spcPct val="30000"/>
              </a:spcBef>
              <a:buFontTx/>
              <a:buNone/>
            </a:pPr>
            <a:r>
              <a:rPr lang="en-US" altLang="en-US" sz="2800" b="1" dirty="0">
                <a:solidFill>
                  <a:srgbClr val="FF0000"/>
                </a:solidFill>
                <a:latin typeface=".VnTime" panose="020B7200000000000000" pitchFamily="34" charset="0"/>
                <a:sym typeface="Wingdings" panose="05000000000000000000" pitchFamily="2" charset="2"/>
              </a:rPr>
              <a:t> </a:t>
            </a:r>
            <a:r>
              <a:rPr lang="en-US" altLang="en-US" sz="2800" b="1" dirty="0">
                <a:solidFill>
                  <a:srgbClr val="FF0000"/>
                </a:solidFill>
                <a:latin typeface=".VnTime" panose="020B7200000000000000" pitchFamily="34" charset="0"/>
              </a:rPr>
              <a:t>§</a:t>
            </a:r>
            <a:r>
              <a:rPr lang="en-US" altLang="en-US" sz="2800" b="1" dirty="0" err="1">
                <a:solidFill>
                  <a:srgbClr val="FF0000"/>
                </a:solidFill>
                <a:latin typeface=".VnTime" panose="020B7200000000000000" pitchFamily="34" charset="0"/>
              </a:rPr>
              <a:t>Êt</a:t>
            </a:r>
            <a:r>
              <a:rPr lang="en-US" altLang="en-US" sz="2800" b="1" dirty="0">
                <a:solidFill>
                  <a:srgbClr val="FF0000"/>
                </a:solidFill>
                <a:latin typeface=".VnTime" panose="020B7200000000000000" pitchFamily="34" charset="0"/>
              </a:rPr>
              <a:t> </a:t>
            </a:r>
            <a:r>
              <a:rPr lang="en-US" altLang="en-US" sz="2800" b="1" dirty="0" err="1">
                <a:solidFill>
                  <a:srgbClr val="FF0000"/>
                </a:solidFill>
                <a:latin typeface=".VnTime" panose="020B7200000000000000" pitchFamily="34" charset="0"/>
              </a:rPr>
              <a:t>trêi</a:t>
            </a:r>
            <a:r>
              <a:rPr lang="en-US" altLang="en-US" sz="2800" b="1" dirty="0">
                <a:solidFill>
                  <a:srgbClr val="FF0000"/>
                </a:solidFill>
                <a:latin typeface=".VnTime" panose="020B7200000000000000" pitchFamily="34" charset="0"/>
              </a:rPr>
              <a:t> </a:t>
            </a:r>
            <a:r>
              <a:rPr lang="en-US" altLang="en-US" sz="2800" b="1" dirty="0" err="1">
                <a:solidFill>
                  <a:srgbClr val="FF0000"/>
                </a:solidFill>
                <a:latin typeface=".VnTime" panose="020B7200000000000000" pitchFamily="34" charset="0"/>
              </a:rPr>
              <a:t>biÕn</a:t>
            </a:r>
            <a:r>
              <a:rPr lang="en-US" altLang="en-US" sz="2800" b="1" dirty="0">
                <a:solidFill>
                  <a:srgbClr val="FF0000"/>
                </a:solidFill>
                <a:latin typeface=".VnTime" panose="020B7200000000000000" pitchFamily="34" charset="0"/>
              </a:rPr>
              <a:t> </a:t>
            </a:r>
            <a:r>
              <a:rPr lang="en-US" altLang="en-US" sz="2800" b="1" dirty="0" err="1">
                <a:solidFill>
                  <a:srgbClr val="FF0000"/>
                </a:solidFill>
                <a:latin typeface=".VnTime" panose="020B7200000000000000" pitchFamily="34" charset="0"/>
              </a:rPr>
              <a:t>chuyÓn</a:t>
            </a:r>
            <a:r>
              <a:rPr lang="en-US" altLang="en-US" sz="2800" b="1" dirty="0">
                <a:solidFill>
                  <a:srgbClr val="FF0000"/>
                </a:solidFill>
                <a:latin typeface=".VnTime" panose="020B7200000000000000" pitchFamily="34" charset="0"/>
              </a:rPr>
              <a:t> sang </a:t>
            </a:r>
            <a:r>
              <a:rPr lang="en-US" altLang="en-US" sz="2800" b="1" dirty="0" smtClean="0">
                <a:solidFill>
                  <a:srgbClr val="FF0000"/>
                </a:solidFill>
                <a:latin typeface=".VnTime" panose="020B7200000000000000" pitchFamily="34" charset="0"/>
              </a:rPr>
              <a:t>  </a:t>
            </a:r>
            <a:r>
              <a:rPr lang="en-US" altLang="en-US" sz="2800" b="1" dirty="0" err="1" smtClean="0">
                <a:solidFill>
                  <a:srgbClr val="FF0000"/>
                </a:solidFill>
                <a:latin typeface=".VnTime" panose="020B7200000000000000" pitchFamily="34" charset="0"/>
              </a:rPr>
              <a:t>thu</a:t>
            </a:r>
            <a:r>
              <a:rPr lang="en-US" altLang="en-US" sz="2800" b="1" dirty="0" smtClean="0">
                <a:solidFill>
                  <a:srgbClr val="FF0000"/>
                </a:solidFill>
                <a:latin typeface=".VnTime" panose="020B7200000000000000" pitchFamily="34" charset="0"/>
              </a:rPr>
              <a:t> </a:t>
            </a:r>
            <a:r>
              <a:rPr lang="en-US" altLang="en-US" sz="2800" b="1" dirty="0" err="1">
                <a:solidFill>
                  <a:srgbClr val="FF0000"/>
                </a:solidFill>
                <a:latin typeface=".VnTime" panose="020B7200000000000000" pitchFamily="34" charset="0"/>
              </a:rPr>
              <a:t>nhÑ</a:t>
            </a:r>
            <a:r>
              <a:rPr lang="en-US" altLang="en-US" sz="2800" b="1" dirty="0">
                <a:solidFill>
                  <a:srgbClr val="FF0000"/>
                </a:solidFill>
                <a:latin typeface=".VnTime" panose="020B7200000000000000" pitchFamily="34" charset="0"/>
              </a:rPr>
              <a:t> </a:t>
            </a:r>
            <a:r>
              <a:rPr lang="en-US" altLang="en-US" sz="2800" b="1" dirty="0" err="1">
                <a:solidFill>
                  <a:srgbClr val="FF0000"/>
                </a:solidFill>
                <a:latin typeface=".VnTime" panose="020B7200000000000000" pitchFamily="34" charset="0"/>
              </a:rPr>
              <a:t>nhµng</a:t>
            </a:r>
            <a:r>
              <a:rPr lang="en-US" altLang="en-US" sz="2800" b="1" dirty="0">
                <a:solidFill>
                  <a:srgbClr val="FF0000"/>
                </a:solidFill>
                <a:latin typeface=".VnTime" panose="020B7200000000000000" pitchFamily="34" charset="0"/>
              </a:rPr>
              <a:t> mµ </a:t>
            </a:r>
            <a:r>
              <a:rPr lang="en-US" altLang="en-US" sz="2800" b="1" dirty="0" err="1">
                <a:solidFill>
                  <a:srgbClr val="FF0000"/>
                </a:solidFill>
                <a:latin typeface=".VnTime" panose="020B7200000000000000" pitchFamily="34" charset="0"/>
              </a:rPr>
              <a:t>râ</a:t>
            </a:r>
            <a:r>
              <a:rPr lang="en-US" altLang="en-US" sz="2800" b="1" dirty="0">
                <a:solidFill>
                  <a:srgbClr val="FF0000"/>
                </a:solidFill>
                <a:latin typeface=".VnTime" panose="020B7200000000000000" pitchFamily="34" charset="0"/>
              </a:rPr>
              <a:t> </a:t>
            </a:r>
            <a:r>
              <a:rPr lang="en-US" altLang="en-US" sz="2800" b="1" dirty="0" err="1">
                <a:solidFill>
                  <a:srgbClr val="FF0000"/>
                </a:solidFill>
                <a:latin typeface=".VnTime" panose="020B7200000000000000" pitchFamily="34" charset="0"/>
              </a:rPr>
              <a:t>rÖt</a:t>
            </a:r>
            <a:r>
              <a:rPr lang="en-US" altLang="en-US" sz="2800" b="1" dirty="0">
                <a:solidFill>
                  <a:srgbClr val="FF0000"/>
                </a:solidFill>
                <a:latin typeface=".VnTime" panose="020B7200000000000000" pitchFamily="34" charset="0"/>
              </a:rPr>
              <a:t>.</a:t>
            </a:r>
          </a:p>
        </p:txBody>
      </p:sp>
      <p:pic>
        <p:nvPicPr>
          <p:cNvPr id="109654" name="Song denh dang.wm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03227" y="169864"/>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657" name="Text Box 89"/>
          <p:cNvSpPr txBox="1">
            <a:spLocks noChangeArrowheads="1"/>
          </p:cNvSpPr>
          <p:nvPr/>
        </p:nvSpPr>
        <p:spPr bwMode="auto">
          <a:xfrm>
            <a:off x="4744854" y="3490913"/>
            <a:ext cx="6019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200" b="1" dirty="0" err="1">
                <a:solidFill>
                  <a:srgbClr val="FF0000"/>
                </a:solidFill>
                <a:latin typeface=".VnTime" panose="020B7200000000000000" pitchFamily="34" charset="0"/>
              </a:rPr>
              <a:t>chÇm</a:t>
            </a:r>
            <a:r>
              <a:rPr lang="en-US" altLang="en-US" sz="2200" b="1" dirty="0">
                <a:solidFill>
                  <a:srgbClr val="FF0000"/>
                </a:solidFill>
                <a:latin typeface=".VnTime" panose="020B7200000000000000" pitchFamily="34" charset="0"/>
              </a:rPr>
              <a:t> </a:t>
            </a:r>
            <a:r>
              <a:rPr lang="en-US" altLang="en-US" sz="2200" b="1" dirty="0" err="1">
                <a:solidFill>
                  <a:srgbClr val="FF0000"/>
                </a:solidFill>
                <a:latin typeface=".VnTime" panose="020B7200000000000000" pitchFamily="34" charset="0"/>
              </a:rPr>
              <a:t>chËm</a:t>
            </a:r>
            <a:r>
              <a:rPr lang="en-US" altLang="en-US" sz="2200" b="1" dirty="0">
                <a:solidFill>
                  <a:srgbClr val="FF0000"/>
                </a:solidFill>
                <a:latin typeface=".VnTime" panose="020B7200000000000000" pitchFamily="34" charset="0"/>
              </a:rPr>
              <a:t> </a:t>
            </a:r>
            <a:r>
              <a:rPr lang="en-US" altLang="en-US" sz="2200" b="1" dirty="0" err="1">
                <a:solidFill>
                  <a:srgbClr val="FF0000"/>
                </a:solidFill>
                <a:latin typeface=".VnTime" panose="020B7200000000000000" pitchFamily="34" charset="0"/>
              </a:rPr>
              <a:t>tr«i</a:t>
            </a:r>
            <a:r>
              <a:rPr lang="en-US" altLang="en-US" sz="2200" b="1" dirty="0">
                <a:solidFill>
                  <a:srgbClr val="FF0000"/>
                </a:solidFill>
                <a:latin typeface=".VnTime" panose="020B7200000000000000" pitchFamily="34" charset="0"/>
              </a:rPr>
              <a:t> </a:t>
            </a:r>
            <a:r>
              <a:rPr lang="en-US" altLang="en-US" sz="2200" b="1" dirty="0" err="1" smtClean="0">
                <a:solidFill>
                  <a:srgbClr val="FF0000"/>
                </a:solidFill>
                <a:latin typeface=".VnTime" panose="020B7200000000000000" pitchFamily="34" charset="0"/>
              </a:rPr>
              <a:t>như</a:t>
            </a:r>
            <a:r>
              <a:rPr lang="en-US" altLang="en-US" sz="2200" b="1" dirty="0" smtClean="0">
                <a:solidFill>
                  <a:srgbClr val="FF0000"/>
                </a:solidFill>
                <a:latin typeface=".VnTime" panose="020B7200000000000000" pitchFamily="34" charset="0"/>
              </a:rPr>
              <a:t>­ </a:t>
            </a:r>
            <a:r>
              <a:rPr lang="en-US" altLang="en-US" sz="2200" b="1" dirty="0" err="1">
                <a:solidFill>
                  <a:srgbClr val="FF0000"/>
                </a:solidFill>
                <a:latin typeface=".VnTime" panose="020B7200000000000000" pitchFamily="34" charset="0"/>
              </a:rPr>
              <a:t>ngÉm</a:t>
            </a:r>
            <a:r>
              <a:rPr lang="en-US" altLang="en-US" sz="2200" b="1" dirty="0">
                <a:solidFill>
                  <a:srgbClr val="FF0000"/>
                </a:solidFill>
                <a:latin typeface=".VnTime" panose="020B7200000000000000" pitchFamily="34" charset="0"/>
              </a:rPr>
              <a:t> </a:t>
            </a:r>
            <a:r>
              <a:rPr lang="en-US" altLang="en-US" sz="2200" b="1" dirty="0" err="1">
                <a:solidFill>
                  <a:srgbClr val="FF0000"/>
                </a:solidFill>
                <a:latin typeface=".VnTime" panose="020B7200000000000000" pitchFamily="34" charset="0"/>
              </a:rPr>
              <a:t>ngîi</a:t>
            </a:r>
            <a:r>
              <a:rPr lang="en-US" altLang="en-US" sz="2200" b="1" dirty="0">
                <a:solidFill>
                  <a:srgbClr val="FF0000"/>
                </a:solidFill>
                <a:latin typeface=".VnTime" panose="020B7200000000000000" pitchFamily="34" charset="0"/>
              </a:rPr>
              <a:t>, </a:t>
            </a:r>
            <a:r>
              <a:rPr lang="en-US" altLang="en-US" sz="2200" b="1" dirty="0" err="1">
                <a:solidFill>
                  <a:srgbClr val="FF0000"/>
                </a:solidFill>
                <a:latin typeface=".VnTime" panose="020B7200000000000000" pitchFamily="34" charset="0"/>
              </a:rPr>
              <a:t>suy</a:t>
            </a:r>
            <a:r>
              <a:rPr lang="en-US" altLang="en-US" sz="2200" b="1" dirty="0">
                <a:solidFill>
                  <a:srgbClr val="FF0000"/>
                </a:solidFill>
                <a:latin typeface=".VnTime" panose="020B7200000000000000" pitchFamily="34" charset="0"/>
              </a:rPr>
              <a:t> </a:t>
            </a:r>
            <a:r>
              <a:rPr lang="en-US" altLang="en-US" sz="2200" b="1" dirty="0" err="1" smtClean="0">
                <a:solidFill>
                  <a:srgbClr val="FF0000"/>
                </a:solidFill>
                <a:latin typeface=".VnTime" panose="020B7200000000000000" pitchFamily="34" charset="0"/>
              </a:rPr>
              <a:t>tư</a:t>
            </a:r>
            <a:r>
              <a:rPr lang="en-US" altLang="en-US" sz="2200" b="1" dirty="0" smtClean="0">
                <a:solidFill>
                  <a:srgbClr val="FF0000"/>
                </a:solidFill>
                <a:latin typeface=".VnTime" panose="020B7200000000000000" pitchFamily="34" charset="0"/>
              </a:rPr>
              <a:t>­</a:t>
            </a:r>
            <a:endParaRPr lang="en-US" altLang="en-US" sz="2200" b="1" dirty="0">
              <a:solidFill>
                <a:srgbClr val="FF0000"/>
              </a:solidFill>
              <a:latin typeface=".VnTime" panose="020B7200000000000000" pitchFamily="34" charset="0"/>
            </a:endParaRPr>
          </a:p>
        </p:txBody>
      </p:sp>
      <p:sp>
        <p:nvSpPr>
          <p:cNvPr id="109658" name="Text Box 90"/>
          <p:cNvSpPr txBox="1">
            <a:spLocks noChangeArrowheads="1"/>
          </p:cNvSpPr>
          <p:nvPr/>
        </p:nvSpPr>
        <p:spPr bwMode="auto">
          <a:xfrm>
            <a:off x="5219700" y="4083845"/>
            <a:ext cx="56388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200" b="1" dirty="0" err="1">
                <a:solidFill>
                  <a:srgbClr val="FF0000"/>
                </a:solidFill>
                <a:latin typeface=".VnTime" panose="020B7200000000000000" pitchFamily="34" charset="0"/>
              </a:rPr>
              <a:t>chuÈn</a:t>
            </a:r>
            <a:r>
              <a:rPr lang="en-US" altLang="en-US" sz="2200" b="1" dirty="0">
                <a:solidFill>
                  <a:srgbClr val="FF0000"/>
                </a:solidFill>
                <a:latin typeface=".VnTime" panose="020B7200000000000000" pitchFamily="34" charset="0"/>
              </a:rPr>
              <a:t> </a:t>
            </a:r>
            <a:r>
              <a:rPr lang="en-US" altLang="en-US" sz="2200" b="1" dirty="0" err="1">
                <a:solidFill>
                  <a:srgbClr val="FF0000"/>
                </a:solidFill>
                <a:latin typeface=".VnTime" panose="020B7200000000000000" pitchFamily="34" charset="0"/>
              </a:rPr>
              <a:t>bÞ</a:t>
            </a:r>
            <a:r>
              <a:rPr lang="en-US" altLang="en-US" sz="2200" b="1" dirty="0">
                <a:solidFill>
                  <a:srgbClr val="FF0000"/>
                </a:solidFill>
                <a:latin typeface=".VnTime" panose="020B7200000000000000" pitchFamily="34" charset="0"/>
              </a:rPr>
              <a:t> ®</a:t>
            </a:r>
            <a:r>
              <a:rPr lang="en-US" altLang="en-US" sz="2200" b="1" dirty="0" err="1">
                <a:solidFill>
                  <a:srgbClr val="FF0000"/>
                </a:solidFill>
                <a:latin typeface=".VnTime" panose="020B7200000000000000" pitchFamily="34" charset="0"/>
              </a:rPr>
              <a:t>i</a:t>
            </a:r>
            <a:r>
              <a:rPr lang="en-US" altLang="en-US" sz="2200" b="1" dirty="0">
                <a:solidFill>
                  <a:srgbClr val="FF0000"/>
                </a:solidFill>
                <a:latin typeface=".VnTime" panose="020B7200000000000000" pitchFamily="34" charset="0"/>
              </a:rPr>
              <a:t> </a:t>
            </a:r>
            <a:r>
              <a:rPr lang="en-US" altLang="en-US" sz="2200" b="1" dirty="0" err="1">
                <a:solidFill>
                  <a:srgbClr val="FF0000"/>
                </a:solidFill>
                <a:latin typeface=".VnTime" panose="020B7200000000000000" pitchFamily="34" charset="0"/>
              </a:rPr>
              <a:t>tr¸nh</a:t>
            </a:r>
            <a:r>
              <a:rPr lang="en-US" altLang="en-US" sz="2200" b="1" dirty="0">
                <a:solidFill>
                  <a:srgbClr val="FF0000"/>
                </a:solidFill>
                <a:latin typeface=".VnTime" panose="020B7200000000000000" pitchFamily="34" charset="0"/>
              </a:rPr>
              <a:t> </a:t>
            </a:r>
            <a:r>
              <a:rPr lang="en-US" altLang="en-US" sz="2200" b="1" dirty="0" err="1">
                <a:solidFill>
                  <a:srgbClr val="FF0000"/>
                </a:solidFill>
                <a:latin typeface=".VnTime" panose="020B7200000000000000" pitchFamily="34" charset="0"/>
              </a:rPr>
              <a:t>rÐt</a:t>
            </a:r>
            <a:endParaRPr lang="en-US" altLang="en-US" sz="2200" b="1" dirty="0">
              <a:solidFill>
                <a:srgbClr val="FF0000"/>
              </a:solidFill>
              <a:latin typeface=".VnTime" panose="020B7200000000000000" pitchFamily="34" charset="0"/>
            </a:endParaRPr>
          </a:p>
        </p:txBody>
      </p:sp>
      <p:sp>
        <p:nvSpPr>
          <p:cNvPr id="109659" name="Text Box 91"/>
          <p:cNvSpPr txBox="1">
            <a:spLocks noChangeArrowheads="1"/>
          </p:cNvSpPr>
          <p:nvPr/>
        </p:nvSpPr>
        <p:spPr bwMode="auto">
          <a:xfrm>
            <a:off x="6608946" y="4639469"/>
            <a:ext cx="4373479"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200" b="1" dirty="0" err="1" smtClean="0">
                <a:solidFill>
                  <a:srgbClr val="FF0000"/>
                </a:solidFill>
                <a:latin typeface=".VnTime" panose="020B7200000000000000" pitchFamily="34" charset="0"/>
              </a:rPr>
              <a:t>nh­ư</a:t>
            </a:r>
            <a:r>
              <a:rPr lang="en-US" altLang="en-US" sz="2200" b="1" dirty="0" smtClean="0">
                <a:solidFill>
                  <a:srgbClr val="FF0000"/>
                </a:solidFill>
                <a:latin typeface=".VnTime" panose="020B7200000000000000" pitchFamily="34" charset="0"/>
              </a:rPr>
              <a:t> </a:t>
            </a:r>
            <a:r>
              <a:rPr lang="en-US" altLang="en-US" sz="2200" b="1" dirty="0" err="1">
                <a:solidFill>
                  <a:srgbClr val="FF0000"/>
                </a:solidFill>
                <a:latin typeface=".VnTime" panose="020B7200000000000000" pitchFamily="34" charset="0"/>
              </a:rPr>
              <a:t>d¶i</a:t>
            </a:r>
            <a:r>
              <a:rPr lang="en-US" altLang="en-US" sz="2200" b="1" dirty="0">
                <a:solidFill>
                  <a:srgbClr val="FF0000"/>
                </a:solidFill>
                <a:latin typeface=".VnTime" panose="020B7200000000000000" pitchFamily="34" charset="0"/>
              </a:rPr>
              <a:t> </a:t>
            </a:r>
            <a:r>
              <a:rPr lang="en-US" altLang="en-US" sz="2200" b="1" dirty="0" err="1">
                <a:solidFill>
                  <a:srgbClr val="FF0000"/>
                </a:solidFill>
                <a:latin typeface=".VnTime" panose="020B7200000000000000" pitchFamily="34" charset="0"/>
              </a:rPr>
              <a:t>lôa</a:t>
            </a:r>
            <a:r>
              <a:rPr lang="en-US" altLang="en-US" sz="2200" b="1" dirty="0">
                <a:solidFill>
                  <a:srgbClr val="FF0000"/>
                </a:solidFill>
                <a:latin typeface=".VnTime" panose="020B7200000000000000" pitchFamily="34" charset="0"/>
              </a:rPr>
              <a:t> </a:t>
            </a:r>
            <a:r>
              <a:rPr lang="en-US" altLang="en-US" sz="2200" b="1" dirty="0" err="1">
                <a:solidFill>
                  <a:srgbClr val="FF0000"/>
                </a:solidFill>
                <a:latin typeface=".VnTime" panose="020B7200000000000000" pitchFamily="34" charset="0"/>
              </a:rPr>
              <a:t>mÒm</a:t>
            </a:r>
            <a:r>
              <a:rPr lang="en-US" altLang="en-US" sz="2200" b="1" dirty="0">
                <a:solidFill>
                  <a:srgbClr val="FF0000"/>
                </a:solidFill>
                <a:latin typeface=".VnTime" panose="020B7200000000000000" pitchFamily="34" charset="0"/>
              </a:rPr>
              <a:t>, </a:t>
            </a:r>
            <a:r>
              <a:rPr lang="en-US" altLang="en-US" sz="2200" b="1" dirty="0" err="1">
                <a:solidFill>
                  <a:srgbClr val="FF0000"/>
                </a:solidFill>
                <a:latin typeface=".VnTime" panose="020B7200000000000000" pitchFamily="34" charset="0"/>
              </a:rPr>
              <a:t>bÇu</a:t>
            </a:r>
            <a:r>
              <a:rPr lang="en-US" altLang="en-US" sz="2200" b="1" dirty="0">
                <a:solidFill>
                  <a:srgbClr val="FF0000"/>
                </a:solidFill>
                <a:latin typeface=".VnTime" panose="020B7200000000000000" pitchFamily="34" charset="0"/>
              </a:rPr>
              <a:t> </a:t>
            </a:r>
            <a:r>
              <a:rPr lang="en-US" altLang="en-US" sz="2200" b="1" dirty="0" err="1">
                <a:solidFill>
                  <a:srgbClr val="FF0000"/>
                </a:solidFill>
                <a:latin typeface=".VnTime" panose="020B7200000000000000" pitchFamily="34" charset="0"/>
              </a:rPr>
              <a:t>trêi</a:t>
            </a:r>
            <a:r>
              <a:rPr lang="en-US" altLang="en-US" sz="2200" b="1" dirty="0">
                <a:solidFill>
                  <a:srgbClr val="FF0000"/>
                </a:solidFill>
                <a:latin typeface=".VnTime" panose="020B7200000000000000" pitchFamily="34" charset="0"/>
              </a:rPr>
              <a:t> ®· </a:t>
            </a:r>
            <a:r>
              <a:rPr lang="en-US" altLang="en-US" sz="2200" b="1" dirty="0" err="1">
                <a:solidFill>
                  <a:srgbClr val="FF0000"/>
                </a:solidFill>
                <a:latin typeface=".VnTime" panose="020B7200000000000000" pitchFamily="34" charset="0"/>
              </a:rPr>
              <a:t>mét</a:t>
            </a:r>
            <a:r>
              <a:rPr lang="en-US" altLang="en-US" sz="2200" b="1" dirty="0">
                <a:solidFill>
                  <a:srgbClr val="FF0000"/>
                </a:solidFill>
                <a:latin typeface=".VnTime" panose="020B7200000000000000" pitchFamily="34" charset="0"/>
              </a:rPr>
              <a:t> </a:t>
            </a:r>
            <a:r>
              <a:rPr lang="en-US" altLang="en-US" sz="2200" b="1" dirty="0" err="1">
                <a:solidFill>
                  <a:srgbClr val="FF0000"/>
                </a:solidFill>
                <a:latin typeface=".VnTime" panose="020B7200000000000000" pitchFamily="34" charset="0"/>
              </a:rPr>
              <a:t>nöa</a:t>
            </a:r>
            <a:r>
              <a:rPr lang="en-US" altLang="en-US" sz="2200" b="1" dirty="0">
                <a:solidFill>
                  <a:srgbClr val="FF0000"/>
                </a:solidFill>
                <a:latin typeface=".VnTime" panose="020B7200000000000000" pitchFamily="34" charset="0"/>
              </a:rPr>
              <a:t> s¾c </a:t>
            </a:r>
            <a:r>
              <a:rPr lang="en-US" altLang="en-US" sz="2200" b="1" dirty="0" err="1">
                <a:solidFill>
                  <a:srgbClr val="FF0000"/>
                </a:solidFill>
                <a:latin typeface=".VnTime" panose="020B7200000000000000" pitchFamily="34" charset="0"/>
              </a:rPr>
              <a:t>thu</a:t>
            </a:r>
            <a:r>
              <a:rPr lang="en-US" altLang="en-US" sz="2200" b="1" dirty="0">
                <a:solidFill>
                  <a:srgbClr val="FF0000"/>
                </a:solidFill>
                <a:latin typeface=".VnTime" panose="020B7200000000000000" pitchFamily="34" charset="0"/>
              </a:rPr>
              <a:t>.</a:t>
            </a:r>
          </a:p>
        </p:txBody>
      </p:sp>
    </p:spTree>
    <p:extLst>
      <p:ext uri="{BB962C8B-B14F-4D97-AF65-F5344CB8AC3E}">
        <p14:creationId xmlns:p14="http://schemas.microsoft.com/office/powerpoint/2010/main" val="203134551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169" fill="hold"/>
                                        <p:tgtEl>
                                          <p:spTgt spid="109654"/>
                                        </p:tgtEl>
                                      </p:cBhvr>
                                    </p:cmd>
                                  </p:childTnLst>
                                </p:cTn>
                              </p:par>
                              <p:par>
                                <p:cTn id="7" presetID="2" presetClass="mediacall" presetSubtype="0" fill="hold" nodeType="withEffect">
                                  <p:stCondLst>
                                    <p:cond delay="0"/>
                                  </p:stCondLst>
                                  <p:childTnLst>
                                    <p:cmd type="call" cmd="togglePause">
                                      <p:cBhvr>
                                        <p:cTn id="8" dur="1" fill="hold"/>
                                        <p:tgtEl>
                                          <p:spTgt spid="109654"/>
                                        </p:tgtEl>
                                      </p:cBhvr>
                                    </p:cmd>
                                  </p:childTnLst>
                                </p:cTn>
                              </p:par>
                              <p:par>
                                <p:cTn id="9" presetID="17"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5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385" decel="100000"/>
                                        <p:tgtEl>
                                          <p:spTgt spid="4"/>
                                        </p:tgtEl>
                                      </p:cBhvr>
                                    </p:animEffect>
                                    <p:animScale>
                                      <p:cBhvr>
                                        <p:cTn id="18" dur="385" decel="100000"/>
                                        <p:tgtEl>
                                          <p:spTgt spid="4"/>
                                        </p:tgtEl>
                                      </p:cBhvr>
                                      <p:from x="10000" y="10000"/>
                                      <p:to x="200000" y="450000"/>
                                    </p:animScale>
                                    <p:animScale>
                                      <p:cBhvr>
                                        <p:cTn id="19" dur="615" accel="100000" fill="hold">
                                          <p:stCondLst>
                                            <p:cond delay="385"/>
                                          </p:stCondLst>
                                        </p:cTn>
                                        <p:tgtEl>
                                          <p:spTgt spid="4"/>
                                        </p:tgtEl>
                                      </p:cBhvr>
                                      <p:from x="200000" y="450000"/>
                                      <p:to x="100000" y="100000"/>
                                    </p:animScale>
                                    <p:set>
                                      <p:cBhvr>
                                        <p:cTn id="20" dur="385" fill="hold"/>
                                        <p:tgtEl>
                                          <p:spTgt spid="4"/>
                                        </p:tgtEl>
                                        <p:attrNameLst>
                                          <p:attrName>ppt_x</p:attrName>
                                        </p:attrNameLst>
                                      </p:cBhvr>
                                      <p:to>
                                        <p:strVal val="(0.5)"/>
                                      </p:to>
                                    </p:set>
                                    <p:anim from="(0.5)" to="(#ppt_x)" calcmode="lin" valueType="num">
                                      <p:cBhvr>
                                        <p:cTn id="21" dur="615" accel="100000" fill="hold">
                                          <p:stCondLst>
                                            <p:cond delay="385"/>
                                          </p:stCondLst>
                                        </p:cTn>
                                        <p:tgtEl>
                                          <p:spTgt spid="4"/>
                                        </p:tgtEl>
                                        <p:attrNameLst>
                                          <p:attrName>ppt_x</p:attrName>
                                        </p:attrNameLst>
                                      </p:cBhvr>
                                    </p:anim>
                                    <p:set>
                                      <p:cBhvr>
                                        <p:cTn id="22" dur="385" fill="hold"/>
                                        <p:tgtEl>
                                          <p:spTgt spid="4"/>
                                        </p:tgtEl>
                                        <p:attrNameLst>
                                          <p:attrName>ppt_y</p:attrName>
                                        </p:attrNameLst>
                                      </p:cBhvr>
                                      <p:to>
                                        <p:strVal val="(#ppt_y+0.4)"/>
                                      </p:to>
                                    </p:set>
                                    <p:anim from="(#ppt_y+0.4)" to="(#ppt_y)" calcmode="lin" valueType="num">
                                      <p:cBhvr>
                                        <p:cTn id="23" dur="615" accel="100000" fill="hold">
                                          <p:stCondLst>
                                            <p:cond delay="385"/>
                                          </p:stCondLst>
                                        </p:cTn>
                                        <p:tgtEl>
                                          <p:spTgt spid="4"/>
                                        </p:tgtEl>
                                        <p:attrNameLst>
                                          <p:attrName>ppt_y</p:attrName>
                                        </p:attrNameLst>
                                      </p:cBhvr>
                                    </p:anim>
                                  </p:childTnLst>
                                </p:cTn>
                              </p:par>
                              <p:par>
                                <p:cTn id="24" presetID="51"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770" decel="100000"/>
                                        <p:tgtEl>
                                          <p:spTgt spid="2"/>
                                        </p:tgtEl>
                                      </p:cBhvr>
                                    </p:animEffect>
                                    <p:animScale>
                                      <p:cBhvr>
                                        <p:cTn id="27" dur="770" decel="100000"/>
                                        <p:tgtEl>
                                          <p:spTgt spid="2"/>
                                        </p:tgtEl>
                                      </p:cBhvr>
                                      <p:from x="10000" y="10000"/>
                                      <p:to x="200000" y="450000"/>
                                    </p:animScale>
                                    <p:animScale>
                                      <p:cBhvr>
                                        <p:cTn id="28" dur="1230" accel="100000" fill="hold">
                                          <p:stCondLst>
                                            <p:cond delay="770"/>
                                          </p:stCondLst>
                                        </p:cTn>
                                        <p:tgtEl>
                                          <p:spTgt spid="2"/>
                                        </p:tgtEl>
                                      </p:cBhvr>
                                      <p:from x="200000" y="450000"/>
                                      <p:to x="100000" y="100000"/>
                                    </p:animScale>
                                    <p:set>
                                      <p:cBhvr>
                                        <p:cTn id="29" dur="770" fill="hold"/>
                                        <p:tgtEl>
                                          <p:spTgt spid="2"/>
                                        </p:tgtEl>
                                        <p:attrNameLst>
                                          <p:attrName>ppt_x</p:attrName>
                                        </p:attrNameLst>
                                      </p:cBhvr>
                                      <p:to>
                                        <p:strVal val="(0.5)"/>
                                      </p:to>
                                    </p:set>
                                    <p:anim from="(0.5)" to="(#ppt_x)" calcmode="lin" valueType="num">
                                      <p:cBhvr>
                                        <p:cTn id="30" dur="1230" accel="100000" fill="hold">
                                          <p:stCondLst>
                                            <p:cond delay="770"/>
                                          </p:stCondLst>
                                        </p:cTn>
                                        <p:tgtEl>
                                          <p:spTgt spid="2"/>
                                        </p:tgtEl>
                                        <p:attrNameLst>
                                          <p:attrName>ppt_x</p:attrName>
                                        </p:attrNameLst>
                                      </p:cBhvr>
                                    </p:anim>
                                    <p:set>
                                      <p:cBhvr>
                                        <p:cTn id="31" dur="770" fill="hold"/>
                                        <p:tgtEl>
                                          <p:spTgt spid="2"/>
                                        </p:tgtEl>
                                        <p:attrNameLst>
                                          <p:attrName>ppt_y</p:attrName>
                                        </p:attrNameLst>
                                      </p:cBhvr>
                                      <p:to>
                                        <p:strVal val="(#ppt_y+0.4)"/>
                                      </p:to>
                                    </p:set>
                                    <p:anim from="(#ppt_y+0.4)" to="(#ppt_y)" calcmode="lin" valueType="num">
                                      <p:cBhvr>
                                        <p:cTn id="32" dur="1230" accel="100000" fill="hold">
                                          <p:stCondLst>
                                            <p:cond delay="770"/>
                                          </p:stCondLst>
                                        </p:cTn>
                                        <p:tgtEl>
                                          <p:spTgt spid="2"/>
                                        </p:tgtEl>
                                        <p:attrNameLst>
                                          <p:attrName>ppt_y</p:attrName>
                                        </p:attrNameLst>
                                      </p:cBhvr>
                                    </p:anim>
                                  </p:childTnLst>
                                </p:cTn>
                              </p:par>
                              <p:par>
                                <p:cTn id="33" presetID="5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770" decel="100000"/>
                                        <p:tgtEl>
                                          <p:spTgt spid="6"/>
                                        </p:tgtEl>
                                      </p:cBhvr>
                                    </p:animEffect>
                                    <p:animScale>
                                      <p:cBhvr>
                                        <p:cTn id="36" dur="770" decel="100000"/>
                                        <p:tgtEl>
                                          <p:spTgt spid="6"/>
                                        </p:tgtEl>
                                      </p:cBhvr>
                                      <p:from x="10000" y="10000"/>
                                      <p:to x="200000" y="450000"/>
                                    </p:animScale>
                                    <p:animScale>
                                      <p:cBhvr>
                                        <p:cTn id="37" dur="1230" accel="100000" fill="hold">
                                          <p:stCondLst>
                                            <p:cond delay="770"/>
                                          </p:stCondLst>
                                        </p:cTn>
                                        <p:tgtEl>
                                          <p:spTgt spid="6"/>
                                        </p:tgtEl>
                                      </p:cBhvr>
                                      <p:from x="200000" y="450000"/>
                                      <p:to x="100000" y="100000"/>
                                    </p:animScale>
                                    <p:set>
                                      <p:cBhvr>
                                        <p:cTn id="38" dur="770" fill="hold"/>
                                        <p:tgtEl>
                                          <p:spTgt spid="6"/>
                                        </p:tgtEl>
                                        <p:attrNameLst>
                                          <p:attrName>ppt_x</p:attrName>
                                        </p:attrNameLst>
                                      </p:cBhvr>
                                      <p:to>
                                        <p:strVal val="(0.5)"/>
                                      </p:to>
                                    </p:set>
                                    <p:anim from="(0.5)" to="(#ppt_x)" calcmode="lin" valueType="num">
                                      <p:cBhvr>
                                        <p:cTn id="39" dur="1230" accel="100000" fill="hold">
                                          <p:stCondLst>
                                            <p:cond delay="770"/>
                                          </p:stCondLst>
                                        </p:cTn>
                                        <p:tgtEl>
                                          <p:spTgt spid="6"/>
                                        </p:tgtEl>
                                        <p:attrNameLst>
                                          <p:attrName>ppt_x</p:attrName>
                                        </p:attrNameLst>
                                      </p:cBhvr>
                                    </p:anim>
                                    <p:set>
                                      <p:cBhvr>
                                        <p:cTn id="40" dur="770" fill="hold"/>
                                        <p:tgtEl>
                                          <p:spTgt spid="6"/>
                                        </p:tgtEl>
                                        <p:attrNameLst>
                                          <p:attrName>ppt_y</p:attrName>
                                        </p:attrNameLst>
                                      </p:cBhvr>
                                      <p:to>
                                        <p:strVal val="(#ppt_y+0.4)"/>
                                      </p:to>
                                    </p:set>
                                    <p:anim from="(#ppt_y+0.4)" to="(#ppt_y)" calcmode="lin" valueType="num">
                                      <p:cBhvr>
                                        <p:cTn id="41" dur="1230" accel="100000" fill="hold">
                                          <p:stCondLst>
                                            <p:cond delay="770"/>
                                          </p:stCondLst>
                                        </p:cTn>
                                        <p:tgtEl>
                                          <p:spTgt spid="6"/>
                                        </p:tgtEl>
                                        <p:attrNameLst>
                                          <p:attrName>ppt_y</p:attrName>
                                        </p:attrNameLst>
                                      </p:cBhvr>
                                    </p:anim>
                                  </p:childTnLst>
                                </p:cTn>
                              </p:par>
                              <p:par>
                                <p:cTn id="42" presetID="51"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770" decel="100000"/>
                                        <p:tgtEl>
                                          <p:spTgt spid="5"/>
                                        </p:tgtEl>
                                      </p:cBhvr>
                                    </p:animEffect>
                                    <p:animScale>
                                      <p:cBhvr>
                                        <p:cTn id="45" dur="770" decel="100000"/>
                                        <p:tgtEl>
                                          <p:spTgt spid="5"/>
                                        </p:tgtEl>
                                      </p:cBhvr>
                                      <p:from x="10000" y="10000"/>
                                      <p:to x="200000" y="450000"/>
                                    </p:animScale>
                                    <p:animScale>
                                      <p:cBhvr>
                                        <p:cTn id="46" dur="1230" accel="100000" fill="hold">
                                          <p:stCondLst>
                                            <p:cond delay="770"/>
                                          </p:stCondLst>
                                        </p:cTn>
                                        <p:tgtEl>
                                          <p:spTgt spid="5"/>
                                        </p:tgtEl>
                                      </p:cBhvr>
                                      <p:from x="200000" y="450000"/>
                                      <p:to x="100000" y="100000"/>
                                    </p:animScale>
                                    <p:set>
                                      <p:cBhvr>
                                        <p:cTn id="47" dur="770" fill="hold"/>
                                        <p:tgtEl>
                                          <p:spTgt spid="5"/>
                                        </p:tgtEl>
                                        <p:attrNameLst>
                                          <p:attrName>ppt_x</p:attrName>
                                        </p:attrNameLst>
                                      </p:cBhvr>
                                      <p:to>
                                        <p:strVal val="(0.5)"/>
                                      </p:to>
                                    </p:set>
                                    <p:anim from="(0.5)" to="(#ppt_x)" calcmode="lin" valueType="num">
                                      <p:cBhvr>
                                        <p:cTn id="48" dur="1230" accel="100000" fill="hold">
                                          <p:stCondLst>
                                            <p:cond delay="770"/>
                                          </p:stCondLst>
                                        </p:cTn>
                                        <p:tgtEl>
                                          <p:spTgt spid="5"/>
                                        </p:tgtEl>
                                        <p:attrNameLst>
                                          <p:attrName>ppt_x</p:attrName>
                                        </p:attrNameLst>
                                      </p:cBhvr>
                                    </p:anim>
                                    <p:set>
                                      <p:cBhvr>
                                        <p:cTn id="49" dur="770" fill="hold"/>
                                        <p:tgtEl>
                                          <p:spTgt spid="5"/>
                                        </p:tgtEl>
                                        <p:attrNameLst>
                                          <p:attrName>ppt_y</p:attrName>
                                        </p:attrNameLst>
                                      </p:cBhvr>
                                      <p:to>
                                        <p:strVal val="(#ppt_y+0.4)"/>
                                      </p:to>
                                    </p:set>
                                    <p:anim from="(#ppt_y+0.4)" to="(#ppt_y)" calcmode="lin" valueType="num">
                                      <p:cBhvr>
                                        <p:cTn id="50" dur="1230" accel="100000" fill="hold">
                                          <p:stCondLst>
                                            <p:cond delay="770"/>
                                          </p:stCondLst>
                                        </p:cTn>
                                        <p:tgtEl>
                                          <p:spTgt spid="5"/>
                                        </p:tgtEl>
                                        <p:attrNameLst>
                                          <p:attrName>ppt_y</p:attrName>
                                        </p:attrNameLst>
                                      </p:cBhvr>
                                    </p:anim>
                                  </p:childTnLst>
                                </p:cTn>
                              </p:par>
                              <p:par>
                                <p:cTn id="51" presetID="4" presetClass="exit" presetSubtype="16" fill="hold" nodeType="withEffect">
                                  <p:stCondLst>
                                    <p:cond delay="0"/>
                                  </p:stCondLst>
                                  <p:childTnLst>
                                    <p:animEffect transition="out" filter="box(in)">
                                      <p:cBhvr>
                                        <p:cTn id="52" dur="500"/>
                                        <p:tgtEl>
                                          <p:spTgt spid="3"/>
                                        </p:tgtEl>
                                      </p:cBhvr>
                                    </p:animEffect>
                                    <p:set>
                                      <p:cBhvr>
                                        <p:cTn id="53" dur="1" fill="hold">
                                          <p:stCondLst>
                                            <p:cond delay="499"/>
                                          </p:stCondLst>
                                        </p:cTn>
                                        <p:tgtEl>
                                          <p:spTgt spid="3"/>
                                        </p:tgtEl>
                                        <p:attrNameLst>
                                          <p:attrName>style.visibility</p:attrName>
                                        </p:attrNameLst>
                                      </p:cBhvr>
                                      <p:to>
                                        <p:strVal val="hidden"/>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8" fill="hold" grpId="0" nodeType="clickEffect">
                                  <p:stCondLst>
                                    <p:cond delay="0"/>
                                  </p:stCondLst>
                                  <p:childTnLst>
                                    <p:set>
                                      <p:cBhvr>
                                        <p:cTn id="57" dur="1" fill="hold">
                                          <p:stCondLst>
                                            <p:cond delay="0"/>
                                          </p:stCondLst>
                                        </p:cTn>
                                        <p:tgtEl>
                                          <p:spTgt spid="109657"/>
                                        </p:tgtEl>
                                        <p:attrNameLst>
                                          <p:attrName>style.visibility</p:attrName>
                                        </p:attrNameLst>
                                      </p:cBhvr>
                                      <p:to>
                                        <p:strVal val="visible"/>
                                      </p:to>
                                    </p:set>
                                    <p:animEffect transition="in" filter="slide(fromLeft)">
                                      <p:cBhvr>
                                        <p:cTn id="58" dur="500"/>
                                        <p:tgtEl>
                                          <p:spTgt spid="10965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2" presetClass="entr" presetSubtype="8" fill="hold" grpId="0" nodeType="clickEffect">
                                  <p:stCondLst>
                                    <p:cond delay="0"/>
                                  </p:stCondLst>
                                  <p:childTnLst>
                                    <p:set>
                                      <p:cBhvr>
                                        <p:cTn id="62" dur="1" fill="hold">
                                          <p:stCondLst>
                                            <p:cond delay="0"/>
                                          </p:stCondLst>
                                        </p:cTn>
                                        <p:tgtEl>
                                          <p:spTgt spid="109658"/>
                                        </p:tgtEl>
                                        <p:attrNameLst>
                                          <p:attrName>style.visibility</p:attrName>
                                        </p:attrNameLst>
                                      </p:cBhvr>
                                      <p:to>
                                        <p:strVal val="visible"/>
                                      </p:to>
                                    </p:set>
                                    <p:animEffect transition="in" filter="slide(fromLeft)">
                                      <p:cBhvr>
                                        <p:cTn id="63" dur="500"/>
                                        <p:tgtEl>
                                          <p:spTgt spid="109658"/>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2" presetClass="entr" presetSubtype="8" fill="hold" grpId="0" nodeType="clickEffect">
                                  <p:stCondLst>
                                    <p:cond delay="0"/>
                                  </p:stCondLst>
                                  <p:childTnLst>
                                    <p:set>
                                      <p:cBhvr>
                                        <p:cTn id="67" dur="1" fill="hold">
                                          <p:stCondLst>
                                            <p:cond delay="0"/>
                                          </p:stCondLst>
                                        </p:cTn>
                                        <p:tgtEl>
                                          <p:spTgt spid="109659"/>
                                        </p:tgtEl>
                                        <p:attrNameLst>
                                          <p:attrName>style.visibility</p:attrName>
                                        </p:attrNameLst>
                                      </p:cBhvr>
                                      <p:to>
                                        <p:strVal val="visible"/>
                                      </p:to>
                                    </p:set>
                                    <p:animEffect transition="in" filter="slide(fromLeft)">
                                      <p:cBhvr>
                                        <p:cTn id="68" dur="500"/>
                                        <p:tgtEl>
                                          <p:spTgt spid="109659"/>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2" presetClass="entr" presetSubtype="8" fill="hold" grpId="0" nodeType="clickEffect">
                                  <p:stCondLst>
                                    <p:cond delay="0"/>
                                  </p:stCondLst>
                                  <p:childTnLst>
                                    <p:set>
                                      <p:cBhvr>
                                        <p:cTn id="72" dur="1" fill="hold">
                                          <p:stCondLst>
                                            <p:cond delay="0"/>
                                          </p:stCondLst>
                                        </p:cTn>
                                        <p:tgtEl>
                                          <p:spTgt spid="109637"/>
                                        </p:tgtEl>
                                        <p:attrNameLst>
                                          <p:attrName>style.visibility</p:attrName>
                                        </p:attrNameLst>
                                      </p:cBhvr>
                                      <p:to>
                                        <p:strVal val="visible"/>
                                      </p:to>
                                    </p:set>
                                    <p:animEffect transition="in" filter="slide(fromLeft)">
                                      <p:cBhvr>
                                        <p:cTn id="73" dur="500"/>
                                        <p:tgtEl>
                                          <p:spTgt spid="109637"/>
                                        </p:tgtEl>
                                      </p:cBhvr>
                                    </p:animEffect>
                                  </p:childTnLst>
                                </p:cTn>
                              </p:par>
                              <p:par>
                                <p:cTn id="74" presetID="4" presetClass="entr" presetSubtype="16" fill="hold" grpId="0" nodeType="withEffect">
                                  <p:stCondLst>
                                    <p:cond delay="0"/>
                                  </p:stCondLst>
                                  <p:childTnLst>
                                    <p:set>
                                      <p:cBhvr>
                                        <p:cTn id="75" dur="1" fill="hold">
                                          <p:stCondLst>
                                            <p:cond delay="0"/>
                                          </p:stCondLst>
                                        </p:cTn>
                                        <p:tgtEl>
                                          <p:spTgt spid="109636"/>
                                        </p:tgtEl>
                                        <p:attrNameLst>
                                          <p:attrName>style.visibility</p:attrName>
                                        </p:attrNameLst>
                                      </p:cBhvr>
                                      <p:to>
                                        <p:strVal val="visible"/>
                                      </p:to>
                                    </p:set>
                                    <p:animEffect transition="in" filter="box(in)">
                                      <p:cBhvr>
                                        <p:cTn id="76" dur="500"/>
                                        <p:tgtEl>
                                          <p:spTgt spid="109636"/>
                                        </p:tgtEl>
                                      </p:cBhvr>
                                    </p:animEffect>
                                  </p:childTnLst>
                                </p:cTn>
                              </p:par>
                              <p:par>
                                <p:cTn id="77" presetID="4" presetClass="exit" presetSubtype="16" fill="hold" grpId="1" nodeType="withEffect">
                                  <p:stCondLst>
                                    <p:cond delay="0"/>
                                  </p:stCondLst>
                                  <p:childTnLst>
                                    <p:animEffect transition="out" filter="box(in)">
                                      <p:cBhvr>
                                        <p:cTn id="78" dur="500"/>
                                        <p:tgtEl>
                                          <p:spTgt spid="109657"/>
                                        </p:tgtEl>
                                      </p:cBhvr>
                                    </p:animEffect>
                                    <p:set>
                                      <p:cBhvr>
                                        <p:cTn id="79" dur="1" fill="hold">
                                          <p:stCondLst>
                                            <p:cond delay="499"/>
                                          </p:stCondLst>
                                        </p:cTn>
                                        <p:tgtEl>
                                          <p:spTgt spid="109657"/>
                                        </p:tgtEl>
                                        <p:attrNameLst>
                                          <p:attrName>style.visibility</p:attrName>
                                        </p:attrNameLst>
                                      </p:cBhvr>
                                      <p:to>
                                        <p:strVal val="hidden"/>
                                      </p:to>
                                    </p:set>
                                  </p:childTnLst>
                                </p:cTn>
                              </p:par>
                              <p:par>
                                <p:cTn id="80" presetID="4" presetClass="exit" presetSubtype="16" fill="hold" grpId="1" nodeType="withEffect">
                                  <p:stCondLst>
                                    <p:cond delay="0"/>
                                  </p:stCondLst>
                                  <p:childTnLst>
                                    <p:animEffect transition="out" filter="box(in)">
                                      <p:cBhvr>
                                        <p:cTn id="81" dur="500"/>
                                        <p:tgtEl>
                                          <p:spTgt spid="109658"/>
                                        </p:tgtEl>
                                      </p:cBhvr>
                                    </p:animEffect>
                                    <p:set>
                                      <p:cBhvr>
                                        <p:cTn id="82" dur="1" fill="hold">
                                          <p:stCondLst>
                                            <p:cond delay="499"/>
                                          </p:stCondLst>
                                        </p:cTn>
                                        <p:tgtEl>
                                          <p:spTgt spid="109658"/>
                                        </p:tgtEl>
                                        <p:attrNameLst>
                                          <p:attrName>style.visibility</p:attrName>
                                        </p:attrNameLst>
                                      </p:cBhvr>
                                      <p:to>
                                        <p:strVal val="hidden"/>
                                      </p:to>
                                    </p:set>
                                  </p:childTnLst>
                                </p:cTn>
                              </p:par>
                              <p:par>
                                <p:cTn id="83" presetID="4" presetClass="exit" presetSubtype="16" fill="hold" grpId="1" nodeType="withEffect">
                                  <p:stCondLst>
                                    <p:cond delay="0"/>
                                  </p:stCondLst>
                                  <p:childTnLst>
                                    <p:animEffect transition="out" filter="box(in)">
                                      <p:cBhvr>
                                        <p:cTn id="84" dur="500"/>
                                        <p:tgtEl>
                                          <p:spTgt spid="109659"/>
                                        </p:tgtEl>
                                      </p:cBhvr>
                                    </p:animEffect>
                                    <p:set>
                                      <p:cBhvr>
                                        <p:cTn id="85" dur="1" fill="hold">
                                          <p:stCondLst>
                                            <p:cond delay="499"/>
                                          </p:stCondLst>
                                        </p:cTn>
                                        <p:tgtEl>
                                          <p:spTgt spid="1096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p:cTn id="86" fill="hold" display="0">
                  <p:stCondLst>
                    <p:cond delay="indefinite"/>
                  </p:stCondLst>
                  <p:endCondLst>
                    <p:cond evt="onNext" delay="0">
                      <p:tgtEl>
                        <p:sldTgt/>
                      </p:tgtEl>
                    </p:cond>
                    <p:cond evt="onPrev" delay="0">
                      <p:tgtEl>
                        <p:sldTgt/>
                      </p:tgtEl>
                    </p:cond>
                  </p:endCondLst>
                </p:cTn>
                <p:tgtEl>
                  <p:spTgt spid="109654"/>
                </p:tgtEl>
              </p:cMediaNode>
            </p:video>
          </p:childTnLst>
        </p:cTn>
      </p:par>
    </p:tnLst>
    <p:bldLst>
      <p:bldP spid="109636" grpId="0" animBg="1"/>
      <p:bldP spid="109637" grpId="0"/>
      <p:bldP spid="109657" grpId="0"/>
      <p:bldP spid="109657" grpId="1"/>
      <p:bldP spid="109658" grpId="0"/>
      <p:bldP spid="109658" grpId="1"/>
      <p:bldP spid="109659" grpId="0"/>
      <p:bldP spid="1096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cture40.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127" y="0"/>
            <a:ext cx="1210887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3" name="Ha noi mua thu_Hong Nhung.wm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2789382" y="1634836"/>
            <a:ext cx="8931563" cy="4719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6635906"/>
      </p:ext>
    </p:extLst>
  </p:cSld>
  <p:clrMapOvr>
    <a:masterClrMapping/>
  </p:clrMapOvr>
  <p:transition spd="slow" advClick="0" advTm="2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1632" fill="hold"/>
                                        <p:tgtEl>
                                          <p:spTgt spid="23040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040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230403"/>
                                        </p:tgtEl>
                                      </p:cBhvr>
                                    </p:cmd>
                                  </p:childTnLst>
                                </p:cTn>
                              </p:par>
                            </p:childTnLst>
                          </p:cTn>
                        </p:par>
                      </p:childTnLst>
                    </p:cTn>
                  </p:par>
                </p:childTnLst>
              </p:cTn>
              <p:nextCondLst>
                <p:cond evt="onClick" delay="0">
                  <p:tgtEl>
                    <p:spTgt spid="230403"/>
                  </p:tgtEl>
                </p:cond>
              </p:nextCondLst>
            </p:seq>
            <p:video>
              <p:cMediaNode>
                <p:cTn id="12" fill="hold" display="0">
                  <p:stCondLst>
                    <p:cond delay="indefinite"/>
                  </p:stCondLst>
                  <p:endCondLst>
                    <p:cond evt="onNext" delay="0">
                      <p:tgtEl>
                        <p:sldTgt/>
                      </p:tgtEl>
                    </p:cond>
                    <p:cond evt="onPrev" delay="0">
                      <p:tgtEl>
                        <p:sldTgt/>
                      </p:tgtEl>
                    </p:cond>
                  </p:endCondLst>
                </p:cTn>
                <p:tgtEl>
                  <p:spTgt spid="23040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3022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Otoño, Papel, Paisaje imagen png - imagen transparente descarga gratuita"/>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19366" y="-1289277"/>
            <a:ext cx="9838056" cy="961943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640080" y="683440"/>
            <a:ext cx="9186500" cy="16002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smtClean="0">
                <a:solidFill>
                  <a:srgbClr val="002060"/>
                </a:solidFill>
                <a:latin typeface="Times New Roman" panose="02020603050405020304" pitchFamily="18" charset="0"/>
                <a:cs typeface="Times New Roman" panose="02020603050405020304" pitchFamily="18" charset="0"/>
              </a:rPr>
              <a:t>Nghệ</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thuật</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nhân</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hóa</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từ</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láy</a:t>
            </a:r>
            <a:endParaRPr lang="en-US" sz="4000" dirty="0" smtClean="0">
              <a:solidFill>
                <a:srgbClr val="002060"/>
              </a:solidFill>
              <a:latin typeface="Times New Roman" panose="02020603050405020304" pitchFamily="18" charset="0"/>
              <a:cs typeface="Times New Roman" panose="02020603050405020304" pitchFamily="18" charset="0"/>
            </a:endParaRPr>
          </a:p>
          <a:p>
            <a:r>
              <a:rPr lang="en-US" sz="4000" dirty="0" err="1" smtClean="0">
                <a:solidFill>
                  <a:srgbClr val="002060"/>
                </a:solidFill>
                <a:latin typeface="Times New Roman" panose="02020603050405020304" pitchFamily="18" charset="0"/>
                <a:cs typeface="Times New Roman" panose="02020603050405020304" pitchFamily="18" charset="0"/>
              </a:rPr>
              <a:t>Hình</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ảnh</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đối</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lập</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dềnh</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dàng</a:t>
            </a:r>
            <a:r>
              <a:rPr lang="en-US" sz="4000" dirty="0" smtClean="0">
                <a:solidFill>
                  <a:srgbClr val="002060"/>
                </a:solidFill>
                <a:latin typeface="Times New Roman" panose="02020603050405020304" pitchFamily="18" charset="0"/>
                <a:cs typeface="Times New Roman" panose="02020603050405020304" pitchFamily="18" charset="0"/>
              </a:rPr>
              <a:t>” &gt;&lt; “</a:t>
            </a:r>
            <a:r>
              <a:rPr lang="en-US" sz="4000" dirty="0" err="1">
                <a:solidFill>
                  <a:srgbClr val="002060"/>
                </a:solidFill>
                <a:latin typeface="Times New Roman" panose="02020603050405020304" pitchFamily="18" charset="0"/>
                <a:cs typeface="Times New Roman" panose="02020603050405020304" pitchFamily="18" charset="0"/>
              </a:rPr>
              <a:t>v</a:t>
            </a:r>
            <a:r>
              <a:rPr lang="en-US" sz="4000" dirty="0" err="1" smtClean="0">
                <a:solidFill>
                  <a:srgbClr val="002060"/>
                </a:solidFill>
                <a:latin typeface="Times New Roman" panose="02020603050405020304" pitchFamily="18" charset="0"/>
                <a:cs typeface="Times New Roman" panose="02020603050405020304" pitchFamily="18" charset="0"/>
              </a:rPr>
              <a:t>ội</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vã</a:t>
            </a:r>
            <a:r>
              <a:rPr lang="en-US" sz="4000" dirty="0" smtClean="0">
                <a:solidFill>
                  <a:srgbClr val="002060"/>
                </a:solidFill>
                <a:latin typeface="Times New Roman" panose="02020603050405020304" pitchFamily="18" charset="0"/>
                <a:cs typeface="Times New Roman" panose="02020603050405020304" pitchFamily="18" charset="0"/>
              </a:rPr>
              <a:t>”</a:t>
            </a:r>
            <a:endParaRPr lang="en-US" sz="4000" dirty="0">
              <a:solidFill>
                <a:srgbClr val="002060"/>
              </a:solidFill>
              <a:latin typeface="Times New Roman" panose="02020603050405020304" pitchFamily="18" charset="0"/>
              <a:cs typeface="Times New Roman" panose="02020603050405020304" pitchFamily="18" charset="0"/>
            </a:endParaRPr>
          </a:p>
        </p:txBody>
      </p:sp>
      <p:sp>
        <p:nvSpPr>
          <p:cNvPr id="7" name="Rectangle 2"/>
          <p:cNvSpPr txBox="1">
            <a:spLocks noChangeArrowheads="1"/>
          </p:cNvSpPr>
          <p:nvPr/>
        </p:nvSpPr>
        <p:spPr bwMode="auto">
          <a:xfrm>
            <a:off x="511291" y="4677181"/>
            <a:ext cx="1077060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kern="12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Arial" panose="020B0604020202020204" pitchFamily="34" charset="0"/>
                <a:ea typeface="SimSun" panose="02010600030101010101" pitchFamily="2" charset="-122"/>
              </a:defRPr>
            </a:lvl2pPr>
            <a:lvl3pPr algn="l" rtl="0" eaLnBrk="0" fontAlgn="base" hangingPunct="0">
              <a:spcBef>
                <a:spcPct val="0"/>
              </a:spcBef>
              <a:spcAft>
                <a:spcPct val="0"/>
              </a:spcAft>
              <a:defRPr sz="2800">
                <a:solidFill>
                  <a:schemeClr val="tx1"/>
                </a:solidFill>
                <a:latin typeface="Arial" panose="020B0604020202020204" pitchFamily="34" charset="0"/>
                <a:ea typeface="SimSun" panose="02010600030101010101" pitchFamily="2" charset="-122"/>
              </a:defRPr>
            </a:lvl3pPr>
            <a:lvl4pPr algn="l" rtl="0" eaLnBrk="0" fontAlgn="base" hangingPunct="0">
              <a:spcBef>
                <a:spcPct val="0"/>
              </a:spcBef>
              <a:spcAft>
                <a:spcPct val="0"/>
              </a:spcAft>
              <a:defRPr sz="2800">
                <a:solidFill>
                  <a:schemeClr val="tx1"/>
                </a:solidFill>
                <a:latin typeface="Arial" panose="020B0604020202020204" pitchFamily="34" charset="0"/>
                <a:ea typeface="SimSun" panose="02010600030101010101" pitchFamily="2" charset="-122"/>
              </a:defRPr>
            </a:lvl4pPr>
            <a:lvl5pPr algn="l" rtl="0" eaLnBrk="0" fontAlgn="base" hangingPunct="0">
              <a:spcBef>
                <a:spcPct val="0"/>
              </a:spcBef>
              <a:spcAft>
                <a:spcPct val="0"/>
              </a:spcAft>
              <a:defRPr sz="28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pPr marL="0" marR="0" lvl="0" indent="0" algn="just" defTabSz="914400" rtl="0" eaLnBrk="1" fontAlgn="base" latinLnBrk="0" hangingPunct="1">
              <a:spcBef>
                <a:spcPct val="0"/>
              </a:spcBef>
              <a:spcAft>
                <a:spcPct val="0"/>
              </a:spcAft>
              <a:buClrTx/>
              <a:buSzTx/>
              <a:buFontTx/>
              <a:buNone/>
              <a:tabLst/>
              <a:defRPr/>
            </a:pPr>
            <a:r>
              <a:rPr kumimoji="0" lang="en-US" sz="4000" b="0" u="none" strike="noStrike" kern="1200" cap="none" spc="0" normalizeH="0" baseline="0" noProof="0" dirty="0"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=&gt; </a:t>
            </a:r>
            <a:r>
              <a:rPr kumimoji="0" lang="en-US" sz="4000" b="0" u="none" strike="noStrike" kern="1200" cap="none" spc="0" normalizeH="0" baseline="0" noProof="0" dirty="0" err="1"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Thiên</a:t>
            </a:r>
            <a:r>
              <a:rPr kumimoji="0" lang="en-US" sz="4000" b="0" u="none" strike="noStrike" kern="1200" cap="none" spc="0" normalizeH="0" baseline="0" noProof="0" dirty="0"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nhiên</a:t>
            </a:r>
            <a:r>
              <a:rPr kumimoji="0" lang="en-US" sz="4000" b="0" u="none" strike="noStrike" kern="1200" cap="none" spc="0" normalizeH="0" baseline="0" noProof="0" dirty="0"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trong</a:t>
            </a:r>
            <a:r>
              <a:rPr kumimoji="0" lang="en-US" sz="4000" b="0" u="none" strike="noStrike" kern="1200" cap="none" spc="0" normalizeH="0" baseline="0" noProof="0" dirty="0"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thời</a:t>
            </a:r>
            <a:r>
              <a:rPr kumimoji="0" lang="en-US" sz="4000" b="0" u="none" strike="noStrike" kern="1200" cap="none" spc="0" normalizeH="0" baseline="0" noProof="0" dirty="0"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khắc</a:t>
            </a:r>
            <a:r>
              <a:rPr kumimoji="0" lang="en-US" sz="4000" b="0" u="none" strike="noStrike" kern="1200" cap="none" spc="0" normalizeH="0" baseline="0" noProof="0" dirty="0"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chuyển</a:t>
            </a:r>
            <a:r>
              <a:rPr kumimoji="0" lang="en-US" sz="4000" b="0" u="none" strike="noStrike" kern="1200" cap="none" spc="0" normalizeH="0" baseline="0" noProof="0" dirty="0"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mùa</a:t>
            </a:r>
            <a:r>
              <a:rPr kumimoji="0" lang="en-US" sz="4000" b="0" u="none" strike="noStrike" kern="1200" cap="none" spc="0" normalizeH="0" baseline="0" noProof="0" dirty="0"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được</a:t>
            </a:r>
            <a:r>
              <a:rPr kumimoji="0" lang="en-US" sz="4000" b="0" u="none" strike="noStrike" kern="1200" cap="none" spc="0" normalizeH="0" baseline="0" noProof="0" dirty="0"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cụ</a:t>
            </a:r>
            <a:r>
              <a:rPr kumimoji="0" lang="en-US" sz="4000" b="0" u="none" strike="noStrike" kern="1200" cap="none" spc="0" normalizeH="0" baseline="0" noProof="0" dirty="0"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thể</a:t>
            </a:r>
            <a:r>
              <a:rPr kumimoji="0" lang="en-US" sz="4000" b="0" u="none" strike="noStrike" kern="1200" cap="none" spc="0" normalizeH="0" baseline="0" noProof="0" dirty="0"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hoá</a:t>
            </a:r>
            <a:r>
              <a:rPr kumimoji="0" lang="en-US" sz="4000" b="0" u="none" strike="noStrike" kern="1200" cap="none" spc="0" normalizeH="0" baseline="0" noProof="0" dirty="0"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bằng</a:t>
            </a:r>
            <a:r>
              <a:rPr kumimoji="0" lang="en-US" sz="4000" b="0" u="none" strike="noStrike" kern="1200" cap="none" spc="0" normalizeH="0" baseline="0" noProof="0" dirty="0"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những</a:t>
            </a:r>
            <a:r>
              <a:rPr kumimoji="0" lang="en-US" sz="4000" b="0" u="none" strike="noStrike" kern="1200" cap="none" spc="0" normalizeH="0" baseline="0" noProof="0" dirty="0"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đổi</a:t>
            </a:r>
            <a:r>
              <a:rPr kumimoji="0" lang="en-US" sz="4000" b="0" u="none" strike="noStrike" kern="1200" cap="none" spc="0" normalizeH="0" baseline="0" noProof="0" dirty="0"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thay</a:t>
            </a:r>
            <a:r>
              <a:rPr kumimoji="0" lang="en-US" sz="4000" b="0" u="none" strike="noStrike" kern="1200" cap="none" spc="0" normalizeH="0" baseline="0" noProof="0" dirty="0"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của</a:t>
            </a:r>
            <a:r>
              <a:rPr kumimoji="0" lang="en-US" sz="4000" b="0" u="none" strike="noStrike" kern="1200" cap="none" spc="0" normalizeH="0" baseline="0" noProof="0" dirty="0"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vạn</a:t>
            </a:r>
            <a:r>
              <a:rPr kumimoji="0" lang="en-US" sz="4000" b="0" u="none" strike="noStrike" kern="1200" cap="none" spc="0" normalizeH="0" baseline="0" noProof="0" dirty="0"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vật</a:t>
            </a:r>
            <a:r>
              <a:rPr kumimoji="0" lang="en-US" sz="4000" b="0" u="none" strike="noStrike" kern="1200" cap="none" spc="0" normalizeH="0" baseline="0" noProof="0" dirty="0" smtClean="0">
                <a:ln>
                  <a:noFill/>
                </a:ln>
                <a:solidFill>
                  <a:srgbClr val="FF0000"/>
                </a:solidFill>
                <a:effectLst/>
                <a:uLnTx/>
                <a:uFillTx/>
                <a:latin typeface="Times New Roman" panose="02020603050405020304" pitchFamily="18" charset="0"/>
                <a:ea typeface="SimSun"/>
                <a:cs typeface="Times New Roman" panose="02020603050405020304" pitchFamily="18" charset="0"/>
              </a:rPr>
              <a:t>. </a:t>
            </a:r>
            <a:endParaRPr kumimoji="0" lang="en-US" altLang="en-US" sz="4000" b="1" u="none" strike="noStrike" kern="1200" cap="none" spc="0" normalizeH="0" baseline="0" noProof="0" dirty="0">
              <a:ln>
                <a:noFill/>
              </a:ln>
              <a:solidFill>
                <a:srgbClr val="FF0000"/>
              </a:solidFill>
              <a:effectLst/>
              <a:uLnTx/>
              <a:uFillTx/>
              <a:latin typeface="Times New Roman" panose="02020603050405020304" pitchFamily="18" charset="0"/>
              <a:ea typeface="SimSun"/>
              <a:cs typeface="Times New Roman" panose="02020603050405020304" pitchFamily="18" charset="0"/>
            </a:endParaRPr>
          </a:p>
        </p:txBody>
      </p:sp>
      <p:sp>
        <p:nvSpPr>
          <p:cNvPr id="8" name="Rounded Rectangle 7"/>
          <p:cNvSpPr/>
          <p:nvPr/>
        </p:nvSpPr>
        <p:spPr>
          <a:xfrm>
            <a:off x="640080" y="2533599"/>
            <a:ext cx="8305800" cy="1722758"/>
          </a:xfrm>
          <a:prstGeom prst="roundRect">
            <a:avLst/>
          </a:prstGeom>
          <a:solidFill>
            <a:schemeClr val="accent4">
              <a:lumMod val="40000"/>
              <a:lumOff val="6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smtClean="0">
                <a:solidFill>
                  <a:srgbClr val="002060"/>
                </a:solidFill>
                <a:latin typeface="Times New Roman" panose="02020603050405020304" pitchFamily="18" charset="0"/>
                <a:cs typeface="Times New Roman" panose="02020603050405020304" pitchFamily="18" charset="0"/>
              </a:rPr>
              <a:t>Nhân</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hóa</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đám</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mây</a:t>
            </a:r>
            <a:r>
              <a:rPr lang="en-US" sz="4000" dirty="0" smtClean="0">
                <a:solidFill>
                  <a:srgbClr val="002060"/>
                </a:solidFill>
                <a:latin typeface="Times New Roman" panose="02020603050405020304" pitchFamily="18" charset="0"/>
                <a:cs typeface="Times New Roman" panose="02020603050405020304" pitchFamily="18" charset="0"/>
              </a:rPr>
              <a:t>”</a:t>
            </a:r>
          </a:p>
          <a:p>
            <a:r>
              <a:rPr lang="en-US" sz="4000" dirty="0" err="1" smtClean="0">
                <a:solidFill>
                  <a:srgbClr val="002060"/>
                </a:solidFill>
                <a:latin typeface="Times New Roman" panose="02020603050405020304" pitchFamily="18" charset="0"/>
                <a:cs typeface="Times New Roman" panose="02020603050405020304" pitchFamily="18" charset="0"/>
              </a:rPr>
              <a:t>Hình</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ảnh</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sáng</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tạo</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độc</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đáo</a:t>
            </a:r>
            <a:r>
              <a:rPr lang="en-US" sz="4000" dirty="0" smtClean="0">
                <a:solidFill>
                  <a:srgbClr val="002060"/>
                </a:solidFill>
                <a:latin typeface="Times New Roman" panose="02020603050405020304" pitchFamily="18" charset="0"/>
                <a:cs typeface="Times New Roman" panose="02020603050405020304" pitchFamily="18" charset="0"/>
              </a:rPr>
              <a:t> =&gt; </a:t>
            </a:r>
            <a:r>
              <a:rPr lang="en-US" sz="4000" dirty="0" err="1" smtClean="0">
                <a:solidFill>
                  <a:srgbClr val="002060"/>
                </a:solidFill>
                <a:latin typeface="Times New Roman" panose="02020603050405020304" pitchFamily="18" charset="0"/>
                <a:cs typeface="Times New Roman" panose="02020603050405020304" pitchFamily="18" charset="0"/>
              </a:rPr>
              <a:t>Ranh</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giới</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mùa</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hạ</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với</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mùa</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thu</a:t>
            </a:r>
            <a:endParaRPr lang="en-US" sz="4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4547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43" name="Song denh dang.wm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81263" y="76200"/>
            <a:ext cx="5268662" cy="3048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22244" name="Text Box 36"/>
          <p:cNvSpPr txBox="1">
            <a:spLocks noChangeArrowheads="1"/>
          </p:cNvSpPr>
          <p:nvPr/>
        </p:nvSpPr>
        <p:spPr bwMode="auto">
          <a:xfrm>
            <a:off x="3657600" y="3124201"/>
            <a:ext cx="441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a:solidFill>
                  <a:srgbClr val="0000FF"/>
                </a:solidFill>
                <a:latin typeface=".VnTime" panose="020B7200000000000000" pitchFamily="34" charset="0"/>
              </a:rPr>
              <a:t> </a:t>
            </a:r>
            <a:r>
              <a:rPr lang="en-US" altLang="en-US" sz="2800" b="1">
                <a:solidFill>
                  <a:srgbClr val="0000FF"/>
                </a:solidFill>
                <a:latin typeface=".VnTime" panose="020B7200000000000000" pitchFamily="34" charset="0"/>
              </a:rPr>
              <a:t>S«ng/ ®­ưîc lóc/ dÒnh dµng</a:t>
            </a:r>
          </a:p>
        </p:txBody>
      </p:sp>
      <p:sp>
        <p:nvSpPr>
          <p:cNvPr id="222245" name="Text Box 37"/>
          <p:cNvSpPr txBox="1">
            <a:spLocks noChangeArrowheads="1"/>
          </p:cNvSpPr>
          <p:nvPr/>
        </p:nvSpPr>
        <p:spPr bwMode="auto">
          <a:xfrm>
            <a:off x="3810000" y="3733801"/>
            <a:ext cx="3733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0000FF"/>
                </a:solidFill>
                <a:latin typeface=".VnTime" panose="020B7200000000000000" pitchFamily="34" charset="0"/>
              </a:rPr>
              <a:t>Chim/ b¾t ®Çu/ véi v·</a:t>
            </a:r>
          </a:p>
        </p:txBody>
      </p:sp>
      <p:pic>
        <p:nvPicPr>
          <p:cNvPr id="28677" name="Picture 39" descr="danchi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76201"/>
            <a:ext cx="5589872" cy="30194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22248" name="Text Box 40"/>
          <p:cNvSpPr txBox="1">
            <a:spLocks noChangeArrowheads="1"/>
          </p:cNvSpPr>
          <p:nvPr/>
        </p:nvSpPr>
        <p:spPr bwMode="auto">
          <a:xfrm>
            <a:off x="2514600" y="4402139"/>
            <a:ext cx="31242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600" b="1" i="1">
                <a:solidFill>
                  <a:srgbClr val="800000"/>
                </a:solidFill>
                <a:latin typeface=".VnArial" panose="020B7200000000000000" pitchFamily="34" charset="0"/>
              </a:rPr>
              <a:t>s«ng  - chim</a:t>
            </a:r>
          </a:p>
          <a:p>
            <a:pPr eaLnBrk="1" hangingPunct="1">
              <a:spcBef>
                <a:spcPct val="0"/>
              </a:spcBef>
              <a:buFontTx/>
              <a:buNone/>
            </a:pPr>
            <a:r>
              <a:rPr lang="en-US" altLang="en-US" sz="2600" b="1" i="1">
                <a:latin typeface=".VnArial" panose="020B7200000000000000" pitchFamily="34" charset="0"/>
              </a:rPr>
              <a:t>(thÊp &gt;&lt; cao)</a:t>
            </a:r>
          </a:p>
        </p:txBody>
      </p:sp>
      <p:sp>
        <p:nvSpPr>
          <p:cNvPr id="222249" name="Text Box 41"/>
          <p:cNvSpPr txBox="1">
            <a:spLocks noChangeArrowheads="1"/>
          </p:cNvSpPr>
          <p:nvPr/>
        </p:nvSpPr>
        <p:spPr bwMode="auto">
          <a:xfrm>
            <a:off x="2209800" y="5591176"/>
            <a:ext cx="44196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600" b="1" i="1">
                <a:solidFill>
                  <a:srgbClr val="800000"/>
                </a:solidFill>
                <a:latin typeface=".VnArial" panose="020B7200000000000000" pitchFamily="34" charset="0"/>
              </a:rPr>
              <a:t>dÒnh dµng  – véi </a:t>
            </a:r>
            <a:r>
              <a:rPr lang="en-US" altLang="en-US" sz="2600" b="1" i="1">
                <a:solidFill>
                  <a:srgbClr val="800000"/>
                </a:solidFill>
                <a:latin typeface="Arial" panose="020B0604020202020204" pitchFamily="34" charset="0"/>
                <a:cs typeface="Arial" panose="020B0604020202020204" pitchFamily="34" charset="0"/>
              </a:rPr>
              <a:t>vã</a:t>
            </a:r>
          </a:p>
          <a:p>
            <a:pPr eaLnBrk="1" hangingPunct="1">
              <a:spcBef>
                <a:spcPct val="0"/>
              </a:spcBef>
              <a:buFontTx/>
              <a:buNone/>
            </a:pPr>
            <a:r>
              <a:rPr lang="en-US" altLang="en-US" sz="2600" b="1" i="1">
                <a:latin typeface=".VnArial" panose="020B7200000000000000" pitchFamily="34" charset="0"/>
              </a:rPr>
              <a:t>    (chËm   &gt; &lt;  nhanh)</a:t>
            </a:r>
          </a:p>
        </p:txBody>
      </p:sp>
      <p:sp>
        <p:nvSpPr>
          <p:cNvPr id="222250" name="Text Box 42"/>
          <p:cNvSpPr txBox="1">
            <a:spLocks noChangeArrowheads="1"/>
          </p:cNvSpPr>
          <p:nvPr/>
        </p:nvSpPr>
        <p:spPr bwMode="auto">
          <a:xfrm>
            <a:off x="5791200" y="4343400"/>
            <a:ext cx="4876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a:solidFill>
                  <a:srgbClr val="FF0000"/>
                </a:solidFill>
                <a:latin typeface=".VnTime" panose="020B7200000000000000" pitchFamily="34" charset="0"/>
              </a:rPr>
              <a:t> ®èi lËp như­ng thèng nhÊt </a:t>
            </a:r>
          </a:p>
          <a:p>
            <a:pPr algn="ctr" eaLnBrk="1" hangingPunct="1">
              <a:spcBef>
                <a:spcPct val="50000"/>
              </a:spcBef>
              <a:buFontTx/>
              <a:buNone/>
            </a:pPr>
            <a:r>
              <a:rPr lang="en-US" altLang="en-US" sz="2800" b="1">
                <a:solidFill>
                  <a:srgbClr val="0000FF"/>
                </a:solidFill>
                <a:latin typeface=".VnTime" panose="020B7200000000000000" pitchFamily="34" charset="0"/>
              </a:rPr>
              <a:t>trong mét khung c¶nh, </a:t>
            </a:r>
          </a:p>
          <a:p>
            <a:pPr algn="ctr" eaLnBrk="1" hangingPunct="1">
              <a:spcBef>
                <a:spcPct val="50000"/>
              </a:spcBef>
              <a:buFontTx/>
              <a:buNone/>
            </a:pPr>
            <a:r>
              <a:rPr lang="en-US" altLang="en-US" sz="2800" b="1">
                <a:solidFill>
                  <a:srgbClr val="0000FF"/>
                </a:solidFill>
                <a:latin typeface=".VnTime" panose="020B7200000000000000" pitchFamily="34" charset="0"/>
              </a:rPr>
              <a:t>mét con ng­ưêi tuæi sang thu.</a:t>
            </a:r>
          </a:p>
        </p:txBody>
      </p:sp>
      <p:sp>
        <p:nvSpPr>
          <p:cNvPr id="222251" name="AutoShape 43"/>
          <p:cNvSpPr>
            <a:spLocks/>
          </p:cNvSpPr>
          <p:nvPr/>
        </p:nvSpPr>
        <p:spPr bwMode="auto">
          <a:xfrm>
            <a:off x="5638800" y="4419600"/>
            <a:ext cx="76200" cy="1981200"/>
          </a:xfrm>
          <a:prstGeom prst="rightBrace">
            <a:avLst>
              <a:gd name="adj1" fmla="val 216667"/>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600">
              <a:latin typeface=".VnCommercial Script" pitchFamily="34" charset="0"/>
            </a:endParaRPr>
          </a:p>
        </p:txBody>
      </p:sp>
    </p:spTree>
    <p:extLst>
      <p:ext uri="{BB962C8B-B14F-4D97-AF65-F5344CB8AC3E}">
        <p14:creationId xmlns:p14="http://schemas.microsoft.com/office/powerpoint/2010/main" val="151198816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169" fill="hold"/>
                                        <p:tgtEl>
                                          <p:spTgt spid="222243"/>
                                        </p:tgtEl>
                                      </p:cBhvr>
                                    </p:cmd>
                                  </p:childTnLst>
                                </p:cTn>
                              </p:par>
                              <p:par>
                                <p:cTn id="7" presetID="2" presetClass="mediacall" presetSubtype="0" fill="hold" nodeType="withEffect">
                                  <p:stCondLst>
                                    <p:cond delay="0"/>
                                  </p:stCondLst>
                                  <p:childTnLst>
                                    <p:cmd type="call" cmd="togglePause">
                                      <p:cBhvr>
                                        <p:cTn id="8" dur="1" fill="hold"/>
                                        <p:tgtEl>
                                          <p:spTgt spid="222243"/>
                                        </p:tgtEl>
                                      </p:cBhvr>
                                    </p:cmd>
                                  </p:childTnLst>
                                </p:cTn>
                              </p:par>
                              <p:par>
                                <p:cTn id="9" presetID="4" presetClass="entr" presetSubtype="16" fill="hold" grpId="0" nodeType="withEffect">
                                  <p:stCondLst>
                                    <p:cond delay="0"/>
                                  </p:stCondLst>
                                  <p:childTnLst>
                                    <p:set>
                                      <p:cBhvr>
                                        <p:cTn id="10" dur="1" fill="hold">
                                          <p:stCondLst>
                                            <p:cond delay="0"/>
                                          </p:stCondLst>
                                        </p:cTn>
                                        <p:tgtEl>
                                          <p:spTgt spid="222244"/>
                                        </p:tgtEl>
                                        <p:attrNameLst>
                                          <p:attrName>style.visibility</p:attrName>
                                        </p:attrNameLst>
                                      </p:cBhvr>
                                      <p:to>
                                        <p:strVal val="visible"/>
                                      </p:to>
                                    </p:set>
                                    <p:animEffect transition="in" filter="box(in)">
                                      <p:cBhvr>
                                        <p:cTn id="11" dur="500"/>
                                        <p:tgtEl>
                                          <p:spTgt spid="222244"/>
                                        </p:tgtEl>
                                      </p:cBhvr>
                                    </p:animEffect>
                                  </p:childTnLst>
                                </p:cTn>
                              </p:par>
                              <p:par>
                                <p:cTn id="12" presetID="4" presetClass="entr" presetSubtype="16" fill="hold" grpId="0" nodeType="withEffect">
                                  <p:stCondLst>
                                    <p:cond delay="0"/>
                                  </p:stCondLst>
                                  <p:childTnLst>
                                    <p:set>
                                      <p:cBhvr>
                                        <p:cTn id="13" dur="1" fill="hold">
                                          <p:stCondLst>
                                            <p:cond delay="0"/>
                                          </p:stCondLst>
                                        </p:cTn>
                                        <p:tgtEl>
                                          <p:spTgt spid="222245"/>
                                        </p:tgtEl>
                                        <p:attrNameLst>
                                          <p:attrName>style.visibility</p:attrName>
                                        </p:attrNameLst>
                                      </p:cBhvr>
                                      <p:to>
                                        <p:strVal val="visible"/>
                                      </p:to>
                                    </p:set>
                                    <p:animEffect transition="in" filter="box(in)">
                                      <p:cBhvr>
                                        <p:cTn id="14" dur="500"/>
                                        <p:tgtEl>
                                          <p:spTgt spid="22224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22248"/>
                                        </p:tgtEl>
                                        <p:attrNameLst>
                                          <p:attrName>style.visibility</p:attrName>
                                        </p:attrNameLst>
                                      </p:cBhvr>
                                      <p:to>
                                        <p:strVal val="visible"/>
                                      </p:to>
                                    </p:set>
                                    <p:animEffect transition="in" filter="box(in)">
                                      <p:cBhvr>
                                        <p:cTn id="19" dur="500"/>
                                        <p:tgtEl>
                                          <p:spTgt spid="222248"/>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222249"/>
                                        </p:tgtEl>
                                        <p:attrNameLst>
                                          <p:attrName>style.visibility</p:attrName>
                                        </p:attrNameLst>
                                      </p:cBhvr>
                                      <p:to>
                                        <p:strVal val="visible"/>
                                      </p:to>
                                    </p:set>
                                    <p:animEffect transition="in" filter="box(in)">
                                      <p:cBhvr>
                                        <p:cTn id="22" dur="500"/>
                                        <p:tgtEl>
                                          <p:spTgt spid="22224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22250"/>
                                        </p:tgtEl>
                                        <p:attrNameLst>
                                          <p:attrName>style.visibility</p:attrName>
                                        </p:attrNameLst>
                                      </p:cBhvr>
                                      <p:to>
                                        <p:strVal val="visible"/>
                                      </p:to>
                                    </p:set>
                                    <p:animEffect transition="in" filter="box(in)">
                                      <p:cBhvr>
                                        <p:cTn id="27" dur="500"/>
                                        <p:tgtEl>
                                          <p:spTgt spid="222250"/>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222251"/>
                                        </p:tgtEl>
                                        <p:attrNameLst>
                                          <p:attrName>style.visibility</p:attrName>
                                        </p:attrNameLst>
                                      </p:cBhvr>
                                      <p:to>
                                        <p:strVal val="visible"/>
                                      </p:to>
                                    </p:set>
                                    <p:animEffect transition="in" filter="box(in)">
                                      <p:cBhvr>
                                        <p:cTn id="30" dur="500"/>
                                        <p:tgtEl>
                                          <p:spTgt spid="22225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1" fill="hold" display="0">
                  <p:stCondLst>
                    <p:cond delay="indefinite"/>
                  </p:stCondLst>
                  <p:endCondLst>
                    <p:cond evt="onNext" delay="0">
                      <p:tgtEl>
                        <p:sldTgt/>
                      </p:tgtEl>
                    </p:cond>
                    <p:cond evt="onPrev" delay="0">
                      <p:tgtEl>
                        <p:sldTgt/>
                      </p:tgtEl>
                    </p:cond>
                  </p:endCondLst>
                </p:cTn>
                <p:tgtEl>
                  <p:spTgt spid="222243"/>
                </p:tgtEl>
              </p:cMediaNode>
            </p:video>
          </p:childTnLst>
        </p:cTn>
      </p:par>
    </p:tnLst>
    <p:bldLst>
      <p:bldP spid="222244" grpId="0"/>
      <p:bldP spid="222245" grpId="0"/>
      <p:bldP spid="222248" grpId="0"/>
      <p:bldP spid="222249" grpId="0"/>
      <p:bldP spid="222250" grpId="0"/>
      <p:bldP spid="222251"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22" name="Picture 2" descr="hoa qua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507" y="76200"/>
            <a:ext cx="11646569" cy="67437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30723" name="Group 4"/>
          <p:cNvGrpSpPr>
            <a:grpSpLocks/>
          </p:cNvGrpSpPr>
          <p:nvPr/>
        </p:nvGrpSpPr>
        <p:grpSpPr bwMode="auto">
          <a:xfrm rot="10800000">
            <a:off x="1828800" y="165100"/>
            <a:ext cx="8534400" cy="76200"/>
            <a:chOff x="384" y="864"/>
            <a:chExt cx="3600" cy="102"/>
          </a:xfrm>
        </p:grpSpPr>
        <p:pic>
          <p:nvPicPr>
            <p:cNvPr id="30736" name="Picture 5" descr="thin bar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4" y="864"/>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7" name="Picture 6" descr="thin bar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4" y="960"/>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24" name="Group 7"/>
          <p:cNvGrpSpPr>
            <a:grpSpLocks/>
          </p:cNvGrpSpPr>
          <p:nvPr/>
        </p:nvGrpSpPr>
        <p:grpSpPr bwMode="auto">
          <a:xfrm rot="10800000">
            <a:off x="1828800" y="6477000"/>
            <a:ext cx="8534400" cy="76200"/>
            <a:chOff x="384" y="864"/>
            <a:chExt cx="3600" cy="102"/>
          </a:xfrm>
        </p:grpSpPr>
        <p:pic>
          <p:nvPicPr>
            <p:cNvPr id="30734" name="Picture 8" descr="thin bar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4" y="864"/>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5" name="Picture 9" descr="thin bar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4" y="960"/>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25" name="Group 10"/>
          <p:cNvGrpSpPr>
            <a:grpSpLocks/>
          </p:cNvGrpSpPr>
          <p:nvPr/>
        </p:nvGrpSpPr>
        <p:grpSpPr bwMode="auto">
          <a:xfrm rot="5400000">
            <a:off x="-1104900" y="3009900"/>
            <a:ext cx="5791200" cy="76200"/>
            <a:chOff x="384" y="864"/>
            <a:chExt cx="3600" cy="102"/>
          </a:xfrm>
        </p:grpSpPr>
        <p:pic>
          <p:nvPicPr>
            <p:cNvPr id="30732" name="Picture 11" descr="thin bar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4" y="864"/>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2" descr="thin bar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4" y="960"/>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26" name="Group 13"/>
          <p:cNvGrpSpPr>
            <a:grpSpLocks/>
          </p:cNvGrpSpPr>
          <p:nvPr/>
        </p:nvGrpSpPr>
        <p:grpSpPr bwMode="auto">
          <a:xfrm rot="5400000">
            <a:off x="7579519" y="2931319"/>
            <a:ext cx="5638800" cy="80962"/>
            <a:chOff x="384" y="864"/>
            <a:chExt cx="3600" cy="102"/>
          </a:xfrm>
        </p:grpSpPr>
        <p:pic>
          <p:nvPicPr>
            <p:cNvPr id="30730" name="Picture 14" descr="thin bar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4" y="864"/>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5" descr="thin bar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4" y="960"/>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7" name="Picture 21" descr="3941451602_4a2c06b6f1_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533400"/>
            <a:ext cx="8077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Text Box 22"/>
          <p:cNvSpPr txBox="1">
            <a:spLocks noChangeArrowheads="1"/>
          </p:cNvSpPr>
          <p:nvPr/>
        </p:nvSpPr>
        <p:spPr bwMode="auto">
          <a:xfrm>
            <a:off x="2133600" y="914401"/>
            <a:ext cx="7924800"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2230438" algn="l"/>
              </a:tabLst>
              <a:defRPr sz="3200">
                <a:solidFill>
                  <a:schemeClr val="tx1"/>
                </a:solidFill>
                <a:latin typeface="Calibri" panose="020F0502020204030204" pitchFamily="34" charset="0"/>
              </a:defRPr>
            </a:lvl1pPr>
            <a:lvl2pPr marL="742950" indent="-285750">
              <a:spcBef>
                <a:spcPct val="20000"/>
              </a:spcBef>
              <a:buChar char="–"/>
              <a:tabLst>
                <a:tab pos="2230438" algn="l"/>
              </a:tabLst>
              <a:defRPr sz="2800">
                <a:solidFill>
                  <a:schemeClr val="tx1"/>
                </a:solidFill>
                <a:latin typeface="Calibri" panose="020F0502020204030204" pitchFamily="34" charset="0"/>
              </a:defRPr>
            </a:lvl2pPr>
            <a:lvl3pPr marL="1143000" indent="-228600">
              <a:spcBef>
                <a:spcPct val="20000"/>
              </a:spcBef>
              <a:buChar char="•"/>
              <a:tabLst>
                <a:tab pos="2230438" algn="l"/>
              </a:tabLst>
              <a:defRPr sz="2400">
                <a:solidFill>
                  <a:schemeClr val="tx1"/>
                </a:solidFill>
                <a:latin typeface="Calibri" panose="020F0502020204030204" pitchFamily="34" charset="0"/>
              </a:defRPr>
            </a:lvl3pPr>
            <a:lvl4pPr marL="1600200" indent="-228600">
              <a:spcBef>
                <a:spcPct val="20000"/>
              </a:spcBef>
              <a:buChar char="–"/>
              <a:tabLst>
                <a:tab pos="2230438" algn="l"/>
              </a:tabLst>
              <a:defRPr sz="2000">
                <a:solidFill>
                  <a:schemeClr val="tx1"/>
                </a:solidFill>
                <a:latin typeface="Calibri" panose="020F0502020204030204" pitchFamily="34" charset="0"/>
              </a:defRPr>
            </a:lvl4pPr>
            <a:lvl5pPr marL="2057400" indent="-228600">
              <a:spcBef>
                <a:spcPct val="20000"/>
              </a:spcBef>
              <a:buChar char="»"/>
              <a:tabLst>
                <a:tab pos="2230438"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tabLst>
                <a:tab pos="2230438"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tabLst>
                <a:tab pos="2230438"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tabLst>
                <a:tab pos="2230438"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tabLst>
                <a:tab pos="2230438" algn="l"/>
              </a:tabLst>
              <a:defRPr sz="2000">
                <a:solidFill>
                  <a:schemeClr val="tx1"/>
                </a:solidFill>
                <a:latin typeface="Calibri" panose="020F0502020204030204" pitchFamily="34" charset="0"/>
              </a:defRPr>
            </a:lvl9pPr>
          </a:lstStyle>
          <a:p>
            <a:pPr eaLnBrk="1" hangingPunct="1">
              <a:lnSpc>
                <a:spcPct val="120000"/>
              </a:lnSpc>
              <a:spcBef>
                <a:spcPct val="30000"/>
              </a:spcBef>
              <a:spcAft>
                <a:spcPct val="50000"/>
              </a:spcAft>
              <a:buFontTx/>
              <a:buNone/>
            </a:pPr>
            <a:r>
              <a:rPr lang="en-US" altLang="en-US" sz="2800" b="1" i="1" dirty="0" err="1">
                <a:solidFill>
                  <a:srgbClr val="FFFF00"/>
                </a:solidFill>
                <a:latin typeface=".VnTime" panose="020B7200000000000000" pitchFamily="34" charset="0"/>
              </a:rPr>
              <a:t>Trong</a:t>
            </a:r>
            <a:r>
              <a:rPr lang="en-US" altLang="en-US" sz="2800" b="1" i="1" dirty="0">
                <a:solidFill>
                  <a:srgbClr val="FFFF00"/>
                </a:solidFill>
                <a:latin typeface=".VnTime" panose="020B7200000000000000" pitchFamily="34" charset="0"/>
              </a:rPr>
              <a:t> </a:t>
            </a:r>
            <a:r>
              <a:rPr lang="en-US" altLang="en-US" sz="2800" b="1" i="1" dirty="0" err="1">
                <a:solidFill>
                  <a:srgbClr val="FF0000"/>
                </a:solidFill>
                <a:latin typeface=".VnTime" panose="020B7200000000000000" pitchFamily="34" charset="0"/>
              </a:rPr>
              <a:t>khæ</a:t>
            </a:r>
            <a:r>
              <a:rPr lang="en-US" altLang="en-US" sz="2800" b="1" i="1" dirty="0">
                <a:solidFill>
                  <a:srgbClr val="FF0000"/>
                </a:solidFill>
                <a:latin typeface=".VnTime" panose="020B7200000000000000" pitchFamily="34" charset="0"/>
              </a:rPr>
              <a:t> </a:t>
            </a:r>
            <a:r>
              <a:rPr lang="en-US" altLang="en-US" sz="2800" b="1" i="1" dirty="0" err="1">
                <a:solidFill>
                  <a:srgbClr val="FF0000"/>
                </a:solidFill>
                <a:latin typeface=".VnTime" panose="020B7200000000000000" pitchFamily="34" charset="0"/>
              </a:rPr>
              <a:t>th</a:t>
            </a:r>
            <a:r>
              <a:rPr lang="en-US" altLang="en-US" sz="2800" b="1" i="1" dirty="0">
                <a:solidFill>
                  <a:srgbClr val="FF0000"/>
                </a:solidFill>
                <a:latin typeface=".VnTime" panose="020B7200000000000000" pitchFamily="34" charset="0"/>
              </a:rPr>
              <a:t>¬ </a:t>
            </a:r>
            <a:r>
              <a:rPr lang="en-US" altLang="en-US" sz="2800" b="1" i="1" dirty="0" err="1">
                <a:solidFill>
                  <a:srgbClr val="FF0000"/>
                </a:solidFill>
                <a:latin typeface=".VnTime" panose="020B7200000000000000" pitchFamily="34" charset="0"/>
              </a:rPr>
              <a:t>sau</a:t>
            </a:r>
            <a:r>
              <a:rPr lang="en-US" altLang="en-US" sz="2800" b="1" i="1" dirty="0">
                <a:solidFill>
                  <a:srgbClr val="FF0000"/>
                </a:solidFill>
                <a:latin typeface=".VnTime" panose="020B7200000000000000" pitchFamily="34" charset="0"/>
              </a:rPr>
              <a:t>, </a:t>
            </a:r>
            <a:r>
              <a:rPr lang="en-US" altLang="en-US" sz="2800" b="1" i="1" dirty="0" err="1">
                <a:solidFill>
                  <a:srgbClr val="FF0000"/>
                </a:solidFill>
                <a:latin typeface=".VnTime" panose="020B7200000000000000" pitchFamily="34" charset="0"/>
              </a:rPr>
              <a:t>h×nh</a:t>
            </a:r>
            <a:r>
              <a:rPr lang="en-US" altLang="en-US" sz="2800" b="1" i="1" dirty="0">
                <a:solidFill>
                  <a:srgbClr val="FF0000"/>
                </a:solidFill>
                <a:latin typeface=".VnTime" panose="020B7200000000000000" pitchFamily="34" charset="0"/>
              </a:rPr>
              <a:t> ¶</a:t>
            </a:r>
            <a:r>
              <a:rPr lang="en-US" altLang="en-US" sz="2800" b="1" i="1" dirty="0" err="1">
                <a:solidFill>
                  <a:srgbClr val="FF0000"/>
                </a:solidFill>
                <a:latin typeface=".VnTime" panose="020B7200000000000000" pitchFamily="34" charset="0"/>
              </a:rPr>
              <a:t>nh</a:t>
            </a:r>
            <a:r>
              <a:rPr lang="en-US" altLang="en-US" sz="2800" b="1" i="1" dirty="0">
                <a:solidFill>
                  <a:srgbClr val="FF0000"/>
                </a:solidFill>
                <a:latin typeface=".VnTime" panose="020B7200000000000000" pitchFamily="34" charset="0"/>
              </a:rPr>
              <a:t> </a:t>
            </a:r>
            <a:r>
              <a:rPr lang="en-US" altLang="en-US" sz="2800" b="1" i="1" dirty="0" err="1">
                <a:solidFill>
                  <a:srgbClr val="FF0000"/>
                </a:solidFill>
                <a:latin typeface=".VnTime" panose="020B7200000000000000" pitchFamily="34" charset="0"/>
              </a:rPr>
              <a:t>th</a:t>
            </a:r>
            <a:r>
              <a:rPr lang="en-US" altLang="en-US" sz="2800" b="1" i="1" dirty="0">
                <a:solidFill>
                  <a:srgbClr val="FF0000"/>
                </a:solidFill>
                <a:latin typeface=".VnTime" panose="020B7200000000000000" pitchFamily="34" charset="0"/>
              </a:rPr>
              <a:t>¬ </a:t>
            </a:r>
            <a:r>
              <a:rPr lang="en-US" altLang="en-US" sz="2800" b="1" i="1" dirty="0" err="1">
                <a:solidFill>
                  <a:srgbClr val="FF0000"/>
                </a:solidFill>
                <a:latin typeface=".VnTime" panose="020B7200000000000000" pitchFamily="34" charset="0"/>
              </a:rPr>
              <a:t>nµo</a:t>
            </a:r>
            <a:r>
              <a:rPr lang="en-US" altLang="en-US" sz="2800" b="1" i="1" dirty="0">
                <a:solidFill>
                  <a:srgbClr val="FF0000"/>
                </a:solidFill>
                <a:latin typeface=".VnTime" panose="020B7200000000000000" pitchFamily="34" charset="0"/>
              </a:rPr>
              <a:t> </a:t>
            </a:r>
            <a:r>
              <a:rPr lang="en-US" altLang="en-US" sz="2800" b="1" i="1" dirty="0" err="1">
                <a:solidFill>
                  <a:srgbClr val="FF0000"/>
                </a:solidFill>
                <a:latin typeface=".VnTime" panose="020B7200000000000000" pitchFamily="34" charset="0"/>
              </a:rPr>
              <a:t>g©y</a:t>
            </a:r>
            <a:r>
              <a:rPr lang="en-US" altLang="en-US" sz="2800" b="1" i="1" dirty="0">
                <a:solidFill>
                  <a:srgbClr val="FF0000"/>
                </a:solidFill>
                <a:latin typeface=".VnTime" panose="020B7200000000000000" pitchFamily="34" charset="0"/>
              </a:rPr>
              <a:t> </a:t>
            </a:r>
            <a:r>
              <a:rPr lang="en-US" altLang="en-US" sz="2800" b="1" i="1" dirty="0" err="1">
                <a:solidFill>
                  <a:srgbClr val="FF0000"/>
                </a:solidFill>
                <a:latin typeface=".VnTime" panose="020B7200000000000000" pitchFamily="34" charset="0"/>
              </a:rPr>
              <a:t>Ên</a:t>
            </a:r>
            <a:r>
              <a:rPr lang="en-US" altLang="en-US" sz="2800" b="1" i="1" dirty="0">
                <a:solidFill>
                  <a:srgbClr val="FF0000"/>
                </a:solidFill>
                <a:latin typeface=".VnTime" panose="020B7200000000000000" pitchFamily="34" charset="0"/>
              </a:rPr>
              <a:t> </a:t>
            </a:r>
            <a:r>
              <a:rPr lang="en-US" altLang="en-US" sz="2800" b="1" i="1" dirty="0" err="1">
                <a:solidFill>
                  <a:srgbClr val="FF0000"/>
                </a:solidFill>
                <a:latin typeface=".VnTime" panose="020B7200000000000000" pitchFamily="34" charset="0"/>
              </a:rPr>
              <a:t>t­ưîng</a:t>
            </a:r>
            <a:r>
              <a:rPr lang="en-US" altLang="en-US" sz="2800" b="1" i="1" dirty="0">
                <a:solidFill>
                  <a:srgbClr val="FF0000"/>
                </a:solidFill>
                <a:latin typeface=".VnTime" panose="020B7200000000000000" pitchFamily="34" charset="0"/>
              </a:rPr>
              <a:t> </a:t>
            </a:r>
            <a:r>
              <a:rPr lang="en-US" altLang="en-US" sz="2800" b="1" i="1" dirty="0">
                <a:solidFill>
                  <a:srgbClr val="FFFF00"/>
                </a:solidFill>
                <a:latin typeface=".VnTime" panose="020B7200000000000000" pitchFamily="34" charset="0"/>
              </a:rPr>
              <a:t>®</a:t>
            </a:r>
            <a:r>
              <a:rPr lang="en-US" altLang="en-US" sz="2800" b="1" i="1" dirty="0" err="1">
                <a:solidFill>
                  <a:srgbClr val="FFFF00"/>
                </a:solidFill>
                <a:latin typeface=".VnTime" panose="020B7200000000000000" pitchFamily="34" charset="0"/>
              </a:rPr>
              <a:t>èi</a:t>
            </a:r>
            <a:r>
              <a:rPr lang="en-US" altLang="en-US" sz="2800" b="1" i="1" dirty="0">
                <a:solidFill>
                  <a:srgbClr val="FFFF00"/>
                </a:solidFill>
                <a:latin typeface=".VnTime" panose="020B7200000000000000" pitchFamily="34" charset="0"/>
              </a:rPr>
              <a:t> </a:t>
            </a:r>
            <a:r>
              <a:rPr lang="en-US" altLang="en-US" sz="2800" b="1" i="1" dirty="0" err="1">
                <a:solidFill>
                  <a:srgbClr val="FFFF00"/>
                </a:solidFill>
                <a:latin typeface=".VnTime" panose="020B7200000000000000" pitchFamily="34" charset="0"/>
              </a:rPr>
              <a:t>víi</a:t>
            </a:r>
            <a:r>
              <a:rPr lang="en-US" altLang="en-US" sz="2800" b="1" i="1" dirty="0">
                <a:solidFill>
                  <a:srgbClr val="FF0000"/>
                </a:solidFill>
                <a:latin typeface=".VnTime" panose="020B7200000000000000" pitchFamily="34" charset="0"/>
              </a:rPr>
              <a:t> </a:t>
            </a:r>
            <a:r>
              <a:rPr lang="en-US" altLang="en-US" sz="2800" b="1" i="1" dirty="0" err="1">
                <a:solidFill>
                  <a:srgbClr val="FF0000"/>
                </a:solidFill>
                <a:latin typeface=".VnTime" panose="020B7200000000000000" pitchFamily="34" charset="0"/>
              </a:rPr>
              <a:t>em</a:t>
            </a:r>
            <a:r>
              <a:rPr lang="en-US" altLang="en-US" sz="2800" b="1" i="1" dirty="0">
                <a:solidFill>
                  <a:srgbClr val="FF0000"/>
                </a:solidFill>
                <a:latin typeface=".VnTime" panose="020B7200000000000000" pitchFamily="34" charset="0"/>
              </a:rPr>
              <a:t> </a:t>
            </a:r>
            <a:r>
              <a:rPr lang="en-US" altLang="en-US" sz="2800" b="1" i="1" dirty="0" err="1">
                <a:solidFill>
                  <a:srgbClr val="FF0000"/>
                </a:solidFill>
                <a:latin typeface=".VnTime" panose="020B7200000000000000" pitchFamily="34" charset="0"/>
              </a:rPr>
              <a:t>nhÊt</a:t>
            </a:r>
            <a:r>
              <a:rPr lang="en-US" altLang="en-US" sz="2800" b="1" i="1" dirty="0">
                <a:solidFill>
                  <a:srgbClr val="FF0000"/>
                </a:solidFill>
                <a:latin typeface=".VnTime" panose="020B7200000000000000" pitchFamily="34" charset="0"/>
              </a:rPr>
              <a:t>?</a:t>
            </a:r>
          </a:p>
          <a:p>
            <a:pPr eaLnBrk="1" hangingPunct="1">
              <a:spcBef>
                <a:spcPct val="10000"/>
              </a:spcBef>
              <a:buFontTx/>
              <a:buNone/>
            </a:pPr>
            <a:r>
              <a:rPr lang="en-US" altLang="en-US" sz="4000" b="1" dirty="0">
                <a:solidFill>
                  <a:srgbClr val="0000CC"/>
                </a:solidFill>
                <a:latin typeface=".VnArial" panose="020B7200000000000000" pitchFamily="34" charset="0"/>
              </a:rPr>
              <a:t>	</a:t>
            </a:r>
            <a:r>
              <a:rPr lang="en-US" altLang="en-US" sz="3600" b="1" dirty="0" err="1">
                <a:solidFill>
                  <a:srgbClr val="FF0066"/>
                </a:solidFill>
                <a:latin typeface=".VnAristote" panose="020B7200000000000000" pitchFamily="34" charset="0"/>
              </a:rPr>
              <a:t>S«ng</a:t>
            </a:r>
            <a:r>
              <a:rPr lang="en-US" altLang="en-US" sz="3600" b="1" dirty="0">
                <a:solidFill>
                  <a:srgbClr val="FF0066"/>
                </a:solidFill>
                <a:latin typeface=".VnAristote" panose="020B7200000000000000" pitchFamily="34" charset="0"/>
              </a:rPr>
              <a:t> </a:t>
            </a:r>
            <a:r>
              <a:rPr lang="en-US" altLang="en-US" sz="3600" b="1" dirty="0" smtClean="0">
                <a:solidFill>
                  <a:srgbClr val="FF0066"/>
                </a:solidFill>
                <a:latin typeface=".VnAristote" panose="020B7200000000000000" pitchFamily="34" charset="0"/>
              </a:rPr>
              <a:t>®­</a:t>
            </a:r>
            <a:r>
              <a:rPr lang="en-US" altLang="en-US" sz="3600" b="1" dirty="0" err="1" smtClean="0">
                <a:solidFill>
                  <a:srgbClr val="FF0066"/>
                </a:solidFill>
                <a:latin typeface=".VnAristote" panose="020B7200000000000000" pitchFamily="34" charset="0"/>
              </a:rPr>
              <a:t>ưîc</a:t>
            </a:r>
            <a:r>
              <a:rPr lang="en-US" altLang="en-US" sz="3600" b="1" dirty="0" smtClean="0">
                <a:solidFill>
                  <a:srgbClr val="FF0066"/>
                </a:solidFill>
                <a:latin typeface=".VnAristote" panose="020B7200000000000000" pitchFamily="34" charset="0"/>
              </a:rPr>
              <a:t> </a:t>
            </a:r>
            <a:r>
              <a:rPr lang="en-US" altLang="en-US" sz="3600" b="1" dirty="0" err="1">
                <a:solidFill>
                  <a:srgbClr val="FF0066"/>
                </a:solidFill>
                <a:latin typeface=".VnAristote" panose="020B7200000000000000" pitchFamily="34" charset="0"/>
              </a:rPr>
              <a:t>lóc</a:t>
            </a:r>
            <a:r>
              <a:rPr lang="en-US" altLang="en-US" sz="3600" b="1" dirty="0">
                <a:solidFill>
                  <a:srgbClr val="FF0066"/>
                </a:solidFill>
                <a:latin typeface=".VnAristote" panose="020B7200000000000000" pitchFamily="34" charset="0"/>
              </a:rPr>
              <a:t> </a:t>
            </a:r>
            <a:r>
              <a:rPr lang="en-US" altLang="en-US" sz="3600" b="1" dirty="0" err="1">
                <a:solidFill>
                  <a:srgbClr val="FF0066"/>
                </a:solidFill>
                <a:latin typeface=".VnAristote" panose="020B7200000000000000" pitchFamily="34" charset="0"/>
              </a:rPr>
              <a:t>dÒnh</a:t>
            </a:r>
            <a:r>
              <a:rPr lang="en-US" altLang="en-US" sz="3600" b="1" dirty="0">
                <a:solidFill>
                  <a:srgbClr val="FF0066"/>
                </a:solidFill>
                <a:latin typeface=".VnAristote" panose="020B7200000000000000" pitchFamily="34" charset="0"/>
              </a:rPr>
              <a:t> </a:t>
            </a:r>
            <a:r>
              <a:rPr lang="en-US" altLang="en-US" sz="3600" b="1" dirty="0" err="1">
                <a:solidFill>
                  <a:srgbClr val="FF0066"/>
                </a:solidFill>
                <a:latin typeface=".VnAristote" panose="020B7200000000000000" pitchFamily="34" charset="0"/>
              </a:rPr>
              <a:t>dµng</a:t>
            </a:r>
            <a:endParaRPr lang="en-US" altLang="en-US" sz="3600" b="1" dirty="0">
              <a:solidFill>
                <a:srgbClr val="FF0066"/>
              </a:solidFill>
              <a:latin typeface=".VnAristote" panose="020B7200000000000000" pitchFamily="34" charset="0"/>
            </a:endParaRPr>
          </a:p>
          <a:p>
            <a:pPr eaLnBrk="1" hangingPunct="1">
              <a:spcBef>
                <a:spcPct val="10000"/>
              </a:spcBef>
              <a:buFontTx/>
              <a:buNone/>
            </a:pPr>
            <a:r>
              <a:rPr lang="en-US" altLang="en-US" sz="3600" b="1" dirty="0">
                <a:solidFill>
                  <a:srgbClr val="FF0066"/>
                </a:solidFill>
                <a:latin typeface=".VnAristote" panose="020B7200000000000000" pitchFamily="34" charset="0"/>
              </a:rPr>
              <a:t>	</a:t>
            </a:r>
            <a:r>
              <a:rPr lang="en-US" altLang="en-US" sz="3600" b="1" dirty="0" err="1">
                <a:solidFill>
                  <a:srgbClr val="FF0066"/>
                </a:solidFill>
                <a:latin typeface=".VnAristote" panose="020B7200000000000000" pitchFamily="34" charset="0"/>
              </a:rPr>
              <a:t>Chim</a:t>
            </a:r>
            <a:r>
              <a:rPr lang="en-US" altLang="en-US" sz="3600" b="1" dirty="0">
                <a:solidFill>
                  <a:srgbClr val="FF0066"/>
                </a:solidFill>
                <a:latin typeface=".VnAristote" panose="020B7200000000000000" pitchFamily="34" charset="0"/>
              </a:rPr>
              <a:t> b¾t ®</a:t>
            </a:r>
            <a:r>
              <a:rPr lang="en-US" altLang="en-US" sz="3600" b="1" dirty="0" err="1">
                <a:solidFill>
                  <a:srgbClr val="FF0066"/>
                </a:solidFill>
                <a:latin typeface=".VnAristote" panose="020B7200000000000000" pitchFamily="34" charset="0"/>
              </a:rPr>
              <a:t>Çu</a:t>
            </a:r>
            <a:r>
              <a:rPr lang="en-US" altLang="en-US" sz="3600" b="1" dirty="0">
                <a:solidFill>
                  <a:srgbClr val="FF0066"/>
                </a:solidFill>
                <a:latin typeface=".VnAristote" panose="020B7200000000000000" pitchFamily="34" charset="0"/>
              </a:rPr>
              <a:t> </a:t>
            </a:r>
            <a:r>
              <a:rPr lang="en-US" altLang="en-US" sz="3600" b="1" dirty="0" err="1">
                <a:solidFill>
                  <a:srgbClr val="FF0066"/>
                </a:solidFill>
                <a:latin typeface=".VnAristote" panose="020B7200000000000000" pitchFamily="34" charset="0"/>
              </a:rPr>
              <a:t>véi</a:t>
            </a:r>
            <a:r>
              <a:rPr lang="en-US" altLang="en-US" sz="3600" b="1" dirty="0">
                <a:solidFill>
                  <a:srgbClr val="FF0066"/>
                </a:solidFill>
                <a:latin typeface=".VnAristote" panose="020B7200000000000000" pitchFamily="34" charset="0"/>
              </a:rPr>
              <a:t> v·</a:t>
            </a:r>
          </a:p>
          <a:p>
            <a:pPr eaLnBrk="1" hangingPunct="1">
              <a:spcBef>
                <a:spcPct val="10000"/>
              </a:spcBef>
              <a:buFontTx/>
              <a:buNone/>
            </a:pPr>
            <a:r>
              <a:rPr lang="en-US" altLang="en-US" sz="3600" b="1" dirty="0">
                <a:solidFill>
                  <a:srgbClr val="FF0066"/>
                </a:solidFill>
                <a:latin typeface=".VnAristote" panose="020B7200000000000000" pitchFamily="34" charset="0"/>
              </a:rPr>
              <a:t>	</a:t>
            </a:r>
            <a:r>
              <a:rPr lang="en-US" altLang="en-US" sz="3600" b="1" dirty="0" err="1">
                <a:solidFill>
                  <a:srgbClr val="FF0066"/>
                </a:solidFill>
                <a:latin typeface=".VnAristote" panose="020B7200000000000000" pitchFamily="34" charset="0"/>
              </a:rPr>
              <a:t>Cã</a:t>
            </a:r>
            <a:r>
              <a:rPr lang="en-US" altLang="en-US" sz="3600" b="1" dirty="0">
                <a:solidFill>
                  <a:srgbClr val="FF0066"/>
                </a:solidFill>
                <a:latin typeface=".VnAristote" panose="020B7200000000000000" pitchFamily="34" charset="0"/>
              </a:rPr>
              <a:t> ®¸m </a:t>
            </a:r>
            <a:r>
              <a:rPr lang="en-US" altLang="en-US" sz="3600" b="1" dirty="0" err="1">
                <a:solidFill>
                  <a:srgbClr val="FF0066"/>
                </a:solidFill>
                <a:latin typeface=".VnAristote" panose="020B7200000000000000" pitchFamily="34" charset="0"/>
              </a:rPr>
              <a:t>m©y</a:t>
            </a:r>
            <a:r>
              <a:rPr lang="en-US" altLang="en-US" sz="3600" b="1" dirty="0">
                <a:solidFill>
                  <a:srgbClr val="FF0066"/>
                </a:solidFill>
                <a:latin typeface=".VnAristote" panose="020B7200000000000000" pitchFamily="34" charset="0"/>
              </a:rPr>
              <a:t> </a:t>
            </a:r>
            <a:r>
              <a:rPr lang="en-US" altLang="en-US" sz="3600" b="1" dirty="0" err="1">
                <a:solidFill>
                  <a:srgbClr val="FF0066"/>
                </a:solidFill>
                <a:latin typeface=".VnAristote" panose="020B7200000000000000" pitchFamily="34" charset="0"/>
              </a:rPr>
              <a:t>mïa</a:t>
            </a:r>
            <a:r>
              <a:rPr lang="en-US" altLang="en-US" sz="3600" b="1" dirty="0">
                <a:solidFill>
                  <a:srgbClr val="FF0066"/>
                </a:solidFill>
                <a:latin typeface=".VnAristote" panose="020B7200000000000000" pitchFamily="34" charset="0"/>
              </a:rPr>
              <a:t> h¹</a:t>
            </a:r>
          </a:p>
          <a:p>
            <a:pPr eaLnBrk="1" hangingPunct="1">
              <a:spcBef>
                <a:spcPct val="10000"/>
              </a:spcBef>
              <a:buFontTx/>
              <a:buNone/>
            </a:pPr>
            <a:r>
              <a:rPr lang="en-US" altLang="en-US" sz="3600" b="1" dirty="0">
                <a:solidFill>
                  <a:srgbClr val="FF0066"/>
                </a:solidFill>
                <a:latin typeface=".VnAristote" panose="020B7200000000000000" pitchFamily="34" charset="0"/>
              </a:rPr>
              <a:t>	V¾t </a:t>
            </a:r>
            <a:r>
              <a:rPr lang="en-US" altLang="en-US" sz="3600" b="1" dirty="0" err="1">
                <a:solidFill>
                  <a:srgbClr val="FF0066"/>
                </a:solidFill>
                <a:latin typeface=".VnAristote" panose="020B7200000000000000" pitchFamily="34" charset="0"/>
              </a:rPr>
              <a:t>nöa</a:t>
            </a:r>
            <a:r>
              <a:rPr lang="en-US" altLang="en-US" sz="3600" b="1" dirty="0">
                <a:solidFill>
                  <a:srgbClr val="FF0066"/>
                </a:solidFill>
                <a:latin typeface=".VnAristote" panose="020B7200000000000000" pitchFamily="34" charset="0"/>
              </a:rPr>
              <a:t> </a:t>
            </a:r>
            <a:r>
              <a:rPr lang="en-US" altLang="en-US" sz="3600" b="1" dirty="0" err="1">
                <a:solidFill>
                  <a:srgbClr val="FF0066"/>
                </a:solidFill>
                <a:latin typeface=".VnAristote" panose="020B7200000000000000" pitchFamily="34" charset="0"/>
              </a:rPr>
              <a:t>m×nh</a:t>
            </a:r>
            <a:r>
              <a:rPr lang="en-US" altLang="en-US" sz="3600" b="1" dirty="0">
                <a:solidFill>
                  <a:srgbClr val="FF0066"/>
                </a:solidFill>
                <a:latin typeface=".VnAristote" panose="020B7200000000000000" pitchFamily="34" charset="0"/>
              </a:rPr>
              <a:t> sang </a:t>
            </a:r>
            <a:r>
              <a:rPr lang="en-US" altLang="en-US" sz="3600" b="1" dirty="0" err="1">
                <a:solidFill>
                  <a:srgbClr val="FF0066"/>
                </a:solidFill>
                <a:latin typeface=".VnAristote" panose="020B7200000000000000" pitchFamily="34" charset="0"/>
              </a:rPr>
              <a:t>thu</a:t>
            </a:r>
            <a:endParaRPr lang="en-US" altLang="en-US" sz="3600" b="1" dirty="0">
              <a:solidFill>
                <a:srgbClr val="FF0066"/>
              </a:solidFill>
              <a:latin typeface=".VnAristote" panose="020B7200000000000000" pitchFamily="34" charset="0"/>
            </a:endParaRPr>
          </a:p>
        </p:txBody>
      </p:sp>
      <p:sp>
        <p:nvSpPr>
          <p:cNvPr id="184343" name="Rectangle 23"/>
          <p:cNvSpPr>
            <a:spLocks noChangeArrowheads="1"/>
          </p:cNvSpPr>
          <p:nvPr/>
        </p:nvSpPr>
        <p:spPr bwMode="auto">
          <a:xfrm>
            <a:off x="4356100" y="3505201"/>
            <a:ext cx="45720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10000"/>
              </a:spcBef>
              <a:buFontTx/>
              <a:buNone/>
            </a:pPr>
            <a:r>
              <a:rPr lang="en-US" altLang="en-US" sz="3600" b="1">
                <a:solidFill>
                  <a:srgbClr val="FFFF00"/>
                </a:solidFill>
                <a:latin typeface=".VnAristote" panose="020B7200000000000000" pitchFamily="34" charset="0"/>
              </a:rPr>
              <a:t>Cã ®¸m m©y mïa h¹</a:t>
            </a:r>
          </a:p>
          <a:p>
            <a:pPr eaLnBrk="1" hangingPunct="1">
              <a:spcBef>
                <a:spcPct val="10000"/>
              </a:spcBef>
              <a:buFontTx/>
              <a:buNone/>
            </a:pPr>
            <a:r>
              <a:rPr lang="en-US" altLang="en-US" sz="3600" b="1">
                <a:solidFill>
                  <a:srgbClr val="FFFF00"/>
                </a:solidFill>
                <a:latin typeface=".VnAristote" panose="020B7200000000000000" pitchFamily="34" charset="0"/>
              </a:rPr>
              <a:t>V¾t nöa m×nh sang thu</a:t>
            </a:r>
          </a:p>
        </p:txBody>
      </p:sp>
    </p:spTree>
    <p:extLst>
      <p:ext uri="{BB962C8B-B14F-4D97-AF65-F5344CB8AC3E}">
        <p14:creationId xmlns:p14="http://schemas.microsoft.com/office/powerpoint/2010/main" val="495665672"/>
      </p:ext>
    </p:extLst>
  </p:cSld>
  <p:clrMapOvr>
    <a:masterClrMapping/>
  </p:clrMapOvr>
  <p:transition>
    <p:push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84343"/>
                                        </p:tgtEl>
                                        <p:attrNameLst>
                                          <p:attrName>style.visibility</p:attrName>
                                        </p:attrNameLst>
                                      </p:cBhvr>
                                      <p:to>
                                        <p:strVal val="visible"/>
                                      </p:to>
                                    </p:set>
                                    <p:animEffect transition="in" filter="fade">
                                      <p:cBhvr>
                                        <p:cTn id="7" dur="770" decel="100000"/>
                                        <p:tgtEl>
                                          <p:spTgt spid="184343"/>
                                        </p:tgtEl>
                                      </p:cBhvr>
                                    </p:animEffect>
                                    <p:animScale>
                                      <p:cBhvr>
                                        <p:cTn id="8" dur="770" decel="100000"/>
                                        <p:tgtEl>
                                          <p:spTgt spid="184343"/>
                                        </p:tgtEl>
                                      </p:cBhvr>
                                      <p:from x="10000" y="10000"/>
                                      <p:to x="200000" y="450000"/>
                                    </p:animScale>
                                    <p:animScale>
                                      <p:cBhvr>
                                        <p:cTn id="9" dur="1230" accel="100000" fill="hold">
                                          <p:stCondLst>
                                            <p:cond delay="770"/>
                                          </p:stCondLst>
                                        </p:cTn>
                                        <p:tgtEl>
                                          <p:spTgt spid="184343"/>
                                        </p:tgtEl>
                                      </p:cBhvr>
                                      <p:from x="200000" y="450000"/>
                                      <p:to x="100000" y="100000"/>
                                    </p:animScale>
                                    <p:set>
                                      <p:cBhvr>
                                        <p:cTn id="10" dur="770" fill="hold"/>
                                        <p:tgtEl>
                                          <p:spTgt spid="184343"/>
                                        </p:tgtEl>
                                        <p:attrNameLst>
                                          <p:attrName>ppt_x</p:attrName>
                                        </p:attrNameLst>
                                      </p:cBhvr>
                                      <p:to>
                                        <p:strVal val="(0.5)"/>
                                      </p:to>
                                    </p:set>
                                    <p:anim from="(0.5)" to="(#ppt_x)" calcmode="lin" valueType="num">
                                      <p:cBhvr>
                                        <p:cTn id="11" dur="1230" accel="100000" fill="hold">
                                          <p:stCondLst>
                                            <p:cond delay="770"/>
                                          </p:stCondLst>
                                        </p:cTn>
                                        <p:tgtEl>
                                          <p:spTgt spid="184343"/>
                                        </p:tgtEl>
                                        <p:attrNameLst>
                                          <p:attrName>ppt_x</p:attrName>
                                        </p:attrNameLst>
                                      </p:cBhvr>
                                    </p:anim>
                                    <p:set>
                                      <p:cBhvr>
                                        <p:cTn id="12" dur="770" fill="hold"/>
                                        <p:tgtEl>
                                          <p:spTgt spid="184343"/>
                                        </p:tgtEl>
                                        <p:attrNameLst>
                                          <p:attrName>ppt_y</p:attrName>
                                        </p:attrNameLst>
                                      </p:cBhvr>
                                      <p:to>
                                        <p:strVal val="(#ppt_y+0.4)"/>
                                      </p:to>
                                    </p:set>
                                    <p:anim from="(#ppt_y+0.4)" to="(#ppt_y)" calcmode="lin" valueType="num">
                                      <p:cBhvr>
                                        <p:cTn id="13" dur="1230" accel="100000" fill="hold">
                                          <p:stCondLst>
                                            <p:cond delay="770"/>
                                          </p:stCondLst>
                                        </p:cTn>
                                        <p:tgtEl>
                                          <p:spTgt spid="18434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Autumn Scenery PNG, Clipart, Autumn, Autumn Clipart, Autumn Scenery, Fall,  Ginkgo Free PNG Download"/>
          <p:cNvPicPr>
            <a:picLocks noChangeAspect="1" noChangeArrowheads="1"/>
          </p:cNvPicPr>
          <p:nvPr/>
        </p:nvPicPr>
        <p:blipFill rotWithShape="1">
          <a:blip r:embed="rId2">
            <a:extLst>
              <a:ext uri="{28A0092B-C50C-407E-A947-70E740481C1C}">
                <a14:useLocalDpi xmlns:a14="http://schemas.microsoft.com/office/drawing/2010/main" val="0"/>
              </a:ext>
            </a:extLst>
          </a:blip>
          <a:srcRect b="9478"/>
          <a:stretch/>
        </p:blipFill>
        <p:spPr bwMode="auto">
          <a:xfrm>
            <a:off x="0" y="-113348"/>
            <a:ext cx="12192000" cy="69713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53793" y="617726"/>
            <a:ext cx="11333408" cy="5016758"/>
          </a:xfrm>
          <a:prstGeom prst="rect">
            <a:avLst/>
          </a:prstGeom>
          <a:solidFill>
            <a:schemeClr val="bg1"/>
          </a:solidFill>
          <a:ln w="9525" cap="flat" cmpd="sng" algn="ctr">
            <a:noFill/>
            <a:prstDash val="solid"/>
          </a:ln>
          <a:effectLst/>
          <a:scene3d>
            <a:camera prst="orthographicFront">
              <a:rot lat="0" lon="0" rev="0"/>
            </a:camera>
            <a:lightRig rig="chilly" dir="t">
              <a:rot lat="0" lon="0" rev="18480000"/>
            </a:lightRig>
          </a:scene3d>
          <a:sp3d prstMaterial="clear">
            <a:bevelT h="63500"/>
          </a:sp3d>
        </p:spPr>
        <p:txBody>
          <a:bodyPr wrap="square">
            <a:spAutoFit/>
          </a:bodyPr>
          <a:lstStyle/>
          <a:p>
            <a:pPr marL="0" marR="0" lvl="0" indent="0" algn="just" defTabSz="914400" eaLnBrk="1" fontAlgn="base" latinLnBrk="0" hangingPunct="1">
              <a:spcBef>
                <a:spcPct val="0"/>
              </a:spcBef>
              <a:buClrTx/>
              <a:buSzTx/>
              <a:buFontTx/>
              <a:buNone/>
              <a:tabLst/>
              <a:defRPr/>
            </a:pPr>
            <a:r>
              <a:rPr kumimoji="0" lang="fr-FR" sz="3200" i="0"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Mây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mùa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thường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chứa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nhiều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màu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sắc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thậm</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chí</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là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giông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bão</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tựa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hồ</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những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ước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khao</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khát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tuổi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trẻ</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Tuy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nhiên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giữa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ước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và</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thực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tại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là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hai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thế</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giới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luôn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đối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lập</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nhau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và</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chẳng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phải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ước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nào</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cũng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thành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hiện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thực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Sự</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dang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dở</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sự</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mất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mát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là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một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hiện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thực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buộc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chúng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ta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phải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chấp</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nhận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trong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cuộc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sống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mình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Ngay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cả</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người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lính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cũng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vậy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Rất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nhiều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đồng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đội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tôi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đã</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nằm</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lại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ở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tuổi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còn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rất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trẻ</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ở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ngưỡng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mùa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đẹp</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nhất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cuộc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đời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Vì</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thế</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nên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đám</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mây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trong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ấy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chỉ</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vắt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nửa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mình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sang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thôi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nửa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còn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lại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đã</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trở</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thành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kí</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ức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p>
          <a:p>
            <a:pPr marL="0" marR="0" lvl="0" indent="0" algn="r" defTabSz="914400" eaLnBrk="1" fontAlgn="base" latinLnBrk="0" hangingPunct="1">
              <a:spcBef>
                <a:spcPct val="0"/>
              </a:spcBef>
              <a:buClrTx/>
              <a:buSzTx/>
              <a:buFontTx/>
              <a:buNone/>
              <a:tabLst/>
              <a:defRPr/>
            </a:pPr>
            <a:r>
              <a:rPr kumimoji="0" lang="fr-FR" sz="3200" i="1" u="none" strike="noStrike" kern="0" cap="none" spc="0" normalizeH="0" baseline="0" noProof="0" dirty="0">
                <a:ln>
                  <a:noFill/>
                </a:ln>
                <a:solidFill>
                  <a:srgbClr val="002060"/>
                </a:solidFill>
                <a:uLnTx/>
                <a:uFillTx/>
                <a:latin typeface="Times New Roman" pitchFamily="18" charset="0"/>
                <a:ea typeface="+mn-ea"/>
                <a:cs typeface="Calibri" pitchFamily="34"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Calibri" pitchFamily="34" charset="0"/>
              </a:rPr>
              <a:t>Lời</a:t>
            </a:r>
            <a:r>
              <a:rPr kumimoji="0" lang="fr-FR" sz="3200" i="1" u="none" strike="noStrike" kern="0" cap="none" spc="0" normalizeH="0" baseline="0" noProof="0" dirty="0">
                <a:ln>
                  <a:noFill/>
                </a:ln>
                <a:solidFill>
                  <a:srgbClr val="002060"/>
                </a:solidFill>
                <a:uLnTx/>
                <a:uFillTx/>
                <a:latin typeface="Times New Roman" pitchFamily="18" charset="0"/>
                <a:ea typeface="+mn-ea"/>
                <a:cs typeface="Calibri" pitchFamily="34"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Calibri" pitchFamily="34" charset="0"/>
              </a:rPr>
              <a:t>tự</a:t>
            </a:r>
            <a:r>
              <a:rPr kumimoji="0" lang="fr-FR" sz="3200" i="1" u="none" strike="noStrike" kern="0" cap="none" spc="0" normalizeH="0" baseline="0" noProof="0" dirty="0">
                <a:ln>
                  <a:noFill/>
                </a:ln>
                <a:solidFill>
                  <a:srgbClr val="002060"/>
                </a:solidFill>
                <a:uLnTx/>
                <a:uFillTx/>
                <a:latin typeface="Times New Roman" pitchFamily="18" charset="0"/>
                <a:ea typeface="+mn-ea"/>
                <a:cs typeface="Calibri" pitchFamily="34"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Calibri" pitchFamily="34" charset="0"/>
              </a:rPr>
              <a:t>bạch</a:t>
            </a:r>
            <a:r>
              <a:rPr kumimoji="0" lang="fr-FR" sz="3200" i="1" u="none" strike="noStrike" kern="0" cap="none" spc="0" normalizeH="0" baseline="0" noProof="0" dirty="0">
                <a:ln>
                  <a:noFill/>
                </a:ln>
                <a:solidFill>
                  <a:srgbClr val="002060"/>
                </a:solidFill>
                <a:uLnTx/>
                <a:uFillTx/>
                <a:latin typeface="Times New Roman" pitchFamily="18" charset="0"/>
                <a:ea typeface="+mn-ea"/>
                <a:cs typeface="Calibri" pitchFamily="34" charset="0"/>
              </a:rPr>
              <a:t>)</a:t>
            </a:r>
            <a:endParaRPr kumimoji="0" lang="en-US" sz="3200" i="0" u="none" strike="noStrike" kern="0" cap="none" spc="0" normalizeH="0" baseline="0" noProof="0" dirty="0">
              <a:ln>
                <a:noFill/>
              </a:ln>
              <a:solidFill>
                <a:srgbClr val="002060"/>
              </a:solidFill>
              <a:uLnTx/>
              <a:uFillTx/>
              <a:latin typeface="Calibri"/>
              <a:ea typeface="+mn-ea"/>
              <a:cs typeface="Calibri" pitchFamily="34" charset="0"/>
            </a:endParaRPr>
          </a:p>
        </p:txBody>
      </p:sp>
    </p:spTree>
    <p:extLst>
      <p:ext uri="{BB962C8B-B14F-4D97-AF65-F5344CB8AC3E}">
        <p14:creationId xmlns:p14="http://schemas.microsoft.com/office/powerpoint/2010/main" val="814523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ua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79" y="3925292"/>
            <a:ext cx="4924431" cy="2667000"/>
          </a:xfrm>
          <a:prstGeom prst="rect">
            <a:avLst/>
          </a:prstGeom>
          <a:solidFill>
            <a:srgbClr val="FFFF00"/>
          </a:solidFill>
          <a:ln w="28575">
            <a:noFill/>
            <a:miter lim="800000"/>
            <a:headEnd/>
            <a:tailEnd/>
          </a:ln>
        </p:spPr>
      </p:pic>
      <p:pic>
        <p:nvPicPr>
          <p:cNvPr id="117763" name="Picture 5" descr="image_paste_0712121337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79" y="1182092"/>
            <a:ext cx="4924431" cy="2590800"/>
          </a:xfrm>
          <a:prstGeom prst="rect">
            <a:avLst/>
          </a:prstGeom>
          <a:noFill/>
          <a:ln w="28575">
            <a:solidFill>
              <a:srgbClr val="CC0099"/>
            </a:solidFill>
            <a:miter lim="800000"/>
            <a:headEnd/>
            <a:tailEnd/>
          </a:ln>
          <a:extLst>
            <a:ext uri="{909E8E84-426E-40DD-AFC4-6F175D3DCCD1}">
              <a14:hiddenFill xmlns:a14="http://schemas.microsoft.com/office/drawing/2010/main">
                <a:solidFill>
                  <a:srgbClr val="FFFFFF"/>
                </a:solidFill>
              </a14:hiddenFill>
            </a:ext>
          </a:extLst>
        </p:spPr>
      </p:pic>
      <p:sp>
        <p:nvSpPr>
          <p:cNvPr id="22542" name="Text Box 14"/>
          <p:cNvSpPr txBox="1">
            <a:spLocks noChangeArrowheads="1"/>
          </p:cNvSpPr>
          <p:nvPr/>
        </p:nvSpPr>
        <p:spPr bwMode="auto">
          <a:xfrm>
            <a:off x="1249680" y="3310930"/>
            <a:ext cx="3957132" cy="461962"/>
          </a:xfrm>
          <a:prstGeom prst="rect">
            <a:avLst/>
          </a:prstGeom>
          <a:solidFill>
            <a:srgbClr val="FFFF00"/>
          </a:solidFill>
          <a:ln>
            <a:noFill/>
          </a:ln>
          <a:extLst/>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defRPr/>
            </a:pPr>
            <a:r>
              <a:rPr lang="en-US" sz="2400" b="1" i="1" dirty="0" err="1">
                <a:solidFill>
                  <a:schemeClr val="tx1"/>
                </a:solidFill>
                <a:latin typeface="Times New Roman" pitchFamily="18" charset="0"/>
                <a:cs typeface="Times New Roman" pitchFamily="18" charset="0"/>
              </a:rPr>
              <a:t>Vẫn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còn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bao</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nhiêu</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nắng</a:t>
            </a:r>
            <a:endParaRPr lang="en-US" sz="2400" b="1" i="1" dirty="0">
              <a:solidFill>
                <a:schemeClr val="tx1"/>
              </a:solidFill>
              <a:latin typeface="Times New Roman" pitchFamily="18" charset="0"/>
              <a:cs typeface="Times New Roman" pitchFamily="18" charset="0"/>
            </a:endParaRPr>
          </a:p>
        </p:txBody>
      </p:sp>
      <p:sp>
        <p:nvSpPr>
          <p:cNvPr id="22543" name="Text Box 15"/>
          <p:cNvSpPr txBox="1">
            <a:spLocks noChangeArrowheads="1"/>
          </p:cNvSpPr>
          <p:nvPr/>
        </p:nvSpPr>
        <p:spPr bwMode="auto">
          <a:xfrm>
            <a:off x="1249680" y="6135092"/>
            <a:ext cx="3781260" cy="457200"/>
          </a:xfrm>
          <a:prstGeom prst="rect">
            <a:avLst/>
          </a:prstGeom>
          <a:solidFill>
            <a:srgbClr val="FFFF00"/>
          </a:solidFill>
          <a:ln>
            <a:noFill/>
          </a:ln>
          <a:extLst/>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defRPr/>
            </a:pPr>
            <a:r>
              <a:rPr lang="en-US" sz="2400" b="1" i="1" dirty="0" err="1">
                <a:solidFill>
                  <a:schemeClr val="tx1"/>
                </a:solidFill>
                <a:latin typeface="Times New Roman" pitchFamily="18" charset="0"/>
                <a:cs typeface="Times New Roman" pitchFamily="18" charset="0"/>
              </a:rPr>
              <a:t>Đã</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vơi</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dần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cơn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mưa</a:t>
            </a:r>
            <a:endParaRPr lang="en-US" sz="2400" b="1" i="1" dirty="0">
              <a:solidFill>
                <a:schemeClr val="tx1"/>
              </a:solidFill>
              <a:latin typeface="Times New Roman" pitchFamily="18" charset="0"/>
              <a:cs typeface="Times New Roman" pitchFamily="18" charset="0"/>
            </a:endParaRPr>
          </a:p>
        </p:txBody>
      </p:sp>
      <p:pic>
        <p:nvPicPr>
          <p:cNvPr id="117766" name="Picture 17" descr="s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8441" y="1182092"/>
            <a:ext cx="4876799" cy="2590800"/>
          </a:xfrm>
          <a:prstGeom prst="rect">
            <a:avLst/>
          </a:prstGeom>
          <a:solidFill>
            <a:schemeClr val="bg1"/>
          </a:solidFill>
          <a:ln w="38100">
            <a:solidFill>
              <a:srgbClr val="CC0099"/>
            </a:solidFill>
            <a:miter lim="800000"/>
            <a:headEnd/>
            <a:tailEnd/>
          </a:ln>
        </p:spPr>
      </p:pic>
      <p:sp>
        <p:nvSpPr>
          <p:cNvPr id="117767" name="Text Box 18"/>
          <p:cNvSpPr txBox="1">
            <a:spLocks noChangeArrowheads="1"/>
          </p:cNvSpPr>
          <p:nvPr/>
        </p:nvSpPr>
        <p:spPr bwMode="auto">
          <a:xfrm>
            <a:off x="6446520" y="2164755"/>
            <a:ext cx="70349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endParaRPr lang="en-US" altLang="en-US" sz="1800" b="1">
              <a:solidFill>
                <a:srgbClr val="000000"/>
              </a:solidFill>
              <a:latin typeface="Arial Narrow" panose="020B0606020202030204" pitchFamily="34" charset="0"/>
            </a:endParaRPr>
          </a:p>
        </p:txBody>
      </p:sp>
      <p:sp>
        <p:nvSpPr>
          <p:cNvPr id="22547" name="Text Box 19"/>
          <p:cNvSpPr txBox="1">
            <a:spLocks noChangeArrowheads="1"/>
          </p:cNvSpPr>
          <p:nvPr/>
        </p:nvSpPr>
        <p:spPr bwMode="auto">
          <a:xfrm>
            <a:off x="6873240" y="3315692"/>
            <a:ext cx="3957132" cy="457200"/>
          </a:xfrm>
          <a:prstGeom prst="rect">
            <a:avLst/>
          </a:prstGeom>
          <a:solidFill>
            <a:srgbClr val="FFFF00"/>
          </a:solidFill>
          <a:ln>
            <a:noFill/>
          </a:ln>
          <a:extLst/>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defRPr/>
            </a:pPr>
            <a:r>
              <a:rPr lang="en-US" sz="2400" b="1" i="1" dirty="0" err="1">
                <a:solidFill>
                  <a:schemeClr val="tx1"/>
                </a:solidFill>
                <a:latin typeface="Times New Roman" pitchFamily="18" charset="0"/>
                <a:cs typeface="Times New Roman" pitchFamily="18" charset="0"/>
              </a:rPr>
              <a:t>Sấm</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cũng</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bớt</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bất</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ngờ</a:t>
            </a:r>
            <a:endParaRPr lang="en-US" sz="2400" b="1" i="1" dirty="0">
              <a:solidFill>
                <a:schemeClr val="tx1"/>
              </a:solidFill>
              <a:latin typeface="Times New Roman" pitchFamily="18" charset="0"/>
              <a:cs typeface="Times New Roman" pitchFamily="18" charset="0"/>
            </a:endParaRPr>
          </a:p>
        </p:txBody>
      </p:sp>
      <p:pic>
        <p:nvPicPr>
          <p:cNvPr id="117769"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8441" y="3925292"/>
            <a:ext cx="4876799" cy="2667000"/>
          </a:xfrm>
          <a:prstGeom prst="rect">
            <a:avLst/>
          </a:prstGeom>
          <a:solidFill>
            <a:srgbClr val="FFFF00"/>
          </a:solidFill>
          <a:ln>
            <a:noFill/>
          </a:ln>
        </p:spPr>
      </p:pic>
      <p:sp>
        <p:nvSpPr>
          <p:cNvPr id="2" name="TextBox 1"/>
          <p:cNvSpPr txBox="1"/>
          <p:nvPr/>
        </p:nvSpPr>
        <p:spPr>
          <a:xfrm>
            <a:off x="6963727" y="6130330"/>
            <a:ext cx="3852707" cy="461962"/>
          </a:xfrm>
          <a:prstGeom prst="rect">
            <a:avLst/>
          </a:prstGeom>
          <a:solidFill>
            <a:srgbClr val="FFFF00"/>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defRPr/>
            </a:pPr>
            <a:r>
              <a:rPr lang="en-US" sz="2400" b="1" i="1" dirty="0" err="1">
                <a:solidFill>
                  <a:schemeClr val="tx1"/>
                </a:solidFill>
                <a:latin typeface="Times New Roman" pitchFamily="18" charset="0"/>
                <a:cs typeface="Times New Roman" pitchFamily="18" charset="0"/>
              </a:rPr>
              <a:t>Trên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hàng</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cây</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đứng</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tuổi</a:t>
            </a:r>
            <a:endParaRPr lang="en-US" sz="2400" b="1" i="1" dirty="0">
              <a:solidFill>
                <a:schemeClr val="tx1"/>
              </a:solidFill>
              <a:latin typeface="Times New Roman" pitchFamily="18" charset="0"/>
              <a:cs typeface="Times New Roman" pitchFamily="18" charset="0"/>
            </a:endParaRPr>
          </a:p>
        </p:txBody>
      </p:sp>
      <p:sp>
        <p:nvSpPr>
          <p:cNvPr id="12" name="TextBox 11"/>
          <p:cNvSpPr txBox="1"/>
          <p:nvPr/>
        </p:nvSpPr>
        <p:spPr>
          <a:xfrm>
            <a:off x="2134032" y="106362"/>
            <a:ext cx="7744428" cy="923330"/>
          </a:xfrm>
          <a:prstGeom prst="rect">
            <a:avLst/>
          </a:prstGeom>
          <a:noFill/>
        </p:spPr>
        <p:txBody>
          <a:bodyPr wrap="none" rtlCol="0">
            <a:spAutoFit/>
          </a:bodyPr>
          <a:lstStyle/>
          <a:p>
            <a:pPr algn="ctr"/>
            <a:r>
              <a:rPr lang="en-US" sz="5400" b="1" dirty="0" smtClean="0">
                <a:solidFill>
                  <a:srgbClr val="FF0000"/>
                </a:solidFill>
                <a:latin typeface="Times New Roman" panose="02020603050405020304" pitchFamily="18" charset="0"/>
                <a:cs typeface="Times New Roman" panose="02020603050405020304" pitchFamily="18" charset="0"/>
              </a:rPr>
              <a:t>3. </a:t>
            </a:r>
            <a:r>
              <a:rPr lang="en-US" sz="5400" b="1" dirty="0" err="1" smtClean="0">
                <a:solidFill>
                  <a:srgbClr val="FF0000"/>
                </a:solidFill>
                <a:latin typeface="Times New Roman" panose="02020603050405020304" pitchFamily="18" charset="0"/>
                <a:cs typeface="Times New Roman" panose="02020603050405020304" pitchFamily="18" charset="0"/>
              </a:rPr>
              <a:t>Suy</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ngẫm</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lúc</a:t>
            </a:r>
            <a:r>
              <a:rPr lang="en-US" sz="5400" b="1" dirty="0" smtClean="0">
                <a:solidFill>
                  <a:srgbClr val="FF0000"/>
                </a:solidFill>
                <a:latin typeface="Times New Roman" panose="02020603050405020304" pitchFamily="18" charset="0"/>
                <a:cs typeface="Times New Roman" panose="02020603050405020304" pitchFamily="18" charset="0"/>
              </a:rPr>
              <a:t> sang </a:t>
            </a:r>
            <a:r>
              <a:rPr lang="en-US" sz="5400" b="1" dirty="0" err="1" smtClean="0">
                <a:solidFill>
                  <a:srgbClr val="FF0000"/>
                </a:solidFill>
                <a:latin typeface="Times New Roman" panose="02020603050405020304" pitchFamily="18" charset="0"/>
                <a:cs typeface="Times New Roman" panose="02020603050405020304" pitchFamily="18" charset="0"/>
              </a:rPr>
              <a:t>thu</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581196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7763"/>
                                        </p:tgtEl>
                                        <p:attrNameLst>
                                          <p:attrName>style.visibility</p:attrName>
                                        </p:attrNameLst>
                                      </p:cBhvr>
                                      <p:to>
                                        <p:strVal val="visible"/>
                                      </p:to>
                                    </p:set>
                                    <p:anim calcmode="lin" valueType="num">
                                      <p:cBhvr additive="base">
                                        <p:cTn id="12" dur="500" fill="hold"/>
                                        <p:tgtEl>
                                          <p:spTgt spid="117763"/>
                                        </p:tgtEl>
                                        <p:attrNameLst>
                                          <p:attrName>ppt_x</p:attrName>
                                        </p:attrNameLst>
                                      </p:cBhvr>
                                      <p:tavLst>
                                        <p:tav tm="0">
                                          <p:val>
                                            <p:strVal val="#ppt_x"/>
                                          </p:val>
                                        </p:tav>
                                        <p:tav tm="100000">
                                          <p:val>
                                            <p:strVal val="#ppt_x"/>
                                          </p:val>
                                        </p:tav>
                                      </p:tavLst>
                                    </p:anim>
                                    <p:anim calcmode="lin" valueType="num">
                                      <p:cBhvr additive="base">
                                        <p:cTn id="13" dur="500" fill="hold"/>
                                        <p:tgtEl>
                                          <p:spTgt spid="11776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2542"/>
                                        </p:tgtEl>
                                        <p:attrNameLst>
                                          <p:attrName>style.visibility</p:attrName>
                                        </p:attrNameLst>
                                      </p:cBhvr>
                                      <p:to>
                                        <p:strVal val="visible"/>
                                      </p:to>
                                    </p:set>
                                    <p:anim calcmode="lin" valueType="num">
                                      <p:cBhvr additive="base">
                                        <p:cTn id="16" dur="500" fill="hold"/>
                                        <p:tgtEl>
                                          <p:spTgt spid="22542"/>
                                        </p:tgtEl>
                                        <p:attrNameLst>
                                          <p:attrName>ppt_x</p:attrName>
                                        </p:attrNameLst>
                                      </p:cBhvr>
                                      <p:tavLst>
                                        <p:tav tm="0">
                                          <p:val>
                                            <p:strVal val="#ppt_x"/>
                                          </p:val>
                                        </p:tav>
                                        <p:tav tm="100000">
                                          <p:val>
                                            <p:strVal val="#ppt_x"/>
                                          </p:val>
                                        </p:tav>
                                      </p:tavLst>
                                    </p:anim>
                                    <p:anim calcmode="lin" valueType="num">
                                      <p:cBhvr additive="base">
                                        <p:cTn id="17" dur="500" fill="hold"/>
                                        <p:tgtEl>
                                          <p:spTgt spid="2254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7762"/>
                                        </p:tgtEl>
                                        <p:attrNameLst>
                                          <p:attrName>style.visibility</p:attrName>
                                        </p:attrNameLst>
                                      </p:cBhvr>
                                      <p:to>
                                        <p:strVal val="visible"/>
                                      </p:to>
                                    </p:set>
                                    <p:anim calcmode="lin" valueType="num">
                                      <p:cBhvr additive="base">
                                        <p:cTn id="22" dur="500" fill="hold"/>
                                        <p:tgtEl>
                                          <p:spTgt spid="117762"/>
                                        </p:tgtEl>
                                        <p:attrNameLst>
                                          <p:attrName>ppt_x</p:attrName>
                                        </p:attrNameLst>
                                      </p:cBhvr>
                                      <p:tavLst>
                                        <p:tav tm="0">
                                          <p:val>
                                            <p:strVal val="#ppt_x"/>
                                          </p:val>
                                        </p:tav>
                                        <p:tav tm="100000">
                                          <p:val>
                                            <p:strVal val="#ppt_x"/>
                                          </p:val>
                                        </p:tav>
                                      </p:tavLst>
                                    </p:anim>
                                    <p:anim calcmode="lin" valueType="num">
                                      <p:cBhvr additive="base">
                                        <p:cTn id="23" dur="500" fill="hold"/>
                                        <p:tgtEl>
                                          <p:spTgt spid="11776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2543"/>
                                        </p:tgtEl>
                                        <p:attrNameLst>
                                          <p:attrName>style.visibility</p:attrName>
                                        </p:attrNameLst>
                                      </p:cBhvr>
                                      <p:to>
                                        <p:strVal val="visible"/>
                                      </p:to>
                                    </p:set>
                                    <p:anim calcmode="lin" valueType="num">
                                      <p:cBhvr additive="base">
                                        <p:cTn id="26" dur="500" fill="hold"/>
                                        <p:tgtEl>
                                          <p:spTgt spid="22543"/>
                                        </p:tgtEl>
                                        <p:attrNameLst>
                                          <p:attrName>ppt_x</p:attrName>
                                        </p:attrNameLst>
                                      </p:cBhvr>
                                      <p:tavLst>
                                        <p:tav tm="0">
                                          <p:val>
                                            <p:strVal val="#ppt_x"/>
                                          </p:val>
                                        </p:tav>
                                        <p:tav tm="100000">
                                          <p:val>
                                            <p:strVal val="#ppt_x"/>
                                          </p:val>
                                        </p:tav>
                                      </p:tavLst>
                                    </p:anim>
                                    <p:anim calcmode="lin" valueType="num">
                                      <p:cBhvr additive="base">
                                        <p:cTn id="27" dur="500" fill="hold"/>
                                        <p:tgtEl>
                                          <p:spTgt spid="2254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7766"/>
                                        </p:tgtEl>
                                        <p:attrNameLst>
                                          <p:attrName>style.visibility</p:attrName>
                                        </p:attrNameLst>
                                      </p:cBhvr>
                                      <p:to>
                                        <p:strVal val="visible"/>
                                      </p:to>
                                    </p:set>
                                    <p:anim calcmode="lin" valueType="num">
                                      <p:cBhvr additive="base">
                                        <p:cTn id="32" dur="500" fill="hold"/>
                                        <p:tgtEl>
                                          <p:spTgt spid="117766"/>
                                        </p:tgtEl>
                                        <p:attrNameLst>
                                          <p:attrName>ppt_x</p:attrName>
                                        </p:attrNameLst>
                                      </p:cBhvr>
                                      <p:tavLst>
                                        <p:tav tm="0">
                                          <p:val>
                                            <p:strVal val="#ppt_x"/>
                                          </p:val>
                                        </p:tav>
                                        <p:tav tm="100000">
                                          <p:val>
                                            <p:strVal val="#ppt_x"/>
                                          </p:val>
                                        </p:tav>
                                      </p:tavLst>
                                    </p:anim>
                                    <p:anim calcmode="lin" valueType="num">
                                      <p:cBhvr additive="base">
                                        <p:cTn id="33" dur="500" fill="hold"/>
                                        <p:tgtEl>
                                          <p:spTgt spid="11776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nodePh="1">
                                  <p:stCondLst>
                                    <p:cond delay="0"/>
                                  </p:stCondLst>
                                  <p:endCondLst>
                                    <p:cond evt="begin" delay="0">
                                      <p:tn val="34"/>
                                    </p:cond>
                                  </p:endCondLst>
                                  <p:childTnLst>
                                    <p:set>
                                      <p:cBhvr>
                                        <p:cTn id="35" dur="1" fill="hold">
                                          <p:stCondLst>
                                            <p:cond delay="0"/>
                                          </p:stCondLst>
                                        </p:cTn>
                                        <p:tgtEl>
                                          <p:spTgt spid="117767"/>
                                        </p:tgtEl>
                                        <p:attrNameLst>
                                          <p:attrName>style.visibility</p:attrName>
                                        </p:attrNameLst>
                                      </p:cBhvr>
                                      <p:to>
                                        <p:strVal val="visible"/>
                                      </p:to>
                                    </p:set>
                                    <p:anim calcmode="lin" valueType="num">
                                      <p:cBhvr additive="base">
                                        <p:cTn id="36" dur="500" fill="hold"/>
                                        <p:tgtEl>
                                          <p:spTgt spid="117767"/>
                                        </p:tgtEl>
                                        <p:attrNameLst>
                                          <p:attrName>ppt_x</p:attrName>
                                        </p:attrNameLst>
                                      </p:cBhvr>
                                      <p:tavLst>
                                        <p:tav tm="0">
                                          <p:val>
                                            <p:strVal val="#ppt_x"/>
                                          </p:val>
                                        </p:tav>
                                        <p:tav tm="100000">
                                          <p:val>
                                            <p:strVal val="#ppt_x"/>
                                          </p:val>
                                        </p:tav>
                                      </p:tavLst>
                                    </p:anim>
                                    <p:anim calcmode="lin" valueType="num">
                                      <p:cBhvr additive="base">
                                        <p:cTn id="37" dur="500" fill="hold"/>
                                        <p:tgtEl>
                                          <p:spTgt spid="117767"/>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2547"/>
                                        </p:tgtEl>
                                        <p:attrNameLst>
                                          <p:attrName>style.visibility</p:attrName>
                                        </p:attrNameLst>
                                      </p:cBhvr>
                                      <p:to>
                                        <p:strVal val="visible"/>
                                      </p:to>
                                    </p:set>
                                    <p:anim calcmode="lin" valueType="num">
                                      <p:cBhvr additive="base">
                                        <p:cTn id="40" dur="500" fill="hold"/>
                                        <p:tgtEl>
                                          <p:spTgt spid="22547"/>
                                        </p:tgtEl>
                                        <p:attrNameLst>
                                          <p:attrName>ppt_x</p:attrName>
                                        </p:attrNameLst>
                                      </p:cBhvr>
                                      <p:tavLst>
                                        <p:tav tm="0">
                                          <p:val>
                                            <p:strVal val="#ppt_x"/>
                                          </p:val>
                                        </p:tav>
                                        <p:tav tm="100000">
                                          <p:val>
                                            <p:strVal val="#ppt_x"/>
                                          </p:val>
                                        </p:tav>
                                      </p:tavLst>
                                    </p:anim>
                                    <p:anim calcmode="lin" valueType="num">
                                      <p:cBhvr additive="base">
                                        <p:cTn id="41" dur="500" fill="hold"/>
                                        <p:tgtEl>
                                          <p:spTgt spid="2254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17769"/>
                                        </p:tgtEl>
                                        <p:attrNameLst>
                                          <p:attrName>style.visibility</p:attrName>
                                        </p:attrNameLst>
                                      </p:cBhvr>
                                      <p:to>
                                        <p:strVal val="visible"/>
                                      </p:to>
                                    </p:set>
                                    <p:anim calcmode="lin" valueType="num">
                                      <p:cBhvr additive="base">
                                        <p:cTn id="46" dur="500" fill="hold"/>
                                        <p:tgtEl>
                                          <p:spTgt spid="117769"/>
                                        </p:tgtEl>
                                        <p:attrNameLst>
                                          <p:attrName>ppt_x</p:attrName>
                                        </p:attrNameLst>
                                      </p:cBhvr>
                                      <p:tavLst>
                                        <p:tav tm="0">
                                          <p:val>
                                            <p:strVal val="#ppt_x"/>
                                          </p:val>
                                        </p:tav>
                                        <p:tav tm="100000">
                                          <p:val>
                                            <p:strVal val="#ppt_x"/>
                                          </p:val>
                                        </p:tav>
                                      </p:tavLst>
                                    </p:anim>
                                    <p:anim calcmode="lin" valueType="num">
                                      <p:cBhvr additive="base">
                                        <p:cTn id="47" dur="500" fill="hold"/>
                                        <p:tgtEl>
                                          <p:spTgt spid="117769"/>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2" grpId="0" animBg="1"/>
      <p:bldP spid="22543" grpId="0" animBg="1"/>
      <p:bldP spid="117767" grpId="0"/>
      <p:bldP spid="22547" grpId="0" animBg="1"/>
      <p:bldP spid="2"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Download Free png Cartoon Nature Background png download - 5875*2973 - Free  ... - DLPNG.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6889" r="100000"/>
                    </a14:imgEffect>
                  </a14:imgLayer>
                </a14:imgProps>
              </a:ext>
              <a:ext uri="{28A0092B-C50C-407E-A947-70E740481C1C}">
                <a14:useLocalDpi xmlns:a14="http://schemas.microsoft.com/office/drawing/2010/main" val="0"/>
              </a:ext>
            </a:extLst>
          </a:blip>
          <a:srcRect/>
          <a:stretch>
            <a:fillRect/>
          </a:stretch>
        </p:blipFill>
        <p:spPr bwMode="auto">
          <a:xfrm>
            <a:off x="-2499360" y="868680"/>
            <a:ext cx="14691360" cy="598932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Sun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4"/>
          <a:stretch>
            <a:fillRect/>
          </a:stretch>
        </p:blipFill>
        <p:spPr>
          <a:xfrm>
            <a:off x="734695" y="441959"/>
            <a:ext cx="1371601" cy="1371601"/>
          </a:xfrm>
          <a:prstGeom prst="rect">
            <a:avLst/>
          </a:prstGeom>
        </p:spPr>
      </p:pic>
      <p:sp>
        <p:nvSpPr>
          <p:cNvPr id="7" name="TextBox 6"/>
          <p:cNvSpPr txBox="1"/>
          <p:nvPr/>
        </p:nvSpPr>
        <p:spPr>
          <a:xfrm>
            <a:off x="1989138" y="828942"/>
            <a:ext cx="3772186" cy="830997"/>
          </a:xfrm>
          <a:prstGeom prst="rect">
            <a:avLst/>
          </a:prstGeom>
          <a:noFill/>
        </p:spPr>
        <p:txBody>
          <a:bodyPr wrap="none" rtlCol="0">
            <a:spAutoFit/>
          </a:bodyPr>
          <a:lstStyle/>
          <a:p>
            <a:r>
              <a:rPr lang="en-US" sz="4800" dirty="0" err="1" smtClean="0">
                <a:solidFill>
                  <a:srgbClr val="002060"/>
                </a:solidFill>
                <a:latin typeface="Times New Roman" panose="02020603050405020304" pitchFamily="18" charset="0"/>
                <a:cs typeface="Times New Roman" panose="02020603050405020304" pitchFamily="18" charset="0"/>
              </a:rPr>
              <a:t>Nắng</a:t>
            </a:r>
            <a:r>
              <a:rPr lang="en-US" sz="4800" dirty="0" smtClean="0">
                <a:solidFill>
                  <a:srgbClr val="002060"/>
                </a:solidFill>
                <a:latin typeface="Times New Roman" panose="02020603050405020304" pitchFamily="18" charset="0"/>
                <a:cs typeface="Times New Roman" panose="02020603050405020304" pitchFamily="18" charset="0"/>
              </a:rPr>
              <a:t>: </a:t>
            </a:r>
            <a:r>
              <a:rPr lang="en-US" sz="4800" dirty="0" err="1" smtClean="0">
                <a:solidFill>
                  <a:srgbClr val="002060"/>
                </a:solidFill>
                <a:latin typeface="Times New Roman" panose="02020603050405020304" pitchFamily="18" charset="0"/>
                <a:cs typeface="Times New Roman" panose="02020603050405020304" pitchFamily="18" charset="0"/>
              </a:rPr>
              <a:t>vẫn</a:t>
            </a:r>
            <a:r>
              <a:rPr lang="en-US" sz="4800" dirty="0" smtClean="0">
                <a:solidFill>
                  <a:srgbClr val="002060"/>
                </a:solidFill>
                <a:latin typeface="Times New Roman" panose="02020603050405020304" pitchFamily="18" charset="0"/>
                <a:cs typeface="Times New Roman" panose="02020603050405020304" pitchFamily="18" charset="0"/>
              </a:rPr>
              <a:t> </a:t>
            </a:r>
            <a:r>
              <a:rPr lang="en-US" sz="4800" dirty="0" err="1" smtClean="0">
                <a:solidFill>
                  <a:srgbClr val="002060"/>
                </a:solidFill>
                <a:latin typeface="Times New Roman" panose="02020603050405020304" pitchFamily="18" charset="0"/>
                <a:cs typeface="Times New Roman" panose="02020603050405020304" pitchFamily="18" charset="0"/>
              </a:rPr>
              <a:t>còn</a:t>
            </a:r>
            <a:endParaRPr lang="en-US" sz="4800" dirty="0">
              <a:solidFill>
                <a:srgbClr val="002060"/>
              </a:solidFill>
              <a:latin typeface="Times New Roman" panose="02020603050405020304" pitchFamily="18" charset="0"/>
              <a:cs typeface="Times New Roman" panose="02020603050405020304" pitchFamily="18" charset="0"/>
            </a:endParaRPr>
          </a:p>
        </p:txBody>
      </p:sp>
      <p:pic>
        <p:nvPicPr>
          <p:cNvPr id="50182" name="Picture 6" descr="Rain Cloud Cartoon | Free Download Clip Art | Free Clip Art | on ... | Rain  cartoon, Butterfly drawing, Free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153" y="1943517"/>
            <a:ext cx="1276985" cy="9577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02239" y="2019717"/>
            <a:ext cx="3509294" cy="830997"/>
          </a:xfrm>
          <a:prstGeom prst="rect">
            <a:avLst/>
          </a:prstGeom>
          <a:noFill/>
        </p:spPr>
        <p:txBody>
          <a:bodyPr wrap="none" rtlCol="0">
            <a:spAutoFit/>
          </a:bodyPr>
          <a:lstStyle/>
          <a:p>
            <a:r>
              <a:rPr lang="en-US" sz="4800" dirty="0" err="1" smtClean="0">
                <a:solidFill>
                  <a:srgbClr val="002060"/>
                </a:solidFill>
                <a:latin typeface="Times New Roman" panose="02020603050405020304" pitchFamily="18" charset="0"/>
                <a:cs typeface="Times New Roman" panose="02020603050405020304" pitchFamily="18" charset="0"/>
              </a:rPr>
              <a:t>Mưa</a:t>
            </a:r>
            <a:r>
              <a:rPr lang="en-US" sz="4800" dirty="0" smtClean="0">
                <a:solidFill>
                  <a:srgbClr val="002060"/>
                </a:solidFill>
                <a:latin typeface="Times New Roman" panose="02020603050405020304" pitchFamily="18" charset="0"/>
                <a:cs typeface="Times New Roman" panose="02020603050405020304" pitchFamily="18" charset="0"/>
              </a:rPr>
              <a:t>: </a:t>
            </a:r>
            <a:r>
              <a:rPr lang="en-US" sz="4800" dirty="0" err="1" smtClean="0">
                <a:solidFill>
                  <a:srgbClr val="002060"/>
                </a:solidFill>
                <a:latin typeface="Times New Roman" panose="02020603050405020304" pitchFamily="18" charset="0"/>
                <a:cs typeface="Times New Roman" panose="02020603050405020304" pitchFamily="18" charset="0"/>
              </a:rPr>
              <a:t>vơi</a:t>
            </a:r>
            <a:r>
              <a:rPr lang="en-US" sz="4800" dirty="0" smtClean="0">
                <a:solidFill>
                  <a:srgbClr val="002060"/>
                </a:solidFill>
                <a:latin typeface="Times New Roman" panose="02020603050405020304" pitchFamily="18" charset="0"/>
                <a:cs typeface="Times New Roman" panose="02020603050405020304" pitchFamily="18" charset="0"/>
              </a:rPr>
              <a:t> </a:t>
            </a:r>
            <a:r>
              <a:rPr lang="en-US" sz="4800" dirty="0" err="1" smtClean="0">
                <a:solidFill>
                  <a:srgbClr val="002060"/>
                </a:solidFill>
                <a:latin typeface="Times New Roman" panose="02020603050405020304" pitchFamily="18" charset="0"/>
                <a:cs typeface="Times New Roman" panose="02020603050405020304" pitchFamily="18" charset="0"/>
              </a:rPr>
              <a:t>dần</a:t>
            </a:r>
            <a:endParaRPr lang="en-US" sz="4800" dirty="0">
              <a:solidFill>
                <a:srgbClr val="002060"/>
              </a:solidFill>
              <a:latin typeface="Times New Roman" panose="02020603050405020304" pitchFamily="18" charset="0"/>
              <a:cs typeface="Times New Roman" panose="02020603050405020304" pitchFamily="18" charset="0"/>
            </a:endParaRPr>
          </a:p>
        </p:txBody>
      </p:sp>
      <p:pic>
        <p:nvPicPr>
          <p:cNvPr id="50184" name="Picture 8" descr="Hình ảnh Đáng Yêu Mây Phát Tia Chớp Vàng Sấm Sét, Đám Mây, Ánh Sáng, Hiệu  ứng ánh Sáng. miễn phí tải tập tin PNG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7583" l="10000" r="90000">
                        <a14:foregroundMark x1="34000" y1="24500" x2="62500" y2="51333"/>
                        <a14:foregroundMark x1="44750" y1="16500" x2="66667"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712152" y="2964150"/>
            <a:ext cx="1276985" cy="127698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113659" y="3143557"/>
            <a:ext cx="2409634" cy="830997"/>
          </a:xfrm>
          <a:prstGeom prst="rect">
            <a:avLst/>
          </a:prstGeom>
          <a:noFill/>
        </p:spPr>
        <p:txBody>
          <a:bodyPr wrap="none" rtlCol="0">
            <a:spAutoFit/>
          </a:bodyPr>
          <a:lstStyle/>
          <a:p>
            <a:r>
              <a:rPr lang="en-US" sz="4800" dirty="0" err="1" smtClean="0">
                <a:solidFill>
                  <a:srgbClr val="002060"/>
                </a:solidFill>
                <a:latin typeface="Times New Roman" panose="02020603050405020304" pitchFamily="18" charset="0"/>
                <a:cs typeface="Times New Roman" panose="02020603050405020304" pitchFamily="18" charset="0"/>
              </a:rPr>
              <a:t>Sấm</a:t>
            </a:r>
            <a:r>
              <a:rPr lang="en-US" sz="4800" dirty="0" smtClean="0">
                <a:solidFill>
                  <a:srgbClr val="002060"/>
                </a:solidFill>
                <a:latin typeface="Times New Roman" panose="02020603050405020304" pitchFamily="18" charset="0"/>
                <a:cs typeface="Times New Roman" panose="02020603050405020304" pitchFamily="18" charset="0"/>
              </a:rPr>
              <a:t>: </a:t>
            </a:r>
            <a:r>
              <a:rPr lang="en-US" sz="4800" dirty="0" err="1" smtClean="0">
                <a:solidFill>
                  <a:srgbClr val="002060"/>
                </a:solidFill>
                <a:latin typeface="Times New Roman" panose="02020603050405020304" pitchFamily="18" charset="0"/>
                <a:cs typeface="Times New Roman" panose="02020603050405020304" pitchFamily="18" charset="0"/>
              </a:rPr>
              <a:t>bớt</a:t>
            </a:r>
            <a:endParaRPr lang="en-US" sz="4800" dirty="0">
              <a:solidFill>
                <a:srgbClr val="002060"/>
              </a:solidFill>
              <a:latin typeface="Times New Roman" panose="02020603050405020304" pitchFamily="18" charset="0"/>
              <a:cs typeface="Times New Roman" panose="02020603050405020304" pitchFamily="18" charset="0"/>
            </a:endParaRPr>
          </a:p>
        </p:txBody>
      </p:sp>
      <p:sp>
        <p:nvSpPr>
          <p:cNvPr id="13" name="Text Box 10"/>
          <p:cNvSpPr txBox="1">
            <a:spLocks noChangeArrowheads="1"/>
          </p:cNvSpPr>
          <p:nvPr/>
        </p:nvSpPr>
        <p:spPr bwMode="auto">
          <a:xfrm>
            <a:off x="712152" y="4517490"/>
            <a:ext cx="8077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600" b="1" i="1" dirty="0">
                <a:solidFill>
                  <a:srgbClr val="FF0000"/>
                </a:solidFill>
                <a:latin typeface="Arial Narrow" panose="020B0606020202030204" pitchFamily="34" charset="0"/>
                <a:sym typeface="Wingdings" panose="05000000000000000000" pitchFamily="2"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Hạ</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nhạt</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dần</a:t>
            </a:r>
            <a:r>
              <a:rPr lang="vi-VN"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thu</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đậm</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nét</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hơn</a:t>
            </a:r>
            <a:r>
              <a:rPr lang="en-US" altLang="en-US" sz="2400" b="1" dirty="0">
                <a:solidFill>
                  <a:srgbClr val="0000FF"/>
                </a:solidFill>
                <a:latin typeface="Arial Narrow" panose="020B0606020202030204" pitchFamily="34" charset="0"/>
                <a:sym typeface="Symbol" panose="05050102010706020507" pitchFamily="18" charset="2"/>
              </a:rPr>
              <a:t>.</a:t>
            </a:r>
          </a:p>
        </p:txBody>
      </p:sp>
      <p:sp>
        <p:nvSpPr>
          <p:cNvPr id="2" name="Right Brace 1"/>
          <p:cNvSpPr/>
          <p:nvPr/>
        </p:nvSpPr>
        <p:spPr>
          <a:xfrm>
            <a:off x="6910939" y="587141"/>
            <a:ext cx="962526" cy="3653994"/>
          </a:xfrm>
          <a:prstGeom prst="rightBrace">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8552931" y="1523534"/>
            <a:ext cx="2963664" cy="1169551"/>
          </a:xfrm>
          <a:prstGeom prst="rect">
            <a:avLst/>
          </a:prstGeom>
          <a:solidFill>
            <a:schemeClr val="accent5">
              <a:lumMod val="75000"/>
            </a:schemeClr>
          </a:solidFill>
        </p:spPr>
        <p:txBody>
          <a:bodyPr wrap="square" rtlCol="0">
            <a:spAutoFit/>
          </a:bodyPr>
          <a:lstStyle/>
          <a:p>
            <a:r>
              <a:rPr lang="en-US" sz="3500" b="1" dirty="0" smtClean="0">
                <a:solidFill>
                  <a:srgbClr val="00B050"/>
                </a:solidFill>
                <a:latin typeface="Times New Roman" panose="02020603050405020304" pitchFamily="18" charset="0"/>
                <a:cs typeface="Times New Roman" panose="02020603050405020304" pitchFamily="18" charset="0"/>
              </a:rPr>
              <a:t>Phó </a:t>
            </a:r>
            <a:r>
              <a:rPr lang="en-US" sz="3500" b="1" dirty="0" err="1" smtClean="0">
                <a:solidFill>
                  <a:srgbClr val="00B050"/>
                </a:solidFill>
                <a:latin typeface="Times New Roman" panose="02020603050405020304" pitchFamily="18" charset="0"/>
                <a:cs typeface="Times New Roman" panose="02020603050405020304" pitchFamily="18" charset="0"/>
              </a:rPr>
              <a:t>tư</a:t>
            </a:r>
            <a:r>
              <a:rPr lang="en-US" sz="3500" b="1" dirty="0" smtClean="0">
                <a:solidFill>
                  <a:srgbClr val="00B050"/>
                </a:solidFill>
                <a:latin typeface="Times New Roman" panose="02020603050405020304" pitchFamily="18" charset="0"/>
                <a:cs typeface="Times New Roman" panose="02020603050405020304" pitchFamily="18" charset="0"/>
              </a:rPr>
              <a:t>̀ + </a:t>
            </a:r>
            <a:r>
              <a:rPr lang="en-US" sz="3500" b="1" dirty="0" err="1" smtClean="0">
                <a:solidFill>
                  <a:srgbClr val="00B050"/>
                </a:solidFill>
                <a:latin typeface="Times New Roman" panose="02020603050405020304" pitchFamily="18" charset="0"/>
                <a:cs typeface="Times New Roman" panose="02020603050405020304" pitchFamily="18" charset="0"/>
              </a:rPr>
              <a:t>tính</a:t>
            </a:r>
            <a:r>
              <a:rPr lang="en-US" sz="3500" b="1" dirty="0" smtClean="0">
                <a:solidFill>
                  <a:srgbClr val="00B050"/>
                </a:solidFill>
                <a:latin typeface="Times New Roman" panose="02020603050405020304" pitchFamily="18" charset="0"/>
                <a:cs typeface="Times New Roman" panose="02020603050405020304" pitchFamily="18" charset="0"/>
              </a:rPr>
              <a:t> </a:t>
            </a:r>
            <a:r>
              <a:rPr lang="en-US" sz="3500" b="1" dirty="0" err="1" smtClean="0">
                <a:solidFill>
                  <a:srgbClr val="00B050"/>
                </a:solidFill>
                <a:latin typeface="Times New Roman" panose="02020603050405020304" pitchFamily="18" charset="0"/>
                <a:cs typeface="Times New Roman" panose="02020603050405020304" pitchFamily="18" charset="0"/>
              </a:rPr>
              <a:t>tư</a:t>
            </a:r>
            <a:r>
              <a:rPr lang="en-US" sz="3500" b="1" dirty="0" smtClean="0">
                <a:solidFill>
                  <a:srgbClr val="00B050"/>
                </a:solidFill>
                <a:latin typeface="Times New Roman" panose="02020603050405020304" pitchFamily="18" charset="0"/>
                <a:cs typeface="Times New Roman" panose="02020603050405020304" pitchFamily="18" charset="0"/>
              </a:rPr>
              <a:t>̀ chỉ </a:t>
            </a:r>
            <a:r>
              <a:rPr lang="en-US" sz="3500" b="1" dirty="0" err="1" smtClean="0">
                <a:solidFill>
                  <a:srgbClr val="00B050"/>
                </a:solidFill>
                <a:latin typeface="Times New Roman" panose="02020603050405020304" pitchFamily="18" charset="0"/>
                <a:cs typeface="Times New Roman" panose="02020603050405020304" pitchFamily="18" charset="0"/>
              </a:rPr>
              <a:t>mức</a:t>
            </a:r>
            <a:r>
              <a:rPr lang="en-US" sz="3500" b="1" dirty="0" smtClean="0">
                <a:solidFill>
                  <a:srgbClr val="00B050"/>
                </a:solidFill>
                <a:latin typeface="Times New Roman" panose="02020603050405020304" pitchFamily="18" charset="0"/>
                <a:cs typeface="Times New Roman" panose="02020603050405020304" pitchFamily="18" charset="0"/>
              </a:rPr>
              <a:t> </a:t>
            </a:r>
            <a:r>
              <a:rPr lang="en-US" sz="3500" b="1" dirty="0" err="1" smtClean="0">
                <a:solidFill>
                  <a:srgbClr val="00B050"/>
                </a:solidFill>
                <a:latin typeface="Times New Roman" panose="02020603050405020304" pitchFamily="18" charset="0"/>
                <a:cs typeface="Times New Roman" panose="02020603050405020304" pitchFamily="18" charset="0"/>
              </a:rPr>
              <a:t>đô</a:t>
            </a:r>
            <a:r>
              <a:rPr lang="en-US" sz="3500" b="1" dirty="0" smtClean="0">
                <a:solidFill>
                  <a:srgbClr val="00B050"/>
                </a:solidFill>
                <a:latin typeface="Times New Roman" panose="02020603050405020304" pitchFamily="18" charset="0"/>
                <a:cs typeface="Times New Roman" panose="02020603050405020304" pitchFamily="18" charset="0"/>
              </a:rPr>
              <a:t>̣ </a:t>
            </a:r>
            <a:endParaRPr lang="en-US" sz="35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0236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0182"/>
                                        </p:tgtEl>
                                        <p:attrNameLst>
                                          <p:attrName>style.visibility</p:attrName>
                                        </p:attrNameLst>
                                      </p:cBhvr>
                                      <p:to>
                                        <p:strVal val="visible"/>
                                      </p:to>
                                    </p:set>
                                    <p:animEffect transition="in" filter="fade">
                                      <p:cBhvr>
                                        <p:cTn id="19" dur="1000"/>
                                        <p:tgtEl>
                                          <p:spTgt spid="50182"/>
                                        </p:tgtEl>
                                      </p:cBhvr>
                                    </p:animEffect>
                                    <p:anim calcmode="lin" valueType="num">
                                      <p:cBhvr>
                                        <p:cTn id="20" dur="1000" fill="hold"/>
                                        <p:tgtEl>
                                          <p:spTgt spid="50182"/>
                                        </p:tgtEl>
                                        <p:attrNameLst>
                                          <p:attrName>ppt_x</p:attrName>
                                        </p:attrNameLst>
                                      </p:cBhvr>
                                      <p:tavLst>
                                        <p:tav tm="0">
                                          <p:val>
                                            <p:strVal val="#ppt_x"/>
                                          </p:val>
                                        </p:tav>
                                        <p:tav tm="100000">
                                          <p:val>
                                            <p:strVal val="#ppt_x"/>
                                          </p:val>
                                        </p:tav>
                                      </p:tavLst>
                                    </p:anim>
                                    <p:anim calcmode="lin" valueType="num">
                                      <p:cBhvr>
                                        <p:cTn id="21" dur="1000" fill="hold"/>
                                        <p:tgtEl>
                                          <p:spTgt spid="501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0184"/>
                                        </p:tgtEl>
                                        <p:attrNameLst>
                                          <p:attrName>style.visibility</p:attrName>
                                        </p:attrNameLst>
                                      </p:cBhvr>
                                      <p:to>
                                        <p:strVal val="visible"/>
                                      </p:to>
                                    </p:set>
                                    <p:animEffect transition="in" filter="fade">
                                      <p:cBhvr>
                                        <p:cTn id="31" dur="1000"/>
                                        <p:tgtEl>
                                          <p:spTgt spid="50184"/>
                                        </p:tgtEl>
                                      </p:cBhvr>
                                    </p:animEffect>
                                    <p:anim calcmode="lin" valueType="num">
                                      <p:cBhvr>
                                        <p:cTn id="32" dur="1000" fill="hold"/>
                                        <p:tgtEl>
                                          <p:spTgt spid="50184"/>
                                        </p:tgtEl>
                                        <p:attrNameLst>
                                          <p:attrName>ppt_x</p:attrName>
                                        </p:attrNameLst>
                                      </p:cBhvr>
                                      <p:tavLst>
                                        <p:tav tm="0">
                                          <p:val>
                                            <p:strVal val="#ppt_x"/>
                                          </p:val>
                                        </p:tav>
                                        <p:tav tm="100000">
                                          <p:val>
                                            <p:strVal val="#ppt_x"/>
                                          </p:val>
                                        </p:tav>
                                      </p:tavLst>
                                    </p:anim>
                                    <p:anim calcmode="lin" valueType="num">
                                      <p:cBhvr>
                                        <p:cTn id="33" dur="1000" fill="hold"/>
                                        <p:tgtEl>
                                          <p:spTgt spid="5018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circle(in)">
                                      <p:cBhvr>
                                        <p:cTn id="38" dur="2000"/>
                                        <p:tgtEl>
                                          <p:spTgt spid="2"/>
                                        </p:tgtEl>
                                      </p:cBhvr>
                                    </p:animEffect>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circle(in)">
                                      <p:cBhvr>
                                        <p:cTn id="48" dur="20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50178"/>
                                        </p:tgtEl>
                                        <p:attrNameLst>
                                          <p:attrName>style.visibility</p:attrName>
                                        </p:attrNameLst>
                                      </p:cBhvr>
                                      <p:to>
                                        <p:strVal val="visible"/>
                                      </p:to>
                                    </p:set>
                                    <p:animEffect transition="in" filter="wipe(down)">
                                      <p:cBhvr>
                                        <p:cTn id="60" dur="500"/>
                                        <p:tgtEl>
                                          <p:spTgt spid="50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3" grpId="0"/>
      <p:bldP spid="2"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5"/>
          <p:cNvSpPr txBox="1">
            <a:spLocks noChangeArrowheads="1"/>
          </p:cNvSpPr>
          <p:nvPr/>
        </p:nvSpPr>
        <p:spPr bwMode="auto">
          <a:xfrm>
            <a:off x="4276725" y="319088"/>
            <a:ext cx="3886200" cy="1816100"/>
          </a:xfrm>
          <a:prstGeom prst="rect">
            <a:avLst/>
          </a:prstGeom>
          <a:solidFill>
            <a:srgbClr val="FFFFCC"/>
          </a:solidFill>
          <a:ln w="9525">
            <a:solidFill>
              <a:srgbClr val="0000CC"/>
            </a:solidFill>
            <a:miter lim="800000"/>
            <a:headEnd/>
            <a:tailEnd/>
          </a:ln>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VnAristote" panose="020B7200000000000000" pitchFamily="34" charset="0"/>
              </a:rPr>
              <a:t>VÉn cßn bao nhiªu n¾ng</a:t>
            </a:r>
          </a:p>
          <a:p>
            <a:pPr eaLnBrk="1" hangingPunct="1">
              <a:spcBef>
                <a:spcPct val="0"/>
              </a:spcBef>
              <a:buFontTx/>
              <a:buNone/>
            </a:pPr>
            <a:r>
              <a:rPr lang="en-US" altLang="en-US" sz="2800" b="1">
                <a:latin typeface=".VnAristote" panose="020B7200000000000000" pitchFamily="34" charset="0"/>
              </a:rPr>
              <a:t>§· v¬i dÇn c¬n </a:t>
            </a:r>
            <a:r>
              <a:rPr lang="en-US" altLang="en-US" sz="2800">
                <a:latin typeface=".VnAristote" panose="020B7200000000000000" pitchFamily="34" charset="0"/>
              </a:rPr>
              <a:t>m­a</a:t>
            </a:r>
          </a:p>
          <a:p>
            <a:pPr eaLnBrk="1" hangingPunct="1">
              <a:spcBef>
                <a:spcPct val="0"/>
              </a:spcBef>
              <a:buFontTx/>
              <a:buNone/>
            </a:pPr>
            <a:r>
              <a:rPr lang="en-US" altLang="en-US" sz="2800" b="1">
                <a:latin typeface=".VnAristote" panose="020B7200000000000000" pitchFamily="34" charset="0"/>
              </a:rPr>
              <a:t>SÊm còng bít bÊt ngê</a:t>
            </a:r>
          </a:p>
          <a:p>
            <a:pPr eaLnBrk="1" hangingPunct="1">
              <a:spcBef>
                <a:spcPct val="0"/>
              </a:spcBef>
              <a:buFontTx/>
              <a:buNone/>
            </a:pPr>
            <a:r>
              <a:rPr lang="en-US" altLang="en-US" sz="2800" b="1">
                <a:latin typeface=".VnAristote" panose="020B7200000000000000" pitchFamily="34" charset="0"/>
              </a:rPr>
              <a:t>Trªn hµng c©y ®øng tuæi</a:t>
            </a:r>
          </a:p>
        </p:txBody>
      </p:sp>
      <p:grpSp>
        <p:nvGrpSpPr>
          <p:cNvPr id="2" name="Group 36"/>
          <p:cNvGrpSpPr>
            <a:grpSpLocks/>
          </p:cNvGrpSpPr>
          <p:nvPr/>
        </p:nvGrpSpPr>
        <p:grpSpPr bwMode="auto">
          <a:xfrm>
            <a:off x="4276725" y="319088"/>
            <a:ext cx="3810000" cy="1376362"/>
            <a:chOff x="1872" y="201"/>
            <a:chExt cx="2400" cy="867"/>
          </a:xfrm>
        </p:grpSpPr>
        <p:sp>
          <p:nvSpPr>
            <p:cNvPr id="35872" name="Text Box 7"/>
            <p:cNvSpPr txBox="1">
              <a:spLocks noChangeArrowheads="1"/>
            </p:cNvSpPr>
            <p:nvPr/>
          </p:nvSpPr>
          <p:spPr bwMode="auto">
            <a:xfrm>
              <a:off x="3552" y="201"/>
              <a:ext cx="72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0000CC"/>
                  </a:solidFill>
                  <a:latin typeface=".VnAristote" panose="020B7200000000000000" pitchFamily="34" charset="0"/>
                </a:rPr>
                <a:t>n¾ng</a:t>
              </a:r>
            </a:p>
          </p:txBody>
        </p:sp>
        <p:sp>
          <p:nvSpPr>
            <p:cNvPr id="35873" name="Text Box 8"/>
            <p:cNvSpPr txBox="1">
              <a:spLocks noChangeArrowheads="1"/>
            </p:cNvSpPr>
            <p:nvPr/>
          </p:nvSpPr>
          <p:spPr bwMode="auto">
            <a:xfrm>
              <a:off x="3240" y="468"/>
              <a:ext cx="72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0000CC"/>
                  </a:solidFill>
                  <a:latin typeface=".VnAristote" panose="020B7200000000000000" pitchFamily="34" charset="0"/>
                </a:rPr>
                <a:t>mư­a</a:t>
              </a:r>
            </a:p>
          </p:txBody>
        </p:sp>
        <p:sp>
          <p:nvSpPr>
            <p:cNvPr id="35874" name="Text Box 9"/>
            <p:cNvSpPr txBox="1">
              <a:spLocks noChangeArrowheads="1"/>
            </p:cNvSpPr>
            <p:nvPr/>
          </p:nvSpPr>
          <p:spPr bwMode="auto">
            <a:xfrm>
              <a:off x="1872" y="738"/>
              <a:ext cx="72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0000CC"/>
                  </a:solidFill>
                  <a:latin typeface=".VnAristote" panose="020B7200000000000000" pitchFamily="34" charset="0"/>
                </a:rPr>
                <a:t>SÊm</a:t>
              </a:r>
            </a:p>
          </p:txBody>
        </p:sp>
      </p:grpSp>
      <p:sp>
        <p:nvSpPr>
          <p:cNvPr id="112650" name="Text Box 10"/>
          <p:cNvSpPr txBox="1">
            <a:spLocks noChangeArrowheads="1"/>
          </p:cNvSpPr>
          <p:nvPr/>
        </p:nvSpPr>
        <p:spPr bwMode="auto">
          <a:xfrm>
            <a:off x="5010150" y="1614489"/>
            <a:ext cx="236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0000CC"/>
                </a:solidFill>
                <a:latin typeface=".VnAristote" panose="020B7200000000000000" pitchFamily="34" charset="0"/>
              </a:rPr>
              <a:t>hµng c©y</a:t>
            </a:r>
          </a:p>
        </p:txBody>
      </p:sp>
      <p:sp>
        <p:nvSpPr>
          <p:cNvPr id="112653" name="Text Box 13"/>
          <p:cNvSpPr txBox="1">
            <a:spLocks noChangeArrowheads="1"/>
          </p:cNvSpPr>
          <p:nvPr/>
        </p:nvSpPr>
        <p:spPr bwMode="auto">
          <a:xfrm>
            <a:off x="6353175" y="1604964"/>
            <a:ext cx="1676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FF0000"/>
                </a:solidFill>
                <a:latin typeface=".VnAristote" panose="020B7200000000000000" pitchFamily="34" charset="0"/>
              </a:rPr>
              <a:t>®øng tuæi</a:t>
            </a:r>
          </a:p>
        </p:txBody>
      </p:sp>
      <p:sp>
        <p:nvSpPr>
          <p:cNvPr id="112655" name="Text Box 15"/>
          <p:cNvSpPr txBox="1">
            <a:spLocks noChangeArrowheads="1"/>
          </p:cNvSpPr>
          <p:nvPr/>
        </p:nvSpPr>
        <p:spPr bwMode="auto">
          <a:xfrm>
            <a:off x="1828800" y="2895600"/>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solidFill>
                  <a:schemeClr val="accent2"/>
                </a:solidFill>
                <a:latin typeface=".VnArial" panose="020B7200000000000000" pitchFamily="34" charset="0"/>
              </a:rPr>
              <a:t>N¾ng  –  </a:t>
            </a:r>
            <a:r>
              <a:rPr lang="en-US" altLang="en-US" b="1" dirty="0" err="1">
                <a:solidFill>
                  <a:schemeClr val="accent2"/>
                </a:solidFill>
                <a:latin typeface=".VnArial" panose="020B7200000000000000" pitchFamily="34" charset="0"/>
              </a:rPr>
              <a:t>m­ưa</a:t>
            </a:r>
            <a:r>
              <a:rPr lang="en-US" altLang="en-US" b="1" dirty="0">
                <a:solidFill>
                  <a:schemeClr val="accent2"/>
                </a:solidFill>
                <a:latin typeface=".VnArial" panose="020B7200000000000000" pitchFamily="34" charset="0"/>
              </a:rPr>
              <a:t>   – </a:t>
            </a:r>
            <a:r>
              <a:rPr lang="en-US" altLang="en-US" b="1" dirty="0" err="1">
                <a:solidFill>
                  <a:schemeClr val="accent2"/>
                </a:solidFill>
                <a:latin typeface=".VnArial" panose="020B7200000000000000" pitchFamily="34" charset="0"/>
              </a:rPr>
              <a:t>sÊm</a:t>
            </a:r>
            <a:endParaRPr lang="en-US" altLang="en-US" b="1" dirty="0">
              <a:solidFill>
                <a:schemeClr val="accent2"/>
              </a:solidFill>
              <a:latin typeface=".VnArial" panose="020B7200000000000000" pitchFamily="34" charset="0"/>
            </a:endParaRPr>
          </a:p>
        </p:txBody>
      </p:sp>
      <p:grpSp>
        <p:nvGrpSpPr>
          <p:cNvPr id="3" name="Group 44"/>
          <p:cNvGrpSpPr>
            <a:grpSpLocks/>
          </p:cNvGrpSpPr>
          <p:nvPr/>
        </p:nvGrpSpPr>
        <p:grpSpPr bwMode="auto">
          <a:xfrm>
            <a:off x="1676400" y="3429001"/>
            <a:ext cx="5181600" cy="766763"/>
            <a:chOff x="336" y="2064"/>
            <a:chExt cx="3264" cy="483"/>
          </a:xfrm>
        </p:grpSpPr>
        <p:sp>
          <p:nvSpPr>
            <p:cNvPr id="35868" name="Line 16"/>
            <p:cNvSpPr>
              <a:spLocks noChangeShapeType="1"/>
            </p:cNvSpPr>
            <p:nvPr/>
          </p:nvSpPr>
          <p:spPr bwMode="auto">
            <a:xfrm>
              <a:off x="816" y="2064"/>
              <a:ext cx="0" cy="24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69" name="Text Box 17"/>
            <p:cNvSpPr txBox="1">
              <a:spLocks noChangeArrowheads="1"/>
            </p:cNvSpPr>
            <p:nvPr/>
          </p:nvSpPr>
          <p:spPr bwMode="auto">
            <a:xfrm>
              <a:off x="336" y="2256"/>
              <a:ext cx="326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solidFill>
                    <a:srgbClr val="FF0000"/>
                  </a:solidFill>
                  <a:latin typeface=".VnTime" panose="020B7200000000000000" pitchFamily="34" charset="0"/>
                </a:rPr>
                <a:t>(vÉn cßn - ®· v¬i dÇn - còng bít)</a:t>
              </a:r>
            </a:p>
          </p:txBody>
        </p:sp>
        <p:sp>
          <p:nvSpPr>
            <p:cNvPr id="35870" name="Line 18"/>
            <p:cNvSpPr>
              <a:spLocks noChangeShapeType="1"/>
            </p:cNvSpPr>
            <p:nvPr/>
          </p:nvSpPr>
          <p:spPr bwMode="auto">
            <a:xfrm>
              <a:off x="1632" y="2064"/>
              <a:ext cx="0" cy="24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71" name="Line 19"/>
            <p:cNvSpPr>
              <a:spLocks noChangeShapeType="1"/>
            </p:cNvSpPr>
            <p:nvPr/>
          </p:nvSpPr>
          <p:spPr bwMode="auto">
            <a:xfrm>
              <a:off x="2592" y="2076"/>
              <a:ext cx="0" cy="24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43"/>
          <p:cNvGrpSpPr>
            <a:grpSpLocks/>
          </p:cNvGrpSpPr>
          <p:nvPr/>
        </p:nvGrpSpPr>
        <p:grpSpPr bwMode="auto">
          <a:xfrm>
            <a:off x="4191000" y="323850"/>
            <a:ext cx="2457450" cy="1371600"/>
            <a:chOff x="1818" y="204"/>
            <a:chExt cx="1548" cy="864"/>
          </a:xfrm>
        </p:grpSpPr>
        <p:sp>
          <p:nvSpPr>
            <p:cNvPr id="35865" name="Text Box 11"/>
            <p:cNvSpPr txBox="1">
              <a:spLocks noChangeArrowheads="1"/>
            </p:cNvSpPr>
            <p:nvPr/>
          </p:nvSpPr>
          <p:spPr bwMode="auto">
            <a:xfrm>
              <a:off x="1872" y="204"/>
              <a:ext cx="105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FF0000"/>
                  </a:solidFill>
                  <a:latin typeface=".VnAristote" panose="020B7200000000000000" pitchFamily="34" charset="0"/>
                </a:rPr>
                <a:t>VÉn cßn</a:t>
              </a:r>
            </a:p>
          </p:txBody>
        </p:sp>
        <p:sp>
          <p:nvSpPr>
            <p:cNvPr id="35866" name="Text Box 12"/>
            <p:cNvSpPr txBox="1">
              <a:spLocks noChangeArrowheads="1"/>
            </p:cNvSpPr>
            <p:nvPr/>
          </p:nvSpPr>
          <p:spPr bwMode="auto">
            <a:xfrm>
              <a:off x="1818" y="474"/>
              <a:ext cx="119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FF0000"/>
                  </a:solidFill>
                  <a:latin typeface=".VnAristote" panose="020B7200000000000000" pitchFamily="34" charset="0"/>
                </a:rPr>
                <a:t> §· v¬i dÇn</a:t>
              </a:r>
            </a:p>
          </p:txBody>
        </p:sp>
        <p:sp>
          <p:nvSpPr>
            <p:cNvPr id="35867" name="Text Box 20"/>
            <p:cNvSpPr txBox="1">
              <a:spLocks noChangeArrowheads="1"/>
            </p:cNvSpPr>
            <p:nvPr/>
          </p:nvSpPr>
          <p:spPr bwMode="auto">
            <a:xfrm>
              <a:off x="2310" y="738"/>
              <a:ext cx="105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dirty="0" err="1">
                  <a:solidFill>
                    <a:srgbClr val="FF0000"/>
                  </a:solidFill>
                  <a:latin typeface=".VnAristote" panose="020B7200000000000000" pitchFamily="34" charset="0"/>
                </a:rPr>
                <a:t>còng</a:t>
              </a:r>
              <a:r>
                <a:rPr lang="en-US" altLang="en-US" sz="2800" b="1" dirty="0">
                  <a:solidFill>
                    <a:srgbClr val="FF0000"/>
                  </a:solidFill>
                  <a:latin typeface=".VnAristote" panose="020B7200000000000000" pitchFamily="34" charset="0"/>
                </a:rPr>
                <a:t> </a:t>
              </a:r>
              <a:r>
                <a:rPr lang="en-US" altLang="en-US" sz="2800" b="1" dirty="0" err="1">
                  <a:solidFill>
                    <a:srgbClr val="FF0000"/>
                  </a:solidFill>
                  <a:latin typeface=".VnAristote" panose="020B7200000000000000" pitchFamily="34" charset="0"/>
                </a:rPr>
                <a:t>bít</a:t>
              </a:r>
              <a:endParaRPr lang="en-US" altLang="en-US" sz="2800" b="1" dirty="0">
                <a:solidFill>
                  <a:srgbClr val="FF0000"/>
                </a:solidFill>
                <a:latin typeface=".VnAristote" panose="020B7200000000000000" pitchFamily="34" charset="0"/>
              </a:endParaRPr>
            </a:p>
          </p:txBody>
        </p:sp>
      </p:grpSp>
      <p:sp>
        <p:nvSpPr>
          <p:cNvPr id="112662" name="Text Box 22"/>
          <p:cNvSpPr txBox="1">
            <a:spLocks noChangeArrowheads="1"/>
          </p:cNvSpPr>
          <p:nvPr/>
        </p:nvSpPr>
        <p:spPr bwMode="auto">
          <a:xfrm>
            <a:off x="6858000" y="2895600"/>
            <a:ext cx="2133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a:solidFill>
                  <a:srgbClr val="0000CC"/>
                </a:solidFill>
                <a:latin typeface=".VnArial" panose="020B7200000000000000" pitchFamily="34" charset="0"/>
              </a:rPr>
              <a:t>Hµng c©y</a:t>
            </a:r>
          </a:p>
        </p:txBody>
      </p:sp>
      <p:sp>
        <p:nvSpPr>
          <p:cNvPr id="112663" name="Text Box 23"/>
          <p:cNvSpPr txBox="1">
            <a:spLocks noChangeArrowheads="1"/>
          </p:cNvSpPr>
          <p:nvPr/>
        </p:nvSpPr>
        <p:spPr bwMode="auto">
          <a:xfrm>
            <a:off x="6934200" y="3733801"/>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b="1">
                <a:solidFill>
                  <a:srgbClr val="FF0000"/>
                </a:solidFill>
                <a:latin typeface=".VnTime" panose="020B7200000000000000" pitchFamily="34" charset="0"/>
              </a:rPr>
              <a:t>®øng tuæi</a:t>
            </a:r>
          </a:p>
        </p:txBody>
      </p:sp>
      <p:sp>
        <p:nvSpPr>
          <p:cNvPr id="112664" name="Line 24"/>
          <p:cNvSpPr>
            <a:spLocks noChangeShapeType="1"/>
          </p:cNvSpPr>
          <p:nvPr/>
        </p:nvSpPr>
        <p:spPr bwMode="auto">
          <a:xfrm>
            <a:off x="7696200" y="3429000"/>
            <a:ext cx="0" cy="381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5" name="Group 45"/>
          <p:cNvGrpSpPr>
            <a:grpSpLocks/>
          </p:cNvGrpSpPr>
          <p:nvPr/>
        </p:nvGrpSpPr>
        <p:grpSpPr bwMode="auto">
          <a:xfrm>
            <a:off x="2743200" y="4784725"/>
            <a:ext cx="6019800" cy="554038"/>
            <a:chOff x="912" y="2918"/>
            <a:chExt cx="3792" cy="349"/>
          </a:xfrm>
        </p:grpSpPr>
        <p:sp>
          <p:nvSpPr>
            <p:cNvPr id="35863" name="Text Box 26"/>
            <p:cNvSpPr txBox="1">
              <a:spLocks noChangeArrowheads="1"/>
            </p:cNvSpPr>
            <p:nvPr/>
          </p:nvSpPr>
          <p:spPr bwMode="auto">
            <a:xfrm>
              <a:off x="912" y="2918"/>
              <a:ext cx="1632" cy="349"/>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3000" b="1">
                  <a:solidFill>
                    <a:schemeClr val="bg1"/>
                  </a:solidFill>
                  <a:latin typeface=".VnAristote" panose="020B7200000000000000" pitchFamily="34" charset="0"/>
                </a:rPr>
                <a:t>H¹ nh¹t dÇn</a:t>
              </a:r>
            </a:p>
          </p:txBody>
        </p:sp>
        <p:sp>
          <p:nvSpPr>
            <p:cNvPr id="35864" name="Text Box 27"/>
            <p:cNvSpPr txBox="1">
              <a:spLocks noChangeArrowheads="1"/>
            </p:cNvSpPr>
            <p:nvPr/>
          </p:nvSpPr>
          <p:spPr bwMode="auto">
            <a:xfrm>
              <a:off x="3360" y="2918"/>
              <a:ext cx="1344" cy="349"/>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000" b="1">
                  <a:solidFill>
                    <a:schemeClr val="bg1"/>
                  </a:solidFill>
                  <a:latin typeface=".VnAristote" panose="020B7200000000000000" pitchFamily="34" charset="0"/>
                </a:rPr>
                <a:t>Thu ®Ëm nÐt</a:t>
              </a:r>
            </a:p>
          </p:txBody>
        </p:sp>
      </p:grpSp>
      <p:sp>
        <p:nvSpPr>
          <p:cNvPr id="112668" name="Line 28"/>
          <p:cNvSpPr>
            <a:spLocks noChangeShapeType="1"/>
          </p:cNvSpPr>
          <p:nvPr/>
        </p:nvSpPr>
        <p:spPr bwMode="auto">
          <a:xfrm>
            <a:off x="3810000" y="4130675"/>
            <a:ext cx="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669" name="Line 29"/>
          <p:cNvSpPr>
            <a:spLocks noChangeShapeType="1"/>
          </p:cNvSpPr>
          <p:nvPr/>
        </p:nvSpPr>
        <p:spPr bwMode="auto">
          <a:xfrm>
            <a:off x="7696200" y="4206875"/>
            <a:ext cx="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6" name="Group 40"/>
          <p:cNvGrpSpPr>
            <a:grpSpLocks/>
          </p:cNvGrpSpPr>
          <p:nvPr/>
        </p:nvGrpSpPr>
        <p:grpSpPr bwMode="auto">
          <a:xfrm>
            <a:off x="5334000" y="2209800"/>
            <a:ext cx="1600200" cy="762000"/>
            <a:chOff x="2592" y="1344"/>
            <a:chExt cx="1008" cy="480"/>
          </a:xfrm>
        </p:grpSpPr>
        <p:sp>
          <p:nvSpPr>
            <p:cNvPr id="35860" name="Text Box 14"/>
            <p:cNvSpPr txBox="1">
              <a:spLocks noChangeArrowheads="1"/>
            </p:cNvSpPr>
            <p:nvPr/>
          </p:nvSpPr>
          <p:spPr bwMode="auto">
            <a:xfrm>
              <a:off x="2640" y="1344"/>
              <a:ext cx="96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600" b="1">
                  <a:solidFill>
                    <a:schemeClr val="accent2"/>
                  </a:solidFill>
                  <a:latin typeface=".VnArial" panose="020B7200000000000000" pitchFamily="34" charset="0"/>
                </a:rPr>
                <a:t>c¶nh</a:t>
              </a:r>
            </a:p>
          </p:txBody>
        </p:sp>
        <p:sp>
          <p:nvSpPr>
            <p:cNvPr id="35861" name="Line 30"/>
            <p:cNvSpPr>
              <a:spLocks noChangeShapeType="1"/>
            </p:cNvSpPr>
            <p:nvPr/>
          </p:nvSpPr>
          <p:spPr bwMode="auto">
            <a:xfrm flipH="1">
              <a:off x="2592" y="1680"/>
              <a:ext cx="528" cy="14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62" name="Line 31"/>
            <p:cNvSpPr>
              <a:spLocks noChangeShapeType="1"/>
            </p:cNvSpPr>
            <p:nvPr/>
          </p:nvSpPr>
          <p:spPr bwMode="auto">
            <a:xfrm>
              <a:off x="3120" y="1680"/>
              <a:ext cx="432" cy="14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7" name="Group 32"/>
          <p:cNvGrpSpPr>
            <a:grpSpLocks/>
          </p:cNvGrpSpPr>
          <p:nvPr/>
        </p:nvGrpSpPr>
        <p:grpSpPr bwMode="auto">
          <a:xfrm>
            <a:off x="1524000" y="5638800"/>
            <a:ext cx="9593036" cy="1169988"/>
            <a:chOff x="192" y="3456"/>
            <a:chExt cx="5640" cy="737"/>
          </a:xfrm>
        </p:grpSpPr>
        <p:sp>
          <p:nvSpPr>
            <p:cNvPr id="35858" name="Text Box 33"/>
            <p:cNvSpPr txBox="1">
              <a:spLocks noChangeArrowheads="1"/>
            </p:cNvSpPr>
            <p:nvPr/>
          </p:nvSpPr>
          <p:spPr bwMode="auto">
            <a:xfrm>
              <a:off x="192" y="3456"/>
              <a:ext cx="5640" cy="737"/>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500" dirty="0">
                  <a:solidFill>
                    <a:srgbClr val="FFFF00"/>
                  </a:solidFill>
                  <a:latin typeface=".VnAristote" panose="020B7200000000000000" pitchFamily="34" charset="0"/>
                </a:rPr>
                <a:t>    </a:t>
              </a:r>
              <a:r>
                <a:rPr lang="en-US" altLang="en-US" sz="3500" b="1" dirty="0" err="1">
                  <a:solidFill>
                    <a:schemeClr val="bg1"/>
                  </a:solidFill>
                  <a:latin typeface=".VnAristote" panose="020B7200000000000000" pitchFamily="34" charset="0"/>
                </a:rPr>
                <a:t>Nh</a:t>
              </a:r>
              <a:r>
                <a:rPr lang="en-US" altLang="en-US" sz="3500" b="1" dirty="0">
                  <a:solidFill>
                    <a:schemeClr val="bg1"/>
                  </a:solidFill>
                  <a:latin typeface=".VnAristote" panose="020B7200000000000000" pitchFamily="34" charset="0"/>
                </a:rPr>
                <a:t>µ </a:t>
              </a:r>
              <a:r>
                <a:rPr lang="en-US" altLang="en-US" sz="3500" b="1" dirty="0" err="1">
                  <a:solidFill>
                    <a:schemeClr val="bg1"/>
                  </a:solidFill>
                  <a:latin typeface=".VnAristote" panose="020B7200000000000000" pitchFamily="34" charset="0"/>
                </a:rPr>
                <a:t>th</a:t>
              </a:r>
              <a:r>
                <a:rPr lang="en-US" altLang="en-US" sz="3500" b="1" dirty="0">
                  <a:solidFill>
                    <a:schemeClr val="bg1"/>
                  </a:solidFill>
                  <a:latin typeface=".VnAristote" panose="020B7200000000000000" pitchFamily="34" charset="0"/>
                </a:rPr>
                <a:t>¬ </a:t>
              </a:r>
              <a:r>
                <a:rPr lang="en-US" altLang="en-US" sz="3500" b="1" dirty="0" err="1">
                  <a:solidFill>
                    <a:schemeClr val="bg1"/>
                  </a:solidFill>
                  <a:latin typeface=".VnAristote" panose="020B7200000000000000" pitchFamily="34" charset="0"/>
                </a:rPr>
                <a:t>tiÕp</a:t>
              </a:r>
              <a:r>
                <a:rPr lang="en-US" altLang="en-US" sz="3500" b="1" dirty="0">
                  <a:solidFill>
                    <a:schemeClr val="bg1"/>
                  </a:solidFill>
                  <a:latin typeface=".VnAristote" panose="020B7200000000000000" pitchFamily="34" charset="0"/>
                </a:rPr>
                <a:t> </a:t>
              </a:r>
              <a:r>
                <a:rPr lang="en-US" altLang="en-US" sz="3500" b="1" dirty="0" err="1">
                  <a:solidFill>
                    <a:schemeClr val="bg1"/>
                  </a:solidFill>
                  <a:latin typeface=".VnAristote" panose="020B7200000000000000" pitchFamily="34" charset="0"/>
                </a:rPr>
                <a:t>tôc</a:t>
              </a:r>
              <a:r>
                <a:rPr lang="en-US" altLang="en-US" sz="3500" b="1" dirty="0">
                  <a:solidFill>
                    <a:schemeClr val="bg1"/>
                  </a:solidFill>
                  <a:latin typeface=".VnAristote" panose="020B7200000000000000" pitchFamily="34" charset="0"/>
                </a:rPr>
                <a:t> </a:t>
              </a:r>
              <a:r>
                <a:rPr lang="en-US" altLang="en-US" sz="3500" b="1" dirty="0" err="1">
                  <a:solidFill>
                    <a:schemeClr val="bg1"/>
                  </a:solidFill>
                  <a:latin typeface=".VnAristote" panose="020B7200000000000000" pitchFamily="34" charset="0"/>
                </a:rPr>
                <a:t>nãi</a:t>
              </a:r>
              <a:r>
                <a:rPr lang="en-US" altLang="en-US" sz="3500" b="1" dirty="0">
                  <a:solidFill>
                    <a:schemeClr val="bg1"/>
                  </a:solidFill>
                  <a:latin typeface=".VnAristote" panose="020B7200000000000000" pitchFamily="34" charset="0"/>
                </a:rPr>
                <a:t> ®</a:t>
              </a:r>
              <a:r>
                <a:rPr lang="en-US" altLang="en-US" sz="3500" b="1" dirty="0" err="1">
                  <a:solidFill>
                    <a:schemeClr val="bg1"/>
                  </a:solidFill>
                  <a:latin typeface=".VnAristote" panose="020B7200000000000000" pitchFamily="34" charset="0"/>
                </a:rPr>
                <a:t>Õn</a:t>
              </a:r>
              <a:r>
                <a:rPr lang="en-US" altLang="en-US" sz="3500" b="1" dirty="0">
                  <a:solidFill>
                    <a:schemeClr val="bg1"/>
                  </a:solidFill>
                  <a:latin typeface=".VnAristote" panose="020B7200000000000000" pitchFamily="34" charset="0"/>
                </a:rPr>
                <a:t> </a:t>
              </a:r>
              <a:r>
                <a:rPr lang="en-US" altLang="en-US" sz="3500" b="1" dirty="0" err="1">
                  <a:solidFill>
                    <a:srgbClr val="FFFF00"/>
                  </a:solidFill>
                  <a:latin typeface=".VnAristote" panose="020B7200000000000000" pitchFamily="34" charset="0"/>
                </a:rPr>
                <a:t>nh÷ng</a:t>
              </a:r>
              <a:r>
                <a:rPr lang="en-US" altLang="en-US" sz="3500" b="1" dirty="0">
                  <a:solidFill>
                    <a:srgbClr val="FFFF00"/>
                  </a:solidFill>
                  <a:latin typeface=".VnAristote" panose="020B7200000000000000" pitchFamily="34" charset="0"/>
                </a:rPr>
                <a:t> </a:t>
              </a:r>
              <a:r>
                <a:rPr lang="en-US" altLang="en-US" sz="3500" b="1" dirty="0" err="1">
                  <a:solidFill>
                    <a:srgbClr val="FFFF00"/>
                  </a:solidFill>
                  <a:latin typeface=".VnAristote" panose="020B7200000000000000" pitchFamily="34" charset="0"/>
                </a:rPr>
                <a:t>sù</a:t>
              </a:r>
              <a:r>
                <a:rPr lang="en-US" altLang="en-US" sz="3500" b="1" dirty="0">
                  <a:solidFill>
                    <a:srgbClr val="FFFF00"/>
                  </a:solidFill>
                  <a:latin typeface=".VnAristote" panose="020B7200000000000000" pitchFamily="34" charset="0"/>
                </a:rPr>
                <a:t> </a:t>
              </a:r>
              <a:r>
                <a:rPr lang="en-US" altLang="en-US" sz="3500" b="1" dirty="0" err="1">
                  <a:solidFill>
                    <a:srgbClr val="FFFF00"/>
                  </a:solidFill>
                  <a:latin typeface=".VnAristote" panose="020B7200000000000000" pitchFamily="34" charset="0"/>
                </a:rPr>
                <a:t>vËt</a:t>
              </a:r>
              <a:r>
                <a:rPr lang="en-US" altLang="en-US" sz="3500" b="1" dirty="0">
                  <a:solidFill>
                    <a:srgbClr val="FFFF00"/>
                  </a:solidFill>
                  <a:latin typeface=".VnAristote" panose="020B7200000000000000" pitchFamily="34" charset="0"/>
                </a:rPr>
                <a:t>, </a:t>
              </a:r>
              <a:r>
                <a:rPr lang="en-US" altLang="en-US" sz="3500" b="1" dirty="0" err="1">
                  <a:solidFill>
                    <a:srgbClr val="FFFF00"/>
                  </a:solidFill>
                  <a:latin typeface=".VnAristote" panose="020B7200000000000000" pitchFamily="34" charset="0"/>
                </a:rPr>
                <a:t>hiÖn</a:t>
              </a:r>
              <a:r>
                <a:rPr lang="en-US" altLang="en-US" sz="3500" b="1" dirty="0">
                  <a:solidFill>
                    <a:srgbClr val="FFFF00"/>
                  </a:solidFill>
                  <a:latin typeface=".VnAristote" panose="020B7200000000000000" pitchFamily="34" charset="0"/>
                </a:rPr>
                <a:t> </a:t>
              </a:r>
              <a:r>
                <a:rPr lang="en-US" altLang="en-US" sz="3500" b="1" dirty="0" err="1" smtClean="0">
                  <a:solidFill>
                    <a:srgbClr val="FFFF00"/>
                  </a:solidFill>
                  <a:latin typeface=".VnAristote" panose="020B7200000000000000" pitchFamily="34" charset="0"/>
                </a:rPr>
                <a:t>tư­îng</a:t>
              </a:r>
              <a:r>
                <a:rPr lang="en-US" altLang="en-US" sz="3500" b="1" dirty="0" smtClean="0">
                  <a:solidFill>
                    <a:srgbClr val="FFFF00"/>
                  </a:solidFill>
                  <a:latin typeface=".VnAristote" panose="020B7200000000000000" pitchFamily="34" charset="0"/>
                </a:rPr>
                <a:t> </a:t>
              </a:r>
              <a:r>
                <a:rPr lang="en-US" altLang="en-US" sz="3500" b="1" dirty="0" err="1">
                  <a:solidFill>
                    <a:srgbClr val="FFFF00"/>
                  </a:solidFill>
                  <a:latin typeface=".VnAristote" panose="020B7200000000000000" pitchFamily="34" charset="0"/>
                </a:rPr>
                <a:t>thiªn</a:t>
              </a:r>
              <a:r>
                <a:rPr lang="en-US" altLang="en-US" sz="3500" b="1" dirty="0">
                  <a:solidFill>
                    <a:srgbClr val="FFFF00"/>
                  </a:solidFill>
                  <a:latin typeface=".VnAristote" panose="020B7200000000000000" pitchFamily="34" charset="0"/>
                </a:rPr>
                <a:t> </a:t>
              </a:r>
              <a:r>
                <a:rPr lang="en-US" altLang="en-US" sz="3500" b="1" dirty="0" err="1">
                  <a:solidFill>
                    <a:srgbClr val="FFFF00"/>
                  </a:solidFill>
                  <a:latin typeface=".VnAristote" panose="020B7200000000000000" pitchFamily="34" charset="0"/>
                </a:rPr>
                <a:t>nhiªn</a:t>
              </a:r>
              <a:r>
                <a:rPr lang="en-US" altLang="en-US" sz="3500" b="1" dirty="0">
                  <a:solidFill>
                    <a:schemeClr val="bg1"/>
                  </a:solidFill>
                  <a:latin typeface=".VnAristote" panose="020B7200000000000000" pitchFamily="34" charset="0"/>
                </a:rPr>
                <a:t> </a:t>
              </a:r>
              <a:r>
                <a:rPr lang="en-US" altLang="en-US" sz="3500" b="1" dirty="0" err="1">
                  <a:solidFill>
                    <a:schemeClr val="bg1"/>
                  </a:solidFill>
                  <a:latin typeface=".VnAristote" panose="020B7200000000000000" pitchFamily="34" charset="0"/>
                </a:rPr>
                <a:t>nµo</a:t>
              </a:r>
              <a:r>
                <a:rPr lang="en-US" altLang="en-US" sz="3500" b="1" dirty="0">
                  <a:solidFill>
                    <a:schemeClr val="bg1"/>
                  </a:solidFill>
                  <a:latin typeface=".VnAristote" panose="020B7200000000000000" pitchFamily="34" charset="0"/>
                </a:rPr>
                <a:t> ? </a:t>
              </a:r>
              <a:r>
                <a:rPr lang="en-US" altLang="en-US" sz="3500" b="1" dirty="0" err="1">
                  <a:solidFill>
                    <a:schemeClr val="bg1"/>
                  </a:solidFill>
                  <a:latin typeface=".VnAristote" panose="020B7200000000000000" pitchFamily="34" charset="0"/>
                </a:rPr>
                <a:t>C¸ch</a:t>
              </a:r>
              <a:r>
                <a:rPr lang="en-US" altLang="en-US" sz="3500" b="1" dirty="0">
                  <a:solidFill>
                    <a:schemeClr val="bg1"/>
                  </a:solidFill>
                  <a:latin typeface=".VnAristote" panose="020B7200000000000000" pitchFamily="34" charset="0"/>
                </a:rPr>
                <a:t> </a:t>
              </a:r>
              <a:r>
                <a:rPr lang="en-US" altLang="en-US" sz="3500" b="1" dirty="0" err="1">
                  <a:solidFill>
                    <a:schemeClr val="bg1"/>
                  </a:solidFill>
                  <a:latin typeface=".VnAristote" panose="020B7200000000000000" pitchFamily="34" charset="0"/>
                </a:rPr>
                <a:t>nãi</a:t>
              </a:r>
              <a:r>
                <a:rPr lang="en-US" altLang="en-US" sz="3500" b="1" dirty="0">
                  <a:solidFill>
                    <a:schemeClr val="bg1"/>
                  </a:solidFill>
                  <a:latin typeface=".VnAristote" panose="020B7200000000000000" pitchFamily="34" charset="0"/>
                </a:rPr>
                <a:t> </a:t>
              </a:r>
              <a:r>
                <a:rPr lang="en-US" altLang="en-US" sz="3500" b="1" dirty="0" err="1">
                  <a:solidFill>
                    <a:schemeClr val="bg1"/>
                  </a:solidFill>
                  <a:latin typeface=".VnAristote" panose="020B7200000000000000" pitchFamily="34" charset="0"/>
                </a:rPr>
                <a:t>Êy</a:t>
              </a:r>
              <a:r>
                <a:rPr lang="en-US" altLang="en-US" sz="3500" b="1" dirty="0">
                  <a:solidFill>
                    <a:schemeClr val="bg1"/>
                  </a:solidFill>
                  <a:latin typeface=".VnAristote" panose="020B7200000000000000" pitchFamily="34" charset="0"/>
                </a:rPr>
                <a:t> </a:t>
              </a:r>
              <a:r>
                <a:rPr lang="en-US" altLang="en-US" sz="3500" b="1" dirty="0" err="1">
                  <a:solidFill>
                    <a:schemeClr val="bg1"/>
                  </a:solidFill>
                  <a:latin typeface=".VnAristote" panose="020B7200000000000000" pitchFamily="34" charset="0"/>
                </a:rPr>
                <a:t>cã</a:t>
              </a:r>
              <a:r>
                <a:rPr lang="en-US" altLang="en-US" sz="3500" b="1" dirty="0">
                  <a:solidFill>
                    <a:schemeClr val="bg1"/>
                  </a:solidFill>
                  <a:latin typeface=".VnAristote" panose="020B7200000000000000" pitchFamily="34" charset="0"/>
                </a:rPr>
                <a:t> g× ®¸ng </a:t>
              </a:r>
              <a:r>
                <a:rPr lang="en-US" altLang="en-US" sz="3500" b="1" dirty="0" err="1">
                  <a:solidFill>
                    <a:schemeClr val="bg1"/>
                  </a:solidFill>
                  <a:latin typeface=".VnAristote" panose="020B7200000000000000" pitchFamily="34" charset="0"/>
                </a:rPr>
                <a:t>chó</a:t>
              </a:r>
              <a:r>
                <a:rPr lang="en-US" altLang="en-US" sz="3500" b="1" dirty="0">
                  <a:solidFill>
                    <a:schemeClr val="bg1"/>
                  </a:solidFill>
                  <a:latin typeface=".VnAristote" panose="020B7200000000000000" pitchFamily="34" charset="0"/>
                </a:rPr>
                <a:t> ý ?</a:t>
              </a:r>
            </a:p>
          </p:txBody>
        </p:sp>
        <p:sp>
          <p:nvSpPr>
            <p:cNvPr id="35859" name="Rectangle 34"/>
            <p:cNvSpPr>
              <a:spLocks noChangeArrowheads="1"/>
            </p:cNvSpPr>
            <p:nvPr/>
          </p:nvSpPr>
          <p:spPr bwMode="auto">
            <a:xfrm>
              <a:off x="240" y="3504"/>
              <a:ext cx="384" cy="336"/>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5400">
                  <a:solidFill>
                    <a:srgbClr val="FF0000"/>
                  </a:solidFill>
                  <a:latin typeface=".VnAristote" panose="020B7200000000000000" pitchFamily="34" charset="0"/>
                </a:rPr>
                <a:t>?</a:t>
              </a:r>
            </a:p>
          </p:txBody>
        </p:sp>
      </p:grpSp>
    </p:spTree>
    <p:extLst>
      <p:ext uri="{BB962C8B-B14F-4D97-AF65-F5344CB8AC3E}">
        <p14:creationId xmlns:p14="http://schemas.microsoft.com/office/powerpoint/2010/main" val="1908934516"/>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112655"/>
                                        </p:tgtEl>
                                        <p:attrNameLst>
                                          <p:attrName>style.visibility</p:attrName>
                                        </p:attrNameLst>
                                      </p:cBhvr>
                                      <p:to>
                                        <p:strVal val="visible"/>
                                      </p:to>
                                    </p:set>
                                    <p:anim calcmode="lin" valueType="num">
                                      <p:cBhvr>
                                        <p:cTn id="13" dur="500" fill="hold"/>
                                        <p:tgtEl>
                                          <p:spTgt spid="112655"/>
                                        </p:tgtEl>
                                        <p:attrNameLst>
                                          <p:attrName>ppt_w</p:attrName>
                                        </p:attrNameLst>
                                      </p:cBhvr>
                                      <p:tavLst>
                                        <p:tav tm="0">
                                          <p:val>
                                            <p:fltVal val="0"/>
                                          </p:val>
                                        </p:tav>
                                        <p:tav tm="100000">
                                          <p:val>
                                            <p:strVal val="#ppt_w"/>
                                          </p:val>
                                        </p:tav>
                                      </p:tavLst>
                                    </p:anim>
                                    <p:anim calcmode="lin" valueType="num">
                                      <p:cBhvr>
                                        <p:cTn id="14" dur="500" fill="hold"/>
                                        <p:tgtEl>
                                          <p:spTgt spid="112655"/>
                                        </p:tgtEl>
                                        <p:attrNameLst>
                                          <p:attrName>ppt_h</p:attrName>
                                        </p:attrNameLst>
                                      </p:cBhvr>
                                      <p:tavLst>
                                        <p:tav tm="0">
                                          <p:val>
                                            <p:fltVal val="0"/>
                                          </p:val>
                                        </p:tav>
                                        <p:tav tm="100000">
                                          <p:val>
                                            <p:strVal val="#ppt_h"/>
                                          </p:val>
                                        </p:tav>
                                      </p:tavLst>
                                    </p:anim>
                                    <p:animEffect transition="in" filter="fade">
                                      <p:cBhvr>
                                        <p:cTn id="15" dur="500"/>
                                        <p:tgtEl>
                                          <p:spTgt spid="112655"/>
                                        </p:tgtEl>
                                      </p:cBhvr>
                                    </p:animEffect>
                                  </p:childTnLst>
                                </p:cTn>
                              </p:par>
                              <p:par>
                                <p:cTn id="16" presetID="5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770" decel="100000"/>
                                        <p:tgtEl>
                                          <p:spTgt spid="2"/>
                                        </p:tgtEl>
                                      </p:cBhvr>
                                    </p:animEffect>
                                    <p:animScale>
                                      <p:cBhvr>
                                        <p:cTn id="19" dur="770" decel="100000"/>
                                        <p:tgtEl>
                                          <p:spTgt spid="2"/>
                                        </p:tgtEl>
                                      </p:cBhvr>
                                      <p:from x="10000" y="10000"/>
                                      <p:to x="200000" y="450000"/>
                                    </p:animScale>
                                    <p:animScale>
                                      <p:cBhvr>
                                        <p:cTn id="20" dur="1230" accel="100000" fill="hold">
                                          <p:stCondLst>
                                            <p:cond delay="770"/>
                                          </p:stCondLst>
                                        </p:cTn>
                                        <p:tgtEl>
                                          <p:spTgt spid="2"/>
                                        </p:tgtEl>
                                      </p:cBhvr>
                                      <p:from x="200000" y="450000"/>
                                      <p:to x="100000" y="100000"/>
                                    </p:animScale>
                                    <p:set>
                                      <p:cBhvr>
                                        <p:cTn id="21" dur="770" fill="hold"/>
                                        <p:tgtEl>
                                          <p:spTgt spid="2"/>
                                        </p:tgtEl>
                                        <p:attrNameLst>
                                          <p:attrName>ppt_x</p:attrName>
                                        </p:attrNameLst>
                                      </p:cBhvr>
                                      <p:to>
                                        <p:strVal val="(0.5)"/>
                                      </p:to>
                                    </p:set>
                                    <p:anim from="(0.5)" to="(#ppt_x)" calcmode="lin" valueType="num">
                                      <p:cBhvr>
                                        <p:cTn id="22" dur="1230" accel="100000" fill="hold">
                                          <p:stCondLst>
                                            <p:cond delay="770"/>
                                          </p:stCondLst>
                                        </p:cTn>
                                        <p:tgtEl>
                                          <p:spTgt spid="2"/>
                                        </p:tgtEl>
                                        <p:attrNameLst>
                                          <p:attrName>ppt_x</p:attrName>
                                        </p:attrNameLst>
                                      </p:cBhvr>
                                    </p:anim>
                                    <p:set>
                                      <p:cBhvr>
                                        <p:cTn id="23" dur="770" fill="hold"/>
                                        <p:tgtEl>
                                          <p:spTgt spid="2"/>
                                        </p:tgtEl>
                                        <p:attrNameLst>
                                          <p:attrName>ppt_y</p:attrName>
                                        </p:attrNameLst>
                                      </p:cBhvr>
                                      <p:to>
                                        <p:strVal val="(#ppt_y+0.4)"/>
                                      </p:to>
                                    </p:set>
                                    <p:anim from="(#ppt_y+0.4)" to="(#ppt_y)" calcmode="lin" valueType="num">
                                      <p:cBhvr>
                                        <p:cTn id="24" dur="1230" accel="100000" fill="hold">
                                          <p:stCondLst>
                                            <p:cond delay="770"/>
                                          </p:stCondLst>
                                        </p:cTn>
                                        <p:tgtEl>
                                          <p:spTgt spid="2"/>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slide(fromTop)">
                                      <p:cBhvr>
                                        <p:cTn id="29" dur="500"/>
                                        <p:tgtEl>
                                          <p:spTgt spid="3"/>
                                        </p:tgtEl>
                                      </p:cBhvr>
                                    </p:animEffect>
                                  </p:childTnLst>
                                </p:cTn>
                              </p:par>
                              <p:par>
                                <p:cTn id="30" presetID="51"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770" decel="100000"/>
                                        <p:tgtEl>
                                          <p:spTgt spid="4"/>
                                        </p:tgtEl>
                                      </p:cBhvr>
                                    </p:animEffect>
                                    <p:animScale>
                                      <p:cBhvr>
                                        <p:cTn id="33" dur="770" decel="100000"/>
                                        <p:tgtEl>
                                          <p:spTgt spid="4"/>
                                        </p:tgtEl>
                                      </p:cBhvr>
                                      <p:from x="10000" y="10000"/>
                                      <p:to x="200000" y="450000"/>
                                    </p:animScale>
                                    <p:animScale>
                                      <p:cBhvr>
                                        <p:cTn id="34" dur="1230" accel="100000" fill="hold">
                                          <p:stCondLst>
                                            <p:cond delay="770"/>
                                          </p:stCondLst>
                                        </p:cTn>
                                        <p:tgtEl>
                                          <p:spTgt spid="4"/>
                                        </p:tgtEl>
                                      </p:cBhvr>
                                      <p:from x="200000" y="450000"/>
                                      <p:to x="100000" y="100000"/>
                                    </p:animScale>
                                    <p:set>
                                      <p:cBhvr>
                                        <p:cTn id="35" dur="770" fill="hold"/>
                                        <p:tgtEl>
                                          <p:spTgt spid="4"/>
                                        </p:tgtEl>
                                        <p:attrNameLst>
                                          <p:attrName>ppt_x</p:attrName>
                                        </p:attrNameLst>
                                      </p:cBhvr>
                                      <p:to>
                                        <p:strVal val="(0.5)"/>
                                      </p:to>
                                    </p:set>
                                    <p:anim from="(0.5)" to="(#ppt_x)" calcmode="lin" valueType="num">
                                      <p:cBhvr>
                                        <p:cTn id="36" dur="1230" accel="100000" fill="hold">
                                          <p:stCondLst>
                                            <p:cond delay="770"/>
                                          </p:stCondLst>
                                        </p:cTn>
                                        <p:tgtEl>
                                          <p:spTgt spid="4"/>
                                        </p:tgtEl>
                                        <p:attrNameLst>
                                          <p:attrName>ppt_x</p:attrName>
                                        </p:attrNameLst>
                                      </p:cBhvr>
                                    </p:anim>
                                    <p:set>
                                      <p:cBhvr>
                                        <p:cTn id="37" dur="770" fill="hold"/>
                                        <p:tgtEl>
                                          <p:spTgt spid="4"/>
                                        </p:tgtEl>
                                        <p:attrNameLst>
                                          <p:attrName>ppt_y</p:attrName>
                                        </p:attrNameLst>
                                      </p:cBhvr>
                                      <p:to>
                                        <p:strVal val="(#ppt_y+0.4)"/>
                                      </p:to>
                                    </p:set>
                                    <p:anim from="(#ppt_y+0.4)" to="(#ppt_y)" calcmode="lin" valueType="num">
                                      <p:cBhvr>
                                        <p:cTn id="38" dur="1230" accel="100000" fill="hold">
                                          <p:stCondLst>
                                            <p:cond delay="770"/>
                                          </p:stCondLst>
                                        </p:cTn>
                                        <p:tgtEl>
                                          <p:spTgt spid="4"/>
                                        </p:tgtEl>
                                        <p:attrNameLst>
                                          <p:attrName>ppt_y</p:attrName>
                                        </p:attrNameLst>
                                      </p:cBhvr>
                                    </p:anim>
                                  </p:childTnLst>
                                </p:cTn>
                              </p:par>
                              <p:par>
                                <p:cTn id="39" presetID="37" presetClass="exit" presetSubtype="0" fill="hold" nodeType="withEffect">
                                  <p:stCondLst>
                                    <p:cond delay="0"/>
                                  </p:stCondLst>
                                  <p:childTnLst>
                                    <p:animEffect transition="out" filter="fade">
                                      <p:cBhvr>
                                        <p:cTn id="40" dur="1000"/>
                                        <p:tgtEl>
                                          <p:spTgt spid="7"/>
                                        </p:tgtEl>
                                      </p:cBhvr>
                                    </p:animEffect>
                                    <p:anim calcmode="lin" valueType="num">
                                      <p:cBhvr>
                                        <p:cTn id="41" dur="1000"/>
                                        <p:tgtEl>
                                          <p:spTgt spid="7"/>
                                        </p:tgtEl>
                                        <p:attrNameLst>
                                          <p:attrName>ppt_x</p:attrName>
                                        </p:attrNameLst>
                                      </p:cBhvr>
                                      <p:tavLst>
                                        <p:tav tm="0">
                                          <p:val>
                                            <p:strVal val="ppt_x"/>
                                          </p:val>
                                        </p:tav>
                                        <p:tav tm="100000">
                                          <p:val>
                                            <p:strVal val="ppt_x"/>
                                          </p:val>
                                        </p:tav>
                                      </p:tavLst>
                                    </p:anim>
                                    <p:anim calcmode="lin" valueType="num">
                                      <p:cBhvr>
                                        <p:cTn id="42" dur="100" decel="100000"/>
                                        <p:tgtEl>
                                          <p:spTgt spid="7"/>
                                        </p:tgtEl>
                                        <p:attrNameLst>
                                          <p:attrName>ppt_y</p:attrName>
                                        </p:attrNameLst>
                                      </p:cBhvr>
                                      <p:tavLst>
                                        <p:tav tm="0">
                                          <p:val>
                                            <p:strVal val="ppt_y"/>
                                          </p:val>
                                        </p:tav>
                                        <p:tav tm="100000">
                                          <p:val>
                                            <p:strVal val="ppt_y-.03"/>
                                          </p:val>
                                        </p:tav>
                                      </p:tavLst>
                                    </p:anim>
                                    <p:anim calcmode="lin" valueType="num">
                                      <p:cBhvr>
                                        <p:cTn id="43" dur="900" accel="100000">
                                          <p:stCondLst>
                                            <p:cond delay="100"/>
                                          </p:stCondLst>
                                        </p:cTn>
                                        <p:tgtEl>
                                          <p:spTgt spid="7"/>
                                        </p:tgtEl>
                                        <p:attrNameLst>
                                          <p:attrName>ppt_y</p:attrName>
                                        </p:attrNameLst>
                                      </p:cBhvr>
                                      <p:tavLst>
                                        <p:tav tm="0">
                                          <p:val>
                                            <p:strVal val="ppt_y"/>
                                          </p:val>
                                        </p:tav>
                                        <p:tav tm="100000">
                                          <p:val>
                                            <p:strVal val="ppt_y+1"/>
                                          </p:val>
                                        </p:tav>
                                      </p:tavLst>
                                    </p:anim>
                                    <p:set>
                                      <p:cBhvr>
                                        <p:cTn id="44" dur="1" fill="hold">
                                          <p:stCondLst>
                                            <p:cond delay="999"/>
                                          </p:stCondLst>
                                        </p:cTn>
                                        <p:tgtEl>
                                          <p:spTgt spid="7"/>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51" presetClass="entr" presetSubtype="0" fill="hold" nodeType="clickEffect">
                                  <p:stCondLst>
                                    <p:cond delay="0"/>
                                  </p:stCondLst>
                                  <p:childTnLst>
                                    <p:set>
                                      <p:cBhvr>
                                        <p:cTn id="48" dur="1" fill="hold">
                                          <p:stCondLst>
                                            <p:cond delay="0"/>
                                          </p:stCondLst>
                                        </p:cTn>
                                        <p:tgtEl>
                                          <p:spTgt spid="112664"/>
                                        </p:tgtEl>
                                        <p:attrNameLst>
                                          <p:attrName>style.visibility</p:attrName>
                                        </p:attrNameLst>
                                      </p:cBhvr>
                                      <p:to>
                                        <p:strVal val="visible"/>
                                      </p:to>
                                    </p:set>
                                    <p:animEffect transition="in" filter="fade">
                                      <p:cBhvr>
                                        <p:cTn id="49" dur="385" decel="100000"/>
                                        <p:tgtEl>
                                          <p:spTgt spid="112664"/>
                                        </p:tgtEl>
                                      </p:cBhvr>
                                    </p:animEffect>
                                    <p:animScale>
                                      <p:cBhvr>
                                        <p:cTn id="50" dur="385" decel="100000"/>
                                        <p:tgtEl>
                                          <p:spTgt spid="112664"/>
                                        </p:tgtEl>
                                      </p:cBhvr>
                                      <p:from x="10000" y="10000"/>
                                      <p:to x="200000" y="450000"/>
                                    </p:animScale>
                                    <p:animScale>
                                      <p:cBhvr>
                                        <p:cTn id="51" dur="615" accel="100000" fill="hold">
                                          <p:stCondLst>
                                            <p:cond delay="385"/>
                                          </p:stCondLst>
                                        </p:cTn>
                                        <p:tgtEl>
                                          <p:spTgt spid="112664"/>
                                        </p:tgtEl>
                                      </p:cBhvr>
                                      <p:from x="200000" y="450000"/>
                                      <p:to x="100000" y="100000"/>
                                    </p:animScale>
                                    <p:set>
                                      <p:cBhvr>
                                        <p:cTn id="52" dur="385" fill="hold"/>
                                        <p:tgtEl>
                                          <p:spTgt spid="112664"/>
                                        </p:tgtEl>
                                        <p:attrNameLst>
                                          <p:attrName>ppt_x</p:attrName>
                                        </p:attrNameLst>
                                      </p:cBhvr>
                                      <p:to>
                                        <p:strVal val="(0.5)"/>
                                      </p:to>
                                    </p:set>
                                    <p:anim from="(0.5)" to="(#ppt_x)" calcmode="lin" valueType="num">
                                      <p:cBhvr>
                                        <p:cTn id="53" dur="615" accel="100000" fill="hold">
                                          <p:stCondLst>
                                            <p:cond delay="385"/>
                                          </p:stCondLst>
                                        </p:cTn>
                                        <p:tgtEl>
                                          <p:spTgt spid="112664"/>
                                        </p:tgtEl>
                                        <p:attrNameLst>
                                          <p:attrName>ppt_x</p:attrName>
                                        </p:attrNameLst>
                                      </p:cBhvr>
                                    </p:anim>
                                    <p:set>
                                      <p:cBhvr>
                                        <p:cTn id="54" dur="385" fill="hold"/>
                                        <p:tgtEl>
                                          <p:spTgt spid="112664"/>
                                        </p:tgtEl>
                                        <p:attrNameLst>
                                          <p:attrName>ppt_y</p:attrName>
                                        </p:attrNameLst>
                                      </p:cBhvr>
                                      <p:to>
                                        <p:strVal val="(#ppt_y+0.4)"/>
                                      </p:to>
                                    </p:set>
                                    <p:anim from="(#ppt_y+0.4)" to="(#ppt_y)" calcmode="lin" valueType="num">
                                      <p:cBhvr>
                                        <p:cTn id="55" dur="615" accel="100000" fill="hold">
                                          <p:stCondLst>
                                            <p:cond delay="385"/>
                                          </p:stCondLst>
                                        </p:cTn>
                                        <p:tgtEl>
                                          <p:spTgt spid="112664"/>
                                        </p:tgtEl>
                                        <p:attrNameLst>
                                          <p:attrName>ppt_y</p:attrName>
                                        </p:attrNameLst>
                                      </p:cBhvr>
                                    </p:anim>
                                  </p:childTnLst>
                                </p:cTn>
                              </p:par>
                              <p:par>
                                <p:cTn id="56" presetID="51" presetClass="entr" presetSubtype="0" fill="hold" grpId="0" nodeType="withEffect">
                                  <p:stCondLst>
                                    <p:cond delay="0"/>
                                  </p:stCondLst>
                                  <p:childTnLst>
                                    <p:set>
                                      <p:cBhvr>
                                        <p:cTn id="57" dur="1" fill="hold">
                                          <p:stCondLst>
                                            <p:cond delay="0"/>
                                          </p:stCondLst>
                                        </p:cTn>
                                        <p:tgtEl>
                                          <p:spTgt spid="112650"/>
                                        </p:tgtEl>
                                        <p:attrNameLst>
                                          <p:attrName>style.visibility</p:attrName>
                                        </p:attrNameLst>
                                      </p:cBhvr>
                                      <p:to>
                                        <p:strVal val="visible"/>
                                      </p:to>
                                    </p:set>
                                    <p:animEffect transition="in" filter="fade">
                                      <p:cBhvr>
                                        <p:cTn id="58" dur="770" decel="100000"/>
                                        <p:tgtEl>
                                          <p:spTgt spid="112650"/>
                                        </p:tgtEl>
                                      </p:cBhvr>
                                    </p:animEffect>
                                    <p:animScale>
                                      <p:cBhvr>
                                        <p:cTn id="59" dur="770" decel="100000"/>
                                        <p:tgtEl>
                                          <p:spTgt spid="112650"/>
                                        </p:tgtEl>
                                      </p:cBhvr>
                                      <p:from x="10000" y="10000"/>
                                      <p:to x="200000" y="450000"/>
                                    </p:animScale>
                                    <p:animScale>
                                      <p:cBhvr>
                                        <p:cTn id="60" dur="1230" accel="100000" fill="hold">
                                          <p:stCondLst>
                                            <p:cond delay="770"/>
                                          </p:stCondLst>
                                        </p:cTn>
                                        <p:tgtEl>
                                          <p:spTgt spid="112650"/>
                                        </p:tgtEl>
                                      </p:cBhvr>
                                      <p:from x="200000" y="450000"/>
                                      <p:to x="100000" y="100000"/>
                                    </p:animScale>
                                    <p:set>
                                      <p:cBhvr>
                                        <p:cTn id="61" dur="770" fill="hold"/>
                                        <p:tgtEl>
                                          <p:spTgt spid="112650"/>
                                        </p:tgtEl>
                                        <p:attrNameLst>
                                          <p:attrName>ppt_x</p:attrName>
                                        </p:attrNameLst>
                                      </p:cBhvr>
                                      <p:to>
                                        <p:strVal val="(0.5)"/>
                                      </p:to>
                                    </p:set>
                                    <p:anim from="(0.5)" to="(#ppt_x)" calcmode="lin" valueType="num">
                                      <p:cBhvr>
                                        <p:cTn id="62" dur="1230" accel="100000" fill="hold">
                                          <p:stCondLst>
                                            <p:cond delay="770"/>
                                          </p:stCondLst>
                                        </p:cTn>
                                        <p:tgtEl>
                                          <p:spTgt spid="112650"/>
                                        </p:tgtEl>
                                        <p:attrNameLst>
                                          <p:attrName>ppt_x</p:attrName>
                                        </p:attrNameLst>
                                      </p:cBhvr>
                                    </p:anim>
                                    <p:set>
                                      <p:cBhvr>
                                        <p:cTn id="63" dur="770" fill="hold"/>
                                        <p:tgtEl>
                                          <p:spTgt spid="112650"/>
                                        </p:tgtEl>
                                        <p:attrNameLst>
                                          <p:attrName>ppt_y</p:attrName>
                                        </p:attrNameLst>
                                      </p:cBhvr>
                                      <p:to>
                                        <p:strVal val="(#ppt_y+0.4)"/>
                                      </p:to>
                                    </p:set>
                                    <p:anim from="(#ppt_y+0.4)" to="(#ppt_y)" calcmode="lin" valueType="num">
                                      <p:cBhvr>
                                        <p:cTn id="64" dur="1230" accel="100000" fill="hold">
                                          <p:stCondLst>
                                            <p:cond delay="770"/>
                                          </p:stCondLst>
                                        </p:cTn>
                                        <p:tgtEl>
                                          <p:spTgt spid="112650"/>
                                        </p:tgtEl>
                                        <p:attrNameLst>
                                          <p:attrName>ppt_y</p:attrName>
                                        </p:attrNameLst>
                                      </p:cBhvr>
                                    </p:anim>
                                  </p:childTnLst>
                                </p:cTn>
                              </p:par>
                              <p:par>
                                <p:cTn id="65" presetID="51" presetClass="entr" presetSubtype="0" fill="hold" grpId="0" nodeType="withEffect">
                                  <p:stCondLst>
                                    <p:cond delay="0"/>
                                  </p:stCondLst>
                                  <p:childTnLst>
                                    <p:set>
                                      <p:cBhvr>
                                        <p:cTn id="66" dur="1" fill="hold">
                                          <p:stCondLst>
                                            <p:cond delay="0"/>
                                          </p:stCondLst>
                                        </p:cTn>
                                        <p:tgtEl>
                                          <p:spTgt spid="112662"/>
                                        </p:tgtEl>
                                        <p:attrNameLst>
                                          <p:attrName>style.visibility</p:attrName>
                                        </p:attrNameLst>
                                      </p:cBhvr>
                                      <p:to>
                                        <p:strVal val="visible"/>
                                      </p:to>
                                    </p:set>
                                    <p:animEffect transition="in" filter="fade">
                                      <p:cBhvr>
                                        <p:cTn id="67" dur="385" decel="100000"/>
                                        <p:tgtEl>
                                          <p:spTgt spid="112662"/>
                                        </p:tgtEl>
                                      </p:cBhvr>
                                    </p:animEffect>
                                    <p:animScale>
                                      <p:cBhvr>
                                        <p:cTn id="68" dur="385" decel="100000"/>
                                        <p:tgtEl>
                                          <p:spTgt spid="112662"/>
                                        </p:tgtEl>
                                      </p:cBhvr>
                                      <p:from x="10000" y="10000"/>
                                      <p:to x="200000" y="450000"/>
                                    </p:animScale>
                                    <p:animScale>
                                      <p:cBhvr>
                                        <p:cTn id="69" dur="615" accel="100000" fill="hold">
                                          <p:stCondLst>
                                            <p:cond delay="385"/>
                                          </p:stCondLst>
                                        </p:cTn>
                                        <p:tgtEl>
                                          <p:spTgt spid="112662"/>
                                        </p:tgtEl>
                                      </p:cBhvr>
                                      <p:from x="200000" y="450000"/>
                                      <p:to x="100000" y="100000"/>
                                    </p:animScale>
                                    <p:set>
                                      <p:cBhvr>
                                        <p:cTn id="70" dur="385" fill="hold"/>
                                        <p:tgtEl>
                                          <p:spTgt spid="112662"/>
                                        </p:tgtEl>
                                        <p:attrNameLst>
                                          <p:attrName>ppt_x</p:attrName>
                                        </p:attrNameLst>
                                      </p:cBhvr>
                                      <p:to>
                                        <p:strVal val="(0.5)"/>
                                      </p:to>
                                    </p:set>
                                    <p:anim from="(0.5)" to="(#ppt_x)" calcmode="lin" valueType="num">
                                      <p:cBhvr>
                                        <p:cTn id="71" dur="615" accel="100000" fill="hold">
                                          <p:stCondLst>
                                            <p:cond delay="385"/>
                                          </p:stCondLst>
                                        </p:cTn>
                                        <p:tgtEl>
                                          <p:spTgt spid="112662"/>
                                        </p:tgtEl>
                                        <p:attrNameLst>
                                          <p:attrName>ppt_x</p:attrName>
                                        </p:attrNameLst>
                                      </p:cBhvr>
                                    </p:anim>
                                    <p:set>
                                      <p:cBhvr>
                                        <p:cTn id="72" dur="385" fill="hold"/>
                                        <p:tgtEl>
                                          <p:spTgt spid="112662"/>
                                        </p:tgtEl>
                                        <p:attrNameLst>
                                          <p:attrName>ppt_y</p:attrName>
                                        </p:attrNameLst>
                                      </p:cBhvr>
                                      <p:to>
                                        <p:strVal val="(#ppt_y+0.4)"/>
                                      </p:to>
                                    </p:set>
                                    <p:anim from="(#ppt_y+0.4)" to="(#ppt_y)" calcmode="lin" valueType="num">
                                      <p:cBhvr>
                                        <p:cTn id="73" dur="615" accel="100000" fill="hold">
                                          <p:stCondLst>
                                            <p:cond delay="385"/>
                                          </p:stCondLst>
                                        </p:cTn>
                                        <p:tgtEl>
                                          <p:spTgt spid="112662"/>
                                        </p:tgtEl>
                                        <p:attrNameLst>
                                          <p:attrName>ppt_y</p:attrName>
                                        </p:attrNameLst>
                                      </p:cBhvr>
                                    </p:anim>
                                  </p:childTnLst>
                                </p:cTn>
                              </p:par>
                              <p:par>
                                <p:cTn id="74" presetID="51" presetClass="entr" presetSubtype="0" fill="hold" grpId="0" nodeType="withEffect">
                                  <p:stCondLst>
                                    <p:cond delay="0"/>
                                  </p:stCondLst>
                                  <p:childTnLst>
                                    <p:set>
                                      <p:cBhvr>
                                        <p:cTn id="75" dur="1" fill="hold">
                                          <p:stCondLst>
                                            <p:cond delay="0"/>
                                          </p:stCondLst>
                                        </p:cTn>
                                        <p:tgtEl>
                                          <p:spTgt spid="112663"/>
                                        </p:tgtEl>
                                        <p:attrNameLst>
                                          <p:attrName>style.visibility</p:attrName>
                                        </p:attrNameLst>
                                      </p:cBhvr>
                                      <p:to>
                                        <p:strVal val="visible"/>
                                      </p:to>
                                    </p:set>
                                    <p:animEffect transition="in" filter="fade">
                                      <p:cBhvr>
                                        <p:cTn id="76" dur="385" decel="100000"/>
                                        <p:tgtEl>
                                          <p:spTgt spid="112663"/>
                                        </p:tgtEl>
                                      </p:cBhvr>
                                    </p:animEffect>
                                    <p:animScale>
                                      <p:cBhvr>
                                        <p:cTn id="77" dur="385" decel="100000"/>
                                        <p:tgtEl>
                                          <p:spTgt spid="112663"/>
                                        </p:tgtEl>
                                      </p:cBhvr>
                                      <p:from x="10000" y="10000"/>
                                      <p:to x="200000" y="450000"/>
                                    </p:animScale>
                                    <p:animScale>
                                      <p:cBhvr>
                                        <p:cTn id="78" dur="615" accel="100000" fill="hold">
                                          <p:stCondLst>
                                            <p:cond delay="385"/>
                                          </p:stCondLst>
                                        </p:cTn>
                                        <p:tgtEl>
                                          <p:spTgt spid="112663"/>
                                        </p:tgtEl>
                                      </p:cBhvr>
                                      <p:from x="200000" y="450000"/>
                                      <p:to x="100000" y="100000"/>
                                    </p:animScale>
                                    <p:set>
                                      <p:cBhvr>
                                        <p:cTn id="79" dur="385" fill="hold"/>
                                        <p:tgtEl>
                                          <p:spTgt spid="112663"/>
                                        </p:tgtEl>
                                        <p:attrNameLst>
                                          <p:attrName>ppt_x</p:attrName>
                                        </p:attrNameLst>
                                      </p:cBhvr>
                                      <p:to>
                                        <p:strVal val="(0.5)"/>
                                      </p:to>
                                    </p:set>
                                    <p:anim from="(0.5)" to="(#ppt_x)" calcmode="lin" valueType="num">
                                      <p:cBhvr>
                                        <p:cTn id="80" dur="615" accel="100000" fill="hold">
                                          <p:stCondLst>
                                            <p:cond delay="385"/>
                                          </p:stCondLst>
                                        </p:cTn>
                                        <p:tgtEl>
                                          <p:spTgt spid="112663"/>
                                        </p:tgtEl>
                                        <p:attrNameLst>
                                          <p:attrName>ppt_x</p:attrName>
                                        </p:attrNameLst>
                                      </p:cBhvr>
                                    </p:anim>
                                    <p:set>
                                      <p:cBhvr>
                                        <p:cTn id="81" dur="385" fill="hold"/>
                                        <p:tgtEl>
                                          <p:spTgt spid="112663"/>
                                        </p:tgtEl>
                                        <p:attrNameLst>
                                          <p:attrName>ppt_y</p:attrName>
                                        </p:attrNameLst>
                                      </p:cBhvr>
                                      <p:to>
                                        <p:strVal val="(#ppt_y+0.4)"/>
                                      </p:to>
                                    </p:set>
                                    <p:anim from="(#ppt_y+0.4)" to="(#ppt_y)" calcmode="lin" valueType="num">
                                      <p:cBhvr>
                                        <p:cTn id="82" dur="615" accel="100000" fill="hold">
                                          <p:stCondLst>
                                            <p:cond delay="385"/>
                                          </p:stCondLst>
                                        </p:cTn>
                                        <p:tgtEl>
                                          <p:spTgt spid="112663"/>
                                        </p:tgtEl>
                                        <p:attrNameLst>
                                          <p:attrName>ppt_y</p:attrName>
                                        </p:attrNameLst>
                                      </p:cBhvr>
                                    </p:anim>
                                  </p:childTnLst>
                                </p:cTn>
                              </p:par>
                              <p:par>
                                <p:cTn id="83" presetID="51" presetClass="entr" presetSubtype="0" fill="hold" grpId="0" nodeType="withEffect">
                                  <p:stCondLst>
                                    <p:cond delay="0"/>
                                  </p:stCondLst>
                                  <p:childTnLst>
                                    <p:set>
                                      <p:cBhvr>
                                        <p:cTn id="84" dur="1" fill="hold">
                                          <p:stCondLst>
                                            <p:cond delay="0"/>
                                          </p:stCondLst>
                                        </p:cTn>
                                        <p:tgtEl>
                                          <p:spTgt spid="112653"/>
                                        </p:tgtEl>
                                        <p:attrNameLst>
                                          <p:attrName>style.visibility</p:attrName>
                                        </p:attrNameLst>
                                      </p:cBhvr>
                                      <p:to>
                                        <p:strVal val="visible"/>
                                      </p:to>
                                    </p:set>
                                    <p:animEffect transition="in" filter="fade">
                                      <p:cBhvr>
                                        <p:cTn id="85" dur="770" decel="100000"/>
                                        <p:tgtEl>
                                          <p:spTgt spid="112653"/>
                                        </p:tgtEl>
                                      </p:cBhvr>
                                    </p:animEffect>
                                    <p:animScale>
                                      <p:cBhvr>
                                        <p:cTn id="86" dur="770" decel="100000"/>
                                        <p:tgtEl>
                                          <p:spTgt spid="112653"/>
                                        </p:tgtEl>
                                      </p:cBhvr>
                                      <p:from x="10000" y="10000"/>
                                      <p:to x="200000" y="450000"/>
                                    </p:animScale>
                                    <p:animScale>
                                      <p:cBhvr>
                                        <p:cTn id="87" dur="1230" accel="100000" fill="hold">
                                          <p:stCondLst>
                                            <p:cond delay="770"/>
                                          </p:stCondLst>
                                        </p:cTn>
                                        <p:tgtEl>
                                          <p:spTgt spid="112653"/>
                                        </p:tgtEl>
                                      </p:cBhvr>
                                      <p:from x="200000" y="450000"/>
                                      <p:to x="100000" y="100000"/>
                                    </p:animScale>
                                    <p:set>
                                      <p:cBhvr>
                                        <p:cTn id="88" dur="770" fill="hold"/>
                                        <p:tgtEl>
                                          <p:spTgt spid="112653"/>
                                        </p:tgtEl>
                                        <p:attrNameLst>
                                          <p:attrName>ppt_x</p:attrName>
                                        </p:attrNameLst>
                                      </p:cBhvr>
                                      <p:to>
                                        <p:strVal val="(0.5)"/>
                                      </p:to>
                                    </p:set>
                                    <p:anim from="(0.5)" to="(#ppt_x)" calcmode="lin" valueType="num">
                                      <p:cBhvr>
                                        <p:cTn id="89" dur="1230" accel="100000" fill="hold">
                                          <p:stCondLst>
                                            <p:cond delay="770"/>
                                          </p:stCondLst>
                                        </p:cTn>
                                        <p:tgtEl>
                                          <p:spTgt spid="112653"/>
                                        </p:tgtEl>
                                        <p:attrNameLst>
                                          <p:attrName>ppt_x</p:attrName>
                                        </p:attrNameLst>
                                      </p:cBhvr>
                                    </p:anim>
                                    <p:set>
                                      <p:cBhvr>
                                        <p:cTn id="90" dur="770" fill="hold"/>
                                        <p:tgtEl>
                                          <p:spTgt spid="112653"/>
                                        </p:tgtEl>
                                        <p:attrNameLst>
                                          <p:attrName>ppt_y</p:attrName>
                                        </p:attrNameLst>
                                      </p:cBhvr>
                                      <p:to>
                                        <p:strVal val="(#ppt_y+0.4)"/>
                                      </p:to>
                                    </p:set>
                                    <p:anim from="(#ppt_y+0.4)" to="(#ppt_y)" calcmode="lin" valueType="num">
                                      <p:cBhvr>
                                        <p:cTn id="91" dur="1230" accel="100000" fill="hold">
                                          <p:stCondLst>
                                            <p:cond delay="770"/>
                                          </p:stCondLst>
                                        </p:cTn>
                                        <p:tgtEl>
                                          <p:spTgt spid="112653"/>
                                        </p:tgtEl>
                                        <p:attrNameLst>
                                          <p:attrName>ppt_y</p:attrName>
                                        </p:attrNameLst>
                                      </p:cBhvr>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53" presetClass="entr" presetSubtype="0" fill="hold" nodeType="clickEffect">
                                  <p:stCondLst>
                                    <p:cond delay="0"/>
                                  </p:stCondLst>
                                  <p:childTnLst>
                                    <p:set>
                                      <p:cBhvr>
                                        <p:cTn id="95" dur="1" fill="hold">
                                          <p:stCondLst>
                                            <p:cond delay="0"/>
                                          </p:stCondLst>
                                        </p:cTn>
                                        <p:tgtEl>
                                          <p:spTgt spid="6"/>
                                        </p:tgtEl>
                                        <p:attrNameLst>
                                          <p:attrName>style.visibility</p:attrName>
                                        </p:attrNameLst>
                                      </p:cBhvr>
                                      <p:to>
                                        <p:strVal val="visible"/>
                                      </p:to>
                                    </p:set>
                                    <p:anim calcmode="lin" valueType="num">
                                      <p:cBhvr>
                                        <p:cTn id="96" dur="500" fill="hold"/>
                                        <p:tgtEl>
                                          <p:spTgt spid="6"/>
                                        </p:tgtEl>
                                        <p:attrNameLst>
                                          <p:attrName>ppt_w</p:attrName>
                                        </p:attrNameLst>
                                      </p:cBhvr>
                                      <p:tavLst>
                                        <p:tav tm="0">
                                          <p:val>
                                            <p:fltVal val="0"/>
                                          </p:val>
                                        </p:tav>
                                        <p:tav tm="100000">
                                          <p:val>
                                            <p:strVal val="#ppt_w"/>
                                          </p:val>
                                        </p:tav>
                                      </p:tavLst>
                                    </p:anim>
                                    <p:anim calcmode="lin" valueType="num">
                                      <p:cBhvr>
                                        <p:cTn id="97" dur="500" fill="hold"/>
                                        <p:tgtEl>
                                          <p:spTgt spid="6"/>
                                        </p:tgtEl>
                                        <p:attrNameLst>
                                          <p:attrName>ppt_h</p:attrName>
                                        </p:attrNameLst>
                                      </p:cBhvr>
                                      <p:tavLst>
                                        <p:tav tm="0">
                                          <p:val>
                                            <p:fltVal val="0"/>
                                          </p:val>
                                        </p:tav>
                                        <p:tav tm="100000">
                                          <p:val>
                                            <p:strVal val="#ppt_h"/>
                                          </p:val>
                                        </p:tav>
                                      </p:tavLst>
                                    </p:anim>
                                    <p:animEffect transition="in" filter="fade">
                                      <p:cBhvr>
                                        <p:cTn id="98" dur="500"/>
                                        <p:tgtEl>
                                          <p:spTgt spid="6"/>
                                        </p:tgtEl>
                                      </p:cBhvr>
                                    </p:animEffect>
                                  </p:childTnLst>
                                </p:cTn>
                              </p:par>
                              <p:par>
                                <p:cTn id="99" presetID="3" presetClass="entr" presetSubtype="10" fill="hold" nodeType="withEffect">
                                  <p:stCondLst>
                                    <p:cond delay="0"/>
                                  </p:stCondLst>
                                  <p:childTnLst>
                                    <p:set>
                                      <p:cBhvr>
                                        <p:cTn id="100" dur="1" fill="hold">
                                          <p:stCondLst>
                                            <p:cond delay="0"/>
                                          </p:stCondLst>
                                        </p:cTn>
                                        <p:tgtEl>
                                          <p:spTgt spid="5"/>
                                        </p:tgtEl>
                                        <p:attrNameLst>
                                          <p:attrName>style.visibility</p:attrName>
                                        </p:attrNameLst>
                                      </p:cBhvr>
                                      <p:to>
                                        <p:strVal val="visible"/>
                                      </p:to>
                                    </p:set>
                                    <p:animEffect transition="in" filter="blinds(horizontal)">
                                      <p:cBhvr>
                                        <p:cTn id="101" dur="500"/>
                                        <p:tgtEl>
                                          <p:spTgt spid="5"/>
                                        </p:tgtEl>
                                      </p:cBhvr>
                                    </p:animEffect>
                                  </p:childTnLst>
                                </p:cTn>
                              </p:par>
                              <p:par>
                                <p:cTn id="102" presetID="12" presetClass="entr" presetSubtype="1" fill="hold" nodeType="withEffect">
                                  <p:stCondLst>
                                    <p:cond delay="0"/>
                                  </p:stCondLst>
                                  <p:childTnLst>
                                    <p:set>
                                      <p:cBhvr>
                                        <p:cTn id="103" dur="1" fill="hold">
                                          <p:stCondLst>
                                            <p:cond delay="0"/>
                                          </p:stCondLst>
                                        </p:cTn>
                                        <p:tgtEl>
                                          <p:spTgt spid="112669"/>
                                        </p:tgtEl>
                                        <p:attrNameLst>
                                          <p:attrName>style.visibility</p:attrName>
                                        </p:attrNameLst>
                                      </p:cBhvr>
                                      <p:to>
                                        <p:strVal val="visible"/>
                                      </p:to>
                                    </p:set>
                                    <p:animEffect transition="in" filter="slide(fromTop)">
                                      <p:cBhvr>
                                        <p:cTn id="104" dur="500"/>
                                        <p:tgtEl>
                                          <p:spTgt spid="112669"/>
                                        </p:tgtEl>
                                      </p:cBhvr>
                                    </p:animEffect>
                                  </p:childTnLst>
                                </p:cTn>
                              </p:par>
                              <p:par>
                                <p:cTn id="105" presetID="12" presetClass="entr" presetSubtype="1" fill="hold" nodeType="withEffect">
                                  <p:stCondLst>
                                    <p:cond delay="0"/>
                                  </p:stCondLst>
                                  <p:childTnLst>
                                    <p:set>
                                      <p:cBhvr>
                                        <p:cTn id="106" dur="1" fill="hold">
                                          <p:stCondLst>
                                            <p:cond delay="0"/>
                                          </p:stCondLst>
                                        </p:cTn>
                                        <p:tgtEl>
                                          <p:spTgt spid="112668"/>
                                        </p:tgtEl>
                                        <p:attrNameLst>
                                          <p:attrName>style.visibility</p:attrName>
                                        </p:attrNameLst>
                                      </p:cBhvr>
                                      <p:to>
                                        <p:strVal val="visible"/>
                                      </p:to>
                                    </p:set>
                                    <p:animEffect transition="in" filter="slide(fromTop)">
                                      <p:cBhvr>
                                        <p:cTn id="107" dur="500"/>
                                        <p:tgtEl>
                                          <p:spTgt spid="112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0" grpId="0"/>
      <p:bldP spid="112653" grpId="0"/>
      <p:bldP spid="112655" grpId="0"/>
      <p:bldP spid="112662" grpId="0"/>
      <p:bldP spid="112663"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0" name="Picture 2" descr="hoa qu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006" y="76200"/>
            <a:ext cx="11810198" cy="67437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7891" name="Picture 3" descr="backgroun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72151" y="228600"/>
            <a:ext cx="1027978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2" name="Group 4"/>
          <p:cNvGrpSpPr>
            <a:grpSpLocks/>
          </p:cNvGrpSpPr>
          <p:nvPr/>
        </p:nvGrpSpPr>
        <p:grpSpPr bwMode="auto">
          <a:xfrm rot="10800000">
            <a:off x="1828800" y="241300"/>
            <a:ext cx="8534400" cy="76200"/>
            <a:chOff x="384" y="864"/>
            <a:chExt cx="3600" cy="102"/>
          </a:xfrm>
        </p:grpSpPr>
        <p:pic>
          <p:nvPicPr>
            <p:cNvPr id="37999" name="Picture 5" descr="thin bar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4" y="864"/>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000" name="Picture 6" descr="thin bar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4" y="960"/>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893" name="Group 7"/>
          <p:cNvGrpSpPr>
            <a:grpSpLocks/>
          </p:cNvGrpSpPr>
          <p:nvPr/>
        </p:nvGrpSpPr>
        <p:grpSpPr bwMode="auto">
          <a:xfrm rot="10800000">
            <a:off x="1828800" y="6553200"/>
            <a:ext cx="8534400" cy="76200"/>
            <a:chOff x="384" y="864"/>
            <a:chExt cx="3600" cy="102"/>
          </a:xfrm>
        </p:grpSpPr>
        <p:pic>
          <p:nvPicPr>
            <p:cNvPr id="37997" name="Picture 8" descr="thin bar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4" y="864"/>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8" name="Picture 9" descr="thin bar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4" y="960"/>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894" name="Group 10"/>
          <p:cNvGrpSpPr>
            <a:grpSpLocks/>
          </p:cNvGrpSpPr>
          <p:nvPr/>
        </p:nvGrpSpPr>
        <p:grpSpPr bwMode="auto">
          <a:xfrm rot="5400000">
            <a:off x="-1104900" y="3086100"/>
            <a:ext cx="5791200" cy="76200"/>
            <a:chOff x="384" y="864"/>
            <a:chExt cx="3600" cy="102"/>
          </a:xfrm>
        </p:grpSpPr>
        <p:pic>
          <p:nvPicPr>
            <p:cNvPr id="37995" name="Picture 11" descr="thin bar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4" y="864"/>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6" name="Picture 12" descr="thin bar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4" y="960"/>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895" name="Group 13"/>
          <p:cNvGrpSpPr>
            <a:grpSpLocks/>
          </p:cNvGrpSpPr>
          <p:nvPr/>
        </p:nvGrpSpPr>
        <p:grpSpPr bwMode="auto">
          <a:xfrm rot="5400000">
            <a:off x="7579519" y="3007519"/>
            <a:ext cx="5638800" cy="80962"/>
            <a:chOff x="384" y="864"/>
            <a:chExt cx="3600" cy="102"/>
          </a:xfrm>
        </p:grpSpPr>
        <p:pic>
          <p:nvPicPr>
            <p:cNvPr id="37993" name="Picture 14" descr="thin bar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4" y="864"/>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4" name="Picture 15" descr="thin bar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4" y="960"/>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896" name="Rectangle 20"/>
          <p:cNvSpPr>
            <a:spLocks noChangeArrowheads="1"/>
          </p:cNvSpPr>
          <p:nvPr/>
        </p:nvSpPr>
        <p:spPr bwMode="auto">
          <a:xfrm>
            <a:off x="2057400" y="4613275"/>
            <a:ext cx="82296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just" eaLnBrk="1" hangingPunct="1">
              <a:lnSpc>
                <a:spcPct val="135000"/>
              </a:lnSpc>
              <a:spcBef>
                <a:spcPct val="50000"/>
              </a:spcBef>
              <a:buFontTx/>
              <a:buNone/>
            </a:pPr>
            <a:r>
              <a:rPr lang="en-US" altLang="en-US" sz="3000">
                <a:solidFill>
                  <a:srgbClr val="0000FF"/>
                </a:solidFill>
                <a:latin typeface=".VnArial" panose="020B7200000000000000" pitchFamily="34" charset="0"/>
              </a:rPr>
              <a:t>Cã ý kiÕn cho r»ng: </a:t>
            </a:r>
            <a:r>
              <a:rPr lang="en-US" altLang="en-US" sz="3000" i="1">
                <a:solidFill>
                  <a:srgbClr val="0000FF"/>
                </a:solidFill>
                <a:latin typeface=".VnArial" panose="020B7200000000000000" pitchFamily="34" charset="0"/>
              </a:rPr>
              <a:t>Hai c©u th¬ trªn võa cã tÝnh </a:t>
            </a:r>
            <a:r>
              <a:rPr lang="en-US" altLang="en-US" sz="3000" i="1">
                <a:solidFill>
                  <a:srgbClr val="FF0066"/>
                </a:solidFill>
                <a:latin typeface=".VnArial" panose="020B7200000000000000" pitchFamily="34" charset="0"/>
              </a:rPr>
              <a:t>t¶ thùc</a:t>
            </a:r>
            <a:r>
              <a:rPr lang="en-US" altLang="en-US" sz="3000" i="1">
                <a:solidFill>
                  <a:srgbClr val="0000FF"/>
                </a:solidFill>
                <a:latin typeface=".VnArial" panose="020B7200000000000000" pitchFamily="34" charset="0"/>
              </a:rPr>
              <a:t> võa chøa ®ùng nhiÒu </a:t>
            </a:r>
            <a:r>
              <a:rPr lang="en-US" altLang="en-US" sz="3000" i="1">
                <a:solidFill>
                  <a:srgbClr val="FF0066"/>
                </a:solidFill>
                <a:latin typeface=".VnArial" panose="020B7200000000000000" pitchFamily="34" charset="0"/>
              </a:rPr>
              <a:t>hµm ý s©u xa </a:t>
            </a:r>
            <a:r>
              <a:rPr lang="en-US" altLang="en-US" sz="3000" i="1">
                <a:solidFill>
                  <a:srgbClr val="0000FF"/>
                </a:solidFill>
                <a:latin typeface=".VnArial" panose="020B7200000000000000" pitchFamily="34" charset="0"/>
              </a:rPr>
              <a:t>? </a:t>
            </a:r>
            <a:r>
              <a:rPr lang="en-US" altLang="en-US" sz="3000">
                <a:solidFill>
                  <a:srgbClr val="0000FF"/>
                </a:solidFill>
                <a:latin typeface=".VnTimeH" panose="020B7200000000000000" pitchFamily="34" charset="0"/>
              </a:rPr>
              <a:t>ý</a:t>
            </a:r>
            <a:r>
              <a:rPr lang="en-US" altLang="en-US" sz="3000" i="1">
                <a:solidFill>
                  <a:srgbClr val="0000FF"/>
                </a:solidFill>
                <a:latin typeface=".VnTimeH" panose="020B7200000000000000" pitchFamily="34" charset="0"/>
              </a:rPr>
              <a:t> </a:t>
            </a:r>
            <a:r>
              <a:rPr lang="en-US" altLang="en-US" sz="3000" i="1">
                <a:solidFill>
                  <a:srgbClr val="0000FF"/>
                </a:solidFill>
                <a:latin typeface=".VnArial" panose="020B7200000000000000" pitchFamily="34" charset="0"/>
              </a:rPr>
              <a:t>kiÕn cña em?</a:t>
            </a:r>
          </a:p>
        </p:txBody>
      </p:sp>
      <p:sp>
        <p:nvSpPr>
          <p:cNvPr id="37897" name="Text Box 24"/>
          <p:cNvSpPr txBox="1">
            <a:spLocks noChangeArrowheads="1"/>
          </p:cNvSpPr>
          <p:nvPr/>
        </p:nvSpPr>
        <p:spPr bwMode="auto">
          <a:xfrm>
            <a:off x="4648200" y="1143000"/>
            <a:ext cx="51054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4000" b="1">
                <a:solidFill>
                  <a:srgbClr val="FF0000"/>
                </a:solidFill>
                <a:latin typeface=".VnAristote" panose="020B7200000000000000" pitchFamily="34" charset="0"/>
              </a:rPr>
              <a:t>SÊm</a:t>
            </a:r>
            <a:r>
              <a:rPr lang="en-US" altLang="en-US" sz="4000" b="1">
                <a:latin typeface=".VnAristote" panose="020B7200000000000000" pitchFamily="34" charset="0"/>
              </a:rPr>
              <a:t> còng bít bÊt ngê</a:t>
            </a:r>
          </a:p>
          <a:p>
            <a:pPr eaLnBrk="1" hangingPunct="1">
              <a:spcBef>
                <a:spcPct val="50000"/>
              </a:spcBef>
              <a:buFontTx/>
              <a:buNone/>
            </a:pPr>
            <a:r>
              <a:rPr lang="en-US" altLang="en-US" sz="4000" b="1">
                <a:latin typeface=".VnAristote" panose="020B7200000000000000" pitchFamily="34" charset="0"/>
              </a:rPr>
              <a:t>Trªn </a:t>
            </a:r>
            <a:r>
              <a:rPr lang="en-US" altLang="en-US" sz="4000" b="1">
                <a:solidFill>
                  <a:srgbClr val="FF0000"/>
                </a:solidFill>
                <a:latin typeface=".VnAristote" panose="020B7200000000000000" pitchFamily="34" charset="0"/>
              </a:rPr>
              <a:t>hµng c©y ®øng tuæi</a:t>
            </a:r>
          </a:p>
        </p:txBody>
      </p:sp>
      <p:grpSp>
        <p:nvGrpSpPr>
          <p:cNvPr id="37898" name="Group 27"/>
          <p:cNvGrpSpPr>
            <a:grpSpLocks/>
          </p:cNvGrpSpPr>
          <p:nvPr/>
        </p:nvGrpSpPr>
        <p:grpSpPr bwMode="auto">
          <a:xfrm>
            <a:off x="3733800" y="533400"/>
            <a:ext cx="6477000" cy="3886200"/>
            <a:chOff x="1200" y="432"/>
            <a:chExt cx="4416" cy="2110"/>
          </a:xfrm>
        </p:grpSpPr>
        <p:pic>
          <p:nvPicPr>
            <p:cNvPr id="37991" name="Picture 25" descr="hang cay"/>
            <p:cNvPicPr>
              <a:picLocks noChangeAspect="1" noChangeArrowheads="1"/>
            </p:cNvPicPr>
            <p:nvPr/>
          </p:nvPicPr>
          <p:blipFill>
            <a:blip r:embed="rId8">
              <a:lum bright="50000"/>
              <a:extLst>
                <a:ext uri="{28A0092B-C50C-407E-A947-70E740481C1C}">
                  <a14:useLocalDpi xmlns:a14="http://schemas.microsoft.com/office/drawing/2010/main" val="0"/>
                </a:ext>
              </a:extLst>
            </a:blip>
            <a:srcRect/>
            <a:stretch>
              <a:fillRect/>
            </a:stretch>
          </p:blipFill>
          <p:spPr bwMode="auto">
            <a:xfrm>
              <a:off x="1200" y="432"/>
              <a:ext cx="4416" cy="2110"/>
            </a:xfrm>
            <a:prstGeom prst="rect">
              <a:avLst/>
            </a:prstGeom>
            <a:noFill/>
            <a:ln w="9525">
              <a:solidFill>
                <a:srgbClr val="9900CC"/>
              </a:solidFill>
              <a:miter lim="800000"/>
              <a:headEnd/>
              <a:tailEnd/>
            </a:ln>
            <a:extLst>
              <a:ext uri="{909E8E84-426E-40DD-AFC4-6F175D3DCCD1}">
                <a14:hiddenFill xmlns:a14="http://schemas.microsoft.com/office/drawing/2010/main">
                  <a:solidFill>
                    <a:srgbClr val="FFFFFF"/>
                  </a:solidFill>
                </a14:hiddenFill>
              </a:ext>
            </a:extLst>
          </p:spPr>
        </p:pic>
        <p:sp>
          <p:nvSpPr>
            <p:cNvPr id="37992" name="Text Box 26"/>
            <p:cNvSpPr txBox="1">
              <a:spLocks noChangeArrowheads="1"/>
            </p:cNvSpPr>
            <p:nvPr/>
          </p:nvSpPr>
          <p:spPr bwMode="auto">
            <a:xfrm>
              <a:off x="1968" y="720"/>
              <a:ext cx="3216" cy="802"/>
            </a:xfrm>
            <a:prstGeom prst="rect">
              <a:avLst/>
            </a:prstGeom>
            <a:solidFill>
              <a:srgbClr val="C0C0C0">
                <a:alpha val="43137"/>
              </a:srgbClr>
            </a:solidFill>
            <a:ln w="38100" cmpd="dbl">
              <a:solidFill>
                <a:srgbClr val="FF0000"/>
              </a:solidFill>
              <a:miter lim="800000"/>
              <a:headEnd/>
              <a:tailEnd/>
            </a:ln>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600" b="1">
                  <a:solidFill>
                    <a:srgbClr val="FF0000"/>
                  </a:solidFill>
                  <a:latin typeface=".VnAristote" panose="020B7200000000000000" pitchFamily="34" charset="0"/>
                </a:rPr>
                <a:t>SÊm</a:t>
              </a:r>
              <a:r>
                <a:rPr lang="en-US" altLang="en-US" sz="3600" b="1">
                  <a:latin typeface=".VnAristote" panose="020B7200000000000000" pitchFamily="34" charset="0"/>
                </a:rPr>
                <a:t> </a:t>
              </a:r>
              <a:r>
                <a:rPr lang="en-US" altLang="en-US" sz="3600" b="1">
                  <a:solidFill>
                    <a:srgbClr val="0000CC"/>
                  </a:solidFill>
                  <a:latin typeface=".VnAristote" panose="020B7200000000000000" pitchFamily="34" charset="0"/>
                </a:rPr>
                <a:t>còng bít bÊt ngê</a:t>
              </a:r>
            </a:p>
            <a:p>
              <a:pPr eaLnBrk="1" hangingPunct="1">
                <a:spcBef>
                  <a:spcPct val="50000"/>
                </a:spcBef>
                <a:buFontTx/>
                <a:buNone/>
              </a:pPr>
              <a:r>
                <a:rPr lang="en-US" altLang="en-US" sz="3600" b="1">
                  <a:solidFill>
                    <a:srgbClr val="0000CC"/>
                  </a:solidFill>
                  <a:latin typeface=".VnAristote" panose="020B7200000000000000" pitchFamily="34" charset="0"/>
                </a:rPr>
                <a:t>Trªn</a:t>
              </a:r>
              <a:r>
                <a:rPr lang="en-US" altLang="en-US" sz="3600" b="1">
                  <a:latin typeface=".VnAristote" panose="020B7200000000000000" pitchFamily="34" charset="0"/>
                </a:rPr>
                <a:t> </a:t>
              </a:r>
              <a:r>
                <a:rPr lang="en-US" altLang="en-US" sz="3600" b="1">
                  <a:solidFill>
                    <a:srgbClr val="FF0000"/>
                  </a:solidFill>
                  <a:latin typeface=".VnAristote" panose="020B7200000000000000" pitchFamily="34" charset="0"/>
                </a:rPr>
                <a:t>hµng c©y ®øng tuæi</a:t>
              </a:r>
            </a:p>
          </p:txBody>
        </p:sp>
      </p:grpSp>
      <p:sp>
        <p:nvSpPr>
          <p:cNvPr id="200736" name="WordArt 32"/>
          <p:cNvSpPr>
            <a:spLocks noChangeArrowheads="1" noChangeShapeType="1" noTextEdit="1"/>
          </p:cNvSpPr>
          <p:nvPr/>
        </p:nvSpPr>
        <p:spPr bwMode="auto">
          <a:xfrm>
            <a:off x="1905001" y="1676400"/>
            <a:ext cx="1228725" cy="2819400"/>
          </a:xfrm>
          <a:prstGeom prst="rect">
            <a:avLst/>
          </a:prstGeom>
        </p:spPr>
        <p:txBody>
          <a:bodyPr wrap="none" fromWordArt="1">
            <a:prstTxWarp prst="textPlain">
              <a:avLst>
                <a:gd name="adj" fmla="val 50000"/>
              </a:avLst>
            </a:prstTxWarp>
          </a:bodyPr>
          <a:lstStyle/>
          <a:p>
            <a:pPr algn="ctr"/>
            <a:r>
              <a:rPr lang="en-US" sz="36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Arial" panose="020B7200000000000000" pitchFamily="34" charset="0"/>
              </a:rPr>
              <a:t>Th¶o</a:t>
            </a:r>
            <a:endPar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Arial" panose="020B7200000000000000" pitchFamily="34" charset="0"/>
            </a:endParaRPr>
          </a:p>
          <a:p>
            <a:pPr algn="ctr"/>
            <a:r>
              <a:rPr lang="en-US" sz="36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Arial" panose="020B7200000000000000" pitchFamily="34" charset="0"/>
              </a:rPr>
              <a:t>luËn</a:t>
            </a:r>
            <a:endPar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Arial" panose="020B7200000000000000" pitchFamily="34" charset="0"/>
            </a:endParaRPr>
          </a:p>
          <a:p>
            <a:pPr algn="ctr"/>
            <a:r>
              <a:rPr lang="en-US" sz="36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Arial" panose="020B7200000000000000" pitchFamily="34" charset="0"/>
              </a:rPr>
              <a:t>nhãm</a:t>
            </a:r>
            <a:endPar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Arial" panose="020B7200000000000000" pitchFamily="34" charset="0"/>
            </a:endParaRPr>
          </a:p>
        </p:txBody>
      </p:sp>
      <p:sp>
        <p:nvSpPr>
          <p:cNvPr id="200737" name="Oval 33"/>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90</a:t>
            </a:r>
            <a:endParaRPr lang="en-US" altLang="en-US" sz="8800" b="1">
              <a:solidFill>
                <a:srgbClr val="FFFF00"/>
              </a:solidFill>
              <a:latin typeface="Arial Black" panose="020B0A04020102020204" pitchFamily="34" charset="0"/>
            </a:endParaRPr>
          </a:p>
        </p:txBody>
      </p:sp>
      <p:sp>
        <p:nvSpPr>
          <p:cNvPr id="200738" name="Oval 34"/>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89</a:t>
            </a:r>
            <a:endParaRPr lang="en-US" altLang="en-US" sz="8800" b="1">
              <a:solidFill>
                <a:srgbClr val="FFFF00"/>
              </a:solidFill>
              <a:latin typeface="Arial Black" panose="020B0A04020102020204" pitchFamily="34" charset="0"/>
            </a:endParaRPr>
          </a:p>
        </p:txBody>
      </p:sp>
      <p:sp>
        <p:nvSpPr>
          <p:cNvPr id="200739" name="Oval 35"/>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88</a:t>
            </a:r>
            <a:endParaRPr lang="en-US" altLang="en-US" sz="8800" b="1">
              <a:solidFill>
                <a:srgbClr val="FFFF00"/>
              </a:solidFill>
              <a:latin typeface="Arial Black" panose="020B0A04020102020204" pitchFamily="34" charset="0"/>
            </a:endParaRPr>
          </a:p>
        </p:txBody>
      </p:sp>
      <p:sp>
        <p:nvSpPr>
          <p:cNvPr id="200740" name="Oval 36"/>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87</a:t>
            </a:r>
            <a:endParaRPr lang="en-US" altLang="en-US" sz="8800" b="1">
              <a:solidFill>
                <a:srgbClr val="FFFF00"/>
              </a:solidFill>
              <a:latin typeface="Arial Black" panose="020B0A04020102020204" pitchFamily="34" charset="0"/>
            </a:endParaRPr>
          </a:p>
        </p:txBody>
      </p:sp>
      <p:sp>
        <p:nvSpPr>
          <p:cNvPr id="200741" name="Oval 37"/>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86</a:t>
            </a:r>
            <a:endParaRPr lang="en-US" altLang="en-US" sz="8800" b="1">
              <a:solidFill>
                <a:srgbClr val="FFFF00"/>
              </a:solidFill>
              <a:latin typeface="Arial Black" panose="020B0A04020102020204" pitchFamily="34" charset="0"/>
            </a:endParaRPr>
          </a:p>
        </p:txBody>
      </p:sp>
      <p:sp>
        <p:nvSpPr>
          <p:cNvPr id="200742" name="Oval 38"/>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85</a:t>
            </a:r>
            <a:endParaRPr lang="en-US" altLang="en-US" sz="8800" b="1">
              <a:solidFill>
                <a:srgbClr val="FFFF00"/>
              </a:solidFill>
              <a:latin typeface="Arial Black" panose="020B0A04020102020204" pitchFamily="34" charset="0"/>
            </a:endParaRPr>
          </a:p>
        </p:txBody>
      </p:sp>
      <p:sp>
        <p:nvSpPr>
          <p:cNvPr id="200743" name="Oval 39"/>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84</a:t>
            </a:r>
            <a:endParaRPr lang="en-US" altLang="en-US" sz="8800" b="1">
              <a:solidFill>
                <a:srgbClr val="FFFF00"/>
              </a:solidFill>
              <a:latin typeface="Arial Black" panose="020B0A04020102020204" pitchFamily="34" charset="0"/>
            </a:endParaRPr>
          </a:p>
        </p:txBody>
      </p:sp>
      <p:sp>
        <p:nvSpPr>
          <p:cNvPr id="200744" name="Oval 40"/>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83</a:t>
            </a:r>
            <a:endParaRPr lang="en-US" altLang="en-US" sz="8800" b="1">
              <a:solidFill>
                <a:srgbClr val="FFFF00"/>
              </a:solidFill>
              <a:latin typeface="Arial Black" panose="020B0A04020102020204" pitchFamily="34" charset="0"/>
            </a:endParaRPr>
          </a:p>
        </p:txBody>
      </p:sp>
      <p:sp>
        <p:nvSpPr>
          <p:cNvPr id="200745" name="Oval 41"/>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82</a:t>
            </a:r>
            <a:endParaRPr lang="en-US" altLang="en-US" sz="8800" b="1">
              <a:solidFill>
                <a:srgbClr val="FFFF00"/>
              </a:solidFill>
              <a:latin typeface="Arial Black" panose="020B0A04020102020204" pitchFamily="34" charset="0"/>
            </a:endParaRPr>
          </a:p>
        </p:txBody>
      </p:sp>
      <p:sp>
        <p:nvSpPr>
          <p:cNvPr id="200746" name="Oval 42"/>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81</a:t>
            </a:r>
            <a:endParaRPr lang="en-US" altLang="en-US" sz="8800" b="1">
              <a:solidFill>
                <a:srgbClr val="FFFF00"/>
              </a:solidFill>
              <a:latin typeface="Arial Black" panose="020B0A04020102020204" pitchFamily="34" charset="0"/>
            </a:endParaRPr>
          </a:p>
        </p:txBody>
      </p:sp>
      <p:sp>
        <p:nvSpPr>
          <p:cNvPr id="200747" name="Oval 43"/>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80</a:t>
            </a:r>
            <a:endParaRPr lang="en-US" altLang="en-US" sz="8800" b="1">
              <a:solidFill>
                <a:srgbClr val="FFFF00"/>
              </a:solidFill>
              <a:latin typeface="Arial Black" panose="020B0A04020102020204" pitchFamily="34" charset="0"/>
            </a:endParaRPr>
          </a:p>
        </p:txBody>
      </p:sp>
      <p:sp>
        <p:nvSpPr>
          <p:cNvPr id="200748" name="Oval 44"/>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79</a:t>
            </a:r>
            <a:endParaRPr lang="en-US" altLang="en-US" sz="8800" b="1">
              <a:solidFill>
                <a:srgbClr val="FFFF00"/>
              </a:solidFill>
              <a:latin typeface="Arial Black" panose="020B0A04020102020204" pitchFamily="34" charset="0"/>
            </a:endParaRPr>
          </a:p>
        </p:txBody>
      </p:sp>
      <p:sp>
        <p:nvSpPr>
          <p:cNvPr id="200749" name="Oval 45"/>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78</a:t>
            </a:r>
            <a:endParaRPr lang="en-US" altLang="en-US" sz="8800" b="1">
              <a:solidFill>
                <a:srgbClr val="FFFF00"/>
              </a:solidFill>
              <a:latin typeface="Arial Black" panose="020B0A04020102020204" pitchFamily="34" charset="0"/>
            </a:endParaRPr>
          </a:p>
        </p:txBody>
      </p:sp>
      <p:sp>
        <p:nvSpPr>
          <p:cNvPr id="200750" name="Oval 46"/>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77</a:t>
            </a:r>
            <a:endParaRPr lang="en-US" altLang="en-US" sz="8800" b="1">
              <a:solidFill>
                <a:srgbClr val="FFFF00"/>
              </a:solidFill>
              <a:latin typeface="Arial Black" panose="020B0A04020102020204" pitchFamily="34" charset="0"/>
            </a:endParaRPr>
          </a:p>
        </p:txBody>
      </p:sp>
      <p:sp>
        <p:nvSpPr>
          <p:cNvPr id="200751" name="Oval 47"/>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76</a:t>
            </a:r>
            <a:endParaRPr lang="en-US" altLang="en-US" sz="8800" b="1">
              <a:solidFill>
                <a:srgbClr val="FFFF00"/>
              </a:solidFill>
              <a:latin typeface="Arial Black" panose="020B0A04020102020204" pitchFamily="34" charset="0"/>
            </a:endParaRPr>
          </a:p>
        </p:txBody>
      </p:sp>
      <p:sp>
        <p:nvSpPr>
          <p:cNvPr id="200752" name="Oval 48"/>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75</a:t>
            </a:r>
            <a:endParaRPr lang="en-US" altLang="en-US" sz="8800" b="1">
              <a:solidFill>
                <a:srgbClr val="FFFF00"/>
              </a:solidFill>
              <a:latin typeface="Arial Black" panose="020B0A04020102020204" pitchFamily="34" charset="0"/>
            </a:endParaRPr>
          </a:p>
        </p:txBody>
      </p:sp>
      <p:sp>
        <p:nvSpPr>
          <p:cNvPr id="200753" name="Oval 49"/>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74</a:t>
            </a:r>
            <a:endParaRPr lang="en-US" altLang="en-US" sz="8800" b="1">
              <a:solidFill>
                <a:srgbClr val="FFFF00"/>
              </a:solidFill>
              <a:latin typeface="Arial Black" panose="020B0A04020102020204" pitchFamily="34" charset="0"/>
            </a:endParaRPr>
          </a:p>
        </p:txBody>
      </p:sp>
      <p:sp>
        <p:nvSpPr>
          <p:cNvPr id="200754" name="Oval 50"/>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73</a:t>
            </a:r>
            <a:endParaRPr lang="en-US" altLang="en-US" sz="8800" b="1">
              <a:solidFill>
                <a:srgbClr val="FFFF00"/>
              </a:solidFill>
              <a:latin typeface="Arial Black" panose="020B0A04020102020204" pitchFamily="34" charset="0"/>
            </a:endParaRPr>
          </a:p>
        </p:txBody>
      </p:sp>
      <p:sp>
        <p:nvSpPr>
          <p:cNvPr id="200755" name="Oval 51"/>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72</a:t>
            </a:r>
            <a:endParaRPr lang="en-US" altLang="en-US" sz="8800" b="1">
              <a:solidFill>
                <a:srgbClr val="FFFF00"/>
              </a:solidFill>
              <a:latin typeface="Arial Black" panose="020B0A04020102020204" pitchFamily="34" charset="0"/>
            </a:endParaRPr>
          </a:p>
        </p:txBody>
      </p:sp>
      <p:sp>
        <p:nvSpPr>
          <p:cNvPr id="200756" name="Oval 52"/>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71</a:t>
            </a:r>
            <a:endParaRPr lang="en-US" altLang="en-US" sz="8800" b="1">
              <a:solidFill>
                <a:srgbClr val="FFFF00"/>
              </a:solidFill>
              <a:latin typeface="Arial Black" panose="020B0A04020102020204" pitchFamily="34" charset="0"/>
            </a:endParaRPr>
          </a:p>
        </p:txBody>
      </p:sp>
      <p:sp>
        <p:nvSpPr>
          <p:cNvPr id="200757" name="Oval 53"/>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70</a:t>
            </a:r>
            <a:endParaRPr lang="en-US" altLang="en-US" sz="8800" b="1">
              <a:solidFill>
                <a:srgbClr val="FFFF00"/>
              </a:solidFill>
              <a:latin typeface="Arial Black" panose="020B0A04020102020204" pitchFamily="34" charset="0"/>
            </a:endParaRPr>
          </a:p>
        </p:txBody>
      </p:sp>
      <p:sp>
        <p:nvSpPr>
          <p:cNvPr id="200758" name="Oval 54"/>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69</a:t>
            </a:r>
            <a:endParaRPr lang="en-US" altLang="en-US" sz="8800" b="1">
              <a:solidFill>
                <a:srgbClr val="FFFF00"/>
              </a:solidFill>
              <a:latin typeface="Arial Black" panose="020B0A04020102020204" pitchFamily="34" charset="0"/>
            </a:endParaRPr>
          </a:p>
        </p:txBody>
      </p:sp>
      <p:sp>
        <p:nvSpPr>
          <p:cNvPr id="200759" name="Oval 55"/>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68</a:t>
            </a:r>
            <a:endParaRPr lang="en-US" altLang="en-US" sz="8800" b="1">
              <a:solidFill>
                <a:srgbClr val="FFFF00"/>
              </a:solidFill>
              <a:latin typeface="Arial Black" panose="020B0A04020102020204" pitchFamily="34" charset="0"/>
            </a:endParaRPr>
          </a:p>
        </p:txBody>
      </p:sp>
      <p:sp>
        <p:nvSpPr>
          <p:cNvPr id="200760" name="Oval 56"/>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67</a:t>
            </a:r>
            <a:endParaRPr lang="en-US" altLang="en-US" sz="8800" b="1">
              <a:solidFill>
                <a:srgbClr val="FFFF00"/>
              </a:solidFill>
              <a:latin typeface="Arial Black" panose="020B0A04020102020204" pitchFamily="34" charset="0"/>
            </a:endParaRPr>
          </a:p>
        </p:txBody>
      </p:sp>
      <p:sp>
        <p:nvSpPr>
          <p:cNvPr id="200761" name="Oval 57"/>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66</a:t>
            </a:r>
            <a:endParaRPr lang="en-US" altLang="en-US" sz="8800" b="1">
              <a:solidFill>
                <a:srgbClr val="FFFF00"/>
              </a:solidFill>
              <a:latin typeface="Arial Black" panose="020B0A04020102020204" pitchFamily="34" charset="0"/>
            </a:endParaRPr>
          </a:p>
        </p:txBody>
      </p:sp>
      <p:sp>
        <p:nvSpPr>
          <p:cNvPr id="200762" name="Oval 58"/>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65</a:t>
            </a:r>
            <a:endParaRPr lang="en-US" altLang="en-US" sz="8800" b="1">
              <a:solidFill>
                <a:srgbClr val="FFFF00"/>
              </a:solidFill>
              <a:latin typeface="Arial Black" panose="020B0A04020102020204" pitchFamily="34" charset="0"/>
            </a:endParaRPr>
          </a:p>
        </p:txBody>
      </p:sp>
      <p:sp>
        <p:nvSpPr>
          <p:cNvPr id="200763" name="Oval 59"/>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64</a:t>
            </a:r>
            <a:endParaRPr lang="en-US" altLang="en-US" sz="8800" b="1">
              <a:solidFill>
                <a:srgbClr val="FFFF00"/>
              </a:solidFill>
              <a:latin typeface="Arial Black" panose="020B0A04020102020204" pitchFamily="34" charset="0"/>
            </a:endParaRPr>
          </a:p>
        </p:txBody>
      </p:sp>
      <p:sp>
        <p:nvSpPr>
          <p:cNvPr id="200764" name="Oval 60"/>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63</a:t>
            </a:r>
            <a:endParaRPr lang="en-US" altLang="en-US" sz="8800" b="1">
              <a:solidFill>
                <a:srgbClr val="FFFF00"/>
              </a:solidFill>
              <a:latin typeface="Arial Black" panose="020B0A04020102020204" pitchFamily="34" charset="0"/>
            </a:endParaRPr>
          </a:p>
        </p:txBody>
      </p:sp>
      <p:sp>
        <p:nvSpPr>
          <p:cNvPr id="200765" name="Oval 61"/>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62</a:t>
            </a:r>
            <a:endParaRPr lang="en-US" altLang="en-US" sz="8800" b="1">
              <a:solidFill>
                <a:srgbClr val="FFFF00"/>
              </a:solidFill>
              <a:latin typeface="Arial Black" panose="020B0A04020102020204" pitchFamily="34" charset="0"/>
            </a:endParaRPr>
          </a:p>
        </p:txBody>
      </p:sp>
      <p:sp>
        <p:nvSpPr>
          <p:cNvPr id="200766" name="Oval 62"/>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61</a:t>
            </a:r>
            <a:endParaRPr lang="en-US" altLang="en-US" sz="8800" b="1">
              <a:solidFill>
                <a:srgbClr val="FFFF00"/>
              </a:solidFill>
              <a:latin typeface="Arial Black" panose="020B0A04020102020204" pitchFamily="34" charset="0"/>
            </a:endParaRPr>
          </a:p>
        </p:txBody>
      </p:sp>
      <p:sp>
        <p:nvSpPr>
          <p:cNvPr id="200767" name="Oval 63"/>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60</a:t>
            </a:r>
            <a:endParaRPr lang="en-US" altLang="en-US" sz="8800" b="1">
              <a:solidFill>
                <a:srgbClr val="FFFF00"/>
              </a:solidFill>
              <a:latin typeface="Arial Black" panose="020B0A04020102020204" pitchFamily="34" charset="0"/>
            </a:endParaRPr>
          </a:p>
        </p:txBody>
      </p:sp>
      <p:sp>
        <p:nvSpPr>
          <p:cNvPr id="200768" name="Oval 64"/>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59</a:t>
            </a:r>
            <a:endParaRPr lang="en-US" altLang="en-US" sz="8800" b="1">
              <a:solidFill>
                <a:srgbClr val="FFFF00"/>
              </a:solidFill>
              <a:latin typeface="Arial Black" panose="020B0A04020102020204" pitchFamily="34" charset="0"/>
            </a:endParaRPr>
          </a:p>
        </p:txBody>
      </p:sp>
      <p:sp>
        <p:nvSpPr>
          <p:cNvPr id="200769" name="Oval 65"/>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58</a:t>
            </a:r>
            <a:endParaRPr lang="en-US" altLang="en-US" sz="8800" b="1">
              <a:solidFill>
                <a:srgbClr val="FFFF00"/>
              </a:solidFill>
              <a:latin typeface="Arial Black" panose="020B0A04020102020204" pitchFamily="34" charset="0"/>
            </a:endParaRPr>
          </a:p>
        </p:txBody>
      </p:sp>
      <p:sp>
        <p:nvSpPr>
          <p:cNvPr id="200770" name="Oval 66"/>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57</a:t>
            </a:r>
            <a:endParaRPr lang="en-US" altLang="en-US" sz="8800" b="1">
              <a:solidFill>
                <a:srgbClr val="FFFF00"/>
              </a:solidFill>
              <a:latin typeface="Arial Black" panose="020B0A04020102020204" pitchFamily="34" charset="0"/>
            </a:endParaRPr>
          </a:p>
        </p:txBody>
      </p:sp>
      <p:sp>
        <p:nvSpPr>
          <p:cNvPr id="200771" name="Oval 67"/>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56</a:t>
            </a:r>
            <a:endParaRPr lang="en-US" altLang="en-US" sz="8800" b="1">
              <a:solidFill>
                <a:srgbClr val="FFFF00"/>
              </a:solidFill>
              <a:latin typeface="Arial Black" panose="020B0A04020102020204" pitchFamily="34" charset="0"/>
            </a:endParaRPr>
          </a:p>
        </p:txBody>
      </p:sp>
      <p:sp>
        <p:nvSpPr>
          <p:cNvPr id="200772" name="Oval 68"/>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55</a:t>
            </a:r>
            <a:endParaRPr lang="en-US" altLang="en-US" sz="8800" b="1">
              <a:solidFill>
                <a:srgbClr val="FFFF00"/>
              </a:solidFill>
              <a:latin typeface="Arial Black" panose="020B0A04020102020204" pitchFamily="34" charset="0"/>
            </a:endParaRPr>
          </a:p>
        </p:txBody>
      </p:sp>
      <p:sp>
        <p:nvSpPr>
          <p:cNvPr id="200773" name="Oval 69"/>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54</a:t>
            </a:r>
            <a:endParaRPr lang="en-US" altLang="en-US" sz="8800" b="1">
              <a:solidFill>
                <a:srgbClr val="FFFF00"/>
              </a:solidFill>
              <a:latin typeface="Arial Black" panose="020B0A04020102020204" pitchFamily="34" charset="0"/>
            </a:endParaRPr>
          </a:p>
        </p:txBody>
      </p:sp>
      <p:sp>
        <p:nvSpPr>
          <p:cNvPr id="200774" name="Oval 70"/>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53</a:t>
            </a:r>
            <a:endParaRPr lang="en-US" altLang="en-US" sz="8800" b="1">
              <a:solidFill>
                <a:srgbClr val="FFFF00"/>
              </a:solidFill>
              <a:latin typeface="Arial Black" panose="020B0A04020102020204" pitchFamily="34" charset="0"/>
            </a:endParaRPr>
          </a:p>
        </p:txBody>
      </p:sp>
      <p:sp>
        <p:nvSpPr>
          <p:cNvPr id="200775" name="Oval 71"/>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52</a:t>
            </a:r>
            <a:endParaRPr lang="en-US" altLang="en-US" sz="8800" b="1">
              <a:solidFill>
                <a:srgbClr val="FFFF00"/>
              </a:solidFill>
              <a:latin typeface="Arial Black" panose="020B0A04020102020204" pitchFamily="34" charset="0"/>
            </a:endParaRPr>
          </a:p>
        </p:txBody>
      </p:sp>
      <p:sp>
        <p:nvSpPr>
          <p:cNvPr id="200776" name="Oval 72"/>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51</a:t>
            </a:r>
            <a:endParaRPr lang="en-US" altLang="en-US" sz="8800" b="1">
              <a:solidFill>
                <a:srgbClr val="FFFF00"/>
              </a:solidFill>
              <a:latin typeface="Arial Black" panose="020B0A04020102020204" pitchFamily="34" charset="0"/>
            </a:endParaRPr>
          </a:p>
        </p:txBody>
      </p:sp>
      <p:sp>
        <p:nvSpPr>
          <p:cNvPr id="200777" name="Oval 73"/>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50</a:t>
            </a:r>
            <a:endParaRPr lang="en-US" altLang="en-US" sz="8800" b="1">
              <a:solidFill>
                <a:srgbClr val="FFFF00"/>
              </a:solidFill>
              <a:latin typeface="Arial Black" panose="020B0A04020102020204" pitchFamily="34" charset="0"/>
            </a:endParaRPr>
          </a:p>
        </p:txBody>
      </p:sp>
      <p:sp>
        <p:nvSpPr>
          <p:cNvPr id="200778" name="Oval 74"/>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49</a:t>
            </a:r>
            <a:endParaRPr lang="en-US" altLang="en-US" sz="8800" b="1">
              <a:solidFill>
                <a:srgbClr val="FFFF00"/>
              </a:solidFill>
              <a:latin typeface="Arial Black" panose="020B0A04020102020204" pitchFamily="34" charset="0"/>
            </a:endParaRPr>
          </a:p>
        </p:txBody>
      </p:sp>
      <p:sp>
        <p:nvSpPr>
          <p:cNvPr id="200779" name="Oval 75"/>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48</a:t>
            </a:r>
            <a:endParaRPr lang="en-US" altLang="en-US" sz="8800" b="1">
              <a:solidFill>
                <a:srgbClr val="FFFF00"/>
              </a:solidFill>
              <a:latin typeface="Arial Black" panose="020B0A04020102020204" pitchFamily="34" charset="0"/>
            </a:endParaRPr>
          </a:p>
        </p:txBody>
      </p:sp>
      <p:sp>
        <p:nvSpPr>
          <p:cNvPr id="200780" name="Oval 76"/>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47</a:t>
            </a:r>
            <a:endParaRPr lang="en-US" altLang="en-US" sz="8800" b="1">
              <a:solidFill>
                <a:srgbClr val="FFFF00"/>
              </a:solidFill>
              <a:latin typeface="Arial Black" panose="020B0A04020102020204" pitchFamily="34" charset="0"/>
            </a:endParaRPr>
          </a:p>
        </p:txBody>
      </p:sp>
      <p:sp>
        <p:nvSpPr>
          <p:cNvPr id="200781" name="Oval 77"/>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46</a:t>
            </a:r>
            <a:endParaRPr lang="en-US" altLang="en-US" sz="8800" b="1">
              <a:solidFill>
                <a:srgbClr val="FFFF00"/>
              </a:solidFill>
              <a:latin typeface="Arial Black" panose="020B0A04020102020204" pitchFamily="34" charset="0"/>
            </a:endParaRPr>
          </a:p>
        </p:txBody>
      </p:sp>
      <p:sp>
        <p:nvSpPr>
          <p:cNvPr id="200782" name="Oval 78"/>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45</a:t>
            </a:r>
            <a:endParaRPr lang="en-US" altLang="en-US" sz="8800" b="1">
              <a:solidFill>
                <a:srgbClr val="FFFF00"/>
              </a:solidFill>
              <a:latin typeface="Arial Black" panose="020B0A04020102020204" pitchFamily="34" charset="0"/>
            </a:endParaRPr>
          </a:p>
        </p:txBody>
      </p:sp>
      <p:sp>
        <p:nvSpPr>
          <p:cNvPr id="200783" name="Oval 79"/>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44</a:t>
            </a:r>
            <a:endParaRPr lang="en-US" altLang="en-US" sz="8800" b="1">
              <a:solidFill>
                <a:srgbClr val="FFFF00"/>
              </a:solidFill>
              <a:latin typeface="Arial Black" panose="020B0A04020102020204" pitchFamily="34" charset="0"/>
            </a:endParaRPr>
          </a:p>
        </p:txBody>
      </p:sp>
      <p:sp>
        <p:nvSpPr>
          <p:cNvPr id="200784" name="Oval 80"/>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43</a:t>
            </a:r>
            <a:endParaRPr lang="en-US" altLang="en-US" sz="8800" b="1">
              <a:solidFill>
                <a:srgbClr val="FFFF00"/>
              </a:solidFill>
              <a:latin typeface="Arial Black" panose="020B0A04020102020204" pitchFamily="34" charset="0"/>
            </a:endParaRPr>
          </a:p>
        </p:txBody>
      </p:sp>
      <p:sp>
        <p:nvSpPr>
          <p:cNvPr id="200785" name="Oval 81"/>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42</a:t>
            </a:r>
            <a:endParaRPr lang="en-US" altLang="en-US" sz="8800" b="1">
              <a:solidFill>
                <a:srgbClr val="FFFF00"/>
              </a:solidFill>
              <a:latin typeface="Arial Black" panose="020B0A04020102020204" pitchFamily="34" charset="0"/>
            </a:endParaRPr>
          </a:p>
        </p:txBody>
      </p:sp>
      <p:sp>
        <p:nvSpPr>
          <p:cNvPr id="200786" name="Oval 82"/>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41</a:t>
            </a:r>
            <a:endParaRPr lang="en-US" altLang="en-US" sz="8800" b="1">
              <a:solidFill>
                <a:srgbClr val="FFFF00"/>
              </a:solidFill>
              <a:latin typeface="Arial Black" panose="020B0A04020102020204" pitchFamily="34" charset="0"/>
            </a:endParaRPr>
          </a:p>
        </p:txBody>
      </p:sp>
      <p:sp>
        <p:nvSpPr>
          <p:cNvPr id="200787" name="Oval 83"/>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40</a:t>
            </a:r>
            <a:endParaRPr lang="en-US" altLang="en-US" sz="8800" b="1">
              <a:solidFill>
                <a:srgbClr val="FFFF00"/>
              </a:solidFill>
              <a:latin typeface="Arial Black" panose="020B0A04020102020204" pitchFamily="34" charset="0"/>
            </a:endParaRPr>
          </a:p>
        </p:txBody>
      </p:sp>
      <p:sp>
        <p:nvSpPr>
          <p:cNvPr id="200788" name="Oval 84"/>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39</a:t>
            </a:r>
            <a:endParaRPr lang="en-US" altLang="en-US" sz="8800" b="1">
              <a:solidFill>
                <a:srgbClr val="FFFF00"/>
              </a:solidFill>
              <a:latin typeface="Arial Black" panose="020B0A04020102020204" pitchFamily="34" charset="0"/>
            </a:endParaRPr>
          </a:p>
        </p:txBody>
      </p:sp>
      <p:sp>
        <p:nvSpPr>
          <p:cNvPr id="200789" name="Oval 85"/>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38</a:t>
            </a:r>
            <a:endParaRPr lang="en-US" altLang="en-US" sz="8800" b="1">
              <a:solidFill>
                <a:srgbClr val="FFFF00"/>
              </a:solidFill>
              <a:latin typeface="Arial Black" panose="020B0A04020102020204" pitchFamily="34" charset="0"/>
            </a:endParaRPr>
          </a:p>
        </p:txBody>
      </p:sp>
      <p:sp>
        <p:nvSpPr>
          <p:cNvPr id="200790" name="Oval 86"/>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37</a:t>
            </a:r>
            <a:endParaRPr lang="en-US" altLang="en-US" sz="8800" b="1">
              <a:solidFill>
                <a:srgbClr val="FFFF00"/>
              </a:solidFill>
              <a:latin typeface="Arial Black" panose="020B0A04020102020204" pitchFamily="34" charset="0"/>
            </a:endParaRPr>
          </a:p>
        </p:txBody>
      </p:sp>
      <p:sp>
        <p:nvSpPr>
          <p:cNvPr id="200791" name="Oval 87"/>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36</a:t>
            </a:r>
            <a:endParaRPr lang="en-US" altLang="en-US" sz="8800" b="1">
              <a:solidFill>
                <a:srgbClr val="FFFF00"/>
              </a:solidFill>
              <a:latin typeface="Arial Black" panose="020B0A04020102020204" pitchFamily="34" charset="0"/>
            </a:endParaRPr>
          </a:p>
        </p:txBody>
      </p:sp>
      <p:sp>
        <p:nvSpPr>
          <p:cNvPr id="200792" name="Oval 88"/>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35</a:t>
            </a:r>
            <a:endParaRPr lang="en-US" altLang="en-US" sz="8800" b="1">
              <a:solidFill>
                <a:srgbClr val="FFFF00"/>
              </a:solidFill>
              <a:latin typeface="Arial Black" panose="020B0A04020102020204" pitchFamily="34" charset="0"/>
            </a:endParaRPr>
          </a:p>
        </p:txBody>
      </p:sp>
      <p:sp>
        <p:nvSpPr>
          <p:cNvPr id="200793" name="Oval 89"/>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34</a:t>
            </a:r>
            <a:endParaRPr lang="en-US" altLang="en-US" sz="8800" b="1">
              <a:solidFill>
                <a:srgbClr val="FFFF00"/>
              </a:solidFill>
              <a:latin typeface="Arial Black" panose="020B0A04020102020204" pitchFamily="34" charset="0"/>
            </a:endParaRPr>
          </a:p>
        </p:txBody>
      </p:sp>
      <p:sp>
        <p:nvSpPr>
          <p:cNvPr id="200794" name="Oval 90"/>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33</a:t>
            </a:r>
            <a:endParaRPr lang="en-US" altLang="en-US" sz="8800" b="1">
              <a:solidFill>
                <a:srgbClr val="FFFF00"/>
              </a:solidFill>
              <a:latin typeface="Arial Black" panose="020B0A04020102020204" pitchFamily="34" charset="0"/>
            </a:endParaRPr>
          </a:p>
        </p:txBody>
      </p:sp>
      <p:sp>
        <p:nvSpPr>
          <p:cNvPr id="200795" name="Oval 91"/>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32</a:t>
            </a:r>
            <a:endParaRPr lang="en-US" altLang="en-US" sz="8800" b="1">
              <a:solidFill>
                <a:srgbClr val="FFFF00"/>
              </a:solidFill>
              <a:latin typeface="Arial Black" panose="020B0A04020102020204" pitchFamily="34" charset="0"/>
            </a:endParaRPr>
          </a:p>
        </p:txBody>
      </p:sp>
      <p:sp>
        <p:nvSpPr>
          <p:cNvPr id="200796" name="Oval 92"/>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31</a:t>
            </a:r>
            <a:endParaRPr lang="en-US" altLang="en-US" sz="8800" b="1">
              <a:solidFill>
                <a:srgbClr val="FFFF00"/>
              </a:solidFill>
              <a:latin typeface="Arial Black" panose="020B0A04020102020204" pitchFamily="34" charset="0"/>
            </a:endParaRPr>
          </a:p>
        </p:txBody>
      </p:sp>
      <p:sp>
        <p:nvSpPr>
          <p:cNvPr id="200797" name="Oval 93"/>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30</a:t>
            </a:r>
            <a:endParaRPr lang="en-US" altLang="en-US" sz="8800" b="1">
              <a:solidFill>
                <a:srgbClr val="FFFF00"/>
              </a:solidFill>
              <a:latin typeface="Arial Black" panose="020B0A04020102020204" pitchFamily="34" charset="0"/>
            </a:endParaRPr>
          </a:p>
        </p:txBody>
      </p:sp>
      <p:sp>
        <p:nvSpPr>
          <p:cNvPr id="200798" name="Oval 94"/>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29</a:t>
            </a:r>
            <a:endParaRPr lang="en-US" altLang="en-US" sz="8800" b="1">
              <a:solidFill>
                <a:srgbClr val="FFFF00"/>
              </a:solidFill>
              <a:latin typeface="Arial Black" panose="020B0A04020102020204" pitchFamily="34" charset="0"/>
            </a:endParaRPr>
          </a:p>
        </p:txBody>
      </p:sp>
      <p:sp>
        <p:nvSpPr>
          <p:cNvPr id="200799" name="Oval 95"/>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28</a:t>
            </a:r>
            <a:endParaRPr lang="en-US" altLang="en-US" sz="8800" b="1">
              <a:solidFill>
                <a:srgbClr val="FFFF00"/>
              </a:solidFill>
              <a:latin typeface="Arial Black" panose="020B0A04020102020204" pitchFamily="34" charset="0"/>
            </a:endParaRPr>
          </a:p>
        </p:txBody>
      </p:sp>
      <p:sp>
        <p:nvSpPr>
          <p:cNvPr id="200800" name="Oval 96"/>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27</a:t>
            </a:r>
            <a:endParaRPr lang="en-US" altLang="en-US" sz="8800" b="1">
              <a:solidFill>
                <a:srgbClr val="FFFF00"/>
              </a:solidFill>
              <a:latin typeface="Arial Black" panose="020B0A04020102020204" pitchFamily="34" charset="0"/>
            </a:endParaRPr>
          </a:p>
        </p:txBody>
      </p:sp>
      <p:sp>
        <p:nvSpPr>
          <p:cNvPr id="200801" name="Oval 97"/>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26</a:t>
            </a:r>
            <a:endParaRPr lang="en-US" altLang="en-US" sz="8800" b="1">
              <a:solidFill>
                <a:srgbClr val="FFFF00"/>
              </a:solidFill>
              <a:latin typeface="Arial Black" panose="020B0A04020102020204" pitchFamily="34" charset="0"/>
            </a:endParaRPr>
          </a:p>
        </p:txBody>
      </p:sp>
      <p:sp>
        <p:nvSpPr>
          <p:cNvPr id="200802" name="Oval 98"/>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25</a:t>
            </a:r>
            <a:endParaRPr lang="en-US" altLang="en-US" sz="8800" b="1">
              <a:solidFill>
                <a:srgbClr val="FFFF00"/>
              </a:solidFill>
              <a:latin typeface="Arial Black" panose="020B0A04020102020204" pitchFamily="34" charset="0"/>
            </a:endParaRPr>
          </a:p>
        </p:txBody>
      </p:sp>
      <p:sp>
        <p:nvSpPr>
          <p:cNvPr id="200803" name="Oval 99"/>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24</a:t>
            </a:r>
            <a:endParaRPr lang="en-US" altLang="en-US" sz="8800" b="1">
              <a:solidFill>
                <a:srgbClr val="FFFF00"/>
              </a:solidFill>
              <a:latin typeface="Arial Black" panose="020B0A04020102020204" pitchFamily="34" charset="0"/>
            </a:endParaRPr>
          </a:p>
        </p:txBody>
      </p:sp>
      <p:sp>
        <p:nvSpPr>
          <p:cNvPr id="200804" name="Oval 100"/>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23</a:t>
            </a:r>
            <a:endParaRPr lang="en-US" altLang="en-US" sz="8800" b="1">
              <a:solidFill>
                <a:srgbClr val="FFFF00"/>
              </a:solidFill>
              <a:latin typeface="Arial Black" panose="020B0A04020102020204" pitchFamily="34" charset="0"/>
            </a:endParaRPr>
          </a:p>
        </p:txBody>
      </p:sp>
      <p:sp>
        <p:nvSpPr>
          <p:cNvPr id="200805" name="Oval 101"/>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22</a:t>
            </a:r>
            <a:endParaRPr lang="en-US" altLang="en-US" sz="8800" b="1">
              <a:solidFill>
                <a:srgbClr val="FFFF00"/>
              </a:solidFill>
              <a:latin typeface="Arial Black" panose="020B0A04020102020204" pitchFamily="34" charset="0"/>
            </a:endParaRPr>
          </a:p>
        </p:txBody>
      </p:sp>
      <p:sp>
        <p:nvSpPr>
          <p:cNvPr id="200806" name="Oval 102"/>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21</a:t>
            </a:r>
            <a:endParaRPr lang="en-US" altLang="en-US" sz="8800" b="1">
              <a:solidFill>
                <a:srgbClr val="FFFF00"/>
              </a:solidFill>
              <a:latin typeface="Arial Black" panose="020B0A04020102020204" pitchFamily="34" charset="0"/>
            </a:endParaRPr>
          </a:p>
        </p:txBody>
      </p:sp>
      <p:sp>
        <p:nvSpPr>
          <p:cNvPr id="200807" name="Oval 103"/>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20</a:t>
            </a:r>
            <a:endParaRPr lang="en-US" altLang="en-US" sz="8800" b="1">
              <a:solidFill>
                <a:srgbClr val="FFFF00"/>
              </a:solidFill>
              <a:latin typeface="Arial Black" panose="020B0A04020102020204" pitchFamily="34" charset="0"/>
            </a:endParaRPr>
          </a:p>
        </p:txBody>
      </p:sp>
      <p:sp>
        <p:nvSpPr>
          <p:cNvPr id="200808" name="Oval 104"/>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19</a:t>
            </a:r>
            <a:endParaRPr lang="en-US" altLang="en-US" sz="8800" b="1">
              <a:solidFill>
                <a:srgbClr val="FFFF00"/>
              </a:solidFill>
              <a:latin typeface="Arial Black" panose="020B0A04020102020204" pitchFamily="34" charset="0"/>
            </a:endParaRPr>
          </a:p>
        </p:txBody>
      </p:sp>
      <p:sp>
        <p:nvSpPr>
          <p:cNvPr id="200809" name="Oval 105"/>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18</a:t>
            </a:r>
            <a:endParaRPr lang="en-US" altLang="en-US" sz="8800" b="1">
              <a:solidFill>
                <a:srgbClr val="FFFF00"/>
              </a:solidFill>
              <a:latin typeface="Arial Black" panose="020B0A04020102020204" pitchFamily="34" charset="0"/>
            </a:endParaRPr>
          </a:p>
        </p:txBody>
      </p:sp>
      <p:sp>
        <p:nvSpPr>
          <p:cNvPr id="200810" name="Oval 106"/>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17</a:t>
            </a:r>
            <a:endParaRPr lang="en-US" altLang="en-US" sz="8800" b="1">
              <a:solidFill>
                <a:srgbClr val="FFFF00"/>
              </a:solidFill>
              <a:latin typeface="Arial Black" panose="020B0A04020102020204" pitchFamily="34" charset="0"/>
            </a:endParaRPr>
          </a:p>
        </p:txBody>
      </p:sp>
      <p:sp>
        <p:nvSpPr>
          <p:cNvPr id="200811" name="Oval 107"/>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16</a:t>
            </a:r>
            <a:endParaRPr lang="en-US" altLang="en-US" sz="8800" b="1">
              <a:solidFill>
                <a:srgbClr val="FFFF00"/>
              </a:solidFill>
              <a:latin typeface="Arial Black" panose="020B0A04020102020204" pitchFamily="34" charset="0"/>
            </a:endParaRPr>
          </a:p>
        </p:txBody>
      </p:sp>
      <p:sp>
        <p:nvSpPr>
          <p:cNvPr id="200812" name="Oval 108"/>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15</a:t>
            </a:r>
            <a:endParaRPr lang="en-US" altLang="en-US" sz="8800" b="1">
              <a:solidFill>
                <a:srgbClr val="FFFF00"/>
              </a:solidFill>
              <a:latin typeface="Arial Black" panose="020B0A04020102020204" pitchFamily="34" charset="0"/>
            </a:endParaRPr>
          </a:p>
        </p:txBody>
      </p:sp>
      <p:sp>
        <p:nvSpPr>
          <p:cNvPr id="200813" name="Oval 109"/>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14</a:t>
            </a:r>
            <a:endParaRPr lang="en-US" altLang="en-US" sz="8800" b="1">
              <a:solidFill>
                <a:srgbClr val="FFFF00"/>
              </a:solidFill>
              <a:latin typeface="Arial Black" panose="020B0A04020102020204" pitchFamily="34" charset="0"/>
            </a:endParaRPr>
          </a:p>
        </p:txBody>
      </p:sp>
      <p:sp>
        <p:nvSpPr>
          <p:cNvPr id="200814" name="Oval 110"/>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13</a:t>
            </a:r>
            <a:endParaRPr lang="en-US" altLang="en-US" sz="8800" b="1">
              <a:solidFill>
                <a:srgbClr val="FFFF00"/>
              </a:solidFill>
              <a:latin typeface="Arial Black" panose="020B0A04020102020204" pitchFamily="34" charset="0"/>
            </a:endParaRPr>
          </a:p>
        </p:txBody>
      </p:sp>
      <p:sp>
        <p:nvSpPr>
          <p:cNvPr id="200815" name="Oval 111"/>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12</a:t>
            </a:r>
            <a:endParaRPr lang="en-US" altLang="en-US" sz="8800" b="1">
              <a:solidFill>
                <a:srgbClr val="FFFF00"/>
              </a:solidFill>
              <a:latin typeface="Arial Black" panose="020B0A04020102020204" pitchFamily="34" charset="0"/>
            </a:endParaRPr>
          </a:p>
        </p:txBody>
      </p:sp>
      <p:sp>
        <p:nvSpPr>
          <p:cNvPr id="200816" name="Oval 112"/>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11</a:t>
            </a:r>
            <a:endParaRPr lang="en-US" altLang="en-US" sz="8800" b="1">
              <a:solidFill>
                <a:srgbClr val="FFFF00"/>
              </a:solidFill>
              <a:latin typeface="Arial Black" panose="020B0A04020102020204" pitchFamily="34" charset="0"/>
            </a:endParaRPr>
          </a:p>
        </p:txBody>
      </p:sp>
      <p:sp>
        <p:nvSpPr>
          <p:cNvPr id="200817" name="Oval 113"/>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10</a:t>
            </a:r>
            <a:endParaRPr lang="en-US" altLang="en-US" sz="8800" b="1">
              <a:solidFill>
                <a:srgbClr val="FFFF00"/>
              </a:solidFill>
              <a:latin typeface="Arial Black" panose="020B0A04020102020204" pitchFamily="34" charset="0"/>
            </a:endParaRPr>
          </a:p>
        </p:txBody>
      </p:sp>
      <p:sp>
        <p:nvSpPr>
          <p:cNvPr id="200818" name="Oval 114"/>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9</a:t>
            </a:r>
            <a:endParaRPr lang="en-US" altLang="en-US" sz="8800" b="1">
              <a:solidFill>
                <a:srgbClr val="FFFF00"/>
              </a:solidFill>
              <a:latin typeface="Arial Black" panose="020B0A04020102020204" pitchFamily="34" charset="0"/>
            </a:endParaRPr>
          </a:p>
        </p:txBody>
      </p:sp>
      <p:sp>
        <p:nvSpPr>
          <p:cNvPr id="200819" name="Oval 115"/>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8</a:t>
            </a:r>
            <a:endParaRPr lang="en-US" altLang="en-US" sz="8800" b="1">
              <a:solidFill>
                <a:srgbClr val="FFFF00"/>
              </a:solidFill>
              <a:latin typeface="Arial Black" panose="020B0A04020102020204" pitchFamily="34" charset="0"/>
            </a:endParaRPr>
          </a:p>
        </p:txBody>
      </p:sp>
      <p:sp>
        <p:nvSpPr>
          <p:cNvPr id="200820" name="Oval 116"/>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7</a:t>
            </a:r>
            <a:endParaRPr lang="en-US" altLang="en-US" sz="8800" b="1">
              <a:solidFill>
                <a:srgbClr val="FFFF00"/>
              </a:solidFill>
              <a:latin typeface="Arial Black" panose="020B0A04020102020204" pitchFamily="34" charset="0"/>
            </a:endParaRPr>
          </a:p>
        </p:txBody>
      </p:sp>
      <p:sp>
        <p:nvSpPr>
          <p:cNvPr id="200821" name="Oval 117"/>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6</a:t>
            </a:r>
            <a:endParaRPr lang="en-US" altLang="en-US" sz="8800" b="1">
              <a:solidFill>
                <a:srgbClr val="FFFF00"/>
              </a:solidFill>
              <a:latin typeface="Arial Black" panose="020B0A04020102020204" pitchFamily="34" charset="0"/>
            </a:endParaRPr>
          </a:p>
        </p:txBody>
      </p:sp>
      <p:sp>
        <p:nvSpPr>
          <p:cNvPr id="200822" name="Oval 118"/>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5</a:t>
            </a:r>
            <a:endParaRPr lang="en-US" altLang="en-US" sz="8800" b="1">
              <a:solidFill>
                <a:srgbClr val="FFFF00"/>
              </a:solidFill>
              <a:latin typeface="Arial Black" panose="020B0A04020102020204" pitchFamily="34" charset="0"/>
            </a:endParaRPr>
          </a:p>
        </p:txBody>
      </p:sp>
      <p:sp>
        <p:nvSpPr>
          <p:cNvPr id="200823" name="Oval 119"/>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4</a:t>
            </a:r>
            <a:endParaRPr lang="en-US" altLang="en-US" sz="8800" b="1">
              <a:solidFill>
                <a:srgbClr val="FFFF00"/>
              </a:solidFill>
              <a:latin typeface="Arial Black" panose="020B0A04020102020204" pitchFamily="34" charset="0"/>
            </a:endParaRPr>
          </a:p>
        </p:txBody>
      </p:sp>
      <p:sp>
        <p:nvSpPr>
          <p:cNvPr id="200824" name="Oval 120"/>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3</a:t>
            </a:r>
            <a:endParaRPr lang="en-US" altLang="en-US" sz="8800" b="1">
              <a:solidFill>
                <a:srgbClr val="FFFF00"/>
              </a:solidFill>
              <a:latin typeface="Arial Black" panose="020B0A04020102020204" pitchFamily="34" charset="0"/>
            </a:endParaRPr>
          </a:p>
        </p:txBody>
      </p:sp>
      <p:sp>
        <p:nvSpPr>
          <p:cNvPr id="200825" name="Oval 121"/>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2</a:t>
            </a:r>
            <a:endParaRPr lang="en-US" altLang="en-US" sz="8800" b="1">
              <a:solidFill>
                <a:srgbClr val="FFFF00"/>
              </a:solidFill>
              <a:latin typeface="Arial Black" panose="020B0A04020102020204" pitchFamily="34" charset="0"/>
            </a:endParaRPr>
          </a:p>
        </p:txBody>
      </p:sp>
      <p:sp>
        <p:nvSpPr>
          <p:cNvPr id="200826" name="Oval 122"/>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800" b="1">
                <a:solidFill>
                  <a:srgbClr val="FFFF00"/>
                </a:solidFill>
                <a:latin typeface="Times New Roman" panose="02020603050405020304" pitchFamily="18" charset="0"/>
              </a:rPr>
              <a:t>1</a:t>
            </a:r>
            <a:endParaRPr lang="en-US" altLang="en-US" sz="8800" b="1">
              <a:solidFill>
                <a:srgbClr val="FFFF00"/>
              </a:solidFill>
              <a:latin typeface="Arial Black" panose="020B0A04020102020204" pitchFamily="34" charset="0"/>
            </a:endParaRPr>
          </a:p>
        </p:txBody>
      </p:sp>
      <p:sp>
        <p:nvSpPr>
          <p:cNvPr id="200827" name="Oval 123"/>
          <p:cNvSpPr>
            <a:spLocks noChangeArrowheads="1"/>
          </p:cNvSpPr>
          <p:nvPr/>
        </p:nvSpPr>
        <p:spPr bwMode="auto">
          <a:xfrm>
            <a:off x="1792288" y="152400"/>
            <a:ext cx="1865312" cy="1485900"/>
          </a:xfrm>
          <a:prstGeom prst="ellipse">
            <a:avLst/>
          </a:prstGeom>
          <a:solidFill>
            <a:schemeClr val="accent2"/>
          </a:solidFill>
          <a:ln w="9525">
            <a:solidFill>
              <a:srgbClr val="FF33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FFFF00"/>
                </a:solidFill>
                <a:latin typeface=".VnArial" panose="020B7200000000000000" pitchFamily="34" charset="0"/>
              </a:rPr>
              <a:t>HÕt giê</a:t>
            </a:r>
          </a:p>
        </p:txBody>
      </p:sp>
    </p:spTree>
    <p:extLst>
      <p:ext uri="{BB962C8B-B14F-4D97-AF65-F5344CB8AC3E}">
        <p14:creationId xmlns:p14="http://schemas.microsoft.com/office/powerpoint/2010/main" val="998194738"/>
      </p:ext>
    </p:extLst>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200736"/>
                                        </p:tgtEl>
                                        <p:attrNameLst>
                                          <p:attrName>style.visibility</p:attrName>
                                        </p:attrNameLst>
                                      </p:cBhvr>
                                      <p:to>
                                        <p:strVal val="visible"/>
                                      </p:to>
                                    </p:set>
                                    <p:animEffect transition="in" filter="fade">
                                      <p:cBhvr>
                                        <p:cTn id="7" dur="770" decel="100000"/>
                                        <p:tgtEl>
                                          <p:spTgt spid="200736"/>
                                        </p:tgtEl>
                                      </p:cBhvr>
                                    </p:animEffect>
                                    <p:animScale>
                                      <p:cBhvr>
                                        <p:cTn id="8" dur="770" decel="100000"/>
                                        <p:tgtEl>
                                          <p:spTgt spid="200736"/>
                                        </p:tgtEl>
                                      </p:cBhvr>
                                      <p:from x="10000" y="10000"/>
                                      <p:to x="200000" y="450000"/>
                                    </p:animScale>
                                    <p:animScale>
                                      <p:cBhvr>
                                        <p:cTn id="9" dur="1230" accel="100000" fill="hold">
                                          <p:stCondLst>
                                            <p:cond delay="770"/>
                                          </p:stCondLst>
                                        </p:cTn>
                                        <p:tgtEl>
                                          <p:spTgt spid="200736"/>
                                        </p:tgtEl>
                                      </p:cBhvr>
                                      <p:from x="200000" y="450000"/>
                                      <p:to x="100000" y="100000"/>
                                    </p:animScale>
                                    <p:set>
                                      <p:cBhvr>
                                        <p:cTn id="10" dur="770" fill="hold"/>
                                        <p:tgtEl>
                                          <p:spTgt spid="200736"/>
                                        </p:tgtEl>
                                        <p:attrNameLst>
                                          <p:attrName>ppt_x</p:attrName>
                                        </p:attrNameLst>
                                      </p:cBhvr>
                                      <p:to>
                                        <p:strVal val="(0.5)"/>
                                      </p:to>
                                    </p:set>
                                    <p:anim from="(0.5)" to="(#ppt_x)" calcmode="lin" valueType="num">
                                      <p:cBhvr>
                                        <p:cTn id="11" dur="1230" accel="100000" fill="hold">
                                          <p:stCondLst>
                                            <p:cond delay="770"/>
                                          </p:stCondLst>
                                        </p:cTn>
                                        <p:tgtEl>
                                          <p:spTgt spid="200736"/>
                                        </p:tgtEl>
                                        <p:attrNameLst>
                                          <p:attrName>ppt_x</p:attrName>
                                        </p:attrNameLst>
                                      </p:cBhvr>
                                    </p:anim>
                                    <p:set>
                                      <p:cBhvr>
                                        <p:cTn id="12" dur="770" fill="hold"/>
                                        <p:tgtEl>
                                          <p:spTgt spid="200736"/>
                                        </p:tgtEl>
                                        <p:attrNameLst>
                                          <p:attrName>ppt_y</p:attrName>
                                        </p:attrNameLst>
                                      </p:cBhvr>
                                      <p:to>
                                        <p:strVal val="(#ppt_y+0.4)"/>
                                      </p:to>
                                    </p:set>
                                    <p:anim from="(#ppt_y+0.4)" to="(#ppt_y)" calcmode="lin" valueType="num">
                                      <p:cBhvr>
                                        <p:cTn id="13" dur="1230" accel="100000" fill="hold">
                                          <p:stCondLst>
                                            <p:cond delay="770"/>
                                          </p:stCondLst>
                                        </p:cTn>
                                        <p:tgtEl>
                                          <p:spTgt spid="20073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0737"/>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hammer.wav"/>
                                        </p:tgtEl>
                                      </p:cMediaNode>
                                    </p:audio>
                                  </p:subTnLst>
                                </p:cTn>
                              </p:par>
                            </p:childTnLst>
                          </p:cTn>
                        </p:par>
                        <p:par>
                          <p:cTn id="18" fill="hold" nodeType="afterGroup">
                            <p:stCondLst>
                              <p:cond delay="0"/>
                            </p:stCondLst>
                            <p:childTnLst>
                              <p:par>
                                <p:cTn id="19" presetID="1" presetClass="entr" presetSubtype="0" fill="hold" grpId="0" nodeType="afterEffect">
                                  <p:stCondLst>
                                    <p:cond delay="1000"/>
                                  </p:stCondLst>
                                  <p:childTnLst>
                                    <p:set>
                                      <p:cBhvr>
                                        <p:cTn id="20" dur="1" fill="hold">
                                          <p:stCondLst>
                                            <p:cond delay="0"/>
                                          </p:stCondLst>
                                        </p:cTn>
                                        <p:tgtEl>
                                          <p:spTgt spid="200738"/>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hammer.wav"/>
                                        </p:tgtEl>
                                      </p:cMediaNode>
                                    </p:audio>
                                  </p:subTnLst>
                                </p:cTn>
                              </p:par>
                            </p:childTnLst>
                          </p:cTn>
                        </p:par>
                        <p:par>
                          <p:cTn id="21" fill="hold" nodeType="afterGroup">
                            <p:stCondLst>
                              <p:cond delay="1000"/>
                            </p:stCondLst>
                            <p:childTnLst>
                              <p:par>
                                <p:cTn id="22" presetID="1" presetClass="entr" presetSubtype="0" fill="hold" grpId="0" nodeType="afterEffect">
                                  <p:stCondLst>
                                    <p:cond delay="1000"/>
                                  </p:stCondLst>
                                  <p:childTnLst>
                                    <p:set>
                                      <p:cBhvr>
                                        <p:cTn id="23" dur="1" fill="hold">
                                          <p:stCondLst>
                                            <p:cond delay="0"/>
                                          </p:stCondLst>
                                        </p:cTn>
                                        <p:tgtEl>
                                          <p:spTgt spid="200739"/>
                                        </p:tgtEl>
                                        <p:attrNameLst>
                                          <p:attrName>style.visibility</p:attrName>
                                        </p:attrNameLst>
                                      </p:cBhvr>
                                      <p:to>
                                        <p:strVal val="visible"/>
                                      </p:to>
                                    </p:set>
                                  </p:childTnLst>
                                </p:cTn>
                              </p:par>
                            </p:childTnLst>
                          </p:cTn>
                        </p:par>
                        <p:par>
                          <p:cTn id="24" fill="hold" nodeType="afterGroup">
                            <p:stCondLst>
                              <p:cond delay="2000"/>
                            </p:stCondLst>
                            <p:childTnLst>
                              <p:par>
                                <p:cTn id="25" presetID="1" presetClass="entr" presetSubtype="0" fill="hold" grpId="0" nodeType="afterEffect">
                                  <p:stCondLst>
                                    <p:cond delay="1000"/>
                                  </p:stCondLst>
                                  <p:childTnLst>
                                    <p:set>
                                      <p:cBhvr>
                                        <p:cTn id="26" dur="1" fill="hold">
                                          <p:stCondLst>
                                            <p:cond delay="0"/>
                                          </p:stCondLst>
                                        </p:cTn>
                                        <p:tgtEl>
                                          <p:spTgt spid="200740"/>
                                        </p:tgtEl>
                                        <p:attrNameLst>
                                          <p:attrName>style.visibility</p:attrName>
                                        </p:attrNameLst>
                                      </p:cBhvr>
                                      <p:to>
                                        <p:strVal val="visible"/>
                                      </p:to>
                                    </p:set>
                                  </p:childTnLst>
                                </p:cTn>
                              </p:par>
                            </p:childTnLst>
                          </p:cTn>
                        </p:par>
                        <p:par>
                          <p:cTn id="27" fill="hold" nodeType="afterGroup">
                            <p:stCondLst>
                              <p:cond delay="3000"/>
                            </p:stCondLst>
                            <p:childTnLst>
                              <p:par>
                                <p:cTn id="28" presetID="1" presetClass="entr" presetSubtype="0" fill="hold" grpId="0" nodeType="afterEffect">
                                  <p:stCondLst>
                                    <p:cond delay="1000"/>
                                  </p:stCondLst>
                                  <p:childTnLst>
                                    <p:set>
                                      <p:cBhvr>
                                        <p:cTn id="29" dur="1" fill="hold">
                                          <p:stCondLst>
                                            <p:cond delay="0"/>
                                          </p:stCondLst>
                                        </p:cTn>
                                        <p:tgtEl>
                                          <p:spTgt spid="200741"/>
                                        </p:tgtEl>
                                        <p:attrNameLst>
                                          <p:attrName>style.visibility</p:attrName>
                                        </p:attrNameLst>
                                      </p:cBhvr>
                                      <p:to>
                                        <p:strVal val="visible"/>
                                      </p:to>
                                    </p:set>
                                  </p:childTnLst>
                                </p:cTn>
                              </p:par>
                            </p:childTnLst>
                          </p:cTn>
                        </p:par>
                        <p:par>
                          <p:cTn id="30" fill="hold" nodeType="afterGroup">
                            <p:stCondLst>
                              <p:cond delay="4000"/>
                            </p:stCondLst>
                            <p:childTnLst>
                              <p:par>
                                <p:cTn id="31" presetID="1" presetClass="entr" presetSubtype="0" fill="hold" grpId="0" nodeType="afterEffect">
                                  <p:stCondLst>
                                    <p:cond delay="1000"/>
                                  </p:stCondLst>
                                  <p:childTnLst>
                                    <p:set>
                                      <p:cBhvr>
                                        <p:cTn id="32" dur="1" fill="hold">
                                          <p:stCondLst>
                                            <p:cond delay="0"/>
                                          </p:stCondLst>
                                        </p:cTn>
                                        <p:tgtEl>
                                          <p:spTgt spid="200742"/>
                                        </p:tgtEl>
                                        <p:attrNameLst>
                                          <p:attrName>style.visibility</p:attrName>
                                        </p:attrNameLst>
                                      </p:cBhvr>
                                      <p:to>
                                        <p:strVal val="visible"/>
                                      </p:to>
                                    </p:set>
                                  </p:childTnLst>
                                </p:cTn>
                              </p:par>
                            </p:childTnLst>
                          </p:cTn>
                        </p:par>
                        <p:par>
                          <p:cTn id="33" fill="hold" nodeType="afterGroup">
                            <p:stCondLst>
                              <p:cond delay="5000"/>
                            </p:stCondLst>
                            <p:childTnLst>
                              <p:par>
                                <p:cTn id="34" presetID="1" presetClass="entr" presetSubtype="0" fill="hold" grpId="0" nodeType="afterEffect">
                                  <p:stCondLst>
                                    <p:cond delay="1000"/>
                                  </p:stCondLst>
                                  <p:childTnLst>
                                    <p:set>
                                      <p:cBhvr>
                                        <p:cTn id="35" dur="1" fill="hold">
                                          <p:stCondLst>
                                            <p:cond delay="0"/>
                                          </p:stCondLst>
                                        </p:cTn>
                                        <p:tgtEl>
                                          <p:spTgt spid="200743"/>
                                        </p:tgtEl>
                                        <p:attrNameLst>
                                          <p:attrName>style.visibility</p:attrName>
                                        </p:attrNameLst>
                                      </p:cBhvr>
                                      <p:to>
                                        <p:strVal val="visible"/>
                                      </p:to>
                                    </p:set>
                                  </p:childTnLst>
                                </p:cTn>
                              </p:par>
                            </p:childTnLst>
                          </p:cTn>
                        </p:par>
                        <p:par>
                          <p:cTn id="36" fill="hold" nodeType="afterGroup">
                            <p:stCondLst>
                              <p:cond delay="6000"/>
                            </p:stCondLst>
                            <p:childTnLst>
                              <p:par>
                                <p:cTn id="37" presetID="1" presetClass="entr" presetSubtype="0" fill="hold" grpId="0" nodeType="afterEffect">
                                  <p:stCondLst>
                                    <p:cond delay="1000"/>
                                  </p:stCondLst>
                                  <p:childTnLst>
                                    <p:set>
                                      <p:cBhvr>
                                        <p:cTn id="38" dur="1" fill="hold">
                                          <p:stCondLst>
                                            <p:cond delay="0"/>
                                          </p:stCondLst>
                                        </p:cTn>
                                        <p:tgtEl>
                                          <p:spTgt spid="200744"/>
                                        </p:tgtEl>
                                        <p:attrNameLst>
                                          <p:attrName>style.visibility</p:attrName>
                                        </p:attrNameLst>
                                      </p:cBhvr>
                                      <p:to>
                                        <p:strVal val="visible"/>
                                      </p:to>
                                    </p:set>
                                  </p:childTnLst>
                                </p:cTn>
                              </p:par>
                            </p:childTnLst>
                          </p:cTn>
                        </p:par>
                        <p:par>
                          <p:cTn id="39" fill="hold" nodeType="afterGroup">
                            <p:stCondLst>
                              <p:cond delay="7000"/>
                            </p:stCondLst>
                            <p:childTnLst>
                              <p:par>
                                <p:cTn id="40" presetID="1" presetClass="entr" presetSubtype="0" fill="hold" grpId="0" nodeType="afterEffect">
                                  <p:stCondLst>
                                    <p:cond delay="1000"/>
                                  </p:stCondLst>
                                  <p:childTnLst>
                                    <p:set>
                                      <p:cBhvr>
                                        <p:cTn id="41" dur="1" fill="hold">
                                          <p:stCondLst>
                                            <p:cond delay="0"/>
                                          </p:stCondLst>
                                        </p:cTn>
                                        <p:tgtEl>
                                          <p:spTgt spid="200745"/>
                                        </p:tgtEl>
                                        <p:attrNameLst>
                                          <p:attrName>style.visibility</p:attrName>
                                        </p:attrNameLst>
                                      </p:cBhvr>
                                      <p:to>
                                        <p:strVal val="visible"/>
                                      </p:to>
                                    </p:set>
                                  </p:childTnLst>
                                </p:cTn>
                              </p:par>
                            </p:childTnLst>
                          </p:cTn>
                        </p:par>
                        <p:par>
                          <p:cTn id="42" fill="hold" nodeType="afterGroup">
                            <p:stCondLst>
                              <p:cond delay="8000"/>
                            </p:stCondLst>
                            <p:childTnLst>
                              <p:par>
                                <p:cTn id="43" presetID="1" presetClass="entr" presetSubtype="0" fill="hold" grpId="0" nodeType="afterEffect">
                                  <p:stCondLst>
                                    <p:cond delay="1000"/>
                                  </p:stCondLst>
                                  <p:childTnLst>
                                    <p:set>
                                      <p:cBhvr>
                                        <p:cTn id="44" dur="1" fill="hold">
                                          <p:stCondLst>
                                            <p:cond delay="0"/>
                                          </p:stCondLst>
                                        </p:cTn>
                                        <p:tgtEl>
                                          <p:spTgt spid="200746"/>
                                        </p:tgtEl>
                                        <p:attrNameLst>
                                          <p:attrName>style.visibility</p:attrName>
                                        </p:attrNameLst>
                                      </p:cBhvr>
                                      <p:to>
                                        <p:strVal val="visible"/>
                                      </p:to>
                                    </p:set>
                                  </p:childTnLst>
                                </p:cTn>
                              </p:par>
                            </p:childTnLst>
                          </p:cTn>
                        </p:par>
                        <p:par>
                          <p:cTn id="45" fill="hold" nodeType="afterGroup">
                            <p:stCondLst>
                              <p:cond delay="9000"/>
                            </p:stCondLst>
                            <p:childTnLst>
                              <p:par>
                                <p:cTn id="46" presetID="1" presetClass="entr" presetSubtype="0" fill="hold" grpId="0" nodeType="afterEffect">
                                  <p:stCondLst>
                                    <p:cond delay="1000"/>
                                  </p:stCondLst>
                                  <p:childTnLst>
                                    <p:set>
                                      <p:cBhvr>
                                        <p:cTn id="47" dur="1" fill="hold">
                                          <p:stCondLst>
                                            <p:cond delay="0"/>
                                          </p:stCondLst>
                                        </p:cTn>
                                        <p:tgtEl>
                                          <p:spTgt spid="200747"/>
                                        </p:tgtEl>
                                        <p:attrNameLst>
                                          <p:attrName>style.visibility</p:attrName>
                                        </p:attrNameLst>
                                      </p:cBhvr>
                                      <p:to>
                                        <p:strVal val="visible"/>
                                      </p:to>
                                    </p:set>
                                  </p:childTnLst>
                                </p:cTn>
                              </p:par>
                            </p:childTnLst>
                          </p:cTn>
                        </p:par>
                        <p:par>
                          <p:cTn id="48" fill="hold" nodeType="afterGroup">
                            <p:stCondLst>
                              <p:cond delay="10000"/>
                            </p:stCondLst>
                            <p:childTnLst>
                              <p:par>
                                <p:cTn id="49" presetID="1" presetClass="entr" presetSubtype="0" fill="hold" grpId="0" nodeType="afterEffect">
                                  <p:stCondLst>
                                    <p:cond delay="1000"/>
                                  </p:stCondLst>
                                  <p:childTnLst>
                                    <p:set>
                                      <p:cBhvr>
                                        <p:cTn id="50" dur="1" fill="hold">
                                          <p:stCondLst>
                                            <p:cond delay="0"/>
                                          </p:stCondLst>
                                        </p:cTn>
                                        <p:tgtEl>
                                          <p:spTgt spid="200748"/>
                                        </p:tgtEl>
                                        <p:attrNameLst>
                                          <p:attrName>style.visibility</p:attrName>
                                        </p:attrNameLst>
                                      </p:cBhvr>
                                      <p:to>
                                        <p:strVal val="visible"/>
                                      </p:to>
                                    </p:set>
                                  </p:childTnLst>
                                </p:cTn>
                              </p:par>
                            </p:childTnLst>
                          </p:cTn>
                        </p:par>
                        <p:par>
                          <p:cTn id="51" fill="hold" nodeType="afterGroup">
                            <p:stCondLst>
                              <p:cond delay="11000"/>
                            </p:stCondLst>
                            <p:childTnLst>
                              <p:par>
                                <p:cTn id="52" presetID="1" presetClass="entr" presetSubtype="0" fill="hold" grpId="0" nodeType="afterEffect">
                                  <p:stCondLst>
                                    <p:cond delay="1000"/>
                                  </p:stCondLst>
                                  <p:childTnLst>
                                    <p:set>
                                      <p:cBhvr>
                                        <p:cTn id="53" dur="1" fill="hold">
                                          <p:stCondLst>
                                            <p:cond delay="0"/>
                                          </p:stCondLst>
                                        </p:cTn>
                                        <p:tgtEl>
                                          <p:spTgt spid="200749"/>
                                        </p:tgtEl>
                                        <p:attrNameLst>
                                          <p:attrName>style.visibility</p:attrName>
                                        </p:attrNameLst>
                                      </p:cBhvr>
                                      <p:to>
                                        <p:strVal val="visible"/>
                                      </p:to>
                                    </p:set>
                                  </p:childTnLst>
                                </p:cTn>
                              </p:par>
                            </p:childTnLst>
                          </p:cTn>
                        </p:par>
                        <p:par>
                          <p:cTn id="54" fill="hold" nodeType="afterGroup">
                            <p:stCondLst>
                              <p:cond delay="12000"/>
                            </p:stCondLst>
                            <p:childTnLst>
                              <p:par>
                                <p:cTn id="55" presetID="1" presetClass="entr" presetSubtype="0" fill="hold" grpId="0" nodeType="afterEffect">
                                  <p:stCondLst>
                                    <p:cond delay="1000"/>
                                  </p:stCondLst>
                                  <p:childTnLst>
                                    <p:set>
                                      <p:cBhvr>
                                        <p:cTn id="56" dur="1" fill="hold">
                                          <p:stCondLst>
                                            <p:cond delay="0"/>
                                          </p:stCondLst>
                                        </p:cTn>
                                        <p:tgtEl>
                                          <p:spTgt spid="200750"/>
                                        </p:tgtEl>
                                        <p:attrNameLst>
                                          <p:attrName>style.visibility</p:attrName>
                                        </p:attrNameLst>
                                      </p:cBhvr>
                                      <p:to>
                                        <p:strVal val="visible"/>
                                      </p:to>
                                    </p:set>
                                  </p:childTnLst>
                                </p:cTn>
                              </p:par>
                            </p:childTnLst>
                          </p:cTn>
                        </p:par>
                        <p:par>
                          <p:cTn id="57" fill="hold" nodeType="afterGroup">
                            <p:stCondLst>
                              <p:cond delay="13000"/>
                            </p:stCondLst>
                            <p:childTnLst>
                              <p:par>
                                <p:cTn id="58" presetID="1" presetClass="entr" presetSubtype="0" fill="hold" grpId="0" nodeType="afterEffect">
                                  <p:stCondLst>
                                    <p:cond delay="1000"/>
                                  </p:stCondLst>
                                  <p:childTnLst>
                                    <p:set>
                                      <p:cBhvr>
                                        <p:cTn id="59" dur="1" fill="hold">
                                          <p:stCondLst>
                                            <p:cond delay="0"/>
                                          </p:stCondLst>
                                        </p:cTn>
                                        <p:tgtEl>
                                          <p:spTgt spid="200751"/>
                                        </p:tgtEl>
                                        <p:attrNameLst>
                                          <p:attrName>style.visibility</p:attrName>
                                        </p:attrNameLst>
                                      </p:cBhvr>
                                      <p:to>
                                        <p:strVal val="visible"/>
                                      </p:to>
                                    </p:set>
                                  </p:childTnLst>
                                </p:cTn>
                              </p:par>
                            </p:childTnLst>
                          </p:cTn>
                        </p:par>
                        <p:par>
                          <p:cTn id="60" fill="hold" nodeType="afterGroup">
                            <p:stCondLst>
                              <p:cond delay="14000"/>
                            </p:stCondLst>
                            <p:childTnLst>
                              <p:par>
                                <p:cTn id="61" presetID="1" presetClass="entr" presetSubtype="0" fill="hold" grpId="0" nodeType="afterEffect">
                                  <p:stCondLst>
                                    <p:cond delay="1000"/>
                                  </p:stCondLst>
                                  <p:childTnLst>
                                    <p:set>
                                      <p:cBhvr>
                                        <p:cTn id="62" dur="1" fill="hold">
                                          <p:stCondLst>
                                            <p:cond delay="0"/>
                                          </p:stCondLst>
                                        </p:cTn>
                                        <p:tgtEl>
                                          <p:spTgt spid="200752"/>
                                        </p:tgtEl>
                                        <p:attrNameLst>
                                          <p:attrName>style.visibility</p:attrName>
                                        </p:attrNameLst>
                                      </p:cBhvr>
                                      <p:to>
                                        <p:strVal val="visible"/>
                                      </p:to>
                                    </p:set>
                                  </p:childTnLst>
                                </p:cTn>
                              </p:par>
                            </p:childTnLst>
                          </p:cTn>
                        </p:par>
                        <p:par>
                          <p:cTn id="63" fill="hold" nodeType="afterGroup">
                            <p:stCondLst>
                              <p:cond delay="15000"/>
                            </p:stCondLst>
                            <p:childTnLst>
                              <p:par>
                                <p:cTn id="64" presetID="1" presetClass="entr" presetSubtype="0" fill="hold" grpId="0" nodeType="afterEffect">
                                  <p:stCondLst>
                                    <p:cond delay="1000"/>
                                  </p:stCondLst>
                                  <p:childTnLst>
                                    <p:set>
                                      <p:cBhvr>
                                        <p:cTn id="65" dur="1" fill="hold">
                                          <p:stCondLst>
                                            <p:cond delay="0"/>
                                          </p:stCondLst>
                                        </p:cTn>
                                        <p:tgtEl>
                                          <p:spTgt spid="200753"/>
                                        </p:tgtEl>
                                        <p:attrNameLst>
                                          <p:attrName>style.visibility</p:attrName>
                                        </p:attrNameLst>
                                      </p:cBhvr>
                                      <p:to>
                                        <p:strVal val="visible"/>
                                      </p:to>
                                    </p:set>
                                  </p:childTnLst>
                                </p:cTn>
                              </p:par>
                            </p:childTnLst>
                          </p:cTn>
                        </p:par>
                        <p:par>
                          <p:cTn id="66" fill="hold" nodeType="afterGroup">
                            <p:stCondLst>
                              <p:cond delay="16000"/>
                            </p:stCondLst>
                            <p:childTnLst>
                              <p:par>
                                <p:cTn id="67" presetID="1" presetClass="entr" presetSubtype="0" fill="hold" grpId="0" nodeType="afterEffect">
                                  <p:stCondLst>
                                    <p:cond delay="1000"/>
                                  </p:stCondLst>
                                  <p:childTnLst>
                                    <p:set>
                                      <p:cBhvr>
                                        <p:cTn id="68" dur="1" fill="hold">
                                          <p:stCondLst>
                                            <p:cond delay="0"/>
                                          </p:stCondLst>
                                        </p:cTn>
                                        <p:tgtEl>
                                          <p:spTgt spid="200754"/>
                                        </p:tgtEl>
                                        <p:attrNameLst>
                                          <p:attrName>style.visibility</p:attrName>
                                        </p:attrNameLst>
                                      </p:cBhvr>
                                      <p:to>
                                        <p:strVal val="visible"/>
                                      </p:to>
                                    </p:set>
                                  </p:childTnLst>
                                </p:cTn>
                              </p:par>
                            </p:childTnLst>
                          </p:cTn>
                        </p:par>
                        <p:par>
                          <p:cTn id="69" fill="hold" nodeType="afterGroup">
                            <p:stCondLst>
                              <p:cond delay="17000"/>
                            </p:stCondLst>
                            <p:childTnLst>
                              <p:par>
                                <p:cTn id="70" presetID="1" presetClass="entr" presetSubtype="0" fill="hold" grpId="0" nodeType="afterEffect">
                                  <p:stCondLst>
                                    <p:cond delay="1000"/>
                                  </p:stCondLst>
                                  <p:childTnLst>
                                    <p:set>
                                      <p:cBhvr>
                                        <p:cTn id="71" dur="1" fill="hold">
                                          <p:stCondLst>
                                            <p:cond delay="0"/>
                                          </p:stCondLst>
                                        </p:cTn>
                                        <p:tgtEl>
                                          <p:spTgt spid="200755"/>
                                        </p:tgtEl>
                                        <p:attrNameLst>
                                          <p:attrName>style.visibility</p:attrName>
                                        </p:attrNameLst>
                                      </p:cBhvr>
                                      <p:to>
                                        <p:strVal val="visible"/>
                                      </p:to>
                                    </p:set>
                                  </p:childTnLst>
                                </p:cTn>
                              </p:par>
                            </p:childTnLst>
                          </p:cTn>
                        </p:par>
                        <p:par>
                          <p:cTn id="72" fill="hold" nodeType="afterGroup">
                            <p:stCondLst>
                              <p:cond delay="18000"/>
                            </p:stCondLst>
                            <p:childTnLst>
                              <p:par>
                                <p:cTn id="73" presetID="1" presetClass="entr" presetSubtype="0" fill="hold" grpId="0" nodeType="afterEffect">
                                  <p:stCondLst>
                                    <p:cond delay="1000"/>
                                  </p:stCondLst>
                                  <p:childTnLst>
                                    <p:set>
                                      <p:cBhvr>
                                        <p:cTn id="74" dur="1" fill="hold">
                                          <p:stCondLst>
                                            <p:cond delay="0"/>
                                          </p:stCondLst>
                                        </p:cTn>
                                        <p:tgtEl>
                                          <p:spTgt spid="200756"/>
                                        </p:tgtEl>
                                        <p:attrNameLst>
                                          <p:attrName>style.visibility</p:attrName>
                                        </p:attrNameLst>
                                      </p:cBhvr>
                                      <p:to>
                                        <p:strVal val="visible"/>
                                      </p:to>
                                    </p:set>
                                  </p:childTnLst>
                                </p:cTn>
                              </p:par>
                            </p:childTnLst>
                          </p:cTn>
                        </p:par>
                        <p:par>
                          <p:cTn id="75" fill="hold" nodeType="afterGroup">
                            <p:stCondLst>
                              <p:cond delay="19000"/>
                            </p:stCondLst>
                            <p:childTnLst>
                              <p:par>
                                <p:cTn id="76" presetID="1" presetClass="entr" presetSubtype="0" fill="hold" grpId="0" nodeType="afterEffect">
                                  <p:stCondLst>
                                    <p:cond delay="1000"/>
                                  </p:stCondLst>
                                  <p:childTnLst>
                                    <p:set>
                                      <p:cBhvr>
                                        <p:cTn id="77" dur="1" fill="hold">
                                          <p:stCondLst>
                                            <p:cond delay="0"/>
                                          </p:stCondLst>
                                        </p:cTn>
                                        <p:tgtEl>
                                          <p:spTgt spid="200757"/>
                                        </p:tgtEl>
                                        <p:attrNameLst>
                                          <p:attrName>style.visibility</p:attrName>
                                        </p:attrNameLst>
                                      </p:cBhvr>
                                      <p:to>
                                        <p:strVal val="visible"/>
                                      </p:to>
                                    </p:set>
                                  </p:childTnLst>
                                </p:cTn>
                              </p:par>
                            </p:childTnLst>
                          </p:cTn>
                        </p:par>
                        <p:par>
                          <p:cTn id="78" fill="hold" nodeType="afterGroup">
                            <p:stCondLst>
                              <p:cond delay="20000"/>
                            </p:stCondLst>
                            <p:childTnLst>
                              <p:par>
                                <p:cTn id="79" presetID="1" presetClass="entr" presetSubtype="0" fill="hold" grpId="0" nodeType="afterEffect">
                                  <p:stCondLst>
                                    <p:cond delay="1000"/>
                                  </p:stCondLst>
                                  <p:childTnLst>
                                    <p:set>
                                      <p:cBhvr>
                                        <p:cTn id="80" dur="1" fill="hold">
                                          <p:stCondLst>
                                            <p:cond delay="0"/>
                                          </p:stCondLst>
                                        </p:cTn>
                                        <p:tgtEl>
                                          <p:spTgt spid="200758"/>
                                        </p:tgtEl>
                                        <p:attrNameLst>
                                          <p:attrName>style.visibility</p:attrName>
                                        </p:attrNameLst>
                                      </p:cBhvr>
                                      <p:to>
                                        <p:strVal val="visible"/>
                                      </p:to>
                                    </p:set>
                                  </p:childTnLst>
                                </p:cTn>
                              </p:par>
                            </p:childTnLst>
                          </p:cTn>
                        </p:par>
                        <p:par>
                          <p:cTn id="81" fill="hold" nodeType="afterGroup">
                            <p:stCondLst>
                              <p:cond delay="21000"/>
                            </p:stCondLst>
                            <p:childTnLst>
                              <p:par>
                                <p:cTn id="82" presetID="1" presetClass="entr" presetSubtype="0" fill="hold" grpId="0" nodeType="afterEffect">
                                  <p:stCondLst>
                                    <p:cond delay="1000"/>
                                  </p:stCondLst>
                                  <p:childTnLst>
                                    <p:set>
                                      <p:cBhvr>
                                        <p:cTn id="83" dur="1" fill="hold">
                                          <p:stCondLst>
                                            <p:cond delay="0"/>
                                          </p:stCondLst>
                                        </p:cTn>
                                        <p:tgtEl>
                                          <p:spTgt spid="200759"/>
                                        </p:tgtEl>
                                        <p:attrNameLst>
                                          <p:attrName>style.visibility</p:attrName>
                                        </p:attrNameLst>
                                      </p:cBhvr>
                                      <p:to>
                                        <p:strVal val="visible"/>
                                      </p:to>
                                    </p:set>
                                  </p:childTnLst>
                                </p:cTn>
                              </p:par>
                            </p:childTnLst>
                          </p:cTn>
                        </p:par>
                        <p:par>
                          <p:cTn id="84" fill="hold" nodeType="afterGroup">
                            <p:stCondLst>
                              <p:cond delay="22000"/>
                            </p:stCondLst>
                            <p:childTnLst>
                              <p:par>
                                <p:cTn id="85" presetID="1" presetClass="entr" presetSubtype="0" fill="hold" grpId="0" nodeType="afterEffect">
                                  <p:stCondLst>
                                    <p:cond delay="1000"/>
                                  </p:stCondLst>
                                  <p:childTnLst>
                                    <p:set>
                                      <p:cBhvr>
                                        <p:cTn id="86" dur="1" fill="hold">
                                          <p:stCondLst>
                                            <p:cond delay="0"/>
                                          </p:stCondLst>
                                        </p:cTn>
                                        <p:tgtEl>
                                          <p:spTgt spid="200760"/>
                                        </p:tgtEl>
                                        <p:attrNameLst>
                                          <p:attrName>style.visibility</p:attrName>
                                        </p:attrNameLst>
                                      </p:cBhvr>
                                      <p:to>
                                        <p:strVal val="visible"/>
                                      </p:to>
                                    </p:set>
                                  </p:childTnLst>
                                </p:cTn>
                              </p:par>
                            </p:childTnLst>
                          </p:cTn>
                        </p:par>
                        <p:par>
                          <p:cTn id="87" fill="hold" nodeType="afterGroup">
                            <p:stCondLst>
                              <p:cond delay="23000"/>
                            </p:stCondLst>
                            <p:childTnLst>
                              <p:par>
                                <p:cTn id="88" presetID="1" presetClass="entr" presetSubtype="0" fill="hold" grpId="0" nodeType="afterEffect">
                                  <p:stCondLst>
                                    <p:cond delay="1000"/>
                                  </p:stCondLst>
                                  <p:childTnLst>
                                    <p:set>
                                      <p:cBhvr>
                                        <p:cTn id="89" dur="1" fill="hold">
                                          <p:stCondLst>
                                            <p:cond delay="0"/>
                                          </p:stCondLst>
                                        </p:cTn>
                                        <p:tgtEl>
                                          <p:spTgt spid="200761"/>
                                        </p:tgtEl>
                                        <p:attrNameLst>
                                          <p:attrName>style.visibility</p:attrName>
                                        </p:attrNameLst>
                                      </p:cBhvr>
                                      <p:to>
                                        <p:strVal val="visible"/>
                                      </p:to>
                                    </p:set>
                                  </p:childTnLst>
                                </p:cTn>
                              </p:par>
                            </p:childTnLst>
                          </p:cTn>
                        </p:par>
                        <p:par>
                          <p:cTn id="90" fill="hold" nodeType="afterGroup">
                            <p:stCondLst>
                              <p:cond delay="24000"/>
                            </p:stCondLst>
                            <p:childTnLst>
                              <p:par>
                                <p:cTn id="91" presetID="1" presetClass="entr" presetSubtype="0" fill="hold" grpId="0" nodeType="afterEffect">
                                  <p:stCondLst>
                                    <p:cond delay="1000"/>
                                  </p:stCondLst>
                                  <p:childTnLst>
                                    <p:set>
                                      <p:cBhvr>
                                        <p:cTn id="92" dur="1" fill="hold">
                                          <p:stCondLst>
                                            <p:cond delay="0"/>
                                          </p:stCondLst>
                                        </p:cTn>
                                        <p:tgtEl>
                                          <p:spTgt spid="200762"/>
                                        </p:tgtEl>
                                        <p:attrNameLst>
                                          <p:attrName>style.visibility</p:attrName>
                                        </p:attrNameLst>
                                      </p:cBhvr>
                                      <p:to>
                                        <p:strVal val="visible"/>
                                      </p:to>
                                    </p:set>
                                  </p:childTnLst>
                                </p:cTn>
                              </p:par>
                            </p:childTnLst>
                          </p:cTn>
                        </p:par>
                        <p:par>
                          <p:cTn id="93" fill="hold" nodeType="afterGroup">
                            <p:stCondLst>
                              <p:cond delay="25000"/>
                            </p:stCondLst>
                            <p:childTnLst>
                              <p:par>
                                <p:cTn id="94" presetID="1" presetClass="entr" presetSubtype="0" fill="hold" grpId="0" nodeType="afterEffect">
                                  <p:stCondLst>
                                    <p:cond delay="1000"/>
                                  </p:stCondLst>
                                  <p:childTnLst>
                                    <p:set>
                                      <p:cBhvr>
                                        <p:cTn id="95" dur="1" fill="hold">
                                          <p:stCondLst>
                                            <p:cond delay="0"/>
                                          </p:stCondLst>
                                        </p:cTn>
                                        <p:tgtEl>
                                          <p:spTgt spid="200763"/>
                                        </p:tgtEl>
                                        <p:attrNameLst>
                                          <p:attrName>style.visibility</p:attrName>
                                        </p:attrNameLst>
                                      </p:cBhvr>
                                      <p:to>
                                        <p:strVal val="visible"/>
                                      </p:to>
                                    </p:set>
                                  </p:childTnLst>
                                </p:cTn>
                              </p:par>
                            </p:childTnLst>
                          </p:cTn>
                        </p:par>
                        <p:par>
                          <p:cTn id="96" fill="hold" nodeType="afterGroup">
                            <p:stCondLst>
                              <p:cond delay="26000"/>
                            </p:stCondLst>
                            <p:childTnLst>
                              <p:par>
                                <p:cTn id="97" presetID="1" presetClass="entr" presetSubtype="0" fill="hold" grpId="0" nodeType="afterEffect">
                                  <p:stCondLst>
                                    <p:cond delay="1000"/>
                                  </p:stCondLst>
                                  <p:childTnLst>
                                    <p:set>
                                      <p:cBhvr>
                                        <p:cTn id="98" dur="1" fill="hold">
                                          <p:stCondLst>
                                            <p:cond delay="0"/>
                                          </p:stCondLst>
                                        </p:cTn>
                                        <p:tgtEl>
                                          <p:spTgt spid="200764"/>
                                        </p:tgtEl>
                                        <p:attrNameLst>
                                          <p:attrName>style.visibility</p:attrName>
                                        </p:attrNameLst>
                                      </p:cBhvr>
                                      <p:to>
                                        <p:strVal val="visible"/>
                                      </p:to>
                                    </p:set>
                                  </p:childTnLst>
                                </p:cTn>
                              </p:par>
                            </p:childTnLst>
                          </p:cTn>
                        </p:par>
                        <p:par>
                          <p:cTn id="99" fill="hold" nodeType="afterGroup">
                            <p:stCondLst>
                              <p:cond delay="27000"/>
                            </p:stCondLst>
                            <p:childTnLst>
                              <p:par>
                                <p:cTn id="100" presetID="1" presetClass="entr" presetSubtype="0" fill="hold" grpId="0" nodeType="afterEffect">
                                  <p:stCondLst>
                                    <p:cond delay="1000"/>
                                  </p:stCondLst>
                                  <p:childTnLst>
                                    <p:set>
                                      <p:cBhvr>
                                        <p:cTn id="101" dur="1" fill="hold">
                                          <p:stCondLst>
                                            <p:cond delay="0"/>
                                          </p:stCondLst>
                                        </p:cTn>
                                        <p:tgtEl>
                                          <p:spTgt spid="200765"/>
                                        </p:tgtEl>
                                        <p:attrNameLst>
                                          <p:attrName>style.visibility</p:attrName>
                                        </p:attrNameLst>
                                      </p:cBhvr>
                                      <p:to>
                                        <p:strVal val="visible"/>
                                      </p:to>
                                    </p:set>
                                  </p:childTnLst>
                                </p:cTn>
                              </p:par>
                            </p:childTnLst>
                          </p:cTn>
                        </p:par>
                        <p:par>
                          <p:cTn id="102" fill="hold" nodeType="afterGroup">
                            <p:stCondLst>
                              <p:cond delay="28000"/>
                            </p:stCondLst>
                            <p:childTnLst>
                              <p:par>
                                <p:cTn id="103" presetID="1" presetClass="entr" presetSubtype="0" fill="hold" grpId="0" nodeType="afterEffect">
                                  <p:stCondLst>
                                    <p:cond delay="1000"/>
                                  </p:stCondLst>
                                  <p:childTnLst>
                                    <p:set>
                                      <p:cBhvr>
                                        <p:cTn id="104" dur="1" fill="hold">
                                          <p:stCondLst>
                                            <p:cond delay="0"/>
                                          </p:stCondLst>
                                        </p:cTn>
                                        <p:tgtEl>
                                          <p:spTgt spid="200766"/>
                                        </p:tgtEl>
                                        <p:attrNameLst>
                                          <p:attrName>style.visibility</p:attrName>
                                        </p:attrNameLst>
                                      </p:cBhvr>
                                      <p:to>
                                        <p:strVal val="visible"/>
                                      </p:to>
                                    </p:set>
                                  </p:childTnLst>
                                </p:cTn>
                              </p:par>
                            </p:childTnLst>
                          </p:cTn>
                        </p:par>
                        <p:par>
                          <p:cTn id="105" fill="hold" nodeType="afterGroup">
                            <p:stCondLst>
                              <p:cond delay="29000"/>
                            </p:stCondLst>
                            <p:childTnLst>
                              <p:par>
                                <p:cTn id="106" presetID="1" presetClass="entr" presetSubtype="0" fill="hold" grpId="0" nodeType="afterEffect">
                                  <p:stCondLst>
                                    <p:cond delay="1000"/>
                                  </p:stCondLst>
                                  <p:childTnLst>
                                    <p:set>
                                      <p:cBhvr>
                                        <p:cTn id="107" dur="1" fill="hold">
                                          <p:stCondLst>
                                            <p:cond delay="0"/>
                                          </p:stCondLst>
                                        </p:cTn>
                                        <p:tgtEl>
                                          <p:spTgt spid="200767"/>
                                        </p:tgtEl>
                                        <p:attrNameLst>
                                          <p:attrName>style.visibility</p:attrName>
                                        </p:attrNameLst>
                                      </p:cBhvr>
                                      <p:to>
                                        <p:strVal val="visible"/>
                                      </p:to>
                                    </p:set>
                                  </p:childTnLst>
                                </p:cTn>
                              </p:par>
                            </p:childTnLst>
                          </p:cTn>
                        </p:par>
                        <p:par>
                          <p:cTn id="108" fill="hold" nodeType="afterGroup">
                            <p:stCondLst>
                              <p:cond delay="30000"/>
                            </p:stCondLst>
                            <p:childTnLst>
                              <p:par>
                                <p:cTn id="109" presetID="1" presetClass="entr" presetSubtype="0" fill="hold" grpId="0" nodeType="afterEffect">
                                  <p:stCondLst>
                                    <p:cond delay="0"/>
                                  </p:stCondLst>
                                  <p:childTnLst>
                                    <p:set>
                                      <p:cBhvr>
                                        <p:cTn id="110" dur="1" fill="hold">
                                          <p:stCondLst>
                                            <p:cond delay="0"/>
                                          </p:stCondLst>
                                        </p:cTn>
                                        <p:tgtEl>
                                          <p:spTgt spid="200768"/>
                                        </p:tgtEl>
                                        <p:attrNameLst>
                                          <p:attrName>style.visibility</p:attrName>
                                        </p:attrNameLst>
                                      </p:cBhvr>
                                      <p:to>
                                        <p:strVal val="visible"/>
                                      </p:to>
                                    </p:set>
                                  </p:childTnLst>
                                </p:cTn>
                              </p:par>
                            </p:childTnLst>
                          </p:cTn>
                        </p:par>
                        <p:par>
                          <p:cTn id="111" fill="hold" nodeType="afterGroup">
                            <p:stCondLst>
                              <p:cond delay="30000"/>
                            </p:stCondLst>
                            <p:childTnLst>
                              <p:par>
                                <p:cTn id="112" presetID="1" presetClass="entr" presetSubtype="0" fill="hold" grpId="0" nodeType="afterEffect">
                                  <p:stCondLst>
                                    <p:cond delay="1000"/>
                                  </p:stCondLst>
                                  <p:childTnLst>
                                    <p:set>
                                      <p:cBhvr>
                                        <p:cTn id="113" dur="1" fill="hold">
                                          <p:stCondLst>
                                            <p:cond delay="0"/>
                                          </p:stCondLst>
                                        </p:cTn>
                                        <p:tgtEl>
                                          <p:spTgt spid="200769"/>
                                        </p:tgtEl>
                                        <p:attrNameLst>
                                          <p:attrName>style.visibility</p:attrName>
                                        </p:attrNameLst>
                                      </p:cBhvr>
                                      <p:to>
                                        <p:strVal val="visible"/>
                                      </p:to>
                                    </p:set>
                                  </p:childTnLst>
                                </p:cTn>
                              </p:par>
                            </p:childTnLst>
                          </p:cTn>
                        </p:par>
                        <p:par>
                          <p:cTn id="114" fill="hold" nodeType="afterGroup">
                            <p:stCondLst>
                              <p:cond delay="31000"/>
                            </p:stCondLst>
                            <p:childTnLst>
                              <p:par>
                                <p:cTn id="115" presetID="1" presetClass="entr" presetSubtype="0" fill="hold" grpId="0" nodeType="afterEffect">
                                  <p:stCondLst>
                                    <p:cond delay="1000"/>
                                  </p:stCondLst>
                                  <p:childTnLst>
                                    <p:set>
                                      <p:cBhvr>
                                        <p:cTn id="116" dur="1" fill="hold">
                                          <p:stCondLst>
                                            <p:cond delay="0"/>
                                          </p:stCondLst>
                                        </p:cTn>
                                        <p:tgtEl>
                                          <p:spTgt spid="200770"/>
                                        </p:tgtEl>
                                        <p:attrNameLst>
                                          <p:attrName>style.visibility</p:attrName>
                                        </p:attrNameLst>
                                      </p:cBhvr>
                                      <p:to>
                                        <p:strVal val="visible"/>
                                      </p:to>
                                    </p:set>
                                  </p:childTnLst>
                                </p:cTn>
                              </p:par>
                            </p:childTnLst>
                          </p:cTn>
                        </p:par>
                        <p:par>
                          <p:cTn id="117" fill="hold" nodeType="afterGroup">
                            <p:stCondLst>
                              <p:cond delay="32000"/>
                            </p:stCondLst>
                            <p:childTnLst>
                              <p:par>
                                <p:cTn id="118" presetID="1" presetClass="entr" presetSubtype="0" fill="hold" grpId="0" nodeType="afterEffect">
                                  <p:stCondLst>
                                    <p:cond delay="1000"/>
                                  </p:stCondLst>
                                  <p:childTnLst>
                                    <p:set>
                                      <p:cBhvr>
                                        <p:cTn id="119" dur="1" fill="hold">
                                          <p:stCondLst>
                                            <p:cond delay="0"/>
                                          </p:stCondLst>
                                        </p:cTn>
                                        <p:tgtEl>
                                          <p:spTgt spid="200771"/>
                                        </p:tgtEl>
                                        <p:attrNameLst>
                                          <p:attrName>style.visibility</p:attrName>
                                        </p:attrNameLst>
                                      </p:cBhvr>
                                      <p:to>
                                        <p:strVal val="visible"/>
                                      </p:to>
                                    </p:set>
                                  </p:childTnLst>
                                </p:cTn>
                              </p:par>
                            </p:childTnLst>
                          </p:cTn>
                        </p:par>
                        <p:par>
                          <p:cTn id="120" fill="hold" nodeType="afterGroup">
                            <p:stCondLst>
                              <p:cond delay="33000"/>
                            </p:stCondLst>
                            <p:childTnLst>
                              <p:par>
                                <p:cTn id="121" presetID="1" presetClass="entr" presetSubtype="0" fill="hold" grpId="0" nodeType="afterEffect">
                                  <p:stCondLst>
                                    <p:cond delay="1000"/>
                                  </p:stCondLst>
                                  <p:childTnLst>
                                    <p:set>
                                      <p:cBhvr>
                                        <p:cTn id="122" dur="1" fill="hold">
                                          <p:stCondLst>
                                            <p:cond delay="0"/>
                                          </p:stCondLst>
                                        </p:cTn>
                                        <p:tgtEl>
                                          <p:spTgt spid="200772"/>
                                        </p:tgtEl>
                                        <p:attrNameLst>
                                          <p:attrName>style.visibility</p:attrName>
                                        </p:attrNameLst>
                                      </p:cBhvr>
                                      <p:to>
                                        <p:strVal val="visible"/>
                                      </p:to>
                                    </p:set>
                                  </p:childTnLst>
                                </p:cTn>
                              </p:par>
                            </p:childTnLst>
                          </p:cTn>
                        </p:par>
                        <p:par>
                          <p:cTn id="123" fill="hold" nodeType="afterGroup">
                            <p:stCondLst>
                              <p:cond delay="34000"/>
                            </p:stCondLst>
                            <p:childTnLst>
                              <p:par>
                                <p:cTn id="124" presetID="1" presetClass="entr" presetSubtype="0" fill="hold" grpId="0" nodeType="afterEffect">
                                  <p:stCondLst>
                                    <p:cond delay="1000"/>
                                  </p:stCondLst>
                                  <p:childTnLst>
                                    <p:set>
                                      <p:cBhvr>
                                        <p:cTn id="125" dur="1" fill="hold">
                                          <p:stCondLst>
                                            <p:cond delay="0"/>
                                          </p:stCondLst>
                                        </p:cTn>
                                        <p:tgtEl>
                                          <p:spTgt spid="200773"/>
                                        </p:tgtEl>
                                        <p:attrNameLst>
                                          <p:attrName>style.visibility</p:attrName>
                                        </p:attrNameLst>
                                      </p:cBhvr>
                                      <p:to>
                                        <p:strVal val="visible"/>
                                      </p:to>
                                    </p:set>
                                  </p:childTnLst>
                                </p:cTn>
                              </p:par>
                            </p:childTnLst>
                          </p:cTn>
                        </p:par>
                        <p:par>
                          <p:cTn id="126" fill="hold" nodeType="afterGroup">
                            <p:stCondLst>
                              <p:cond delay="35000"/>
                            </p:stCondLst>
                            <p:childTnLst>
                              <p:par>
                                <p:cTn id="127" presetID="1" presetClass="entr" presetSubtype="0" fill="hold" grpId="0" nodeType="afterEffect">
                                  <p:stCondLst>
                                    <p:cond delay="1000"/>
                                  </p:stCondLst>
                                  <p:childTnLst>
                                    <p:set>
                                      <p:cBhvr>
                                        <p:cTn id="128" dur="1" fill="hold">
                                          <p:stCondLst>
                                            <p:cond delay="0"/>
                                          </p:stCondLst>
                                        </p:cTn>
                                        <p:tgtEl>
                                          <p:spTgt spid="200774"/>
                                        </p:tgtEl>
                                        <p:attrNameLst>
                                          <p:attrName>style.visibility</p:attrName>
                                        </p:attrNameLst>
                                      </p:cBhvr>
                                      <p:to>
                                        <p:strVal val="visible"/>
                                      </p:to>
                                    </p:set>
                                  </p:childTnLst>
                                </p:cTn>
                              </p:par>
                            </p:childTnLst>
                          </p:cTn>
                        </p:par>
                        <p:par>
                          <p:cTn id="129" fill="hold" nodeType="afterGroup">
                            <p:stCondLst>
                              <p:cond delay="36000"/>
                            </p:stCondLst>
                            <p:childTnLst>
                              <p:par>
                                <p:cTn id="130" presetID="1" presetClass="entr" presetSubtype="0" fill="hold" grpId="0" nodeType="afterEffect">
                                  <p:stCondLst>
                                    <p:cond delay="1000"/>
                                  </p:stCondLst>
                                  <p:childTnLst>
                                    <p:set>
                                      <p:cBhvr>
                                        <p:cTn id="131" dur="1" fill="hold">
                                          <p:stCondLst>
                                            <p:cond delay="0"/>
                                          </p:stCondLst>
                                        </p:cTn>
                                        <p:tgtEl>
                                          <p:spTgt spid="200775"/>
                                        </p:tgtEl>
                                        <p:attrNameLst>
                                          <p:attrName>style.visibility</p:attrName>
                                        </p:attrNameLst>
                                      </p:cBhvr>
                                      <p:to>
                                        <p:strVal val="visible"/>
                                      </p:to>
                                    </p:set>
                                  </p:childTnLst>
                                </p:cTn>
                              </p:par>
                            </p:childTnLst>
                          </p:cTn>
                        </p:par>
                        <p:par>
                          <p:cTn id="132" fill="hold" nodeType="afterGroup">
                            <p:stCondLst>
                              <p:cond delay="37000"/>
                            </p:stCondLst>
                            <p:childTnLst>
                              <p:par>
                                <p:cTn id="133" presetID="1" presetClass="entr" presetSubtype="0" fill="hold" grpId="0" nodeType="afterEffect">
                                  <p:stCondLst>
                                    <p:cond delay="1000"/>
                                  </p:stCondLst>
                                  <p:childTnLst>
                                    <p:set>
                                      <p:cBhvr>
                                        <p:cTn id="134" dur="1" fill="hold">
                                          <p:stCondLst>
                                            <p:cond delay="0"/>
                                          </p:stCondLst>
                                        </p:cTn>
                                        <p:tgtEl>
                                          <p:spTgt spid="200776"/>
                                        </p:tgtEl>
                                        <p:attrNameLst>
                                          <p:attrName>style.visibility</p:attrName>
                                        </p:attrNameLst>
                                      </p:cBhvr>
                                      <p:to>
                                        <p:strVal val="visible"/>
                                      </p:to>
                                    </p:set>
                                  </p:childTnLst>
                                </p:cTn>
                              </p:par>
                            </p:childTnLst>
                          </p:cTn>
                        </p:par>
                        <p:par>
                          <p:cTn id="135" fill="hold" nodeType="afterGroup">
                            <p:stCondLst>
                              <p:cond delay="38000"/>
                            </p:stCondLst>
                            <p:childTnLst>
                              <p:par>
                                <p:cTn id="136" presetID="1" presetClass="entr" presetSubtype="0" fill="hold" grpId="0" nodeType="afterEffect">
                                  <p:stCondLst>
                                    <p:cond delay="1000"/>
                                  </p:stCondLst>
                                  <p:childTnLst>
                                    <p:set>
                                      <p:cBhvr>
                                        <p:cTn id="137" dur="1" fill="hold">
                                          <p:stCondLst>
                                            <p:cond delay="0"/>
                                          </p:stCondLst>
                                        </p:cTn>
                                        <p:tgtEl>
                                          <p:spTgt spid="200777"/>
                                        </p:tgtEl>
                                        <p:attrNameLst>
                                          <p:attrName>style.visibility</p:attrName>
                                        </p:attrNameLst>
                                      </p:cBhvr>
                                      <p:to>
                                        <p:strVal val="visible"/>
                                      </p:to>
                                    </p:set>
                                  </p:childTnLst>
                                </p:cTn>
                              </p:par>
                            </p:childTnLst>
                          </p:cTn>
                        </p:par>
                        <p:par>
                          <p:cTn id="138" fill="hold" nodeType="afterGroup">
                            <p:stCondLst>
                              <p:cond delay="39000"/>
                            </p:stCondLst>
                            <p:childTnLst>
                              <p:par>
                                <p:cTn id="139" presetID="1" presetClass="entr" presetSubtype="0" fill="hold" grpId="0" nodeType="afterEffect">
                                  <p:stCondLst>
                                    <p:cond delay="1000"/>
                                  </p:stCondLst>
                                  <p:childTnLst>
                                    <p:set>
                                      <p:cBhvr>
                                        <p:cTn id="140" dur="1" fill="hold">
                                          <p:stCondLst>
                                            <p:cond delay="0"/>
                                          </p:stCondLst>
                                        </p:cTn>
                                        <p:tgtEl>
                                          <p:spTgt spid="200778"/>
                                        </p:tgtEl>
                                        <p:attrNameLst>
                                          <p:attrName>style.visibility</p:attrName>
                                        </p:attrNameLst>
                                      </p:cBhvr>
                                      <p:to>
                                        <p:strVal val="visible"/>
                                      </p:to>
                                    </p:set>
                                  </p:childTnLst>
                                </p:cTn>
                              </p:par>
                            </p:childTnLst>
                          </p:cTn>
                        </p:par>
                        <p:par>
                          <p:cTn id="141" fill="hold" nodeType="afterGroup">
                            <p:stCondLst>
                              <p:cond delay="40000"/>
                            </p:stCondLst>
                            <p:childTnLst>
                              <p:par>
                                <p:cTn id="142" presetID="1" presetClass="entr" presetSubtype="0" fill="hold" grpId="0" nodeType="afterEffect">
                                  <p:stCondLst>
                                    <p:cond delay="1000"/>
                                  </p:stCondLst>
                                  <p:childTnLst>
                                    <p:set>
                                      <p:cBhvr>
                                        <p:cTn id="143" dur="1" fill="hold">
                                          <p:stCondLst>
                                            <p:cond delay="0"/>
                                          </p:stCondLst>
                                        </p:cTn>
                                        <p:tgtEl>
                                          <p:spTgt spid="200779"/>
                                        </p:tgtEl>
                                        <p:attrNameLst>
                                          <p:attrName>style.visibility</p:attrName>
                                        </p:attrNameLst>
                                      </p:cBhvr>
                                      <p:to>
                                        <p:strVal val="visible"/>
                                      </p:to>
                                    </p:set>
                                  </p:childTnLst>
                                </p:cTn>
                              </p:par>
                            </p:childTnLst>
                          </p:cTn>
                        </p:par>
                        <p:par>
                          <p:cTn id="144" fill="hold" nodeType="afterGroup">
                            <p:stCondLst>
                              <p:cond delay="41000"/>
                            </p:stCondLst>
                            <p:childTnLst>
                              <p:par>
                                <p:cTn id="145" presetID="1" presetClass="entr" presetSubtype="0" fill="hold" grpId="0" nodeType="afterEffect">
                                  <p:stCondLst>
                                    <p:cond delay="1000"/>
                                  </p:stCondLst>
                                  <p:childTnLst>
                                    <p:set>
                                      <p:cBhvr>
                                        <p:cTn id="146" dur="1" fill="hold">
                                          <p:stCondLst>
                                            <p:cond delay="0"/>
                                          </p:stCondLst>
                                        </p:cTn>
                                        <p:tgtEl>
                                          <p:spTgt spid="200780"/>
                                        </p:tgtEl>
                                        <p:attrNameLst>
                                          <p:attrName>style.visibility</p:attrName>
                                        </p:attrNameLst>
                                      </p:cBhvr>
                                      <p:to>
                                        <p:strVal val="visible"/>
                                      </p:to>
                                    </p:set>
                                  </p:childTnLst>
                                </p:cTn>
                              </p:par>
                            </p:childTnLst>
                          </p:cTn>
                        </p:par>
                        <p:par>
                          <p:cTn id="147" fill="hold" nodeType="afterGroup">
                            <p:stCondLst>
                              <p:cond delay="42000"/>
                            </p:stCondLst>
                            <p:childTnLst>
                              <p:par>
                                <p:cTn id="148" presetID="1" presetClass="entr" presetSubtype="0" fill="hold" grpId="0" nodeType="afterEffect">
                                  <p:stCondLst>
                                    <p:cond delay="1000"/>
                                  </p:stCondLst>
                                  <p:childTnLst>
                                    <p:set>
                                      <p:cBhvr>
                                        <p:cTn id="149" dur="1" fill="hold">
                                          <p:stCondLst>
                                            <p:cond delay="0"/>
                                          </p:stCondLst>
                                        </p:cTn>
                                        <p:tgtEl>
                                          <p:spTgt spid="200781"/>
                                        </p:tgtEl>
                                        <p:attrNameLst>
                                          <p:attrName>style.visibility</p:attrName>
                                        </p:attrNameLst>
                                      </p:cBhvr>
                                      <p:to>
                                        <p:strVal val="visible"/>
                                      </p:to>
                                    </p:set>
                                  </p:childTnLst>
                                </p:cTn>
                              </p:par>
                            </p:childTnLst>
                          </p:cTn>
                        </p:par>
                        <p:par>
                          <p:cTn id="150" fill="hold" nodeType="afterGroup">
                            <p:stCondLst>
                              <p:cond delay="43000"/>
                            </p:stCondLst>
                            <p:childTnLst>
                              <p:par>
                                <p:cTn id="151" presetID="1" presetClass="entr" presetSubtype="0" fill="hold" grpId="0" nodeType="afterEffect">
                                  <p:stCondLst>
                                    <p:cond delay="1000"/>
                                  </p:stCondLst>
                                  <p:childTnLst>
                                    <p:set>
                                      <p:cBhvr>
                                        <p:cTn id="152" dur="1" fill="hold">
                                          <p:stCondLst>
                                            <p:cond delay="0"/>
                                          </p:stCondLst>
                                        </p:cTn>
                                        <p:tgtEl>
                                          <p:spTgt spid="200782"/>
                                        </p:tgtEl>
                                        <p:attrNameLst>
                                          <p:attrName>style.visibility</p:attrName>
                                        </p:attrNameLst>
                                      </p:cBhvr>
                                      <p:to>
                                        <p:strVal val="visible"/>
                                      </p:to>
                                    </p:set>
                                  </p:childTnLst>
                                </p:cTn>
                              </p:par>
                            </p:childTnLst>
                          </p:cTn>
                        </p:par>
                        <p:par>
                          <p:cTn id="153" fill="hold" nodeType="afterGroup">
                            <p:stCondLst>
                              <p:cond delay="44000"/>
                            </p:stCondLst>
                            <p:childTnLst>
                              <p:par>
                                <p:cTn id="154" presetID="1" presetClass="entr" presetSubtype="0" fill="hold" grpId="0" nodeType="afterEffect">
                                  <p:stCondLst>
                                    <p:cond delay="1000"/>
                                  </p:stCondLst>
                                  <p:childTnLst>
                                    <p:set>
                                      <p:cBhvr>
                                        <p:cTn id="155" dur="1" fill="hold">
                                          <p:stCondLst>
                                            <p:cond delay="0"/>
                                          </p:stCondLst>
                                        </p:cTn>
                                        <p:tgtEl>
                                          <p:spTgt spid="200783"/>
                                        </p:tgtEl>
                                        <p:attrNameLst>
                                          <p:attrName>style.visibility</p:attrName>
                                        </p:attrNameLst>
                                      </p:cBhvr>
                                      <p:to>
                                        <p:strVal val="visible"/>
                                      </p:to>
                                    </p:set>
                                  </p:childTnLst>
                                </p:cTn>
                              </p:par>
                            </p:childTnLst>
                          </p:cTn>
                        </p:par>
                        <p:par>
                          <p:cTn id="156" fill="hold" nodeType="afterGroup">
                            <p:stCondLst>
                              <p:cond delay="45000"/>
                            </p:stCondLst>
                            <p:childTnLst>
                              <p:par>
                                <p:cTn id="157" presetID="1" presetClass="entr" presetSubtype="0" fill="hold" grpId="0" nodeType="afterEffect">
                                  <p:stCondLst>
                                    <p:cond delay="1000"/>
                                  </p:stCondLst>
                                  <p:childTnLst>
                                    <p:set>
                                      <p:cBhvr>
                                        <p:cTn id="158" dur="1" fill="hold">
                                          <p:stCondLst>
                                            <p:cond delay="0"/>
                                          </p:stCondLst>
                                        </p:cTn>
                                        <p:tgtEl>
                                          <p:spTgt spid="200784"/>
                                        </p:tgtEl>
                                        <p:attrNameLst>
                                          <p:attrName>style.visibility</p:attrName>
                                        </p:attrNameLst>
                                      </p:cBhvr>
                                      <p:to>
                                        <p:strVal val="visible"/>
                                      </p:to>
                                    </p:set>
                                  </p:childTnLst>
                                </p:cTn>
                              </p:par>
                            </p:childTnLst>
                          </p:cTn>
                        </p:par>
                        <p:par>
                          <p:cTn id="159" fill="hold" nodeType="afterGroup">
                            <p:stCondLst>
                              <p:cond delay="46000"/>
                            </p:stCondLst>
                            <p:childTnLst>
                              <p:par>
                                <p:cTn id="160" presetID="1" presetClass="entr" presetSubtype="0" fill="hold" grpId="0" nodeType="afterEffect">
                                  <p:stCondLst>
                                    <p:cond delay="1000"/>
                                  </p:stCondLst>
                                  <p:childTnLst>
                                    <p:set>
                                      <p:cBhvr>
                                        <p:cTn id="161" dur="1" fill="hold">
                                          <p:stCondLst>
                                            <p:cond delay="0"/>
                                          </p:stCondLst>
                                        </p:cTn>
                                        <p:tgtEl>
                                          <p:spTgt spid="200785"/>
                                        </p:tgtEl>
                                        <p:attrNameLst>
                                          <p:attrName>style.visibility</p:attrName>
                                        </p:attrNameLst>
                                      </p:cBhvr>
                                      <p:to>
                                        <p:strVal val="visible"/>
                                      </p:to>
                                    </p:set>
                                  </p:childTnLst>
                                </p:cTn>
                              </p:par>
                            </p:childTnLst>
                          </p:cTn>
                        </p:par>
                        <p:par>
                          <p:cTn id="162" fill="hold" nodeType="afterGroup">
                            <p:stCondLst>
                              <p:cond delay="47000"/>
                            </p:stCondLst>
                            <p:childTnLst>
                              <p:par>
                                <p:cTn id="163" presetID="1" presetClass="entr" presetSubtype="0" fill="hold" grpId="0" nodeType="afterEffect">
                                  <p:stCondLst>
                                    <p:cond delay="1000"/>
                                  </p:stCondLst>
                                  <p:childTnLst>
                                    <p:set>
                                      <p:cBhvr>
                                        <p:cTn id="164" dur="1" fill="hold">
                                          <p:stCondLst>
                                            <p:cond delay="0"/>
                                          </p:stCondLst>
                                        </p:cTn>
                                        <p:tgtEl>
                                          <p:spTgt spid="200786"/>
                                        </p:tgtEl>
                                        <p:attrNameLst>
                                          <p:attrName>style.visibility</p:attrName>
                                        </p:attrNameLst>
                                      </p:cBhvr>
                                      <p:to>
                                        <p:strVal val="visible"/>
                                      </p:to>
                                    </p:set>
                                  </p:childTnLst>
                                </p:cTn>
                              </p:par>
                            </p:childTnLst>
                          </p:cTn>
                        </p:par>
                        <p:par>
                          <p:cTn id="165" fill="hold" nodeType="afterGroup">
                            <p:stCondLst>
                              <p:cond delay="48000"/>
                            </p:stCondLst>
                            <p:childTnLst>
                              <p:par>
                                <p:cTn id="166" presetID="1" presetClass="entr" presetSubtype="0" fill="hold" grpId="0" nodeType="afterEffect">
                                  <p:stCondLst>
                                    <p:cond delay="1000"/>
                                  </p:stCondLst>
                                  <p:childTnLst>
                                    <p:set>
                                      <p:cBhvr>
                                        <p:cTn id="167" dur="1" fill="hold">
                                          <p:stCondLst>
                                            <p:cond delay="0"/>
                                          </p:stCondLst>
                                        </p:cTn>
                                        <p:tgtEl>
                                          <p:spTgt spid="200787"/>
                                        </p:tgtEl>
                                        <p:attrNameLst>
                                          <p:attrName>style.visibility</p:attrName>
                                        </p:attrNameLst>
                                      </p:cBhvr>
                                      <p:to>
                                        <p:strVal val="visible"/>
                                      </p:to>
                                    </p:set>
                                  </p:childTnLst>
                                </p:cTn>
                              </p:par>
                            </p:childTnLst>
                          </p:cTn>
                        </p:par>
                        <p:par>
                          <p:cTn id="168" fill="hold" nodeType="afterGroup">
                            <p:stCondLst>
                              <p:cond delay="49000"/>
                            </p:stCondLst>
                            <p:childTnLst>
                              <p:par>
                                <p:cTn id="169" presetID="1" presetClass="entr" presetSubtype="0" fill="hold" grpId="0" nodeType="afterEffect">
                                  <p:stCondLst>
                                    <p:cond delay="1000"/>
                                  </p:stCondLst>
                                  <p:childTnLst>
                                    <p:set>
                                      <p:cBhvr>
                                        <p:cTn id="170" dur="1" fill="hold">
                                          <p:stCondLst>
                                            <p:cond delay="0"/>
                                          </p:stCondLst>
                                        </p:cTn>
                                        <p:tgtEl>
                                          <p:spTgt spid="200788"/>
                                        </p:tgtEl>
                                        <p:attrNameLst>
                                          <p:attrName>style.visibility</p:attrName>
                                        </p:attrNameLst>
                                      </p:cBhvr>
                                      <p:to>
                                        <p:strVal val="visible"/>
                                      </p:to>
                                    </p:set>
                                  </p:childTnLst>
                                </p:cTn>
                              </p:par>
                            </p:childTnLst>
                          </p:cTn>
                        </p:par>
                        <p:par>
                          <p:cTn id="171" fill="hold" nodeType="afterGroup">
                            <p:stCondLst>
                              <p:cond delay="50000"/>
                            </p:stCondLst>
                            <p:childTnLst>
                              <p:par>
                                <p:cTn id="172" presetID="1" presetClass="entr" presetSubtype="0" fill="hold" grpId="0" nodeType="afterEffect">
                                  <p:stCondLst>
                                    <p:cond delay="1000"/>
                                  </p:stCondLst>
                                  <p:childTnLst>
                                    <p:set>
                                      <p:cBhvr>
                                        <p:cTn id="173" dur="1" fill="hold">
                                          <p:stCondLst>
                                            <p:cond delay="0"/>
                                          </p:stCondLst>
                                        </p:cTn>
                                        <p:tgtEl>
                                          <p:spTgt spid="200789"/>
                                        </p:tgtEl>
                                        <p:attrNameLst>
                                          <p:attrName>style.visibility</p:attrName>
                                        </p:attrNameLst>
                                      </p:cBhvr>
                                      <p:to>
                                        <p:strVal val="visible"/>
                                      </p:to>
                                    </p:set>
                                  </p:childTnLst>
                                </p:cTn>
                              </p:par>
                            </p:childTnLst>
                          </p:cTn>
                        </p:par>
                        <p:par>
                          <p:cTn id="174" fill="hold" nodeType="afterGroup">
                            <p:stCondLst>
                              <p:cond delay="51000"/>
                            </p:stCondLst>
                            <p:childTnLst>
                              <p:par>
                                <p:cTn id="175" presetID="1" presetClass="entr" presetSubtype="0" fill="hold" grpId="0" nodeType="afterEffect">
                                  <p:stCondLst>
                                    <p:cond delay="1000"/>
                                  </p:stCondLst>
                                  <p:childTnLst>
                                    <p:set>
                                      <p:cBhvr>
                                        <p:cTn id="176" dur="1" fill="hold">
                                          <p:stCondLst>
                                            <p:cond delay="0"/>
                                          </p:stCondLst>
                                        </p:cTn>
                                        <p:tgtEl>
                                          <p:spTgt spid="200790"/>
                                        </p:tgtEl>
                                        <p:attrNameLst>
                                          <p:attrName>style.visibility</p:attrName>
                                        </p:attrNameLst>
                                      </p:cBhvr>
                                      <p:to>
                                        <p:strVal val="visible"/>
                                      </p:to>
                                    </p:set>
                                  </p:childTnLst>
                                </p:cTn>
                              </p:par>
                            </p:childTnLst>
                          </p:cTn>
                        </p:par>
                        <p:par>
                          <p:cTn id="177" fill="hold" nodeType="afterGroup">
                            <p:stCondLst>
                              <p:cond delay="52000"/>
                            </p:stCondLst>
                            <p:childTnLst>
                              <p:par>
                                <p:cTn id="178" presetID="1" presetClass="entr" presetSubtype="0" fill="hold" grpId="0" nodeType="afterEffect">
                                  <p:stCondLst>
                                    <p:cond delay="1000"/>
                                  </p:stCondLst>
                                  <p:childTnLst>
                                    <p:set>
                                      <p:cBhvr>
                                        <p:cTn id="179" dur="1" fill="hold">
                                          <p:stCondLst>
                                            <p:cond delay="0"/>
                                          </p:stCondLst>
                                        </p:cTn>
                                        <p:tgtEl>
                                          <p:spTgt spid="200791"/>
                                        </p:tgtEl>
                                        <p:attrNameLst>
                                          <p:attrName>style.visibility</p:attrName>
                                        </p:attrNameLst>
                                      </p:cBhvr>
                                      <p:to>
                                        <p:strVal val="visible"/>
                                      </p:to>
                                    </p:set>
                                  </p:childTnLst>
                                </p:cTn>
                              </p:par>
                            </p:childTnLst>
                          </p:cTn>
                        </p:par>
                        <p:par>
                          <p:cTn id="180" fill="hold" nodeType="afterGroup">
                            <p:stCondLst>
                              <p:cond delay="53000"/>
                            </p:stCondLst>
                            <p:childTnLst>
                              <p:par>
                                <p:cTn id="181" presetID="1" presetClass="entr" presetSubtype="0" fill="hold" grpId="0" nodeType="afterEffect">
                                  <p:stCondLst>
                                    <p:cond delay="1000"/>
                                  </p:stCondLst>
                                  <p:childTnLst>
                                    <p:set>
                                      <p:cBhvr>
                                        <p:cTn id="182" dur="1" fill="hold">
                                          <p:stCondLst>
                                            <p:cond delay="0"/>
                                          </p:stCondLst>
                                        </p:cTn>
                                        <p:tgtEl>
                                          <p:spTgt spid="200792"/>
                                        </p:tgtEl>
                                        <p:attrNameLst>
                                          <p:attrName>style.visibility</p:attrName>
                                        </p:attrNameLst>
                                      </p:cBhvr>
                                      <p:to>
                                        <p:strVal val="visible"/>
                                      </p:to>
                                    </p:set>
                                  </p:childTnLst>
                                </p:cTn>
                              </p:par>
                            </p:childTnLst>
                          </p:cTn>
                        </p:par>
                        <p:par>
                          <p:cTn id="183" fill="hold" nodeType="afterGroup">
                            <p:stCondLst>
                              <p:cond delay="54000"/>
                            </p:stCondLst>
                            <p:childTnLst>
                              <p:par>
                                <p:cTn id="184" presetID="1" presetClass="entr" presetSubtype="0" fill="hold" grpId="0" nodeType="afterEffect">
                                  <p:stCondLst>
                                    <p:cond delay="1000"/>
                                  </p:stCondLst>
                                  <p:childTnLst>
                                    <p:set>
                                      <p:cBhvr>
                                        <p:cTn id="185" dur="1" fill="hold">
                                          <p:stCondLst>
                                            <p:cond delay="0"/>
                                          </p:stCondLst>
                                        </p:cTn>
                                        <p:tgtEl>
                                          <p:spTgt spid="200793"/>
                                        </p:tgtEl>
                                        <p:attrNameLst>
                                          <p:attrName>style.visibility</p:attrName>
                                        </p:attrNameLst>
                                      </p:cBhvr>
                                      <p:to>
                                        <p:strVal val="visible"/>
                                      </p:to>
                                    </p:set>
                                  </p:childTnLst>
                                </p:cTn>
                              </p:par>
                            </p:childTnLst>
                          </p:cTn>
                        </p:par>
                        <p:par>
                          <p:cTn id="186" fill="hold" nodeType="afterGroup">
                            <p:stCondLst>
                              <p:cond delay="55000"/>
                            </p:stCondLst>
                            <p:childTnLst>
                              <p:par>
                                <p:cTn id="187" presetID="1" presetClass="entr" presetSubtype="0" fill="hold" grpId="0" nodeType="afterEffect">
                                  <p:stCondLst>
                                    <p:cond delay="1000"/>
                                  </p:stCondLst>
                                  <p:childTnLst>
                                    <p:set>
                                      <p:cBhvr>
                                        <p:cTn id="188" dur="1" fill="hold">
                                          <p:stCondLst>
                                            <p:cond delay="0"/>
                                          </p:stCondLst>
                                        </p:cTn>
                                        <p:tgtEl>
                                          <p:spTgt spid="200794"/>
                                        </p:tgtEl>
                                        <p:attrNameLst>
                                          <p:attrName>style.visibility</p:attrName>
                                        </p:attrNameLst>
                                      </p:cBhvr>
                                      <p:to>
                                        <p:strVal val="visible"/>
                                      </p:to>
                                    </p:set>
                                  </p:childTnLst>
                                </p:cTn>
                              </p:par>
                            </p:childTnLst>
                          </p:cTn>
                        </p:par>
                        <p:par>
                          <p:cTn id="189" fill="hold" nodeType="afterGroup">
                            <p:stCondLst>
                              <p:cond delay="56000"/>
                            </p:stCondLst>
                            <p:childTnLst>
                              <p:par>
                                <p:cTn id="190" presetID="1" presetClass="entr" presetSubtype="0" fill="hold" grpId="0" nodeType="afterEffect">
                                  <p:stCondLst>
                                    <p:cond delay="1000"/>
                                  </p:stCondLst>
                                  <p:childTnLst>
                                    <p:set>
                                      <p:cBhvr>
                                        <p:cTn id="191" dur="1" fill="hold">
                                          <p:stCondLst>
                                            <p:cond delay="0"/>
                                          </p:stCondLst>
                                        </p:cTn>
                                        <p:tgtEl>
                                          <p:spTgt spid="200795"/>
                                        </p:tgtEl>
                                        <p:attrNameLst>
                                          <p:attrName>style.visibility</p:attrName>
                                        </p:attrNameLst>
                                      </p:cBhvr>
                                      <p:to>
                                        <p:strVal val="visible"/>
                                      </p:to>
                                    </p:set>
                                  </p:childTnLst>
                                </p:cTn>
                              </p:par>
                            </p:childTnLst>
                          </p:cTn>
                        </p:par>
                        <p:par>
                          <p:cTn id="192" fill="hold" nodeType="afterGroup">
                            <p:stCondLst>
                              <p:cond delay="57000"/>
                            </p:stCondLst>
                            <p:childTnLst>
                              <p:par>
                                <p:cTn id="193" presetID="1" presetClass="entr" presetSubtype="0" fill="hold" grpId="0" nodeType="afterEffect">
                                  <p:stCondLst>
                                    <p:cond delay="1000"/>
                                  </p:stCondLst>
                                  <p:childTnLst>
                                    <p:set>
                                      <p:cBhvr>
                                        <p:cTn id="194" dur="1" fill="hold">
                                          <p:stCondLst>
                                            <p:cond delay="0"/>
                                          </p:stCondLst>
                                        </p:cTn>
                                        <p:tgtEl>
                                          <p:spTgt spid="200796"/>
                                        </p:tgtEl>
                                        <p:attrNameLst>
                                          <p:attrName>style.visibility</p:attrName>
                                        </p:attrNameLst>
                                      </p:cBhvr>
                                      <p:to>
                                        <p:strVal val="visible"/>
                                      </p:to>
                                    </p:set>
                                  </p:childTnLst>
                                </p:cTn>
                              </p:par>
                            </p:childTnLst>
                          </p:cTn>
                        </p:par>
                        <p:par>
                          <p:cTn id="195" fill="hold" nodeType="afterGroup">
                            <p:stCondLst>
                              <p:cond delay="58000"/>
                            </p:stCondLst>
                            <p:childTnLst>
                              <p:par>
                                <p:cTn id="196" presetID="1" presetClass="entr" presetSubtype="0" fill="hold" grpId="0" nodeType="afterEffect">
                                  <p:stCondLst>
                                    <p:cond delay="1000"/>
                                  </p:stCondLst>
                                  <p:childTnLst>
                                    <p:set>
                                      <p:cBhvr>
                                        <p:cTn id="197" dur="1" fill="hold">
                                          <p:stCondLst>
                                            <p:cond delay="0"/>
                                          </p:stCondLst>
                                        </p:cTn>
                                        <p:tgtEl>
                                          <p:spTgt spid="200797"/>
                                        </p:tgtEl>
                                        <p:attrNameLst>
                                          <p:attrName>style.visibility</p:attrName>
                                        </p:attrNameLst>
                                      </p:cBhvr>
                                      <p:to>
                                        <p:strVal val="visible"/>
                                      </p:to>
                                    </p:set>
                                  </p:childTnLst>
                                </p:cTn>
                              </p:par>
                            </p:childTnLst>
                          </p:cTn>
                        </p:par>
                        <p:par>
                          <p:cTn id="198" fill="hold" nodeType="afterGroup">
                            <p:stCondLst>
                              <p:cond delay="59000"/>
                            </p:stCondLst>
                            <p:childTnLst>
                              <p:par>
                                <p:cTn id="199" presetID="1" presetClass="entr" presetSubtype="0" fill="hold" grpId="0" nodeType="afterEffect">
                                  <p:stCondLst>
                                    <p:cond delay="1000"/>
                                  </p:stCondLst>
                                  <p:childTnLst>
                                    <p:set>
                                      <p:cBhvr>
                                        <p:cTn id="200" dur="1" fill="hold">
                                          <p:stCondLst>
                                            <p:cond delay="0"/>
                                          </p:stCondLst>
                                        </p:cTn>
                                        <p:tgtEl>
                                          <p:spTgt spid="200798"/>
                                        </p:tgtEl>
                                        <p:attrNameLst>
                                          <p:attrName>style.visibility</p:attrName>
                                        </p:attrNameLst>
                                      </p:cBhvr>
                                      <p:to>
                                        <p:strVal val="visible"/>
                                      </p:to>
                                    </p:set>
                                  </p:childTnLst>
                                </p:cTn>
                              </p:par>
                            </p:childTnLst>
                          </p:cTn>
                        </p:par>
                        <p:par>
                          <p:cTn id="201" fill="hold" nodeType="afterGroup">
                            <p:stCondLst>
                              <p:cond delay="60000"/>
                            </p:stCondLst>
                            <p:childTnLst>
                              <p:par>
                                <p:cTn id="202" presetID="1" presetClass="entr" presetSubtype="0" fill="hold" grpId="0" nodeType="afterEffect">
                                  <p:stCondLst>
                                    <p:cond delay="1000"/>
                                  </p:stCondLst>
                                  <p:childTnLst>
                                    <p:set>
                                      <p:cBhvr>
                                        <p:cTn id="203" dur="1" fill="hold">
                                          <p:stCondLst>
                                            <p:cond delay="0"/>
                                          </p:stCondLst>
                                        </p:cTn>
                                        <p:tgtEl>
                                          <p:spTgt spid="200799"/>
                                        </p:tgtEl>
                                        <p:attrNameLst>
                                          <p:attrName>style.visibility</p:attrName>
                                        </p:attrNameLst>
                                      </p:cBhvr>
                                      <p:to>
                                        <p:strVal val="visible"/>
                                      </p:to>
                                    </p:set>
                                  </p:childTnLst>
                                </p:cTn>
                              </p:par>
                            </p:childTnLst>
                          </p:cTn>
                        </p:par>
                        <p:par>
                          <p:cTn id="204" fill="hold" nodeType="afterGroup">
                            <p:stCondLst>
                              <p:cond delay="61000"/>
                            </p:stCondLst>
                            <p:childTnLst>
                              <p:par>
                                <p:cTn id="205" presetID="1" presetClass="entr" presetSubtype="0" fill="hold" grpId="0" nodeType="afterEffect">
                                  <p:stCondLst>
                                    <p:cond delay="1000"/>
                                  </p:stCondLst>
                                  <p:childTnLst>
                                    <p:set>
                                      <p:cBhvr>
                                        <p:cTn id="206" dur="1" fill="hold">
                                          <p:stCondLst>
                                            <p:cond delay="0"/>
                                          </p:stCondLst>
                                        </p:cTn>
                                        <p:tgtEl>
                                          <p:spTgt spid="200800"/>
                                        </p:tgtEl>
                                        <p:attrNameLst>
                                          <p:attrName>style.visibility</p:attrName>
                                        </p:attrNameLst>
                                      </p:cBhvr>
                                      <p:to>
                                        <p:strVal val="visible"/>
                                      </p:to>
                                    </p:set>
                                  </p:childTnLst>
                                </p:cTn>
                              </p:par>
                            </p:childTnLst>
                          </p:cTn>
                        </p:par>
                        <p:par>
                          <p:cTn id="207" fill="hold" nodeType="afterGroup">
                            <p:stCondLst>
                              <p:cond delay="62000"/>
                            </p:stCondLst>
                            <p:childTnLst>
                              <p:par>
                                <p:cTn id="208" presetID="1" presetClass="entr" presetSubtype="0" fill="hold" grpId="0" nodeType="afterEffect">
                                  <p:stCondLst>
                                    <p:cond delay="1000"/>
                                  </p:stCondLst>
                                  <p:childTnLst>
                                    <p:set>
                                      <p:cBhvr>
                                        <p:cTn id="209" dur="1" fill="hold">
                                          <p:stCondLst>
                                            <p:cond delay="0"/>
                                          </p:stCondLst>
                                        </p:cTn>
                                        <p:tgtEl>
                                          <p:spTgt spid="200801"/>
                                        </p:tgtEl>
                                        <p:attrNameLst>
                                          <p:attrName>style.visibility</p:attrName>
                                        </p:attrNameLst>
                                      </p:cBhvr>
                                      <p:to>
                                        <p:strVal val="visible"/>
                                      </p:to>
                                    </p:set>
                                  </p:childTnLst>
                                </p:cTn>
                              </p:par>
                            </p:childTnLst>
                          </p:cTn>
                        </p:par>
                        <p:par>
                          <p:cTn id="210" fill="hold" nodeType="afterGroup">
                            <p:stCondLst>
                              <p:cond delay="63000"/>
                            </p:stCondLst>
                            <p:childTnLst>
                              <p:par>
                                <p:cTn id="211" presetID="1" presetClass="entr" presetSubtype="0" fill="hold" grpId="0" nodeType="afterEffect">
                                  <p:stCondLst>
                                    <p:cond delay="1000"/>
                                  </p:stCondLst>
                                  <p:childTnLst>
                                    <p:set>
                                      <p:cBhvr>
                                        <p:cTn id="212" dur="1" fill="hold">
                                          <p:stCondLst>
                                            <p:cond delay="0"/>
                                          </p:stCondLst>
                                        </p:cTn>
                                        <p:tgtEl>
                                          <p:spTgt spid="200802"/>
                                        </p:tgtEl>
                                        <p:attrNameLst>
                                          <p:attrName>style.visibility</p:attrName>
                                        </p:attrNameLst>
                                      </p:cBhvr>
                                      <p:to>
                                        <p:strVal val="visible"/>
                                      </p:to>
                                    </p:set>
                                  </p:childTnLst>
                                </p:cTn>
                              </p:par>
                            </p:childTnLst>
                          </p:cTn>
                        </p:par>
                        <p:par>
                          <p:cTn id="213" fill="hold" nodeType="afterGroup">
                            <p:stCondLst>
                              <p:cond delay="64000"/>
                            </p:stCondLst>
                            <p:childTnLst>
                              <p:par>
                                <p:cTn id="214" presetID="1" presetClass="entr" presetSubtype="0" fill="hold" grpId="0" nodeType="afterEffect">
                                  <p:stCondLst>
                                    <p:cond delay="1000"/>
                                  </p:stCondLst>
                                  <p:childTnLst>
                                    <p:set>
                                      <p:cBhvr>
                                        <p:cTn id="215" dur="1" fill="hold">
                                          <p:stCondLst>
                                            <p:cond delay="0"/>
                                          </p:stCondLst>
                                        </p:cTn>
                                        <p:tgtEl>
                                          <p:spTgt spid="200803"/>
                                        </p:tgtEl>
                                        <p:attrNameLst>
                                          <p:attrName>style.visibility</p:attrName>
                                        </p:attrNameLst>
                                      </p:cBhvr>
                                      <p:to>
                                        <p:strVal val="visible"/>
                                      </p:to>
                                    </p:set>
                                  </p:childTnLst>
                                </p:cTn>
                              </p:par>
                            </p:childTnLst>
                          </p:cTn>
                        </p:par>
                        <p:par>
                          <p:cTn id="216" fill="hold" nodeType="afterGroup">
                            <p:stCondLst>
                              <p:cond delay="65000"/>
                            </p:stCondLst>
                            <p:childTnLst>
                              <p:par>
                                <p:cTn id="217" presetID="1" presetClass="entr" presetSubtype="0" fill="hold" grpId="0" nodeType="afterEffect">
                                  <p:stCondLst>
                                    <p:cond delay="1000"/>
                                  </p:stCondLst>
                                  <p:childTnLst>
                                    <p:set>
                                      <p:cBhvr>
                                        <p:cTn id="218" dur="1" fill="hold">
                                          <p:stCondLst>
                                            <p:cond delay="0"/>
                                          </p:stCondLst>
                                        </p:cTn>
                                        <p:tgtEl>
                                          <p:spTgt spid="200804"/>
                                        </p:tgtEl>
                                        <p:attrNameLst>
                                          <p:attrName>style.visibility</p:attrName>
                                        </p:attrNameLst>
                                      </p:cBhvr>
                                      <p:to>
                                        <p:strVal val="visible"/>
                                      </p:to>
                                    </p:set>
                                  </p:childTnLst>
                                </p:cTn>
                              </p:par>
                            </p:childTnLst>
                          </p:cTn>
                        </p:par>
                        <p:par>
                          <p:cTn id="219" fill="hold" nodeType="afterGroup">
                            <p:stCondLst>
                              <p:cond delay="66000"/>
                            </p:stCondLst>
                            <p:childTnLst>
                              <p:par>
                                <p:cTn id="220" presetID="1" presetClass="entr" presetSubtype="0" fill="hold" grpId="0" nodeType="afterEffect">
                                  <p:stCondLst>
                                    <p:cond delay="1000"/>
                                  </p:stCondLst>
                                  <p:childTnLst>
                                    <p:set>
                                      <p:cBhvr>
                                        <p:cTn id="221" dur="1" fill="hold">
                                          <p:stCondLst>
                                            <p:cond delay="0"/>
                                          </p:stCondLst>
                                        </p:cTn>
                                        <p:tgtEl>
                                          <p:spTgt spid="200805"/>
                                        </p:tgtEl>
                                        <p:attrNameLst>
                                          <p:attrName>style.visibility</p:attrName>
                                        </p:attrNameLst>
                                      </p:cBhvr>
                                      <p:to>
                                        <p:strVal val="visible"/>
                                      </p:to>
                                    </p:set>
                                  </p:childTnLst>
                                </p:cTn>
                              </p:par>
                            </p:childTnLst>
                          </p:cTn>
                        </p:par>
                        <p:par>
                          <p:cTn id="222" fill="hold" nodeType="afterGroup">
                            <p:stCondLst>
                              <p:cond delay="67000"/>
                            </p:stCondLst>
                            <p:childTnLst>
                              <p:par>
                                <p:cTn id="223" presetID="1" presetClass="entr" presetSubtype="0" fill="hold" grpId="0" nodeType="afterEffect">
                                  <p:stCondLst>
                                    <p:cond delay="1000"/>
                                  </p:stCondLst>
                                  <p:childTnLst>
                                    <p:set>
                                      <p:cBhvr>
                                        <p:cTn id="224" dur="1" fill="hold">
                                          <p:stCondLst>
                                            <p:cond delay="0"/>
                                          </p:stCondLst>
                                        </p:cTn>
                                        <p:tgtEl>
                                          <p:spTgt spid="200806"/>
                                        </p:tgtEl>
                                        <p:attrNameLst>
                                          <p:attrName>style.visibility</p:attrName>
                                        </p:attrNameLst>
                                      </p:cBhvr>
                                      <p:to>
                                        <p:strVal val="visible"/>
                                      </p:to>
                                    </p:set>
                                  </p:childTnLst>
                                </p:cTn>
                              </p:par>
                            </p:childTnLst>
                          </p:cTn>
                        </p:par>
                        <p:par>
                          <p:cTn id="225" fill="hold" nodeType="afterGroup">
                            <p:stCondLst>
                              <p:cond delay="68000"/>
                            </p:stCondLst>
                            <p:childTnLst>
                              <p:par>
                                <p:cTn id="226" presetID="1" presetClass="entr" presetSubtype="0" fill="hold" grpId="0" nodeType="afterEffect">
                                  <p:stCondLst>
                                    <p:cond delay="1000"/>
                                  </p:stCondLst>
                                  <p:childTnLst>
                                    <p:set>
                                      <p:cBhvr>
                                        <p:cTn id="227" dur="1" fill="hold">
                                          <p:stCondLst>
                                            <p:cond delay="0"/>
                                          </p:stCondLst>
                                        </p:cTn>
                                        <p:tgtEl>
                                          <p:spTgt spid="200807"/>
                                        </p:tgtEl>
                                        <p:attrNameLst>
                                          <p:attrName>style.visibility</p:attrName>
                                        </p:attrNameLst>
                                      </p:cBhvr>
                                      <p:to>
                                        <p:strVal val="visible"/>
                                      </p:to>
                                    </p:set>
                                  </p:childTnLst>
                                </p:cTn>
                              </p:par>
                            </p:childTnLst>
                          </p:cTn>
                        </p:par>
                        <p:par>
                          <p:cTn id="228" fill="hold" nodeType="afterGroup">
                            <p:stCondLst>
                              <p:cond delay="69000"/>
                            </p:stCondLst>
                            <p:childTnLst>
                              <p:par>
                                <p:cTn id="229" presetID="1" presetClass="entr" presetSubtype="0" fill="hold" grpId="0" nodeType="afterEffect">
                                  <p:stCondLst>
                                    <p:cond delay="1000"/>
                                  </p:stCondLst>
                                  <p:childTnLst>
                                    <p:set>
                                      <p:cBhvr>
                                        <p:cTn id="230" dur="1" fill="hold">
                                          <p:stCondLst>
                                            <p:cond delay="0"/>
                                          </p:stCondLst>
                                        </p:cTn>
                                        <p:tgtEl>
                                          <p:spTgt spid="200808"/>
                                        </p:tgtEl>
                                        <p:attrNameLst>
                                          <p:attrName>style.visibility</p:attrName>
                                        </p:attrNameLst>
                                      </p:cBhvr>
                                      <p:to>
                                        <p:strVal val="visible"/>
                                      </p:to>
                                    </p:set>
                                  </p:childTnLst>
                                </p:cTn>
                              </p:par>
                            </p:childTnLst>
                          </p:cTn>
                        </p:par>
                        <p:par>
                          <p:cTn id="231" fill="hold" nodeType="afterGroup">
                            <p:stCondLst>
                              <p:cond delay="70000"/>
                            </p:stCondLst>
                            <p:childTnLst>
                              <p:par>
                                <p:cTn id="232" presetID="1" presetClass="entr" presetSubtype="0" fill="hold" grpId="0" nodeType="afterEffect">
                                  <p:stCondLst>
                                    <p:cond delay="1000"/>
                                  </p:stCondLst>
                                  <p:childTnLst>
                                    <p:set>
                                      <p:cBhvr>
                                        <p:cTn id="233" dur="1" fill="hold">
                                          <p:stCondLst>
                                            <p:cond delay="0"/>
                                          </p:stCondLst>
                                        </p:cTn>
                                        <p:tgtEl>
                                          <p:spTgt spid="200809"/>
                                        </p:tgtEl>
                                        <p:attrNameLst>
                                          <p:attrName>style.visibility</p:attrName>
                                        </p:attrNameLst>
                                      </p:cBhvr>
                                      <p:to>
                                        <p:strVal val="visible"/>
                                      </p:to>
                                    </p:set>
                                  </p:childTnLst>
                                </p:cTn>
                              </p:par>
                            </p:childTnLst>
                          </p:cTn>
                        </p:par>
                        <p:par>
                          <p:cTn id="234" fill="hold" nodeType="afterGroup">
                            <p:stCondLst>
                              <p:cond delay="71000"/>
                            </p:stCondLst>
                            <p:childTnLst>
                              <p:par>
                                <p:cTn id="235" presetID="1" presetClass="entr" presetSubtype="0" fill="hold" grpId="0" nodeType="afterEffect">
                                  <p:stCondLst>
                                    <p:cond delay="1000"/>
                                  </p:stCondLst>
                                  <p:childTnLst>
                                    <p:set>
                                      <p:cBhvr>
                                        <p:cTn id="236" dur="1" fill="hold">
                                          <p:stCondLst>
                                            <p:cond delay="0"/>
                                          </p:stCondLst>
                                        </p:cTn>
                                        <p:tgtEl>
                                          <p:spTgt spid="200810"/>
                                        </p:tgtEl>
                                        <p:attrNameLst>
                                          <p:attrName>style.visibility</p:attrName>
                                        </p:attrNameLst>
                                      </p:cBhvr>
                                      <p:to>
                                        <p:strVal val="visible"/>
                                      </p:to>
                                    </p:set>
                                  </p:childTnLst>
                                </p:cTn>
                              </p:par>
                            </p:childTnLst>
                          </p:cTn>
                        </p:par>
                        <p:par>
                          <p:cTn id="237" fill="hold" nodeType="afterGroup">
                            <p:stCondLst>
                              <p:cond delay="72000"/>
                            </p:stCondLst>
                            <p:childTnLst>
                              <p:par>
                                <p:cTn id="238" presetID="1" presetClass="entr" presetSubtype="0" fill="hold" grpId="0" nodeType="afterEffect">
                                  <p:stCondLst>
                                    <p:cond delay="1000"/>
                                  </p:stCondLst>
                                  <p:childTnLst>
                                    <p:set>
                                      <p:cBhvr>
                                        <p:cTn id="239" dur="1" fill="hold">
                                          <p:stCondLst>
                                            <p:cond delay="0"/>
                                          </p:stCondLst>
                                        </p:cTn>
                                        <p:tgtEl>
                                          <p:spTgt spid="200811"/>
                                        </p:tgtEl>
                                        <p:attrNameLst>
                                          <p:attrName>style.visibility</p:attrName>
                                        </p:attrNameLst>
                                      </p:cBhvr>
                                      <p:to>
                                        <p:strVal val="visible"/>
                                      </p:to>
                                    </p:set>
                                  </p:childTnLst>
                                </p:cTn>
                              </p:par>
                            </p:childTnLst>
                          </p:cTn>
                        </p:par>
                        <p:par>
                          <p:cTn id="240" fill="hold" nodeType="afterGroup">
                            <p:stCondLst>
                              <p:cond delay="73000"/>
                            </p:stCondLst>
                            <p:childTnLst>
                              <p:par>
                                <p:cTn id="241" presetID="1" presetClass="entr" presetSubtype="0" fill="hold" grpId="0" nodeType="afterEffect">
                                  <p:stCondLst>
                                    <p:cond delay="1000"/>
                                  </p:stCondLst>
                                  <p:childTnLst>
                                    <p:set>
                                      <p:cBhvr>
                                        <p:cTn id="242" dur="1" fill="hold">
                                          <p:stCondLst>
                                            <p:cond delay="0"/>
                                          </p:stCondLst>
                                        </p:cTn>
                                        <p:tgtEl>
                                          <p:spTgt spid="200812"/>
                                        </p:tgtEl>
                                        <p:attrNameLst>
                                          <p:attrName>style.visibility</p:attrName>
                                        </p:attrNameLst>
                                      </p:cBhvr>
                                      <p:to>
                                        <p:strVal val="visible"/>
                                      </p:to>
                                    </p:set>
                                  </p:childTnLst>
                                </p:cTn>
                              </p:par>
                            </p:childTnLst>
                          </p:cTn>
                        </p:par>
                        <p:par>
                          <p:cTn id="243" fill="hold" nodeType="afterGroup">
                            <p:stCondLst>
                              <p:cond delay="74000"/>
                            </p:stCondLst>
                            <p:childTnLst>
                              <p:par>
                                <p:cTn id="244" presetID="1" presetClass="entr" presetSubtype="0" fill="hold" grpId="0" nodeType="afterEffect">
                                  <p:stCondLst>
                                    <p:cond delay="1000"/>
                                  </p:stCondLst>
                                  <p:childTnLst>
                                    <p:set>
                                      <p:cBhvr>
                                        <p:cTn id="245" dur="1" fill="hold">
                                          <p:stCondLst>
                                            <p:cond delay="0"/>
                                          </p:stCondLst>
                                        </p:cTn>
                                        <p:tgtEl>
                                          <p:spTgt spid="200813"/>
                                        </p:tgtEl>
                                        <p:attrNameLst>
                                          <p:attrName>style.visibility</p:attrName>
                                        </p:attrNameLst>
                                      </p:cBhvr>
                                      <p:to>
                                        <p:strVal val="visible"/>
                                      </p:to>
                                    </p:set>
                                  </p:childTnLst>
                                </p:cTn>
                              </p:par>
                            </p:childTnLst>
                          </p:cTn>
                        </p:par>
                        <p:par>
                          <p:cTn id="246" fill="hold" nodeType="afterGroup">
                            <p:stCondLst>
                              <p:cond delay="75000"/>
                            </p:stCondLst>
                            <p:childTnLst>
                              <p:par>
                                <p:cTn id="247" presetID="1" presetClass="entr" presetSubtype="0" fill="hold" grpId="0" nodeType="afterEffect">
                                  <p:stCondLst>
                                    <p:cond delay="1000"/>
                                  </p:stCondLst>
                                  <p:childTnLst>
                                    <p:set>
                                      <p:cBhvr>
                                        <p:cTn id="248" dur="1" fill="hold">
                                          <p:stCondLst>
                                            <p:cond delay="0"/>
                                          </p:stCondLst>
                                        </p:cTn>
                                        <p:tgtEl>
                                          <p:spTgt spid="200814"/>
                                        </p:tgtEl>
                                        <p:attrNameLst>
                                          <p:attrName>style.visibility</p:attrName>
                                        </p:attrNameLst>
                                      </p:cBhvr>
                                      <p:to>
                                        <p:strVal val="visible"/>
                                      </p:to>
                                    </p:set>
                                  </p:childTnLst>
                                </p:cTn>
                              </p:par>
                            </p:childTnLst>
                          </p:cTn>
                        </p:par>
                        <p:par>
                          <p:cTn id="249" fill="hold" nodeType="afterGroup">
                            <p:stCondLst>
                              <p:cond delay="76000"/>
                            </p:stCondLst>
                            <p:childTnLst>
                              <p:par>
                                <p:cTn id="250" presetID="1" presetClass="entr" presetSubtype="0" fill="hold" grpId="0" nodeType="afterEffect">
                                  <p:stCondLst>
                                    <p:cond delay="1000"/>
                                  </p:stCondLst>
                                  <p:childTnLst>
                                    <p:set>
                                      <p:cBhvr>
                                        <p:cTn id="251" dur="1" fill="hold">
                                          <p:stCondLst>
                                            <p:cond delay="0"/>
                                          </p:stCondLst>
                                        </p:cTn>
                                        <p:tgtEl>
                                          <p:spTgt spid="200815"/>
                                        </p:tgtEl>
                                        <p:attrNameLst>
                                          <p:attrName>style.visibility</p:attrName>
                                        </p:attrNameLst>
                                      </p:cBhvr>
                                      <p:to>
                                        <p:strVal val="visible"/>
                                      </p:to>
                                    </p:set>
                                  </p:childTnLst>
                                </p:cTn>
                              </p:par>
                            </p:childTnLst>
                          </p:cTn>
                        </p:par>
                        <p:par>
                          <p:cTn id="252" fill="hold" nodeType="afterGroup">
                            <p:stCondLst>
                              <p:cond delay="77000"/>
                            </p:stCondLst>
                            <p:childTnLst>
                              <p:par>
                                <p:cTn id="253" presetID="1" presetClass="entr" presetSubtype="0" fill="hold" grpId="0" nodeType="afterEffect">
                                  <p:stCondLst>
                                    <p:cond delay="1000"/>
                                  </p:stCondLst>
                                  <p:childTnLst>
                                    <p:set>
                                      <p:cBhvr>
                                        <p:cTn id="254" dur="1" fill="hold">
                                          <p:stCondLst>
                                            <p:cond delay="0"/>
                                          </p:stCondLst>
                                        </p:cTn>
                                        <p:tgtEl>
                                          <p:spTgt spid="200816"/>
                                        </p:tgtEl>
                                        <p:attrNameLst>
                                          <p:attrName>style.visibility</p:attrName>
                                        </p:attrNameLst>
                                      </p:cBhvr>
                                      <p:to>
                                        <p:strVal val="visible"/>
                                      </p:to>
                                    </p:set>
                                  </p:childTnLst>
                                </p:cTn>
                              </p:par>
                            </p:childTnLst>
                          </p:cTn>
                        </p:par>
                        <p:par>
                          <p:cTn id="255" fill="hold" nodeType="afterGroup">
                            <p:stCondLst>
                              <p:cond delay="78000"/>
                            </p:stCondLst>
                            <p:childTnLst>
                              <p:par>
                                <p:cTn id="256" presetID="1" presetClass="entr" presetSubtype="0" fill="hold" grpId="0" nodeType="afterEffect">
                                  <p:stCondLst>
                                    <p:cond delay="1000"/>
                                  </p:stCondLst>
                                  <p:childTnLst>
                                    <p:set>
                                      <p:cBhvr>
                                        <p:cTn id="257" dur="1" fill="hold">
                                          <p:stCondLst>
                                            <p:cond delay="0"/>
                                          </p:stCondLst>
                                        </p:cTn>
                                        <p:tgtEl>
                                          <p:spTgt spid="200817"/>
                                        </p:tgtEl>
                                        <p:attrNameLst>
                                          <p:attrName>style.visibility</p:attrName>
                                        </p:attrNameLst>
                                      </p:cBhvr>
                                      <p:to>
                                        <p:strVal val="visible"/>
                                      </p:to>
                                    </p:set>
                                  </p:childTnLst>
                                </p:cTn>
                              </p:par>
                            </p:childTnLst>
                          </p:cTn>
                        </p:par>
                        <p:par>
                          <p:cTn id="258" fill="hold" nodeType="afterGroup">
                            <p:stCondLst>
                              <p:cond delay="79000"/>
                            </p:stCondLst>
                            <p:childTnLst>
                              <p:par>
                                <p:cTn id="259" presetID="1" presetClass="entr" presetSubtype="0" fill="hold" grpId="0" nodeType="afterEffect">
                                  <p:stCondLst>
                                    <p:cond delay="1000"/>
                                  </p:stCondLst>
                                  <p:childTnLst>
                                    <p:set>
                                      <p:cBhvr>
                                        <p:cTn id="260" dur="1" fill="hold">
                                          <p:stCondLst>
                                            <p:cond delay="0"/>
                                          </p:stCondLst>
                                        </p:cTn>
                                        <p:tgtEl>
                                          <p:spTgt spid="200818"/>
                                        </p:tgtEl>
                                        <p:attrNameLst>
                                          <p:attrName>style.visibility</p:attrName>
                                        </p:attrNameLst>
                                      </p:cBhvr>
                                      <p:to>
                                        <p:strVal val="visible"/>
                                      </p:to>
                                    </p:set>
                                  </p:childTnLst>
                                </p:cTn>
                              </p:par>
                            </p:childTnLst>
                          </p:cTn>
                        </p:par>
                        <p:par>
                          <p:cTn id="261" fill="hold" nodeType="afterGroup">
                            <p:stCondLst>
                              <p:cond delay="80000"/>
                            </p:stCondLst>
                            <p:childTnLst>
                              <p:par>
                                <p:cTn id="262" presetID="1" presetClass="entr" presetSubtype="0" fill="hold" grpId="0" nodeType="afterEffect">
                                  <p:stCondLst>
                                    <p:cond delay="1000"/>
                                  </p:stCondLst>
                                  <p:childTnLst>
                                    <p:set>
                                      <p:cBhvr>
                                        <p:cTn id="263" dur="1" fill="hold">
                                          <p:stCondLst>
                                            <p:cond delay="0"/>
                                          </p:stCondLst>
                                        </p:cTn>
                                        <p:tgtEl>
                                          <p:spTgt spid="200819"/>
                                        </p:tgtEl>
                                        <p:attrNameLst>
                                          <p:attrName>style.visibility</p:attrName>
                                        </p:attrNameLst>
                                      </p:cBhvr>
                                      <p:to>
                                        <p:strVal val="visible"/>
                                      </p:to>
                                    </p:set>
                                  </p:childTnLst>
                                </p:cTn>
                              </p:par>
                            </p:childTnLst>
                          </p:cTn>
                        </p:par>
                        <p:par>
                          <p:cTn id="264" fill="hold" nodeType="afterGroup">
                            <p:stCondLst>
                              <p:cond delay="81000"/>
                            </p:stCondLst>
                            <p:childTnLst>
                              <p:par>
                                <p:cTn id="265" presetID="1" presetClass="entr" presetSubtype="0" fill="hold" grpId="0" nodeType="afterEffect">
                                  <p:stCondLst>
                                    <p:cond delay="1000"/>
                                  </p:stCondLst>
                                  <p:childTnLst>
                                    <p:set>
                                      <p:cBhvr>
                                        <p:cTn id="266" dur="1" fill="hold">
                                          <p:stCondLst>
                                            <p:cond delay="0"/>
                                          </p:stCondLst>
                                        </p:cTn>
                                        <p:tgtEl>
                                          <p:spTgt spid="200820"/>
                                        </p:tgtEl>
                                        <p:attrNameLst>
                                          <p:attrName>style.visibility</p:attrName>
                                        </p:attrNameLst>
                                      </p:cBhvr>
                                      <p:to>
                                        <p:strVal val="visible"/>
                                      </p:to>
                                    </p:set>
                                  </p:childTnLst>
                                </p:cTn>
                              </p:par>
                            </p:childTnLst>
                          </p:cTn>
                        </p:par>
                        <p:par>
                          <p:cTn id="267" fill="hold" nodeType="afterGroup">
                            <p:stCondLst>
                              <p:cond delay="82000"/>
                            </p:stCondLst>
                            <p:childTnLst>
                              <p:par>
                                <p:cTn id="268" presetID="1" presetClass="entr" presetSubtype="0" fill="hold" grpId="0" nodeType="afterEffect">
                                  <p:stCondLst>
                                    <p:cond delay="1000"/>
                                  </p:stCondLst>
                                  <p:childTnLst>
                                    <p:set>
                                      <p:cBhvr>
                                        <p:cTn id="269" dur="1" fill="hold">
                                          <p:stCondLst>
                                            <p:cond delay="0"/>
                                          </p:stCondLst>
                                        </p:cTn>
                                        <p:tgtEl>
                                          <p:spTgt spid="200821"/>
                                        </p:tgtEl>
                                        <p:attrNameLst>
                                          <p:attrName>style.visibility</p:attrName>
                                        </p:attrNameLst>
                                      </p:cBhvr>
                                      <p:to>
                                        <p:strVal val="visible"/>
                                      </p:to>
                                    </p:set>
                                  </p:childTnLst>
                                </p:cTn>
                              </p:par>
                            </p:childTnLst>
                          </p:cTn>
                        </p:par>
                        <p:par>
                          <p:cTn id="270" fill="hold" nodeType="afterGroup">
                            <p:stCondLst>
                              <p:cond delay="83000"/>
                            </p:stCondLst>
                            <p:childTnLst>
                              <p:par>
                                <p:cTn id="271" presetID="1" presetClass="entr" presetSubtype="0" fill="hold" grpId="0" nodeType="afterEffect">
                                  <p:stCondLst>
                                    <p:cond delay="1000"/>
                                  </p:stCondLst>
                                  <p:childTnLst>
                                    <p:set>
                                      <p:cBhvr>
                                        <p:cTn id="272" dur="1" fill="hold">
                                          <p:stCondLst>
                                            <p:cond delay="0"/>
                                          </p:stCondLst>
                                        </p:cTn>
                                        <p:tgtEl>
                                          <p:spTgt spid="200822"/>
                                        </p:tgtEl>
                                        <p:attrNameLst>
                                          <p:attrName>style.visibility</p:attrName>
                                        </p:attrNameLst>
                                      </p:cBhvr>
                                      <p:to>
                                        <p:strVal val="visible"/>
                                      </p:to>
                                    </p:set>
                                  </p:childTnLst>
                                  <p:subTnLst>
                                    <p:audio>
                                      <p:cMediaNode>
                                        <p:cTn display="0" masterRel="sameClick">
                                          <p:stCondLst>
                                            <p:cond evt="begin" delay="0">
                                              <p:tn val="271"/>
                                            </p:cond>
                                          </p:stCondLst>
                                          <p:endCondLst>
                                            <p:cond evt="onStopAudio" delay="0">
                                              <p:tgtEl>
                                                <p:sldTgt/>
                                              </p:tgtEl>
                                            </p:cond>
                                          </p:endCondLst>
                                        </p:cTn>
                                        <p:tgtEl>
                                          <p:sndTgt r:embed="rId3" name="hammer.wav"/>
                                        </p:tgtEl>
                                      </p:cMediaNode>
                                    </p:audio>
                                  </p:subTnLst>
                                </p:cTn>
                              </p:par>
                            </p:childTnLst>
                          </p:cTn>
                        </p:par>
                        <p:par>
                          <p:cTn id="273" fill="hold" nodeType="afterGroup">
                            <p:stCondLst>
                              <p:cond delay="84000"/>
                            </p:stCondLst>
                            <p:childTnLst>
                              <p:par>
                                <p:cTn id="274" presetID="1" presetClass="entr" presetSubtype="0" fill="hold" grpId="0" nodeType="afterEffect">
                                  <p:stCondLst>
                                    <p:cond delay="1000"/>
                                  </p:stCondLst>
                                  <p:childTnLst>
                                    <p:set>
                                      <p:cBhvr>
                                        <p:cTn id="275" dur="1" fill="hold">
                                          <p:stCondLst>
                                            <p:cond delay="0"/>
                                          </p:stCondLst>
                                        </p:cTn>
                                        <p:tgtEl>
                                          <p:spTgt spid="200823"/>
                                        </p:tgtEl>
                                        <p:attrNameLst>
                                          <p:attrName>style.visibility</p:attrName>
                                        </p:attrNameLst>
                                      </p:cBhvr>
                                      <p:to>
                                        <p:strVal val="visible"/>
                                      </p:to>
                                    </p:set>
                                  </p:childTnLst>
                                  <p:subTnLst>
                                    <p:audio>
                                      <p:cMediaNode>
                                        <p:cTn display="0" masterRel="sameClick">
                                          <p:stCondLst>
                                            <p:cond evt="begin" delay="0">
                                              <p:tn val="274"/>
                                            </p:cond>
                                          </p:stCondLst>
                                          <p:endCondLst>
                                            <p:cond evt="onStopAudio" delay="0">
                                              <p:tgtEl>
                                                <p:sldTgt/>
                                              </p:tgtEl>
                                            </p:cond>
                                          </p:endCondLst>
                                        </p:cTn>
                                        <p:tgtEl>
                                          <p:sndTgt r:embed="rId3" name="hammer.wav"/>
                                        </p:tgtEl>
                                      </p:cMediaNode>
                                    </p:audio>
                                  </p:subTnLst>
                                </p:cTn>
                              </p:par>
                            </p:childTnLst>
                          </p:cTn>
                        </p:par>
                        <p:par>
                          <p:cTn id="276" fill="hold" nodeType="afterGroup">
                            <p:stCondLst>
                              <p:cond delay="85000"/>
                            </p:stCondLst>
                            <p:childTnLst>
                              <p:par>
                                <p:cTn id="277" presetID="1" presetClass="entr" presetSubtype="0" fill="hold" grpId="0" nodeType="afterEffect">
                                  <p:stCondLst>
                                    <p:cond delay="1000"/>
                                  </p:stCondLst>
                                  <p:childTnLst>
                                    <p:set>
                                      <p:cBhvr>
                                        <p:cTn id="278" dur="1" fill="hold">
                                          <p:stCondLst>
                                            <p:cond delay="0"/>
                                          </p:stCondLst>
                                        </p:cTn>
                                        <p:tgtEl>
                                          <p:spTgt spid="200824"/>
                                        </p:tgtEl>
                                        <p:attrNameLst>
                                          <p:attrName>style.visibility</p:attrName>
                                        </p:attrNameLst>
                                      </p:cBhvr>
                                      <p:to>
                                        <p:strVal val="visible"/>
                                      </p:to>
                                    </p:set>
                                  </p:childTnLst>
                                  <p:subTnLst>
                                    <p:audio>
                                      <p:cMediaNode>
                                        <p:cTn display="0" masterRel="sameClick">
                                          <p:stCondLst>
                                            <p:cond evt="begin" delay="0">
                                              <p:tn val="277"/>
                                            </p:cond>
                                          </p:stCondLst>
                                          <p:endCondLst>
                                            <p:cond evt="onStopAudio" delay="0">
                                              <p:tgtEl>
                                                <p:sldTgt/>
                                              </p:tgtEl>
                                            </p:cond>
                                          </p:endCondLst>
                                        </p:cTn>
                                        <p:tgtEl>
                                          <p:sndTgt r:embed="rId3" name="hammer.wav"/>
                                        </p:tgtEl>
                                      </p:cMediaNode>
                                    </p:audio>
                                  </p:subTnLst>
                                </p:cTn>
                              </p:par>
                            </p:childTnLst>
                          </p:cTn>
                        </p:par>
                        <p:par>
                          <p:cTn id="279" fill="hold" nodeType="afterGroup">
                            <p:stCondLst>
                              <p:cond delay="86000"/>
                            </p:stCondLst>
                            <p:childTnLst>
                              <p:par>
                                <p:cTn id="280" presetID="1" presetClass="entr" presetSubtype="0" fill="hold" grpId="0" nodeType="afterEffect">
                                  <p:stCondLst>
                                    <p:cond delay="1000"/>
                                  </p:stCondLst>
                                  <p:childTnLst>
                                    <p:set>
                                      <p:cBhvr>
                                        <p:cTn id="281" dur="1" fill="hold">
                                          <p:stCondLst>
                                            <p:cond delay="0"/>
                                          </p:stCondLst>
                                        </p:cTn>
                                        <p:tgtEl>
                                          <p:spTgt spid="200825"/>
                                        </p:tgtEl>
                                        <p:attrNameLst>
                                          <p:attrName>style.visibility</p:attrName>
                                        </p:attrNameLst>
                                      </p:cBhvr>
                                      <p:to>
                                        <p:strVal val="visible"/>
                                      </p:to>
                                    </p:set>
                                  </p:childTnLst>
                                  <p:subTnLst>
                                    <p:audio>
                                      <p:cMediaNode>
                                        <p:cTn display="0" masterRel="sameClick">
                                          <p:stCondLst>
                                            <p:cond evt="begin" delay="0">
                                              <p:tn val="280"/>
                                            </p:cond>
                                          </p:stCondLst>
                                          <p:endCondLst>
                                            <p:cond evt="onStopAudio" delay="0">
                                              <p:tgtEl>
                                                <p:sldTgt/>
                                              </p:tgtEl>
                                            </p:cond>
                                          </p:endCondLst>
                                        </p:cTn>
                                        <p:tgtEl>
                                          <p:sndTgt r:embed="rId3" name="hammer.wav"/>
                                        </p:tgtEl>
                                      </p:cMediaNode>
                                    </p:audio>
                                  </p:subTnLst>
                                </p:cTn>
                              </p:par>
                            </p:childTnLst>
                          </p:cTn>
                        </p:par>
                        <p:par>
                          <p:cTn id="282" fill="hold" nodeType="afterGroup">
                            <p:stCondLst>
                              <p:cond delay="87000"/>
                            </p:stCondLst>
                            <p:childTnLst>
                              <p:par>
                                <p:cTn id="283" presetID="1" presetClass="entr" presetSubtype="0" fill="hold" grpId="0" nodeType="afterEffect">
                                  <p:stCondLst>
                                    <p:cond delay="1000"/>
                                  </p:stCondLst>
                                  <p:childTnLst>
                                    <p:set>
                                      <p:cBhvr>
                                        <p:cTn id="284" dur="1" fill="hold">
                                          <p:stCondLst>
                                            <p:cond delay="0"/>
                                          </p:stCondLst>
                                        </p:cTn>
                                        <p:tgtEl>
                                          <p:spTgt spid="200826"/>
                                        </p:tgtEl>
                                        <p:attrNameLst>
                                          <p:attrName>style.visibility</p:attrName>
                                        </p:attrNameLst>
                                      </p:cBhvr>
                                      <p:to>
                                        <p:strVal val="visible"/>
                                      </p:to>
                                    </p:set>
                                  </p:childTnLst>
                                  <p:subTnLst>
                                    <p:audio>
                                      <p:cMediaNode>
                                        <p:cTn display="0" masterRel="sameClick">
                                          <p:stCondLst>
                                            <p:cond evt="begin" delay="0">
                                              <p:tn val="283"/>
                                            </p:cond>
                                          </p:stCondLst>
                                          <p:endCondLst>
                                            <p:cond evt="onStopAudio" delay="0">
                                              <p:tgtEl>
                                                <p:sldTgt/>
                                              </p:tgtEl>
                                            </p:cond>
                                          </p:endCondLst>
                                        </p:cTn>
                                        <p:tgtEl>
                                          <p:sndTgt r:embed="rId3" name="hammer.wav"/>
                                        </p:tgtEl>
                                      </p:cMediaNode>
                                    </p:audio>
                                  </p:subTnLst>
                                </p:cTn>
                              </p:par>
                            </p:childTnLst>
                          </p:cTn>
                        </p:par>
                        <p:par>
                          <p:cTn id="285" fill="hold" nodeType="afterGroup">
                            <p:stCondLst>
                              <p:cond delay="88000"/>
                            </p:stCondLst>
                            <p:childTnLst>
                              <p:par>
                                <p:cTn id="286" presetID="1" presetClass="entr" presetSubtype="0" fill="hold" grpId="0" nodeType="afterEffect">
                                  <p:stCondLst>
                                    <p:cond delay="1000"/>
                                  </p:stCondLst>
                                  <p:childTnLst>
                                    <p:set>
                                      <p:cBhvr>
                                        <p:cTn id="287" dur="1" fill="hold">
                                          <p:stCondLst>
                                            <p:cond delay="0"/>
                                          </p:stCondLst>
                                        </p:cTn>
                                        <p:tgtEl>
                                          <p:spTgt spid="200827"/>
                                        </p:tgtEl>
                                        <p:attrNameLst>
                                          <p:attrName>style.visibility</p:attrName>
                                        </p:attrNameLst>
                                      </p:cBhvr>
                                      <p:to>
                                        <p:strVal val="visible"/>
                                      </p:to>
                                    </p:set>
                                  </p:childTnLst>
                                  <p:subTnLst>
                                    <p:audio>
                                      <p:cMediaNode>
                                        <p:cTn display="0" masterRel="sameClick">
                                          <p:stCondLst>
                                            <p:cond evt="begin" delay="0">
                                              <p:tn val="286"/>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37" grpId="0" animBg="1"/>
      <p:bldP spid="200738" grpId="0" animBg="1"/>
      <p:bldP spid="200739" grpId="0" animBg="1"/>
      <p:bldP spid="200740" grpId="0" animBg="1"/>
      <p:bldP spid="200741" grpId="0" animBg="1"/>
      <p:bldP spid="200742" grpId="0" animBg="1"/>
      <p:bldP spid="200743" grpId="0" animBg="1"/>
      <p:bldP spid="200744" grpId="0" animBg="1"/>
      <p:bldP spid="200745" grpId="0" animBg="1"/>
      <p:bldP spid="200746" grpId="0" animBg="1"/>
      <p:bldP spid="200747" grpId="0" animBg="1"/>
      <p:bldP spid="200748" grpId="0" animBg="1"/>
      <p:bldP spid="200749" grpId="0" animBg="1"/>
      <p:bldP spid="200750" grpId="0" animBg="1"/>
      <p:bldP spid="200751" grpId="0" animBg="1"/>
      <p:bldP spid="200752" grpId="0" animBg="1"/>
      <p:bldP spid="200753" grpId="0" animBg="1"/>
      <p:bldP spid="200754" grpId="0" animBg="1"/>
      <p:bldP spid="200755" grpId="0" animBg="1"/>
      <p:bldP spid="200756" grpId="0" animBg="1"/>
      <p:bldP spid="200757" grpId="0" animBg="1"/>
      <p:bldP spid="200758" grpId="0" animBg="1"/>
      <p:bldP spid="200759" grpId="0" animBg="1"/>
      <p:bldP spid="200760" grpId="0" animBg="1"/>
      <p:bldP spid="200761" grpId="0" animBg="1"/>
      <p:bldP spid="200762" grpId="0" animBg="1"/>
      <p:bldP spid="200763" grpId="0" animBg="1"/>
      <p:bldP spid="200764" grpId="0" animBg="1"/>
      <p:bldP spid="200765" grpId="0" animBg="1"/>
      <p:bldP spid="200766" grpId="0" animBg="1"/>
      <p:bldP spid="200767" grpId="0" animBg="1"/>
      <p:bldP spid="200768" grpId="0" animBg="1"/>
      <p:bldP spid="200769" grpId="0" animBg="1"/>
      <p:bldP spid="200770" grpId="0" animBg="1"/>
      <p:bldP spid="200771" grpId="0" animBg="1"/>
      <p:bldP spid="200772" grpId="0" animBg="1"/>
      <p:bldP spid="200773" grpId="0" animBg="1"/>
      <p:bldP spid="200774" grpId="0" animBg="1"/>
      <p:bldP spid="200775" grpId="0" animBg="1"/>
      <p:bldP spid="200776" grpId="0" animBg="1"/>
      <p:bldP spid="200777" grpId="0" animBg="1"/>
      <p:bldP spid="200778" grpId="0" animBg="1"/>
      <p:bldP spid="200779" grpId="0" animBg="1"/>
      <p:bldP spid="200780" grpId="0" animBg="1"/>
      <p:bldP spid="200781" grpId="0" animBg="1"/>
      <p:bldP spid="200782" grpId="0" animBg="1"/>
      <p:bldP spid="200783" grpId="0" animBg="1"/>
      <p:bldP spid="200784" grpId="0" animBg="1"/>
      <p:bldP spid="200785" grpId="0" animBg="1"/>
      <p:bldP spid="200786" grpId="0" animBg="1"/>
      <p:bldP spid="200787" grpId="0" animBg="1"/>
      <p:bldP spid="200788" grpId="0" animBg="1"/>
      <p:bldP spid="200789" grpId="0" animBg="1"/>
      <p:bldP spid="200790" grpId="0" animBg="1"/>
      <p:bldP spid="200791" grpId="0" animBg="1"/>
      <p:bldP spid="200792" grpId="0" animBg="1"/>
      <p:bldP spid="200793" grpId="0" animBg="1"/>
      <p:bldP spid="200794" grpId="0" animBg="1"/>
      <p:bldP spid="200795" grpId="0" animBg="1"/>
      <p:bldP spid="200796" grpId="0" animBg="1"/>
      <p:bldP spid="200797" grpId="0" animBg="1"/>
      <p:bldP spid="200798" grpId="0" animBg="1"/>
      <p:bldP spid="200799" grpId="0" animBg="1"/>
      <p:bldP spid="200800" grpId="0" animBg="1"/>
      <p:bldP spid="200801" grpId="0" animBg="1"/>
      <p:bldP spid="200802" grpId="0" animBg="1"/>
      <p:bldP spid="200803" grpId="0" animBg="1"/>
      <p:bldP spid="200804" grpId="0" animBg="1"/>
      <p:bldP spid="200805" grpId="0" animBg="1"/>
      <p:bldP spid="200806" grpId="0" animBg="1"/>
      <p:bldP spid="200807" grpId="0" animBg="1"/>
      <p:bldP spid="200808" grpId="0" animBg="1"/>
      <p:bldP spid="200809" grpId="0" animBg="1"/>
      <p:bldP spid="200810" grpId="0" animBg="1"/>
      <p:bldP spid="200811" grpId="0" animBg="1"/>
      <p:bldP spid="200812" grpId="0" animBg="1"/>
      <p:bldP spid="200813" grpId="0" animBg="1"/>
      <p:bldP spid="200814" grpId="0" animBg="1"/>
      <p:bldP spid="200815" grpId="0" animBg="1"/>
      <p:bldP spid="200816" grpId="0" animBg="1"/>
      <p:bldP spid="200817" grpId="0" animBg="1"/>
      <p:bldP spid="200818" grpId="0" animBg="1"/>
      <p:bldP spid="200819" grpId="0" animBg="1"/>
      <p:bldP spid="200820" grpId="0" animBg="1"/>
      <p:bldP spid="200821" grpId="0" animBg="1"/>
      <p:bldP spid="200822" grpId="0" animBg="1"/>
      <p:bldP spid="200823" grpId="0" animBg="1"/>
      <p:bldP spid="200824" grpId="0" animBg="1"/>
      <p:bldP spid="200825" grpId="0" animBg="1"/>
      <p:bldP spid="200826" grpId="0" animBg="1"/>
      <p:bldP spid="2008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6"/>
          <p:cNvSpPr>
            <a:spLocks noChangeArrowheads="1"/>
          </p:cNvSpPr>
          <p:nvPr/>
        </p:nvSpPr>
        <p:spPr bwMode="auto">
          <a:xfrm>
            <a:off x="1562100" y="0"/>
            <a:ext cx="9144000" cy="6858000"/>
          </a:xfrm>
          <a:prstGeom prst="rect">
            <a:avLst/>
          </a:prstGeom>
          <a:solidFill>
            <a:schemeClr val="bg1">
              <a:alpha val="7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628650" indent="-628650">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FontTx/>
              <a:buNone/>
            </a:pPr>
            <a:endParaRPr lang="en-US" altLang="en-US" sz="1900" b="1" i="1">
              <a:solidFill>
                <a:srgbClr val="000000"/>
              </a:solidFill>
              <a:latin typeface=".VnTime" panose="020B7200000000000000" pitchFamily="34" charset="0"/>
            </a:endParaRPr>
          </a:p>
          <a:p>
            <a:pPr eaLnBrk="1" hangingPunct="1">
              <a:buFontTx/>
              <a:buNone/>
            </a:pPr>
            <a:endParaRPr lang="en-US" altLang="en-US" sz="1900" b="1" i="1">
              <a:solidFill>
                <a:srgbClr val="000000"/>
              </a:solidFill>
              <a:latin typeface=".VnTime" panose="020B7200000000000000" pitchFamily="34" charset="0"/>
            </a:endParaRPr>
          </a:p>
        </p:txBody>
      </p:sp>
      <p:sp>
        <p:nvSpPr>
          <p:cNvPr id="39939" name="Text Box 17"/>
          <p:cNvSpPr txBox="1">
            <a:spLocks noChangeArrowheads="1"/>
          </p:cNvSpPr>
          <p:nvPr/>
        </p:nvSpPr>
        <p:spPr bwMode="auto">
          <a:xfrm>
            <a:off x="3276600" y="457201"/>
            <a:ext cx="5105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600">
                <a:solidFill>
                  <a:srgbClr val="FF0000"/>
                </a:solidFill>
                <a:latin typeface=".VnAristote" panose="020B7200000000000000" pitchFamily="34" charset="0"/>
              </a:rPr>
              <a:t>SÊm</a:t>
            </a:r>
            <a:r>
              <a:rPr lang="en-US" altLang="en-US" sz="3600">
                <a:latin typeface=".VnAristote" panose="020B7200000000000000" pitchFamily="34" charset="0"/>
              </a:rPr>
              <a:t> </a:t>
            </a:r>
            <a:r>
              <a:rPr lang="en-US" altLang="en-US" sz="3600">
                <a:solidFill>
                  <a:srgbClr val="0000CC"/>
                </a:solidFill>
                <a:latin typeface=".VnAristote" panose="020B7200000000000000" pitchFamily="34" charset="0"/>
              </a:rPr>
              <a:t>còng bít bÊt ngê</a:t>
            </a:r>
          </a:p>
          <a:p>
            <a:pPr eaLnBrk="1" hangingPunct="1">
              <a:spcBef>
                <a:spcPct val="50000"/>
              </a:spcBef>
              <a:buFontTx/>
              <a:buNone/>
            </a:pPr>
            <a:r>
              <a:rPr lang="en-US" altLang="en-US" sz="3600">
                <a:solidFill>
                  <a:srgbClr val="0000CC"/>
                </a:solidFill>
                <a:latin typeface=".VnAristote" panose="020B7200000000000000" pitchFamily="34" charset="0"/>
              </a:rPr>
              <a:t>Trªn</a:t>
            </a:r>
            <a:r>
              <a:rPr lang="en-US" altLang="en-US" sz="3600">
                <a:latin typeface=".VnAristote" panose="020B7200000000000000" pitchFamily="34" charset="0"/>
              </a:rPr>
              <a:t> </a:t>
            </a:r>
            <a:r>
              <a:rPr lang="en-US" altLang="en-US" sz="3600">
                <a:solidFill>
                  <a:srgbClr val="FF0000"/>
                </a:solidFill>
                <a:latin typeface=".VnAristote" panose="020B7200000000000000" pitchFamily="34" charset="0"/>
              </a:rPr>
              <a:t>hµng c©y ®øng tuæi</a:t>
            </a:r>
          </a:p>
        </p:txBody>
      </p:sp>
      <p:grpSp>
        <p:nvGrpSpPr>
          <p:cNvPr id="2" name="Group 18"/>
          <p:cNvGrpSpPr>
            <a:grpSpLocks/>
          </p:cNvGrpSpPr>
          <p:nvPr/>
        </p:nvGrpSpPr>
        <p:grpSpPr bwMode="auto">
          <a:xfrm>
            <a:off x="5943600" y="685800"/>
            <a:ext cx="4114800" cy="1181100"/>
            <a:chOff x="2784" y="432"/>
            <a:chExt cx="2592" cy="744"/>
          </a:xfrm>
        </p:grpSpPr>
        <p:sp>
          <p:nvSpPr>
            <p:cNvPr id="39947" name="Line 19"/>
            <p:cNvSpPr>
              <a:spLocks noChangeShapeType="1"/>
            </p:cNvSpPr>
            <p:nvPr/>
          </p:nvSpPr>
          <p:spPr bwMode="auto">
            <a:xfrm flipV="1">
              <a:off x="2784" y="624"/>
              <a:ext cx="720" cy="12"/>
            </a:xfrm>
            <a:prstGeom prst="line">
              <a:avLst/>
            </a:prstGeom>
            <a:noFill/>
            <a:ln w="571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8" name="Line 20"/>
            <p:cNvSpPr>
              <a:spLocks noChangeShapeType="1"/>
            </p:cNvSpPr>
            <p:nvPr/>
          </p:nvSpPr>
          <p:spPr bwMode="auto">
            <a:xfrm>
              <a:off x="2904" y="1176"/>
              <a:ext cx="912" cy="0"/>
            </a:xfrm>
            <a:prstGeom prst="line">
              <a:avLst/>
            </a:prstGeom>
            <a:noFill/>
            <a:ln w="571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9" name="AutoShape 21"/>
            <p:cNvSpPr>
              <a:spLocks/>
            </p:cNvSpPr>
            <p:nvPr/>
          </p:nvSpPr>
          <p:spPr bwMode="auto">
            <a:xfrm>
              <a:off x="4032" y="432"/>
              <a:ext cx="144" cy="720"/>
            </a:xfrm>
            <a:prstGeom prst="rightBrace">
              <a:avLst>
                <a:gd name="adj1" fmla="val 41667"/>
                <a:gd name="adj2" fmla="val 50000"/>
              </a:avLst>
            </a:prstGeom>
            <a:noFill/>
            <a:ln w="38100">
              <a:solidFill>
                <a:srgbClr val="99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600">
                <a:latin typeface=".VnCommercial Script" pitchFamily="34" charset="0"/>
              </a:endParaRPr>
            </a:p>
          </p:txBody>
        </p:sp>
        <p:sp>
          <p:nvSpPr>
            <p:cNvPr id="39950" name="Text Box 22"/>
            <p:cNvSpPr txBox="1">
              <a:spLocks noChangeArrowheads="1"/>
            </p:cNvSpPr>
            <p:nvPr/>
          </p:nvSpPr>
          <p:spPr bwMode="auto">
            <a:xfrm>
              <a:off x="4320" y="624"/>
              <a:ext cx="1056" cy="31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600">
                  <a:solidFill>
                    <a:schemeClr val="bg1"/>
                  </a:solidFill>
                  <a:latin typeface=".VnArial" panose="020B7200000000000000" pitchFamily="34" charset="0"/>
                </a:rPr>
                <a:t>Nh©n ho¸</a:t>
              </a:r>
            </a:p>
          </p:txBody>
        </p:sp>
      </p:grpSp>
      <p:sp>
        <p:nvSpPr>
          <p:cNvPr id="215063" name="Text Box 23"/>
          <p:cNvSpPr txBox="1">
            <a:spLocks noChangeArrowheads="1"/>
          </p:cNvSpPr>
          <p:nvPr/>
        </p:nvSpPr>
        <p:spPr bwMode="auto">
          <a:xfrm>
            <a:off x="838199" y="2005013"/>
            <a:ext cx="10725727"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pPr>
            <a:r>
              <a:rPr lang="en-US" altLang="en-US" sz="2800" b="1" dirty="0">
                <a:solidFill>
                  <a:srgbClr val="FF0000"/>
                </a:solidFill>
                <a:latin typeface=".VnTime" panose="020B7200000000000000" pitchFamily="34" charset="0"/>
              </a:rPr>
              <a:t>T¶ </a:t>
            </a:r>
            <a:r>
              <a:rPr lang="en-US" altLang="en-US" sz="2800" b="1" dirty="0" err="1">
                <a:solidFill>
                  <a:srgbClr val="FF0000"/>
                </a:solidFill>
                <a:latin typeface=".VnTime" panose="020B7200000000000000" pitchFamily="34" charset="0"/>
              </a:rPr>
              <a:t>thùc</a:t>
            </a:r>
            <a:r>
              <a:rPr lang="en-US" altLang="en-US" sz="2800" b="1" dirty="0">
                <a:solidFill>
                  <a:srgbClr val="FF0000"/>
                </a:solidFill>
                <a:latin typeface=".VnTime" panose="020B7200000000000000" pitchFamily="34" charset="0"/>
              </a:rPr>
              <a:t>:</a:t>
            </a:r>
            <a:r>
              <a:rPr lang="en-US" altLang="en-US" dirty="0">
                <a:latin typeface=".VnTime" panose="020B7200000000000000" pitchFamily="34" charset="0"/>
              </a:rPr>
              <a:t> </a:t>
            </a:r>
            <a:r>
              <a:rPr lang="en-US" altLang="en-US" dirty="0" err="1">
                <a:solidFill>
                  <a:srgbClr val="0000CC"/>
                </a:solidFill>
                <a:latin typeface=".VnTime" panose="020B7200000000000000" pitchFamily="34" charset="0"/>
              </a:rPr>
              <a:t>SÊm</a:t>
            </a:r>
            <a:r>
              <a:rPr lang="en-US" altLang="en-US" dirty="0">
                <a:solidFill>
                  <a:srgbClr val="0000CC"/>
                </a:solidFill>
                <a:latin typeface=".VnTime" panose="020B7200000000000000" pitchFamily="34" charset="0"/>
              </a:rPr>
              <a:t> vµ </a:t>
            </a:r>
            <a:r>
              <a:rPr lang="en-US" altLang="en-US" dirty="0" err="1">
                <a:solidFill>
                  <a:srgbClr val="0000CC"/>
                </a:solidFill>
                <a:latin typeface=".VnTime" panose="020B7200000000000000" pitchFamily="34" charset="0"/>
              </a:rPr>
              <a:t>hµng</a:t>
            </a:r>
            <a:r>
              <a:rPr lang="en-US" altLang="en-US" dirty="0">
                <a:solidFill>
                  <a:srgbClr val="0000CC"/>
                </a:solidFill>
                <a:latin typeface=".VnTime" panose="020B7200000000000000" pitchFamily="34" charset="0"/>
              </a:rPr>
              <a:t> </a:t>
            </a:r>
            <a:r>
              <a:rPr lang="en-US" altLang="en-US" dirty="0" err="1">
                <a:solidFill>
                  <a:srgbClr val="0000CC"/>
                </a:solidFill>
                <a:latin typeface=".VnTime" panose="020B7200000000000000" pitchFamily="34" charset="0"/>
              </a:rPr>
              <a:t>c©y</a:t>
            </a:r>
            <a:r>
              <a:rPr lang="en-US" altLang="en-US" dirty="0">
                <a:solidFill>
                  <a:srgbClr val="0000CC"/>
                </a:solidFill>
                <a:latin typeface=".VnTime" panose="020B7200000000000000" pitchFamily="34" charset="0"/>
              </a:rPr>
              <a:t> </a:t>
            </a:r>
            <a:r>
              <a:rPr lang="en-US" altLang="en-US" dirty="0" err="1">
                <a:solidFill>
                  <a:srgbClr val="0000CC"/>
                </a:solidFill>
                <a:latin typeface=".VnTime" panose="020B7200000000000000" pitchFamily="34" charset="0"/>
              </a:rPr>
              <a:t>lóc</a:t>
            </a:r>
            <a:r>
              <a:rPr lang="en-US" altLang="en-US" dirty="0">
                <a:solidFill>
                  <a:srgbClr val="0000CC"/>
                </a:solidFill>
                <a:latin typeface=".VnTime" panose="020B7200000000000000" pitchFamily="34" charset="0"/>
              </a:rPr>
              <a:t> sang </a:t>
            </a:r>
            <a:r>
              <a:rPr lang="en-US" altLang="en-US" dirty="0" err="1" smtClean="0">
                <a:solidFill>
                  <a:srgbClr val="0000CC"/>
                </a:solidFill>
                <a:latin typeface=".VnTime" panose="020B7200000000000000" pitchFamily="34" charset="0"/>
              </a:rPr>
              <a:t>thu</a:t>
            </a:r>
            <a:r>
              <a:rPr lang="en-US" altLang="en-US" dirty="0">
                <a:solidFill>
                  <a:srgbClr val="0000CC"/>
                </a:solidFill>
                <a:latin typeface=".VnTime" panose="020B7200000000000000" pitchFamily="34" charset="0"/>
              </a:rPr>
              <a:t> </a:t>
            </a:r>
            <a:r>
              <a:rPr lang="en-US" altLang="en-US" dirty="0" smtClean="0">
                <a:solidFill>
                  <a:srgbClr val="0000CC"/>
                </a:solidFill>
                <a:latin typeface="Times New Roman" panose="02020603050405020304" pitchFamily="18" charset="0"/>
                <a:cs typeface="Times New Roman" panose="02020603050405020304" pitchFamily="18" charset="0"/>
              </a:rPr>
              <a:t>- Sang </a:t>
            </a:r>
            <a:r>
              <a:rPr lang="en-US" altLang="en-US" dirty="0" err="1" smtClean="0">
                <a:solidFill>
                  <a:srgbClr val="0000CC"/>
                </a:solidFill>
                <a:latin typeface="Times New Roman" panose="02020603050405020304" pitchFamily="18" charset="0"/>
                <a:cs typeface="Times New Roman" panose="02020603050405020304" pitchFamily="18" charset="0"/>
              </a:rPr>
              <a:t>thu</a:t>
            </a:r>
            <a:r>
              <a:rPr lang="en-US" altLang="en-US" dirty="0" smtClean="0">
                <a:solidFill>
                  <a:srgbClr val="0000CC"/>
                </a:solidFill>
                <a:latin typeface="Times New Roman" panose="02020603050405020304" pitchFamily="18" charset="0"/>
                <a:cs typeface="Times New Roman" panose="02020603050405020304" pitchFamily="18" charset="0"/>
              </a:rPr>
              <a:t> </a:t>
            </a:r>
            <a:r>
              <a:rPr lang="en-US" altLang="en-US" dirty="0" err="1" smtClean="0">
                <a:solidFill>
                  <a:srgbClr val="0000CC"/>
                </a:solidFill>
                <a:latin typeface="Times New Roman" panose="02020603050405020304" pitchFamily="18" charset="0"/>
                <a:cs typeface="Times New Roman" panose="02020603050405020304" pitchFamily="18" charset="0"/>
              </a:rPr>
              <a:t>sấm</a:t>
            </a:r>
            <a:r>
              <a:rPr lang="en-US" altLang="en-US" dirty="0" smtClean="0">
                <a:solidFill>
                  <a:srgbClr val="0000CC"/>
                </a:solidFill>
                <a:latin typeface="Times New Roman" panose="02020603050405020304" pitchFamily="18" charset="0"/>
                <a:cs typeface="Times New Roman" panose="02020603050405020304" pitchFamily="18" charset="0"/>
              </a:rPr>
              <a:t> </a:t>
            </a:r>
            <a:r>
              <a:rPr lang="en-US" altLang="en-US" dirty="0" err="1" smtClean="0">
                <a:solidFill>
                  <a:srgbClr val="0000CC"/>
                </a:solidFill>
                <a:latin typeface="Times New Roman" panose="02020603050405020304" pitchFamily="18" charset="0"/>
                <a:cs typeface="Times New Roman" panose="02020603050405020304" pitchFamily="18" charset="0"/>
              </a:rPr>
              <a:t>thưa</a:t>
            </a:r>
            <a:r>
              <a:rPr lang="en-US" altLang="en-US" dirty="0" smtClean="0">
                <a:solidFill>
                  <a:srgbClr val="0000CC"/>
                </a:solidFill>
                <a:latin typeface="Times New Roman" panose="02020603050405020304" pitchFamily="18" charset="0"/>
                <a:cs typeface="Times New Roman" panose="02020603050405020304" pitchFamily="18" charset="0"/>
              </a:rPr>
              <a:t> </a:t>
            </a:r>
            <a:r>
              <a:rPr lang="en-US" altLang="en-US" dirty="0" err="1" smtClean="0">
                <a:solidFill>
                  <a:srgbClr val="0000CC"/>
                </a:solidFill>
                <a:latin typeface="Times New Roman" panose="02020603050405020304" pitchFamily="18" charset="0"/>
                <a:cs typeface="Times New Roman" panose="02020603050405020304" pitchFamily="18" charset="0"/>
              </a:rPr>
              <a:t>va</a:t>
            </a:r>
            <a:r>
              <a:rPr lang="en-US" altLang="en-US" dirty="0" smtClean="0">
                <a:solidFill>
                  <a:srgbClr val="0000CC"/>
                </a:solidFill>
                <a:latin typeface="Times New Roman" panose="02020603050405020304" pitchFamily="18" charset="0"/>
                <a:cs typeface="Times New Roman" panose="02020603050405020304" pitchFamily="18" charset="0"/>
              </a:rPr>
              <a:t>̀ </a:t>
            </a:r>
            <a:r>
              <a:rPr lang="en-US" altLang="en-US" dirty="0" err="1" smtClean="0">
                <a:solidFill>
                  <a:srgbClr val="0000CC"/>
                </a:solidFill>
                <a:latin typeface="Times New Roman" panose="02020603050405020304" pitchFamily="18" charset="0"/>
                <a:cs typeface="Times New Roman" panose="02020603050405020304" pitchFamily="18" charset="0"/>
              </a:rPr>
              <a:t>nho</a:t>
            </a:r>
            <a:r>
              <a:rPr lang="en-US" altLang="en-US" dirty="0" smtClean="0">
                <a:solidFill>
                  <a:srgbClr val="0000CC"/>
                </a:solidFill>
                <a:latin typeface="Times New Roman" panose="02020603050405020304" pitchFamily="18" charset="0"/>
                <a:cs typeface="Times New Roman" panose="02020603050405020304" pitchFamily="18" charset="0"/>
              </a:rPr>
              <a:t>̉ </a:t>
            </a:r>
            <a:r>
              <a:rPr lang="en-US" altLang="en-US" dirty="0" err="1" smtClean="0">
                <a:solidFill>
                  <a:srgbClr val="0000CC"/>
                </a:solidFill>
                <a:latin typeface="Times New Roman" panose="02020603050405020304" pitchFamily="18" charset="0"/>
                <a:cs typeface="Times New Roman" panose="02020603050405020304" pitchFamily="18" charset="0"/>
              </a:rPr>
              <a:t>dần</a:t>
            </a:r>
            <a:r>
              <a:rPr lang="en-US" altLang="en-US" dirty="0" smtClean="0">
                <a:solidFill>
                  <a:srgbClr val="0000CC"/>
                </a:solidFill>
                <a:latin typeface="Times New Roman" panose="02020603050405020304" pitchFamily="18" charset="0"/>
                <a:cs typeface="Times New Roman" panose="02020603050405020304" pitchFamily="18" charset="0"/>
              </a:rPr>
              <a:t>, </a:t>
            </a:r>
            <a:r>
              <a:rPr lang="en-US" altLang="en-US" dirty="0" err="1" smtClean="0">
                <a:solidFill>
                  <a:srgbClr val="0000CC"/>
                </a:solidFill>
                <a:latin typeface="Times New Roman" panose="02020603050405020304" pitchFamily="18" charset="0"/>
                <a:cs typeface="Times New Roman" panose="02020603050405020304" pitchFamily="18" charset="0"/>
              </a:rPr>
              <a:t>không</a:t>
            </a:r>
            <a:r>
              <a:rPr lang="en-US" altLang="en-US" dirty="0" smtClean="0">
                <a:solidFill>
                  <a:srgbClr val="0000CC"/>
                </a:solidFill>
                <a:latin typeface="Times New Roman" panose="02020603050405020304" pitchFamily="18" charset="0"/>
                <a:cs typeface="Times New Roman" panose="02020603050405020304" pitchFamily="18" charset="0"/>
              </a:rPr>
              <a:t> </a:t>
            </a:r>
            <a:r>
              <a:rPr lang="en-US" altLang="en-US" dirty="0" err="1" smtClean="0">
                <a:solidFill>
                  <a:srgbClr val="0000CC"/>
                </a:solidFill>
                <a:latin typeface="Times New Roman" panose="02020603050405020304" pitchFamily="18" charset="0"/>
                <a:cs typeface="Times New Roman" panose="02020603050405020304" pitchFamily="18" charset="0"/>
              </a:rPr>
              <a:t>còn</a:t>
            </a:r>
            <a:r>
              <a:rPr lang="en-US" altLang="en-US" dirty="0" smtClean="0">
                <a:solidFill>
                  <a:srgbClr val="0000CC"/>
                </a:solidFill>
                <a:latin typeface="Times New Roman" panose="02020603050405020304" pitchFamily="18" charset="0"/>
                <a:cs typeface="Times New Roman" panose="02020603050405020304" pitchFamily="18" charset="0"/>
              </a:rPr>
              <a:t> </a:t>
            </a:r>
            <a:r>
              <a:rPr lang="en-US" altLang="en-US" dirty="0" err="1" smtClean="0">
                <a:solidFill>
                  <a:srgbClr val="0000CC"/>
                </a:solidFill>
                <a:latin typeface="Times New Roman" panose="02020603050405020304" pitchFamily="18" charset="0"/>
                <a:cs typeface="Times New Roman" panose="02020603050405020304" pitchFamily="18" charset="0"/>
              </a:rPr>
              <a:t>làm</a:t>
            </a:r>
            <a:r>
              <a:rPr lang="en-US" altLang="en-US" dirty="0" smtClean="0">
                <a:solidFill>
                  <a:srgbClr val="0000CC"/>
                </a:solidFill>
                <a:latin typeface="Times New Roman" panose="02020603050405020304" pitchFamily="18" charset="0"/>
                <a:cs typeface="Times New Roman" panose="02020603050405020304" pitchFamily="18" charset="0"/>
              </a:rPr>
              <a:t> </a:t>
            </a:r>
            <a:r>
              <a:rPr lang="en-US" altLang="en-US" dirty="0" err="1" smtClean="0">
                <a:solidFill>
                  <a:srgbClr val="0000CC"/>
                </a:solidFill>
                <a:latin typeface="Times New Roman" panose="02020603050405020304" pitchFamily="18" charset="0"/>
                <a:cs typeface="Times New Roman" panose="02020603050405020304" pitchFamily="18" charset="0"/>
              </a:rPr>
              <a:t>giật</a:t>
            </a:r>
            <a:r>
              <a:rPr lang="en-US" altLang="en-US" dirty="0" smtClean="0">
                <a:solidFill>
                  <a:srgbClr val="0000CC"/>
                </a:solidFill>
                <a:latin typeface="Times New Roman" panose="02020603050405020304" pitchFamily="18" charset="0"/>
                <a:cs typeface="Times New Roman" panose="02020603050405020304" pitchFamily="18" charset="0"/>
              </a:rPr>
              <a:t> </a:t>
            </a:r>
            <a:r>
              <a:rPr lang="en-US" altLang="en-US" dirty="0" err="1" smtClean="0">
                <a:solidFill>
                  <a:srgbClr val="0000CC"/>
                </a:solidFill>
                <a:latin typeface="Times New Roman" panose="02020603050405020304" pitchFamily="18" charset="0"/>
                <a:cs typeface="Times New Roman" panose="02020603050405020304" pitchFamily="18" charset="0"/>
              </a:rPr>
              <a:t>mình</a:t>
            </a:r>
            <a:r>
              <a:rPr lang="en-US" altLang="en-US" dirty="0" smtClean="0">
                <a:solidFill>
                  <a:srgbClr val="0000CC"/>
                </a:solidFill>
                <a:latin typeface="Times New Roman" panose="02020603050405020304" pitchFamily="18" charset="0"/>
                <a:cs typeface="Times New Roman" panose="02020603050405020304" pitchFamily="18" charset="0"/>
              </a:rPr>
              <a:t> </a:t>
            </a:r>
            <a:r>
              <a:rPr lang="en-US" altLang="en-US" dirty="0" err="1" smtClean="0">
                <a:solidFill>
                  <a:srgbClr val="0000CC"/>
                </a:solidFill>
                <a:latin typeface="Times New Roman" panose="02020603050405020304" pitchFamily="18" charset="0"/>
                <a:cs typeface="Times New Roman" panose="02020603050405020304" pitchFamily="18" charset="0"/>
              </a:rPr>
              <a:t>những</a:t>
            </a:r>
            <a:r>
              <a:rPr lang="en-US" altLang="en-US" dirty="0" smtClean="0">
                <a:solidFill>
                  <a:srgbClr val="0000CC"/>
                </a:solidFill>
                <a:latin typeface="Times New Roman" panose="02020603050405020304" pitchFamily="18" charset="0"/>
                <a:cs typeface="Times New Roman" panose="02020603050405020304" pitchFamily="18" charset="0"/>
              </a:rPr>
              <a:t> </a:t>
            </a:r>
            <a:r>
              <a:rPr lang="en-US" altLang="en-US" dirty="0" err="1" smtClean="0">
                <a:solidFill>
                  <a:srgbClr val="0000CC"/>
                </a:solidFill>
                <a:latin typeface="Times New Roman" panose="02020603050405020304" pitchFamily="18" charset="0"/>
                <a:cs typeface="Times New Roman" panose="02020603050405020304" pitchFamily="18" charset="0"/>
              </a:rPr>
              <a:t>hàng</a:t>
            </a:r>
            <a:r>
              <a:rPr lang="en-US" altLang="en-US" dirty="0" smtClean="0">
                <a:solidFill>
                  <a:srgbClr val="0000CC"/>
                </a:solidFill>
                <a:latin typeface="Times New Roman" panose="02020603050405020304" pitchFamily="18" charset="0"/>
                <a:cs typeface="Times New Roman" panose="02020603050405020304" pitchFamily="18" charset="0"/>
              </a:rPr>
              <a:t> </a:t>
            </a:r>
            <a:r>
              <a:rPr lang="en-US" altLang="en-US" dirty="0" err="1" smtClean="0">
                <a:solidFill>
                  <a:srgbClr val="0000CC"/>
                </a:solidFill>
                <a:latin typeface="Times New Roman" panose="02020603050405020304" pitchFamily="18" charset="0"/>
                <a:cs typeface="Times New Roman" panose="02020603050405020304" pitchFamily="18" charset="0"/>
              </a:rPr>
              <a:t>cây</a:t>
            </a:r>
            <a:r>
              <a:rPr lang="en-US" altLang="en-US" dirty="0" smtClean="0">
                <a:solidFill>
                  <a:srgbClr val="0000CC"/>
                </a:solidFill>
                <a:latin typeface="Times New Roman" panose="02020603050405020304" pitchFamily="18" charset="0"/>
                <a:cs typeface="Times New Roman" panose="02020603050405020304" pitchFamily="18" charset="0"/>
              </a:rPr>
              <a:t> </a:t>
            </a:r>
            <a:r>
              <a:rPr lang="en-US" altLang="en-US" dirty="0" err="1" smtClean="0">
                <a:solidFill>
                  <a:srgbClr val="0000CC"/>
                </a:solidFill>
                <a:latin typeface="Times New Roman" panose="02020603050405020304" pitchFamily="18" charset="0"/>
                <a:cs typeface="Times New Roman" panose="02020603050405020304" pitchFamily="18" charset="0"/>
              </a:rPr>
              <a:t>cô</a:t>
            </a:r>
            <a:r>
              <a:rPr lang="en-US" altLang="en-US" dirty="0" smtClean="0">
                <a:solidFill>
                  <a:srgbClr val="0000CC"/>
                </a:solidFill>
                <a:latin typeface="Times New Roman" panose="02020603050405020304" pitchFamily="18" charset="0"/>
                <a:cs typeface="Times New Roman" panose="02020603050405020304" pitchFamily="18" charset="0"/>
              </a:rPr>
              <a:t>̉ </a:t>
            </a:r>
            <a:r>
              <a:rPr lang="en-US" altLang="en-US" dirty="0" err="1" smtClean="0">
                <a:solidFill>
                  <a:srgbClr val="0000CC"/>
                </a:solidFill>
                <a:latin typeface="Times New Roman" panose="02020603050405020304" pitchFamily="18" charset="0"/>
                <a:cs typeface="Times New Roman" panose="02020603050405020304" pitchFamily="18" charset="0"/>
              </a:rPr>
              <a:t>thu</a:t>
            </a:r>
            <a:r>
              <a:rPr lang="en-US" altLang="en-US" dirty="0" smtClean="0">
                <a:solidFill>
                  <a:srgbClr val="0000CC"/>
                </a:solidFill>
                <a:latin typeface="Times New Roman" panose="02020603050405020304" pitchFamily="18" charset="0"/>
                <a:cs typeface="Times New Roman" panose="02020603050405020304" pitchFamily="18" charset="0"/>
              </a:rPr>
              <a:t>̣</a:t>
            </a:r>
            <a:endParaRPr lang="en-US" altLang="en-US" dirty="0">
              <a:solidFill>
                <a:srgbClr val="0000CC"/>
              </a:solidFill>
              <a:latin typeface="Times New Roman" panose="02020603050405020304" pitchFamily="18" charset="0"/>
              <a:cs typeface="Times New Roman" panose="02020603050405020304" pitchFamily="18" charset="0"/>
            </a:endParaRPr>
          </a:p>
          <a:p>
            <a:pPr eaLnBrk="1" hangingPunct="1">
              <a:spcBef>
                <a:spcPct val="50000"/>
              </a:spcBef>
              <a:buFontTx/>
              <a:buNone/>
            </a:pPr>
            <a:endParaRPr lang="en-US" altLang="en-US" dirty="0">
              <a:latin typeface=".VnTime" panose="020B7200000000000000" pitchFamily="34" charset="0"/>
            </a:endParaRPr>
          </a:p>
          <a:p>
            <a:pPr>
              <a:spcBef>
                <a:spcPct val="50000"/>
              </a:spcBef>
              <a:buNone/>
            </a:pPr>
            <a:r>
              <a:rPr lang="en-US" altLang="en-US" b="1" dirty="0">
                <a:solidFill>
                  <a:srgbClr val="FF0000"/>
                </a:solidFill>
                <a:latin typeface=".VnTimeH" panose="020B7200000000000000" pitchFamily="34" charset="0"/>
              </a:rPr>
              <a:t>ý</a:t>
            </a:r>
            <a:r>
              <a:rPr lang="en-US" altLang="en-US" b="1" dirty="0">
                <a:solidFill>
                  <a:srgbClr val="FF0000"/>
                </a:solidFill>
                <a:latin typeface=".VnTime" panose="020B7200000000000000" pitchFamily="34" charset="0"/>
              </a:rPr>
              <a:t> </a:t>
            </a:r>
            <a:r>
              <a:rPr lang="en-US" altLang="en-US" b="1" dirty="0" err="1">
                <a:solidFill>
                  <a:srgbClr val="FF0000"/>
                </a:solidFill>
                <a:latin typeface=".VnTime" panose="020B7200000000000000" pitchFamily="34" charset="0"/>
              </a:rPr>
              <a:t>nghÜa</a:t>
            </a:r>
            <a:r>
              <a:rPr lang="en-US" altLang="en-US" b="1" dirty="0">
                <a:solidFill>
                  <a:srgbClr val="FF0000"/>
                </a:solidFill>
                <a:latin typeface=".VnTime" panose="020B7200000000000000" pitchFamily="34" charset="0"/>
              </a:rPr>
              <a:t> </a:t>
            </a:r>
            <a:r>
              <a:rPr lang="en-US" altLang="en-US" b="1" dirty="0" err="1">
                <a:solidFill>
                  <a:srgbClr val="FF0000"/>
                </a:solidFill>
                <a:latin typeface=".VnTime" panose="020B7200000000000000" pitchFamily="34" charset="0"/>
              </a:rPr>
              <a:t>Èn</a:t>
            </a:r>
            <a:r>
              <a:rPr lang="en-US" altLang="en-US" b="1" dirty="0">
                <a:solidFill>
                  <a:srgbClr val="FF0000"/>
                </a:solidFill>
                <a:latin typeface=".VnTime" panose="020B7200000000000000" pitchFamily="34" charset="0"/>
              </a:rPr>
              <a:t> </a:t>
            </a:r>
            <a:r>
              <a:rPr lang="en-US" altLang="en-US" b="1" dirty="0" err="1">
                <a:solidFill>
                  <a:srgbClr val="FF0000"/>
                </a:solidFill>
                <a:latin typeface=".VnTime" panose="020B7200000000000000" pitchFamily="34" charset="0"/>
              </a:rPr>
              <a:t>dô</a:t>
            </a:r>
            <a:endParaRPr lang="en-US" altLang="en-US" dirty="0">
              <a:solidFill>
                <a:srgbClr val="FF0000"/>
              </a:solidFill>
              <a:latin typeface=".VnTime" panose="020B7200000000000000" pitchFamily="34" charset="0"/>
            </a:endParaRPr>
          </a:p>
          <a:p>
            <a:pPr eaLnBrk="1" hangingPunct="1">
              <a:spcBef>
                <a:spcPct val="50000"/>
              </a:spcBef>
              <a:buFontTx/>
              <a:buNone/>
            </a:pPr>
            <a:endParaRPr lang="en-US" altLang="en-US" dirty="0">
              <a:latin typeface=".VnTime" panose="020B7200000000000000" pitchFamily="34" charset="0"/>
            </a:endParaRPr>
          </a:p>
        </p:txBody>
      </p:sp>
      <p:sp>
        <p:nvSpPr>
          <p:cNvPr id="215064" name="Line 24"/>
          <p:cNvSpPr>
            <a:spLocks noChangeShapeType="1"/>
          </p:cNvSpPr>
          <p:nvPr/>
        </p:nvSpPr>
        <p:spPr bwMode="auto">
          <a:xfrm flipV="1">
            <a:off x="3485574" y="3474719"/>
            <a:ext cx="648138" cy="69516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065" name="Line 25"/>
          <p:cNvSpPr>
            <a:spLocks noChangeShapeType="1"/>
          </p:cNvSpPr>
          <p:nvPr/>
        </p:nvSpPr>
        <p:spPr bwMode="auto">
          <a:xfrm>
            <a:off x="3532472" y="4316173"/>
            <a:ext cx="810928" cy="2365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066" name="Text Box 26"/>
          <p:cNvSpPr txBox="1">
            <a:spLocks noChangeArrowheads="1"/>
          </p:cNvSpPr>
          <p:nvPr/>
        </p:nvSpPr>
        <p:spPr bwMode="auto">
          <a:xfrm>
            <a:off x="4219680" y="2997200"/>
            <a:ext cx="705792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i="1" dirty="0" err="1">
                <a:solidFill>
                  <a:srgbClr val="0000CC"/>
                </a:solidFill>
                <a:latin typeface=".VnTime" panose="020B7200000000000000" pitchFamily="34" charset="0"/>
              </a:rPr>
              <a:t>SÊm</a:t>
            </a:r>
            <a:r>
              <a:rPr lang="en-US" altLang="en-US" sz="2800" b="1" i="1" dirty="0">
                <a:solidFill>
                  <a:srgbClr val="0000CC"/>
                </a:solidFill>
                <a:latin typeface=".VnTime" panose="020B7200000000000000" pitchFamily="34" charset="0"/>
              </a:rPr>
              <a:t>:</a:t>
            </a:r>
            <a:r>
              <a:rPr lang="en-US" altLang="en-US" sz="2800" b="1" i="1" dirty="0">
                <a:latin typeface=".VnTime" panose="020B7200000000000000" pitchFamily="34" charset="0"/>
              </a:rPr>
              <a:t> </a:t>
            </a:r>
            <a:r>
              <a:rPr lang="en-US" altLang="en-US" sz="2800" b="1" i="1" dirty="0" err="1">
                <a:solidFill>
                  <a:srgbClr val="0000CC"/>
                </a:solidFill>
                <a:latin typeface=".VnTime" panose="020B7200000000000000" pitchFamily="34" charset="0"/>
              </a:rPr>
              <a:t>vang</a:t>
            </a:r>
            <a:r>
              <a:rPr lang="en-US" altLang="en-US" sz="2800" b="1" i="1" dirty="0">
                <a:solidFill>
                  <a:srgbClr val="0000CC"/>
                </a:solidFill>
                <a:latin typeface=".VnTime" panose="020B7200000000000000" pitchFamily="34" charset="0"/>
              </a:rPr>
              <a:t> ®</a:t>
            </a:r>
            <a:r>
              <a:rPr lang="en-US" altLang="en-US" sz="2800" b="1" i="1" dirty="0" err="1">
                <a:solidFill>
                  <a:srgbClr val="0000CC"/>
                </a:solidFill>
                <a:latin typeface=".VnTime" panose="020B7200000000000000" pitchFamily="34" charset="0"/>
              </a:rPr>
              <a:t>éng</a:t>
            </a:r>
            <a:r>
              <a:rPr lang="en-US" altLang="en-US" sz="2800" b="1" i="1" dirty="0">
                <a:solidFill>
                  <a:srgbClr val="0000CC"/>
                </a:solidFill>
                <a:latin typeface=".VnTime" panose="020B7200000000000000" pitchFamily="34" charset="0"/>
              </a:rPr>
              <a:t> </a:t>
            </a:r>
            <a:r>
              <a:rPr lang="en-US" altLang="en-US" sz="2800" b="1" i="1" dirty="0" err="1">
                <a:solidFill>
                  <a:srgbClr val="0000CC"/>
                </a:solidFill>
                <a:latin typeface=".VnTime" panose="020B7200000000000000" pitchFamily="34" charset="0"/>
              </a:rPr>
              <a:t>bÊt</a:t>
            </a:r>
            <a:r>
              <a:rPr lang="en-US" altLang="en-US" sz="2800" b="1" i="1" dirty="0">
                <a:solidFill>
                  <a:srgbClr val="0000CC"/>
                </a:solidFill>
                <a:latin typeface=".VnTime" panose="020B7200000000000000" pitchFamily="34" charset="0"/>
              </a:rPr>
              <a:t> </a:t>
            </a:r>
            <a:r>
              <a:rPr lang="en-US" altLang="en-US" sz="2800" b="1" i="1" dirty="0" err="1" smtClean="0">
                <a:solidFill>
                  <a:srgbClr val="0000CC"/>
                </a:solidFill>
                <a:latin typeface=".VnTime" panose="020B7200000000000000" pitchFamily="34" charset="0"/>
              </a:rPr>
              <a:t>thư­êng</a:t>
            </a:r>
            <a:r>
              <a:rPr lang="en-US" altLang="en-US" sz="2800" b="1" i="1" dirty="0" smtClean="0">
                <a:solidFill>
                  <a:srgbClr val="0000CC"/>
                </a:solidFill>
                <a:latin typeface=".VnTime" panose="020B7200000000000000" pitchFamily="34" charset="0"/>
              </a:rPr>
              <a:t> </a:t>
            </a:r>
            <a:r>
              <a:rPr lang="en-US" altLang="en-US" sz="2800" b="1" i="1" dirty="0" err="1">
                <a:solidFill>
                  <a:srgbClr val="0000CC"/>
                </a:solidFill>
                <a:latin typeface=".VnTime" panose="020B7200000000000000" pitchFamily="34" charset="0"/>
              </a:rPr>
              <a:t>cña</a:t>
            </a:r>
            <a:r>
              <a:rPr lang="en-US" altLang="en-US" sz="2800" b="1" i="1" dirty="0">
                <a:solidFill>
                  <a:srgbClr val="0000CC"/>
                </a:solidFill>
                <a:latin typeface=".VnTime" panose="020B7200000000000000" pitchFamily="34" charset="0"/>
              </a:rPr>
              <a:t> ngo¹i </a:t>
            </a:r>
            <a:r>
              <a:rPr lang="en-US" altLang="en-US" sz="2800" b="1" i="1" dirty="0" err="1">
                <a:solidFill>
                  <a:srgbClr val="0000CC"/>
                </a:solidFill>
                <a:latin typeface=".VnTime" panose="020B7200000000000000" pitchFamily="34" charset="0"/>
              </a:rPr>
              <a:t>c¶nh</a:t>
            </a:r>
            <a:r>
              <a:rPr lang="en-US" altLang="en-US" sz="2800" b="1" i="1" dirty="0">
                <a:solidFill>
                  <a:srgbClr val="0000CC"/>
                </a:solidFill>
                <a:latin typeface=".VnTime" panose="020B7200000000000000" pitchFamily="34" charset="0"/>
              </a:rPr>
              <a:t>, </a:t>
            </a:r>
            <a:r>
              <a:rPr lang="en-US" altLang="en-US" sz="2800" b="1" i="1" dirty="0" err="1">
                <a:solidFill>
                  <a:srgbClr val="0000CC"/>
                </a:solidFill>
                <a:latin typeface=".VnTime" panose="020B7200000000000000" pitchFamily="34" charset="0"/>
              </a:rPr>
              <a:t>cña</a:t>
            </a:r>
            <a:r>
              <a:rPr lang="en-US" altLang="en-US" sz="2800" b="1" i="1" dirty="0">
                <a:solidFill>
                  <a:srgbClr val="0000CC"/>
                </a:solidFill>
                <a:latin typeface=".VnTime" panose="020B7200000000000000" pitchFamily="34" charset="0"/>
              </a:rPr>
              <a:t> </a:t>
            </a:r>
            <a:r>
              <a:rPr lang="en-US" altLang="en-US" sz="2800" b="1" i="1" dirty="0" err="1">
                <a:solidFill>
                  <a:srgbClr val="0000CC"/>
                </a:solidFill>
                <a:latin typeface=".VnTime" panose="020B7200000000000000" pitchFamily="34" charset="0"/>
              </a:rPr>
              <a:t>cuéc</a:t>
            </a:r>
            <a:r>
              <a:rPr lang="en-US" altLang="en-US" sz="2800" b="1" i="1" dirty="0">
                <a:solidFill>
                  <a:srgbClr val="0000CC"/>
                </a:solidFill>
                <a:latin typeface=".VnTime" panose="020B7200000000000000" pitchFamily="34" charset="0"/>
              </a:rPr>
              <a:t> ®</a:t>
            </a:r>
            <a:r>
              <a:rPr lang="en-US" altLang="en-US" sz="2800" b="1" i="1" dirty="0" err="1">
                <a:solidFill>
                  <a:srgbClr val="0000CC"/>
                </a:solidFill>
                <a:latin typeface=".VnTime" panose="020B7200000000000000" pitchFamily="34" charset="0"/>
              </a:rPr>
              <a:t>êi</a:t>
            </a:r>
            <a:endParaRPr lang="en-US" altLang="en-US" sz="2800" b="1" i="1" dirty="0">
              <a:solidFill>
                <a:srgbClr val="0000CC"/>
              </a:solidFill>
              <a:latin typeface=".VnTime" panose="020B7200000000000000" pitchFamily="34" charset="0"/>
            </a:endParaRPr>
          </a:p>
        </p:txBody>
      </p:sp>
      <p:sp>
        <p:nvSpPr>
          <p:cNvPr id="215067" name="Text Box 27"/>
          <p:cNvSpPr txBox="1">
            <a:spLocks noChangeArrowheads="1"/>
          </p:cNvSpPr>
          <p:nvPr/>
        </p:nvSpPr>
        <p:spPr bwMode="auto">
          <a:xfrm>
            <a:off x="4343400" y="4175165"/>
            <a:ext cx="6629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i="1" dirty="0" err="1">
                <a:solidFill>
                  <a:srgbClr val="0000CC"/>
                </a:solidFill>
                <a:latin typeface=".VnTime" panose="020B7200000000000000" pitchFamily="34" charset="0"/>
              </a:rPr>
              <a:t>Hµng</a:t>
            </a:r>
            <a:r>
              <a:rPr lang="en-US" altLang="en-US" sz="2800" b="1" i="1" dirty="0">
                <a:solidFill>
                  <a:srgbClr val="0000CC"/>
                </a:solidFill>
                <a:latin typeface=".VnTime" panose="020B7200000000000000" pitchFamily="34" charset="0"/>
              </a:rPr>
              <a:t> </a:t>
            </a:r>
            <a:r>
              <a:rPr lang="en-US" altLang="en-US" sz="2800" b="1" i="1" dirty="0" err="1">
                <a:solidFill>
                  <a:srgbClr val="0000CC"/>
                </a:solidFill>
                <a:latin typeface=".VnTime" panose="020B7200000000000000" pitchFamily="34" charset="0"/>
              </a:rPr>
              <a:t>c©y</a:t>
            </a:r>
            <a:r>
              <a:rPr lang="en-US" altLang="en-US" sz="2800" b="1" i="1" dirty="0">
                <a:solidFill>
                  <a:srgbClr val="0000CC"/>
                </a:solidFill>
                <a:latin typeface=".VnTime" panose="020B7200000000000000" pitchFamily="34" charset="0"/>
              </a:rPr>
              <a:t> ®</a:t>
            </a:r>
            <a:r>
              <a:rPr lang="en-US" altLang="en-US" sz="2800" b="1" i="1" dirty="0" err="1">
                <a:solidFill>
                  <a:srgbClr val="0000CC"/>
                </a:solidFill>
                <a:latin typeface=".VnTime" panose="020B7200000000000000" pitchFamily="34" charset="0"/>
              </a:rPr>
              <a:t>øng</a:t>
            </a:r>
            <a:r>
              <a:rPr lang="en-US" altLang="en-US" sz="2800" b="1" i="1" dirty="0">
                <a:solidFill>
                  <a:srgbClr val="0000CC"/>
                </a:solidFill>
                <a:latin typeface=".VnTime" panose="020B7200000000000000" pitchFamily="34" charset="0"/>
              </a:rPr>
              <a:t> </a:t>
            </a:r>
            <a:r>
              <a:rPr lang="en-US" altLang="en-US" sz="2800" b="1" i="1" dirty="0" err="1">
                <a:solidFill>
                  <a:srgbClr val="0000CC"/>
                </a:solidFill>
                <a:latin typeface=".VnTime" panose="020B7200000000000000" pitchFamily="34" charset="0"/>
              </a:rPr>
              <a:t>tuæi</a:t>
            </a:r>
            <a:r>
              <a:rPr lang="en-US" altLang="en-US" sz="2800" b="1" i="1" dirty="0">
                <a:solidFill>
                  <a:srgbClr val="0000CC"/>
                </a:solidFill>
                <a:latin typeface=".VnTime" panose="020B7200000000000000" pitchFamily="34" charset="0"/>
              </a:rPr>
              <a:t>:</a:t>
            </a:r>
            <a:r>
              <a:rPr lang="en-US" altLang="en-US" sz="2800" b="1" i="1" dirty="0">
                <a:solidFill>
                  <a:srgbClr val="FF0000"/>
                </a:solidFill>
                <a:latin typeface=".VnTime" panose="020B7200000000000000" pitchFamily="34" charset="0"/>
              </a:rPr>
              <a:t> </a:t>
            </a:r>
            <a:r>
              <a:rPr lang="en-US" altLang="en-US" sz="2800" b="1" i="1" dirty="0">
                <a:solidFill>
                  <a:srgbClr val="0000CC"/>
                </a:solidFill>
                <a:latin typeface=".VnTime" panose="020B7200000000000000" pitchFamily="34" charset="0"/>
              </a:rPr>
              <a:t>con </a:t>
            </a:r>
            <a:r>
              <a:rPr lang="en-US" altLang="en-US" sz="2800" b="1" i="1" dirty="0" err="1" smtClean="0">
                <a:solidFill>
                  <a:srgbClr val="0000CC"/>
                </a:solidFill>
                <a:latin typeface=".VnTime" panose="020B7200000000000000" pitchFamily="34" charset="0"/>
              </a:rPr>
              <a:t>ngư­êi</a:t>
            </a:r>
            <a:r>
              <a:rPr lang="en-US" altLang="en-US" sz="2800" b="1" i="1" dirty="0" smtClean="0">
                <a:solidFill>
                  <a:srgbClr val="0000CC"/>
                </a:solidFill>
                <a:latin typeface=".VnTime" panose="020B7200000000000000" pitchFamily="34" charset="0"/>
              </a:rPr>
              <a:t> </a:t>
            </a:r>
            <a:r>
              <a:rPr lang="en-US" altLang="en-US" sz="2800" b="1" i="1" dirty="0" err="1">
                <a:solidFill>
                  <a:srgbClr val="0000CC"/>
                </a:solidFill>
                <a:latin typeface=".VnTime" panose="020B7200000000000000" pitchFamily="34" charset="0"/>
              </a:rPr>
              <a:t>tõng</a:t>
            </a:r>
            <a:r>
              <a:rPr lang="en-US" altLang="en-US" sz="2800" b="1" i="1" dirty="0">
                <a:solidFill>
                  <a:srgbClr val="0000CC"/>
                </a:solidFill>
                <a:latin typeface=".VnTime" panose="020B7200000000000000" pitchFamily="34" charset="0"/>
              </a:rPr>
              <a:t> </a:t>
            </a:r>
            <a:r>
              <a:rPr lang="en-US" altLang="en-US" sz="2800" b="1" i="1" dirty="0" err="1">
                <a:solidFill>
                  <a:srgbClr val="0000CC"/>
                </a:solidFill>
                <a:latin typeface=".VnTime" panose="020B7200000000000000" pitchFamily="34" charset="0"/>
              </a:rPr>
              <a:t>tr¶i</a:t>
            </a:r>
            <a:endParaRPr lang="en-US" altLang="en-US" sz="2800" b="1" i="1" dirty="0">
              <a:solidFill>
                <a:srgbClr val="0000CC"/>
              </a:solidFill>
              <a:latin typeface=".VnTime" panose="020B7200000000000000" pitchFamily="34" charset="0"/>
            </a:endParaRPr>
          </a:p>
        </p:txBody>
      </p:sp>
      <p:sp>
        <p:nvSpPr>
          <p:cNvPr id="4" name="TextBox 3"/>
          <p:cNvSpPr txBox="1"/>
          <p:nvPr/>
        </p:nvSpPr>
        <p:spPr>
          <a:xfrm>
            <a:off x="1133975" y="4932364"/>
            <a:ext cx="10733973" cy="1938992"/>
          </a:xfrm>
          <a:prstGeom prst="rect">
            <a:avLst/>
          </a:prstGeom>
          <a:solidFill>
            <a:schemeClr val="accent4">
              <a:lumMod val="20000"/>
              <a:lumOff val="80000"/>
            </a:schemeClr>
          </a:solidFill>
        </p:spPr>
        <p:txBody>
          <a:bodyPr wrap="square" rtlCol="0">
            <a:spAutoFit/>
          </a:bodyPr>
          <a:lstStyle/>
          <a:p>
            <a:r>
              <a:rPr lang="en-US" sz="3000" b="1" dirty="0" err="1" smtClean="0">
                <a:solidFill>
                  <a:srgbClr val="FF0000"/>
                </a:solidFill>
                <a:latin typeface="Times New Roman" panose="02020603050405020304" pitchFamily="18" charset="0"/>
                <a:cs typeface="Times New Roman" panose="02020603050405020304" pitchFamily="18" charset="0"/>
              </a:rPr>
              <a:t>Khi</a:t>
            </a:r>
            <a:r>
              <a:rPr lang="en-US" sz="3000" b="1" dirty="0" smtClean="0">
                <a:solidFill>
                  <a:srgbClr val="FF0000"/>
                </a:solidFill>
                <a:latin typeface="Times New Roman" panose="02020603050405020304" pitchFamily="18" charset="0"/>
                <a:cs typeface="Times New Roman" panose="02020603050405020304" pitchFamily="18" charset="0"/>
              </a:rPr>
              <a:t> con </a:t>
            </a:r>
            <a:r>
              <a:rPr lang="en-US" sz="3000" b="1" dirty="0" err="1" smtClean="0">
                <a:solidFill>
                  <a:srgbClr val="FF0000"/>
                </a:solidFill>
                <a:latin typeface="Times New Roman" panose="02020603050405020304" pitchFamily="18" charset="0"/>
                <a:cs typeface="Times New Roman" panose="02020603050405020304" pitchFamily="18" charset="0"/>
              </a:rPr>
              <a:t>người</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đa</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từng</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trải</a:t>
            </a:r>
            <a:r>
              <a:rPr lang="en-US" sz="3000" b="1" dirty="0" smtClean="0">
                <a:solidFill>
                  <a:srgbClr val="FF0000"/>
                </a:solidFill>
                <a:latin typeface="Times New Roman" panose="02020603050405020304" pitchFamily="18" charset="0"/>
                <a:cs typeface="Times New Roman" panose="02020603050405020304" pitchFamily="18" charset="0"/>
              </a:rPr>
              <a:t> sẽ </a:t>
            </a:r>
            <a:r>
              <a:rPr lang="en-US" sz="3000" b="1" dirty="0" err="1" smtClean="0">
                <a:solidFill>
                  <a:srgbClr val="FF0000"/>
                </a:solidFill>
                <a:latin typeface="Times New Roman" panose="02020603050405020304" pitchFamily="18" charset="0"/>
                <a:cs typeface="Times New Roman" panose="02020603050405020304" pitchFamily="18" charset="0"/>
              </a:rPr>
              <a:t>vững</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vàng</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bình</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tĩnh</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trước</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những</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sóng</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gio</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những</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tác</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động</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bất</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thường</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của</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ngoại</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cảnh</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của</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cuộc</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đời</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Đo</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còn</a:t>
            </a:r>
            <a:r>
              <a:rPr lang="en-US" sz="3000" b="1" dirty="0" smtClean="0">
                <a:solidFill>
                  <a:srgbClr val="FF0000"/>
                </a:solidFill>
                <a:latin typeface="Times New Roman" panose="02020603050405020304" pitchFamily="18" charset="0"/>
                <a:cs typeface="Times New Roman" panose="02020603050405020304" pitchFamily="18" charset="0"/>
              </a:rPr>
              <a:t> là </a:t>
            </a:r>
            <a:r>
              <a:rPr lang="en-US" sz="3000" b="1" dirty="0" err="1" smtClean="0">
                <a:solidFill>
                  <a:srgbClr val="FF0000"/>
                </a:solidFill>
                <a:latin typeface="Times New Roman" panose="02020603050405020304" pitchFamily="18" charset="0"/>
                <a:cs typeface="Times New Roman" panose="02020603050405020304" pitchFamily="18" charset="0"/>
              </a:rPr>
              <a:t>hình</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ảnh</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của</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đất</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nước</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trải</a:t>
            </a:r>
            <a:r>
              <a:rPr lang="en-US" sz="3000" b="1" dirty="0" smtClean="0">
                <a:solidFill>
                  <a:srgbClr val="FF0000"/>
                </a:solidFill>
                <a:latin typeface="Times New Roman" panose="02020603050405020304" pitchFamily="18" charset="0"/>
                <a:cs typeface="Times New Roman" panose="02020603050405020304" pitchFamily="18" charset="0"/>
              </a:rPr>
              <a:t> qua </a:t>
            </a:r>
            <a:r>
              <a:rPr lang="en-US" sz="3000" b="1" dirty="0" err="1" smtClean="0">
                <a:solidFill>
                  <a:srgbClr val="FF0000"/>
                </a:solidFill>
                <a:latin typeface="Times New Roman" panose="02020603050405020304" pitchFamily="18" charset="0"/>
                <a:cs typeface="Times New Roman" panose="02020603050405020304" pitchFamily="18" charset="0"/>
              </a:rPr>
              <a:t>bao</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mưa</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bom</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bão</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đạn</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vẫn</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vững</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vàng</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tiến</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lên</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phía</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trước</a:t>
            </a:r>
            <a:r>
              <a:rPr lang="en-US" sz="3000" b="1" dirty="0" smtClean="0">
                <a:solidFill>
                  <a:srgbClr val="FF0000"/>
                </a:solidFill>
                <a:latin typeface="Times New Roman" panose="02020603050405020304" pitchFamily="18" charset="0"/>
                <a:cs typeface="Times New Roman" panose="02020603050405020304" pitchFamily="18" charset="0"/>
              </a:rPr>
              <a:t>.</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5" name="Right Arrow 4"/>
          <p:cNvSpPr/>
          <p:nvPr/>
        </p:nvSpPr>
        <p:spPr>
          <a:xfrm>
            <a:off x="250257" y="5645447"/>
            <a:ext cx="587943" cy="11318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166380"/>
      </p:ext>
    </p:extLst>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5063">
                                            <p:txEl>
                                              <p:pRg st="0" end="0"/>
                                            </p:txEl>
                                          </p:spTgt>
                                        </p:tgtEl>
                                        <p:attrNameLst>
                                          <p:attrName>style.visibility</p:attrName>
                                        </p:attrNameLst>
                                      </p:cBhvr>
                                      <p:to>
                                        <p:strVal val="visible"/>
                                      </p:to>
                                    </p:set>
                                    <p:animEffect transition="in" filter="box(in)">
                                      <p:cBhvr>
                                        <p:cTn id="7" dur="500"/>
                                        <p:tgtEl>
                                          <p:spTgt spid="2150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5063">
                                            <p:txEl>
                                              <p:pRg st="2" end="2"/>
                                            </p:txEl>
                                          </p:spTgt>
                                        </p:tgtEl>
                                        <p:attrNameLst>
                                          <p:attrName>style.visibility</p:attrName>
                                        </p:attrNameLst>
                                      </p:cBhvr>
                                      <p:to>
                                        <p:strVal val="visible"/>
                                      </p:to>
                                    </p:set>
                                    <p:animEffect transition="in" filter="box(in)">
                                      <p:cBhvr>
                                        <p:cTn id="12" dur="500"/>
                                        <p:tgtEl>
                                          <p:spTgt spid="215063">
                                            <p:txEl>
                                              <p:pRg st="2" end="2"/>
                                            </p:txEl>
                                          </p:spTgt>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215066"/>
                                        </p:tgtEl>
                                        <p:attrNameLst>
                                          <p:attrName>style.visibility</p:attrName>
                                        </p:attrNameLst>
                                      </p:cBhvr>
                                      <p:to>
                                        <p:strVal val="visible"/>
                                      </p:to>
                                    </p:set>
                                    <p:animEffect transition="in" filter="box(in)">
                                      <p:cBhvr>
                                        <p:cTn id="15" dur="500"/>
                                        <p:tgtEl>
                                          <p:spTgt spid="215066"/>
                                        </p:tgtEl>
                                      </p:cBhvr>
                                    </p:animEffect>
                                  </p:childTnLst>
                                </p:cTn>
                              </p:par>
                              <p:par>
                                <p:cTn id="16" presetID="4"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ox(in)">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215064"/>
                                        </p:tgtEl>
                                        <p:attrNameLst>
                                          <p:attrName>style.visibility</p:attrName>
                                        </p:attrNameLst>
                                      </p:cBhvr>
                                      <p:to>
                                        <p:strVal val="visible"/>
                                      </p:to>
                                    </p:set>
                                    <p:animEffect transition="in" filter="box(in)">
                                      <p:cBhvr>
                                        <p:cTn id="23" dur="500"/>
                                        <p:tgtEl>
                                          <p:spTgt spid="215064"/>
                                        </p:tgtEl>
                                      </p:cBhvr>
                                    </p:animEffect>
                                  </p:childTnLst>
                                </p:cTn>
                              </p:par>
                              <p:par>
                                <p:cTn id="24" presetID="4" presetClass="entr" presetSubtype="16" fill="hold" nodeType="withEffect">
                                  <p:stCondLst>
                                    <p:cond delay="0"/>
                                  </p:stCondLst>
                                  <p:childTnLst>
                                    <p:set>
                                      <p:cBhvr>
                                        <p:cTn id="25" dur="1" fill="hold">
                                          <p:stCondLst>
                                            <p:cond delay="0"/>
                                          </p:stCondLst>
                                        </p:cTn>
                                        <p:tgtEl>
                                          <p:spTgt spid="215065"/>
                                        </p:tgtEl>
                                        <p:attrNameLst>
                                          <p:attrName>style.visibility</p:attrName>
                                        </p:attrNameLst>
                                      </p:cBhvr>
                                      <p:to>
                                        <p:strVal val="visible"/>
                                      </p:to>
                                    </p:set>
                                    <p:animEffect transition="in" filter="box(in)">
                                      <p:cBhvr>
                                        <p:cTn id="26" dur="500"/>
                                        <p:tgtEl>
                                          <p:spTgt spid="215065"/>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215067"/>
                                        </p:tgtEl>
                                        <p:attrNameLst>
                                          <p:attrName>style.visibility</p:attrName>
                                        </p:attrNameLst>
                                      </p:cBhvr>
                                      <p:to>
                                        <p:strVal val="visible"/>
                                      </p:to>
                                    </p:set>
                                    <p:animEffect transition="in" filter="box(in)">
                                      <p:cBhvr>
                                        <p:cTn id="29" dur="500"/>
                                        <p:tgtEl>
                                          <p:spTgt spid="215067"/>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circle(in)">
                                      <p:cBhvr>
                                        <p:cTn id="34" dur="2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heel(1)">
                                      <p:cBhvr>
                                        <p:cTn id="3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6" grpId="0"/>
      <p:bldP spid="215067" grpId="0"/>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2" descr="hoa qua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12192000" cy="67437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5123" name="Group 4"/>
          <p:cNvGrpSpPr>
            <a:grpSpLocks/>
          </p:cNvGrpSpPr>
          <p:nvPr/>
        </p:nvGrpSpPr>
        <p:grpSpPr bwMode="auto">
          <a:xfrm rot="10800000">
            <a:off x="1828800" y="241300"/>
            <a:ext cx="8534400" cy="76200"/>
            <a:chOff x="384" y="864"/>
            <a:chExt cx="3600" cy="102"/>
          </a:xfrm>
        </p:grpSpPr>
        <p:pic>
          <p:nvPicPr>
            <p:cNvPr id="5158" name="Picture 5" descr="thin bar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4" y="864"/>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9" name="Picture 6" descr="thin bar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4" y="960"/>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24" name="Group 7"/>
          <p:cNvGrpSpPr>
            <a:grpSpLocks/>
          </p:cNvGrpSpPr>
          <p:nvPr/>
        </p:nvGrpSpPr>
        <p:grpSpPr bwMode="auto">
          <a:xfrm rot="10800000">
            <a:off x="1828800" y="6553200"/>
            <a:ext cx="8534400" cy="76200"/>
            <a:chOff x="384" y="864"/>
            <a:chExt cx="3600" cy="102"/>
          </a:xfrm>
        </p:grpSpPr>
        <p:pic>
          <p:nvPicPr>
            <p:cNvPr id="5156" name="Picture 8" descr="thin bar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4" y="864"/>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7" name="Picture 9" descr="thin bar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4" y="960"/>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5" name="Picture 63" desc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655" y="457201"/>
            <a:ext cx="10954327" cy="599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6" name="Group 10"/>
          <p:cNvGrpSpPr>
            <a:grpSpLocks/>
          </p:cNvGrpSpPr>
          <p:nvPr/>
        </p:nvGrpSpPr>
        <p:grpSpPr bwMode="auto">
          <a:xfrm rot="5400000">
            <a:off x="-1104900" y="3086100"/>
            <a:ext cx="5791200" cy="76200"/>
            <a:chOff x="384" y="864"/>
            <a:chExt cx="3600" cy="102"/>
          </a:xfrm>
        </p:grpSpPr>
        <p:pic>
          <p:nvPicPr>
            <p:cNvPr id="5154" name="Picture 11" descr="thin bar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4" y="864"/>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5" name="Picture 12" descr="thin bar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4" y="960"/>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27" name="Group 13"/>
          <p:cNvGrpSpPr>
            <a:grpSpLocks/>
          </p:cNvGrpSpPr>
          <p:nvPr/>
        </p:nvGrpSpPr>
        <p:grpSpPr bwMode="auto">
          <a:xfrm rot="5400000">
            <a:off x="7579519" y="3007519"/>
            <a:ext cx="5638800" cy="80962"/>
            <a:chOff x="384" y="864"/>
            <a:chExt cx="3600" cy="102"/>
          </a:xfrm>
        </p:grpSpPr>
        <p:pic>
          <p:nvPicPr>
            <p:cNvPr id="5152" name="Picture 14" descr="thin bar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4" y="864"/>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3" name="Picture 15" descr="thin bar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4" y="960"/>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28" name="Group 35"/>
          <p:cNvGrpSpPr>
            <a:grpSpLocks/>
          </p:cNvGrpSpPr>
          <p:nvPr/>
        </p:nvGrpSpPr>
        <p:grpSpPr bwMode="auto">
          <a:xfrm rot="10800000">
            <a:off x="1828800" y="241300"/>
            <a:ext cx="8534400" cy="76200"/>
            <a:chOff x="384" y="864"/>
            <a:chExt cx="3600" cy="102"/>
          </a:xfrm>
        </p:grpSpPr>
        <p:pic>
          <p:nvPicPr>
            <p:cNvPr id="5150" name="Picture 36" descr="thin bar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4" y="864"/>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1" name="Picture 37" descr="thin bar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4" y="960"/>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29" name="Group 41"/>
          <p:cNvGrpSpPr>
            <a:grpSpLocks/>
          </p:cNvGrpSpPr>
          <p:nvPr/>
        </p:nvGrpSpPr>
        <p:grpSpPr bwMode="auto">
          <a:xfrm rot="5400000">
            <a:off x="-1104900" y="3086100"/>
            <a:ext cx="5791200" cy="76200"/>
            <a:chOff x="384" y="864"/>
            <a:chExt cx="3600" cy="102"/>
          </a:xfrm>
        </p:grpSpPr>
        <p:pic>
          <p:nvPicPr>
            <p:cNvPr id="5148" name="Picture 42" descr="thin bar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4" y="864"/>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9" name="Picture 43" descr="thin bar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4" y="960"/>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30" name="Group 44"/>
          <p:cNvGrpSpPr>
            <a:grpSpLocks/>
          </p:cNvGrpSpPr>
          <p:nvPr/>
        </p:nvGrpSpPr>
        <p:grpSpPr bwMode="auto">
          <a:xfrm rot="5400000">
            <a:off x="7579519" y="3007519"/>
            <a:ext cx="5638800" cy="80962"/>
            <a:chOff x="384" y="864"/>
            <a:chExt cx="3600" cy="102"/>
          </a:xfrm>
        </p:grpSpPr>
        <p:pic>
          <p:nvPicPr>
            <p:cNvPr id="5146" name="Picture 45" descr="thin bar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4" y="864"/>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7" name="Picture 46" descr="thin bar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4" y="960"/>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47"/>
          <p:cNvGrpSpPr>
            <a:grpSpLocks/>
          </p:cNvGrpSpPr>
          <p:nvPr/>
        </p:nvGrpSpPr>
        <p:grpSpPr bwMode="auto">
          <a:xfrm>
            <a:off x="4191000" y="2362200"/>
            <a:ext cx="3505200" cy="1905000"/>
            <a:chOff x="1728" y="1488"/>
            <a:chExt cx="2208" cy="1200"/>
          </a:xfrm>
        </p:grpSpPr>
        <p:sp>
          <p:nvSpPr>
            <p:cNvPr id="5144" name="Oval 48"/>
            <p:cNvSpPr>
              <a:spLocks noChangeArrowheads="1"/>
            </p:cNvSpPr>
            <p:nvPr/>
          </p:nvSpPr>
          <p:spPr bwMode="auto">
            <a:xfrm>
              <a:off x="1728" y="1488"/>
              <a:ext cx="2208" cy="1200"/>
            </a:xfrm>
            <a:prstGeom prst="ellipse">
              <a:avLst/>
            </a:prstGeom>
            <a:solidFill>
              <a:srgbClr val="FFCC00"/>
            </a:solidFill>
            <a:ln w="9525">
              <a:solidFill>
                <a:schemeClr val="tx1"/>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600">
                <a:latin typeface=".VnUniverse" pitchFamily="34" charset="0"/>
              </a:endParaRPr>
            </a:p>
          </p:txBody>
        </p:sp>
        <p:sp>
          <p:nvSpPr>
            <p:cNvPr id="5145" name="WordArt 49" descr="Dashed vertical"/>
            <p:cNvSpPr>
              <a:spLocks noChangeArrowheads="1" noChangeShapeType="1" noTextEdit="1"/>
            </p:cNvSpPr>
            <p:nvPr/>
          </p:nvSpPr>
          <p:spPr bwMode="auto">
            <a:xfrm>
              <a:off x="2016" y="1584"/>
              <a:ext cx="1728" cy="744"/>
            </a:xfrm>
            <a:prstGeom prst="rect">
              <a:avLst/>
            </a:prstGeom>
          </p:spPr>
          <p:txBody>
            <a:bodyPr wrap="none" fromWordArt="1">
              <a:prstTxWarp prst="textPlain">
                <a:avLst>
                  <a:gd name="adj" fmla="val 50000"/>
                </a:avLst>
              </a:prstTxWarp>
            </a:bodyPr>
            <a:lstStyle/>
            <a:p>
              <a:pPr algn="ctr"/>
              <a:r>
                <a:rPr lang="en-US" sz="3600" kern="10">
                  <a:ln w="9525">
                    <a:solidFill>
                      <a:srgbClr val="0000FF"/>
                    </a:solidFill>
                    <a:round/>
                    <a:headEnd/>
                    <a:tailEnd/>
                  </a:ln>
                  <a:blipFill dpi="0" rotWithShape="0">
                    <a:blip r:embed="rId6"/>
                    <a:srcRect/>
                    <a:tile tx="0" ty="0" sx="100000" sy="100000" flip="none" algn="tl"/>
                  </a:blipFill>
                  <a:latin typeface=".VnArial" panose="020B7200000000000000" pitchFamily="34" charset="0"/>
                </a:rPr>
                <a:t>§Ò tµi mïa thu</a:t>
              </a:r>
            </a:p>
          </p:txBody>
        </p:sp>
      </p:grpSp>
      <p:sp>
        <p:nvSpPr>
          <p:cNvPr id="187442" name="AutoShape 50"/>
          <p:cNvSpPr>
            <a:spLocks noChangeArrowheads="1"/>
          </p:cNvSpPr>
          <p:nvPr/>
        </p:nvSpPr>
        <p:spPr bwMode="auto">
          <a:xfrm>
            <a:off x="1524000" y="1219200"/>
            <a:ext cx="2819400" cy="1524000"/>
          </a:xfrm>
          <a:prstGeom prst="star8">
            <a:avLst>
              <a:gd name="adj" fmla="val 38250"/>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600">
              <a:latin typeface=".VnUniverse" pitchFamily="34" charset="0"/>
            </a:endParaRPr>
          </a:p>
        </p:txBody>
      </p:sp>
      <p:sp>
        <p:nvSpPr>
          <p:cNvPr id="187443" name="AutoShape 51"/>
          <p:cNvSpPr>
            <a:spLocks noChangeArrowheads="1"/>
          </p:cNvSpPr>
          <p:nvPr/>
        </p:nvSpPr>
        <p:spPr bwMode="auto">
          <a:xfrm>
            <a:off x="7162800" y="3733800"/>
            <a:ext cx="3124200" cy="1905000"/>
          </a:xfrm>
          <a:prstGeom prst="star8">
            <a:avLst>
              <a:gd name="adj" fmla="val 38250"/>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600">
              <a:solidFill>
                <a:srgbClr val="A50021"/>
              </a:solidFill>
              <a:latin typeface=".VnUniverse" pitchFamily="34" charset="0"/>
            </a:endParaRPr>
          </a:p>
        </p:txBody>
      </p:sp>
      <p:sp>
        <p:nvSpPr>
          <p:cNvPr id="187444" name="WordArt 52"/>
          <p:cNvSpPr>
            <a:spLocks noChangeArrowheads="1" noChangeShapeType="1" noTextEdit="1"/>
          </p:cNvSpPr>
          <p:nvPr/>
        </p:nvSpPr>
        <p:spPr bwMode="auto">
          <a:xfrm>
            <a:off x="2316163" y="1447801"/>
            <a:ext cx="1128712" cy="714375"/>
          </a:xfrm>
          <a:prstGeom prst="rect">
            <a:avLst/>
          </a:prstGeom>
        </p:spPr>
        <p:txBody>
          <a:bodyPr wrap="none" fromWordArt="1">
            <a:prstTxWarp prst="textPlain">
              <a:avLst>
                <a:gd name="adj" fmla="val 50000"/>
              </a:avLst>
            </a:prstTxWarp>
          </a:bodyPr>
          <a:lstStyle/>
          <a:p>
            <a:pPr algn="ctr"/>
            <a:r>
              <a:rPr lang="en-US" sz="3600" b="1" kern="10">
                <a:ln w="12700">
                  <a:solidFill>
                    <a:srgbClr val="FF0000"/>
                  </a:solidFill>
                  <a:round/>
                  <a:headEnd/>
                  <a:tailEnd/>
                </a:ln>
                <a:solidFill>
                  <a:srgbClr val="FFFF00"/>
                </a:solidFill>
                <a:effectLst>
                  <a:outerShdw dist="35921" dir="2700000" sy="50000" kx="2115830" algn="bl" rotWithShape="0">
                    <a:srgbClr val="C0C0C0">
                      <a:alpha val="79999"/>
                    </a:srgbClr>
                  </a:outerShdw>
                </a:effectLst>
                <a:latin typeface=".VnArial" panose="020B7200000000000000" pitchFamily="34" charset="0"/>
              </a:rPr>
              <a:t>§ç Phñ</a:t>
            </a:r>
          </a:p>
        </p:txBody>
      </p:sp>
      <p:sp>
        <p:nvSpPr>
          <p:cNvPr id="187445" name="AutoShape 53"/>
          <p:cNvSpPr>
            <a:spLocks noChangeArrowheads="1"/>
          </p:cNvSpPr>
          <p:nvPr/>
        </p:nvSpPr>
        <p:spPr bwMode="auto">
          <a:xfrm>
            <a:off x="4419600" y="4267200"/>
            <a:ext cx="2971800" cy="2514600"/>
          </a:xfrm>
          <a:prstGeom prst="star8">
            <a:avLst>
              <a:gd name="adj" fmla="val 3825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600">
              <a:latin typeface=".VnUniverse" pitchFamily="34" charset="0"/>
            </a:endParaRPr>
          </a:p>
        </p:txBody>
      </p:sp>
      <p:sp>
        <p:nvSpPr>
          <p:cNvPr id="187446" name="WordArt 54"/>
          <p:cNvSpPr>
            <a:spLocks noChangeArrowheads="1" noChangeShapeType="1" noTextEdit="1"/>
          </p:cNvSpPr>
          <p:nvPr/>
        </p:nvSpPr>
        <p:spPr bwMode="auto">
          <a:xfrm>
            <a:off x="4916056" y="5153891"/>
            <a:ext cx="2018144" cy="1084985"/>
          </a:xfrm>
          <a:prstGeom prst="rect">
            <a:avLst/>
          </a:prstGeom>
        </p:spPr>
        <p:txBody>
          <a:bodyPr wrap="none" fromWordArt="1">
            <a:prstTxWarp prst="textPlain">
              <a:avLst>
                <a:gd name="adj" fmla="val 50000"/>
              </a:avLst>
            </a:prstTxWarp>
          </a:bodyPr>
          <a:lstStyle/>
          <a:p>
            <a:pPr algn="ctr"/>
            <a:r>
              <a:rPr lang="en-US" sz="3200" b="1" kern="10" dirty="0" err="1" smtClean="0">
                <a:ln w="12700">
                  <a:solidFill>
                    <a:srgbClr val="EAEAEA"/>
                  </a:solidFill>
                  <a:round/>
                  <a:headEnd/>
                  <a:tailEnd/>
                </a:ln>
                <a:solidFill>
                  <a:srgbClr val="FFFF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Lưu</a:t>
            </a:r>
            <a:r>
              <a:rPr lang="en-US" sz="3200" b="1" kern="10" dirty="0" smtClean="0">
                <a:ln w="12700">
                  <a:solidFill>
                    <a:srgbClr val="EAEAEA"/>
                  </a:solidFill>
                  <a:round/>
                  <a:headEnd/>
                  <a:tailEnd/>
                </a:ln>
                <a:solidFill>
                  <a:srgbClr val="FFFF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200" b="1" kern="10" dirty="0" err="1" smtClean="0">
                <a:ln w="12700">
                  <a:solidFill>
                    <a:srgbClr val="EAEAEA"/>
                  </a:solidFill>
                  <a:round/>
                  <a:headEnd/>
                  <a:tailEnd/>
                </a:ln>
                <a:solidFill>
                  <a:srgbClr val="FFFF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Trọng</a:t>
            </a:r>
            <a:r>
              <a:rPr lang="en-US" sz="3200" b="1" kern="10" dirty="0" smtClean="0">
                <a:ln w="12700">
                  <a:solidFill>
                    <a:srgbClr val="EAEAEA"/>
                  </a:solidFill>
                  <a:round/>
                  <a:headEnd/>
                  <a:tailEnd/>
                </a:ln>
                <a:solidFill>
                  <a:srgbClr val="FFFF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200" b="1" kern="10" dirty="0" err="1" smtClean="0">
                <a:ln w="12700">
                  <a:solidFill>
                    <a:srgbClr val="EAEAEA"/>
                  </a:solidFill>
                  <a:round/>
                  <a:headEnd/>
                  <a:tailEnd/>
                </a:ln>
                <a:solidFill>
                  <a:srgbClr val="FFFF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Lư</a:t>
            </a:r>
            <a:endParaRPr lang="en-US" sz="3200" b="1" kern="10" dirty="0">
              <a:ln w="12700">
                <a:solidFill>
                  <a:srgbClr val="EAEAEA"/>
                </a:solidFill>
                <a:round/>
                <a:headEnd/>
                <a:tailEnd/>
              </a:ln>
              <a:solidFill>
                <a:srgbClr val="FFFF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187447" name="AutoShape 55"/>
          <p:cNvSpPr>
            <a:spLocks noChangeArrowheads="1"/>
          </p:cNvSpPr>
          <p:nvPr/>
        </p:nvSpPr>
        <p:spPr bwMode="auto">
          <a:xfrm>
            <a:off x="1828800" y="3228975"/>
            <a:ext cx="2514600" cy="2286000"/>
          </a:xfrm>
          <a:prstGeom prst="star8">
            <a:avLst>
              <a:gd name="adj" fmla="val 38250"/>
            </a:avLst>
          </a:prstGeom>
          <a:solidFill>
            <a:srgbClr val="CC00CC"/>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600">
              <a:latin typeface=".VnUniverse" pitchFamily="34" charset="0"/>
            </a:endParaRPr>
          </a:p>
        </p:txBody>
      </p:sp>
      <p:sp>
        <p:nvSpPr>
          <p:cNvPr id="187448" name="WordArt 56"/>
          <p:cNvSpPr>
            <a:spLocks noChangeArrowheads="1" noChangeShapeType="1" noTextEdit="1"/>
          </p:cNvSpPr>
          <p:nvPr/>
        </p:nvSpPr>
        <p:spPr bwMode="auto">
          <a:xfrm>
            <a:off x="2209800" y="3581401"/>
            <a:ext cx="1828800" cy="1400175"/>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solidFill>
                  <a:schemeClr val="bg1"/>
                </a:solidFill>
                <a:effectLst>
                  <a:outerShdw dist="35921" dir="2700000" sy="50000" kx="2115830" algn="bl" rotWithShape="0">
                    <a:srgbClr val="C0C0C0">
                      <a:alpha val="79999"/>
                    </a:srgbClr>
                  </a:outerShdw>
                </a:effectLst>
                <a:latin typeface=".VnArial" panose="020B7200000000000000" pitchFamily="34" charset="0"/>
              </a:rPr>
              <a:t>NguyÔn </a:t>
            </a:r>
          </a:p>
          <a:p>
            <a:pPr algn="ctr"/>
            <a:r>
              <a:rPr lang="en-US" sz="3600" b="1" kern="10">
                <a:ln w="12700">
                  <a:solidFill>
                    <a:srgbClr val="EAEAEA"/>
                  </a:solidFill>
                  <a:round/>
                  <a:headEnd/>
                  <a:tailEnd/>
                </a:ln>
                <a:solidFill>
                  <a:schemeClr val="bg1"/>
                </a:solidFill>
                <a:effectLst>
                  <a:outerShdw dist="35921" dir="2700000" sy="50000" kx="2115830" algn="bl" rotWithShape="0">
                    <a:srgbClr val="C0C0C0">
                      <a:alpha val="79999"/>
                    </a:srgbClr>
                  </a:outerShdw>
                </a:effectLst>
                <a:latin typeface=".VnArial" panose="020B7200000000000000" pitchFamily="34" charset="0"/>
              </a:rPr>
              <a:t>KhuyÕn</a:t>
            </a:r>
          </a:p>
        </p:txBody>
      </p:sp>
      <p:sp>
        <p:nvSpPr>
          <p:cNvPr id="187449" name="WordArt 57"/>
          <p:cNvSpPr>
            <a:spLocks noChangeArrowheads="1" noChangeShapeType="1" noTextEdit="1"/>
          </p:cNvSpPr>
          <p:nvPr/>
        </p:nvSpPr>
        <p:spPr bwMode="auto">
          <a:xfrm>
            <a:off x="7696200" y="4343400"/>
            <a:ext cx="2209800" cy="685800"/>
          </a:xfrm>
          <a:prstGeom prst="rect">
            <a:avLst/>
          </a:prstGeom>
        </p:spPr>
        <p:txBody>
          <a:bodyPr wrap="none" fromWordArt="1">
            <a:prstTxWarp prst="textPlain">
              <a:avLst>
                <a:gd name="adj" fmla="val 50000"/>
              </a:avLst>
            </a:prstTxWarp>
          </a:bodyPr>
          <a:lstStyle/>
          <a:p>
            <a:pPr algn="ctr"/>
            <a:r>
              <a:rPr lang="en-US" sz="3600" b="1" kern="10">
                <a:ln w="12700">
                  <a:solidFill>
                    <a:srgbClr val="FF00FF"/>
                  </a:solidFill>
                  <a:round/>
                  <a:headEnd/>
                  <a:tailEnd/>
                </a:ln>
                <a:solidFill>
                  <a:srgbClr val="FFFF00"/>
                </a:solidFill>
                <a:effectLst>
                  <a:outerShdw dist="35921" dir="2700000" sy="50000" kx="2115830" algn="bl" rotWithShape="0">
                    <a:srgbClr val="C0C0C0">
                      <a:alpha val="79999"/>
                    </a:srgbClr>
                  </a:outerShdw>
                </a:effectLst>
                <a:latin typeface=".VnArial" panose="020B7200000000000000" pitchFamily="34" charset="0"/>
              </a:rPr>
              <a:t>Xu©n DiÖu</a:t>
            </a:r>
          </a:p>
        </p:txBody>
      </p:sp>
      <p:sp>
        <p:nvSpPr>
          <p:cNvPr id="187450" name="AutoShape 58"/>
          <p:cNvSpPr>
            <a:spLocks noChangeArrowheads="1"/>
          </p:cNvSpPr>
          <p:nvPr/>
        </p:nvSpPr>
        <p:spPr bwMode="auto">
          <a:xfrm>
            <a:off x="4038600" y="257176"/>
            <a:ext cx="4572000" cy="2028825"/>
          </a:xfrm>
          <a:prstGeom prst="star8">
            <a:avLst>
              <a:gd name="adj" fmla="val 38250"/>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600">
              <a:latin typeface=".VnCommercial Script" pitchFamily="34" charset="0"/>
            </a:endParaRPr>
          </a:p>
        </p:txBody>
      </p:sp>
      <p:sp>
        <p:nvSpPr>
          <p:cNvPr id="187452" name="AutoShape 60"/>
          <p:cNvSpPr>
            <a:spLocks noChangeArrowheads="1"/>
          </p:cNvSpPr>
          <p:nvPr/>
        </p:nvSpPr>
        <p:spPr bwMode="auto">
          <a:xfrm>
            <a:off x="7620000" y="2362200"/>
            <a:ext cx="2743200" cy="838200"/>
          </a:xfrm>
          <a:prstGeom prst="star8">
            <a:avLst>
              <a:gd name="adj" fmla="val 38250"/>
            </a:avLst>
          </a:prstGeom>
          <a:solidFill>
            <a:srgbClr val="00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9600">
              <a:solidFill>
                <a:srgbClr val="A50021"/>
              </a:solidFill>
              <a:latin typeface=".VnUniverse" pitchFamily="34" charset="0"/>
            </a:endParaRPr>
          </a:p>
        </p:txBody>
      </p:sp>
      <p:sp>
        <p:nvSpPr>
          <p:cNvPr id="187453" name="WordArt 61"/>
          <p:cNvSpPr>
            <a:spLocks noChangeArrowheads="1" noChangeShapeType="1" noTextEdit="1"/>
          </p:cNvSpPr>
          <p:nvPr/>
        </p:nvSpPr>
        <p:spPr bwMode="auto">
          <a:xfrm>
            <a:off x="8534400" y="2590800"/>
            <a:ext cx="1136650" cy="266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solidFill>
                  <a:srgbClr val="000000"/>
                </a:solidFill>
                <a:effectLst>
                  <a:outerShdw dist="35921" dir="2700000" sy="50000" kx="2115830" algn="bl" rotWithShape="0">
                    <a:srgbClr val="C0C0C0">
                      <a:alpha val="79999"/>
                    </a:srgbClr>
                  </a:outerShdw>
                </a:effectLst>
                <a:latin typeface="Arial Black" panose="020B0A04020102020204" pitchFamily="34" charset="0"/>
              </a:rPr>
              <a:t>...</a:t>
            </a:r>
          </a:p>
        </p:txBody>
      </p:sp>
      <p:sp>
        <p:nvSpPr>
          <p:cNvPr id="187460" name="WordArt 68"/>
          <p:cNvSpPr>
            <a:spLocks noChangeArrowheads="1" noChangeShapeType="1" noTextEdit="1"/>
          </p:cNvSpPr>
          <p:nvPr/>
        </p:nvSpPr>
        <p:spPr bwMode="auto">
          <a:xfrm>
            <a:off x="4953000" y="838201"/>
            <a:ext cx="2819400" cy="989013"/>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CCCC00"/>
              </a:extrusionClr>
              <a:contourClr>
                <a:srgbClr val="FF0000"/>
              </a:contourClr>
            </a:sp3d>
          </a:bodyPr>
          <a:lstStyle/>
          <a:p>
            <a:pPr algn="ctr"/>
            <a:r>
              <a:rPr lang="en-US" sz="3600" b="1" kern="10">
                <a:ln w="9525">
                  <a:round/>
                  <a:headEnd/>
                  <a:tailEnd/>
                </a:ln>
                <a:solidFill>
                  <a:srgbClr val="FF0000"/>
                </a:solidFill>
                <a:latin typeface=".VnArial" panose="020B7200000000000000" pitchFamily="34" charset="0"/>
              </a:rPr>
              <a:t>H÷u ThØnh</a:t>
            </a:r>
          </a:p>
        </p:txBody>
      </p:sp>
    </p:spTree>
    <p:extLst>
      <p:ext uri="{BB962C8B-B14F-4D97-AF65-F5344CB8AC3E}">
        <p14:creationId xmlns:p14="http://schemas.microsoft.com/office/powerpoint/2010/main" val="95780800"/>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animEffect transition="in" filter="fade">
                                      <p:cBhvr>
                                        <p:cTn id="9" dur="2000"/>
                                        <p:tgtEl>
                                          <p:spTgt spid="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87442"/>
                                        </p:tgtEl>
                                        <p:attrNameLst>
                                          <p:attrName>style.visibility</p:attrName>
                                        </p:attrNameLst>
                                      </p:cBhvr>
                                      <p:to>
                                        <p:strVal val="visible"/>
                                      </p:to>
                                    </p:set>
                                    <p:anim calcmode="lin" valueType="num">
                                      <p:cBhvr>
                                        <p:cTn id="14" dur="1000" fill="hold"/>
                                        <p:tgtEl>
                                          <p:spTgt spid="187442"/>
                                        </p:tgtEl>
                                        <p:attrNameLst>
                                          <p:attrName>ppt_w</p:attrName>
                                        </p:attrNameLst>
                                      </p:cBhvr>
                                      <p:tavLst>
                                        <p:tav tm="0">
                                          <p:val>
                                            <p:fltVal val="0"/>
                                          </p:val>
                                        </p:tav>
                                        <p:tav tm="100000">
                                          <p:val>
                                            <p:strVal val="#ppt_w"/>
                                          </p:val>
                                        </p:tav>
                                      </p:tavLst>
                                    </p:anim>
                                    <p:anim calcmode="lin" valueType="num">
                                      <p:cBhvr>
                                        <p:cTn id="15" dur="1000" fill="hold"/>
                                        <p:tgtEl>
                                          <p:spTgt spid="187442"/>
                                        </p:tgtEl>
                                        <p:attrNameLst>
                                          <p:attrName>ppt_h</p:attrName>
                                        </p:attrNameLst>
                                      </p:cBhvr>
                                      <p:tavLst>
                                        <p:tav tm="0">
                                          <p:val>
                                            <p:fltVal val="0"/>
                                          </p:val>
                                        </p:tav>
                                        <p:tav tm="100000">
                                          <p:val>
                                            <p:strVal val="#ppt_h"/>
                                          </p:val>
                                        </p:tav>
                                      </p:tavLst>
                                    </p:anim>
                                    <p:animEffect transition="in" filter="fade">
                                      <p:cBhvr>
                                        <p:cTn id="16" dur="1000"/>
                                        <p:tgtEl>
                                          <p:spTgt spid="187442"/>
                                        </p:tgtEl>
                                      </p:cBhvr>
                                    </p:animEffect>
                                  </p:childTnLst>
                                </p:cTn>
                              </p:par>
                              <p:par>
                                <p:cTn id="17" presetID="53" presetClass="entr" presetSubtype="0" fill="hold" nodeType="withEffect">
                                  <p:stCondLst>
                                    <p:cond delay="0"/>
                                  </p:stCondLst>
                                  <p:childTnLst>
                                    <p:set>
                                      <p:cBhvr>
                                        <p:cTn id="18" dur="1" fill="hold">
                                          <p:stCondLst>
                                            <p:cond delay="0"/>
                                          </p:stCondLst>
                                        </p:cTn>
                                        <p:tgtEl>
                                          <p:spTgt spid="187444"/>
                                        </p:tgtEl>
                                        <p:attrNameLst>
                                          <p:attrName>style.visibility</p:attrName>
                                        </p:attrNameLst>
                                      </p:cBhvr>
                                      <p:to>
                                        <p:strVal val="visible"/>
                                      </p:to>
                                    </p:set>
                                    <p:anim calcmode="lin" valueType="num">
                                      <p:cBhvr>
                                        <p:cTn id="19" dur="500" fill="hold"/>
                                        <p:tgtEl>
                                          <p:spTgt spid="187444"/>
                                        </p:tgtEl>
                                        <p:attrNameLst>
                                          <p:attrName>ppt_w</p:attrName>
                                        </p:attrNameLst>
                                      </p:cBhvr>
                                      <p:tavLst>
                                        <p:tav tm="0">
                                          <p:val>
                                            <p:fltVal val="0"/>
                                          </p:val>
                                        </p:tav>
                                        <p:tav tm="100000">
                                          <p:val>
                                            <p:strVal val="#ppt_w"/>
                                          </p:val>
                                        </p:tav>
                                      </p:tavLst>
                                    </p:anim>
                                    <p:anim calcmode="lin" valueType="num">
                                      <p:cBhvr>
                                        <p:cTn id="20" dur="500" fill="hold"/>
                                        <p:tgtEl>
                                          <p:spTgt spid="187444"/>
                                        </p:tgtEl>
                                        <p:attrNameLst>
                                          <p:attrName>ppt_h</p:attrName>
                                        </p:attrNameLst>
                                      </p:cBhvr>
                                      <p:tavLst>
                                        <p:tav tm="0">
                                          <p:val>
                                            <p:fltVal val="0"/>
                                          </p:val>
                                        </p:tav>
                                        <p:tav tm="100000">
                                          <p:val>
                                            <p:strVal val="#ppt_h"/>
                                          </p:val>
                                        </p:tav>
                                      </p:tavLst>
                                    </p:anim>
                                    <p:animEffect transition="in" filter="fade">
                                      <p:cBhvr>
                                        <p:cTn id="21" dur="500"/>
                                        <p:tgtEl>
                                          <p:spTgt spid="187444"/>
                                        </p:tgtEl>
                                      </p:cBhvr>
                                    </p:animEffect>
                                  </p:childTnLst>
                                </p:cTn>
                              </p:par>
                            </p:childTnLst>
                          </p:cTn>
                        </p:par>
                        <p:par>
                          <p:cTn id="22" fill="hold" nodeType="afterGroup">
                            <p:stCondLst>
                              <p:cond delay="1000"/>
                            </p:stCondLst>
                            <p:childTnLst>
                              <p:par>
                                <p:cTn id="23" presetID="53" presetClass="entr" presetSubtype="0" fill="hold" nodeType="afterEffect">
                                  <p:stCondLst>
                                    <p:cond delay="0"/>
                                  </p:stCondLst>
                                  <p:childTnLst>
                                    <p:set>
                                      <p:cBhvr>
                                        <p:cTn id="24" dur="1" fill="hold">
                                          <p:stCondLst>
                                            <p:cond delay="0"/>
                                          </p:stCondLst>
                                        </p:cTn>
                                        <p:tgtEl>
                                          <p:spTgt spid="187448"/>
                                        </p:tgtEl>
                                        <p:attrNameLst>
                                          <p:attrName>style.visibility</p:attrName>
                                        </p:attrNameLst>
                                      </p:cBhvr>
                                      <p:to>
                                        <p:strVal val="visible"/>
                                      </p:to>
                                    </p:set>
                                    <p:anim calcmode="lin" valueType="num">
                                      <p:cBhvr>
                                        <p:cTn id="25" dur="2000" fill="hold"/>
                                        <p:tgtEl>
                                          <p:spTgt spid="187448"/>
                                        </p:tgtEl>
                                        <p:attrNameLst>
                                          <p:attrName>ppt_w</p:attrName>
                                        </p:attrNameLst>
                                      </p:cBhvr>
                                      <p:tavLst>
                                        <p:tav tm="0">
                                          <p:val>
                                            <p:fltVal val="0"/>
                                          </p:val>
                                        </p:tav>
                                        <p:tav tm="100000">
                                          <p:val>
                                            <p:strVal val="#ppt_w"/>
                                          </p:val>
                                        </p:tav>
                                      </p:tavLst>
                                    </p:anim>
                                    <p:anim calcmode="lin" valueType="num">
                                      <p:cBhvr>
                                        <p:cTn id="26" dur="2000" fill="hold"/>
                                        <p:tgtEl>
                                          <p:spTgt spid="187448"/>
                                        </p:tgtEl>
                                        <p:attrNameLst>
                                          <p:attrName>ppt_h</p:attrName>
                                        </p:attrNameLst>
                                      </p:cBhvr>
                                      <p:tavLst>
                                        <p:tav tm="0">
                                          <p:val>
                                            <p:fltVal val="0"/>
                                          </p:val>
                                        </p:tav>
                                        <p:tav tm="100000">
                                          <p:val>
                                            <p:strVal val="#ppt_h"/>
                                          </p:val>
                                        </p:tav>
                                      </p:tavLst>
                                    </p:anim>
                                    <p:animEffect transition="in" filter="fade">
                                      <p:cBhvr>
                                        <p:cTn id="27" dur="2000"/>
                                        <p:tgtEl>
                                          <p:spTgt spid="187448"/>
                                        </p:tgtEl>
                                      </p:cBhvr>
                                    </p:animEffect>
                                  </p:childTnLst>
                                </p:cTn>
                              </p:par>
                              <p:par>
                                <p:cTn id="28" presetID="53" presetClass="entr" presetSubtype="0" fill="hold" grpId="0" nodeType="withEffect">
                                  <p:stCondLst>
                                    <p:cond delay="0"/>
                                  </p:stCondLst>
                                  <p:childTnLst>
                                    <p:set>
                                      <p:cBhvr>
                                        <p:cTn id="29" dur="1" fill="hold">
                                          <p:stCondLst>
                                            <p:cond delay="0"/>
                                          </p:stCondLst>
                                        </p:cTn>
                                        <p:tgtEl>
                                          <p:spTgt spid="187447"/>
                                        </p:tgtEl>
                                        <p:attrNameLst>
                                          <p:attrName>style.visibility</p:attrName>
                                        </p:attrNameLst>
                                      </p:cBhvr>
                                      <p:to>
                                        <p:strVal val="visible"/>
                                      </p:to>
                                    </p:set>
                                    <p:anim calcmode="lin" valueType="num">
                                      <p:cBhvr>
                                        <p:cTn id="30" dur="500" fill="hold"/>
                                        <p:tgtEl>
                                          <p:spTgt spid="187447"/>
                                        </p:tgtEl>
                                        <p:attrNameLst>
                                          <p:attrName>ppt_w</p:attrName>
                                        </p:attrNameLst>
                                      </p:cBhvr>
                                      <p:tavLst>
                                        <p:tav tm="0">
                                          <p:val>
                                            <p:fltVal val="0"/>
                                          </p:val>
                                        </p:tav>
                                        <p:tav tm="100000">
                                          <p:val>
                                            <p:strVal val="#ppt_w"/>
                                          </p:val>
                                        </p:tav>
                                      </p:tavLst>
                                    </p:anim>
                                    <p:anim calcmode="lin" valueType="num">
                                      <p:cBhvr>
                                        <p:cTn id="31" dur="500" fill="hold"/>
                                        <p:tgtEl>
                                          <p:spTgt spid="187447"/>
                                        </p:tgtEl>
                                        <p:attrNameLst>
                                          <p:attrName>ppt_h</p:attrName>
                                        </p:attrNameLst>
                                      </p:cBhvr>
                                      <p:tavLst>
                                        <p:tav tm="0">
                                          <p:val>
                                            <p:fltVal val="0"/>
                                          </p:val>
                                        </p:tav>
                                        <p:tav tm="100000">
                                          <p:val>
                                            <p:strVal val="#ppt_h"/>
                                          </p:val>
                                        </p:tav>
                                      </p:tavLst>
                                    </p:anim>
                                    <p:animEffect transition="in" filter="fade">
                                      <p:cBhvr>
                                        <p:cTn id="32" dur="500"/>
                                        <p:tgtEl>
                                          <p:spTgt spid="187447"/>
                                        </p:tgtEl>
                                      </p:cBhvr>
                                    </p:animEffect>
                                  </p:childTnLst>
                                </p:cTn>
                              </p:par>
                            </p:childTnLst>
                          </p:cTn>
                        </p:par>
                        <p:par>
                          <p:cTn id="33" fill="hold" nodeType="afterGroup">
                            <p:stCondLst>
                              <p:cond delay="3000"/>
                            </p:stCondLst>
                            <p:childTnLst>
                              <p:par>
                                <p:cTn id="34" presetID="53" presetClass="entr" presetSubtype="0" fill="hold" nodeType="afterEffect">
                                  <p:stCondLst>
                                    <p:cond delay="0"/>
                                  </p:stCondLst>
                                  <p:childTnLst>
                                    <p:set>
                                      <p:cBhvr>
                                        <p:cTn id="35" dur="1" fill="hold">
                                          <p:stCondLst>
                                            <p:cond delay="0"/>
                                          </p:stCondLst>
                                        </p:cTn>
                                        <p:tgtEl>
                                          <p:spTgt spid="187446"/>
                                        </p:tgtEl>
                                        <p:attrNameLst>
                                          <p:attrName>style.visibility</p:attrName>
                                        </p:attrNameLst>
                                      </p:cBhvr>
                                      <p:to>
                                        <p:strVal val="visible"/>
                                      </p:to>
                                    </p:set>
                                    <p:anim calcmode="lin" valueType="num">
                                      <p:cBhvr>
                                        <p:cTn id="36" dur="2000" fill="hold"/>
                                        <p:tgtEl>
                                          <p:spTgt spid="187446"/>
                                        </p:tgtEl>
                                        <p:attrNameLst>
                                          <p:attrName>ppt_w</p:attrName>
                                        </p:attrNameLst>
                                      </p:cBhvr>
                                      <p:tavLst>
                                        <p:tav tm="0">
                                          <p:val>
                                            <p:fltVal val="0"/>
                                          </p:val>
                                        </p:tav>
                                        <p:tav tm="100000">
                                          <p:val>
                                            <p:strVal val="#ppt_w"/>
                                          </p:val>
                                        </p:tav>
                                      </p:tavLst>
                                    </p:anim>
                                    <p:anim calcmode="lin" valueType="num">
                                      <p:cBhvr>
                                        <p:cTn id="37" dur="2000" fill="hold"/>
                                        <p:tgtEl>
                                          <p:spTgt spid="187446"/>
                                        </p:tgtEl>
                                        <p:attrNameLst>
                                          <p:attrName>ppt_h</p:attrName>
                                        </p:attrNameLst>
                                      </p:cBhvr>
                                      <p:tavLst>
                                        <p:tav tm="0">
                                          <p:val>
                                            <p:fltVal val="0"/>
                                          </p:val>
                                        </p:tav>
                                        <p:tav tm="100000">
                                          <p:val>
                                            <p:strVal val="#ppt_h"/>
                                          </p:val>
                                        </p:tav>
                                      </p:tavLst>
                                    </p:anim>
                                    <p:animEffect transition="in" filter="fade">
                                      <p:cBhvr>
                                        <p:cTn id="38" dur="2000"/>
                                        <p:tgtEl>
                                          <p:spTgt spid="187446"/>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187445"/>
                                        </p:tgtEl>
                                        <p:attrNameLst>
                                          <p:attrName>style.visibility</p:attrName>
                                        </p:attrNameLst>
                                      </p:cBhvr>
                                      <p:to>
                                        <p:strVal val="visible"/>
                                      </p:to>
                                    </p:set>
                                    <p:anim calcmode="lin" valueType="num">
                                      <p:cBhvr>
                                        <p:cTn id="41" dur="500" fill="hold"/>
                                        <p:tgtEl>
                                          <p:spTgt spid="187445"/>
                                        </p:tgtEl>
                                        <p:attrNameLst>
                                          <p:attrName>ppt_w</p:attrName>
                                        </p:attrNameLst>
                                      </p:cBhvr>
                                      <p:tavLst>
                                        <p:tav tm="0">
                                          <p:val>
                                            <p:fltVal val="0"/>
                                          </p:val>
                                        </p:tav>
                                        <p:tav tm="100000">
                                          <p:val>
                                            <p:strVal val="#ppt_w"/>
                                          </p:val>
                                        </p:tav>
                                      </p:tavLst>
                                    </p:anim>
                                    <p:anim calcmode="lin" valueType="num">
                                      <p:cBhvr>
                                        <p:cTn id="42" dur="500" fill="hold"/>
                                        <p:tgtEl>
                                          <p:spTgt spid="187445"/>
                                        </p:tgtEl>
                                        <p:attrNameLst>
                                          <p:attrName>ppt_h</p:attrName>
                                        </p:attrNameLst>
                                      </p:cBhvr>
                                      <p:tavLst>
                                        <p:tav tm="0">
                                          <p:val>
                                            <p:fltVal val="0"/>
                                          </p:val>
                                        </p:tav>
                                        <p:tav tm="100000">
                                          <p:val>
                                            <p:strVal val="#ppt_h"/>
                                          </p:val>
                                        </p:tav>
                                      </p:tavLst>
                                    </p:anim>
                                    <p:animEffect transition="in" filter="fade">
                                      <p:cBhvr>
                                        <p:cTn id="43" dur="500"/>
                                        <p:tgtEl>
                                          <p:spTgt spid="187445"/>
                                        </p:tgtEl>
                                      </p:cBhvr>
                                    </p:animEffect>
                                  </p:childTnLst>
                                </p:cTn>
                              </p:par>
                            </p:childTnLst>
                          </p:cTn>
                        </p:par>
                        <p:par>
                          <p:cTn id="44" fill="hold" nodeType="afterGroup">
                            <p:stCondLst>
                              <p:cond delay="5000"/>
                            </p:stCondLst>
                            <p:childTnLst>
                              <p:par>
                                <p:cTn id="45" presetID="53" presetClass="entr" presetSubtype="0" fill="hold" nodeType="afterEffect">
                                  <p:stCondLst>
                                    <p:cond delay="0"/>
                                  </p:stCondLst>
                                  <p:childTnLst>
                                    <p:set>
                                      <p:cBhvr>
                                        <p:cTn id="46" dur="1" fill="hold">
                                          <p:stCondLst>
                                            <p:cond delay="0"/>
                                          </p:stCondLst>
                                        </p:cTn>
                                        <p:tgtEl>
                                          <p:spTgt spid="187449"/>
                                        </p:tgtEl>
                                        <p:attrNameLst>
                                          <p:attrName>style.visibility</p:attrName>
                                        </p:attrNameLst>
                                      </p:cBhvr>
                                      <p:to>
                                        <p:strVal val="visible"/>
                                      </p:to>
                                    </p:set>
                                    <p:anim calcmode="lin" valueType="num">
                                      <p:cBhvr>
                                        <p:cTn id="47" dur="2000" fill="hold"/>
                                        <p:tgtEl>
                                          <p:spTgt spid="187449"/>
                                        </p:tgtEl>
                                        <p:attrNameLst>
                                          <p:attrName>ppt_w</p:attrName>
                                        </p:attrNameLst>
                                      </p:cBhvr>
                                      <p:tavLst>
                                        <p:tav tm="0">
                                          <p:val>
                                            <p:fltVal val="0"/>
                                          </p:val>
                                        </p:tav>
                                        <p:tav tm="100000">
                                          <p:val>
                                            <p:strVal val="#ppt_w"/>
                                          </p:val>
                                        </p:tav>
                                      </p:tavLst>
                                    </p:anim>
                                    <p:anim calcmode="lin" valueType="num">
                                      <p:cBhvr>
                                        <p:cTn id="48" dur="2000" fill="hold"/>
                                        <p:tgtEl>
                                          <p:spTgt spid="187449"/>
                                        </p:tgtEl>
                                        <p:attrNameLst>
                                          <p:attrName>ppt_h</p:attrName>
                                        </p:attrNameLst>
                                      </p:cBhvr>
                                      <p:tavLst>
                                        <p:tav tm="0">
                                          <p:val>
                                            <p:fltVal val="0"/>
                                          </p:val>
                                        </p:tav>
                                        <p:tav tm="100000">
                                          <p:val>
                                            <p:strVal val="#ppt_h"/>
                                          </p:val>
                                        </p:tav>
                                      </p:tavLst>
                                    </p:anim>
                                    <p:animEffect transition="in" filter="fade">
                                      <p:cBhvr>
                                        <p:cTn id="49" dur="2000"/>
                                        <p:tgtEl>
                                          <p:spTgt spid="187449"/>
                                        </p:tgtEl>
                                      </p:cBhvr>
                                    </p:animEffect>
                                  </p:childTnLst>
                                </p:cTn>
                              </p:par>
                              <p:par>
                                <p:cTn id="50" presetID="53" presetClass="entr" presetSubtype="0" fill="hold" grpId="0" nodeType="withEffect">
                                  <p:stCondLst>
                                    <p:cond delay="0"/>
                                  </p:stCondLst>
                                  <p:childTnLst>
                                    <p:set>
                                      <p:cBhvr>
                                        <p:cTn id="51" dur="1" fill="hold">
                                          <p:stCondLst>
                                            <p:cond delay="0"/>
                                          </p:stCondLst>
                                        </p:cTn>
                                        <p:tgtEl>
                                          <p:spTgt spid="187443"/>
                                        </p:tgtEl>
                                        <p:attrNameLst>
                                          <p:attrName>style.visibility</p:attrName>
                                        </p:attrNameLst>
                                      </p:cBhvr>
                                      <p:to>
                                        <p:strVal val="visible"/>
                                      </p:to>
                                    </p:set>
                                    <p:anim calcmode="lin" valueType="num">
                                      <p:cBhvr>
                                        <p:cTn id="52" dur="500" fill="hold"/>
                                        <p:tgtEl>
                                          <p:spTgt spid="187443"/>
                                        </p:tgtEl>
                                        <p:attrNameLst>
                                          <p:attrName>ppt_w</p:attrName>
                                        </p:attrNameLst>
                                      </p:cBhvr>
                                      <p:tavLst>
                                        <p:tav tm="0">
                                          <p:val>
                                            <p:fltVal val="0"/>
                                          </p:val>
                                        </p:tav>
                                        <p:tav tm="100000">
                                          <p:val>
                                            <p:strVal val="#ppt_w"/>
                                          </p:val>
                                        </p:tav>
                                      </p:tavLst>
                                    </p:anim>
                                    <p:anim calcmode="lin" valueType="num">
                                      <p:cBhvr>
                                        <p:cTn id="53" dur="500" fill="hold"/>
                                        <p:tgtEl>
                                          <p:spTgt spid="187443"/>
                                        </p:tgtEl>
                                        <p:attrNameLst>
                                          <p:attrName>ppt_h</p:attrName>
                                        </p:attrNameLst>
                                      </p:cBhvr>
                                      <p:tavLst>
                                        <p:tav tm="0">
                                          <p:val>
                                            <p:fltVal val="0"/>
                                          </p:val>
                                        </p:tav>
                                        <p:tav tm="100000">
                                          <p:val>
                                            <p:strVal val="#ppt_h"/>
                                          </p:val>
                                        </p:tav>
                                      </p:tavLst>
                                    </p:anim>
                                    <p:animEffect transition="in" filter="fade">
                                      <p:cBhvr>
                                        <p:cTn id="54" dur="500"/>
                                        <p:tgtEl>
                                          <p:spTgt spid="187443"/>
                                        </p:tgtEl>
                                      </p:cBhvr>
                                    </p:animEffect>
                                  </p:childTnLst>
                                </p:cTn>
                              </p:par>
                            </p:childTnLst>
                          </p:cTn>
                        </p:par>
                        <p:par>
                          <p:cTn id="55" fill="hold" nodeType="afterGroup">
                            <p:stCondLst>
                              <p:cond delay="7000"/>
                            </p:stCondLst>
                            <p:childTnLst>
                              <p:par>
                                <p:cTn id="56" presetID="53" presetClass="entr" presetSubtype="0" fill="hold" grpId="0" nodeType="afterEffect">
                                  <p:stCondLst>
                                    <p:cond delay="0"/>
                                  </p:stCondLst>
                                  <p:childTnLst>
                                    <p:set>
                                      <p:cBhvr>
                                        <p:cTn id="57" dur="1" fill="hold">
                                          <p:stCondLst>
                                            <p:cond delay="0"/>
                                          </p:stCondLst>
                                        </p:cTn>
                                        <p:tgtEl>
                                          <p:spTgt spid="187452"/>
                                        </p:tgtEl>
                                        <p:attrNameLst>
                                          <p:attrName>style.visibility</p:attrName>
                                        </p:attrNameLst>
                                      </p:cBhvr>
                                      <p:to>
                                        <p:strVal val="visible"/>
                                      </p:to>
                                    </p:set>
                                    <p:anim calcmode="lin" valueType="num">
                                      <p:cBhvr>
                                        <p:cTn id="58" dur="1000" fill="hold"/>
                                        <p:tgtEl>
                                          <p:spTgt spid="187452"/>
                                        </p:tgtEl>
                                        <p:attrNameLst>
                                          <p:attrName>ppt_w</p:attrName>
                                        </p:attrNameLst>
                                      </p:cBhvr>
                                      <p:tavLst>
                                        <p:tav tm="0">
                                          <p:val>
                                            <p:fltVal val="0"/>
                                          </p:val>
                                        </p:tav>
                                        <p:tav tm="100000">
                                          <p:val>
                                            <p:strVal val="#ppt_w"/>
                                          </p:val>
                                        </p:tav>
                                      </p:tavLst>
                                    </p:anim>
                                    <p:anim calcmode="lin" valueType="num">
                                      <p:cBhvr>
                                        <p:cTn id="59" dur="1000" fill="hold"/>
                                        <p:tgtEl>
                                          <p:spTgt spid="187452"/>
                                        </p:tgtEl>
                                        <p:attrNameLst>
                                          <p:attrName>ppt_h</p:attrName>
                                        </p:attrNameLst>
                                      </p:cBhvr>
                                      <p:tavLst>
                                        <p:tav tm="0">
                                          <p:val>
                                            <p:fltVal val="0"/>
                                          </p:val>
                                        </p:tav>
                                        <p:tav tm="100000">
                                          <p:val>
                                            <p:strVal val="#ppt_h"/>
                                          </p:val>
                                        </p:tav>
                                      </p:tavLst>
                                    </p:anim>
                                    <p:animEffect transition="in" filter="fade">
                                      <p:cBhvr>
                                        <p:cTn id="60" dur="1000"/>
                                        <p:tgtEl>
                                          <p:spTgt spid="187452"/>
                                        </p:tgtEl>
                                      </p:cBhvr>
                                    </p:animEffect>
                                  </p:childTnLst>
                                </p:cTn>
                              </p:par>
                              <p:par>
                                <p:cTn id="61" presetID="4" presetClass="entr" presetSubtype="16" fill="hold" nodeType="withEffect">
                                  <p:stCondLst>
                                    <p:cond delay="0"/>
                                  </p:stCondLst>
                                  <p:childTnLst>
                                    <p:set>
                                      <p:cBhvr>
                                        <p:cTn id="62" dur="1" fill="hold">
                                          <p:stCondLst>
                                            <p:cond delay="0"/>
                                          </p:stCondLst>
                                        </p:cTn>
                                        <p:tgtEl>
                                          <p:spTgt spid="187453"/>
                                        </p:tgtEl>
                                        <p:attrNameLst>
                                          <p:attrName>style.visibility</p:attrName>
                                        </p:attrNameLst>
                                      </p:cBhvr>
                                      <p:to>
                                        <p:strVal val="visible"/>
                                      </p:to>
                                    </p:set>
                                    <p:animEffect transition="in" filter="box(in)">
                                      <p:cBhvr>
                                        <p:cTn id="63" dur="500"/>
                                        <p:tgtEl>
                                          <p:spTgt spid="187453"/>
                                        </p:tgtEl>
                                      </p:cBhvr>
                                    </p:animEffect>
                                  </p:childTnLst>
                                </p:cTn>
                              </p:par>
                            </p:childTnLst>
                          </p:cTn>
                        </p:par>
                        <p:par>
                          <p:cTn id="64" fill="hold" nodeType="afterGroup">
                            <p:stCondLst>
                              <p:cond delay="8000"/>
                            </p:stCondLst>
                            <p:childTnLst>
                              <p:par>
                                <p:cTn id="65" presetID="53" presetClass="entr" presetSubtype="0" fill="hold" grpId="0" nodeType="afterEffect">
                                  <p:stCondLst>
                                    <p:cond delay="0"/>
                                  </p:stCondLst>
                                  <p:childTnLst>
                                    <p:set>
                                      <p:cBhvr>
                                        <p:cTn id="66" dur="1" fill="hold">
                                          <p:stCondLst>
                                            <p:cond delay="0"/>
                                          </p:stCondLst>
                                        </p:cTn>
                                        <p:tgtEl>
                                          <p:spTgt spid="187450"/>
                                        </p:tgtEl>
                                        <p:attrNameLst>
                                          <p:attrName>style.visibility</p:attrName>
                                        </p:attrNameLst>
                                      </p:cBhvr>
                                      <p:to>
                                        <p:strVal val="visible"/>
                                      </p:to>
                                    </p:set>
                                    <p:anim calcmode="lin" valueType="num">
                                      <p:cBhvr>
                                        <p:cTn id="67" dur="2000" fill="hold"/>
                                        <p:tgtEl>
                                          <p:spTgt spid="187450"/>
                                        </p:tgtEl>
                                        <p:attrNameLst>
                                          <p:attrName>ppt_w</p:attrName>
                                        </p:attrNameLst>
                                      </p:cBhvr>
                                      <p:tavLst>
                                        <p:tav tm="0">
                                          <p:val>
                                            <p:fltVal val="0"/>
                                          </p:val>
                                        </p:tav>
                                        <p:tav tm="100000">
                                          <p:val>
                                            <p:strVal val="#ppt_w"/>
                                          </p:val>
                                        </p:tav>
                                      </p:tavLst>
                                    </p:anim>
                                    <p:anim calcmode="lin" valueType="num">
                                      <p:cBhvr>
                                        <p:cTn id="68" dur="2000" fill="hold"/>
                                        <p:tgtEl>
                                          <p:spTgt spid="187450"/>
                                        </p:tgtEl>
                                        <p:attrNameLst>
                                          <p:attrName>ppt_h</p:attrName>
                                        </p:attrNameLst>
                                      </p:cBhvr>
                                      <p:tavLst>
                                        <p:tav tm="0">
                                          <p:val>
                                            <p:fltVal val="0"/>
                                          </p:val>
                                        </p:tav>
                                        <p:tav tm="100000">
                                          <p:val>
                                            <p:strVal val="#ppt_h"/>
                                          </p:val>
                                        </p:tav>
                                      </p:tavLst>
                                    </p:anim>
                                    <p:animEffect transition="in" filter="fade">
                                      <p:cBhvr>
                                        <p:cTn id="69" dur="2000"/>
                                        <p:tgtEl>
                                          <p:spTgt spid="187450"/>
                                        </p:tgtEl>
                                      </p:cBhvr>
                                    </p:animEffect>
                                  </p:childTnLst>
                                </p:cTn>
                              </p:par>
                              <p:par>
                                <p:cTn id="70" presetID="15" presetClass="entr" presetSubtype="0" fill="hold" nodeType="withEffect">
                                  <p:stCondLst>
                                    <p:cond delay="0"/>
                                  </p:stCondLst>
                                  <p:childTnLst>
                                    <p:set>
                                      <p:cBhvr>
                                        <p:cTn id="71" dur="1" fill="hold">
                                          <p:stCondLst>
                                            <p:cond delay="0"/>
                                          </p:stCondLst>
                                        </p:cTn>
                                        <p:tgtEl>
                                          <p:spTgt spid="187460"/>
                                        </p:tgtEl>
                                        <p:attrNameLst>
                                          <p:attrName>style.visibility</p:attrName>
                                        </p:attrNameLst>
                                      </p:cBhvr>
                                      <p:to>
                                        <p:strVal val="visible"/>
                                      </p:to>
                                    </p:set>
                                    <p:anim calcmode="lin" valueType="num">
                                      <p:cBhvr>
                                        <p:cTn id="72" dur="1000" fill="hold"/>
                                        <p:tgtEl>
                                          <p:spTgt spid="187460"/>
                                        </p:tgtEl>
                                        <p:attrNameLst>
                                          <p:attrName>ppt_w</p:attrName>
                                        </p:attrNameLst>
                                      </p:cBhvr>
                                      <p:tavLst>
                                        <p:tav tm="0">
                                          <p:val>
                                            <p:fltVal val="0"/>
                                          </p:val>
                                        </p:tav>
                                        <p:tav tm="100000">
                                          <p:val>
                                            <p:strVal val="#ppt_w"/>
                                          </p:val>
                                        </p:tav>
                                      </p:tavLst>
                                    </p:anim>
                                    <p:anim calcmode="lin" valueType="num">
                                      <p:cBhvr>
                                        <p:cTn id="73" dur="1000" fill="hold"/>
                                        <p:tgtEl>
                                          <p:spTgt spid="187460"/>
                                        </p:tgtEl>
                                        <p:attrNameLst>
                                          <p:attrName>ppt_h</p:attrName>
                                        </p:attrNameLst>
                                      </p:cBhvr>
                                      <p:tavLst>
                                        <p:tav tm="0">
                                          <p:val>
                                            <p:fltVal val="0"/>
                                          </p:val>
                                        </p:tav>
                                        <p:tav tm="100000">
                                          <p:val>
                                            <p:strVal val="#ppt_h"/>
                                          </p:val>
                                        </p:tav>
                                      </p:tavLst>
                                    </p:anim>
                                    <p:anim calcmode="lin" valueType="num">
                                      <p:cBhvr>
                                        <p:cTn id="74" dur="1000" fill="hold"/>
                                        <p:tgtEl>
                                          <p:spTgt spid="187460"/>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187460"/>
                                        </p:tgtEl>
                                        <p:attrNameLst>
                                          <p:attrName>ppt_y</p:attrName>
                                        </p:attrNameLst>
                                      </p:cBhvr>
                                      <p:tavLst>
                                        <p:tav tm="0" fmla="#ppt_y+(sin(-2*pi*(1-$))*-#ppt_x+cos(-2*pi*(1-$))*(1-#ppt_y))*(1-$)">
                                          <p:val>
                                            <p:fltVal val="0"/>
                                          </p:val>
                                        </p:tav>
                                        <p:tav tm="100000">
                                          <p:val>
                                            <p:fltVal val="1"/>
                                          </p:val>
                                        </p:tav>
                                      </p:tavLst>
                                    </p:anim>
                                  </p:childTnLst>
                                </p:cTn>
                              </p:par>
                              <p:par>
                                <p:cTn id="76" presetID="33" presetClass="emph" presetSubtype="0" repeatCount="3000" fill="remove" nodeType="withEffect">
                                  <p:stCondLst>
                                    <p:cond delay="0"/>
                                  </p:stCondLst>
                                  <p:childTnLst>
                                    <p:animClr clrSpc="rgb" dir="cw">
                                      <p:cBhvr override="childStyle">
                                        <p:cTn id="77" dur="250" accel="50000" autoRev="1" fill="hold" tmFilter="0, 0; .33333, 1; 1, 1">
                                          <p:stCondLst>
                                            <p:cond delay="0"/>
                                          </p:stCondLst>
                                        </p:cTn>
                                        <p:tgtEl>
                                          <p:spTgt spid="187460"/>
                                        </p:tgtEl>
                                        <p:attrNameLst>
                                          <p:attrName>style.color</p:attrName>
                                        </p:attrNameLst>
                                      </p:cBhvr>
                                      <p:to>
                                        <a:schemeClr val="tx2"/>
                                      </p:to>
                                    </p:animClr>
                                    <p:animClr clrSpc="rgb" dir="cw">
                                      <p:cBhvr>
                                        <p:cTn id="78" dur="250" accel="50000" autoRev="1" fill="hold" tmFilter="0, 0; .33333, 1; 1, 1">
                                          <p:stCondLst>
                                            <p:cond delay="0"/>
                                          </p:stCondLst>
                                        </p:cTn>
                                        <p:tgtEl>
                                          <p:spTgt spid="187460"/>
                                        </p:tgtEl>
                                        <p:attrNameLst>
                                          <p:attrName>fillcolor</p:attrName>
                                        </p:attrNameLst>
                                      </p:cBhvr>
                                      <p:to>
                                        <a:schemeClr val="tx2"/>
                                      </p:to>
                                    </p:animClr>
                                    <p:set>
                                      <p:cBhvr>
                                        <p:cTn id="79" dur="500" fill="hold"/>
                                        <p:tgtEl>
                                          <p:spTgt spid="187460"/>
                                        </p:tgtEl>
                                        <p:attrNameLst>
                                          <p:attrName>fill.type</p:attrName>
                                        </p:attrNameLst>
                                      </p:cBhvr>
                                      <p:to>
                                        <p:strVal val="solid"/>
                                      </p:to>
                                    </p:set>
                                    <p:set>
                                      <p:cBhvr>
                                        <p:cTn id="80" dur="500" fill="hold"/>
                                        <p:tgtEl>
                                          <p:spTgt spid="187460"/>
                                        </p:tgtEl>
                                        <p:attrNameLst>
                                          <p:attrName>fill.on</p:attrName>
                                        </p:attrNameLst>
                                      </p:cBhvr>
                                      <p:to>
                                        <p:strVal val="true"/>
                                      </p:to>
                                    </p:set>
                                    <p:animScale>
                                      <p:cBhvr>
                                        <p:cTn id="81" dur="250" accel="50000" autoRev="1" fill="hold" tmFilter="0, 0; .33333, 1; 1, 1">
                                          <p:stCondLst>
                                            <p:cond delay="0"/>
                                          </p:stCondLst>
                                        </p:cTn>
                                        <p:tgtEl>
                                          <p:spTgt spid="187460"/>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42" grpId="0" animBg="1"/>
      <p:bldP spid="187443" grpId="0" animBg="1"/>
      <p:bldP spid="187445" grpId="0" animBg="1"/>
      <p:bldP spid="187447" grpId="0" animBg="1"/>
      <p:bldP spid="187450" grpId="0" animBg="1"/>
      <p:bldP spid="18745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71"/>
          <p:cNvGraphicFramePr>
            <a:graphicFrameLocks noGrp="1"/>
          </p:cNvGraphicFramePr>
          <p:nvPr>
            <p:extLst>
              <p:ext uri="{D42A27DB-BD31-4B8C-83A1-F6EECF244321}">
                <p14:modId xmlns:p14="http://schemas.microsoft.com/office/powerpoint/2010/main" val="204664254"/>
              </p:ext>
            </p:extLst>
          </p:nvPr>
        </p:nvGraphicFramePr>
        <p:xfrm>
          <a:off x="289560" y="533400"/>
          <a:ext cx="11750041" cy="5836920"/>
        </p:xfrm>
        <a:graphic>
          <a:graphicData uri="http://schemas.openxmlformats.org/drawingml/2006/table">
            <a:tbl>
              <a:tblPr/>
              <a:tblGrid>
                <a:gridCol w="2678072">
                  <a:extLst>
                    <a:ext uri="{9D8B030D-6E8A-4147-A177-3AD203B41FA5}">
                      <a16:colId xmlns:a16="http://schemas.microsoft.com/office/drawing/2014/main" val="20000"/>
                    </a:ext>
                  </a:extLst>
                </a:gridCol>
                <a:gridCol w="4772021">
                  <a:extLst>
                    <a:ext uri="{9D8B030D-6E8A-4147-A177-3AD203B41FA5}">
                      <a16:colId xmlns:a16="http://schemas.microsoft.com/office/drawing/2014/main" val="20001"/>
                    </a:ext>
                  </a:extLst>
                </a:gridCol>
                <a:gridCol w="4299948">
                  <a:extLst>
                    <a:ext uri="{9D8B030D-6E8A-4147-A177-3AD203B41FA5}">
                      <a16:colId xmlns:a16="http://schemas.microsoft.com/office/drawing/2014/main" val="20002"/>
                    </a:ext>
                  </a:extLst>
                </a:gridCol>
              </a:tblGrid>
              <a:tr h="574670">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rgbClr val="FF0000"/>
                        </a:solidFill>
                        <a:effectLst/>
                        <a:latin typeface="Times New Roman" panose="02020603050405020304" pitchFamily="18"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Sấm</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cũng</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bớt</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bất</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ngờ</a:t>
                      </a:r>
                      <a:endParaRPr kumimoji="0" lang="en-US" sz="2800" b="1" i="0" u="none" strike="noStrike" cap="none" normalizeH="0" baseline="0" dirty="0" smtClean="0">
                        <a:ln>
                          <a:noFill/>
                        </a:ln>
                        <a:solidFill>
                          <a:srgbClr val="FF0000"/>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Trên</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hàng</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cây</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đứng</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tuổi</a:t>
                      </a:r>
                      <a:endParaRPr kumimoji="0" lang="en-US" sz="2800" b="1" i="0" u="none" strike="noStrike" cap="none" normalizeH="0" baseline="0" dirty="0" smtClean="0">
                        <a:ln>
                          <a:noFill/>
                        </a:ln>
                        <a:solidFill>
                          <a:srgbClr val="FF0000"/>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14175">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Times New Roman" panose="02020603050405020304" pitchFamily="18" charset="0"/>
                        </a:rPr>
                        <a:t>Tả thực</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67131">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Times New Roman" panose="02020603050405020304" pitchFamily="18" charset="0"/>
                        </a:rPr>
                        <a:t>Tượng trưng</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80944">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rgbClr val="FF0000"/>
                          </a:solidFill>
                          <a:effectLst/>
                          <a:latin typeface="Times New Roman" panose="02020603050405020304" pitchFamily="18" charset="0"/>
                        </a:rPr>
                        <a:t>Biện</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pháp</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nghệ</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thuật</a:t>
                      </a:r>
                      <a:r>
                        <a:rPr kumimoji="0" lang="en-US" sz="2800" b="1" i="0" u="none" strike="noStrike" cap="none" normalizeH="0" baseline="0" dirty="0" smtClean="0">
                          <a:ln>
                            <a:noFill/>
                          </a:ln>
                          <a:solidFill>
                            <a:srgbClr val="FF0000"/>
                          </a:solidFill>
                          <a:effectLst/>
                          <a:latin typeface="Times New Roman" panose="02020603050405020304" pitchFamily="18" charset="0"/>
                        </a:rPr>
                        <a:t> – </a:t>
                      </a:r>
                      <a:r>
                        <a:rPr kumimoji="0" lang="en-US" sz="2800" b="1" i="0" u="none" strike="noStrike" cap="none" normalizeH="0" baseline="0" dirty="0" err="1" smtClean="0">
                          <a:ln>
                            <a:noFill/>
                          </a:ln>
                          <a:solidFill>
                            <a:srgbClr val="FF0000"/>
                          </a:solidFill>
                          <a:effectLst/>
                          <a:latin typeface="Times New Roman" panose="02020603050405020304" pitchFamily="18" charset="0"/>
                        </a:rPr>
                        <a:t>Tác</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dụng</a:t>
                      </a:r>
                      <a:endParaRPr kumimoji="0" lang="en-US" sz="2800" b="1" i="0" u="none" strike="noStrike" cap="none" normalizeH="0" baseline="0" dirty="0" smtClean="0">
                        <a:ln>
                          <a:noFill/>
                        </a:ln>
                        <a:solidFill>
                          <a:srgbClr val="FF0000"/>
                        </a:solidFill>
                        <a:effectLst/>
                        <a:latin typeface="Times New Roman" panose="02020603050405020304" pitchFamily="18"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5" name="Text Box 59"/>
          <p:cNvSpPr txBox="1">
            <a:spLocks noChangeArrowheads="1"/>
          </p:cNvSpPr>
          <p:nvPr/>
        </p:nvSpPr>
        <p:spPr bwMode="auto">
          <a:xfrm>
            <a:off x="2971800" y="1236762"/>
            <a:ext cx="477012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vi-VN" altLang="en-US" b="0" i="0" u="none" strike="noStrike" kern="0" cap="none" spc="0" normalizeH="0" baseline="0" noProof="0" dirty="0" smtClean="0">
                <a:ln>
                  <a:noFill/>
                </a:ln>
                <a:solidFill>
                  <a:srgbClr val="002060"/>
                </a:solidFill>
                <a:effectLst/>
                <a:uLnTx/>
                <a:uFillTx/>
                <a:latin typeface="Times New Roman" panose="02020603050405020304" pitchFamily="18" charset="0"/>
              </a:rPr>
              <a:t>Sấm là hiện tượng tự</a:t>
            </a:r>
            <a:r>
              <a:rPr kumimoji="0" lang="en-US" altLang="en-US" b="0" i="0" u="none" strike="noStrike" kern="0" cap="none" spc="0" normalizeH="0" noProof="0" dirty="0" smtClean="0">
                <a:ln>
                  <a:noFill/>
                </a:ln>
                <a:solidFill>
                  <a:srgbClr val="002060"/>
                </a:solidFill>
                <a:effectLst/>
                <a:uLnTx/>
                <a:uFillTx/>
                <a:latin typeface="Times New Roman" panose="02020603050405020304" pitchFamily="18" charset="0"/>
              </a:rPr>
              <a:t> </a:t>
            </a:r>
            <a:r>
              <a:rPr kumimoji="0" lang="vi-VN" altLang="en-US" b="0" i="0" u="none" strike="noStrike" kern="0" cap="none" spc="0" normalizeH="0" baseline="0" noProof="0" dirty="0" smtClean="0">
                <a:ln>
                  <a:noFill/>
                </a:ln>
                <a:solidFill>
                  <a:srgbClr val="002060"/>
                </a:solidFill>
                <a:effectLst/>
                <a:uLnTx/>
                <a:uFillTx/>
                <a:latin typeface="Times New Roman" panose="02020603050405020304" pitchFamily="18" charset="0"/>
              </a:rPr>
              <a:t>nhiên thường xuất hiện trong những cơn mưa, cuối mùa thì ít đi.</a:t>
            </a:r>
          </a:p>
        </p:txBody>
      </p:sp>
      <p:sp>
        <p:nvSpPr>
          <p:cNvPr id="6" name="Text Box 61"/>
          <p:cNvSpPr txBox="1">
            <a:spLocks noChangeArrowheads="1"/>
          </p:cNvSpPr>
          <p:nvPr/>
        </p:nvSpPr>
        <p:spPr bwMode="auto">
          <a:xfrm>
            <a:off x="7924800" y="1236761"/>
            <a:ext cx="39776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Những</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cây</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cổ</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thụ</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vào</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thu</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không</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còn</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bất</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ngờ</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bởi</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tiếng</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sấm</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a:t>
            </a:r>
          </a:p>
        </p:txBody>
      </p:sp>
      <p:sp>
        <p:nvSpPr>
          <p:cNvPr id="7" name="Text Box 62"/>
          <p:cNvSpPr txBox="1">
            <a:spLocks noChangeArrowheads="1"/>
          </p:cNvSpPr>
          <p:nvPr/>
        </p:nvSpPr>
        <p:spPr bwMode="auto">
          <a:xfrm>
            <a:off x="2971800" y="2819400"/>
            <a:ext cx="42672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vi-VN" altLang="en-US" b="0" i="0" u="none" strike="noStrike" kern="0" cap="none" spc="0" normalizeH="0" baseline="0" noProof="0" dirty="0" smtClean="0">
                <a:ln>
                  <a:noFill/>
                </a:ln>
                <a:solidFill>
                  <a:srgbClr val="002060"/>
                </a:solidFill>
                <a:effectLst/>
                <a:uLnTx/>
                <a:uFillTx/>
                <a:latin typeface="Times New Roman" panose="02020603050405020304" pitchFamily="18" charset="0"/>
              </a:rPr>
              <a:t>Sấm là những vang động bất thường của ngoại cảnh của cuộc đời.</a:t>
            </a:r>
            <a:endPar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endParaRPr>
          </a:p>
        </p:txBody>
      </p:sp>
      <p:sp>
        <p:nvSpPr>
          <p:cNvPr id="8" name="Text Box 63"/>
          <p:cNvSpPr txBox="1">
            <a:spLocks noChangeArrowheads="1"/>
          </p:cNvSpPr>
          <p:nvPr/>
        </p:nvSpPr>
        <p:spPr bwMode="auto">
          <a:xfrm>
            <a:off x="7985761" y="2854939"/>
            <a:ext cx="405384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vi-VN"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Những con người từng trải, qua tuổi thanh niên bồng bột.</a:t>
            </a:r>
          </a:p>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endParaRPr>
          </a:p>
        </p:txBody>
      </p:sp>
      <p:sp>
        <p:nvSpPr>
          <p:cNvPr id="9" name="Text Box 67"/>
          <p:cNvSpPr txBox="1">
            <a:spLocks noChangeArrowheads="1"/>
          </p:cNvSpPr>
          <p:nvPr/>
        </p:nvSpPr>
        <p:spPr bwMode="auto">
          <a:xfrm>
            <a:off x="3078480" y="4401799"/>
            <a:ext cx="882396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b="0" i="1" u="none" strike="noStrike" kern="0" cap="none" spc="0" normalizeH="0" baseline="0" noProof="0" dirty="0" smtClean="0">
                <a:ln>
                  <a:noFill/>
                </a:ln>
                <a:solidFill>
                  <a:srgbClr val="002060"/>
                </a:solidFill>
                <a:effectLst/>
                <a:uLnTx/>
                <a:uFillTx/>
                <a:latin typeface="Times New Roman" panose="02020603050405020304" pitchFamily="18" charset="0"/>
              </a:rPr>
              <a:t>NT </a:t>
            </a:r>
            <a:r>
              <a:rPr kumimoji="0" lang="en-US" altLang="en-US" b="0" i="1" u="none" strike="noStrike" kern="0" cap="none" spc="0" normalizeH="0" baseline="0" noProof="0" dirty="0" err="1" smtClean="0">
                <a:ln>
                  <a:noFill/>
                </a:ln>
                <a:solidFill>
                  <a:srgbClr val="002060"/>
                </a:solidFill>
                <a:effectLst/>
                <a:uLnTx/>
                <a:uFillTx/>
                <a:latin typeface="Times New Roman" panose="02020603050405020304" pitchFamily="18" charset="0"/>
              </a:rPr>
              <a:t>ẩn</a:t>
            </a:r>
            <a:r>
              <a:rPr kumimoji="0" lang="en-US" altLang="en-US" b="0" i="1"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1" u="none" strike="noStrike" kern="0" cap="none" spc="0" normalizeH="0" baseline="0" noProof="0" dirty="0" err="1" smtClean="0">
                <a:ln>
                  <a:noFill/>
                </a:ln>
                <a:solidFill>
                  <a:srgbClr val="002060"/>
                </a:solidFill>
                <a:effectLst/>
                <a:uLnTx/>
                <a:uFillTx/>
                <a:latin typeface="Times New Roman" panose="02020603050405020304" pitchFamily="18" charset="0"/>
              </a:rPr>
              <a:t>dụ</a:t>
            </a:r>
            <a:r>
              <a:rPr kumimoji="0" lang="en-US" altLang="en-US" b="0" i="1" u="none" strike="noStrike" kern="0" cap="none" spc="0" normalizeH="0" baseline="0" noProof="0" dirty="0" smtClean="0">
                <a:ln>
                  <a:noFill/>
                </a:ln>
                <a:solidFill>
                  <a:srgbClr val="002060"/>
                </a:solidFill>
                <a:effectLst/>
                <a:uLnTx/>
                <a:uFillTx/>
                <a:latin typeface="Times New Roman" panose="02020603050405020304" pitchFamily="18" charset="0"/>
              </a:rPr>
              <a:t> -&gt; </a:t>
            </a:r>
            <a:r>
              <a:rPr kumimoji="0" lang="vi-VN" altLang="en-US" b="0" i="1" u="none" strike="noStrike" kern="0" cap="none" spc="0" normalizeH="0" baseline="0" noProof="0" dirty="0" smtClean="0">
                <a:ln>
                  <a:noFill/>
                </a:ln>
                <a:solidFill>
                  <a:srgbClr val="002060"/>
                </a:solidFill>
                <a:effectLst/>
                <a:uLnTx/>
                <a:uFillTx/>
                <a:latin typeface="Times New Roman" panose="02020603050405020304" pitchFamily="18" charset="0"/>
              </a:rPr>
              <a:t>Câu thơ mang đậm tính suy ngẫm, triết lí : Vẻ chín chắn, điềm tĩnh của hàng cây trước nắng, mưa, sấm ... vào lúc sang thu hay đó là sự từng trải, chín chắn của con người sau những mưa, nắng, vang động  của cuộc đời.</a:t>
            </a:r>
            <a:endParaRPr kumimoji="0" lang="en-US" altLang="en-US" b="0" i="1" u="none" strike="noStrike" kern="0" cap="none" spc="0" normalizeH="0" baseline="0" noProof="0" dirty="0" smtClean="0">
              <a:ln>
                <a:noFill/>
              </a:ln>
              <a:solidFill>
                <a:srgbClr val="002060"/>
              </a:solidFill>
              <a:effectLst/>
              <a:uLnTx/>
              <a:uFillTx/>
              <a:latin typeface="Times New Roman" panose="02020603050405020304" pitchFamily="18" charset="0"/>
            </a:endParaRPr>
          </a:p>
        </p:txBody>
      </p:sp>
      <p:pic>
        <p:nvPicPr>
          <p:cNvPr id="64514" name="Picture 2" descr="Taglagas Ng Gubat Sa Taglagas Larawan_Numero ng Graphics_Format ng larawan  AI_ph.lovepi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 y="52147"/>
            <a:ext cx="12165330" cy="6805853"/>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280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iterate type="lt">
                                    <p:tmPct val="0"/>
                                  </p:iterate>
                                  <p:childTnLst>
                                    <p:set>
                                      <p:cBhvr>
                                        <p:cTn id="31" dur="1" fill="hold">
                                          <p:stCondLst>
                                            <p:cond delay="0"/>
                                          </p:stCondLst>
                                        </p:cTn>
                                        <p:tgtEl>
                                          <p:spTgt spid="9">
                                            <p:txEl>
                                              <p:pRg st="0" end="0"/>
                                            </p:txEl>
                                          </p:spTgt>
                                        </p:tgtEl>
                                        <p:attrNameLst>
                                          <p:attrName>style.visibility</p:attrName>
                                        </p:attrNameLst>
                                      </p:cBhvr>
                                      <p:to>
                                        <p:strVal val="visible"/>
                                      </p:to>
                                    </p:set>
                                    <p:animEffect transition="in" filter="checkerboard(across)">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mph" presetSubtype="0" fill="hold" nodeType="clickEffect">
                                  <p:stCondLst>
                                    <p:cond delay="0"/>
                                  </p:stCondLst>
                                  <p:iterate type="lt">
                                    <p:tmPct val="10000"/>
                                  </p:iterate>
                                  <p:childTnLst>
                                    <p:set>
                                      <p:cBhvr override="childStyle">
                                        <p:cTn id="36" dur="500" autoRev="1" fill="hold"/>
                                        <p:tgtEl>
                                          <p:spTgt spid="9">
                                            <p:txEl>
                                              <p:pRg st="0" end="0"/>
                                            </p:txEl>
                                          </p:spTgt>
                                        </p:tgtEl>
                                        <p:attrNameLst>
                                          <p:attrName>style.color</p:attrName>
                                        </p:attrNameLst>
                                      </p:cBhvr>
                                      <p:to>
                                        <p:clrVal>
                                          <a:schemeClr val="accent2"/>
                                        </p:clrVal>
                                      </p:to>
                                    </p:set>
                                    <p:set>
                                      <p:cBhvr>
                                        <p:cTn id="37" dur="500" autoRev="1" fill="hold"/>
                                        <p:tgtEl>
                                          <p:spTgt spid="9">
                                            <p:txEl>
                                              <p:pRg st="0" end="0"/>
                                            </p:txEl>
                                          </p:spTgt>
                                        </p:tgtEl>
                                        <p:attrNameLst>
                                          <p:attrName>fillcolor</p:attrName>
                                        </p:attrNameLst>
                                      </p:cBhvr>
                                      <p:to>
                                        <p:clrVal>
                                          <a:schemeClr val="accent2"/>
                                        </p:clrVal>
                                      </p:to>
                                    </p:set>
                                    <p:set>
                                      <p:cBhvr>
                                        <p:cTn id="38" dur="500" autoRev="1" fill="hold"/>
                                        <p:tgtEl>
                                          <p:spTgt spid="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5"/>
          <p:cNvSpPr txBox="1">
            <a:spLocks noChangeArrowheads="1"/>
          </p:cNvSpPr>
          <p:nvPr/>
        </p:nvSpPr>
        <p:spPr bwMode="auto">
          <a:xfrm>
            <a:off x="3581400" y="1173163"/>
            <a:ext cx="617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FF0066"/>
                </a:solidFill>
                <a:latin typeface=".VnAristote" panose="020B7200000000000000" pitchFamily="34" charset="0"/>
              </a:rPr>
              <a:t>Khóc giao mïa tõ h¹ sang thu</a:t>
            </a:r>
            <a:endParaRPr lang="en-US" altLang="en-US" sz="2000" b="1">
              <a:solidFill>
                <a:srgbClr val="FF0066"/>
              </a:solidFill>
              <a:latin typeface=".VnArial" panose="020B7200000000000000" pitchFamily="34" charset="0"/>
            </a:endParaRPr>
          </a:p>
        </p:txBody>
      </p:sp>
      <p:grpSp>
        <p:nvGrpSpPr>
          <p:cNvPr id="48131" name="Group 56"/>
          <p:cNvGrpSpPr>
            <a:grpSpLocks/>
          </p:cNvGrpSpPr>
          <p:nvPr/>
        </p:nvGrpSpPr>
        <p:grpSpPr bwMode="auto">
          <a:xfrm>
            <a:off x="4495800" y="1752600"/>
            <a:ext cx="3733800" cy="381000"/>
            <a:chOff x="1872" y="960"/>
            <a:chExt cx="2352" cy="384"/>
          </a:xfrm>
        </p:grpSpPr>
        <p:sp>
          <p:nvSpPr>
            <p:cNvPr id="48155" name="Line 9"/>
            <p:cNvSpPr>
              <a:spLocks noChangeShapeType="1"/>
            </p:cNvSpPr>
            <p:nvPr/>
          </p:nvSpPr>
          <p:spPr bwMode="auto">
            <a:xfrm flipH="1">
              <a:off x="1872" y="960"/>
              <a:ext cx="1296" cy="336"/>
            </a:xfrm>
            <a:prstGeom prst="line">
              <a:avLst/>
            </a:prstGeom>
            <a:noFill/>
            <a:ln w="38100" cmpd="dbl">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56" name="Line 10"/>
            <p:cNvSpPr>
              <a:spLocks noChangeShapeType="1"/>
            </p:cNvSpPr>
            <p:nvPr/>
          </p:nvSpPr>
          <p:spPr bwMode="auto">
            <a:xfrm>
              <a:off x="3168" y="960"/>
              <a:ext cx="0" cy="384"/>
            </a:xfrm>
            <a:prstGeom prst="line">
              <a:avLst/>
            </a:prstGeom>
            <a:noFill/>
            <a:ln w="38100" cmpd="dbl">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57" name="Line 11"/>
            <p:cNvSpPr>
              <a:spLocks noChangeShapeType="1"/>
            </p:cNvSpPr>
            <p:nvPr/>
          </p:nvSpPr>
          <p:spPr bwMode="auto">
            <a:xfrm>
              <a:off x="3168" y="960"/>
              <a:ext cx="1056" cy="336"/>
            </a:xfrm>
            <a:prstGeom prst="line">
              <a:avLst/>
            </a:prstGeom>
            <a:noFill/>
            <a:ln w="38100" cmpd="dbl">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8132" name="Oval 14"/>
          <p:cNvSpPr>
            <a:spLocks noChangeArrowheads="1"/>
          </p:cNvSpPr>
          <p:nvPr/>
        </p:nvSpPr>
        <p:spPr bwMode="auto">
          <a:xfrm>
            <a:off x="2547938" y="2057400"/>
            <a:ext cx="2405062" cy="2724150"/>
          </a:xfrm>
          <a:prstGeom prst="ellipse">
            <a:avLst/>
          </a:prstGeom>
          <a:solidFill>
            <a:srgbClr val="FFE5FF"/>
          </a:solidFill>
          <a:ln w="38100" cmpd="dbl">
            <a:solidFill>
              <a:srgbClr val="FF00FF"/>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600">
              <a:latin typeface=".VnCommercial Script" pitchFamily="34" charset="0"/>
            </a:endParaRPr>
          </a:p>
        </p:txBody>
      </p:sp>
      <p:sp>
        <p:nvSpPr>
          <p:cNvPr id="48133" name="Oval 15"/>
          <p:cNvSpPr>
            <a:spLocks noChangeArrowheads="1"/>
          </p:cNvSpPr>
          <p:nvPr/>
        </p:nvSpPr>
        <p:spPr bwMode="auto">
          <a:xfrm>
            <a:off x="5300663" y="2124075"/>
            <a:ext cx="2419350" cy="2724150"/>
          </a:xfrm>
          <a:prstGeom prst="ellipse">
            <a:avLst/>
          </a:prstGeom>
          <a:solidFill>
            <a:srgbClr val="FFE5FF"/>
          </a:solidFill>
          <a:ln w="38100" cmpd="dbl">
            <a:solidFill>
              <a:srgbClr val="FF00FF"/>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600">
              <a:latin typeface=".VnCommercial Script" pitchFamily="34" charset="0"/>
            </a:endParaRPr>
          </a:p>
        </p:txBody>
      </p:sp>
      <p:sp>
        <p:nvSpPr>
          <p:cNvPr id="48134" name="Oval 16"/>
          <p:cNvSpPr>
            <a:spLocks noChangeArrowheads="1"/>
          </p:cNvSpPr>
          <p:nvPr/>
        </p:nvSpPr>
        <p:spPr bwMode="auto">
          <a:xfrm>
            <a:off x="8153400" y="2133600"/>
            <a:ext cx="2438400" cy="2724150"/>
          </a:xfrm>
          <a:prstGeom prst="ellipse">
            <a:avLst/>
          </a:prstGeom>
          <a:solidFill>
            <a:srgbClr val="FFE5FF"/>
          </a:solidFill>
          <a:ln w="38100" cmpd="dbl">
            <a:solidFill>
              <a:srgbClr val="FF00FF"/>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600">
              <a:latin typeface=".VnCommercial Script" pitchFamily="34" charset="0"/>
            </a:endParaRPr>
          </a:p>
        </p:txBody>
      </p:sp>
      <p:sp>
        <p:nvSpPr>
          <p:cNvPr id="48135" name="Line 18"/>
          <p:cNvSpPr>
            <a:spLocks noChangeShapeType="1"/>
          </p:cNvSpPr>
          <p:nvPr/>
        </p:nvSpPr>
        <p:spPr bwMode="auto">
          <a:xfrm>
            <a:off x="1828800" y="3400425"/>
            <a:ext cx="8839200" cy="0"/>
          </a:xfrm>
          <a:prstGeom prst="line">
            <a:avLst/>
          </a:prstGeom>
          <a:noFill/>
          <a:ln w="9525">
            <a:solidFill>
              <a:schemeClr val="tx1"/>
            </a:solidFill>
            <a:prstDash val="lgDashDot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8136" name="Group 35"/>
          <p:cNvGrpSpPr>
            <a:grpSpLocks/>
          </p:cNvGrpSpPr>
          <p:nvPr/>
        </p:nvGrpSpPr>
        <p:grpSpPr bwMode="auto">
          <a:xfrm>
            <a:off x="4953000" y="3386139"/>
            <a:ext cx="3276600" cy="14287"/>
            <a:chOff x="2160" y="2199"/>
            <a:chExt cx="2064" cy="9"/>
          </a:xfrm>
        </p:grpSpPr>
        <p:sp>
          <p:nvSpPr>
            <p:cNvPr id="48153" name="Line 19"/>
            <p:cNvSpPr>
              <a:spLocks noChangeShapeType="1"/>
            </p:cNvSpPr>
            <p:nvPr/>
          </p:nvSpPr>
          <p:spPr bwMode="auto">
            <a:xfrm>
              <a:off x="2160" y="2208"/>
              <a:ext cx="240" cy="0"/>
            </a:xfrm>
            <a:prstGeom prst="line">
              <a:avLst/>
            </a:prstGeom>
            <a:noFill/>
            <a:ln w="57150">
              <a:solidFill>
                <a:srgbClr val="00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54" name="Line 20"/>
            <p:cNvSpPr>
              <a:spLocks noChangeShapeType="1"/>
            </p:cNvSpPr>
            <p:nvPr/>
          </p:nvSpPr>
          <p:spPr bwMode="auto">
            <a:xfrm>
              <a:off x="3891" y="2199"/>
              <a:ext cx="333" cy="9"/>
            </a:xfrm>
            <a:prstGeom prst="line">
              <a:avLst/>
            </a:prstGeom>
            <a:noFill/>
            <a:ln w="57150">
              <a:solidFill>
                <a:srgbClr val="00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8137" name="Text Box 24"/>
          <p:cNvSpPr txBox="1">
            <a:spLocks noChangeArrowheads="1"/>
          </p:cNvSpPr>
          <p:nvPr/>
        </p:nvSpPr>
        <p:spPr bwMode="auto">
          <a:xfrm>
            <a:off x="2514600" y="5257800"/>
            <a:ext cx="7848600" cy="1384300"/>
          </a:xfrm>
          <a:prstGeom prst="rect">
            <a:avLst/>
          </a:prstGeom>
          <a:solidFill>
            <a:srgbClr val="003300"/>
          </a:solidFill>
          <a:ln w="76200" cmpd="tri">
            <a:solidFill>
              <a:srgbClr val="9900CC"/>
            </a:solidFill>
            <a:miter lim="800000"/>
            <a:headEnd/>
            <a:tailEnd/>
          </a:ln>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FFFF00"/>
                </a:solidFill>
                <a:latin typeface=".VnArial" panose="020B7200000000000000" pitchFamily="34" charset="0"/>
              </a:rPr>
              <a:t>NghÖ thuËt</a:t>
            </a:r>
            <a:r>
              <a:rPr lang="en-US" altLang="en-US" sz="2800" b="1">
                <a:solidFill>
                  <a:schemeClr val="bg1"/>
                </a:solidFill>
                <a:latin typeface=".VnArial" panose="020B7200000000000000" pitchFamily="34" charset="0"/>
              </a:rPr>
              <a:t> </a:t>
            </a:r>
          </a:p>
          <a:p>
            <a:pPr algn="ctr" eaLnBrk="1" hangingPunct="1">
              <a:spcBef>
                <a:spcPct val="0"/>
              </a:spcBef>
              <a:buFontTx/>
              <a:buNone/>
            </a:pPr>
            <a:endParaRPr lang="en-US" altLang="en-US" sz="2800" b="1">
              <a:solidFill>
                <a:schemeClr val="bg1"/>
              </a:solidFill>
              <a:latin typeface=".VnAristote" panose="020B7200000000000000" pitchFamily="34" charset="0"/>
            </a:endParaRPr>
          </a:p>
          <a:p>
            <a:pPr algn="ctr" eaLnBrk="1" hangingPunct="1">
              <a:spcBef>
                <a:spcPct val="0"/>
              </a:spcBef>
              <a:buFontTx/>
              <a:buNone/>
            </a:pPr>
            <a:endParaRPr lang="en-US" altLang="en-US" sz="2800" b="1">
              <a:solidFill>
                <a:schemeClr val="bg1"/>
              </a:solidFill>
              <a:latin typeface=".VnAristote" panose="020B7200000000000000" pitchFamily="34" charset="0"/>
            </a:endParaRPr>
          </a:p>
        </p:txBody>
      </p:sp>
      <p:sp>
        <p:nvSpPr>
          <p:cNvPr id="48138" name="Text Box 25"/>
          <p:cNvSpPr txBox="1">
            <a:spLocks noChangeArrowheads="1"/>
          </p:cNvSpPr>
          <p:nvPr/>
        </p:nvSpPr>
        <p:spPr bwMode="auto">
          <a:xfrm>
            <a:off x="2667000" y="2438401"/>
            <a:ext cx="23622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b="1">
                <a:solidFill>
                  <a:srgbClr val="0000CC"/>
                </a:solidFill>
                <a:latin typeface=".VnTime" panose="020B7200000000000000" pitchFamily="34" charset="0"/>
              </a:rPr>
              <a:t>  TÝn hiÖu thu vÒ</a:t>
            </a:r>
          </a:p>
          <a:p>
            <a:pPr eaLnBrk="1" hangingPunct="1">
              <a:spcBef>
                <a:spcPct val="50000"/>
              </a:spcBef>
              <a:buFontTx/>
              <a:buNone/>
            </a:pPr>
            <a:r>
              <a:rPr lang="en-US" altLang="en-US" sz="2600" b="1">
                <a:solidFill>
                  <a:srgbClr val="FF0000"/>
                </a:solidFill>
                <a:latin typeface=".VnAristote" panose="020B7200000000000000" pitchFamily="34" charset="0"/>
              </a:rPr>
              <a:t>thÊp - hÑp – gÇn</a:t>
            </a:r>
          </a:p>
        </p:txBody>
      </p:sp>
      <p:sp>
        <p:nvSpPr>
          <p:cNvPr id="48139" name="Text Box 26"/>
          <p:cNvSpPr txBox="1">
            <a:spLocks noChangeArrowheads="1"/>
          </p:cNvSpPr>
          <p:nvPr/>
        </p:nvSpPr>
        <p:spPr bwMode="auto">
          <a:xfrm>
            <a:off x="2667000" y="3324226"/>
            <a:ext cx="2133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rgbClr val="0000CC"/>
                </a:solidFill>
                <a:latin typeface=".VnAristote" panose="020B7200000000000000" pitchFamily="34" charset="0"/>
              </a:rPr>
              <a:t>Ngì ngµng</a:t>
            </a:r>
          </a:p>
          <a:p>
            <a:pPr eaLnBrk="1" hangingPunct="1">
              <a:spcBef>
                <a:spcPct val="50000"/>
              </a:spcBef>
              <a:buFontTx/>
              <a:buNone/>
            </a:pPr>
            <a:r>
              <a:rPr lang="en-US" altLang="en-US">
                <a:solidFill>
                  <a:srgbClr val="FF0000"/>
                </a:solidFill>
                <a:latin typeface=".VnAristote" panose="020B7200000000000000" pitchFamily="34" charset="0"/>
              </a:rPr>
              <a:t>    </a:t>
            </a:r>
            <a:r>
              <a:rPr lang="en-US" altLang="en-US">
                <a:solidFill>
                  <a:srgbClr val="FF0000"/>
                </a:solidFill>
                <a:latin typeface=".VnTime" panose="020B7200000000000000" pitchFamily="34" charset="0"/>
              </a:rPr>
              <a:t>bÊt gi¸c</a:t>
            </a:r>
          </a:p>
        </p:txBody>
      </p:sp>
      <p:sp>
        <p:nvSpPr>
          <p:cNvPr id="48140" name="Text Box 27"/>
          <p:cNvSpPr txBox="1">
            <a:spLocks noChangeArrowheads="1"/>
          </p:cNvSpPr>
          <p:nvPr/>
        </p:nvSpPr>
        <p:spPr bwMode="auto">
          <a:xfrm>
            <a:off x="5410200" y="2486026"/>
            <a:ext cx="22098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000" b="1">
                <a:solidFill>
                  <a:srgbClr val="0000CC"/>
                </a:solidFill>
                <a:latin typeface=".VnTime" panose="020B7200000000000000" pitchFamily="34" charset="0"/>
              </a:rPr>
              <a:t>§Êt trêi sang thu</a:t>
            </a:r>
          </a:p>
          <a:p>
            <a:pPr algn="ctr" eaLnBrk="1" hangingPunct="1">
              <a:spcBef>
                <a:spcPct val="50000"/>
              </a:spcBef>
              <a:buFontTx/>
              <a:buNone/>
            </a:pPr>
            <a:r>
              <a:rPr lang="en-US" altLang="en-US" sz="2600" b="1">
                <a:solidFill>
                  <a:srgbClr val="FF0000"/>
                </a:solidFill>
                <a:latin typeface=".VnAristote" panose="020B7200000000000000" pitchFamily="34" charset="0"/>
              </a:rPr>
              <a:t>cao – réng - xa</a:t>
            </a:r>
          </a:p>
        </p:txBody>
      </p:sp>
      <p:sp>
        <p:nvSpPr>
          <p:cNvPr id="48141" name="Text Box 28"/>
          <p:cNvSpPr txBox="1">
            <a:spLocks noChangeArrowheads="1"/>
          </p:cNvSpPr>
          <p:nvPr/>
        </p:nvSpPr>
        <p:spPr bwMode="auto">
          <a:xfrm>
            <a:off x="8305800" y="2438401"/>
            <a:ext cx="22098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000" b="1">
                <a:solidFill>
                  <a:srgbClr val="0000CC"/>
                </a:solidFill>
                <a:latin typeface=".VnTime" panose="020B7200000000000000" pitchFamily="34" charset="0"/>
              </a:rPr>
              <a:t>§æi thay s©u kÝn</a:t>
            </a:r>
          </a:p>
          <a:p>
            <a:pPr algn="ctr" eaLnBrk="1" hangingPunct="1">
              <a:spcBef>
                <a:spcPct val="50000"/>
              </a:spcBef>
              <a:buFontTx/>
              <a:buNone/>
            </a:pPr>
            <a:r>
              <a:rPr lang="en-US" altLang="en-US" sz="2600" b="1">
                <a:solidFill>
                  <a:srgbClr val="FF0000"/>
                </a:solidFill>
                <a:latin typeface=".VnAristote" panose="020B7200000000000000" pitchFamily="34" charset="0"/>
              </a:rPr>
              <a:t>ngoµi vµo trong</a:t>
            </a:r>
          </a:p>
        </p:txBody>
      </p:sp>
      <p:sp>
        <p:nvSpPr>
          <p:cNvPr id="48142" name="Text Box 29"/>
          <p:cNvSpPr txBox="1">
            <a:spLocks noChangeArrowheads="1"/>
          </p:cNvSpPr>
          <p:nvPr/>
        </p:nvSpPr>
        <p:spPr bwMode="auto">
          <a:xfrm>
            <a:off x="5486400" y="3400426"/>
            <a:ext cx="2057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rgbClr val="0000CC"/>
                </a:solidFill>
                <a:latin typeface=".VnAristote" panose="020B7200000000000000" pitchFamily="34" charset="0"/>
              </a:rPr>
              <a:t>Ng¾m nh×n</a:t>
            </a:r>
          </a:p>
          <a:p>
            <a:pPr eaLnBrk="1" hangingPunct="1">
              <a:spcBef>
                <a:spcPct val="50000"/>
              </a:spcBef>
              <a:buFontTx/>
              <a:buNone/>
            </a:pPr>
            <a:r>
              <a:rPr lang="en-US" altLang="en-US">
                <a:solidFill>
                  <a:schemeClr val="tx2"/>
                </a:solidFill>
                <a:latin typeface=".VnAristote" panose="020B7200000000000000" pitchFamily="34" charset="0"/>
              </a:rPr>
              <a:t>    </a:t>
            </a:r>
            <a:r>
              <a:rPr lang="en-US" altLang="en-US">
                <a:solidFill>
                  <a:srgbClr val="FF0000"/>
                </a:solidFill>
                <a:latin typeface=".VnTime" panose="020B7200000000000000" pitchFamily="34" charset="0"/>
              </a:rPr>
              <a:t>tri gi¸c</a:t>
            </a:r>
          </a:p>
        </p:txBody>
      </p:sp>
      <p:sp>
        <p:nvSpPr>
          <p:cNvPr id="48143" name="Text Box 30"/>
          <p:cNvSpPr txBox="1">
            <a:spLocks noChangeArrowheads="1"/>
          </p:cNvSpPr>
          <p:nvPr/>
        </p:nvSpPr>
        <p:spPr bwMode="auto">
          <a:xfrm>
            <a:off x="8305800" y="3324226"/>
            <a:ext cx="2209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rgbClr val="0000CC"/>
                </a:solidFill>
                <a:latin typeface=".VnAristote" panose="020B7200000000000000" pitchFamily="34" charset="0"/>
              </a:rPr>
              <a:t>TrÇm ng©m</a:t>
            </a:r>
          </a:p>
          <a:p>
            <a:pPr eaLnBrk="1" hangingPunct="1">
              <a:spcBef>
                <a:spcPct val="50000"/>
              </a:spcBef>
              <a:buFontTx/>
              <a:buNone/>
            </a:pPr>
            <a:r>
              <a:rPr lang="en-US" altLang="en-US">
                <a:solidFill>
                  <a:srgbClr val="FF0000"/>
                </a:solidFill>
                <a:latin typeface=".VnAristote" panose="020B7200000000000000" pitchFamily="34" charset="0"/>
              </a:rPr>
              <a:t>  </a:t>
            </a:r>
            <a:r>
              <a:rPr lang="en-US" altLang="en-US">
                <a:solidFill>
                  <a:srgbClr val="FF0000"/>
                </a:solidFill>
                <a:latin typeface=".VnTime" panose="020B7200000000000000" pitchFamily="34" charset="0"/>
              </a:rPr>
              <a:t>suy ngÉm</a:t>
            </a:r>
          </a:p>
        </p:txBody>
      </p:sp>
      <p:sp>
        <p:nvSpPr>
          <p:cNvPr id="48144" name="Text Box 31"/>
          <p:cNvSpPr txBox="1">
            <a:spLocks noChangeArrowheads="1"/>
          </p:cNvSpPr>
          <p:nvPr/>
        </p:nvSpPr>
        <p:spPr bwMode="auto">
          <a:xfrm>
            <a:off x="1447800" y="2393951"/>
            <a:ext cx="12192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000" b="1" dirty="0" err="1">
                <a:solidFill>
                  <a:srgbClr val="FF0000"/>
                </a:solidFill>
                <a:latin typeface=".VnTimeH" panose="020B7200000000000000" pitchFamily="34" charset="0"/>
              </a:rPr>
              <a:t>c¶nh</a:t>
            </a:r>
            <a:endParaRPr lang="en-US" altLang="en-US" sz="2000" b="1" dirty="0">
              <a:solidFill>
                <a:srgbClr val="FF0000"/>
              </a:solidFill>
              <a:latin typeface=".VnTimeH" panose="020B7200000000000000" pitchFamily="34" charset="0"/>
            </a:endParaRPr>
          </a:p>
          <a:p>
            <a:pPr algn="ctr" eaLnBrk="1" hangingPunct="1">
              <a:spcBef>
                <a:spcPct val="50000"/>
              </a:spcBef>
              <a:buFontTx/>
              <a:buNone/>
            </a:pPr>
            <a:r>
              <a:rPr lang="en-US" altLang="en-US" sz="1200" b="1" dirty="0" err="1">
                <a:solidFill>
                  <a:srgbClr val="FF0000"/>
                </a:solidFill>
                <a:latin typeface=".VnTimeH" panose="020B7200000000000000" pitchFamily="34" charset="0"/>
              </a:rPr>
              <a:t>thiªn</a:t>
            </a:r>
            <a:r>
              <a:rPr lang="en-US" altLang="en-US" sz="1200" b="1" dirty="0">
                <a:solidFill>
                  <a:srgbClr val="FF0000"/>
                </a:solidFill>
                <a:latin typeface=".VnTimeH" panose="020B7200000000000000" pitchFamily="34" charset="0"/>
              </a:rPr>
              <a:t> </a:t>
            </a:r>
            <a:r>
              <a:rPr lang="en-US" altLang="en-US" sz="1200" b="1" dirty="0" err="1">
                <a:solidFill>
                  <a:srgbClr val="FF0000"/>
                </a:solidFill>
                <a:latin typeface=".VnTimeH" panose="020B7200000000000000" pitchFamily="34" charset="0"/>
              </a:rPr>
              <a:t>nhiªn</a:t>
            </a:r>
            <a:endParaRPr lang="en-US" altLang="en-US" sz="1200" b="1" dirty="0">
              <a:solidFill>
                <a:srgbClr val="FF0000"/>
              </a:solidFill>
              <a:latin typeface=".VnTimeH" panose="020B7200000000000000" pitchFamily="34" charset="0"/>
            </a:endParaRPr>
          </a:p>
        </p:txBody>
      </p:sp>
      <p:sp>
        <p:nvSpPr>
          <p:cNvPr id="48145" name="Text Box 32"/>
          <p:cNvSpPr txBox="1">
            <a:spLocks noChangeArrowheads="1"/>
          </p:cNvSpPr>
          <p:nvPr/>
        </p:nvSpPr>
        <p:spPr bwMode="auto">
          <a:xfrm>
            <a:off x="1524000" y="3276600"/>
            <a:ext cx="12954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000" b="1">
                <a:solidFill>
                  <a:srgbClr val="FF0000"/>
                </a:solidFill>
                <a:latin typeface=".VnTimeH" panose="020B7200000000000000" pitchFamily="34" charset="0"/>
              </a:rPr>
              <a:t>t×nh</a:t>
            </a:r>
          </a:p>
          <a:p>
            <a:pPr algn="ctr" eaLnBrk="1" hangingPunct="1">
              <a:spcBef>
                <a:spcPct val="50000"/>
              </a:spcBef>
              <a:buFontTx/>
              <a:buNone/>
            </a:pPr>
            <a:r>
              <a:rPr lang="en-US" altLang="en-US" sz="1400" b="1">
                <a:solidFill>
                  <a:srgbClr val="FF0000"/>
                </a:solidFill>
                <a:latin typeface=".VnTimeH" panose="020B7200000000000000" pitchFamily="34" charset="0"/>
              </a:rPr>
              <a:t>c¶m nghÜ</a:t>
            </a:r>
          </a:p>
        </p:txBody>
      </p:sp>
      <p:sp>
        <p:nvSpPr>
          <p:cNvPr id="48146" name="Rectangle 48"/>
          <p:cNvSpPr>
            <a:spLocks noChangeArrowheads="1"/>
          </p:cNvSpPr>
          <p:nvPr/>
        </p:nvSpPr>
        <p:spPr bwMode="auto">
          <a:xfrm>
            <a:off x="2667000" y="5791201"/>
            <a:ext cx="7391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i="1" dirty="0" err="1">
                <a:solidFill>
                  <a:schemeClr val="bg1"/>
                </a:solidFill>
                <a:latin typeface=".VnTime" panose="020B7200000000000000" pitchFamily="34" charset="0"/>
              </a:rPr>
              <a:t>Nh©n</a:t>
            </a:r>
            <a:r>
              <a:rPr lang="en-US" altLang="en-US" sz="2400" b="1" i="1" dirty="0">
                <a:solidFill>
                  <a:schemeClr val="bg1"/>
                </a:solidFill>
                <a:latin typeface=".VnTime" panose="020B7200000000000000" pitchFamily="34" charset="0"/>
              </a:rPr>
              <a:t> ho¸, </a:t>
            </a:r>
            <a:r>
              <a:rPr lang="en-US" altLang="en-US" sz="2400" b="1" i="1" dirty="0" err="1">
                <a:solidFill>
                  <a:schemeClr val="bg1"/>
                </a:solidFill>
                <a:latin typeface=".VnTime" panose="020B7200000000000000" pitchFamily="34" charset="0"/>
              </a:rPr>
              <a:t>Èn</a:t>
            </a:r>
            <a:r>
              <a:rPr lang="en-US" altLang="en-US" sz="2400" b="1" i="1" dirty="0">
                <a:solidFill>
                  <a:schemeClr val="bg1"/>
                </a:solidFill>
                <a:latin typeface=".VnTime" panose="020B7200000000000000" pitchFamily="34" charset="0"/>
              </a:rPr>
              <a:t> </a:t>
            </a:r>
            <a:r>
              <a:rPr lang="en-US" altLang="en-US" sz="2400" b="1" i="1" dirty="0" err="1">
                <a:solidFill>
                  <a:schemeClr val="bg1"/>
                </a:solidFill>
                <a:latin typeface=".VnTime" panose="020B7200000000000000" pitchFamily="34" charset="0"/>
              </a:rPr>
              <a:t>dô</a:t>
            </a:r>
            <a:r>
              <a:rPr lang="en-US" altLang="en-US" sz="2400" b="1" i="1" dirty="0">
                <a:solidFill>
                  <a:schemeClr val="bg1"/>
                </a:solidFill>
                <a:latin typeface=".VnTime" panose="020B7200000000000000" pitchFamily="34" charset="0"/>
              </a:rPr>
              <a:t> </a:t>
            </a:r>
            <a:r>
              <a:rPr lang="en-US" altLang="en-US" sz="2400" b="1" i="1" dirty="0" err="1">
                <a:solidFill>
                  <a:schemeClr val="bg1"/>
                </a:solidFill>
                <a:latin typeface=".VnTime" panose="020B7200000000000000" pitchFamily="34" charset="0"/>
              </a:rPr>
              <a:t>kÕt</a:t>
            </a:r>
            <a:r>
              <a:rPr lang="en-US" altLang="en-US" sz="2400" b="1" i="1" dirty="0">
                <a:solidFill>
                  <a:schemeClr val="bg1"/>
                </a:solidFill>
                <a:latin typeface=".VnTime" panose="020B7200000000000000" pitchFamily="34" charset="0"/>
              </a:rPr>
              <a:t> </a:t>
            </a:r>
            <a:r>
              <a:rPr lang="en-US" altLang="en-US" sz="2400" b="1" i="1" dirty="0" err="1">
                <a:solidFill>
                  <a:schemeClr val="bg1"/>
                </a:solidFill>
                <a:latin typeface=".VnTime" panose="020B7200000000000000" pitchFamily="34" charset="0"/>
              </a:rPr>
              <a:t>hîp</a:t>
            </a:r>
            <a:r>
              <a:rPr lang="en-US" altLang="en-US" sz="2400" b="1" i="1" dirty="0">
                <a:solidFill>
                  <a:schemeClr val="bg1"/>
                </a:solidFill>
                <a:latin typeface=".VnTime" panose="020B7200000000000000" pitchFamily="34" charset="0"/>
              </a:rPr>
              <a:t> ®</a:t>
            </a:r>
            <a:r>
              <a:rPr lang="en-US" altLang="en-US" sz="2400" b="1" i="1" dirty="0" err="1">
                <a:solidFill>
                  <a:schemeClr val="bg1"/>
                </a:solidFill>
                <a:latin typeface=".VnTime" panose="020B7200000000000000" pitchFamily="34" charset="0"/>
              </a:rPr>
              <a:t>èi</a:t>
            </a:r>
            <a:r>
              <a:rPr lang="en-US" altLang="en-US" sz="2400" b="1" i="1" dirty="0">
                <a:solidFill>
                  <a:schemeClr val="bg1"/>
                </a:solidFill>
                <a:latin typeface=".VnTime" panose="020B7200000000000000" pitchFamily="34" charset="0"/>
              </a:rPr>
              <a:t>….</a:t>
            </a:r>
          </a:p>
          <a:p>
            <a:pPr eaLnBrk="1" hangingPunct="1">
              <a:spcBef>
                <a:spcPct val="0"/>
              </a:spcBef>
              <a:buFontTx/>
              <a:buNone/>
            </a:pPr>
            <a:r>
              <a:rPr lang="en-US" altLang="en-US" sz="2400" b="1" i="1" dirty="0" err="1">
                <a:solidFill>
                  <a:schemeClr val="bg1"/>
                </a:solidFill>
                <a:latin typeface=".VnTime" panose="020B7200000000000000" pitchFamily="34" charset="0"/>
              </a:rPr>
              <a:t>Tõ</a:t>
            </a:r>
            <a:r>
              <a:rPr lang="en-US" altLang="en-US" sz="2400" b="1" i="1" dirty="0">
                <a:solidFill>
                  <a:schemeClr val="bg1"/>
                </a:solidFill>
                <a:latin typeface=".VnTime" panose="020B7200000000000000" pitchFamily="34" charset="0"/>
              </a:rPr>
              <a:t> ng÷ </a:t>
            </a:r>
            <a:r>
              <a:rPr lang="en-US" altLang="en-US" sz="2400" b="1" i="1" dirty="0" err="1">
                <a:solidFill>
                  <a:schemeClr val="bg1"/>
                </a:solidFill>
                <a:latin typeface=".VnTime" panose="020B7200000000000000" pitchFamily="34" charset="0"/>
              </a:rPr>
              <a:t>giµu</a:t>
            </a:r>
            <a:r>
              <a:rPr lang="en-US" altLang="en-US" sz="2400" b="1" i="1" dirty="0">
                <a:solidFill>
                  <a:schemeClr val="bg1"/>
                </a:solidFill>
                <a:latin typeface=".VnTime" panose="020B7200000000000000" pitchFamily="34" charset="0"/>
              </a:rPr>
              <a:t> </a:t>
            </a:r>
            <a:r>
              <a:rPr lang="en-US" altLang="en-US" sz="2400" b="1" i="1" dirty="0" err="1">
                <a:solidFill>
                  <a:schemeClr val="bg1"/>
                </a:solidFill>
                <a:latin typeface=".VnTime" panose="020B7200000000000000" pitchFamily="34" charset="0"/>
              </a:rPr>
              <a:t>søc</a:t>
            </a:r>
            <a:r>
              <a:rPr lang="en-US" altLang="en-US" sz="2400" b="1" i="1" dirty="0">
                <a:solidFill>
                  <a:schemeClr val="bg1"/>
                </a:solidFill>
                <a:latin typeface=".VnTime" panose="020B7200000000000000" pitchFamily="34" charset="0"/>
              </a:rPr>
              <a:t> </a:t>
            </a:r>
            <a:r>
              <a:rPr lang="en-US" altLang="en-US" sz="2400" b="1" i="1" dirty="0" err="1">
                <a:solidFill>
                  <a:schemeClr val="bg1"/>
                </a:solidFill>
                <a:latin typeface=".VnTime" panose="020B7200000000000000" pitchFamily="34" charset="0"/>
              </a:rPr>
              <a:t>gîi</a:t>
            </a:r>
            <a:r>
              <a:rPr lang="en-US" altLang="en-US" sz="2400" b="1" i="1" dirty="0">
                <a:solidFill>
                  <a:schemeClr val="bg1"/>
                </a:solidFill>
                <a:latin typeface=".VnTime" panose="020B7200000000000000" pitchFamily="34" charset="0"/>
              </a:rPr>
              <a:t> </a:t>
            </a:r>
            <a:r>
              <a:rPr lang="en-US" altLang="en-US" sz="2400" b="1" i="1" dirty="0" err="1">
                <a:solidFill>
                  <a:schemeClr val="bg1"/>
                </a:solidFill>
                <a:latin typeface=".VnTime" panose="020B7200000000000000" pitchFamily="34" charset="0"/>
              </a:rPr>
              <a:t>h×nh</a:t>
            </a:r>
            <a:r>
              <a:rPr lang="en-US" altLang="en-US" sz="2400" b="1" i="1" dirty="0">
                <a:solidFill>
                  <a:schemeClr val="bg1"/>
                </a:solidFill>
                <a:latin typeface=".VnTime" panose="020B7200000000000000" pitchFamily="34" charset="0"/>
              </a:rPr>
              <a:t> ¶</a:t>
            </a:r>
            <a:r>
              <a:rPr lang="en-US" altLang="en-US" sz="2400" b="1" i="1" dirty="0" err="1">
                <a:solidFill>
                  <a:schemeClr val="bg1"/>
                </a:solidFill>
                <a:latin typeface=".VnTime" panose="020B7200000000000000" pitchFamily="34" charset="0"/>
              </a:rPr>
              <a:t>nh</a:t>
            </a:r>
            <a:r>
              <a:rPr lang="en-US" altLang="en-US" sz="2400" b="1" i="1" dirty="0">
                <a:solidFill>
                  <a:schemeClr val="bg1"/>
                </a:solidFill>
                <a:latin typeface=".VnTime" panose="020B7200000000000000" pitchFamily="34" charset="0"/>
              </a:rPr>
              <a:t>, </a:t>
            </a:r>
            <a:r>
              <a:rPr lang="en-US" altLang="en-US" sz="2400" b="1" i="1" dirty="0" err="1">
                <a:solidFill>
                  <a:schemeClr val="bg1"/>
                </a:solidFill>
                <a:latin typeface=".VnTime" panose="020B7200000000000000" pitchFamily="34" charset="0"/>
              </a:rPr>
              <a:t>giµu</a:t>
            </a:r>
            <a:r>
              <a:rPr lang="en-US" altLang="en-US" sz="2400" b="1" i="1" dirty="0">
                <a:solidFill>
                  <a:schemeClr val="bg1"/>
                </a:solidFill>
                <a:latin typeface=".VnTime" panose="020B7200000000000000" pitchFamily="34" charset="0"/>
              </a:rPr>
              <a:t> </a:t>
            </a:r>
            <a:r>
              <a:rPr lang="en-US" altLang="en-US" sz="2400" b="1" i="1" dirty="0" err="1">
                <a:solidFill>
                  <a:schemeClr val="bg1"/>
                </a:solidFill>
                <a:latin typeface=".VnTime" panose="020B7200000000000000" pitchFamily="34" charset="0"/>
              </a:rPr>
              <a:t>tÝnh</a:t>
            </a:r>
            <a:r>
              <a:rPr lang="en-US" altLang="en-US" sz="2400" b="1" i="1" dirty="0">
                <a:solidFill>
                  <a:schemeClr val="bg1"/>
                </a:solidFill>
                <a:latin typeface=".VnTime" panose="020B7200000000000000" pitchFamily="34" charset="0"/>
              </a:rPr>
              <a:t> </a:t>
            </a:r>
            <a:r>
              <a:rPr lang="en-US" altLang="en-US" sz="2400" b="1" i="1" dirty="0" err="1">
                <a:solidFill>
                  <a:schemeClr val="bg1"/>
                </a:solidFill>
                <a:latin typeface=".VnTime" panose="020B7200000000000000" pitchFamily="34" charset="0"/>
              </a:rPr>
              <a:t>biÓu</a:t>
            </a:r>
            <a:r>
              <a:rPr lang="en-US" altLang="en-US" sz="2400" b="1" i="1" dirty="0">
                <a:solidFill>
                  <a:schemeClr val="bg1"/>
                </a:solidFill>
                <a:latin typeface=".VnTime" panose="020B7200000000000000" pitchFamily="34" charset="0"/>
              </a:rPr>
              <a:t> </a:t>
            </a:r>
            <a:r>
              <a:rPr lang="en-US" altLang="en-US" sz="2400" b="1" i="1" dirty="0" err="1" smtClean="0">
                <a:solidFill>
                  <a:schemeClr val="bg1"/>
                </a:solidFill>
                <a:latin typeface=".VnTime" panose="020B7200000000000000" pitchFamily="34" charset="0"/>
              </a:rPr>
              <a:t>tr­ưng</a:t>
            </a:r>
            <a:r>
              <a:rPr lang="en-US" altLang="en-US" sz="2400" b="1" i="1" dirty="0">
                <a:solidFill>
                  <a:schemeClr val="bg1"/>
                </a:solidFill>
                <a:latin typeface=".VnTime" panose="020B7200000000000000" pitchFamily="34" charset="0"/>
              </a:rPr>
              <a:t>…</a:t>
            </a:r>
          </a:p>
        </p:txBody>
      </p:sp>
      <p:sp>
        <p:nvSpPr>
          <p:cNvPr id="48147" name="WordArt 49"/>
          <p:cNvSpPr>
            <a:spLocks noChangeArrowheads="1" noChangeShapeType="1" noTextEdit="1"/>
          </p:cNvSpPr>
          <p:nvPr/>
        </p:nvSpPr>
        <p:spPr bwMode="auto">
          <a:xfrm>
            <a:off x="5410200" y="914400"/>
            <a:ext cx="2362200" cy="457200"/>
          </a:xfrm>
          <a:prstGeom prst="rect">
            <a:avLst/>
          </a:prstGeom>
        </p:spPr>
        <p:txBody>
          <a:bodyPr wrap="none" fromWordArt="1">
            <a:prstTxWarp prst="textPlain">
              <a:avLst>
                <a:gd name="adj" fmla="val 50000"/>
              </a:avLst>
            </a:prstTxWarp>
          </a:bodyPr>
          <a:lstStyle/>
          <a:p>
            <a:pPr algn="ctr"/>
            <a:r>
              <a:rPr lang="en-US" sz="4400" b="1" kern="10">
                <a:ln w="12700">
                  <a:solidFill>
                    <a:srgbClr val="008000"/>
                  </a:solidFill>
                  <a:round/>
                  <a:headEnd/>
                  <a:tailEnd/>
                </a:ln>
                <a:solidFill>
                  <a:srgbClr val="FF0000"/>
                </a:solidFill>
                <a:effectLst>
                  <a:outerShdw dist="35921" dir="2700000" sy="50000" kx="2115830" algn="bl" rotWithShape="0">
                    <a:srgbClr val="C0C0C0">
                      <a:alpha val="79999"/>
                    </a:srgbClr>
                  </a:outerShdw>
                </a:effectLst>
                <a:latin typeface=".VnLincoln"/>
              </a:rPr>
              <a:t>Sang thu</a:t>
            </a:r>
          </a:p>
        </p:txBody>
      </p:sp>
      <p:grpSp>
        <p:nvGrpSpPr>
          <p:cNvPr id="48148" name="Group 55"/>
          <p:cNvGrpSpPr>
            <a:grpSpLocks/>
          </p:cNvGrpSpPr>
          <p:nvPr/>
        </p:nvGrpSpPr>
        <p:grpSpPr bwMode="auto">
          <a:xfrm>
            <a:off x="4003675" y="4800600"/>
            <a:ext cx="4953000" cy="457200"/>
            <a:chOff x="1632" y="2784"/>
            <a:chExt cx="3120" cy="384"/>
          </a:xfrm>
        </p:grpSpPr>
        <p:sp>
          <p:nvSpPr>
            <p:cNvPr id="48150" name="Line 51"/>
            <p:cNvSpPr>
              <a:spLocks noChangeShapeType="1"/>
            </p:cNvSpPr>
            <p:nvPr/>
          </p:nvSpPr>
          <p:spPr bwMode="auto">
            <a:xfrm>
              <a:off x="1632" y="2784"/>
              <a:ext cx="1440" cy="38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51" name="Line 52"/>
            <p:cNvSpPr>
              <a:spLocks noChangeShapeType="1"/>
            </p:cNvSpPr>
            <p:nvPr/>
          </p:nvSpPr>
          <p:spPr bwMode="auto">
            <a:xfrm>
              <a:off x="3120" y="2848"/>
              <a:ext cx="0" cy="32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52" name="Line 53"/>
            <p:cNvSpPr>
              <a:spLocks noChangeShapeType="1"/>
            </p:cNvSpPr>
            <p:nvPr/>
          </p:nvSpPr>
          <p:spPr bwMode="auto">
            <a:xfrm flipH="1">
              <a:off x="3168" y="2848"/>
              <a:ext cx="1584" cy="32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32" name="Text Box 26"/>
          <p:cNvSpPr txBox="1">
            <a:spLocks noChangeArrowheads="1"/>
          </p:cNvSpPr>
          <p:nvPr/>
        </p:nvSpPr>
        <p:spPr bwMode="auto">
          <a:xfrm>
            <a:off x="1752600" y="177800"/>
            <a:ext cx="5715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solidFill>
                  <a:srgbClr val="0000FF"/>
                </a:solidFill>
                <a:latin typeface=".VnTimeH" panose="020B7200000000000000" pitchFamily="34" charset="0"/>
              </a:rPr>
              <a:t>iii</a:t>
            </a:r>
            <a:r>
              <a:rPr lang="en-US" altLang="en-US" b="1" dirty="0">
                <a:solidFill>
                  <a:srgbClr val="0000FF"/>
                </a:solidFill>
                <a:latin typeface=".VnArabia" pitchFamily="34" charset="0"/>
              </a:rPr>
              <a:t>. </a:t>
            </a:r>
            <a:r>
              <a:rPr lang="en-US" altLang="en-US" b="1" dirty="0" err="1">
                <a:solidFill>
                  <a:srgbClr val="0000FF"/>
                </a:solidFill>
                <a:latin typeface=".VnArabia" pitchFamily="34" charset="0"/>
              </a:rPr>
              <a:t>Tổng</a:t>
            </a:r>
            <a:r>
              <a:rPr lang="en-US" altLang="en-US" b="1" dirty="0">
                <a:solidFill>
                  <a:srgbClr val="0000FF"/>
                </a:solidFill>
                <a:latin typeface=".VnArabia" pitchFamily="34" charset="0"/>
              </a:rPr>
              <a:t> </a:t>
            </a:r>
            <a:r>
              <a:rPr lang="en-US" altLang="en-US" b="1" dirty="0" err="1">
                <a:solidFill>
                  <a:srgbClr val="0000FF"/>
                </a:solidFill>
                <a:latin typeface=".VnArabia" pitchFamily="34" charset="0"/>
              </a:rPr>
              <a:t>kết</a:t>
            </a:r>
            <a:r>
              <a:rPr lang="en-US" altLang="en-US" b="1" dirty="0">
                <a:solidFill>
                  <a:srgbClr val="0000FF"/>
                </a:solidFill>
                <a:latin typeface=".VnArabia" pitchFamily="34" charset="0"/>
              </a:rPr>
              <a:t> - </a:t>
            </a:r>
            <a:r>
              <a:rPr lang="en-US" altLang="en-US" b="1" dirty="0" err="1">
                <a:solidFill>
                  <a:srgbClr val="0000FF"/>
                </a:solidFill>
                <a:latin typeface=".VnArabia" pitchFamily="34" charset="0"/>
              </a:rPr>
              <a:t>ghi</a:t>
            </a:r>
            <a:r>
              <a:rPr lang="en-US" altLang="en-US" b="1" dirty="0">
                <a:solidFill>
                  <a:srgbClr val="0000FF"/>
                </a:solidFill>
                <a:latin typeface=".VnArabia" pitchFamily="34" charset="0"/>
              </a:rPr>
              <a:t> </a:t>
            </a:r>
            <a:r>
              <a:rPr lang="en-US" altLang="en-US" b="1" dirty="0" err="1">
                <a:solidFill>
                  <a:srgbClr val="0000FF"/>
                </a:solidFill>
                <a:latin typeface=".VnArabia" pitchFamily="34" charset="0"/>
              </a:rPr>
              <a:t>nhớ</a:t>
            </a:r>
            <a:endParaRPr lang="en-US" altLang="en-US" b="1" dirty="0">
              <a:solidFill>
                <a:srgbClr val="0000FF"/>
              </a:solidFill>
              <a:latin typeface=".VnArabia" pitchFamily="34" charset="0"/>
            </a:endParaRPr>
          </a:p>
        </p:txBody>
      </p:sp>
    </p:spTree>
    <p:extLst>
      <p:ext uri="{BB962C8B-B14F-4D97-AF65-F5344CB8AC3E}">
        <p14:creationId xmlns:p14="http://schemas.microsoft.com/office/powerpoint/2010/main" val="2551884768"/>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additive="base">
                                        <p:cTn id="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0178" name="Picture 2" descr="hoa qua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18" y="76200"/>
            <a:ext cx="11933382" cy="67437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0179" name="Picture 3" descr="background"/>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1201" y="241299"/>
            <a:ext cx="1079730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0" name="Group 4"/>
          <p:cNvGrpSpPr>
            <a:grpSpLocks/>
          </p:cNvGrpSpPr>
          <p:nvPr/>
        </p:nvGrpSpPr>
        <p:grpSpPr bwMode="auto">
          <a:xfrm rot="10800000">
            <a:off x="1828800" y="241300"/>
            <a:ext cx="8534400" cy="76200"/>
            <a:chOff x="384" y="864"/>
            <a:chExt cx="3600" cy="102"/>
          </a:xfrm>
        </p:grpSpPr>
        <p:pic>
          <p:nvPicPr>
            <p:cNvPr id="50199" name="Picture 5" descr="thin bar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4" y="864"/>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0" name="Picture 6" descr="thin bar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4" y="960"/>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181" name="Group 7"/>
          <p:cNvGrpSpPr>
            <a:grpSpLocks/>
          </p:cNvGrpSpPr>
          <p:nvPr/>
        </p:nvGrpSpPr>
        <p:grpSpPr bwMode="auto">
          <a:xfrm rot="10800000">
            <a:off x="1828800" y="6553200"/>
            <a:ext cx="8534400" cy="76200"/>
            <a:chOff x="384" y="864"/>
            <a:chExt cx="3600" cy="102"/>
          </a:xfrm>
        </p:grpSpPr>
        <p:pic>
          <p:nvPicPr>
            <p:cNvPr id="50197" name="Picture 8" descr="thin bar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4" y="864"/>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8" name="Picture 9" descr="thin bar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4" y="960"/>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182" name="Group 10"/>
          <p:cNvGrpSpPr>
            <a:grpSpLocks/>
          </p:cNvGrpSpPr>
          <p:nvPr/>
        </p:nvGrpSpPr>
        <p:grpSpPr bwMode="auto">
          <a:xfrm rot="5400000">
            <a:off x="-1104900" y="3086100"/>
            <a:ext cx="5791200" cy="76200"/>
            <a:chOff x="384" y="864"/>
            <a:chExt cx="3600" cy="102"/>
          </a:xfrm>
        </p:grpSpPr>
        <p:pic>
          <p:nvPicPr>
            <p:cNvPr id="50195" name="Picture 11" descr="thin bar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4" y="864"/>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6" name="Picture 12" descr="thin bar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4" y="960"/>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183" name="Group 13"/>
          <p:cNvGrpSpPr>
            <a:grpSpLocks/>
          </p:cNvGrpSpPr>
          <p:nvPr/>
        </p:nvGrpSpPr>
        <p:grpSpPr bwMode="auto">
          <a:xfrm rot="5400000">
            <a:off x="7579519" y="3007519"/>
            <a:ext cx="5638800" cy="80962"/>
            <a:chOff x="384" y="864"/>
            <a:chExt cx="3600" cy="102"/>
          </a:xfrm>
        </p:grpSpPr>
        <p:pic>
          <p:nvPicPr>
            <p:cNvPr id="50193" name="Picture 14" descr="thin bar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4" y="864"/>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4" name="Picture 15" descr="thin bar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4" y="960"/>
              <a:ext cx="360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184" name="WordArt 18"/>
          <p:cNvSpPr>
            <a:spLocks noChangeArrowheads="1" noChangeShapeType="1" noTextEdit="1"/>
          </p:cNvSpPr>
          <p:nvPr/>
        </p:nvSpPr>
        <p:spPr bwMode="auto">
          <a:xfrm>
            <a:off x="3124201" y="533400"/>
            <a:ext cx="5762625" cy="762000"/>
          </a:xfrm>
          <a:prstGeom prst="rect">
            <a:avLst/>
          </a:prstGeom>
        </p:spPr>
        <p:txBody>
          <a:bodyPr wrap="none" fromWordArt="1">
            <a:prstTxWarp prst="textPlain">
              <a:avLst>
                <a:gd name="adj" fmla="val 50000"/>
              </a:avLst>
            </a:prstTxWarp>
          </a:bodyPr>
          <a:lstStyle/>
          <a:p>
            <a:pPr algn="ctr"/>
            <a:r>
              <a:rPr lang="en-US" sz="3600" b="1" kern="10">
                <a:ln w="12700">
                  <a:solidFill>
                    <a:srgbClr val="00FF00"/>
                  </a:solidFill>
                  <a:round/>
                  <a:headEnd/>
                  <a:tailEnd/>
                </a:ln>
                <a:solidFill>
                  <a:srgbClr val="FF0000"/>
                </a:solidFill>
                <a:effectLst>
                  <a:outerShdw dist="35921" dir="2700000" sy="50000" kx="2115830" algn="bl" rotWithShape="0">
                    <a:srgbClr val="C0C0C0">
                      <a:alpha val="79999"/>
                    </a:srgbClr>
                  </a:outerShdw>
                </a:effectLst>
                <a:latin typeface=".VnArial" panose="020B7200000000000000" pitchFamily="34" charset="0"/>
              </a:rPr>
              <a:t>TÝnh ®a nghÜa cña bµi th¬</a:t>
            </a:r>
          </a:p>
        </p:txBody>
      </p:sp>
      <p:sp>
        <p:nvSpPr>
          <p:cNvPr id="50185" name="WordArt 21"/>
          <p:cNvSpPr>
            <a:spLocks noChangeArrowheads="1" noChangeShapeType="1" noTextEdit="1"/>
          </p:cNvSpPr>
          <p:nvPr/>
        </p:nvSpPr>
        <p:spPr bwMode="auto">
          <a:xfrm>
            <a:off x="4191000" y="1981200"/>
            <a:ext cx="3733800" cy="1143000"/>
          </a:xfrm>
          <a:prstGeom prst="rect">
            <a:avLst/>
          </a:prstGeom>
        </p:spPr>
        <p:txBody>
          <a:bodyPr wrap="none" fromWordArt="1">
            <a:prstTxWarp prst="textPlain">
              <a:avLst>
                <a:gd name="adj" fmla="val 50000"/>
              </a:avLst>
            </a:prstTxWarp>
          </a:bodyPr>
          <a:lstStyle/>
          <a:p>
            <a:pPr algn="ctr"/>
            <a:r>
              <a:rPr lang="en-US" sz="4400" b="1" kern="10">
                <a:ln w="19050">
                  <a:solidFill>
                    <a:srgbClr val="FF0000"/>
                  </a:solidFill>
                  <a:round/>
                  <a:headEnd/>
                  <a:tailEnd/>
                </a:ln>
                <a:solidFill>
                  <a:srgbClr val="FFFF00"/>
                </a:solidFill>
                <a:effectLst>
                  <a:outerShdw dist="35921" dir="2700000" sy="50000" kx="2115830" algn="bl" rotWithShape="0">
                    <a:srgbClr val="C0C0C0">
                      <a:alpha val="79999"/>
                    </a:srgbClr>
                  </a:outerShdw>
                </a:effectLst>
                <a:latin typeface=".VnLincoln"/>
              </a:rPr>
              <a:t>Sang thu</a:t>
            </a:r>
          </a:p>
        </p:txBody>
      </p:sp>
      <p:sp>
        <p:nvSpPr>
          <p:cNvPr id="192535" name="Oval 23"/>
          <p:cNvSpPr>
            <a:spLocks noChangeArrowheads="1"/>
          </p:cNvSpPr>
          <p:nvPr/>
        </p:nvSpPr>
        <p:spPr bwMode="auto">
          <a:xfrm>
            <a:off x="1828800" y="4267200"/>
            <a:ext cx="2971800" cy="1447800"/>
          </a:xfrm>
          <a:prstGeom prst="ellipse">
            <a:avLst/>
          </a:prstGeom>
          <a:gradFill rotWithShape="1">
            <a:gsLst>
              <a:gs pos="0">
                <a:srgbClr val="FFFFBD"/>
              </a:gs>
              <a:gs pos="100000">
                <a:srgbClr val="FFBDFF"/>
              </a:gs>
            </a:gsLst>
            <a:lin ang="5400000" scaled="1"/>
          </a:gradFill>
          <a:ln w="38100" cmpd="dbl">
            <a:solidFill>
              <a:srgbClr val="9900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err="1" smtClean="0">
                <a:solidFill>
                  <a:srgbClr val="FF0000"/>
                </a:solidFill>
                <a:latin typeface="Times New Roman" panose="02020603050405020304" pitchFamily="18" charset="0"/>
                <a:cs typeface="Times New Roman" panose="02020603050405020304" pitchFamily="18" charset="0"/>
              </a:rPr>
              <a:t>Thiên</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nhiên</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192537" name="Oval 25"/>
          <p:cNvSpPr>
            <a:spLocks noChangeArrowheads="1"/>
          </p:cNvSpPr>
          <p:nvPr/>
        </p:nvSpPr>
        <p:spPr bwMode="auto">
          <a:xfrm>
            <a:off x="7620000" y="4267200"/>
            <a:ext cx="2895600" cy="1371600"/>
          </a:xfrm>
          <a:prstGeom prst="ellipse">
            <a:avLst/>
          </a:prstGeom>
          <a:gradFill rotWithShape="1">
            <a:gsLst>
              <a:gs pos="0">
                <a:srgbClr val="CCFFCC"/>
              </a:gs>
              <a:gs pos="100000">
                <a:srgbClr val="FFCCFF"/>
              </a:gs>
            </a:gsLst>
            <a:lin ang="5400000" scaled="1"/>
          </a:gradFill>
          <a:ln w="38100" cmpd="dbl">
            <a:solidFill>
              <a:srgbClr val="9900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err="1" smtClean="0">
                <a:solidFill>
                  <a:srgbClr val="FF0000"/>
                </a:solidFill>
                <a:latin typeface="Times New Roman" panose="02020603050405020304" pitchFamily="18" charset="0"/>
                <a:cs typeface="Times New Roman" panose="02020603050405020304" pitchFamily="18" charset="0"/>
              </a:rPr>
              <a:t>Đất</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nước</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grpSp>
        <p:nvGrpSpPr>
          <p:cNvPr id="6" name="Group 39"/>
          <p:cNvGrpSpPr>
            <a:grpSpLocks/>
          </p:cNvGrpSpPr>
          <p:nvPr/>
        </p:nvGrpSpPr>
        <p:grpSpPr bwMode="auto">
          <a:xfrm>
            <a:off x="3352800" y="3352800"/>
            <a:ext cx="5410200" cy="685800"/>
            <a:chOff x="1296" y="1488"/>
            <a:chExt cx="3408" cy="360"/>
          </a:xfrm>
        </p:grpSpPr>
        <p:sp>
          <p:nvSpPr>
            <p:cNvPr id="50190" name="Line 34"/>
            <p:cNvSpPr>
              <a:spLocks noChangeShapeType="1"/>
            </p:cNvSpPr>
            <p:nvPr/>
          </p:nvSpPr>
          <p:spPr bwMode="auto">
            <a:xfrm flipH="1">
              <a:off x="1296" y="1488"/>
              <a:ext cx="1776" cy="312"/>
            </a:xfrm>
            <a:prstGeom prst="line">
              <a:avLst/>
            </a:prstGeom>
            <a:noFill/>
            <a:ln w="76200" cmpd="tri">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91" name="Line 35"/>
            <p:cNvSpPr>
              <a:spLocks noChangeShapeType="1"/>
            </p:cNvSpPr>
            <p:nvPr/>
          </p:nvSpPr>
          <p:spPr bwMode="auto">
            <a:xfrm>
              <a:off x="3072" y="1488"/>
              <a:ext cx="0" cy="360"/>
            </a:xfrm>
            <a:prstGeom prst="line">
              <a:avLst/>
            </a:prstGeom>
            <a:noFill/>
            <a:ln w="76200" cmpd="tri">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92" name="Line 36"/>
            <p:cNvSpPr>
              <a:spLocks noChangeShapeType="1"/>
            </p:cNvSpPr>
            <p:nvPr/>
          </p:nvSpPr>
          <p:spPr bwMode="auto">
            <a:xfrm>
              <a:off x="3072" y="1488"/>
              <a:ext cx="1632" cy="360"/>
            </a:xfrm>
            <a:prstGeom prst="line">
              <a:avLst/>
            </a:prstGeom>
            <a:noFill/>
            <a:ln w="76200" cmpd="tri">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92552" name="Oval 40"/>
          <p:cNvSpPr>
            <a:spLocks noChangeArrowheads="1"/>
          </p:cNvSpPr>
          <p:nvPr/>
        </p:nvSpPr>
        <p:spPr bwMode="auto">
          <a:xfrm>
            <a:off x="4800600" y="4343400"/>
            <a:ext cx="2819400" cy="1447800"/>
          </a:xfrm>
          <a:prstGeom prst="ellipse">
            <a:avLst/>
          </a:prstGeom>
          <a:gradFill rotWithShape="1">
            <a:gsLst>
              <a:gs pos="0">
                <a:srgbClr val="FFFFCC"/>
              </a:gs>
              <a:gs pos="100000">
                <a:srgbClr val="CCFFCC"/>
              </a:gs>
            </a:gsLst>
            <a:lin ang="5400000" scaled="1"/>
          </a:gradFill>
          <a:ln w="38100" cmpd="dbl">
            <a:solidFill>
              <a:srgbClr val="9900CC"/>
            </a:solidFill>
            <a:round/>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rgbClr val="FF0000"/>
                </a:solidFill>
                <a:latin typeface="Times New Roman" panose="02020603050405020304" pitchFamily="18" charset="0"/>
                <a:cs typeface="Times New Roman" panose="02020603050405020304" pitchFamily="18" charset="0"/>
              </a:rPr>
              <a:t>Con </a:t>
            </a:r>
            <a:r>
              <a:rPr lang="en-US" altLang="en-US" sz="3600" b="1" dirty="0" err="1" smtClean="0">
                <a:solidFill>
                  <a:srgbClr val="FF0000"/>
                </a:solidFill>
                <a:latin typeface="Times New Roman" panose="02020603050405020304" pitchFamily="18" charset="0"/>
                <a:cs typeface="Times New Roman" panose="02020603050405020304" pitchFamily="18" charset="0"/>
              </a:rPr>
              <a:t>người</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5620113"/>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92535"/>
                                        </p:tgtEl>
                                        <p:attrNameLst>
                                          <p:attrName>style.visibility</p:attrName>
                                        </p:attrNameLst>
                                      </p:cBhvr>
                                      <p:to>
                                        <p:strVal val="visible"/>
                                      </p:to>
                                    </p:set>
                                    <p:anim calcmode="lin" valueType="num">
                                      <p:cBhvr>
                                        <p:cTn id="7" dur="500" fill="hold"/>
                                        <p:tgtEl>
                                          <p:spTgt spid="192535"/>
                                        </p:tgtEl>
                                        <p:attrNameLst>
                                          <p:attrName>ppt_w</p:attrName>
                                        </p:attrNameLst>
                                      </p:cBhvr>
                                      <p:tavLst>
                                        <p:tav tm="0">
                                          <p:val>
                                            <p:fltVal val="0"/>
                                          </p:val>
                                        </p:tav>
                                        <p:tav tm="100000">
                                          <p:val>
                                            <p:strVal val="#ppt_w"/>
                                          </p:val>
                                        </p:tav>
                                      </p:tavLst>
                                    </p:anim>
                                    <p:anim calcmode="lin" valueType="num">
                                      <p:cBhvr>
                                        <p:cTn id="8" dur="500" fill="hold"/>
                                        <p:tgtEl>
                                          <p:spTgt spid="192535"/>
                                        </p:tgtEl>
                                        <p:attrNameLst>
                                          <p:attrName>ppt_h</p:attrName>
                                        </p:attrNameLst>
                                      </p:cBhvr>
                                      <p:tavLst>
                                        <p:tav tm="0">
                                          <p:val>
                                            <p:fltVal val="0"/>
                                          </p:val>
                                        </p:tav>
                                        <p:tav tm="100000">
                                          <p:val>
                                            <p:strVal val="#ppt_h"/>
                                          </p:val>
                                        </p:tav>
                                      </p:tavLst>
                                    </p:anim>
                                    <p:animEffect transition="in" filter="fade">
                                      <p:cBhvr>
                                        <p:cTn id="9" dur="500"/>
                                        <p:tgtEl>
                                          <p:spTgt spid="192535"/>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192552"/>
                                        </p:tgtEl>
                                        <p:attrNameLst>
                                          <p:attrName>style.visibility</p:attrName>
                                        </p:attrNameLst>
                                      </p:cBhvr>
                                      <p:to>
                                        <p:strVal val="visible"/>
                                      </p:to>
                                    </p:set>
                                    <p:anim calcmode="lin" valueType="num">
                                      <p:cBhvr additive="base">
                                        <p:cTn id="12" dur="500" fill="hold"/>
                                        <p:tgtEl>
                                          <p:spTgt spid="192552"/>
                                        </p:tgtEl>
                                        <p:attrNameLst>
                                          <p:attrName>ppt_x</p:attrName>
                                        </p:attrNameLst>
                                      </p:cBhvr>
                                      <p:tavLst>
                                        <p:tav tm="0">
                                          <p:val>
                                            <p:strVal val="#ppt_x"/>
                                          </p:val>
                                        </p:tav>
                                        <p:tav tm="100000">
                                          <p:val>
                                            <p:strVal val="#ppt_x"/>
                                          </p:val>
                                        </p:tav>
                                      </p:tavLst>
                                    </p:anim>
                                    <p:anim calcmode="lin" valueType="num">
                                      <p:cBhvr additive="base">
                                        <p:cTn id="13" dur="500" fill="hold"/>
                                        <p:tgtEl>
                                          <p:spTgt spid="19255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92537"/>
                                        </p:tgtEl>
                                        <p:attrNameLst>
                                          <p:attrName>style.visibility</p:attrName>
                                        </p:attrNameLst>
                                      </p:cBhvr>
                                      <p:to>
                                        <p:strVal val="visible"/>
                                      </p:to>
                                    </p:set>
                                    <p:anim calcmode="lin" valueType="num">
                                      <p:cBhvr additive="base">
                                        <p:cTn id="16" dur="500" fill="hold"/>
                                        <p:tgtEl>
                                          <p:spTgt spid="192537"/>
                                        </p:tgtEl>
                                        <p:attrNameLst>
                                          <p:attrName>ppt_x</p:attrName>
                                        </p:attrNameLst>
                                      </p:cBhvr>
                                      <p:tavLst>
                                        <p:tav tm="0">
                                          <p:val>
                                            <p:strVal val="#ppt_x"/>
                                          </p:val>
                                        </p:tav>
                                        <p:tav tm="100000">
                                          <p:val>
                                            <p:strVal val="#ppt_x"/>
                                          </p:val>
                                        </p:tav>
                                      </p:tavLst>
                                    </p:anim>
                                    <p:anim calcmode="lin" valueType="num">
                                      <p:cBhvr additive="base">
                                        <p:cTn id="17" dur="500" fill="hold"/>
                                        <p:tgtEl>
                                          <p:spTgt spid="192537"/>
                                        </p:tgtEl>
                                        <p:attrNameLst>
                                          <p:attrName>ppt_y</p:attrName>
                                        </p:attrNameLst>
                                      </p:cBhvr>
                                      <p:tavLst>
                                        <p:tav tm="0">
                                          <p:val>
                                            <p:strVal val="1+#ppt_h/2"/>
                                          </p:val>
                                        </p:tav>
                                        <p:tav tm="100000">
                                          <p:val>
                                            <p:strVal val="#ppt_y"/>
                                          </p:val>
                                        </p:tav>
                                      </p:tavLst>
                                    </p:anim>
                                  </p:childTnLst>
                                </p:cTn>
                              </p:par>
                              <p:par>
                                <p:cTn id="18" presetID="1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lide(fromTo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35" grpId="0" animBg="1"/>
      <p:bldP spid="192537" grpId="0" animBg="1"/>
      <p:bldP spid="19255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86530" y="698497"/>
            <a:ext cx="11490960" cy="4990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lnSpc>
                <a:spcPct val="115000"/>
              </a:lnSpc>
              <a:spcBef>
                <a:spcPct val="0"/>
              </a:spcBef>
              <a:spcAft>
                <a:spcPct val="0"/>
              </a:spcAft>
              <a:buFontTx/>
              <a:buNone/>
            </a:pPr>
            <a:r>
              <a:rPr lang="en-US" altLang="en-US" sz="4000" dirty="0">
                <a:solidFill>
                  <a:srgbClr val="FF0000"/>
                </a:solidFill>
                <a:latin typeface="Times New Roman" panose="02020603050405020304" pitchFamily="18" charset="0"/>
                <a:cs typeface="Times New Roman" panose="02020603050405020304" pitchFamily="18" charset="0"/>
              </a:rPr>
              <a:t>TỔNG KẾT</a:t>
            </a:r>
          </a:p>
          <a:p>
            <a:pPr algn="just" fontAlgn="base">
              <a:lnSpc>
                <a:spcPct val="115000"/>
              </a:lnSpc>
              <a:spcBef>
                <a:spcPct val="0"/>
              </a:spcBef>
              <a:spcAft>
                <a:spcPct val="0"/>
              </a:spcAft>
              <a:buFontTx/>
              <a:buNone/>
            </a:pPr>
            <a:r>
              <a:rPr lang="en-US" altLang="en-US" sz="4000" dirty="0" err="1">
                <a:solidFill>
                  <a:srgbClr val="0000FF"/>
                </a:solidFill>
                <a:latin typeface="Times New Roman" panose="02020603050405020304" pitchFamily="18" charset="0"/>
                <a:cs typeface="Times New Roman" panose="02020603050405020304" pitchFamily="18" charset="0"/>
              </a:rPr>
              <a:t>Với</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thể</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thơ</a:t>
            </a:r>
            <a:r>
              <a:rPr lang="en-US" altLang="en-US" sz="4000" dirty="0">
                <a:solidFill>
                  <a:srgbClr val="0000FF"/>
                </a:solidFill>
                <a:latin typeface="Times New Roman" panose="02020603050405020304" pitchFamily="18" charset="0"/>
                <a:cs typeface="Times New Roman" panose="02020603050405020304" pitchFamily="18" charset="0"/>
              </a:rPr>
              <a:t> 5 </a:t>
            </a:r>
            <a:r>
              <a:rPr lang="en-US" altLang="en-US" sz="4000" dirty="0" err="1">
                <a:solidFill>
                  <a:srgbClr val="0000FF"/>
                </a:solidFill>
                <a:latin typeface="Times New Roman" panose="02020603050405020304" pitchFamily="18" charset="0"/>
                <a:cs typeface="Times New Roman" panose="02020603050405020304" pitchFamily="18" charset="0"/>
              </a:rPr>
              <a:t>chữ</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phù</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hợp</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để</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diễn</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tả</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dòng</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cảm</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xúc</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miên</a:t>
            </a:r>
            <a:r>
              <a:rPr lang="en-US" altLang="en-US" sz="4000" dirty="0">
                <a:solidFill>
                  <a:srgbClr val="0000FF"/>
                </a:solidFill>
                <a:latin typeface="Times New Roman" panose="02020603050405020304" pitchFamily="18" charset="0"/>
                <a:cs typeface="Times New Roman" panose="02020603050405020304" pitchFamily="18" charset="0"/>
              </a:rPr>
              <a:t> man; </a:t>
            </a:r>
            <a:r>
              <a:rPr lang="en-US" altLang="en-US" sz="4000" dirty="0" err="1">
                <a:solidFill>
                  <a:srgbClr val="0000FF"/>
                </a:solidFill>
                <a:latin typeface="Times New Roman" panose="02020603050405020304" pitchFamily="18" charset="0"/>
                <a:cs typeface="Times New Roman" panose="02020603050405020304" pitchFamily="18" charset="0"/>
              </a:rPr>
              <a:t>giọng</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thơ</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nhẹ</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nhàng</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sâu</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lắng</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nhiều</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hình</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ảnh</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thơ</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đẹp</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giàu</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sức</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biểu</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cảm</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sử</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dụng</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hiệu</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quả</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các</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biện</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pháp</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tu</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từ</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cùng</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với</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những</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cảm</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nhận</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tinh</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tế</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tác</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giả</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Hữu</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Thỉnh</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đã</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diển</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tả</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những</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biến</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chuyển</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nhẹ</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nhàng</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mà</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rõ</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rệt</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của</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đất</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trời</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từ</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cuối</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hạ</a:t>
            </a:r>
            <a:r>
              <a:rPr lang="en-US" altLang="en-US" sz="4000" dirty="0">
                <a:solidFill>
                  <a:srgbClr val="0000FF"/>
                </a:solidFill>
                <a:latin typeface="Times New Roman" panose="02020603050405020304" pitchFamily="18" charset="0"/>
                <a:cs typeface="Times New Roman" panose="02020603050405020304" pitchFamily="18" charset="0"/>
              </a:rPr>
              <a:t> sang </a:t>
            </a:r>
            <a:r>
              <a:rPr lang="en-US" altLang="en-US" sz="4000" dirty="0" err="1">
                <a:solidFill>
                  <a:srgbClr val="0000FF"/>
                </a:solidFill>
                <a:latin typeface="Times New Roman" panose="02020603050405020304" pitchFamily="18" charset="0"/>
                <a:cs typeface="Times New Roman" panose="02020603050405020304" pitchFamily="18" charset="0"/>
              </a:rPr>
              <a:t>đầu</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thu</a:t>
            </a:r>
            <a:r>
              <a:rPr lang="en-US" altLang="en-US" sz="4000" dirty="0">
                <a:solidFill>
                  <a:srgbClr val="0000FF"/>
                </a:solidFill>
                <a:latin typeface="Times New Roman" panose="02020603050405020304" pitchFamily="18" charset="0"/>
                <a:cs typeface="Times New Roman" panose="02020603050405020304" pitchFamily="18" charset="0"/>
              </a:rPr>
              <a:t>.</a:t>
            </a:r>
          </a:p>
        </p:txBody>
      </p:sp>
      <p:pic>
        <p:nvPicPr>
          <p:cNvPr id="5" name="Picture 2" descr="Taglagas Ng Gubat Sa Taglagas Larawan_Numero ng Graphics_Format ng larawan  AI_ph.lovepi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05853"/>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913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ình ảnh Vẽ Tay Phong Cảnh Cỏ đẹp Phong Cảnh Cỏ Mùa Thu Bảo Vệ Cây Mùa Thu  Vẽ Tay Những Cây Tươi Nhỏ áp Phích Tuyên Truyền Của Trẻ Em, Pho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0" r="100000"/>
                    </a14:imgEffect>
                  </a14:imgLayer>
                </a14:imgProps>
              </a:ext>
              <a:ext uri="{28A0092B-C50C-407E-A947-70E740481C1C}">
                <a14:useLocalDpi xmlns:a14="http://schemas.microsoft.com/office/drawing/2010/main" val="0"/>
              </a:ext>
            </a:extLst>
          </a:blip>
          <a:srcRect/>
          <a:stretch>
            <a:fillRect/>
          </a:stretch>
        </p:blipFill>
        <p:spPr bwMode="auto">
          <a:xfrm>
            <a:off x="0" y="-4572000"/>
            <a:ext cx="12192000" cy="1143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3974" y="712113"/>
            <a:ext cx="6740949"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smtClean="0">
                <a:solidFill>
                  <a:prstClr val="black"/>
                </a:solidFill>
                <a:latin typeface="Times New Roman" panose="02020603050405020304" pitchFamily="18" charset="0"/>
                <a:cs typeface="Times New Roman" panose="02020603050405020304" pitchFamily="18" charset="0"/>
              </a:rPr>
              <a:t>III. </a:t>
            </a:r>
            <a:r>
              <a:rPr lang="en-US" sz="5000" b="1" dirty="0" err="1" smtClean="0">
                <a:solidFill>
                  <a:prstClr val="black"/>
                </a:solidFill>
                <a:latin typeface="Times New Roman" panose="02020603050405020304" pitchFamily="18" charset="0"/>
                <a:cs typeface="Times New Roman" panose="02020603050405020304" pitchFamily="18" charset="0"/>
              </a:rPr>
              <a:t>Luyện</a:t>
            </a:r>
            <a:r>
              <a:rPr lang="en-US" sz="5000" b="1" dirty="0" smtClean="0">
                <a:solidFill>
                  <a:prstClr val="black"/>
                </a:solidFill>
                <a:latin typeface="Times New Roman" panose="02020603050405020304" pitchFamily="18" charset="0"/>
                <a:cs typeface="Times New Roman" panose="02020603050405020304" pitchFamily="18" charset="0"/>
              </a:rPr>
              <a:t> </a:t>
            </a:r>
            <a:r>
              <a:rPr lang="en-US" sz="5000" b="1" dirty="0" err="1" smtClean="0">
                <a:solidFill>
                  <a:prstClr val="black"/>
                </a:solidFill>
                <a:latin typeface="Times New Roman" panose="02020603050405020304" pitchFamily="18" charset="0"/>
                <a:cs typeface="Times New Roman" panose="02020603050405020304" pitchFamily="18" charset="0"/>
              </a:rPr>
              <a:t>đề</a:t>
            </a:r>
            <a:r>
              <a:rPr lang="en-US" sz="5000" b="1" dirty="0" smtClean="0">
                <a:solidFill>
                  <a:prstClr val="black"/>
                </a:solidFill>
                <a:latin typeface="Times New Roman" panose="02020603050405020304" pitchFamily="18" charset="0"/>
                <a:cs typeface="Times New Roman" panose="02020603050405020304" pitchFamily="18" charset="0"/>
              </a:rPr>
              <a:t> </a:t>
            </a:r>
            <a:r>
              <a:rPr lang="en-US" sz="5000" b="1" dirty="0" err="1" smtClean="0">
                <a:solidFill>
                  <a:prstClr val="black"/>
                </a:solidFill>
                <a:latin typeface="Times New Roman" panose="02020603050405020304" pitchFamily="18" charset="0"/>
                <a:cs typeface="Times New Roman" panose="02020603050405020304" pitchFamily="18" charset="0"/>
              </a:rPr>
              <a:t>đọc</a:t>
            </a:r>
            <a:r>
              <a:rPr lang="en-US" sz="5000" b="1" dirty="0" smtClean="0">
                <a:solidFill>
                  <a:prstClr val="black"/>
                </a:solidFill>
                <a:latin typeface="Times New Roman" panose="02020603050405020304" pitchFamily="18" charset="0"/>
                <a:cs typeface="Times New Roman" panose="02020603050405020304" pitchFamily="18" charset="0"/>
              </a:rPr>
              <a:t> – </a:t>
            </a:r>
            <a:r>
              <a:rPr lang="en-US" sz="5000" b="1" dirty="0" err="1" smtClean="0">
                <a:solidFill>
                  <a:prstClr val="black"/>
                </a:solidFill>
                <a:latin typeface="Times New Roman" panose="02020603050405020304" pitchFamily="18" charset="0"/>
                <a:cs typeface="Times New Roman" panose="02020603050405020304" pitchFamily="18" charset="0"/>
              </a:rPr>
              <a:t>hiểu</a:t>
            </a:r>
            <a:endParaRPr kumimoji="0" lang="en-US" sz="50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5692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Watercolor Maple Leaf Advertising Background, Advertising Background,  Watercolor, Maple Leaf Background Image for Free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747909"/>
            <a:ext cx="5547360" cy="6001643"/>
          </a:xfrm>
          <a:prstGeom prst="rect">
            <a:avLst/>
          </a:prstGeom>
        </p:spPr>
        <p:txBody>
          <a:bodyPr wrap="square">
            <a:spAutoFit/>
          </a:bodyPr>
          <a:lstStyle/>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Mở</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Hữu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Thỉnh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Bỗng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ổi</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Phả</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se</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thái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xét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tổ</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sắp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xếp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nhan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Cho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học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9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ghi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6156960" y="734764"/>
            <a:ext cx="5654040" cy="5632311"/>
          </a:xfrm>
          <a:prstGeom prst="rect">
            <a:avLst/>
          </a:prstGeom>
        </p:spPr>
        <p:txBody>
          <a:bodyPr wrap="square">
            <a:spAutoFit/>
          </a:bodyPr>
          <a:lstStyle/>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4: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cầu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khồ</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thứ</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mang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5: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quy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nạp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12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khởi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gạch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6: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Dựa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12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lúc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liên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kết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4766149" y="-66045"/>
            <a:ext cx="3358612" cy="923330"/>
          </a:xfrm>
          <a:prstGeom prst="rect">
            <a:avLst/>
          </a:prstGeom>
          <a:noFill/>
        </p:spPr>
        <p:txBody>
          <a:bodyPr wrap="none" rtlCol="0">
            <a:spAutoFit/>
          </a:bodyPr>
          <a:lstStyle/>
          <a:p>
            <a:r>
              <a:rPr lang="en-US" sz="5400" b="1" dirty="0" err="1" smtClean="0">
                <a:solidFill>
                  <a:srgbClr val="FF0000"/>
                </a:solidFill>
                <a:latin typeface="Times New Roman" panose="02020603050405020304" pitchFamily="18" charset="0"/>
                <a:cs typeface="Times New Roman" panose="02020603050405020304" pitchFamily="18" charset="0"/>
              </a:rPr>
              <a:t>Phiếu</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a:t>
            </a:r>
            <a:r>
              <a:rPr lang="en-US" sz="5400" b="1" dirty="0" smtClean="0">
                <a:solidFill>
                  <a:srgbClr val="FF0000"/>
                </a:solidFill>
                <a:latin typeface="Times New Roman" panose="02020603050405020304" pitchFamily="18" charset="0"/>
                <a:cs typeface="Times New Roman" panose="02020603050405020304" pitchFamily="18" charset="0"/>
              </a:rPr>
              <a:t>  1</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16702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Watercolor Maple Leaf Background Material, Watercolor, Maple, Autumn Leaves  Background Image for Free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5045" y="-2665047"/>
            <a:ext cx="6861908" cy="12192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14400" y="357654"/>
            <a:ext cx="10668000" cy="1274195"/>
          </a:xfrm>
          <a:prstGeom prst="rect">
            <a:avLst/>
          </a:prstGeom>
        </p:spPr>
        <p:txBody>
          <a:bodyPr wrap="square">
            <a:spAutoFit/>
          </a:bodyPr>
          <a:lstStyle/>
          <a:p>
            <a:pPr algn="just">
              <a:lnSpc>
                <a:spcPct val="120000"/>
              </a:lnSpc>
              <a:spcAft>
                <a:spcPts val="0"/>
              </a:spcAft>
            </a:pPr>
            <a:r>
              <a:rPr lang="en-US" sz="3200" b="1" i="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Xác</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649415" y="1989504"/>
            <a:ext cx="8932985" cy="3055195"/>
          </a:xfrm>
          <a:prstGeom prst="rect">
            <a:avLst/>
          </a:prstGeom>
        </p:spPr>
        <p:txBody>
          <a:bodyPr wrap="square">
            <a:spAutoFit/>
          </a:bodyPr>
          <a:lstStyle/>
          <a:p>
            <a:pPr algn="just">
              <a:lnSpc>
                <a:spcPct val="120000"/>
              </a:lnSpc>
              <a:spcAft>
                <a:spcPts val="800"/>
              </a:spcAft>
            </a:pP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chứa</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Chùng</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chình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cố</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chậm</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gian</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75007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ảnh Phim Hoạt Hình Mùa Thu Hình ảnh | Định dạng hình ảnh PSD 401605522|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000" l="116" r="90000"/>
                    </a14:imgEffect>
                  </a14:imgLayer>
                </a14:imgProps>
              </a:ext>
              <a:ext uri="{28A0092B-C50C-407E-A947-70E740481C1C}">
                <a14:useLocalDpi xmlns:a14="http://schemas.microsoft.com/office/drawing/2010/main" val="0"/>
              </a:ext>
            </a:extLst>
          </a:blip>
          <a:srcRect/>
          <a:stretch>
            <a:fillRect/>
          </a:stretch>
        </p:blipFill>
        <p:spPr bwMode="auto">
          <a:xfrm>
            <a:off x="-328246" y="287317"/>
            <a:ext cx="7065840" cy="70658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32920" y="287317"/>
            <a:ext cx="8026034" cy="1643527"/>
          </a:xfrm>
          <a:prstGeom prst="rect">
            <a:avLst/>
          </a:prstGeom>
        </p:spPr>
        <p:txBody>
          <a:bodyPr wrap="square">
            <a:spAutoFit/>
          </a:bodyPr>
          <a:lstStyle/>
          <a:p>
            <a:pPr algn="just">
              <a:lnSpc>
                <a:spcPct val="120000"/>
              </a:lnSpc>
              <a:spcAft>
                <a:spcPts val="0"/>
              </a:spcAft>
            </a:pP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sắp</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xếp</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trật</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Cho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532920" y="2218161"/>
            <a:ext cx="8026034" cy="4031873"/>
          </a:xfrm>
          <a:prstGeom prst="rect">
            <a:avLst/>
          </a:prstGeom>
          <a:ln>
            <a:solidFill>
              <a:schemeClr val="tx1"/>
            </a:solidFill>
            <a:prstDash val="dash"/>
          </a:ln>
        </p:spPr>
        <p:txBody>
          <a:bodyPr wrap="square">
            <a:spAutoFit/>
          </a:bodyPr>
          <a:lstStyle/>
          <a:p>
            <a:pPr algn="just"/>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sắp</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nhan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đạt</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sắp</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xếp</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nhan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danh</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Nhấn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mạnh</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thiên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trời</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giao</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Phương</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thức</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biểu</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đạt</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chính</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khổ</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đầu</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Biểu</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cảm</a:t>
            </a:r>
            <a:r>
              <a:rPr lang="en-US" sz="3200" dirty="0" smtClean="0">
                <a:effectLst/>
                <a:latin typeface="Times New Roman" panose="02020603050405020304" pitchFamily="18" charset="0"/>
                <a:ea typeface="Calibri" panose="020F0502020204030204" pitchFamily="34" charset="0"/>
              </a:rPr>
              <a:t> </a:t>
            </a:r>
            <a:endParaRPr lang="en-US" sz="3200" dirty="0"/>
          </a:p>
        </p:txBody>
      </p:sp>
    </p:spTree>
    <p:extLst>
      <p:ext uri="{BB962C8B-B14F-4D97-AF65-F5344CB8AC3E}">
        <p14:creationId xmlns:p14="http://schemas.microsoft.com/office/powerpoint/2010/main" val="17145813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3877" y="2638360"/>
            <a:ext cx="11247119" cy="3970318"/>
          </a:xfrm>
          <a:prstGeom prst="rect">
            <a:avLst/>
          </a:prstGeom>
          <a:solidFill>
            <a:schemeClr val="accent4">
              <a:lumMod val="40000"/>
              <a:lumOff val="60000"/>
            </a:schemeClr>
          </a:solidFill>
        </p:spPr>
        <p:txBody>
          <a:bodyPr wrap="square">
            <a:spAutoFit/>
          </a:bodyPr>
          <a:lstStyle/>
          <a:p>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Bỉện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nhẩn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vẻ</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đẩu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thấp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hồn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rịn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luyến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Tăng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khung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lâng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quê</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êm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đềm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kì</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Sóng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cài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then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đêm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sập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cửa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Tên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tác</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giả</a:t>
            </a:r>
            <a:r>
              <a:rPr lang="en-US" sz="2800" dirty="0" smtClean="0">
                <a:effectLst/>
                <a:latin typeface="Times New Roman" panose="02020603050405020304" pitchFamily="18" charset="0"/>
                <a:ea typeface="Calibri" panose="020F0502020204030204" pitchFamily="34" charset="0"/>
              </a:rPr>
              <a:t> - </a:t>
            </a:r>
            <a:r>
              <a:rPr lang="en-US" sz="2800" dirty="0" err="1" smtClean="0">
                <a:effectLst/>
                <a:latin typeface="Times New Roman" panose="02020603050405020304" pitchFamily="18" charset="0"/>
                <a:ea typeface="Calibri" panose="020F0502020204030204" pitchFamily="34" charset="0"/>
              </a:rPr>
              <a:t>tác</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phẩm</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Đoàn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thuyền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đánh</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cá</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tác</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giả</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Huy</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Cận</a:t>
            </a:r>
            <a:endParaRPr lang="en-US" sz="2800" dirty="0"/>
          </a:p>
        </p:txBody>
      </p:sp>
      <p:sp>
        <p:nvSpPr>
          <p:cNvPr id="6" name="Rectangle 5"/>
          <p:cNvSpPr/>
          <p:nvPr/>
        </p:nvSpPr>
        <p:spPr>
          <a:xfrm>
            <a:off x="563879" y="214009"/>
            <a:ext cx="11247119" cy="2160591"/>
          </a:xfrm>
          <a:prstGeom prst="rect">
            <a:avLst/>
          </a:prstGeom>
          <a:ln>
            <a:solidFill>
              <a:schemeClr val="tx1"/>
            </a:solidFill>
            <a:prstDash val="dashDot"/>
          </a:ln>
        </p:spPr>
        <p:txBody>
          <a:bodyPr wrap="square">
            <a:spAutoFit/>
          </a:bodyPr>
          <a:lstStyle/>
          <a:p>
            <a:pPr algn="just">
              <a:lnSpc>
                <a:spcPct val="120000"/>
              </a:lnSpc>
              <a:spcAft>
                <a:spcPts val="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9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0225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가을, 편지지, fall, 단풍, 배경, 사진,이미지,일러스트,캘리그라피 - 칠송작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73755" y="-2710903"/>
            <a:ext cx="6844494" cy="12192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1049154" y="712366"/>
            <a:ext cx="10851298" cy="1077218"/>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Hình</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ảnh</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Hương</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ổi</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gió</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se,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sương</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b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b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=&gt;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Tín</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hiệu</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đặc</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trưng</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của</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thời</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khắc</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giao</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mùa</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từ</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hạ</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sang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thu</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endParaRPr kumimoji="0" lang="en-US" altLang="en-US" sz="3200" b="1" i="0" u="none" strike="noStrike" kern="0" cap="none" spc="0" normalizeH="0" baseline="0" noProof="0" dirty="0" smtClean="0">
              <a:ln>
                <a:noFill/>
              </a:ln>
              <a:solidFill>
                <a:srgbClr val="002060"/>
              </a:solidFill>
              <a:effectLst/>
              <a:uLnTx/>
              <a:uFillTx/>
              <a:ea typeface="SimSun" panose="02010600030101010101" pitchFamily="2" charset="-122"/>
            </a:endParaRPr>
          </a:p>
        </p:txBody>
      </p:sp>
      <p:sp>
        <p:nvSpPr>
          <p:cNvPr id="7" name="TextBox 6"/>
          <p:cNvSpPr txBox="1">
            <a:spLocks noChangeArrowheads="1"/>
          </p:cNvSpPr>
          <p:nvPr/>
        </p:nvSpPr>
        <p:spPr bwMode="auto">
          <a:xfrm>
            <a:off x="1018224" y="2130872"/>
            <a:ext cx="10155555" cy="1938992"/>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Từ</a:t>
            </a:r>
            <a:r>
              <a:rPr kumimoji="0" lang="en-US" altLang="en-US" sz="3200" b="1" i="0" u="none" strike="noStrike" kern="0" cap="none" spc="0" normalizeH="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bỗng</a:t>
            </a:r>
            <a:r>
              <a:rPr kumimoji="0" lang="en-US" altLang="en-US" sz="3200" b="1" i="0" u="none" strike="noStrike" kern="0" cap="none" spc="0" normalizeH="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Đột</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ngột</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bất</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ngờ</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b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b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Từ</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láy</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nhân</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hóa</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Sương</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chùng</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chình</a:t>
            </a:r>
            <a:r>
              <a:rPr kumimoji="0" lang="en-US" altLang="en-US" sz="3200" b="1" i="0" u="none" strike="noStrike" kern="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r>
              <a:rPr kumimoji="0" lang="en-US" altLang="en-US" sz="320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Sương</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thu</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có</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ý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chậm</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lại</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quấn</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quýt</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bên</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đường</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thôn</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ngõ</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xóm</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p>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smtClean="0">
              <a:ln>
                <a:noFill/>
              </a:ln>
              <a:solidFill>
                <a:srgbClr val="000000"/>
              </a:solidFill>
              <a:effectLst/>
              <a:uLnTx/>
              <a:uFillTx/>
              <a:latin typeface="Arial" panose="020B0604020202020204" pitchFamily="34" charset="0"/>
              <a:ea typeface="SimSun" panose="02010600030101010101" pitchFamily="2" charset="-122"/>
            </a:endParaRPr>
          </a:p>
        </p:txBody>
      </p:sp>
      <p:sp>
        <p:nvSpPr>
          <p:cNvPr id="8" name="TextBox 7"/>
          <p:cNvSpPr txBox="1">
            <a:spLocks noChangeArrowheads="1"/>
          </p:cNvSpPr>
          <p:nvPr/>
        </p:nvSpPr>
        <p:spPr bwMode="auto">
          <a:xfrm>
            <a:off x="1018224" y="4282440"/>
            <a:ext cx="1028985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just" eaLnBrk="0" fontAlgn="base" hangingPunct="0">
              <a:spcBef>
                <a:spcPct val="0"/>
              </a:spcBef>
              <a:spcAft>
                <a:spcPct val="0"/>
              </a:spcAft>
            </a:pPr>
            <a:r>
              <a:rPr lang="en-US" altLang="en-US" sz="32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=&gt;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Bằng</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quan</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khứu</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xúc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thị</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nhà</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thơ</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nhận</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biến</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đổi</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đất</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trời</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lúc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sang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bằng</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một</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hồn</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tinh</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tế</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gắn</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bó</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với</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cuộc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sống</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làng</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quê</a:t>
            </a:r>
            <a:endPar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469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circle(in)">
                                      <p:cBhvr>
                                        <p:cTn id="14" dur="20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circle(in)">
                                      <p:cBhvr>
                                        <p:cTn id="19"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ột ngày nào đó bạn sẽ mơ về những gì bạn đang có lúc này đây – Hoàng Lê's  blog – lehoang14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90892" y="876408"/>
            <a:ext cx="8292655" cy="2646878"/>
          </a:xfrm>
          <a:prstGeom prst="rect">
            <a:avLst/>
          </a:prstGeom>
          <a:noFill/>
        </p:spPr>
        <p:txBody>
          <a:bodyPr wrap="none" rtlCol="0">
            <a:spAutoFit/>
          </a:bodyPr>
          <a:lstStyle/>
          <a:p>
            <a:r>
              <a:rPr lang="en-US" sz="166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Sang </a:t>
            </a:r>
            <a:r>
              <a:rPr lang="en-US" sz="166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a:t>
            </a:r>
            <a:endParaRPr lang="en-US" sz="1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8032768" y="3984195"/>
            <a:ext cx="3581430" cy="830997"/>
          </a:xfrm>
          <a:prstGeom prst="rect">
            <a:avLst/>
          </a:prstGeom>
          <a:noFill/>
        </p:spPr>
        <p:txBody>
          <a:bodyPr wrap="none" rtlCol="0">
            <a:spAutoFit/>
          </a:bodyPr>
          <a:lstStyle/>
          <a:p>
            <a:r>
              <a:rPr lang="en-US" sz="4800"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i="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Hữu</a:t>
            </a:r>
            <a:r>
              <a:rPr lang="en-US" sz="4800"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i="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Thỉnh</a:t>
            </a:r>
            <a:r>
              <a:rPr lang="en-US" sz="4800"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4800"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9757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lip nghệ thuật Hình ảnh mùa thu Vector đồ họa Minh họa - mùa thu png tải  về - Miễn phí trong suốt Trái Cam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37945" y="1600517"/>
            <a:ext cx="8572500" cy="6096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0040" y="21559"/>
            <a:ext cx="11506200" cy="1643527"/>
          </a:xfrm>
          <a:prstGeom prst="rect">
            <a:avLst/>
          </a:prstGeom>
        </p:spPr>
        <p:txBody>
          <a:bodyPr wrap="square">
            <a:spAutoFit/>
          </a:bodyPr>
          <a:lstStyle/>
          <a:p>
            <a:pPr algn="just">
              <a:lnSpc>
                <a:spcPct val="120000"/>
              </a:lnSpc>
              <a:spcAft>
                <a:spcPts val="0"/>
              </a:spcAft>
            </a:pP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nối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khồ</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thứ</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20040" y="1696218"/>
            <a:ext cx="11689080" cy="4832092"/>
          </a:xfrm>
          <a:prstGeom prst="rect">
            <a:avLst/>
          </a:prstGeom>
          <a:ln>
            <a:solidFill>
              <a:schemeClr val="tx1"/>
            </a:solidFill>
            <a:prstDash val="dashDot"/>
          </a:ln>
        </p:spPr>
        <p:txBody>
          <a:bodyPr wrap="square">
            <a:spAutoFit/>
          </a:bodyPr>
          <a:lstStyle/>
          <a:p>
            <a:pPr algn="just"/>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mây</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ấn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mua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Vắt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nửa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vắt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lãng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tấm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voan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suốt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nhẹ</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buông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nhịp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duyên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yểu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điệu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Gợi</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được</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tình</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người</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dùng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dằng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bịn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rịn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nửa</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như</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lưu</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luyến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mùa</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hè</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đầy</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nắng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nửa</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như</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rộng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mở</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để</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đón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nhận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vẻ</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tươi</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mát</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của</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thu</a:t>
            </a:r>
            <a:r>
              <a:rPr lang="en-US" sz="2800" dirty="0" smtClean="0">
                <a:effectLst/>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3125657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Picture 6" descr="Autumn tree, drawing the tree, hand painted, autumn elements png | PNGWi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440680" y="1930527"/>
            <a:ext cx="8763000" cy="4295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8914" y="110169"/>
            <a:ext cx="11678285" cy="2160591"/>
          </a:xfrm>
          <a:prstGeom prst="rect">
            <a:avLst/>
          </a:prstGeom>
        </p:spPr>
        <p:txBody>
          <a:bodyPr wrap="square">
            <a:spAutoFit/>
          </a:bodyPr>
          <a:lstStyle/>
          <a:p>
            <a:pPr algn="just">
              <a:lnSpc>
                <a:spcPct val="120000"/>
              </a:lnSpc>
              <a:spcAft>
                <a:spcPts val="0"/>
              </a:spcAft>
            </a:pP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nạp</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12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hạ</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khởi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gạch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08914" y="2160248"/>
            <a:ext cx="8340726" cy="4626908"/>
          </a:xfrm>
          <a:prstGeom prst="rect">
            <a:avLst/>
          </a:prstGeom>
        </p:spPr>
        <p:txBody>
          <a:bodyPr wrap="square">
            <a:spAutoFit/>
          </a:bodyPr>
          <a:lstStyle/>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Bắt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ổi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náo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se”,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sánh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đậm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luồn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dậy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khứu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sánh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luồn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bỗng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ngờ</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thay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2373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8120" y="141456"/>
            <a:ext cx="11826240" cy="6329938"/>
          </a:xfrm>
          <a:prstGeom prst="rect">
            <a:avLst/>
          </a:prstGeom>
        </p:spPr>
        <p:txBody>
          <a:bodyPr wrap="square">
            <a:spAutoFit/>
          </a:bodyPr>
          <a:lstStyle/>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ổi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cố</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chậm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giăng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nhẹ</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xóm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bâng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khuâng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rịn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ngập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ngừng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luyến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thêm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hữu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mềm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nhẹ</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hồ</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chưa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chưa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chắn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miêu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sĩ</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bát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rPr>
              <a:t>=&gt; </a:t>
            </a:r>
            <a:r>
              <a:rPr lang="en-US" sz="2800" dirty="0" err="1" smtClean="0">
                <a:effectLst/>
                <a:latin typeface="Times New Roman" panose="02020603050405020304" pitchFamily="18" charset="0"/>
                <a:ea typeface="Calibri" panose="020F0502020204030204" pitchFamily="34" charset="0"/>
              </a:rPr>
              <a:t>Tâm</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hồn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thi</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sĩ</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đã</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chuyển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biến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nhịp</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nhàng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củng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phút</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giao</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mùa</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nhà</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thơ</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đã</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mở</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rộng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các</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giác</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quan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để</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cảm</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nhận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thu</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về</a:t>
            </a:r>
            <a:r>
              <a:rPr lang="en-US" sz="2800" dirty="0" smtClean="0">
                <a:effectLst/>
                <a:latin typeface="Times New Roman" panose="02020603050405020304" pitchFamily="18" charset="0"/>
                <a:ea typeface="Calibri" panose="020F0502020204030204" pitchFamily="34" charset="0"/>
              </a:rPr>
              <a:t>.</a:t>
            </a:r>
            <a:endParaRPr lang="en-US" sz="2800" dirty="0"/>
          </a:p>
        </p:txBody>
      </p:sp>
      <p:pic>
        <p:nvPicPr>
          <p:cNvPr id="6" name="Picture 2" descr="Taglagas Ng Gubat Sa Taglagas Larawan_Numero ng Graphics_Format ng larawan  AI_ph.lovepi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 y="52147"/>
            <a:ext cx="12165330" cy="6805853"/>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467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나뭇잎이 가을 낙엽이 배경 | 가을 배경, 배경, 나뭇잎"/>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 y="0"/>
            <a:ext cx="11811000" cy="1643527"/>
          </a:xfrm>
          <a:prstGeom prst="rect">
            <a:avLst/>
          </a:prstGeom>
        </p:spPr>
        <p:txBody>
          <a:bodyPr wrap="square">
            <a:spAutoFit/>
          </a:bodyPr>
          <a:lstStyle/>
          <a:p>
            <a:pPr algn="just">
              <a:lnSpc>
                <a:spcPct val="120000"/>
              </a:lnSpc>
              <a:spcAft>
                <a:spcPts val="0"/>
              </a:spcAft>
            </a:pP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6: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Dựa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12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lúc</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thán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8100" y="1799304"/>
            <a:ext cx="12039600" cy="4553041"/>
          </a:xfrm>
          <a:prstGeom prst="rect">
            <a:avLst/>
          </a:prstGeom>
        </p:spPr>
        <p:txBody>
          <a:bodyPr wrap="square">
            <a:spAutoFit/>
          </a:bodyPr>
          <a:lstStyle/>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lúc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yếu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tố</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rung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khứu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ổi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se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bỗng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1)</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cùa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sấm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rPr>
              <a:t>=&gt; </a:t>
            </a:r>
            <a:r>
              <a:rPr lang="en-US" sz="2800" dirty="0" err="1" smtClean="0">
                <a:effectLst/>
                <a:latin typeface="Times New Roman" panose="02020603050405020304" pitchFamily="18" charset="0"/>
                <a:ea typeface="Calibri" panose="020F0502020204030204" pitchFamily="34" charset="0"/>
              </a:rPr>
              <a:t>Sự</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quan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sát</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tinh</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tế</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tâm</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hồn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nhạy</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cảm</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tài</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năng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nghệ</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thuật</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thơ</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của</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nhà</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thơ</a:t>
            </a:r>
            <a:r>
              <a:rPr lang="en-US" sz="2800" dirty="0" smtClean="0">
                <a:effectLst/>
                <a:latin typeface="Times New Roman" panose="02020603050405020304" pitchFamily="18" charset="0"/>
                <a:ea typeface="Calibri" panose="020F0502020204030204" pitchFamily="34" charset="0"/>
              </a:rPr>
              <a:t> </a:t>
            </a:r>
            <a:endParaRPr lang="en-US" sz="2800" dirty="0"/>
          </a:p>
        </p:txBody>
      </p:sp>
    </p:spTree>
    <p:extLst>
      <p:ext uri="{BB962C8B-B14F-4D97-AF65-F5344CB8AC3E}">
        <p14:creationId xmlns:p14="http://schemas.microsoft.com/office/powerpoint/2010/main" val="3467083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Fondo De Otoño Madera - Imagen gratis en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94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29640" y="780628"/>
            <a:ext cx="10469880" cy="5262979"/>
          </a:xfrm>
          <a:prstGeom prst="rect">
            <a:avLst/>
          </a:prstGeom>
        </p:spPr>
        <p:txBody>
          <a:bodyPr wrap="square">
            <a:spAutoFit/>
          </a:bodyPr>
          <a:lstStyle/>
          <a:p>
            <a:pPr algn="just">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Cho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nhiêu</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“Thu sang”?</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gửi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gắm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4: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gặp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74568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Autumn Template Backgrounds for Powerpoint Templates - PPT Backgrou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79120" y="249021"/>
            <a:ext cx="11033760" cy="1126462"/>
          </a:xfrm>
          <a:prstGeom prst="rect">
            <a:avLst/>
          </a:prstGeom>
        </p:spPr>
        <p:txBody>
          <a:bodyPr wrap="square">
            <a:spAutoFit/>
          </a:bodyPr>
          <a:lstStyle/>
          <a:p>
            <a:pPr algn="just">
              <a:lnSpc>
                <a:spcPct val="120000"/>
              </a:lnSpc>
              <a:spcAft>
                <a:spcPts val="0"/>
              </a:spcAft>
            </a:pP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xác</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ba</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“Thu sang”?</a:t>
            </a:r>
            <a:endParaRPr lang="en-US" sz="20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96240" y="1720840"/>
            <a:ext cx="4003040" cy="4154984"/>
          </a:xfrm>
          <a:prstGeom prst="rect">
            <a:avLst/>
          </a:prstGeom>
        </p:spPr>
        <p:txBody>
          <a:bodyPr wrap="square">
            <a:spAutoFit/>
          </a:bodyPr>
          <a:lstStyle/>
          <a:p>
            <a:pPr algn="just"/>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vơi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dần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cơn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mưa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Sấm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bớt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ngờ</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hàng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“Thu sang”:</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“Thu sang”: Thu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dấu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4546600" y="1375483"/>
            <a:ext cx="7213600" cy="5217839"/>
          </a:xfrm>
          <a:prstGeom prst="rect">
            <a:avLst/>
          </a:prstGeom>
        </p:spPr>
        <p:txBody>
          <a:bodyPr wrap="square">
            <a:spAutoFit/>
          </a:bodyPr>
          <a:lstStyle/>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đảo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nhấn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đang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lưu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luyến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mỗi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lúc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“Thu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hữu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đang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tĩnh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Cũng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từ</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nhan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đề</a:t>
            </a:r>
            <a:r>
              <a:rPr lang="en-US" sz="2400" dirty="0" smtClean="0">
                <a:effectLst/>
                <a:latin typeface="Times New Roman" panose="02020603050405020304" pitchFamily="18" charset="0"/>
                <a:ea typeface="Calibri" panose="020F0502020204030204" pitchFamily="34" charset="0"/>
              </a:rPr>
              <a:t> sang </a:t>
            </a:r>
            <a:r>
              <a:rPr lang="en-US" sz="2400" dirty="0" err="1" smtClean="0">
                <a:effectLst/>
                <a:latin typeface="Times New Roman" panose="02020603050405020304" pitchFamily="18" charset="0"/>
                <a:ea typeface="Calibri" panose="020F0502020204030204" pitchFamily="34" charset="0"/>
              </a:rPr>
              <a:t>thu</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tác</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giả</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gửi</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gắm</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vào</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đó</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một</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triết</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lí</a:t>
            </a:r>
            <a:r>
              <a:rPr lang="en-US" sz="2400" dirty="0" smtClean="0">
                <a:effectLst/>
                <a:latin typeface="Times New Roman" panose="02020603050405020304" pitchFamily="18" charset="0"/>
                <a:ea typeface="Calibri" panose="020F0502020204030204" pitchFamily="34" charset="0"/>
              </a:rPr>
              <a:t>: ở </a:t>
            </a:r>
            <a:r>
              <a:rPr lang="en-US" sz="2400" dirty="0" err="1" smtClean="0">
                <a:effectLst/>
                <a:latin typeface="Times New Roman" panose="02020603050405020304" pitchFamily="18" charset="0"/>
                <a:ea typeface="Calibri" panose="020F0502020204030204" pitchFamily="34" charset="0"/>
              </a:rPr>
              <a:t>tuổi</a:t>
            </a:r>
            <a:r>
              <a:rPr lang="en-US" sz="2400" dirty="0" smtClean="0">
                <a:effectLst/>
                <a:latin typeface="Times New Roman" panose="02020603050405020304" pitchFamily="18" charset="0"/>
                <a:ea typeface="Calibri" panose="020F0502020204030204" pitchFamily="34" charset="0"/>
              </a:rPr>
              <a:t> sang </a:t>
            </a:r>
            <a:r>
              <a:rPr lang="en-US" sz="2400" dirty="0" err="1" smtClean="0">
                <a:effectLst/>
                <a:latin typeface="Times New Roman" panose="02020603050405020304" pitchFamily="18" charset="0"/>
                <a:ea typeface="Calibri" panose="020F0502020204030204" pitchFamily="34" charset="0"/>
              </a:rPr>
              <a:t>thu</a:t>
            </a:r>
            <a:r>
              <a:rPr lang="en-US" sz="2400" dirty="0" smtClean="0">
                <a:effectLst/>
                <a:latin typeface="Times New Roman" panose="02020603050405020304" pitchFamily="18" charset="0"/>
                <a:ea typeface="Calibri" panose="020F0502020204030204" pitchFamily="34" charset="0"/>
              </a:rPr>
              <a:t> con </a:t>
            </a:r>
            <a:r>
              <a:rPr lang="en-US" sz="2400" dirty="0" err="1" smtClean="0">
                <a:effectLst/>
                <a:latin typeface="Times New Roman" panose="02020603050405020304" pitchFamily="18" charset="0"/>
                <a:ea typeface="Calibri" panose="020F0502020204030204" pitchFamily="34" charset="0"/>
              </a:rPr>
              <a:t>người</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vững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vàng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điềm</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tĩnh</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hơn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trước</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những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biến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động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bất</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thường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của</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ngoại</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cảnh</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của</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cuộc</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đời</a:t>
            </a:r>
            <a:r>
              <a:rPr lang="en-US" sz="2400" dirty="0" smtClean="0">
                <a:effectLst/>
                <a:latin typeface="Times New Roman" panose="02020603050405020304" pitchFamily="18" charset="0"/>
                <a:ea typeface="Calibri" panose="020F0502020204030204" pitchFamily="34" charset="0"/>
              </a:rPr>
              <a:t>. </a:t>
            </a:r>
            <a:endParaRPr lang="en-US" sz="2400" dirty="0"/>
          </a:p>
        </p:txBody>
      </p:sp>
    </p:spTree>
    <p:extLst>
      <p:ext uri="{BB962C8B-B14F-4D97-AF65-F5344CB8AC3E}">
        <p14:creationId xmlns:p14="http://schemas.microsoft.com/office/powerpoint/2010/main" val="1222600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download falling leaves png images - flying autumn leaf png [F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7208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4360" y="197182"/>
            <a:ext cx="10972800" cy="1865126"/>
          </a:xfrm>
          <a:prstGeom prst="rect">
            <a:avLst/>
          </a:prstGeom>
          <a:solidFill>
            <a:schemeClr val="bg1"/>
          </a:solidFill>
        </p:spPr>
        <p:txBody>
          <a:bodyPr wrap="square">
            <a:spAutoFit/>
          </a:bodyPr>
          <a:lstStyle/>
          <a:p>
            <a:pPr algn="just">
              <a:lnSpc>
                <a:spcPct val="120000"/>
              </a:lnSpc>
              <a:spcAft>
                <a:spcPts val="0"/>
              </a:spcAft>
            </a:pP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94360" y="2259490"/>
            <a:ext cx="11155680" cy="3785652"/>
          </a:xfrm>
          <a:prstGeom prst="rect">
            <a:avLst/>
          </a:prstGeom>
          <a:ln>
            <a:solidFill>
              <a:srgbClr val="FF0000"/>
            </a:solidFill>
            <a:prstDash val="lgDash"/>
          </a:ln>
        </p:spPr>
        <p:txBody>
          <a:bodyPr wrap="square">
            <a:spAutoFit/>
          </a:bodyPr>
          <a:lstStyle/>
          <a:p>
            <a:pPr algn="just"/>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ẩn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mang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tầng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lớp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sấm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đủ</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lay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thay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ẩn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thăng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trầm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-&gt;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chắn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điềm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tĩnh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đời</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Câu</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thơ</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cũng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có</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sử</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dụng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hình</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ảnh</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nhân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hóa</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và</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ẩn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dụ</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Sương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chùng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chình</a:t>
            </a:r>
            <a:r>
              <a:rPr lang="en-US" sz="2400" dirty="0" smtClean="0">
                <a:effectLst/>
                <a:latin typeface="Times New Roman" panose="02020603050405020304" pitchFamily="18" charset="0"/>
                <a:ea typeface="Calibri" panose="020F0502020204030204" pitchFamily="34" charset="0"/>
              </a:rPr>
              <a:t> qua </a:t>
            </a:r>
            <a:r>
              <a:rPr lang="en-US" sz="2400" dirty="0" err="1" smtClean="0">
                <a:effectLst/>
                <a:latin typeface="Times New Roman" panose="02020603050405020304" pitchFamily="18" charset="0"/>
                <a:ea typeface="Calibri" panose="020F0502020204030204" pitchFamily="34" charset="0"/>
              </a:rPr>
              <a:t>ngõ</a:t>
            </a:r>
            <a:r>
              <a:rPr lang="en-US" sz="2400" dirty="0" smtClean="0">
                <a:effectLst/>
                <a:latin typeface="Times New Roman" panose="02020603050405020304" pitchFamily="18" charset="0"/>
                <a:ea typeface="Calibri" panose="020F0502020204030204" pitchFamily="34" charset="0"/>
              </a:rPr>
              <a:t>”</a:t>
            </a:r>
            <a:endParaRPr lang="en-US" sz="2400" dirty="0"/>
          </a:p>
        </p:txBody>
      </p:sp>
    </p:spTree>
    <p:extLst>
      <p:ext uri="{BB962C8B-B14F-4D97-AF65-F5344CB8AC3E}">
        <p14:creationId xmlns:p14="http://schemas.microsoft.com/office/powerpoint/2010/main" val="3259381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Yellow autumn scene, trees, brush, forest png | PNGWi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89769" l="0" r="100000"/>
                    </a14:imgEffect>
                  </a14:imgLayer>
                </a14:imgProps>
              </a:ext>
              <a:ext uri="{28A0092B-C50C-407E-A947-70E740481C1C}">
                <a14:useLocalDpi xmlns:a14="http://schemas.microsoft.com/office/drawing/2010/main" val="0"/>
              </a:ext>
            </a:extLst>
          </a:blip>
          <a:srcRect/>
          <a:stretch>
            <a:fillRect/>
          </a:stretch>
        </p:blipFill>
        <p:spPr bwMode="auto">
          <a:xfrm>
            <a:off x="0" y="-106680"/>
            <a:ext cx="12192000" cy="9342120"/>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373380" y="122122"/>
            <a:ext cx="11597640" cy="1126462"/>
          </a:xfrm>
          <a:prstGeom prst="rect">
            <a:avLst/>
          </a:prstGeom>
        </p:spPr>
        <p:txBody>
          <a:bodyPr wrap="square">
            <a:spAutoFit/>
          </a:bodyPr>
          <a:lstStyle/>
          <a:p>
            <a:pPr algn="just">
              <a:lnSpc>
                <a:spcPct val="120000"/>
              </a:lnSpc>
              <a:spcAft>
                <a:spcPts val="0"/>
              </a:spcAft>
            </a:pP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gửi</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gắm</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73380" y="1262930"/>
            <a:ext cx="11445240" cy="5230150"/>
          </a:xfrm>
          <a:prstGeom prst="rect">
            <a:avLst/>
          </a:prstGeom>
        </p:spPr>
        <p:txBody>
          <a:bodyPr wrap="square">
            <a:spAutoFit/>
          </a:bodyPr>
          <a:lstStyle/>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đờí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thăng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trầm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-&gt;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chắn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điềm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tĩnh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nay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—&gt;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mọi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sóng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ngừng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mặt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thốn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lăm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le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nhòm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lực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thù</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địch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---&gt;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niềm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mẽ</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phục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tập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rèn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đạo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khỏe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trở</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6314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descr="Autumn tree. Vector illustration. Stock Vector | Adobe Stock"/>
          <p:cNvPicPr>
            <a:picLocks noChangeAspect="1" noChangeArrowheads="1"/>
          </p:cNvPicPr>
          <p:nvPr/>
        </p:nvPicPr>
        <p:blipFill rotWithShape="1">
          <a:blip r:embed="rId2">
            <a:extLst>
              <a:ext uri="{28A0092B-C50C-407E-A947-70E740481C1C}">
                <a14:useLocalDpi xmlns:a14="http://schemas.microsoft.com/office/drawing/2010/main" val="0"/>
              </a:ext>
            </a:extLst>
          </a:blip>
          <a:srcRect r="15011"/>
          <a:stretch/>
        </p:blipFill>
        <p:spPr bwMode="auto">
          <a:xfrm>
            <a:off x="7273925" y="1071245"/>
            <a:ext cx="4918075" cy="57867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274969"/>
            <a:ext cx="11612880" cy="1865126"/>
          </a:xfrm>
          <a:prstGeom prst="rect">
            <a:avLst/>
          </a:prstGeom>
        </p:spPr>
        <p:txBody>
          <a:bodyPr wrap="square">
            <a:spAutoFit/>
          </a:bodyPr>
          <a:lstStyle/>
          <a:p>
            <a:pPr algn="just">
              <a:lnSpc>
                <a:spcPct val="120000"/>
              </a:lnSpc>
              <a:spcAft>
                <a:spcPts val="0"/>
              </a:spcAft>
            </a:pP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lợi</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gặp</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phó</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04800" y="2303814"/>
            <a:ext cx="8503920" cy="4154984"/>
          </a:xfrm>
          <a:prstGeom prst="rect">
            <a:avLst/>
          </a:prstGeom>
        </p:spPr>
        <p:txBody>
          <a:bodyPr wrap="square">
            <a:spAutoFit/>
          </a:bodyPr>
          <a:lstStyle/>
          <a:p>
            <a:pPr algn="just"/>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a.Giải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niệm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trở</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sóng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cố</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gặp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đòi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hỏi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lực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quanh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Gặp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toán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bè</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lôi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kéo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rủ</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rê</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mỗi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lĩnh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dễ</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dễ</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5124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21,920 Windswept Tree Illustrations &amp; Clip Art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8241"/>
            <a:ext cx="6981049" cy="54981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9560" y="152400"/>
            <a:ext cx="11247120" cy="4154984"/>
          </a:xfrm>
          <a:prstGeom prst="rect">
            <a:avLst/>
          </a:prstGeom>
        </p:spPr>
        <p:txBody>
          <a:bodyPr wrap="square">
            <a:spAutoFit/>
          </a:bodyPr>
          <a:lstStyle/>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đựng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môi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tốt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rèn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tươi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bứt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khỏi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khuôn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mòn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sẵn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tính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mở</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mang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ngờ</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chẳng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giờ</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rèn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lực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lĩnh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mọi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636520" y="4343729"/>
            <a:ext cx="8900160" cy="1938992"/>
          </a:xfrm>
          <a:prstGeom prst="rect">
            <a:avLst/>
          </a:prstGeom>
        </p:spPr>
        <p:txBody>
          <a:bodyPr wrap="square">
            <a:spAutoFit/>
          </a:bodyPr>
          <a:lstStyle/>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cha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dạy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Chớ</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sóng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tay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chèo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buông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xuôi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vấp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can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rPr>
              <a:t>d. </a:t>
            </a:r>
            <a:r>
              <a:rPr lang="en-US" sz="2400" dirty="0" err="1" smtClean="0">
                <a:effectLst/>
                <a:latin typeface="Times New Roman" panose="02020603050405020304" pitchFamily="18" charset="0"/>
                <a:ea typeface="Calibri" panose="020F0502020204030204" pitchFamily="34" charset="0"/>
              </a:rPr>
              <a:t>Liên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hệ</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bản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thân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học</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sinh</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tự</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liên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hệ</a:t>
            </a:r>
            <a:r>
              <a:rPr lang="en-US" sz="2400" dirty="0" smtClean="0">
                <a:effectLst/>
                <a:latin typeface="Times New Roman" panose="02020603050405020304" pitchFamily="18" charset="0"/>
                <a:ea typeface="Calibri" panose="020F0502020204030204" pitchFamily="34" charset="0"/>
              </a:rPr>
              <a:t> </a:t>
            </a:r>
            <a:endParaRPr lang="en-US" sz="2400" dirty="0"/>
          </a:p>
        </p:txBody>
      </p:sp>
    </p:spTree>
    <p:extLst>
      <p:ext uri="{BB962C8B-B14F-4D97-AF65-F5344CB8AC3E}">
        <p14:creationId xmlns:p14="http://schemas.microsoft.com/office/powerpoint/2010/main" val="4141403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ownload Free png Autumn Leaves HD PNG Transparent Autumn Leaves HD.PNG  Images. | PlusPNG - DLPNG.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0416" y="0"/>
            <a:ext cx="81153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Thơ Hữu Thỉnh - Báo Nhân Dân"/>
          <p:cNvPicPr>
            <a:picLocks noChangeAspect="1" noChangeArrowheads="1"/>
          </p:cNvPicPr>
          <p:nvPr/>
        </p:nvPicPr>
        <p:blipFill rotWithShape="1">
          <a:blip r:embed="rId3">
            <a:extLst>
              <a:ext uri="{28A0092B-C50C-407E-A947-70E740481C1C}">
                <a14:useLocalDpi xmlns:a14="http://schemas.microsoft.com/office/drawing/2010/main" val="0"/>
              </a:ext>
            </a:extLst>
          </a:blip>
          <a:srcRect l="26309" r="26413"/>
          <a:stretch/>
        </p:blipFill>
        <p:spPr bwMode="auto">
          <a:xfrm>
            <a:off x="435911" y="2019562"/>
            <a:ext cx="2882096" cy="35147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05377" y="1112019"/>
            <a:ext cx="1943161" cy="769441"/>
          </a:xfrm>
          <a:prstGeom prst="rect">
            <a:avLst/>
          </a:prstGeom>
          <a:noFill/>
        </p:spPr>
        <p:txBody>
          <a:bodyPr wrap="none" rtlCol="0">
            <a:spAutoFit/>
          </a:bodyPr>
          <a:lstStyle/>
          <a:p>
            <a:r>
              <a:rPr lang="en-US" sz="4400" b="1" dirty="0" smtClean="0">
                <a:solidFill>
                  <a:srgbClr val="FF0000"/>
                </a:solidFill>
                <a:latin typeface="iCiel Bambola" panose="02000000000000000000" pitchFamily="2" charset="0"/>
              </a:rPr>
              <a:t>1. </a:t>
            </a:r>
            <a:r>
              <a:rPr lang="en-US" sz="4400" b="1" dirty="0" err="1" smtClean="0">
                <a:solidFill>
                  <a:srgbClr val="FF0000"/>
                </a:solidFill>
                <a:latin typeface="iCiel Bambola" panose="02000000000000000000" pitchFamily="2" charset="0"/>
              </a:rPr>
              <a:t>Tác</a:t>
            </a:r>
            <a:r>
              <a:rPr lang="en-US" sz="4400" b="1" dirty="0" smtClean="0">
                <a:solidFill>
                  <a:srgbClr val="FF0000"/>
                </a:solidFill>
                <a:latin typeface="iCiel Bambola" panose="02000000000000000000" pitchFamily="2" charset="0"/>
              </a:rPr>
              <a:t> </a:t>
            </a:r>
            <a:r>
              <a:rPr lang="en-US" sz="4400" b="1" dirty="0" err="1" smtClean="0">
                <a:solidFill>
                  <a:srgbClr val="FF0000"/>
                </a:solidFill>
                <a:latin typeface="iCiel Bambola" panose="02000000000000000000" pitchFamily="2" charset="0"/>
              </a:rPr>
              <a:t>giả</a:t>
            </a:r>
            <a:endParaRPr lang="en-US" sz="4400" b="1" dirty="0">
              <a:solidFill>
                <a:srgbClr val="FF0000"/>
              </a:solidFill>
              <a:latin typeface="iCiel Bambola" panose="02000000000000000000" pitchFamily="2" charset="0"/>
            </a:endParaRPr>
          </a:p>
        </p:txBody>
      </p:sp>
      <p:sp>
        <p:nvSpPr>
          <p:cNvPr id="7" name="TextBox 6"/>
          <p:cNvSpPr txBox="1"/>
          <p:nvPr/>
        </p:nvSpPr>
        <p:spPr>
          <a:xfrm>
            <a:off x="729048" y="5810492"/>
            <a:ext cx="2295821" cy="769441"/>
          </a:xfrm>
          <a:prstGeom prst="rect">
            <a:avLst/>
          </a:prstGeom>
          <a:noFill/>
        </p:spPr>
        <p:txBody>
          <a:bodyPr wrap="none" rtlCol="0">
            <a:spAutoFit/>
          </a:bodyPr>
          <a:lstStyle/>
          <a:p>
            <a:r>
              <a:rPr lang="en-US" sz="4400" b="1" dirty="0" err="1" smtClean="0">
                <a:solidFill>
                  <a:srgbClr val="FF0000"/>
                </a:solidFill>
                <a:latin typeface="iCiel Bambola" panose="02000000000000000000" pitchFamily="2" charset="0"/>
              </a:rPr>
              <a:t>Hữu</a:t>
            </a:r>
            <a:r>
              <a:rPr lang="en-US" sz="4400" b="1" dirty="0" smtClean="0">
                <a:solidFill>
                  <a:srgbClr val="FF0000"/>
                </a:solidFill>
                <a:latin typeface="iCiel Bambola" panose="02000000000000000000" pitchFamily="2" charset="0"/>
              </a:rPr>
              <a:t> </a:t>
            </a:r>
            <a:r>
              <a:rPr lang="en-US" sz="4400" b="1" dirty="0" err="1" smtClean="0">
                <a:solidFill>
                  <a:srgbClr val="FF0000"/>
                </a:solidFill>
                <a:latin typeface="iCiel Bambola" panose="02000000000000000000" pitchFamily="2" charset="0"/>
              </a:rPr>
              <a:t>Thỉnh</a:t>
            </a:r>
            <a:endParaRPr lang="en-US" sz="4400" b="1" dirty="0">
              <a:solidFill>
                <a:srgbClr val="FF0000"/>
              </a:solidFill>
              <a:latin typeface="iCiel Bambola" panose="02000000000000000000" pitchFamily="2" charset="0"/>
            </a:endParaRPr>
          </a:p>
        </p:txBody>
      </p:sp>
      <p:sp>
        <p:nvSpPr>
          <p:cNvPr id="8" name="Rectangle 3"/>
          <p:cNvSpPr>
            <a:spLocks noChangeArrowheads="1"/>
          </p:cNvSpPr>
          <p:nvPr/>
        </p:nvSpPr>
        <p:spPr bwMode="auto">
          <a:xfrm>
            <a:off x="3791674" y="3831750"/>
            <a:ext cx="7245752" cy="911019"/>
          </a:xfrm>
          <a:prstGeom prst="rect">
            <a:avLst/>
          </a:prstGeom>
          <a:solidFill>
            <a:schemeClr val="accent6">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lnSpc>
                <a:spcPct val="95000"/>
              </a:lnSpc>
              <a:spcBef>
                <a:spcPct val="0"/>
              </a:spcBef>
              <a:spcAft>
                <a:spcPct val="0"/>
              </a:spcAft>
              <a:buFontTx/>
              <a:buChar char="-"/>
            </a:pP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Viết</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về</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vẻ</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đẹp</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tĩnh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lặng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thanh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bình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của</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thiên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nhiên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và</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cuộc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sống</a:t>
            </a:r>
            <a:r>
              <a:rPr lang="en-US" altLang="en-US" sz="2800" dirty="0">
                <a:solidFill>
                  <a:srgbClr val="0070C0"/>
                </a:solidFill>
                <a:latin typeface="Times New Roman" panose="02020603050405020304" pitchFamily="18" charset="0"/>
                <a:cs typeface="Times New Roman" panose="02020603050405020304" pitchFamily="18" charset="0"/>
              </a:rPr>
              <a:t>.</a:t>
            </a:r>
            <a:endParaRPr lang="en-US" altLang="en-US" sz="2800" dirty="0">
              <a:solidFill>
                <a:srgbClr val="0070C0"/>
              </a:solidFill>
              <a:latin typeface="Times New Roman" panose="02020603050405020304" pitchFamily="18" charset="0"/>
            </a:endParaRPr>
          </a:p>
        </p:txBody>
      </p:sp>
      <p:sp>
        <p:nvSpPr>
          <p:cNvPr id="9" name="Rectangle 4"/>
          <p:cNvSpPr>
            <a:spLocks noChangeArrowheads="1"/>
          </p:cNvSpPr>
          <p:nvPr/>
        </p:nvSpPr>
        <p:spPr bwMode="auto">
          <a:xfrm>
            <a:off x="3775277" y="2115868"/>
            <a:ext cx="7245752" cy="501676"/>
          </a:xfrm>
          <a:prstGeom prst="rect">
            <a:avLst/>
          </a:prstGeom>
          <a:solidFill>
            <a:schemeClr val="accent2">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lnSpc>
                <a:spcPct val="95000"/>
              </a:lnSpc>
              <a:spcBef>
                <a:spcPct val="0"/>
              </a:spcBef>
              <a:spcAft>
                <a:spcPct val="0"/>
              </a:spcAft>
              <a:buFontTx/>
              <a:buNone/>
            </a:pP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Hữu</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Thỉnh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a:solidFill>
                  <a:srgbClr val="0070C0"/>
                </a:solidFill>
                <a:latin typeface="Times New Roman" panose="02020603050405020304" pitchFamily="18" charset="0"/>
              </a:rPr>
              <a:t>1942), </a:t>
            </a:r>
            <a:r>
              <a:rPr lang="en-US" altLang="en-US" sz="2800" dirty="0" err="1">
                <a:solidFill>
                  <a:srgbClr val="0070C0"/>
                </a:solidFill>
                <a:latin typeface="Times New Roman" panose="02020603050405020304" pitchFamily="18" charset="0"/>
                <a:cs typeface="Times New Roman" panose="02020603050405020304" pitchFamily="18" charset="0"/>
              </a:rPr>
              <a:t>quê</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Vĩnh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Phúc</a:t>
            </a:r>
            <a:r>
              <a:rPr lang="en-US" altLang="en-US" sz="2800" dirty="0">
                <a:solidFill>
                  <a:srgbClr val="0070C0"/>
                </a:solidFill>
                <a:latin typeface="Times New Roman" panose="02020603050405020304" pitchFamily="18" charset="0"/>
                <a:cs typeface="Times New Roman" panose="02020603050405020304" pitchFamily="18" charset="0"/>
              </a:rPr>
              <a:t>.</a:t>
            </a:r>
            <a:endParaRPr lang="en-US" altLang="en-US" sz="2800" dirty="0">
              <a:solidFill>
                <a:srgbClr val="0070C0"/>
              </a:solidFill>
              <a:latin typeface="Times New Roman" panose="02020603050405020304" pitchFamily="18" charset="0"/>
            </a:endParaRPr>
          </a:p>
        </p:txBody>
      </p:sp>
      <p:sp>
        <p:nvSpPr>
          <p:cNvPr id="10" name="Rectangle 5"/>
          <p:cNvSpPr>
            <a:spLocks noChangeArrowheads="1"/>
          </p:cNvSpPr>
          <p:nvPr/>
        </p:nvSpPr>
        <p:spPr bwMode="auto">
          <a:xfrm>
            <a:off x="3808071" y="2956127"/>
            <a:ext cx="7245753" cy="523220"/>
          </a:xfrm>
          <a:prstGeom prst="rect">
            <a:avLst/>
          </a:prstGeom>
          <a:solidFill>
            <a:schemeClr val="accent4">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spcBef>
                <a:spcPct val="0"/>
              </a:spcBef>
              <a:spcAft>
                <a:spcPct val="0"/>
              </a:spcAft>
              <a:buFontTx/>
              <a:buNone/>
            </a:pP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Năm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a:solidFill>
                  <a:srgbClr val="0070C0"/>
                </a:solidFill>
                <a:latin typeface="Times New Roman" panose="02020603050405020304" pitchFamily="18" charset="0"/>
              </a:rPr>
              <a:t>1963 </a:t>
            </a:r>
            <a:r>
              <a:rPr lang="en-US" altLang="en-US" sz="2800" dirty="0" err="1">
                <a:solidFill>
                  <a:srgbClr val="0070C0"/>
                </a:solidFill>
                <a:latin typeface="Times New Roman" panose="02020603050405020304" pitchFamily="18" charset="0"/>
              </a:rPr>
              <a:t>ông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vào</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quân</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đội</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và</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sáng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tác</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thơ</a:t>
            </a:r>
            <a:r>
              <a:rPr lang="en-US" altLang="en-US" sz="2800" dirty="0" smtClean="0">
                <a:solidFill>
                  <a:srgbClr val="0070C0"/>
                </a:solidFill>
                <a:latin typeface="Times New Roman" panose="02020603050405020304" pitchFamily="18" charset="0"/>
              </a:rPr>
              <a:t>.</a:t>
            </a:r>
            <a:endParaRPr lang="en-US" altLang="en-US" sz="2800" dirty="0">
              <a:solidFill>
                <a:srgbClr val="0070C0"/>
              </a:solidFill>
              <a:latin typeface="Times New Roman" panose="02020603050405020304" pitchFamily="18" charset="0"/>
            </a:endParaRPr>
          </a:p>
        </p:txBody>
      </p:sp>
      <p:sp>
        <p:nvSpPr>
          <p:cNvPr id="11" name="Rectangle 11"/>
          <p:cNvSpPr>
            <a:spLocks noChangeArrowheads="1"/>
          </p:cNvSpPr>
          <p:nvPr/>
        </p:nvSpPr>
        <p:spPr bwMode="auto">
          <a:xfrm>
            <a:off x="3808071" y="5041188"/>
            <a:ext cx="7278546" cy="523220"/>
          </a:xfrm>
          <a:prstGeom prst="rect">
            <a:avLst/>
          </a:prstGeom>
          <a:solidFill>
            <a:schemeClr val="bg2"/>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spcBef>
                <a:spcPct val="0"/>
              </a:spcBef>
              <a:spcAft>
                <a:spcPct val="0"/>
              </a:spcAft>
              <a:buFontTx/>
              <a:buNone/>
            </a:pP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Thơ</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ông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trong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sáng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nhẹ</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nhàng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giàu</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cảm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xúc</a:t>
            </a:r>
            <a:r>
              <a:rPr lang="en-US" altLang="en-US" sz="2800" dirty="0">
                <a:solidFill>
                  <a:srgbClr val="0070C0"/>
                </a:solidFill>
                <a:latin typeface="Times New Roman" panose="02020603050405020304" pitchFamily="18" charset="0"/>
                <a:cs typeface="Times New Roman" panose="02020603050405020304" pitchFamily="18" charset="0"/>
              </a:rPr>
              <a:t>.</a:t>
            </a:r>
            <a:endParaRPr lang="en-US" altLang="en-US" sz="2800" dirty="0">
              <a:solidFill>
                <a:srgbClr val="0070C0"/>
              </a:solidFill>
              <a:latin typeface="Times New Roman" panose="02020603050405020304" pitchFamily="18" charset="0"/>
            </a:endParaRPr>
          </a:p>
        </p:txBody>
      </p:sp>
    </p:spTree>
    <p:extLst>
      <p:ext uri="{BB962C8B-B14F-4D97-AF65-F5344CB8AC3E}">
        <p14:creationId xmlns:p14="http://schemas.microsoft.com/office/powerpoint/2010/main" val="3167693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844"/>
                                        </p:tgtEl>
                                        <p:attrNameLst>
                                          <p:attrName>style.visibility</p:attrName>
                                        </p:attrNameLst>
                                      </p:cBhvr>
                                      <p:to>
                                        <p:strVal val="visible"/>
                                      </p:to>
                                    </p:set>
                                    <p:animEffect transition="in" filter="fade">
                                      <p:cBhvr>
                                        <p:cTn id="12" dur="1000"/>
                                        <p:tgtEl>
                                          <p:spTgt spid="35844"/>
                                        </p:tgtEl>
                                      </p:cBhvr>
                                    </p:animEffect>
                                    <p:anim calcmode="lin" valueType="num">
                                      <p:cBhvr>
                                        <p:cTn id="13" dur="1000" fill="hold"/>
                                        <p:tgtEl>
                                          <p:spTgt spid="35844"/>
                                        </p:tgtEl>
                                        <p:attrNameLst>
                                          <p:attrName>ppt_x</p:attrName>
                                        </p:attrNameLst>
                                      </p:cBhvr>
                                      <p:tavLst>
                                        <p:tav tm="0">
                                          <p:val>
                                            <p:strVal val="#ppt_x"/>
                                          </p:val>
                                        </p:tav>
                                        <p:tav tm="100000">
                                          <p:val>
                                            <p:strVal val="#ppt_x"/>
                                          </p:val>
                                        </p:tav>
                                      </p:tavLst>
                                    </p:anim>
                                    <p:anim calcmode="lin" valueType="num">
                                      <p:cBhvr>
                                        <p:cTn id="14" dur="1000" fill="hold"/>
                                        <p:tgtEl>
                                          <p:spTgt spid="3584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scan0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30695">
            <a:off x="7940216" y="1212508"/>
            <a:ext cx="3302415" cy="50753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 name="Picture 6" descr="scan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97643">
            <a:off x="1002299" y="1178518"/>
            <a:ext cx="3481339" cy="47688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 name="Picture 7" descr="scan0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85201">
            <a:off x="4350926" y="622079"/>
            <a:ext cx="3264038" cy="49003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7" name="TextBox 6"/>
          <p:cNvSpPr txBox="1"/>
          <p:nvPr/>
        </p:nvSpPr>
        <p:spPr>
          <a:xfrm>
            <a:off x="4261961" y="5989757"/>
            <a:ext cx="3441968" cy="769441"/>
          </a:xfrm>
          <a:prstGeom prst="rect">
            <a:avLst/>
          </a:prstGeom>
          <a:noFill/>
        </p:spPr>
        <p:txBody>
          <a:bodyPr wrap="none" rtlCol="0">
            <a:spAutoFit/>
          </a:bodyPr>
          <a:lstStyle/>
          <a:p>
            <a:r>
              <a:rPr lang="en-US" sz="4400" b="1" dirty="0" err="1" smtClean="0">
                <a:solidFill>
                  <a:srgbClr val="FF0000"/>
                </a:solidFill>
                <a:latin typeface="iCiel Bambola" panose="02000000000000000000" pitchFamily="2" charset="0"/>
              </a:rPr>
              <a:t>Tác</a:t>
            </a:r>
            <a:r>
              <a:rPr lang="en-US" sz="4400" b="1" dirty="0" smtClean="0">
                <a:solidFill>
                  <a:srgbClr val="FF0000"/>
                </a:solidFill>
                <a:latin typeface="iCiel Bambola" panose="02000000000000000000" pitchFamily="2" charset="0"/>
              </a:rPr>
              <a:t> </a:t>
            </a:r>
            <a:r>
              <a:rPr lang="en-US" sz="4400" b="1" dirty="0" err="1" smtClean="0">
                <a:solidFill>
                  <a:srgbClr val="FF0000"/>
                </a:solidFill>
                <a:latin typeface="iCiel Bambola" panose="02000000000000000000" pitchFamily="2" charset="0"/>
              </a:rPr>
              <a:t>phẩm</a:t>
            </a:r>
            <a:r>
              <a:rPr lang="en-US" sz="4400" b="1" dirty="0" smtClean="0">
                <a:solidFill>
                  <a:srgbClr val="FF0000"/>
                </a:solidFill>
                <a:latin typeface="iCiel Bambola" panose="02000000000000000000" pitchFamily="2" charset="0"/>
              </a:rPr>
              <a:t> </a:t>
            </a:r>
            <a:r>
              <a:rPr lang="en-US" sz="4400" b="1" dirty="0" err="1" smtClean="0">
                <a:solidFill>
                  <a:srgbClr val="FF0000"/>
                </a:solidFill>
                <a:latin typeface="iCiel Bambola" panose="02000000000000000000" pitchFamily="2" charset="0"/>
              </a:rPr>
              <a:t>tiêu</a:t>
            </a:r>
            <a:r>
              <a:rPr lang="en-US" sz="4400" b="1" dirty="0" smtClean="0">
                <a:solidFill>
                  <a:srgbClr val="FF0000"/>
                </a:solidFill>
                <a:latin typeface="iCiel Bambola" panose="02000000000000000000" pitchFamily="2" charset="0"/>
              </a:rPr>
              <a:t> </a:t>
            </a:r>
            <a:r>
              <a:rPr lang="en-US" sz="4400" b="1" dirty="0" err="1" smtClean="0">
                <a:solidFill>
                  <a:srgbClr val="FF0000"/>
                </a:solidFill>
                <a:latin typeface="iCiel Bambola" panose="02000000000000000000" pitchFamily="2" charset="0"/>
              </a:rPr>
              <a:t>biểu</a:t>
            </a:r>
            <a:endParaRPr lang="en-US" sz="4400" b="1" dirty="0">
              <a:solidFill>
                <a:srgbClr val="FF0000"/>
              </a:solidFill>
              <a:latin typeface="iCiel Bambola" panose="02000000000000000000" pitchFamily="2" charset="0"/>
            </a:endParaRPr>
          </a:p>
        </p:txBody>
      </p:sp>
    </p:spTree>
    <p:extLst>
      <p:ext uri="{BB962C8B-B14F-4D97-AF65-F5344CB8AC3E}">
        <p14:creationId xmlns:p14="http://schemas.microsoft.com/office/powerpoint/2010/main" val="4082780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erbstlandschaft png | PNGWi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40457" y="1265210"/>
            <a:ext cx="4483697" cy="5131343"/>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Mùa thu màu lá Clip nghệ thuật - mùa thu png tải về - Miễn phí trong suốt  Lá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459" l="10000" r="90000"/>
                    </a14:imgEffect>
                  </a14:imgLayer>
                </a14:imgProps>
              </a:ext>
              <a:ext uri="{28A0092B-C50C-407E-A947-70E740481C1C}">
                <a14:useLocalDpi xmlns:a14="http://schemas.microsoft.com/office/drawing/2010/main" val="0"/>
              </a:ext>
            </a:extLst>
          </a:blip>
          <a:srcRect/>
          <a:stretch>
            <a:fillRect/>
          </a:stretch>
        </p:blipFill>
        <p:spPr bwMode="auto">
          <a:xfrm>
            <a:off x="467223" y="1121546"/>
            <a:ext cx="1208259" cy="99345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36424" y="352105"/>
            <a:ext cx="3309945" cy="769441"/>
          </a:xfrm>
          <a:prstGeom prst="rect">
            <a:avLst/>
          </a:prstGeom>
          <a:noFill/>
        </p:spPr>
        <p:txBody>
          <a:bodyPr wrap="none" rtlCol="0">
            <a:spAutoFit/>
          </a:bodyPr>
          <a:lstStyle/>
          <a:p>
            <a:r>
              <a:rPr lang="en-US" sz="4400" b="1" dirty="0" smtClean="0">
                <a:solidFill>
                  <a:srgbClr val="FF0000"/>
                </a:solidFill>
                <a:latin typeface="Times New Roman" panose="02020603050405020304" pitchFamily="18" charset="0"/>
                <a:cs typeface="Times New Roman" panose="02020603050405020304" pitchFamily="18" charset="0"/>
              </a:rPr>
              <a:t>2. </a:t>
            </a:r>
            <a:r>
              <a:rPr lang="en-US" sz="4400" b="1" dirty="0" err="1" smtClean="0">
                <a:solidFill>
                  <a:srgbClr val="FF0000"/>
                </a:solidFill>
                <a:latin typeface="Times New Roman" panose="02020603050405020304" pitchFamily="18" charset="0"/>
                <a:cs typeface="Times New Roman" panose="02020603050405020304" pitchFamily="18" charset="0"/>
              </a:rPr>
              <a:t>Tác</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phẩm</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513059" y="509724"/>
            <a:ext cx="6036094" cy="1835466"/>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441939" y="509724"/>
            <a:ext cx="6036094" cy="1835466"/>
          </a:xfrm>
          <a:prstGeom prst="rect">
            <a:avLst/>
          </a:prstGeom>
          <a:solidFill>
            <a:schemeClr val="accent1">
              <a:lumMod val="40000"/>
              <a:lumOff val="60000"/>
            </a:schemeClr>
          </a:solidFill>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lphaLcPeriod"/>
            </a:pPr>
            <a:r>
              <a:rPr lang="en-US" sz="2800" b="1" dirty="0" err="1" smtClean="0">
                <a:solidFill>
                  <a:srgbClr val="FF0000"/>
                </a:solidFill>
                <a:latin typeface="Times New Roman" panose="02020603050405020304" pitchFamily="18" charset="0"/>
                <a:cs typeface="Times New Roman" panose="02020603050405020304" pitchFamily="18" charset="0"/>
              </a:rPr>
              <a:t>Hoàn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cảnh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sáng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tác</a:t>
            </a:r>
            <a:endParaRPr lang="en-US" sz="2800" b="1" dirty="0" smtClean="0">
              <a:solidFill>
                <a:srgbClr val="FF0000"/>
              </a:solidFill>
              <a:latin typeface="Times New Roman" panose="02020603050405020304" pitchFamily="18" charset="0"/>
              <a:cs typeface="Times New Roman" panose="02020603050405020304" pitchFamily="18" charset="0"/>
            </a:endParaRPr>
          </a:p>
          <a:p>
            <a:pPr algn="ct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Viết</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cuối</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năm</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1977,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khi</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đất</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nước</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đã</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thống</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nhất</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tác</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giả</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đang</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tham</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gia</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trại</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sáng</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tác</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ở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ngoại</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thành</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Hà</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Nội</a:t>
            </a:r>
            <a:endParaRPr lang="en-US" sz="2800" b="1"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10" name="Picture 6" descr="Mùa thu màu lá Clip nghệ thuật - mùa thu png tải về - Miễn phí trong suốt  Lá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459" l="10000" r="90000"/>
                    </a14:imgEffect>
                  </a14:imgLayer>
                </a14:imgProps>
              </a:ext>
              <a:ext uri="{28A0092B-C50C-407E-A947-70E740481C1C}">
                <a14:useLocalDpi xmlns:a14="http://schemas.microsoft.com/office/drawing/2010/main" val="0"/>
              </a:ext>
            </a:extLst>
          </a:blip>
          <a:srcRect/>
          <a:stretch>
            <a:fillRect/>
          </a:stretch>
        </p:blipFill>
        <p:spPr bwMode="auto">
          <a:xfrm>
            <a:off x="396103" y="3108462"/>
            <a:ext cx="1208259" cy="99345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1441939" y="2802551"/>
            <a:ext cx="6036094" cy="1605280"/>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13059" y="2878276"/>
            <a:ext cx="6036094" cy="1605280"/>
          </a:xfrm>
          <a:prstGeom prst="rect">
            <a:avLst/>
          </a:prstGeom>
          <a:solidFill>
            <a:schemeClr val="accent4">
              <a:lumMod val="20000"/>
              <a:lumOff val="80000"/>
            </a:schemeClr>
          </a:solidFill>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 </a:t>
            </a:r>
            <a:r>
              <a:rPr lang="en-US" sz="2800" b="1" dirty="0" err="1" smtClean="0">
                <a:solidFill>
                  <a:srgbClr val="FF0000"/>
                </a:solidFill>
                <a:latin typeface="Times New Roman" panose="02020603050405020304" pitchFamily="18" charset="0"/>
                <a:cs typeface="Times New Roman" panose="02020603050405020304" pitchFamily="18" charset="0"/>
              </a:rPr>
              <a:t>Xuất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xứ</a:t>
            </a:r>
            <a:endParaRPr lang="en-US" sz="2800" b="1" dirty="0" smtClean="0">
              <a:solidFill>
                <a:srgbClr val="FF0000"/>
              </a:solidFill>
              <a:latin typeface="Times New Roman" panose="02020603050405020304" pitchFamily="18" charset="0"/>
              <a:cs typeface="Times New Roman" panose="02020603050405020304" pitchFamily="18" charset="0"/>
            </a:endParaRPr>
          </a:p>
          <a:p>
            <a:pPr algn="ct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In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trong</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tập</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Từ</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chiến</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hào</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đến</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thành</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phố</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a:t>
            </a:r>
            <a:endParaRPr lang="en-US" sz="2800" b="1"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13" name="Picture 6" descr="Mùa thu màu lá Clip nghệ thuật - mùa thu png tải về - Miễn phí trong suốt  Lá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459" l="10000" r="90000"/>
                    </a14:imgEffect>
                  </a14:imgLayer>
                </a14:imgProps>
              </a:ext>
              <a:ext uri="{28A0092B-C50C-407E-A947-70E740481C1C}">
                <a14:useLocalDpi xmlns:a14="http://schemas.microsoft.com/office/drawing/2010/main" val="0"/>
              </a:ext>
            </a:extLst>
          </a:blip>
          <a:srcRect/>
          <a:stretch>
            <a:fillRect/>
          </a:stretch>
        </p:blipFill>
        <p:spPr bwMode="auto">
          <a:xfrm>
            <a:off x="396103" y="5095378"/>
            <a:ext cx="1208259" cy="99345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4" name="Rectangle 13"/>
          <p:cNvSpPr/>
          <p:nvPr/>
        </p:nvSpPr>
        <p:spPr>
          <a:xfrm>
            <a:off x="1441939" y="4789467"/>
            <a:ext cx="6036094" cy="1605280"/>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441939" y="4865192"/>
            <a:ext cx="6036094" cy="1605280"/>
          </a:xfrm>
          <a:prstGeom prst="rect">
            <a:avLst/>
          </a:prstGeom>
          <a:solidFill>
            <a:schemeClr val="accent2">
              <a:lumMod val="40000"/>
              <a:lumOff val="60000"/>
            </a:schemeClr>
          </a:solidFill>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c. </a:t>
            </a:r>
            <a:r>
              <a:rPr lang="en-US" sz="2800" b="1" dirty="0" err="1" smtClean="0">
                <a:solidFill>
                  <a:srgbClr val="FF0000"/>
                </a:solidFill>
                <a:latin typeface="Times New Roman" panose="02020603050405020304" pitchFamily="18" charset="0"/>
                <a:cs typeface="Times New Roman" panose="02020603050405020304" pitchFamily="18" charset="0"/>
              </a:rPr>
              <a:t>Thể</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thơ</a:t>
            </a:r>
            <a:endParaRPr lang="en-US" sz="2800" b="1" dirty="0" smtClean="0">
              <a:solidFill>
                <a:srgbClr val="FF0000"/>
              </a:solidFill>
              <a:latin typeface="Times New Roman" panose="02020603050405020304" pitchFamily="18" charset="0"/>
              <a:cs typeface="Times New Roman" panose="02020603050405020304" pitchFamily="18" charset="0"/>
            </a:endParaRPr>
          </a:p>
          <a:p>
            <a:pPr algn="ct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Thơ</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5 </a:t>
            </a:r>
            <a:r>
              <a:rPr lang="en-US" sz="2800" b="1" dirty="0" err="1" smtClean="0">
                <a:solidFill>
                  <a:schemeClr val="bg2">
                    <a:lumMod val="10000"/>
                  </a:schemeClr>
                </a:solidFill>
                <a:latin typeface="Times New Roman" panose="02020603050405020304" pitchFamily="18" charset="0"/>
                <a:cs typeface="Times New Roman" panose="02020603050405020304" pitchFamily="18" charset="0"/>
              </a:rPr>
              <a:t>chữ</a:t>
            </a:r>
            <a:endParaRPr lang="en-US" sz="2800" b="1" dirty="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7759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6870"/>
                                        </p:tgtEl>
                                        <p:attrNameLst>
                                          <p:attrName>style.visibility</p:attrName>
                                        </p:attrNameLst>
                                      </p:cBhvr>
                                      <p:to>
                                        <p:strVal val="visible"/>
                                      </p:to>
                                    </p:set>
                                    <p:animEffect transition="in" filter="wipe(down)">
                                      <p:cBhvr>
                                        <p:cTn id="12" dur="500"/>
                                        <p:tgtEl>
                                          <p:spTgt spid="3687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fltVal val="0"/>
                                          </p:val>
                                        </p:tav>
                                        <p:tav tm="100000">
                                          <p:val>
                                            <p:strVal val="#ppt_w"/>
                                          </p:val>
                                        </p:tav>
                                      </p:tavLst>
                                    </p:anim>
                                    <p:anim calcmode="lin" valueType="num">
                                      <p:cBhvr>
                                        <p:cTn id="41" dur="1000" fill="hold"/>
                                        <p:tgtEl>
                                          <p:spTgt spid="13"/>
                                        </p:tgtEl>
                                        <p:attrNameLst>
                                          <p:attrName>ppt_h</p:attrName>
                                        </p:attrNameLst>
                                      </p:cBhvr>
                                      <p:tavLst>
                                        <p:tav tm="0">
                                          <p:val>
                                            <p:fltVal val="0"/>
                                          </p:val>
                                        </p:tav>
                                        <p:tav tm="100000">
                                          <p:val>
                                            <p:strVal val="#ppt_h"/>
                                          </p:val>
                                        </p:tav>
                                      </p:tavLst>
                                    </p:anim>
                                    <p:anim calcmode="lin" valueType="num">
                                      <p:cBhvr>
                                        <p:cTn id="42" dur="1000" fill="hold"/>
                                        <p:tgtEl>
                                          <p:spTgt spid="13"/>
                                        </p:tgtEl>
                                        <p:attrNameLst>
                                          <p:attrName>style.rotation</p:attrName>
                                        </p:attrNameLst>
                                      </p:cBhvr>
                                      <p:tavLst>
                                        <p:tav tm="0">
                                          <p:val>
                                            <p:fltVal val="90"/>
                                          </p:val>
                                        </p:tav>
                                        <p:tav tm="100000">
                                          <p:val>
                                            <p:fltVal val="0"/>
                                          </p:val>
                                        </p:tav>
                                      </p:tavLst>
                                    </p:anim>
                                    <p:animEffect transition="in" filter="fade">
                                      <p:cBhvr>
                                        <p:cTn id="43" dur="1000"/>
                                        <p:tgtEl>
                                          <p:spTgt spid="13"/>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1000" fill="hold"/>
                                        <p:tgtEl>
                                          <p:spTgt spid="14"/>
                                        </p:tgtEl>
                                        <p:attrNameLst>
                                          <p:attrName>ppt_w</p:attrName>
                                        </p:attrNameLst>
                                      </p:cBhvr>
                                      <p:tavLst>
                                        <p:tav tm="0">
                                          <p:val>
                                            <p:fltVal val="0"/>
                                          </p:val>
                                        </p:tav>
                                        <p:tav tm="100000">
                                          <p:val>
                                            <p:strVal val="#ppt_w"/>
                                          </p:val>
                                        </p:tav>
                                      </p:tavLst>
                                    </p:anim>
                                    <p:anim calcmode="lin" valueType="num">
                                      <p:cBhvr>
                                        <p:cTn id="47" dur="1000" fill="hold"/>
                                        <p:tgtEl>
                                          <p:spTgt spid="14"/>
                                        </p:tgtEl>
                                        <p:attrNameLst>
                                          <p:attrName>ppt_h</p:attrName>
                                        </p:attrNameLst>
                                      </p:cBhvr>
                                      <p:tavLst>
                                        <p:tav tm="0">
                                          <p:val>
                                            <p:fltVal val="0"/>
                                          </p:val>
                                        </p:tav>
                                        <p:tav tm="100000">
                                          <p:val>
                                            <p:strVal val="#ppt_h"/>
                                          </p:val>
                                        </p:tav>
                                      </p:tavLst>
                                    </p:anim>
                                    <p:anim calcmode="lin" valueType="num">
                                      <p:cBhvr>
                                        <p:cTn id="48" dur="1000" fill="hold"/>
                                        <p:tgtEl>
                                          <p:spTgt spid="14"/>
                                        </p:tgtEl>
                                        <p:attrNameLst>
                                          <p:attrName>style.rotation</p:attrName>
                                        </p:attrNameLst>
                                      </p:cBhvr>
                                      <p:tavLst>
                                        <p:tav tm="0">
                                          <p:val>
                                            <p:fltVal val="90"/>
                                          </p:val>
                                        </p:tav>
                                        <p:tav tm="100000">
                                          <p:val>
                                            <p:fltVal val="0"/>
                                          </p:val>
                                        </p:tav>
                                      </p:tavLst>
                                    </p:anim>
                                    <p:animEffect transition="in" filter="fade">
                                      <p:cBhvr>
                                        <p:cTn id="49" dur="1000"/>
                                        <p:tgtEl>
                                          <p:spTgt spid="14"/>
                                        </p:tgtEl>
                                      </p:cBhvr>
                                    </p:animEffect>
                                  </p:childTnLst>
                                </p:cTn>
                              </p:par>
                              <p:par>
                                <p:cTn id="50" presetID="31"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1000" fill="hold"/>
                                        <p:tgtEl>
                                          <p:spTgt spid="15"/>
                                        </p:tgtEl>
                                        <p:attrNameLst>
                                          <p:attrName>ppt_w</p:attrName>
                                        </p:attrNameLst>
                                      </p:cBhvr>
                                      <p:tavLst>
                                        <p:tav tm="0">
                                          <p:val>
                                            <p:fltVal val="0"/>
                                          </p:val>
                                        </p:tav>
                                        <p:tav tm="100000">
                                          <p:val>
                                            <p:strVal val="#ppt_w"/>
                                          </p:val>
                                        </p:tav>
                                      </p:tavLst>
                                    </p:anim>
                                    <p:anim calcmode="lin" valueType="num">
                                      <p:cBhvr>
                                        <p:cTn id="53" dur="1000" fill="hold"/>
                                        <p:tgtEl>
                                          <p:spTgt spid="15"/>
                                        </p:tgtEl>
                                        <p:attrNameLst>
                                          <p:attrName>ppt_h</p:attrName>
                                        </p:attrNameLst>
                                      </p:cBhvr>
                                      <p:tavLst>
                                        <p:tav tm="0">
                                          <p:val>
                                            <p:fltVal val="0"/>
                                          </p:val>
                                        </p:tav>
                                        <p:tav tm="100000">
                                          <p:val>
                                            <p:strVal val="#ppt_h"/>
                                          </p:val>
                                        </p:tav>
                                      </p:tavLst>
                                    </p:anim>
                                    <p:anim calcmode="lin" valueType="num">
                                      <p:cBhvr>
                                        <p:cTn id="54" dur="1000" fill="hold"/>
                                        <p:tgtEl>
                                          <p:spTgt spid="15"/>
                                        </p:tgtEl>
                                        <p:attrNameLst>
                                          <p:attrName>style.rotation</p:attrName>
                                        </p:attrNameLst>
                                      </p:cBhvr>
                                      <p:tavLst>
                                        <p:tav tm="0">
                                          <p:val>
                                            <p:fltVal val="90"/>
                                          </p:val>
                                        </p:tav>
                                        <p:tav tm="100000">
                                          <p:val>
                                            <p:fltVal val="0"/>
                                          </p:val>
                                        </p:tav>
                                      </p:tavLst>
                                    </p:anim>
                                    <p:animEffect transition="in" filter="fade">
                                      <p:cBhvr>
                                        <p:cTn id="5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9" grpId="0" animBg="1"/>
      <p:bldP spid="11" grpId="0" animBg="1"/>
      <p:bldP spid="12"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Mùa Thu ấm áp Vật Liệu Nền ấm, Nghệ Thuật, Vẽ Tay, Mùa Thu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638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1321762"/>
            <a:ext cx="11369040" cy="4626908"/>
          </a:xfrm>
          <a:prstGeom prst="rect">
            <a:avLst/>
          </a:prstGeom>
          <a:noFill/>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spcAft>
                <a:spcPts val="750"/>
              </a:spcAft>
              <a:defRPr/>
            </a:pPr>
            <a:r>
              <a:rPr lang="en-US" sz="3200" dirty="0" smtClean="0">
                <a:solidFill>
                  <a:srgbClr val="000000"/>
                </a:solidFill>
                <a:latin typeface="Times New Roman" pitchFamily="18" charset="0"/>
                <a:cs typeface="Times New Roman" pitchFamily="18" charset="0"/>
              </a:rPr>
              <a:t>      </a:t>
            </a:r>
            <a:r>
              <a:rPr lang="en-US" sz="3200" b="1" i="1" dirty="0" smtClean="0">
                <a:solidFill>
                  <a:srgbClr val="000000"/>
                </a:solidFill>
                <a:latin typeface="Times New Roman" pitchFamily="18" charset="0"/>
                <a:cs typeface="Times New Roman" pitchFamily="18" charset="0"/>
              </a:rPr>
              <a:t>“</a:t>
            </a:r>
            <a:r>
              <a:rPr lang="en-US" sz="3200" i="1" dirty="0" err="1" smtClean="0">
                <a:latin typeface="Times New Roman" pitchFamily="18" charset="0"/>
                <a:cs typeface="Times New Roman" pitchFamily="18" charset="0"/>
              </a:rPr>
              <a:t>Năm</a:t>
            </a:r>
            <a:r>
              <a:rPr lang="en-US" sz="3200" i="1" dirty="0" smtClean="0">
                <a:latin typeface="Times New Roman" pitchFamily="18" charset="0"/>
                <a:cs typeface="Times New Roman" pitchFamily="18" charset="0"/>
              </a:rPr>
              <a:t> 1977, </a:t>
            </a:r>
            <a:r>
              <a:rPr lang="en-US" sz="3200" i="1" dirty="0" err="1" smtClean="0">
                <a:latin typeface="Times New Roman" pitchFamily="18" charset="0"/>
                <a:cs typeface="Times New Roman" pitchFamily="18" charset="0"/>
              </a:rPr>
              <a:t>tôi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tham</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gia</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trại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viết</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văn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quân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đội</a:t>
            </a:r>
            <a:r>
              <a:rPr lang="en-US" sz="3200" i="1" dirty="0" smtClean="0">
                <a:latin typeface="Times New Roman" pitchFamily="18" charset="0"/>
                <a:cs typeface="Times New Roman" pitchFamily="18" charset="0"/>
              </a:rPr>
              <a:t> ở </a:t>
            </a:r>
            <a:r>
              <a:rPr lang="en-US" sz="3200" i="1" dirty="0" err="1" smtClean="0">
                <a:latin typeface="Times New Roman" pitchFamily="18" charset="0"/>
                <a:cs typeface="Times New Roman" pitchFamily="18" charset="0"/>
              </a:rPr>
              <a:t>một</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làng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ngoại</a:t>
            </a:r>
            <a:r>
              <a:rPr lang="en-US" sz="3200" i="1" dirty="0" smtClean="0">
                <a:latin typeface="Times New Roman" pitchFamily="18" charset="0"/>
                <a:cs typeface="Times New Roman" pitchFamily="18" charset="0"/>
              </a:rPr>
              <a:t> ô </a:t>
            </a:r>
            <a:r>
              <a:rPr lang="en-US" sz="3200" i="1" dirty="0" err="1" smtClean="0">
                <a:latin typeface="Times New Roman" pitchFamily="18" charset="0"/>
                <a:cs typeface="Times New Roman" pitchFamily="18" charset="0"/>
              </a:rPr>
              <a:t>Hà</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Nội</a:t>
            </a:r>
            <a:r>
              <a:rPr lang="en-US" sz="3200" dirty="0" smtClean="0">
                <a:solidFill>
                  <a:srgbClr val="111000"/>
                </a:solidFill>
                <a:latin typeface="Times New Roman" pitchFamily="18" charset="0"/>
                <a:cs typeface="Times New Roman" pitchFamily="18" charset="0"/>
              </a:rPr>
              <a:t> (</a:t>
            </a:r>
            <a:r>
              <a:rPr lang="en-US" sz="3200" i="1" dirty="0" smtClean="0">
                <a:solidFill>
                  <a:srgbClr val="111000"/>
                </a:solidFill>
                <a:latin typeface="Times New Roman" pitchFamily="18" charset="0"/>
                <a:cs typeface="Times New Roman" pitchFamily="18" charset="0"/>
              </a:rPr>
              <a:t>nay </a:t>
            </a:r>
            <a:r>
              <a:rPr lang="en-US" sz="3200" i="1" dirty="0" err="1" smtClean="0">
                <a:solidFill>
                  <a:srgbClr val="111000"/>
                </a:solidFill>
                <a:latin typeface="Times New Roman" pitchFamily="18" charset="0"/>
                <a:cs typeface="Times New Roman" pitchFamily="18" charset="0"/>
              </a:rPr>
              <a:t>là</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Khương</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Hạ</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Thanh</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Xuân</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Hà</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Nội</a:t>
            </a:r>
            <a:r>
              <a:rPr lang="en-US" sz="3200" i="1" dirty="0" smtClean="0">
                <a:solidFill>
                  <a:srgbClr val="111000"/>
                </a:solidFill>
                <a:latin typeface="Times New Roman" pitchFamily="18" charset="0"/>
                <a:cs typeface="Times New Roman" pitchFamily="18" charset="0"/>
              </a:rPr>
              <a:t>)</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Đất</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nước</a:t>
            </a:r>
            <a:r>
              <a:rPr lang="en-US" sz="3200" i="1" dirty="0" smtClean="0">
                <a:latin typeface="Times New Roman" pitchFamily="18" charset="0"/>
                <a:cs typeface="Times New Roman" pitchFamily="18" charset="0"/>
              </a:rPr>
              <a:t> ta </a:t>
            </a:r>
            <a:r>
              <a:rPr lang="en-US" sz="3200" i="1" dirty="0" err="1" smtClean="0">
                <a:latin typeface="Times New Roman" pitchFamily="18" charset="0"/>
                <a:cs typeface="Times New Roman" pitchFamily="18" charset="0"/>
              </a:rPr>
              <a:t>lúc</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này</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vừa</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trải</a:t>
            </a:r>
            <a:r>
              <a:rPr lang="en-US" sz="3200" i="1" dirty="0" smtClean="0">
                <a:latin typeface="Times New Roman" pitchFamily="18" charset="0"/>
                <a:cs typeface="Times New Roman" pitchFamily="18" charset="0"/>
              </a:rPr>
              <a:t> qua </a:t>
            </a:r>
            <a:r>
              <a:rPr lang="en-US" sz="3200" i="1" dirty="0" err="1" smtClean="0">
                <a:latin typeface="Times New Roman" pitchFamily="18" charset="0"/>
                <a:cs typeface="Times New Roman" pitchFamily="18" charset="0"/>
              </a:rPr>
              <a:t>chiến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tranh</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cuộc</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sống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thanh</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bình</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đã</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trở</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lại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Trong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cái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mơ</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hồ</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phảng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phất</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gió</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thu</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và</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lá</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thu</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đang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ngả</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màu</a:t>
            </a:r>
            <a:r>
              <a:rPr lang="en-US" sz="3200" i="1" dirty="0" smtClean="0">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nhà</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thơ</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đã</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trèo</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lên</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cây</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ổi</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chín</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vàng</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trong</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cả</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một</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vườn</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ổi</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bạt</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ngàn</a:t>
            </a:r>
            <a:r>
              <a:rPr lang="en-US" sz="3200" i="1" dirty="0" smtClean="0">
                <a:solidFill>
                  <a:srgbClr val="111000"/>
                </a:solidFill>
                <a:latin typeface="Times New Roman" pitchFamily="18" charset="0"/>
                <a:cs typeface="Times New Roman" pitchFamily="18" charset="0"/>
              </a:rPr>
              <a:t> ở </a:t>
            </a:r>
            <a:r>
              <a:rPr lang="en-US" sz="3200" i="1" dirty="0" err="1" smtClean="0">
                <a:solidFill>
                  <a:srgbClr val="111000"/>
                </a:solidFill>
                <a:latin typeface="Times New Roman" pitchFamily="18" charset="0"/>
                <a:cs typeface="Times New Roman" pitchFamily="18" charset="0"/>
              </a:rPr>
              <a:t>nơi</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này</a:t>
            </a:r>
            <a:r>
              <a:rPr lang="en-US" sz="3200" i="1" dirty="0" smtClean="0">
                <a:solidFill>
                  <a:srgbClr val="111000"/>
                </a:solidFill>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Không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có</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gì</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đặc</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hơn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sánh</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hơn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cái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màu</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cái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mùi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ổi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chín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vàng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nhuốm</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trong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cái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nắng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vàng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của</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mùa</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thu</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Không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gian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cao</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vút</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sâu</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thẳm</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yên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tĩnh</a:t>
            </a:r>
            <a:r>
              <a:rPr lang="en-US" sz="3200" dirty="0" smtClean="0">
                <a:latin typeface="Times New Roman" pitchFamily="18" charset="0"/>
                <a:cs typeface="Times New Roman" pitchFamily="18" charset="0"/>
              </a:rPr>
              <a:t>…”</a:t>
            </a:r>
            <a:endParaRPr lang="en-US" sz="3200" dirty="0" smtClean="0">
              <a:latin typeface="Calibri" pitchFamily="34" charset="0"/>
              <a:cs typeface="Times New Roman" pitchFamily="18" charset="0"/>
            </a:endParaRPr>
          </a:p>
          <a:p>
            <a:pPr algn="just" eaLnBrk="1" hangingPunct="1">
              <a:spcAft>
                <a:spcPts val="750"/>
              </a:spcAft>
              <a:defRPr/>
            </a:pPr>
            <a:r>
              <a:rPr lang="en-US" sz="3200" i="1" dirty="0" smtClean="0">
                <a:solidFill>
                  <a:srgbClr val="002060"/>
                </a:solidFill>
                <a:latin typeface="Calibri" pitchFamily="34" charset="0"/>
                <a:cs typeface="Times New Roman" pitchFamily="18" charset="0"/>
              </a:rPr>
              <a:t>                                                                  </a:t>
            </a:r>
            <a:r>
              <a:rPr lang="en-US" sz="3200" i="1" dirty="0" smtClean="0">
                <a:solidFill>
                  <a:srgbClr val="002060"/>
                </a:solidFill>
                <a:latin typeface="Times New Roman" pitchFamily="18" charset="0"/>
                <a:cs typeface="Times New Roman" pitchFamily="18" charset="0"/>
              </a:rPr>
              <a:t>(</a:t>
            </a:r>
            <a:r>
              <a:rPr lang="en-US" sz="3200" b="1" i="1" dirty="0" err="1" smtClean="0">
                <a:solidFill>
                  <a:srgbClr val="002060"/>
                </a:solidFill>
                <a:latin typeface="Times New Roman" pitchFamily="18" charset="0"/>
                <a:cs typeface="Times New Roman" pitchFamily="18" charset="0"/>
              </a:rPr>
              <a:t>Lời</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tự</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bạch</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của</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Hữu</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Thỉnh</a:t>
            </a:r>
            <a:r>
              <a:rPr lang="en-US" sz="3200" i="1" dirty="0" smtClean="0">
                <a:solidFill>
                  <a:srgbClr val="002060"/>
                </a:solidFill>
                <a:latin typeface="Times New Roman" pitchFamily="18" charset="0"/>
                <a:cs typeface="Times New Roman" pitchFamily="18" charset="0"/>
              </a:rPr>
              <a:t>)</a:t>
            </a:r>
            <a:endParaRPr lang="en-US" sz="3200" dirty="0" smtClean="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4272242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ownload Free png 4K resolution 1080p Autumn Wallpaper - Winter fall tree  autumn 1131 ... - DLPNG.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65042" y="2670450"/>
            <a:ext cx="5783955" cy="1015663"/>
          </a:xfrm>
          <a:prstGeom prst="rect">
            <a:avLst/>
          </a:prstGeom>
          <a:noFill/>
        </p:spPr>
        <p:txBody>
          <a:bodyPr wrap="none" rtlCol="0">
            <a:spAutoFit/>
          </a:bodyPr>
          <a:lstStyle/>
          <a:p>
            <a:pPr algn="ctr"/>
            <a:r>
              <a:rPr lang="en-US" sz="6000" b="1" dirty="0" smtClean="0">
                <a:solidFill>
                  <a:srgbClr val="0070C0"/>
                </a:solidFill>
                <a:latin typeface="Times New Roman" panose="02020603050405020304" pitchFamily="18" charset="0"/>
                <a:cs typeface="Times New Roman" panose="02020603050405020304" pitchFamily="18" charset="0"/>
              </a:rPr>
              <a:t>d. </a:t>
            </a:r>
            <a:r>
              <a:rPr lang="en-US" sz="6000" b="1" dirty="0" err="1" smtClean="0">
                <a:solidFill>
                  <a:srgbClr val="0070C0"/>
                </a:solidFill>
                <a:latin typeface="Times New Roman" panose="02020603050405020304" pitchFamily="18" charset="0"/>
                <a:cs typeface="Times New Roman" panose="02020603050405020304" pitchFamily="18" charset="0"/>
              </a:rPr>
              <a:t>Mạch</a:t>
            </a:r>
            <a:r>
              <a:rPr lang="en-US" sz="6000" b="1" dirty="0" smtClean="0">
                <a:solidFill>
                  <a:srgbClr val="0070C0"/>
                </a:solidFill>
                <a:latin typeface="Times New Roman" panose="02020603050405020304" pitchFamily="18" charset="0"/>
                <a:cs typeface="Times New Roman" panose="02020603050405020304" pitchFamily="18" charset="0"/>
              </a:rPr>
              <a:t> </a:t>
            </a:r>
            <a:r>
              <a:rPr lang="en-US" sz="6000" b="1" dirty="0" err="1" smtClean="0">
                <a:solidFill>
                  <a:srgbClr val="0070C0"/>
                </a:solidFill>
                <a:latin typeface="Times New Roman" panose="02020603050405020304" pitchFamily="18" charset="0"/>
                <a:cs typeface="Times New Roman" panose="02020603050405020304" pitchFamily="18" charset="0"/>
              </a:rPr>
              <a:t>cảm</a:t>
            </a:r>
            <a:r>
              <a:rPr lang="en-US" sz="6000" b="1" dirty="0" smtClean="0">
                <a:solidFill>
                  <a:srgbClr val="0070C0"/>
                </a:solidFill>
                <a:latin typeface="Times New Roman" panose="02020603050405020304" pitchFamily="18" charset="0"/>
                <a:cs typeface="Times New Roman" panose="02020603050405020304" pitchFamily="18" charset="0"/>
              </a:rPr>
              <a:t> </a:t>
            </a:r>
            <a:r>
              <a:rPr lang="en-US" sz="6000" b="1" dirty="0" err="1" smtClean="0">
                <a:solidFill>
                  <a:srgbClr val="0070C0"/>
                </a:solidFill>
                <a:latin typeface="Times New Roman" panose="02020603050405020304" pitchFamily="18" charset="0"/>
                <a:cs typeface="Times New Roman" panose="02020603050405020304" pitchFamily="18" charset="0"/>
              </a:rPr>
              <a:t>xúc</a:t>
            </a:r>
            <a:endParaRPr lang="en-US" sz="6000" b="1" dirty="0">
              <a:solidFill>
                <a:srgbClr val="0070C0"/>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775504" y="3854369"/>
            <a:ext cx="2465407" cy="2187615"/>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Times New Roman" panose="02020603050405020304" pitchFamily="18" charset="0"/>
                <a:cs typeface="Times New Roman" panose="02020603050405020304" pitchFamily="18" charset="0"/>
              </a:rPr>
              <a:t>Ngỡ</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ngàng</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bâng</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khuâng</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4016414" y="3854369"/>
            <a:ext cx="2465407" cy="2187615"/>
          </a:xfrm>
          <a:prstGeom prst="roundRect">
            <a:avLst/>
          </a:prstGeom>
          <a:solidFill>
            <a:schemeClr val="accent2">
              <a:lumMod val="5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Times New Roman" panose="02020603050405020304" pitchFamily="18" charset="0"/>
                <a:cs typeface="Times New Roman" panose="02020603050405020304" pitchFamily="18" charset="0"/>
              </a:rPr>
              <a:t>Say </a:t>
            </a:r>
            <a:r>
              <a:rPr lang="en-US" sz="3600" b="1" dirty="0" err="1" smtClean="0">
                <a:solidFill>
                  <a:schemeClr val="tx1"/>
                </a:solidFill>
                <a:latin typeface="Times New Roman" panose="02020603050405020304" pitchFamily="18" charset="0"/>
                <a:cs typeface="Times New Roman" panose="02020603050405020304" pitchFamily="18" charset="0"/>
              </a:rPr>
              <a:t>sưa</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ngây</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ngất</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7257324" y="3854368"/>
            <a:ext cx="2465407" cy="2187615"/>
          </a:xfrm>
          <a:prstGeom prst="roundRect">
            <a:avLst/>
          </a:prstGeom>
          <a:solidFill>
            <a:srgbClr val="FFC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Times New Roman" panose="02020603050405020304" pitchFamily="18" charset="0"/>
                <a:cs typeface="Times New Roman" panose="02020603050405020304" pitchFamily="18" charset="0"/>
              </a:rPr>
              <a:t>Ngẫm</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ngợi</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nghĩ</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suy</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6" name="Right Arrow 5"/>
          <p:cNvSpPr/>
          <p:nvPr/>
        </p:nvSpPr>
        <p:spPr>
          <a:xfrm>
            <a:off x="3449254" y="4694979"/>
            <a:ext cx="439838" cy="5063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6649653" y="4694979"/>
            <a:ext cx="439838" cy="5063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9255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7" grpId="0" animBg="1"/>
      <p:bldP spid="8" grpId="0" animBg="1"/>
      <p:bldP spid="6"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23,20393345,G:\SANG THU CO VI\SANG THU CO VI\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VnAristote"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VnAristote"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504</TotalTime>
  <Words>4997</Words>
  <Application>Microsoft Office PowerPoint</Application>
  <PresentationFormat>Widescreen</PresentationFormat>
  <Paragraphs>447</Paragraphs>
  <Slides>49</Slides>
  <Notes>11</Notes>
  <HiddenSlides>0</HiddenSlides>
  <MMClips>3</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49</vt:i4>
      </vt:variant>
    </vt:vector>
  </HeadingPairs>
  <TitlesOfParts>
    <vt:vector size="71" baseType="lpstr">
      <vt:lpstr>Arial Black</vt:lpstr>
      <vt:lpstr>Arial</vt:lpstr>
      <vt:lpstr>iCiel Bambola</vt:lpstr>
      <vt:lpstr>.VnUniverse</vt:lpstr>
      <vt:lpstr>SimSun</vt:lpstr>
      <vt:lpstr>.VnTimeH</vt:lpstr>
      <vt:lpstr>Calibri</vt:lpstr>
      <vt:lpstr>.VnCommercial Script</vt:lpstr>
      <vt:lpstr>.VnAristote</vt:lpstr>
      <vt:lpstr>Arial Narrow</vt:lpstr>
      <vt:lpstr>.VnArabia</vt:lpstr>
      <vt:lpstr>.VnArial</vt:lpstr>
      <vt:lpstr>.VnLincoln</vt:lpstr>
      <vt:lpstr>.VnTime</vt:lpstr>
      <vt:lpstr>Wingdings</vt:lpstr>
      <vt:lpstr>Tahoma</vt:lpstr>
      <vt:lpstr>Symbol</vt:lpstr>
      <vt:lpstr>Calibri Light</vt:lpstr>
      <vt:lpstr>Times New Roman</vt:lpstr>
      <vt:lpstr>Office Theme</vt:lpstr>
      <vt:lpstr>1_Default Design</vt:lpstr>
      <vt:lpstr>4_Default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cp:lastModifiedBy>
  <cp:revision>40</cp:revision>
  <dcterms:created xsi:type="dcterms:W3CDTF">2021-04-30T04:45:29Z</dcterms:created>
  <dcterms:modified xsi:type="dcterms:W3CDTF">2023-01-05T01:21:45Z</dcterms:modified>
</cp:coreProperties>
</file>