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notesMasterIdLst>
    <p:notesMasterId r:id="rId18"/>
  </p:notesMasterIdLst>
  <p:sldIdLst>
    <p:sldId id="275" r:id="rId2"/>
    <p:sldId id="271" r:id="rId3"/>
    <p:sldId id="258" r:id="rId4"/>
    <p:sldId id="264" r:id="rId5"/>
    <p:sldId id="265" r:id="rId6"/>
    <p:sldId id="266" r:id="rId7"/>
    <p:sldId id="267" r:id="rId8"/>
    <p:sldId id="272" r:id="rId9"/>
    <p:sldId id="276" r:id="rId10"/>
    <p:sldId id="269" r:id="rId11"/>
    <p:sldId id="273" r:id="rId12"/>
    <p:sldId id="278" r:id="rId13"/>
    <p:sldId id="279" r:id="rId14"/>
    <p:sldId id="281" r:id="rId15"/>
    <p:sldId id="28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EBA1E-F48E-4B83-A16C-FBB313D067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EC0E7-A629-451B-A8AF-02F55F40B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C0E7-A629-451B-A8AF-02F55F40B6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8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8263-E8C7-26B7-0008-C86A387C5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A9DA1-52C9-0075-8CB2-6DF88047F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D7FA6-91C7-F697-7CA0-2594582A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4B57-A90E-1E7D-F741-42BABAD8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B04B-8D27-6BA5-0F68-49627767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9BDA-DA99-1BFB-B602-949A7437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741CE-EFF0-5972-37E1-EE3BBA9E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BE1F-CE8D-8379-832A-AA6C4B96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1E173-8A39-D425-0999-1B094DCA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FB55-E2B4-5C85-907F-4F76D101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5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A2AF4-DCA3-65DD-6167-9FBC50394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4CA4D-20C1-B991-68B9-21EA83C0C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E09F-2034-DF20-04CF-04B67628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7B81-D301-3FA1-395B-957ED7C8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D5149-DC5F-07A3-D82D-382E44FC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6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4875-F419-F56F-5F03-3D439200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C687-F4F6-C439-5567-BC6749D4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8426-9846-0612-6CDC-9EC2A3A5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3D94-D332-1BAF-85D2-C5EB5424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2C4A-77D5-B5B6-724A-3EEED038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1260-4E7D-0F56-CB5F-D94B1B23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27DFF-9851-1A9C-2E13-9644F3EC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7A3D-C178-B266-B5EA-F85BADAD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0EFD-5D28-B5E2-D75D-9340CC4C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FD8D-0992-8D62-5ABE-37B0ACD7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4561-0FF5-0DC1-E6B1-22FDA6AF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5D6F-574A-0A7D-718F-DD190EFD5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FEADD-6A82-BE7B-08C6-FB7822127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51B1-DD21-769B-70EC-FA6D7F70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837DE-63B2-BF23-F144-32CE7CC2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76D5-BBE1-0220-EC2B-6C271DBE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E402-0D8C-24C3-666D-25518F0F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40F01-FFD9-4064-E863-4DD68BC2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A618B-96BE-35F4-9229-0A853488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52FD9-9674-AE90-01A4-30152E06F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1EE39-485D-D693-C2A8-C4642C43E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C1C47-F2CD-E8D9-FDD5-2833D0BC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B85DD-4FCA-512B-DC1B-4889965E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9BE6-665E-5B46-19B0-2B44F61A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D98D-862E-4BF0-189F-3D905DD4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2CDC6-2339-80BE-F8FA-EA5498B4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191FB-DC3B-8425-FA0D-B46200FB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25C61-4487-3646-DB70-4A89556D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EB1C4-C056-2C05-C59B-D8D62105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B6159-25B2-8AB9-B62C-FCF22FC5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D5F20-FB2F-3A0D-0201-2EDDFDD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4EDB-B371-8CAB-08BE-A51995E3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1618-DE50-871E-0ACA-4F997B85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6A3EC-7017-41CE-D285-C6EDF4F9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2506D-3084-176A-9874-33768C2D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8771-4658-DFE4-B0BE-09DA6FE4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3FCD4-6417-2DAA-5B51-FEB55A4B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5223-8784-B9B8-6AC7-74FFAF59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DA745-FB49-776A-5E60-66E6D1396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B1BE-8198-870B-FDAE-C25495EE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B5BF8-42C8-8596-70F3-A128517D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C16FA-1474-D057-4EA3-6DD0F361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6502-02D8-FEE0-DD9C-6B32A7F2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34715-7A68-B942-2E4E-59B77E50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6819D-BDEA-367F-530F-A81CB360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CF4F-795C-23E3-3EC8-AF7A58429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C04B6-9B88-1DC3-1B1C-228D7D608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90569-D1ED-1C78-240D-F6EE8E48A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73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965" y="-104322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BÀI 7:  NGÔI NHÀ TRONG TRANH</a:t>
            </a:r>
          </a:p>
        </p:txBody>
      </p:sp>
    </p:spTree>
    <p:extLst>
      <p:ext uri="{BB962C8B-B14F-4D97-AF65-F5344CB8AC3E}">
        <p14:creationId xmlns:p14="http://schemas.microsoft.com/office/powerpoint/2010/main" val="266449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01" y="-157649"/>
            <a:ext cx="9298547" cy="1320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34" y="1175481"/>
            <a:ext cx="7645034" cy="5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3" y="1043824"/>
            <a:ext cx="8238340" cy="54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81" y="1021897"/>
            <a:ext cx="8238340" cy="51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3" y="1084660"/>
            <a:ext cx="8420240" cy="562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5" y="1043824"/>
            <a:ext cx="8420241" cy="56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9" y="1043824"/>
            <a:ext cx="8429253" cy="54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5" y="969448"/>
            <a:ext cx="8561129" cy="5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u lịch nhà rông Tây Nguyên">
            <a:extLst>
              <a:ext uri="{FF2B5EF4-FFF2-40B4-BE49-F238E27FC236}">
                <a16:creationId xmlns:a16="http://schemas.microsoft.com/office/drawing/2014/main" id="{BEEDC165-24A2-6727-9934-CC14DED5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9" y="983877"/>
            <a:ext cx="8698479" cy="58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2+ Tòa nhà cao nhất Hà Nội (#1 Keangnam 72 - 346m)">
            <a:extLst>
              <a:ext uri="{FF2B5EF4-FFF2-40B4-BE49-F238E27FC236}">
                <a16:creationId xmlns:a16="http://schemas.microsoft.com/office/drawing/2014/main" id="{E9BC3F22-C9E2-1293-D53B-E9E710AB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8" y="983877"/>
            <a:ext cx="8698479" cy="5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8448540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ảnh\screenshot_165953887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59" y="761991"/>
            <a:ext cx="3840813" cy="27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ảnh\screenshot_16595388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58" y="3873436"/>
            <a:ext cx="364966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7" y="3834371"/>
            <a:ext cx="3940935" cy="26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9" y="888642"/>
            <a:ext cx="4365863" cy="256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307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8448540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 </a:t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983" y="998113"/>
            <a:ext cx="10020484" cy="402336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- Nêu cảm nhận và phân tích về:</a:t>
            </a:r>
          </a:p>
          <a:p>
            <a:r>
              <a:rPr lang="en-US" sz="2400" b="1"/>
              <a:t>+ Bài vẽ em yêu thích.</a:t>
            </a:r>
          </a:p>
          <a:p>
            <a:r>
              <a:rPr lang="en-US" sz="2400" b="1"/>
              <a:t>+ Cảnh vật và hòa sắc của bài vẽ.</a:t>
            </a:r>
          </a:p>
          <a:p>
            <a:r>
              <a:rPr lang="en-US" sz="2400" b="1"/>
              <a:t>+ Hình khối , độ đậm nhạt tạo không gian trong bài vẽ. </a:t>
            </a:r>
          </a:p>
          <a:p>
            <a:r>
              <a:rPr lang="en-US" sz="2400" b="1"/>
              <a:t>+ Ý tưởng điều chỉnh để bài vẽ hoàn thiện hơn.</a:t>
            </a:r>
          </a:p>
          <a:p>
            <a:r>
              <a:rPr lang="en-US" sz="2400" b="1" i="1">
                <a:solidFill>
                  <a:schemeClr val="accent2"/>
                </a:solidFill>
              </a:rPr>
              <a:t>- Chia sẻ về bức tranh ngôi nhà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31660143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236113"/>
            <a:ext cx="10483403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diễn tả ngôi nhà trong tranh của họa sĩ  </a:t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422856"/>
            <a:ext cx="5384800" cy="4407408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D:\ảnh\screenshot_16595389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3" y="798734"/>
            <a:ext cx="5874007" cy="40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ảnh\screenshot_1659538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43" y="999293"/>
            <a:ext cx="5400544" cy="38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550" y="4829577"/>
            <a:ext cx="5485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1.Paul Gezanne( Pôn xê- dan,) Xóm ở Payennet</a:t>
            </a:r>
          </a:p>
          <a:p>
            <a:r>
              <a:rPr lang="en-US" b="1"/>
              <a:t>( Pây- en -nét) gần Gardanne(Ga- đan) </a:t>
            </a:r>
          </a:p>
          <a:p>
            <a:r>
              <a:rPr lang="en-US" b="1"/>
              <a:t>1886- 1890. sơn dầu trên vải 62,5 cm x 91cm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6786" y="5040209"/>
            <a:ext cx="548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2. Nguyễn Thụ, Ngôi nhà của dân tộc Tày 2013</a:t>
            </a:r>
          </a:p>
          <a:p>
            <a:r>
              <a:rPr lang="en-US" b="1"/>
              <a:t>lụa, 50cm x 70cm</a:t>
            </a:r>
          </a:p>
        </p:txBody>
      </p:sp>
    </p:spTree>
    <p:extLst>
      <p:ext uri="{BB962C8B-B14F-4D97-AF65-F5344CB8AC3E}">
        <p14:creationId xmlns:p14="http://schemas.microsoft.com/office/powerpoint/2010/main" val="588182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10277340" cy="781318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diễn tả ngôi nhà trong tranh của họa sĩ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983" y="998113"/>
            <a:ext cx="10020484" cy="4023360"/>
          </a:xfrm>
        </p:spPr>
        <p:txBody>
          <a:bodyPr/>
          <a:lstStyle/>
          <a:p>
            <a:endParaRPr lang="en-US" b="1" i="1" dirty="0">
              <a:solidFill>
                <a:schemeClr val="accent2"/>
              </a:solidFill>
            </a:endParaRPr>
          </a:p>
          <a:p>
            <a:r>
              <a:rPr lang="en-US" sz="2400" b="1" i="1" dirty="0" err="1">
                <a:solidFill>
                  <a:schemeClr val="accent2"/>
                </a:solidFill>
              </a:rPr>
              <a:t>Kết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luận</a:t>
            </a:r>
            <a:r>
              <a:rPr lang="en-US" sz="2400" b="1" i="1" dirty="0">
                <a:solidFill>
                  <a:schemeClr val="accent2"/>
                </a:solidFill>
              </a:rPr>
              <a:t> : </a:t>
            </a:r>
            <a:r>
              <a:rPr lang="en-US" sz="2400" b="1" i="1" dirty="0" err="1">
                <a:solidFill>
                  <a:schemeClr val="accent2"/>
                </a:solidFill>
              </a:rPr>
              <a:t>Vẻ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đẹp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tạo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hình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những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ngôi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nhà</a:t>
            </a:r>
            <a:r>
              <a:rPr lang="en-US" sz="2400" b="1" i="1" dirty="0">
                <a:solidFill>
                  <a:schemeClr val="accent2"/>
                </a:solidFill>
              </a:rPr>
              <a:t> ở </a:t>
            </a:r>
            <a:r>
              <a:rPr lang="en-US" sz="2400" b="1" i="1" dirty="0" err="1">
                <a:solidFill>
                  <a:schemeClr val="accent2"/>
                </a:solidFill>
              </a:rPr>
              <a:t>các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vùng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địa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lí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khác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nhau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tạo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nên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những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tác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phẩm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mĩ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thuật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phong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phú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đa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</a:rPr>
              <a:t>dạng</a:t>
            </a:r>
            <a:r>
              <a:rPr lang="en-US" sz="2400" b="1" i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908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54" y="321974"/>
            <a:ext cx="4468911" cy="560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D:\z3634489363366_95e0736cee1631817d81a34e01031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8" y="500119"/>
            <a:ext cx="3612591" cy="55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9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1" y="609600"/>
            <a:ext cx="8886420" cy="1320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159100" y="2588654"/>
            <a:ext cx="8886421" cy="3606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773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chăm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ngoan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giỏi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97" y="4559123"/>
            <a:ext cx="4347027" cy="22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39153"/>
            <a:ext cx="10548684" cy="7654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64" y="1094397"/>
            <a:ext cx="6592495" cy="5609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                   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1" y="-47522"/>
            <a:ext cx="9443523" cy="97544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4" y="773770"/>
            <a:ext cx="23891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75" y="3699533"/>
            <a:ext cx="24384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13" y="3899138"/>
            <a:ext cx="26463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69" y="773770"/>
            <a:ext cx="2512679" cy="30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0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3" y="2"/>
            <a:ext cx="9439421" cy="97544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62842" y="1139485"/>
            <a:ext cx="6724359" cy="49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5563773" y="3224662"/>
            <a:ext cx="534572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" y="975447"/>
            <a:ext cx="4135903" cy="5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70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4" y="1335024"/>
            <a:ext cx="4256051" cy="51172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23942" y="3381984"/>
            <a:ext cx="360223" cy="27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5" y="359581"/>
            <a:ext cx="9443523" cy="975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5083" y="1440588"/>
            <a:ext cx="63919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89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443523" cy="9754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636" y="975447"/>
            <a:ext cx="4037941" cy="53191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1925630"/>
            <a:ext cx="650101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15944" y="4496376"/>
            <a:ext cx="364645" cy="299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43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4096" y="824248"/>
            <a:ext cx="4314421" cy="549927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2555" y="1184857"/>
            <a:ext cx="6266764" cy="473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21821" y="3436499"/>
            <a:ext cx="360220" cy="27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3" y="95048"/>
            <a:ext cx="944352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44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92" y="0"/>
            <a:ext cx="11132593" cy="190301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dirty="0" err="1">
                <a:solidFill>
                  <a:schemeClr val="tx1"/>
                </a:solidFill>
              </a:rPr>
              <a:t>Cách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cảnh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(Tr.31)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3928" y="1481070"/>
            <a:ext cx="5194444" cy="4806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710" y="1700562"/>
            <a:ext cx="5924281" cy="993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20F5A01-01D3-805C-DAAF-767CC5CF7116}"/>
              </a:ext>
            </a:extLst>
          </p:cNvPr>
          <p:cNvSpPr txBox="1">
            <a:spLocks/>
          </p:cNvSpPr>
          <p:nvPr/>
        </p:nvSpPr>
        <p:spPr>
          <a:xfrm>
            <a:off x="6065950" y="2703907"/>
            <a:ext cx="5924281" cy="103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CA3F7B-99E2-4B4C-0F70-27131312ADA0}"/>
              </a:ext>
            </a:extLst>
          </p:cNvPr>
          <p:cNvSpPr txBox="1">
            <a:spLocks/>
          </p:cNvSpPr>
          <p:nvPr/>
        </p:nvSpPr>
        <p:spPr>
          <a:xfrm>
            <a:off x="6065949" y="3853408"/>
            <a:ext cx="5924281" cy="91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612FD3E-4A29-698E-6D84-6FA29C030097}"/>
              </a:ext>
            </a:extLst>
          </p:cNvPr>
          <p:cNvSpPr txBox="1">
            <a:spLocks/>
          </p:cNvSpPr>
          <p:nvPr/>
        </p:nvSpPr>
        <p:spPr>
          <a:xfrm>
            <a:off x="6018710" y="4706886"/>
            <a:ext cx="5924281" cy="122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525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ảnh\screenshot_16595388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7" y="3628185"/>
            <a:ext cx="4012900" cy="28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ảnh\screenshot_165953878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11" y="359130"/>
            <a:ext cx="4056624" cy="28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ảnh\screenshot_16595387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" y="375388"/>
            <a:ext cx="4049238" cy="29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ảnh\screenshot_16595388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43" y="3607184"/>
            <a:ext cx="4049242" cy="28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68795" y="815638"/>
            <a:ext cx="36355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B1: </a:t>
            </a:r>
            <a:r>
              <a:rPr lang="en-US" b="1" dirty="0" err="1">
                <a:solidFill>
                  <a:schemeClr val="tx1"/>
                </a:solidFill>
              </a:rPr>
              <a:t>Vẽ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phác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để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xác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ngôi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cảnh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giấy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3979" y="2263700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B2: </a:t>
            </a:r>
            <a:r>
              <a:rPr lang="en-US" b="1" dirty="0" err="1">
                <a:solidFill>
                  <a:schemeClr val="tx1"/>
                </a:solidFill>
              </a:rPr>
              <a:t>Vẽ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khối</a:t>
            </a:r>
            <a:r>
              <a:rPr lang="en-US" b="1" dirty="0">
                <a:solidFill>
                  <a:schemeClr val="tx1"/>
                </a:solidFill>
              </a:rPr>
              <a:t> chi </a:t>
            </a:r>
            <a:r>
              <a:rPr lang="en-US" b="1" dirty="0" err="1">
                <a:solidFill>
                  <a:schemeClr val="tx1"/>
                </a:solidFill>
              </a:rPr>
              <a:t>tiết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cảnh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phía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phía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trước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ngôi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nhà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3978" y="3609798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B3: </a:t>
            </a:r>
            <a:r>
              <a:rPr lang="en-US" b="1" dirty="0" err="1">
                <a:solidFill>
                  <a:schemeClr val="tx1"/>
                </a:solidFill>
              </a:rPr>
              <a:t>Vẽ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màu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3979" y="4969817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B4: Vẽ màu chi tiết dễn tả đặc điểm ngôi nhà và cảnh vật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7048" y="3183114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5058" y="3162894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865" y="6447106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E1FCC-8FE0-1955-A74A-9AFFA8860C1F}"/>
              </a:ext>
            </a:extLst>
          </p:cNvPr>
          <p:cNvSpPr txBox="1"/>
          <p:nvPr/>
        </p:nvSpPr>
        <p:spPr>
          <a:xfrm>
            <a:off x="6035058" y="6447106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B4</a:t>
            </a:r>
          </a:p>
        </p:txBody>
      </p:sp>
    </p:spTree>
    <p:extLst>
      <p:ext uri="{BB962C8B-B14F-4D97-AF65-F5344CB8AC3E}">
        <p14:creationId xmlns:p14="http://schemas.microsoft.com/office/powerpoint/2010/main" val="6040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709" y="692384"/>
            <a:ext cx="2001253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268" y="1783724"/>
            <a:ext cx="9781248" cy="147924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khối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ngôi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 </a:t>
            </a:r>
            <a:r>
              <a:rPr lang="en-US" b="1" dirty="0" err="1"/>
              <a:t>tả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ở </a:t>
            </a:r>
            <a:r>
              <a:rPr lang="en-US" b="1" dirty="0" err="1"/>
              <a:t>gần</a:t>
            </a:r>
            <a:r>
              <a:rPr lang="en-US" b="1" dirty="0"/>
              <a:t> </a:t>
            </a:r>
            <a:r>
              <a:rPr lang="en-US" b="1" dirty="0" err="1"/>
              <a:t>thường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r>
              <a:rPr lang="en-US" b="1" dirty="0"/>
              <a:t> </a:t>
            </a:r>
            <a:r>
              <a:rPr lang="en-US" b="1" dirty="0" err="1"/>
              <a:t>lệ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sắc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đậm</a:t>
            </a:r>
            <a:r>
              <a:rPr lang="en-US" b="1" dirty="0"/>
              <a:t> </a:t>
            </a:r>
            <a:r>
              <a:rPr lang="en-US" b="1" dirty="0" err="1"/>
              <a:t>nhạt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,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ở </a:t>
            </a:r>
            <a:r>
              <a:rPr lang="en-US" b="1" dirty="0" err="1"/>
              <a:t>xa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mờ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3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707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7:  NGÔI NHÀ TRONG TRANH</vt:lpstr>
      <vt:lpstr> </vt:lpstr>
      <vt:lpstr>PowerPoint Presentation</vt:lpstr>
      <vt:lpstr> </vt:lpstr>
      <vt:lpstr>PowerPoint Presentation</vt:lpstr>
      <vt:lpstr>PowerPoint Presentation</vt:lpstr>
      <vt:lpstr>2. Cách vẽ ngôi nhà có hình khối và cảnh vật xung quanh  * Quan sát hình minh hoạ trong SGK (Tr.31) và trả lời câu hỏi </vt:lpstr>
      <vt:lpstr>PowerPoint Presentation</vt:lpstr>
      <vt:lpstr>Kết luận </vt:lpstr>
      <vt:lpstr>3. Vẽ tranh ngôi nhà yêu thích   * Quan sát một số mẫu ngôi nhà trong thực tế</vt:lpstr>
      <vt:lpstr>3. Vẽ tranh ngôi nhà yêu thích  </vt:lpstr>
      <vt:lpstr>4. trưng bày sản phẩm và chia sẻ  </vt:lpstr>
      <vt:lpstr>5. Tìm hiểu cách diễn tả ngôi nhà trong tranh của họa sĩ   </vt:lpstr>
      <vt:lpstr>5. Tìm hiểu cách diễn tả ngôi nhà trong tranh của họa sĩ</vt:lpstr>
      <vt:lpstr>PowerPoint Presentation</vt:lpstr>
      <vt:lpstr>BÀI HỌC KẾT THÚC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Vhbbnmn,.</dc:title>
  <dc:creator>HP</dc:creator>
  <cp:lastModifiedBy>Nguyễn Thị Thanh Bình</cp:lastModifiedBy>
  <cp:revision>67</cp:revision>
  <dcterms:created xsi:type="dcterms:W3CDTF">2022-08-04T13:53:09Z</dcterms:created>
  <dcterms:modified xsi:type="dcterms:W3CDTF">2022-12-05T03:26:19Z</dcterms:modified>
</cp:coreProperties>
</file>