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14_55BDD36.xml" ContentType="application/vnd.ms-powerpoint.comments+xml"/>
  <Override PartName="/ppt/notesSlides/notesSlide2.xml" ContentType="application/vnd.openxmlformats-officedocument.presentationml.notesSlide+xml"/>
  <Override PartName="/ppt/comments/modernComment_118_265CEB96.xml" ContentType="application/vnd.ms-powerpoint.comments+xml"/>
  <Override PartName="/ppt/comments/modernComment_133_13AFF202.xml" ContentType="application/vnd.ms-powerpoint.comments+xml"/>
  <Override PartName="/ppt/notesSlides/notesSlide3.xml" ContentType="application/vnd.openxmlformats-officedocument.presentationml.notesSlide+xml"/>
  <Override PartName="/ppt/comments/modernComment_11D_4BB6AD1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02" r:id="rId4"/>
  </p:sldMasterIdLst>
  <p:notesMasterIdLst>
    <p:notesMasterId r:id="rId23"/>
  </p:notesMasterIdLst>
  <p:sldIdLst>
    <p:sldId id="312" r:id="rId5"/>
    <p:sldId id="276" r:id="rId6"/>
    <p:sldId id="278" r:id="rId7"/>
    <p:sldId id="280" r:id="rId8"/>
    <p:sldId id="307" r:id="rId9"/>
    <p:sldId id="314" r:id="rId10"/>
    <p:sldId id="281" r:id="rId11"/>
    <p:sldId id="283" r:id="rId12"/>
    <p:sldId id="315" r:id="rId13"/>
    <p:sldId id="284" r:id="rId14"/>
    <p:sldId id="285" r:id="rId15"/>
    <p:sldId id="308" r:id="rId16"/>
    <p:sldId id="297" r:id="rId17"/>
    <p:sldId id="309" r:id="rId18"/>
    <p:sldId id="298" r:id="rId19"/>
    <p:sldId id="310" r:id="rId20"/>
    <p:sldId id="31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BEF0B4-3131-C767-B066-2C11AE0E68E4}" name="Anh Phương" initials="AP" userId="1b0e9e7f8fdb2c1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14_55BDD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276AD3-C201-43A5-BA02-834E311AC0A4}" authorId="{01BEF0B4-3131-C767-B066-2C11AE0E68E4}" created="2022-07-16T03:26:25.2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9906486" sldId="276"/>
      <ac:spMk id="6" creationId="{00000000-0000-0000-0000-000000000000}"/>
    </ac:deMkLst>
    <p188:txBody>
      <a:bodyPr/>
      <a:lstStyle/>
      <a:p>
        <a:r>
          <a:rPr lang="en-US"/>
          <a:t>Bố sung: 
Trường: ...
GV:…
Lớp:</a:t>
        </a:r>
      </a:p>
    </p188:txBody>
  </p188:cm>
  <p188:cm id="{E8F9FD88-F896-48E9-A741-88DF12AC6B0C}" authorId="{01BEF0B4-3131-C767-B066-2C11AE0E68E4}" created="2022-07-16T03:27:11.797">
    <pc:sldMkLst xmlns:pc="http://schemas.microsoft.com/office/powerpoint/2013/main/command">
      <pc:docMk/>
      <pc:sldMk cId="89906486" sldId="276"/>
    </pc:sldMkLst>
    <p188:txBody>
      <a:bodyPr/>
      <a:lstStyle/>
      <a:p>
        <a:r>
          <a:rPr lang="en-US"/>
          <a:t>Chỉnh cỡ to hơn (vì ít chữ nên cứ để to cho đẹp ạ)</a:t>
        </a:r>
      </a:p>
    </p188:txBody>
  </p188:cm>
</p188:cmLst>
</file>

<file path=ppt/comments/modernComment_118_265CEB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8DEF3A-5751-4A68-A53F-81AB28D3CC93}" authorId="{01BEF0B4-3131-C767-B066-2C11AE0E68E4}" created="2022-07-16T03:07:22.076">
    <pc:sldMkLst xmlns:pc="http://schemas.microsoft.com/office/powerpoint/2013/main/command">
      <pc:docMk/>
      <pc:sldMk cId="643623830" sldId="280"/>
    </pc:sldMkLst>
    <p188:txBody>
      <a:bodyPr/>
      <a:lstStyle/>
      <a:p>
        <a:r>
          <a:rPr lang="en-US"/>
          <a:t>Bổ sung câu trả lời</a:t>
        </a:r>
      </a:p>
    </p188:txBody>
  </p188:cm>
</p188:cmLst>
</file>

<file path=ppt/comments/modernComment_11D_4BB6AD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F07C1F-9BB9-4D51-8A5C-85EF651E7FAC}" authorId="{01BEF0B4-3131-C767-B066-2C11AE0E68E4}" created="2022-07-16T03:16:54.6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70263060" sldId="285"/>
      <ac:spMk id="17" creationId="{00000000-0000-0000-0000-000000000000}"/>
      <ac:txMk cp="32" len="22">
        <ac:context len="55" hash="1102091372"/>
      </ac:txMk>
    </ac:txMkLst>
    <p188:pos x="3132162" y="745635"/>
    <p188:txBody>
      <a:bodyPr/>
      <a:lstStyle/>
      <a:p>
        <a:r>
          <a:rPr lang="en-US"/>
          <a:t>Bổ sung các câu hỏi thêm, đáp án (Hình ảnh kèm theo nếu có)</a:t>
        </a:r>
      </a:p>
    </p188:txBody>
  </p188:cm>
  <p188:cm id="{9DA53A21-CA03-43C7-8821-1A92633272A2}" authorId="{01BEF0B4-3131-C767-B066-2C11AE0E68E4}" created="2022-07-16T03:19:03.9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70263060" sldId="285"/>
      <ac:spMk id="17" creationId="{00000000-0000-0000-0000-000000000000}"/>
    </ac:deMkLst>
    <p188:txBody>
      <a:bodyPr/>
      <a:lstStyle/>
      <a:p>
        <a:r>
          <a:rPr lang="en-US"/>
          <a:t>Đổi màu để tương phản với màu nền slide</a:t>
        </a:r>
      </a:p>
    </p188:txBody>
  </p188:cm>
  <p188:cm id="{588664EC-DF1B-4316-94C9-09471B8ED6AE}" authorId="{01BEF0B4-3131-C767-B066-2C11AE0E68E4}" created="2022-07-16T03:25:40.702">
    <pc:sldMkLst xmlns:pc="http://schemas.microsoft.com/office/powerpoint/2013/main/command">
      <pc:docMk/>
      <pc:sldMk cId="1270263060" sldId="285"/>
    </pc:sldMkLst>
    <p188:txBody>
      <a:bodyPr/>
      <a:lstStyle/>
      <a:p>
        <a:r>
          <a:rPr lang="en-US"/>
          <a:t>Cỡ 28</a:t>
        </a:r>
      </a:p>
    </p188:txBody>
  </p188:cm>
</p188:cmLst>
</file>

<file path=ppt/comments/modernComment_133_13AFF2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8DEF3A-5751-4A68-A53F-81AB28D3CC93}" authorId="{01BEF0B4-3131-C767-B066-2C11AE0E68E4}" created="2022-07-16T03:07:22.076">
    <pc:sldMkLst xmlns:pc="http://schemas.microsoft.com/office/powerpoint/2013/main/command">
      <pc:docMk/>
      <pc:sldMk cId="643623830" sldId="280"/>
    </pc:sldMkLst>
    <p188:txBody>
      <a:bodyPr/>
      <a:lstStyle/>
      <a:p>
        <a:r>
          <a:rPr lang="en-US"/>
          <a:t>Bổ sung câu trả lời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9763C-A03A-4D8D-AAA2-7D1177E563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14172-F533-4F7E-9051-D953CB7ABC4F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gm:t>
    </dgm:pt>
    <dgm:pt modelId="{CB8CBEA9-0322-45EA-85EA-8634462A86DC}" type="parTrans" cxnId="{5FB2E574-12F0-43CC-880F-8891FF3A5F57}">
      <dgm:prSet/>
      <dgm:spPr/>
      <dgm:t>
        <a:bodyPr/>
        <a:lstStyle/>
        <a:p>
          <a:endParaRPr lang="en-US" sz="1800"/>
        </a:p>
      </dgm:t>
    </dgm:pt>
    <dgm:pt modelId="{C3FED94C-0AB5-4CEE-8EB9-12BE2A1BBB9C}" type="sibTrans" cxnId="{5FB2E574-12F0-43CC-880F-8891FF3A5F57}">
      <dgm:prSet/>
      <dgm:spPr/>
      <dgm:t>
        <a:bodyPr/>
        <a:lstStyle/>
        <a:p>
          <a:endParaRPr lang="en-US" sz="1800"/>
        </a:p>
      </dgm:t>
    </dgm:pt>
    <dgm:pt modelId="{6A0E1915-CBB3-4CAB-8E61-9D8619EAA67D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mẳng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3E915-8479-44AD-BE68-B5F674D59550}" type="parTrans" cxnId="{D5B389E3-3A8F-4ADF-ABDE-97808A5B114F}">
      <dgm:prSet/>
      <dgm:spPr/>
      <dgm:t>
        <a:bodyPr/>
        <a:lstStyle/>
        <a:p>
          <a:endParaRPr lang="en-US" sz="1800"/>
        </a:p>
      </dgm:t>
    </dgm:pt>
    <dgm:pt modelId="{DA47F988-4462-4730-9665-C2345FBA9E38}" type="sibTrans" cxnId="{D5B389E3-3A8F-4ADF-ABDE-97808A5B114F}">
      <dgm:prSet/>
      <dgm:spPr/>
      <dgm:t>
        <a:bodyPr/>
        <a:lstStyle/>
        <a:p>
          <a:endParaRPr lang="en-US" sz="1800"/>
        </a:p>
      </dgm:t>
    </dgm:pt>
    <dgm:pt modelId="{03DFF846-E9C4-450C-AC9E-147B87C6A1D7}" type="pres">
      <dgm:prSet presAssocID="{F4E9763C-A03A-4D8D-AAA2-7D1177E5639B}" presName="linearFlow" presStyleCnt="0">
        <dgm:presLayoutVars>
          <dgm:dir/>
          <dgm:animLvl val="lvl"/>
          <dgm:resizeHandles val="exact"/>
        </dgm:presLayoutVars>
      </dgm:prSet>
      <dgm:spPr/>
    </dgm:pt>
    <dgm:pt modelId="{7C10B9CB-0A76-4938-A70B-6E1CDCFF828E}" type="pres">
      <dgm:prSet presAssocID="{0CF14172-F533-4F7E-9051-D953CB7ABC4F}" presName="composite" presStyleCnt="0"/>
      <dgm:spPr/>
    </dgm:pt>
    <dgm:pt modelId="{6697A7F6-3BF9-493B-914B-7A15A2987C1D}" type="pres">
      <dgm:prSet presAssocID="{0CF14172-F533-4F7E-9051-D953CB7ABC4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F8CDE9E-DEDD-4E5F-A3F5-89BDFD66FD9B}" type="pres">
      <dgm:prSet presAssocID="{0CF14172-F533-4F7E-9051-D953CB7ABC4F}" presName="descendantText" presStyleLbl="alignAcc1" presStyleIdx="0" presStyleCnt="1" custLinFactNeighborY="-878">
        <dgm:presLayoutVars>
          <dgm:bulletEnabled val="1"/>
        </dgm:presLayoutVars>
      </dgm:prSet>
      <dgm:spPr/>
    </dgm:pt>
  </dgm:ptLst>
  <dgm:cxnLst>
    <dgm:cxn modelId="{5FB2E574-12F0-43CC-880F-8891FF3A5F57}" srcId="{F4E9763C-A03A-4D8D-AAA2-7D1177E5639B}" destId="{0CF14172-F533-4F7E-9051-D953CB7ABC4F}" srcOrd="0" destOrd="0" parTransId="{CB8CBEA9-0322-45EA-85EA-8634462A86DC}" sibTransId="{C3FED94C-0AB5-4CEE-8EB9-12BE2A1BBB9C}"/>
    <dgm:cxn modelId="{5505FA86-A96C-4E79-89DD-0D67927D6998}" type="presOf" srcId="{F4E9763C-A03A-4D8D-AAA2-7D1177E5639B}" destId="{03DFF846-E9C4-450C-AC9E-147B87C6A1D7}" srcOrd="0" destOrd="0" presId="urn:microsoft.com/office/officeart/2005/8/layout/chevron2"/>
    <dgm:cxn modelId="{DDD50191-948C-47C7-B2EF-8EB12B918676}" type="presOf" srcId="{0CF14172-F533-4F7E-9051-D953CB7ABC4F}" destId="{6697A7F6-3BF9-493B-914B-7A15A2987C1D}" srcOrd="0" destOrd="0" presId="urn:microsoft.com/office/officeart/2005/8/layout/chevron2"/>
    <dgm:cxn modelId="{D5B389E3-3A8F-4ADF-ABDE-97808A5B114F}" srcId="{0CF14172-F533-4F7E-9051-D953CB7ABC4F}" destId="{6A0E1915-CBB3-4CAB-8E61-9D8619EAA67D}" srcOrd="0" destOrd="0" parTransId="{64C3E915-8479-44AD-BE68-B5F674D59550}" sibTransId="{DA47F988-4462-4730-9665-C2345FBA9E38}"/>
    <dgm:cxn modelId="{C71AECFB-C7D9-44E8-9403-997C0D8D4AC8}" type="presOf" srcId="{6A0E1915-CBB3-4CAB-8E61-9D8619EAA67D}" destId="{AF8CDE9E-DEDD-4E5F-A3F5-89BDFD66FD9B}" srcOrd="0" destOrd="0" presId="urn:microsoft.com/office/officeart/2005/8/layout/chevron2"/>
    <dgm:cxn modelId="{B1337D30-534E-48B7-AF66-542BC93B6922}" type="presParOf" srcId="{03DFF846-E9C4-450C-AC9E-147B87C6A1D7}" destId="{7C10B9CB-0A76-4938-A70B-6E1CDCFF828E}" srcOrd="0" destOrd="0" presId="urn:microsoft.com/office/officeart/2005/8/layout/chevron2"/>
    <dgm:cxn modelId="{1F553FDD-2F42-4C2E-8DF7-692477AEEB73}" type="presParOf" srcId="{7C10B9CB-0A76-4938-A70B-6E1CDCFF828E}" destId="{6697A7F6-3BF9-493B-914B-7A15A2987C1D}" srcOrd="0" destOrd="0" presId="urn:microsoft.com/office/officeart/2005/8/layout/chevron2"/>
    <dgm:cxn modelId="{1A511DFD-CC0E-422D-B83F-AEC82D775811}" type="presParOf" srcId="{7C10B9CB-0A76-4938-A70B-6E1CDCFF828E}" destId="{AF8CDE9E-DEDD-4E5F-A3F5-89BDFD66FD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4091E-A889-42EE-A3F0-E700EF0D89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BCF6F-19A8-43A8-87B4-B63B16D2BCA1}">
      <dgm:prSet/>
      <dgm:spPr/>
      <dgm:t>
        <a:bodyPr/>
        <a:lstStyle/>
        <a:p>
          <a:pPr rtl="0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ý: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C73A0-ED40-4741-8536-6A7E449F72C9}" type="parTrans" cxnId="{952FB5CA-28F1-4482-A438-2411214B0B64}">
      <dgm:prSet/>
      <dgm:spPr/>
      <dgm:t>
        <a:bodyPr/>
        <a:lstStyle/>
        <a:p>
          <a:endParaRPr lang="en-US"/>
        </a:p>
      </dgm:t>
    </dgm:pt>
    <dgm:pt modelId="{559A898D-F05F-4B00-B6B8-C717A658A2B1}" type="sibTrans" cxnId="{952FB5CA-28F1-4482-A438-2411214B0B64}">
      <dgm:prSet/>
      <dgm:spPr/>
      <dgm:t>
        <a:bodyPr/>
        <a:lstStyle/>
        <a:p>
          <a:endParaRPr lang="en-US"/>
        </a:p>
      </dgm:t>
    </dgm:pt>
    <dgm:pt modelId="{951D8978-7F1D-43CE-A7BC-95225C8E2276}" type="pres">
      <dgm:prSet presAssocID="{EF24091E-A889-42EE-A3F0-E700EF0D8988}" presName="linearFlow" presStyleCnt="0">
        <dgm:presLayoutVars>
          <dgm:dir/>
          <dgm:resizeHandles val="exact"/>
        </dgm:presLayoutVars>
      </dgm:prSet>
      <dgm:spPr/>
    </dgm:pt>
    <dgm:pt modelId="{CD1E6F61-25AF-46DD-A932-7585D8F720F8}" type="pres">
      <dgm:prSet presAssocID="{2F3BCF6F-19A8-43A8-87B4-B63B16D2BCA1}" presName="composite" presStyleCnt="0"/>
      <dgm:spPr/>
    </dgm:pt>
    <dgm:pt modelId="{C1974091-2457-445B-81DD-0744C2485A8B}" type="pres">
      <dgm:prSet presAssocID="{2F3BCF6F-19A8-43A8-87B4-B63B16D2BCA1}" presName="imgShp" presStyleLbl="fgImgPlace1" presStyleIdx="0" presStyleCnt="1" custLinFactNeighborX="-88232" custLinFactNeighborY="-60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1B3228E-E369-45E2-864A-887263BB7664}" type="pres">
      <dgm:prSet presAssocID="{2F3BCF6F-19A8-43A8-87B4-B63B16D2BCA1}" presName="txShp" presStyleLbl="node1" presStyleIdx="0" presStyleCnt="1" custScaleX="121879">
        <dgm:presLayoutVars>
          <dgm:bulletEnabled val="1"/>
        </dgm:presLayoutVars>
      </dgm:prSet>
      <dgm:spPr/>
    </dgm:pt>
  </dgm:ptLst>
  <dgm:cxnLst>
    <dgm:cxn modelId="{44AE2A56-86E4-4CD5-AEE9-8EB7EDF02414}" type="presOf" srcId="{EF24091E-A889-42EE-A3F0-E700EF0D8988}" destId="{951D8978-7F1D-43CE-A7BC-95225C8E2276}" srcOrd="0" destOrd="0" presId="urn:microsoft.com/office/officeart/2005/8/layout/vList3"/>
    <dgm:cxn modelId="{39E3FFC9-C94E-4738-8316-6ADF03E37759}" type="presOf" srcId="{2F3BCF6F-19A8-43A8-87B4-B63B16D2BCA1}" destId="{11B3228E-E369-45E2-864A-887263BB7664}" srcOrd="0" destOrd="0" presId="urn:microsoft.com/office/officeart/2005/8/layout/vList3"/>
    <dgm:cxn modelId="{952FB5CA-28F1-4482-A438-2411214B0B64}" srcId="{EF24091E-A889-42EE-A3F0-E700EF0D8988}" destId="{2F3BCF6F-19A8-43A8-87B4-B63B16D2BCA1}" srcOrd="0" destOrd="0" parTransId="{76AC73A0-ED40-4741-8536-6A7E449F72C9}" sibTransId="{559A898D-F05F-4B00-B6B8-C717A658A2B1}"/>
    <dgm:cxn modelId="{C4094832-E1CB-4EE2-B608-82A50CC358B1}" type="presParOf" srcId="{951D8978-7F1D-43CE-A7BC-95225C8E2276}" destId="{CD1E6F61-25AF-46DD-A932-7585D8F720F8}" srcOrd="0" destOrd="0" presId="urn:microsoft.com/office/officeart/2005/8/layout/vList3"/>
    <dgm:cxn modelId="{E2160CD2-A665-49F5-99D5-001AD1F014DE}" type="presParOf" srcId="{CD1E6F61-25AF-46DD-A932-7585D8F720F8}" destId="{C1974091-2457-445B-81DD-0744C2485A8B}" srcOrd="0" destOrd="0" presId="urn:microsoft.com/office/officeart/2005/8/layout/vList3"/>
    <dgm:cxn modelId="{21EF48F3-2E51-4393-B24C-E6D14B42EFD2}" type="presParOf" srcId="{CD1E6F61-25AF-46DD-A932-7585D8F720F8}" destId="{11B3228E-E369-45E2-864A-887263BB76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A7F6-3BF9-493B-914B-7A15A2987C1D}">
      <dsp:nvSpPr>
        <dsp:cNvPr id="0" name=""/>
        <dsp:cNvSpPr/>
      </dsp:nvSpPr>
      <dsp:spPr>
        <a:xfrm rot="5400000">
          <a:off x="-324394" y="324394"/>
          <a:ext cx="2162629" cy="151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sp:txBody>
      <dsp:txXfrm rot="-5400000">
        <a:off x="1" y="756919"/>
        <a:ext cx="1513840" cy="648789"/>
      </dsp:txXfrm>
    </dsp:sp>
    <dsp:sp modelId="{AF8CDE9E-DEDD-4E5F-A3F5-89BDFD66FD9B}">
      <dsp:nvSpPr>
        <dsp:cNvPr id="0" name=""/>
        <dsp:cNvSpPr/>
      </dsp:nvSpPr>
      <dsp:spPr>
        <a:xfrm rot="5400000">
          <a:off x="4655094" y="-3141253"/>
          <a:ext cx="1405708" cy="768821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mẳng</a:t>
          </a:r>
          <a:endParaRPr lang="en-US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13841" y="68621"/>
        <a:ext cx="7619595" cy="1268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228E-E369-45E2-864A-887263BB7664}">
      <dsp:nvSpPr>
        <dsp:cNvPr id="0" name=""/>
        <dsp:cNvSpPr/>
      </dsp:nvSpPr>
      <dsp:spPr>
        <a:xfrm rot="10800000">
          <a:off x="943430" y="0"/>
          <a:ext cx="8069940" cy="9541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35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ý: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so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81957" y="0"/>
        <a:ext cx="7831413" cy="954107"/>
      </dsp:txXfrm>
    </dsp:sp>
    <dsp:sp modelId="{C1974091-2457-445B-81DD-0744C2485A8B}">
      <dsp:nvSpPr>
        <dsp:cNvPr id="0" name=""/>
        <dsp:cNvSpPr/>
      </dsp:nvSpPr>
      <dsp:spPr>
        <a:xfrm>
          <a:off x="348882" y="0"/>
          <a:ext cx="954107" cy="9541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09930-C8B8-4ED4-A4B3-BA8C90772CE5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43EB-8867-447D-846F-B20E055B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59FE7-6563-4915-B02E-6A3FA6C8E1AD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7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19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41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8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9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5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9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1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2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1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2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6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4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5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: 圆角 59"/>
          <p:cNvSpPr/>
          <p:nvPr userDrawn="1"/>
        </p:nvSpPr>
        <p:spPr>
          <a:xfrm>
            <a:off x="706968" y="457203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200077" y="816769"/>
            <a:ext cx="900112" cy="4318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6" y="2756168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6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80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80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7079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92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3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1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9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4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9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39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0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19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29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5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: 圆角 59"/>
          <p:cNvSpPr/>
          <p:nvPr userDrawn="1"/>
        </p:nvSpPr>
        <p:spPr>
          <a:xfrm>
            <a:off x="706968" y="457203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200077" y="816769"/>
            <a:ext cx="900112" cy="4318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6" y="2756168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6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80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80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4507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5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: 圆角 59"/>
          <p:cNvSpPr/>
          <p:nvPr userDrawn="1"/>
        </p:nvSpPr>
        <p:spPr>
          <a:xfrm>
            <a:off x="706968" y="457203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6" y="2756168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6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80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80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6" y="875774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2788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AC3C-D12A-4EEF-89C6-3E48B27E7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86A42-FD4F-4B7B-BDC0-22D90B496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6A9A-E752-4B08-99DC-002FF0CE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9716B-8DE3-477D-AADE-C201FEB2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409A-33A1-43B3-AF14-9E61103F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A9E6-4654-4E1F-9D00-297350F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A06A-3806-457E-A394-991E2AFA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D3B-1B8F-4DE7-89A2-D04988E9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00E8-DC0B-46D5-90F1-B318B4A0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76169-68EB-4F2D-9D08-1D7DA460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99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8E9A-D147-4D35-8940-CD1ACD47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0BB51-140A-4501-A7FD-203FFECA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29A7-5124-4522-B901-EA95D124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B6BD1-FA62-46B6-975C-8EEE4E2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1D91-D32C-47A1-84AF-74866055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7A1C-C9C4-4C7F-A0D3-79CAD12A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10C3-1B8B-452D-932E-72DCB65D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511DB-31CF-43A2-B638-1697C9E6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4E492-E5F0-4CC7-899C-76081B6B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F565-5D3B-4988-9F41-6A633D52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68AB4-A25D-4223-8434-728201DB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31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149B-0466-4B38-89EB-DA00A618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C2856-AD22-4225-B26F-7B9BA47D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8CE02-AED2-4645-AEA4-F68E58BFF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CC140-52F6-4003-BF30-F45A48AC8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08E90-6631-4A71-8956-5156A2D94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24A72-3678-42BD-91A7-0CD32115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72601-AD14-46FF-AC12-F96F343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2C306-FD9C-4E93-8029-CF9FED80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6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3161-60F1-4B85-80E3-73EF719B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A7C94-FC8E-4AE2-8EE4-00225834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F5D14-4007-497C-A61B-8B4C0CA2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A46AB-279E-4EAA-A6D9-574FC40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5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C6887-5461-4901-B345-58CB0AB8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875AC-EC12-48F5-8462-30737EC5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57446-01C2-4092-B047-23609296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02F1-43E6-41B4-97AB-A0CE197B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65DB-F95E-485A-9A9D-A84705D2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8B681-7C72-457F-A684-1059CE3F1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6714B-B467-4C6A-9563-4E88422D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0A0B-D3AF-47CF-81DC-15AB02C9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98557-7D99-4EA6-91D9-F3468410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65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65CF-A911-4689-9840-3836F891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A9562-3630-429A-8C5F-C9178F13E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BB836-CAA9-4FEA-BFAA-277D4FA7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56BF5-2152-434B-A9C5-BBD7EDB6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82EBB-EE89-4E63-B8B1-03741B82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5CCD-39DB-4226-80B2-851AB870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A5FD-6A9D-4D9E-85DC-798FE74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49990-2921-4CC4-A6C6-A67D58073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3F57-B4D6-4DC9-8969-CFEBEA41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6270-69D5-452A-B1E4-A2962BCF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4842-92E3-4698-8A4C-7CE2B4D0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02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12EFF-AFB8-4698-A76F-18EF04F3C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34F09-5631-432A-B21A-762952151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15F9-F381-4E98-9802-D98C2CB4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3653-207D-4B52-9158-F0801E1F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DE4C-10C0-4D47-B95F-67B5EDF9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23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2" y="2941560"/>
            <a:ext cx="12191999" cy="391644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5391591" y="4188609"/>
            <a:ext cx="6599575" cy="542528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105198" y="4675725"/>
            <a:ext cx="4838364" cy="471089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>
          <a:xfrm>
            <a:off x="0" y="5110465"/>
            <a:ext cx="12192000" cy="17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8018-621B-4F0E-9228-B2DE9D26CA3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5FAC-7A53-4E66-BFF2-0B498BE3C7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2ED3-62BA-47A3-B50E-1A4503BA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01DD3-8CD4-499B-A12C-052E0EC7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A8C7-37C7-4652-9CC2-EC20A8237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D7CF-2B79-476D-B05C-1E9ECF5AE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FC0F-3CFE-4191-A10E-CE5654522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58FF1-905C-466A-B5B3-BC51A89B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191D-7699-4427-BEAA-39EED7FF9E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video%20mo%20bai%2027-2.mp4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D_4BB6AD1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14_55BDD3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microsoft.com/office/2018/10/relationships/comments" Target="../comments/modernComment_118_265CEB9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33_13AFF20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flowers_fr0205-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514600" y="46482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1" i="1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3881439" y="3857625"/>
            <a:ext cx="5286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MĨ THUẬT 7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630613" y="5214938"/>
            <a:ext cx="556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: THCS Lê </a:t>
            </a:r>
            <a:r>
              <a:rPr lang="en-US" sz="2400" b="1" dirty="0" err="1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2400" b="1" dirty="0">
              <a:solidFill>
                <a:srgbClr val="2A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881439" y="4846139"/>
            <a:ext cx="5386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Nguyễn Thị Thanh Bình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1998025" y="881546"/>
            <a:ext cx="8324880" cy="11382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CHÀO MỪNG  QUÝ THẦY CÔ VỀ DỰ GIỜ THĂM LỚP </a:t>
            </a:r>
          </a:p>
        </p:txBody>
      </p:sp>
      <p:pic>
        <p:nvPicPr>
          <p:cNvPr id="2" name="Picture 11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3524250" y="2143126"/>
            <a:ext cx="4876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hoa van trang t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8" y="3286126"/>
            <a:ext cx="2514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Logo-BG&amp;DD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3064" y="2357439"/>
            <a:ext cx="11525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9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2" grpId="0"/>
      <p:bldP spid="188423" grpId="0"/>
      <p:bldP spid="1884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1524001" y="1509485"/>
            <a:ext cx="9071428" cy="33382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3588" y="2917018"/>
            <a:ext cx="8562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594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3" y="624115"/>
            <a:ext cx="919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MẪU VẬT DẠNG KHỐI TRỤ VÀ KHỐI CẦU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171" y="1640114"/>
            <a:ext cx="10029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263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2366393"/>
              </p:ext>
            </p:extLst>
          </p:nvPr>
        </p:nvGraphicFramePr>
        <p:xfrm>
          <a:off x="1364342" y="1959428"/>
          <a:ext cx="9202057" cy="216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5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06593" y="2671351"/>
            <a:ext cx="91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PHẦN 3- LUYỆN TẬP</a:t>
            </a:r>
            <a:endParaRPr lang="zh-CN" altLang="en-US" sz="4000" b="1" dirty="0">
              <a:solidFill>
                <a:srgbClr val="FF0000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5" y="856342"/>
            <a:ext cx="1021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2058580"/>
              </p:ext>
            </p:extLst>
          </p:nvPr>
        </p:nvGraphicFramePr>
        <p:xfrm>
          <a:off x="1001484" y="3468914"/>
          <a:ext cx="9956801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5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0"/>
            <a:ext cx="12192000" cy="7155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06593" y="2671351"/>
            <a:ext cx="91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PHẦN 4 - VẬN DỤNG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740228"/>
            <a:ext cx="682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TRƯNG BÀY SẢN PHẨM VÀ CHIA SẺ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5942" y="1436913"/>
            <a:ext cx="78726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711200"/>
            <a:ext cx="11711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TÌM HIỂU CÁCH DIỄN TẢ HÌNH KHỐI TRONG TRANH TĨNH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24832" y="1522185"/>
            <a:ext cx="11093034" cy="2919186"/>
            <a:chOff x="924832" y="1522185"/>
            <a:chExt cx="11093034" cy="2919186"/>
          </a:xfrm>
        </p:grpSpPr>
        <p:pic>
          <p:nvPicPr>
            <p:cNvPr id="2052" name="Picture 4" descr="Vẽ Tranh Tĩnh Vật Đơn Giản Mà Đẹp Dành Cho Học Si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32" y="1522186"/>
              <a:ext cx="2500540" cy="290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4551" y="1522185"/>
              <a:ext cx="2919186" cy="29191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1111" y="1522185"/>
              <a:ext cx="4386755" cy="291918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47737" y="5343820"/>
            <a:ext cx="8065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832" y="4820600"/>
            <a:ext cx="390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71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ạt Hình Nhà Nấm Hoa Văn Tem Thêu Sò Mới Bảng Chữ Cái Tem In Nổi Thủ Công  Silicone Trong Suốt StampstamponsLace|Stamps| - AliExp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2" y="822959"/>
            <a:ext cx="3410587" cy="55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9931" y="692330"/>
            <a:ext cx="5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3989" y="1483804"/>
            <a:ext cx="73674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34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49662"/>
            <a:ext cx="12193057" cy="7157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0155" y="2474893"/>
            <a:ext cx="8544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11 - BÀI 6: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VẬT DẠNG KHỐI TRỤ VÀ KHỐI CẦU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906486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0"/>
            <a:ext cx="12192000" cy="7155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658736" y="2885045"/>
            <a:ext cx="430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PHẦN 1 -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9043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171" y="1872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2" descr="Đặt câu hỏi cho cụm từ in đậm trong câu sau: &quot;Bé rất ân hận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98261" y="435429"/>
            <a:ext cx="11052319" cy="5495218"/>
            <a:chOff x="598261" y="435429"/>
            <a:chExt cx="11052319" cy="5495218"/>
          </a:xfrm>
        </p:grpSpPr>
        <p:grpSp>
          <p:nvGrpSpPr>
            <p:cNvPr id="12" name="Group 11"/>
            <p:cNvGrpSpPr/>
            <p:nvPr/>
          </p:nvGrpSpPr>
          <p:grpSpPr>
            <a:xfrm>
              <a:off x="598261" y="491794"/>
              <a:ext cx="2702723" cy="2613694"/>
              <a:chOff x="571044" y="800780"/>
              <a:chExt cx="2581589" cy="3047941"/>
            </a:xfrm>
          </p:grpSpPr>
          <p:pic>
            <p:nvPicPr>
              <p:cNvPr id="1028" name="Picture 4" descr="Phông nền dùng chụp ảnh hình vuông màu xanh lá đơn giản | Shopee Việt Na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44" y="800780"/>
                <a:ext cx="2581589" cy="2581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552320" y="3479389"/>
                <a:ext cx="301686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2145" y="3544396"/>
              <a:ext cx="2656085" cy="2081959"/>
              <a:chOff x="615591" y="4198580"/>
              <a:chExt cx="2537042" cy="2427861"/>
            </a:xfrm>
          </p:grpSpPr>
          <p:pic>
            <p:nvPicPr>
              <p:cNvPr id="1032" name="Picture 8" descr="hình ảnh : Tượng đài, kim tự tháp, Egypt, Weltwunder, phần mộ, nền văn hóa,  Gizeh, địa điểm khảo cổ, Người Ai Cập, Chephren 2048x1536 - - 1160776 - hình  ảnh đẹp - PxHer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591" y="4198580"/>
                <a:ext cx="2537042" cy="1900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435497" y="6257109"/>
                <a:ext cx="301686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495910" y="3552459"/>
              <a:ext cx="3160981" cy="2153865"/>
              <a:chOff x="4288064" y="4096980"/>
              <a:chExt cx="3019309" cy="251171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8064" y="4096980"/>
                <a:ext cx="3019309" cy="2001933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552861" y="6239362"/>
                <a:ext cx="300082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474145" y="3544396"/>
              <a:ext cx="3176435" cy="2386251"/>
              <a:chOff x="7993321" y="3919489"/>
              <a:chExt cx="3034070" cy="2782710"/>
            </a:xfrm>
          </p:grpSpPr>
          <p:pic>
            <p:nvPicPr>
              <p:cNvPr id="1034" name="Picture 10" descr="Hướng dẫn cách tính diện tích xung quanh hình trụ chuẩn xác 100%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3321" y="3919489"/>
                <a:ext cx="3034070" cy="2275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333299" y="6324688"/>
                <a:ext cx="354114" cy="377511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008937" y="436932"/>
              <a:ext cx="4384074" cy="2530497"/>
              <a:chOff x="4099372" y="800780"/>
              <a:chExt cx="4187584" cy="2950921"/>
            </a:xfrm>
          </p:grpSpPr>
          <p:pic>
            <p:nvPicPr>
              <p:cNvPr id="1030" name="Picture 6" descr="Công thức tính diện tích xung quanh hình lăng trụ đứng - Muarehon | Chọn  Đúng Mua Rẻ 02/08/2022 202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372" y="800780"/>
                <a:ext cx="4187584" cy="2352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096000" y="3382369"/>
                <a:ext cx="300082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921292" y="435429"/>
              <a:ext cx="2675621" cy="2573039"/>
              <a:chOff x="8471689" y="722336"/>
              <a:chExt cx="2555702" cy="3000531"/>
            </a:xfrm>
          </p:grpSpPr>
          <p:pic>
            <p:nvPicPr>
              <p:cNvPr id="1026" name="Picture 2" descr="hình tròn Tiếng Anh là gì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1689" y="722336"/>
                <a:ext cx="2555702" cy="255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9599499" y="3353535"/>
                <a:ext cx="300082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770568" y="6108545"/>
            <a:ext cx="5896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36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171" y="1872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2" descr="Đặt câu hỏi cho cụm từ in đậm trong câu sau: &quot;Bé rất ân hận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7314" y="450592"/>
            <a:ext cx="4577199" cy="6236811"/>
            <a:chOff x="3850990" y="4060867"/>
            <a:chExt cx="3975968" cy="3442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0990" y="4060867"/>
              <a:ext cx="3975968" cy="26362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57400" y="7069395"/>
              <a:ext cx="1351883" cy="4339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9142" y="160338"/>
            <a:ext cx="5454033" cy="6837312"/>
            <a:chOff x="7993321" y="3919489"/>
            <a:chExt cx="3034070" cy="2877204"/>
          </a:xfrm>
        </p:grpSpPr>
        <p:pic>
          <p:nvPicPr>
            <p:cNvPr id="1034" name="Picture 10" descr="Hướng dẫn cách tính diện tích xung quanh hình trụ chuẩn xác 100%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321" y="3919489"/>
              <a:ext cx="3034070" cy="227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9213509" y="6330676"/>
              <a:ext cx="1517035" cy="46601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ẽ tranh tĩnh vật đơn giản">
            <a:extLst>
              <a:ext uri="{FF2B5EF4-FFF2-40B4-BE49-F238E27FC236}">
                <a16:creationId xmlns:a16="http://schemas.microsoft.com/office/drawing/2014/main" id="{D6FC7104-4991-FC55-36D6-52DC858F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1" y="3883742"/>
            <a:ext cx="3151079" cy="28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ẽ Tranh Tĩnh Vật Đơn Giản Mà Đẹp Dành Cho Học Sinh">
            <a:extLst>
              <a:ext uri="{FF2B5EF4-FFF2-40B4-BE49-F238E27FC236}">
                <a16:creationId xmlns:a16="http://schemas.microsoft.com/office/drawing/2014/main" id="{8476CED6-8452-EA54-DD7A-D162A589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" y="165004"/>
            <a:ext cx="3090181" cy="35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tĩnh vật đơn thể (Phần 2)">
            <a:extLst>
              <a:ext uri="{FF2B5EF4-FFF2-40B4-BE49-F238E27FC236}">
                <a16:creationId xmlns:a16="http://schemas.microsoft.com/office/drawing/2014/main" id="{6B9B6A7A-C2B0-9D06-1A80-EC7651E2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74" y="727639"/>
            <a:ext cx="2597968" cy="57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18EA66-BBD4-68A3-DB30-3B401F1AA201}"/>
              </a:ext>
            </a:extLst>
          </p:cNvPr>
          <p:cNvSpPr/>
          <p:nvPr/>
        </p:nvSpPr>
        <p:spPr>
          <a:xfrm>
            <a:off x="422787" y="196697"/>
            <a:ext cx="511278" cy="530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416846-544B-F4FD-060F-38AD3687FA48}"/>
              </a:ext>
            </a:extLst>
          </p:cNvPr>
          <p:cNvSpPr/>
          <p:nvPr/>
        </p:nvSpPr>
        <p:spPr>
          <a:xfrm>
            <a:off x="422787" y="3883742"/>
            <a:ext cx="511278" cy="530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97F728-D246-E8D0-A8C7-E1371C141E1E}"/>
              </a:ext>
            </a:extLst>
          </p:cNvPr>
          <p:cNvSpPr/>
          <p:nvPr/>
        </p:nvSpPr>
        <p:spPr>
          <a:xfrm>
            <a:off x="4478781" y="811265"/>
            <a:ext cx="511278" cy="530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31075-DAA1-33B2-D95F-C6CF4D41BCA2}"/>
              </a:ext>
            </a:extLst>
          </p:cNvPr>
          <p:cNvSpPr txBox="1"/>
          <p:nvPr/>
        </p:nvSpPr>
        <p:spPr>
          <a:xfrm>
            <a:off x="7147177" y="1263735"/>
            <a:ext cx="4821304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biết tranh vẽ về các đồ vật gì?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B318F-8281-0233-8C12-FE7709481837}"/>
              </a:ext>
            </a:extLst>
          </p:cNvPr>
          <p:cNvSpPr txBox="1"/>
          <p:nvPr/>
        </p:nvSpPr>
        <p:spPr>
          <a:xfrm>
            <a:off x="7147177" y="2305132"/>
            <a:ext cx="4821304" cy="103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lại gọi đó là những tranh tĩnh vật?</a:t>
            </a:r>
            <a:endParaRPr lang="en-US" sz="2400" i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FE4F3C-8CE9-5969-3AF1-F1150D4C19E5}"/>
              </a:ext>
            </a:extLst>
          </p:cNvPr>
          <p:cNvSpPr txBox="1"/>
          <p:nvPr/>
        </p:nvSpPr>
        <p:spPr>
          <a:xfrm>
            <a:off x="7147177" y="3844986"/>
            <a:ext cx="4569494" cy="103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4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hiểu biết của em về tranh tĩnh vật?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7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0"/>
            <a:ext cx="12192000" cy="7155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06593" y="2671351"/>
            <a:ext cx="913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PHẦN 2- HÌNH THÀNH KIẾN THỨC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656" y="431249"/>
            <a:ext cx="75642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ĐẬM NHẠT CỦA HÌNH KHỐI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51427" y="4340428"/>
            <a:ext cx="9318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9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1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89" descr="C:\Users\Admin\Pictures\Sách giáo khoa Mĩ Thuật 7 - Chân trời sáng tạo_page-0027.jpg">
            <a:extLst>
              <a:ext uri="{FF2B5EF4-FFF2-40B4-BE49-F238E27FC236}">
                <a16:creationId xmlns:a16="http://schemas.microsoft.com/office/drawing/2014/main" id="{92B9C306-9EC9-3838-166E-A7E8A988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50" y="1231468"/>
            <a:ext cx="519906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02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O ART: Hướng Dẫn Vẽ Hình Khối Cơ Bản - Tổ Hợp Khối">
            <a:extLst>
              <a:ext uri="{FF2B5EF4-FFF2-40B4-BE49-F238E27FC236}">
                <a16:creationId xmlns:a16="http://schemas.microsoft.com/office/drawing/2014/main" id="{19F56821-D48C-7940-1E1C-BDEA2077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2" y="2271712"/>
            <a:ext cx="4064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Vẽ cơ bản, lớp vẽ đầu tượng, lớp vẽ tĩnh vật, hình họa chì.">
            <a:extLst>
              <a:ext uri="{FF2B5EF4-FFF2-40B4-BE49-F238E27FC236}">
                <a16:creationId xmlns:a16="http://schemas.microsoft.com/office/drawing/2014/main" id="{FBB9DC9C-06D5-773A-91F9-CE38C528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89" y="311150"/>
            <a:ext cx="4445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VẼ KHỐI CƠ BẢN 8 - VẼ KHỐI CƠ BẢN VÀ ĐỒ VẬT - Nguyễn Hữu Quang - Website  Nghệ thuật học - GV Nguyễn Hữu Quang - Đ.H Phạm Văn Đồng">
            <a:extLst>
              <a:ext uri="{FF2B5EF4-FFF2-40B4-BE49-F238E27FC236}">
                <a16:creationId xmlns:a16="http://schemas.microsoft.com/office/drawing/2014/main" id="{09CA4BF6-3BD3-67EF-3E12-48EA5447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89" y="3429001"/>
            <a:ext cx="4445000" cy="3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B0843-166D-78C9-0342-4EE848F95032}"/>
              </a:ext>
            </a:extLst>
          </p:cNvPr>
          <p:cNvSpPr txBox="1"/>
          <p:nvPr/>
        </p:nvSpPr>
        <p:spPr>
          <a:xfrm>
            <a:off x="648394" y="914400"/>
            <a:ext cx="461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1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576</Words>
  <Application>Microsoft Office PowerPoint</Application>
  <PresentationFormat>Widescreen</PresentationFormat>
  <Paragraphs>68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.VnArial</vt:lpstr>
      <vt:lpstr>.VnTime</vt:lpstr>
      <vt:lpstr>Arial</vt:lpstr>
      <vt:lpstr>Calibri</vt:lpstr>
      <vt:lpstr>Calibri Light</vt:lpstr>
      <vt:lpstr>Helvetica</vt:lpstr>
      <vt:lpstr>Times New Roman</vt:lpstr>
      <vt:lpstr>思源黑体 Heavy</vt:lpstr>
      <vt:lpstr>Office Theme</vt:lpstr>
      <vt:lpstr>6_Office Theme</vt:lpstr>
      <vt:lpstr>13_Office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Nguyễn Thị Thanh Bình</cp:lastModifiedBy>
  <cp:revision>105</cp:revision>
  <dcterms:created xsi:type="dcterms:W3CDTF">2018-04-07T09:22:02Z</dcterms:created>
  <dcterms:modified xsi:type="dcterms:W3CDTF">2022-11-24T03:13:53Z</dcterms:modified>
</cp:coreProperties>
</file>