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7" r:id="rId2"/>
    <p:sldId id="347" r:id="rId3"/>
    <p:sldId id="359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B3E"/>
    <a:srgbClr val="C8D85B"/>
    <a:srgbClr val="F29A5B"/>
    <a:srgbClr val="B09277"/>
    <a:srgbClr val="B09278"/>
    <a:srgbClr val="A6C0A4"/>
    <a:srgbClr val="F7E3AD"/>
    <a:srgbClr val="85AA84"/>
    <a:srgbClr val="A5C0A4"/>
    <a:srgbClr val="F0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6" autoAdjust="0"/>
    <p:restoredTop sz="94396" autoAdjust="0"/>
  </p:normalViewPr>
  <p:slideViewPr>
    <p:cSldViewPr snapToGrid="0" showGuides="1">
      <p:cViewPr varScale="1">
        <p:scale>
          <a:sx n="106" d="100"/>
          <a:sy n="106" d="100"/>
        </p:scale>
        <p:origin x="357" y="9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82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04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268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7" y="0"/>
            <a:ext cx="97377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7"/>
          <p:cNvSpPr txBox="1"/>
          <p:nvPr/>
        </p:nvSpPr>
        <p:spPr>
          <a:xfrm>
            <a:off x="2444620" y="3687160"/>
            <a:ext cx="7324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65B3E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  <a:endParaRPr lang="en-US" sz="4400" dirty="0">
              <a:solidFill>
                <a:srgbClr val="865B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58ECBF-45E3-1DF5-2A6E-72ED4136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773187"/>
            <a:ext cx="107521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C9A38-5051-4235-B88D-8599A1D2A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1851025"/>
            <a:ext cx="10499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nối các từ ở cột A với các khái niệm ở cột B ở cho phù hợp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25E49D-6189-61B1-B105-8F9C62A91538}"/>
              </a:ext>
            </a:extLst>
          </p:cNvPr>
          <p:cNvGraphicFramePr>
            <a:graphicFrameLocks noGrp="1"/>
          </p:cNvGraphicFramePr>
          <p:nvPr/>
        </p:nvGraphicFramePr>
        <p:xfrm>
          <a:off x="815975" y="2543175"/>
          <a:ext cx="10113963" cy="4175760"/>
        </p:xfrm>
        <a:graphic>
          <a:graphicData uri="http://schemas.openxmlformats.org/drawingml/2006/table">
            <a:tbl>
              <a:tblPr/>
              <a:tblGrid>
                <a:gridCol w="314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Ẩn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dụ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 chiếu sự vật hiện tượng này với sự vật hiện tượng khác dựa trên nét tương đồng,đề làm tăng sức gợi hình, gợi cảm cho sự diện đạt.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Hoán dụ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 tên sự vật hiện tượng này bằng tên sự vật hiện tượng khác dựa trên nét tương đồng.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So sánh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 tên sự vật hiện tượng này bằng tên sự vật hiện tượng khác dựa trên nét tương đồng.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Nhân hóa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7E49B018-ADFB-7663-1A5C-361F041CB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146" y="187772"/>
            <a:ext cx="2021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KHỞI 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04532" y="-487255"/>
            <a:ext cx="7171267" cy="6828787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6201" y="3238002"/>
            <a:ext cx="6958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181</Words>
  <Application>Microsoft Office PowerPoint</Application>
  <PresentationFormat>Widescreen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Unicode MS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481</cp:revision>
  <dcterms:created xsi:type="dcterms:W3CDTF">2016-02-25T11:28:00Z</dcterms:created>
  <dcterms:modified xsi:type="dcterms:W3CDTF">2024-01-13T07:41:24Z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