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5"/>
  </p:notesMasterIdLst>
  <p:sldIdLst>
    <p:sldId id="288" r:id="rId2"/>
    <p:sldId id="327" r:id="rId3"/>
    <p:sldId id="353" r:id="rId4"/>
  </p:sldIdLst>
  <p:sldSz cx="9144000" cy="5143500" type="screen16x9"/>
  <p:notesSz cx="6858000" cy="9144000"/>
  <p:embeddedFontLst>
    <p:embeddedFont>
      <p:font typeface="Albert Sans ExtraBold" panose="020B0604020202020204" charset="0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nrope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133C41-9417-4E2E-99D6-6D6514CFE33E}">
  <a:tblStyle styleId="{88133C41-9417-4E2E-99D6-6D6514CFE3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32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 rot="-2185711">
            <a:off x="5832135" y="3852324"/>
            <a:ext cx="4247234" cy="1356444"/>
            <a:chOff x="-442650" y="428625"/>
            <a:chExt cx="10036174" cy="1356486"/>
          </a:xfrm>
        </p:grpSpPr>
        <p:sp>
          <p:nvSpPr>
            <p:cNvPr id="28" name="Google Shape;28;p3"/>
            <p:cNvSpPr/>
            <p:nvPr/>
          </p:nvSpPr>
          <p:spPr>
            <a:xfrm>
              <a:off x="-442650" y="725341"/>
              <a:ext cx="10036174" cy="407049"/>
            </a:xfrm>
            <a:custGeom>
              <a:avLst/>
              <a:gdLst/>
              <a:ahLst/>
              <a:cxnLst/>
              <a:rect l="l" t="t" r="r" b="b"/>
              <a:pathLst>
                <a:path w="169824" h="6467" extrusionOk="0">
                  <a:moveTo>
                    <a:pt x="102399" y="1"/>
                  </a:moveTo>
                  <a:cubicBezTo>
                    <a:pt x="80963" y="1"/>
                    <a:pt x="59527" y="582"/>
                    <a:pt x="38116" y="1745"/>
                  </a:cubicBezTo>
                  <a:cubicBezTo>
                    <a:pt x="25861" y="2411"/>
                    <a:pt x="13612" y="3274"/>
                    <a:pt x="1384" y="4319"/>
                  </a:cubicBezTo>
                  <a:cubicBezTo>
                    <a:pt x="48" y="4433"/>
                    <a:pt x="0" y="6466"/>
                    <a:pt x="1276" y="6466"/>
                  </a:cubicBezTo>
                  <a:cubicBezTo>
                    <a:pt x="1311" y="6466"/>
                    <a:pt x="1347" y="6465"/>
                    <a:pt x="1384" y="6462"/>
                  </a:cubicBezTo>
                  <a:cubicBezTo>
                    <a:pt x="23091" y="4606"/>
                    <a:pt x="44851" y="3346"/>
                    <a:pt x="66624" y="2686"/>
                  </a:cubicBezTo>
                  <a:cubicBezTo>
                    <a:pt x="78588" y="2325"/>
                    <a:pt x="90559" y="2144"/>
                    <a:pt x="102528" y="2144"/>
                  </a:cubicBezTo>
                  <a:cubicBezTo>
                    <a:pt x="112236" y="2144"/>
                    <a:pt x="121944" y="2263"/>
                    <a:pt x="131648" y="2503"/>
                  </a:cubicBezTo>
                  <a:cubicBezTo>
                    <a:pt x="143922" y="2803"/>
                    <a:pt x="156190" y="3300"/>
                    <a:pt x="168445" y="3986"/>
                  </a:cubicBezTo>
                  <a:cubicBezTo>
                    <a:pt x="168468" y="3987"/>
                    <a:pt x="168490" y="3988"/>
                    <a:pt x="168512" y="3988"/>
                  </a:cubicBezTo>
                  <a:cubicBezTo>
                    <a:pt x="169823" y="3988"/>
                    <a:pt x="169801" y="1914"/>
                    <a:pt x="168445" y="1837"/>
                  </a:cubicBezTo>
                  <a:cubicBezTo>
                    <a:pt x="146692" y="628"/>
                    <a:pt x="124906" y="7"/>
                    <a:pt x="103114" y="1"/>
                  </a:cubicBezTo>
                  <a:cubicBezTo>
                    <a:pt x="102876" y="1"/>
                    <a:pt x="102638" y="1"/>
                    <a:pt x="10239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297211" y="1127299"/>
              <a:ext cx="9578405" cy="657812"/>
            </a:xfrm>
            <a:custGeom>
              <a:avLst/>
              <a:gdLst/>
              <a:ahLst/>
              <a:cxnLst/>
              <a:rect l="l" t="t" r="r" b="b"/>
              <a:pathLst>
                <a:path w="162078" h="10451" extrusionOk="0">
                  <a:moveTo>
                    <a:pt x="7731" y="1"/>
                  </a:moveTo>
                  <a:cubicBezTo>
                    <a:pt x="5245" y="1"/>
                    <a:pt x="2760" y="8"/>
                    <a:pt x="275" y="23"/>
                  </a:cubicBezTo>
                  <a:cubicBezTo>
                    <a:pt x="0" y="30"/>
                    <a:pt x="0" y="454"/>
                    <a:pt x="275" y="454"/>
                  </a:cubicBezTo>
                  <a:cubicBezTo>
                    <a:pt x="2757" y="439"/>
                    <a:pt x="5239" y="431"/>
                    <a:pt x="7721" y="431"/>
                  </a:cubicBezTo>
                  <a:cubicBezTo>
                    <a:pt x="26365" y="431"/>
                    <a:pt x="45007" y="865"/>
                    <a:pt x="63633" y="1741"/>
                  </a:cubicBezTo>
                  <a:cubicBezTo>
                    <a:pt x="84629" y="2728"/>
                    <a:pt x="105598" y="4269"/>
                    <a:pt x="126509" y="6373"/>
                  </a:cubicBezTo>
                  <a:cubicBezTo>
                    <a:pt x="138293" y="7555"/>
                    <a:pt x="150065" y="8914"/>
                    <a:pt x="161804" y="10449"/>
                  </a:cubicBezTo>
                  <a:cubicBezTo>
                    <a:pt x="161814" y="10450"/>
                    <a:pt x="161823" y="10451"/>
                    <a:pt x="161832" y="10451"/>
                  </a:cubicBezTo>
                  <a:cubicBezTo>
                    <a:pt x="162078" y="10451"/>
                    <a:pt x="162068" y="10050"/>
                    <a:pt x="161804" y="10018"/>
                  </a:cubicBezTo>
                  <a:cubicBezTo>
                    <a:pt x="140860" y="7281"/>
                    <a:pt x="119839" y="5106"/>
                    <a:pt x="98772" y="3486"/>
                  </a:cubicBezTo>
                  <a:cubicBezTo>
                    <a:pt x="77815" y="1879"/>
                    <a:pt x="56813" y="827"/>
                    <a:pt x="35798" y="330"/>
                  </a:cubicBezTo>
                  <a:cubicBezTo>
                    <a:pt x="26446" y="108"/>
                    <a:pt x="17089" y="1"/>
                    <a:pt x="7731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142376" y="428625"/>
              <a:ext cx="9609667" cy="257372"/>
            </a:xfrm>
            <a:custGeom>
              <a:avLst/>
              <a:gdLst/>
              <a:ahLst/>
              <a:cxnLst/>
              <a:rect l="l" t="t" r="r" b="b"/>
              <a:pathLst>
                <a:path w="162607" h="4089" extrusionOk="0">
                  <a:moveTo>
                    <a:pt x="72163" y="0"/>
                  </a:moveTo>
                  <a:cubicBezTo>
                    <a:pt x="60091" y="0"/>
                    <a:pt x="48020" y="196"/>
                    <a:pt x="35955" y="586"/>
                  </a:cubicBezTo>
                  <a:cubicBezTo>
                    <a:pt x="24053" y="978"/>
                    <a:pt x="12157" y="1553"/>
                    <a:pt x="274" y="2324"/>
                  </a:cubicBezTo>
                  <a:cubicBezTo>
                    <a:pt x="4" y="2343"/>
                    <a:pt x="0" y="2755"/>
                    <a:pt x="262" y="2755"/>
                  </a:cubicBezTo>
                  <a:cubicBezTo>
                    <a:pt x="266" y="2755"/>
                    <a:pt x="270" y="2755"/>
                    <a:pt x="274" y="2755"/>
                  </a:cubicBezTo>
                  <a:cubicBezTo>
                    <a:pt x="21368" y="1390"/>
                    <a:pt x="42494" y="626"/>
                    <a:pt x="63626" y="462"/>
                  </a:cubicBezTo>
                  <a:cubicBezTo>
                    <a:pt x="66486" y="440"/>
                    <a:pt x="69345" y="429"/>
                    <a:pt x="72204" y="429"/>
                  </a:cubicBezTo>
                  <a:cubicBezTo>
                    <a:pt x="90372" y="429"/>
                    <a:pt x="108538" y="877"/>
                    <a:pt x="126684" y="1769"/>
                  </a:cubicBezTo>
                  <a:cubicBezTo>
                    <a:pt x="138580" y="2350"/>
                    <a:pt x="150463" y="3128"/>
                    <a:pt x="162332" y="4088"/>
                  </a:cubicBezTo>
                  <a:cubicBezTo>
                    <a:pt x="162338" y="4088"/>
                    <a:pt x="162344" y="4088"/>
                    <a:pt x="162350" y="4088"/>
                  </a:cubicBezTo>
                  <a:cubicBezTo>
                    <a:pt x="162606" y="4088"/>
                    <a:pt x="162600" y="3682"/>
                    <a:pt x="162332" y="3657"/>
                  </a:cubicBezTo>
                  <a:cubicBezTo>
                    <a:pt x="141272" y="1952"/>
                    <a:pt x="120159" y="835"/>
                    <a:pt x="99026" y="325"/>
                  </a:cubicBezTo>
                  <a:cubicBezTo>
                    <a:pt x="90073" y="108"/>
                    <a:pt x="81118" y="0"/>
                    <a:pt x="72163" y="0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 rot="-2700000">
            <a:off x="-1570264" y="886716"/>
            <a:ext cx="5387864" cy="844961"/>
            <a:chOff x="-438868" y="3893166"/>
            <a:chExt cx="10321851" cy="980275"/>
          </a:xfrm>
        </p:grpSpPr>
        <p:sp>
          <p:nvSpPr>
            <p:cNvPr id="32" name="Google Shape;32;p3"/>
            <p:cNvSpPr/>
            <p:nvPr/>
          </p:nvSpPr>
          <p:spPr>
            <a:xfrm>
              <a:off x="-438868" y="3893166"/>
              <a:ext cx="10321851" cy="455955"/>
            </a:xfrm>
            <a:custGeom>
              <a:avLst/>
              <a:gdLst/>
              <a:ahLst/>
              <a:cxnLst/>
              <a:rect l="l" t="t" r="r" b="b"/>
              <a:pathLst>
                <a:path w="174658" h="7244" extrusionOk="0">
                  <a:moveTo>
                    <a:pt x="64178" y="1"/>
                  </a:moveTo>
                  <a:cubicBezTo>
                    <a:pt x="55869" y="1"/>
                    <a:pt x="47560" y="90"/>
                    <a:pt x="39254" y="267"/>
                  </a:cubicBezTo>
                  <a:cubicBezTo>
                    <a:pt x="26626" y="529"/>
                    <a:pt x="13999" y="1005"/>
                    <a:pt x="1385" y="1678"/>
                  </a:cubicBezTo>
                  <a:cubicBezTo>
                    <a:pt x="29" y="1749"/>
                    <a:pt x="1" y="3829"/>
                    <a:pt x="1318" y="3829"/>
                  </a:cubicBezTo>
                  <a:cubicBezTo>
                    <a:pt x="1340" y="3829"/>
                    <a:pt x="1362" y="3829"/>
                    <a:pt x="1385" y="3827"/>
                  </a:cubicBezTo>
                  <a:cubicBezTo>
                    <a:pt x="22301" y="2711"/>
                    <a:pt x="43251" y="2147"/>
                    <a:pt x="64198" y="2147"/>
                  </a:cubicBezTo>
                  <a:cubicBezTo>
                    <a:pt x="65671" y="2147"/>
                    <a:pt x="67144" y="2150"/>
                    <a:pt x="68617" y="2155"/>
                  </a:cubicBezTo>
                  <a:cubicBezTo>
                    <a:pt x="90926" y="2240"/>
                    <a:pt x="113228" y="2965"/>
                    <a:pt x="135497" y="4324"/>
                  </a:cubicBezTo>
                  <a:cubicBezTo>
                    <a:pt x="148105" y="5088"/>
                    <a:pt x="160706" y="6062"/>
                    <a:pt x="173281" y="7237"/>
                  </a:cubicBezTo>
                  <a:cubicBezTo>
                    <a:pt x="173321" y="7241"/>
                    <a:pt x="173361" y="7243"/>
                    <a:pt x="173399" y="7243"/>
                  </a:cubicBezTo>
                  <a:cubicBezTo>
                    <a:pt x="174657" y="7243"/>
                    <a:pt x="174606" y="5215"/>
                    <a:pt x="173281" y="5095"/>
                  </a:cubicBezTo>
                  <a:cubicBezTo>
                    <a:pt x="150959" y="3011"/>
                    <a:pt x="128572" y="1561"/>
                    <a:pt x="106166" y="757"/>
                  </a:cubicBezTo>
                  <a:cubicBezTo>
                    <a:pt x="92179" y="253"/>
                    <a:pt x="78178" y="1"/>
                    <a:pt x="64178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-200291" y="4363040"/>
              <a:ext cx="9379187" cy="510401"/>
            </a:xfrm>
            <a:custGeom>
              <a:avLst/>
              <a:gdLst/>
              <a:ahLst/>
              <a:cxnLst/>
              <a:rect l="l" t="t" r="r" b="b"/>
              <a:pathLst>
                <a:path w="158707" h="8109" extrusionOk="0">
                  <a:moveTo>
                    <a:pt x="269" y="1"/>
                  </a:moveTo>
                  <a:cubicBezTo>
                    <a:pt x="0" y="1"/>
                    <a:pt x="11" y="419"/>
                    <a:pt x="281" y="432"/>
                  </a:cubicBezTo>
                  <a:cubicBezTo>
                    <a:pt x="20904" y="1432"/>
                    <a:pt x="41527" y="2431"/>
                    <a:pt x="62150" y="3437"/>
                  </a:cubicBezTo>
                  <a:lnTo>
                    <a:pt x="123706" y="6423"/>
                  </a:lnTo>
                  <a:cubicBezTo>
                    <a:pt x="135281" y="6984"/>
                    <a:pt x="146850" y="7546"/>
                    <a:pt x="158426" y="8108"/>
                  </a:cubicBezTo>
                  <a:cubicBezTo>
                    <a:pt x="158430" y="8108"/>
                    <a:pt x="158434" y="8108"/>
                    <a:pt x="158439" y="8108"/>
                  </a:cubicBezTo>
                  <a:cubicBezTo>
                    <a:pt x="158707" y="8108"/>
                    <a:pt x="158696" y="7696"/>
                    <a:pt x="158426" y="7683"/>
                  </a:cubicBezTo>
                  <a:cubicBezTo>
                    <a:pt x="137803" y="6677"/>
                    <a:pt x="117180" y="5678"/>
                    <a:pt x="96557" y="4678"/>
                  </a:cubicBezTo>
                  <a:lnTo>
                    <a:pt x="35001" y="1686"/>
                  </a:lnTo>
                  <a:cubicBezTo>
                    <a:pt x="23426" y="1125"/>
                    <a:pt x="11857" y="563"/>
                    <a:pt x="281" y="1"/>
                  </a:cubicBezTo>
                  <a:cubicBezTo>
                    <a:pt x="277" y="1"/>
                    <a:pt x="273" y="1"/>
                    <a:pt x="26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214684" flipH="1">
            <a:off x="-421147" y="955771"/>
            <a:ext cx="1676551" cy="4705947"/>
            <a:chOff x="1641786" y="1455248"/>
            <a:chExt cx="1619672" cy="4546291"/>
          </a:xfrm>
        </p:grpSpPr>
        <p:sp>
          <p:nvSpPr>
            <p:cNvPr id="35" name="Google Shape;35;p3"/>
            <p:cNvSpPr/>
            <p:nvPr/>
          </p:nvSpPr>
          <p:spPr>
            <a:xfrm>
              <a:off x="1641786" y="1455248"/>
              <a:ext cx="1619672" cy="4546291"/>
            </a:xfrm>
            <a:custGeom>
              <a:avLst/>
              <a:gdLst/>
              <a:ahLst/>
              <a:cxnLst/>
              <a:rect l="l" t="t" r="r" b="b"/>
              <a:pathLst>
                <a:path w="13119" h="36824" extrusionOk="0">
                  <a:moveTo>
                    <a:pt x="9146" y="0"/>
                  </a:moveTo>
                  <a:cubicBezTo>
                    <a:pt x="4887" y="10432"/>
                    <a:pt x="1810" y="21348"/>
                    <a:pt x="1" y="32473"/>
                  </a:cubicBezTo>
                  <a:cubicBezTo>
                    <a:pt x="3267" y="34838"/>
                    <a:pt x="6971" y="36438"/>
                    <a:pt x="10988" y="36824"/>
                  </a:cubicBezTo>
                  <a:cubicBezTo>
                    <a:pt x="11981" y="30611"/>
                    <a:pt x="12981" y="24432"/>
                    <a:pt x="13046" y="18141"/>
                  </a:cubicBezTo>
                  <a:cubicBezTo>
                    <a:pt x="13118" y="11857"/>
                    <a:pt x="11792" y="5703"/>
                    <a:pt x="9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190360" y="2041148"/>
              <a:ext cx="521125" cy="3461695"/>
            </a:xfrm>
            <a:custGeom>
              <a:avLst/>
              <a:gdLst/>
              <a:ahLst/>
              <a:cxnLst/>
              <a:rect l="l" t="t" r="r" b="b"/>
              <a:pathLst>
                <a:path w="4221" h="28039" extrusionOk="0">
                  <a:moveTo>
                    <a:pt x="4221" y="1"/>
                  </a:moveTo>
                  <a:lnTo>
                    <a:pt x="4221" y="1"/>
                  </a:lnTo>
                  <a:cubicBezTo>
                    <a:pt x="2169" y="8597"/>
                    <a:pt x="798" y="17456"/>
                    <a:pt x="118" y="26268"/>
                  </a:cubicBezTo>
                  <a:cubicBezTo>
                    <a:pt x="79" y="26856"/>
                    <a:pt x="40" y="27450"/>
                    <a:pt x="1" y="28038"/>
                  </a:cubicBezTo>
                  <a:cubicBezTo>
                    <a:pt x="59" y="27450"/>
                    <a:pt x="118" y="26862"/>
                    <a:pt x="170" y="26274"/>
                  </a:cubicBezTo>
                  <a:cubicBezTo>
                    <a:pt x="1039" y="17475"/>
                    <a:pt x="2411" y="8650"/>
                    <a:pt x="4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501726" y="3411433"/>
              <a:ext cx="141979" cy="1905111"/>
            </a:xfrm>
            <a:custGeom>
              <a:avLst/>
              <a:gdLst/>
              <a:ahLst/>
              <a:cxnLst/>
              <a:rect l="l" t="t" r="r" b="b"/>
              <a:pathLst>
                <a:path w="1150" h="15431" extrusionOk="0">
                  <a:moveTo>
                    <a:pt x="1150" y="0"/>
                  </a:moveTo>
                  <a:cubicBezTo>
                    <a:pt x="386" y="5096"/>
                    <a:pt x="0" y="10283"/>
                    <a:pt x="0" y="15430"/>
                  </a:cubicBezTo>
                  <a:cubicBezTo>
                    <a:pt x="261" y="10296"/>
                    <a:pt x="647" y="5122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flipH="1">
            <a:off x="-394917" y="-85724"/>
            <a:ext cx="2342531" cy="1704445"/>
            <a:chOff x="6521233" y="-112375"/>
            <a:chExt cx="2750418" cy="2001227"/>
          </a:xfrm>
        </p:grpSpPr>
        <p:sp>
          <p:nvSpPr>
            <p:cNvPr id="39" name="Google Shape;39;p3"/>
            <p:cNvSpPr/>
            <p:nvPr/>
          </p:nvSpPr>
          <p:spPr>
            <a:xfrm flipH="1">
              <a:off x="6521233" y="-112375"/>
              <a:ext cx="2694502" cy="2001227"/>
            </a:xfrm>
            <a:custGeom>
              <a:avLst/>
              <a:gdLst/>
              <a:ahLst/>
              <a:cxnLst/>
              <a:rect l="l" t="t" r="r" b="b"/>
              <a:pathLst>
                <a:path w="17926" h="13314" extrusionOk="0">
                  <a:moveTo>
                    <a:pt x="15424" y="1"/>
                  </a:moveTo>
                  <a:cubicBezTo>
                    <a:pt x="10302" y="3920"/>
                    <a:pt x="5122" y="7813"/>
                    <a:pt x="1" y="11733"/>
                  </a:cubicBezTo>
                  <a:cubicBezTo>
                    <a:pt x="1" y="12269"/>
                    <a:pt x="14" y="12778"/>
                    <a:pt x="14" y="13314"/>
                  </a:cubicBezTo>
                  <a:cubicBezTo>
                    <a:pt x="2607" y="13183"/>
                    <a:pt x="5214" y="13046"/>
                    <a:pt x="7742" y="12445"/>
                  </a:cubicBezTo>
                  <a:cubicBezTo>
                    <a:pt x="10263" y="11844"/>
                    <a:pt x="12726" y="10733"/>
                    <a:pt x="14568" y="8904"/>
                  </a:cubicBezTo>
                  <a:cubicBezTo>
                    <a:pt x="16763" y="6709"/>
                    <a:pt x="17926" y="3522"/>
                    <a:pt x="17651" y="425"/>
                  </a:cubicBezTo>
                  <a:cubicBezTo>
                    <a:pt x="16900" y="373"/>
                    <a:pt x="16169" y="53"/>
                    <a:pt x="1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6603603" y="-58414"/>
              <a:ext cx="2668047" cy="1896461"/>
            </a:xfrm>
            <a:custGeom>
              <a:avLst/>
              <a:gdLst/>
              <a:ahLst/>
              <a:cxnLst/>
              <a:rect l="l" t="t" r="r" b="b"/>
              <a:pathLst>
                <a:path w="17750" h="12617" extrusionOk="0">
                  <a:moveTo>
                    <a:pt x="17749" y="1"/>
                  </a:moveTo>
                  <a:lnTo>
                    <a:pt x="17749" y="1"/>
                  </a:lnTo>
                  <a:cubicBezTo>
                    <a:pt x="15189" y="32"/>
                    <a:pt x="12626" y="36"/>
                    <a:pt x="10063" y="36"/>
                  </a:cubicBezTo>
                  <a:cubicBezTo>
                    <a:pt x="9153" y="36"/>
                    <a:pt x="8243" y="36"/>
                    <a:pt x="7333" y="36"/>
                  </a:cubicBezTo>
                  <a:cubicBezTo>
                    <a:pt x="4908" y="36"/>
                    <a:pt x="2482" y="39"/>
                    <a:pt x="59" y="66"/>
                  </a:cubicBezTo>
                  <a:cubicBezTo>
                    <a:pt x="0" y="4286"/>
                    <a:pt x="562" y="8382"/>
                    <a:pt x="503" y="12602"/>
                  </a:cubicBezTo>
                  <a:cubicBezTo>
                    <a:pt x="738" y="12612"/>
                    <a:pt x="972" y="12617"/>
                    <a:pt x="1207" y="12617"/>
                  </a:cubicBezTo>
                  <a:cubicBezTo>
                    <a:pt x="4815" y="12617"/>
                    <a:pt x="8414" y="11445"/>
                    <a:pt x="11328" y="9316"/>
                  </a:cubicBezTo>
                  <a:cubicBezTo>
                    <a:pt x="14431" y="7049"/>
                    <a:pt x="16737" y="3711"/>
                    <a:pt x="17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6842303" y="71303"/>
              <a:ext cx="2109335" cy="1111542"/>
            </a:xfrm>
            <a:custGeom>
              <a:avLst/>
              <a:gdLst/>
              <a:ahLst/>
              <a:cxnLst/>
              <a:rect l="l" t="t" r="r" b="b"/>
              <a:pathLst>
                <a:path w="14033" h="7395" extrusionOk="0">
                  <a:moveTo>
                    <a:pt x="14033" y="0"/>
                  </a:moveTo>
                  <a:cubicBezTo>
                    <a:pt x="11492" y="4148"/>
                    <a:pt x="6938" y="6957"/>
                    <a:pt x="2085" y="7290"/>
                  </a:cubicBezTo>
                  <a:cubicBezTo>
                    <a:pt x="1688" y="7324"/>
                    <a:pt x="1291" y="7338"/>
                    <a:pt x="893" y="7338"/>
                  </a:cubicBezTo>
                  <a:cubicBezTo>
                    <a:pt x="597" y="7338"/>
                    <a:pt x="299" y="7330"/>
                    <a:pt x="1" y="7317"/>
                  </a:cubicBezTo>
                  <a:lnTo>
                    <a:pt x="1" y="7317"/>
                  </a:lnTo>
                  <a:cubicBezTo>
                    <a:pt x="484" y="7371"/>
                    <a:pt x="970" y="7394"/>
                    <a:pt x="1457" y="7394"/>
                  </a:cubicBezTo>
                  <a:cubicBezTo>
                    <a:pt x="1668" y="7394"/>
                    <a:pt x="1880" y="7390"/>
                    <a:pt x="2091" y="7382"/>
                  </a:cubicBezTo>
                  <a:cubicBezTo>
                    <a:pt x="6991" y="7192"/>
                    <a:pt x="11681" y="4312"/>
                    <a:pt x="1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6979691" y="97758"/>
              <a:ext cx="1741070" cy="437101"/>
            </a:xfrm>
            <a:custGeom>
              <a:avLst/>
              <a:gdLst/>
              <a:ahLst/>
              <a:cxnLst/>
              <a:rect l="l" t="t" r="r" b="b"/>
              <a:pathLst>
                <a:path w="11583" h="2908" extrusionOk="0">
                  <a:moveTo>
                    <a:pt x="11582" y="0"/>
                  </a:moveTo>
                  <a:cubicBezTo>
                    <a:pt x="9002" y="1562"/>
                    <a:pt x="6030" y="2509"/>
                    <a:pt x="3025" y="2738"/>
                  </a:cubicBezTo>
                  <a:cubicBezTo>
                    <a:pt x="2522" y="2777"/>
                    <a:pt x="2017" y="2796"/>
                    <a:pt x="1512" y="2796"/>
                  </a:cubicBezTo>
                  <a:cubicBezTo>
                    <a:pt x="1008" y="2796"/>
                    <a:pt x="503" y="2777"/>
                    <a:pt x="0" y="2738"/>
                  </a:cubicBezTo>
                  <a:lnTo>
                    <a:pt x="0" y="2738"/>
                  </a:lnTo>
                  <a:cubicBezTo>
                    <a:pt x="248" y="2770"/>
                    <a:pt x="503" y="2803"/>
                    <a:pt x="751" y="2829"/>
                  </a:cubicBezTo>
                  <a:lnTo>
                    <a:pt x="1509" y="2888"/>
                  </a:lnTo>
                  <a:lnTo>
                    <a:pt x="2273" y="2907"/>
                  </a:lnTo>
                  <a:cubicBezTo>
                    <a:pt x="5559" y="2888"/>
                    <a:pt x="8897" y="1895"/>
                    <a:pt x="1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 rot="-214684">
            <a:off x="7888726" y="1020646"/>
            <a:ext cx="1676551" cy="4705947"/>
            <a:chOff x="1637875" y="1517800"/>
            <a:chExt cx="1619672" cy="4546291"/>
          </a:xfrm>
        </p:grpSpPr>
        <p:sp>
          <p:nvSpPr>
            <p:cNvPr id="44" name="Google Shape;44;p3"/>
            <p:cNvSpPr/>
            <p:nvPr/>
          </p:nvSpPr>
          <p:spPr>
            <a:xfrm>
              <a:off x="1637875" y="1517800"/>
              <a:ext cx="1619672" cy="4546291"/>
            </a:xfrm>
            <a:custGeom>
              <a:avLst/>
              <a:gdLst/>
              <a:ahLst/>
              <a:cxnLst/>
              <a:rect l="l" t="t" r="r" b="b"/>
              <a:pathLst>
                <a:path w="13119" h="36824" extrusionOk="0">
                  <a:moveTo>
                    <a:pt x="9146" y="0"/>
                  </a:moveTo>
                  <a:cubicBezTo>
                    <a:pt x="4887" y="10432"/>
                    <a:pt x="1810" y="21348"/>
                    <a:pt x="1" y="32473"/>
                  </a:cubicBezTo>
                  <a:cubicBezTo>
                    <a:pt x="3267" y="34838"/>
                    <a:pt x="6971" y="36438"/>
                    <a:pt x="10988" y="36824"/>
                  </a:cubicBezTo>
                  <a:cubicBezTo>
                    <a:pt x="11981" y="30611"/>
                    <a:pt x="12981" y="24432"/>
                    <a:pt x="13046" y="18141"/>
                  </a:cubicBezTo>
                  <a:cubicBezTo>
                    <a:pt x="13118" y="11857"/>
                    <a:pt x="11792" y="5703"/>
                    <a:pt x="9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190360" y="2041148"/>
              <a:ext cx="521125" cy="3461695"/>
            </a:xfrm>
            <a:custGeom>
              <a:avLst/>
              <a:gdLst/>
              <a:ahLst/>
              <a:cxnLst/>
              <a:rect l="l" t="t" r="r" b="b"/>
              <a:pathLst>
                <a:path w="4221" h="28039" extrusionOk="0">
                  <a:moveTo>
                    <a:pt x="4221" y="1"/>
                  </a:moveTo>
                  <a:lnTo>
                    <a:pt x="4221" y="1"/>
                  </a:lnTo>
                  <a:cubicBezTo>
                    <a:pt x="2169" y="8597"/>
                    <a:pt x="798" y="17456"/>
                    <a:pt x="118" y="26268"/>
                  </a:cubicBezTo>
                  <a:cubicBezTo>
                    <a:pt x="79" y="26856"/>
                    <a:pt x="40" y="27450"/>
                    <a:pt x="1" y="28038"/>
                  </a:cubicBezTo>
                  <a:cubicBezTo>
                    <a:pt x="59" y="27450"/>
                    <a:pt x="118" y="26862"/>
                    <a:pt x="170" y="26274"/>
                  </a:cubicBezTo>
                  <a:cubicBezTo>
                    <a:pt x="1039" y="17475"/>
                    <a:pt x="2411" y="8650"/>
                    <a:pt x="4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01726" y="3411433"/>
              <a:ext cx="141979" cy="1905111"/>
            </a:xfrm>
            <a:custGeom>
              <a:avLst/>
              <a:gdLst/>
              <a:ahLst/>
              <a:cxnLst/>
              <a:rect l="l" t="t" r="r" b="b"/>
              <a:pathLst>
                <a:path w="1150" h="15431" extrusionOk="0">
                  <a:moveTo>
                    <a:pt x="1150" y="0"/>
                  </a:moveTo>
                  <a:cubicBezTo>
                    <a:pt x="386" y="5096"/>
                    <a:pt x="0" y="10283"/>
                    <a:pt x="0" y="15430"/>
                  </a:cubicBezTo>
                  <a:cubicBezTo>
                    <a:pt x="261" y="10296"/>
                    <a:pt x="647" y="5122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7198342" y="-85724"/>
            <a:ext cx="2342531" cy="1704445"/>
            <a:chOff x="6521233" y="-112375"/>
            <a:chExt cx="2750418" cy="2001227"/>
          </a:xfrm>
        </p:grpSpPr>
        <p:sp>
          <p:nvSpPr>
            <p:cNvPr id="48" name="Google Shape;48;p3"/>
            <p:cNvSpPr/>
            <p:nvPr/>
          </p:nvSpPr>
          <p:spPr>
            <a:xfrm flipH="1">
              <a:off x="6521233" y="-112375"/>
              <a:ext cx="2694502" cy="2001227"/>
            </a:xfrm>
            <a:custGeom>
              <a:avLst/>
              <a:gdLst/>
              <a:ahLst/>
              <a:cxnLst/>
              <a:rect l="l" t="t" r="r" b="b"/>
              <a:pathLst>
                <a:path w="17926" h="13314" extrusionOk="0">
                  <a:moveTo>
                    <a:pt x="15424" y="1"/>
                  </a:moveTo>
                  <a:cubicBezTo>
                    <a:pt x="10302" y="3920"/>
                    <a:pt x="5122" y="7813"/>
                    <a:pt x="1" y="11733"/>
                  </a:cubicBezTo>
                  <a:cubicBezTo>
                    <a:pt x="1" y="12269"/>
                    <a:pt x="14" y="12778"/>
                    <a:pt x="14" y="13314"/>
                  </a:cubicBezTo>
                  <a:cubicBezTo>
                    <a:pt x="2607" y="13183"/>
                    <a:pt x="5214" y="13046"/>
                    <a:pt x="7742" y="12445"/>
                  </a:cubicBezTo>
                  <a:cubicBezTo>
                    <a:pt x="10263" y="11844"/>
                    <a:pt x="12726" y="10733"/>
                    <a:pt x="14568" y="8904"/>
                  </a:cubicBezTo>
                  <a:cubicBezTo>
                    <a:pt x="16763" y="6709"/>
                    <a:pt x="17926" y="3522"/>
                    <a:pt x="17651" y="425"/>
                  </a:cubicBezTo>
                  <a:cubicBezTo>
                    <a:pt x="16900" y="373"/>
                    <a:pt x="16169" y="53"/>
                    <a:pt x="1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flipH="1">
              <a:off x="6603603" y="-58414"/>
              <a:ext cx="2668047" cy="1896461"/>
            </a:xfrm>
            <a:custGeom>
              <a:avLst/>
              <a:gdLst/>
              <a:ahLst/>
              <a:cxnLst/>
              <a:rect l="l" t="t" r="r" b="b"/>
              <a:pathLst>
                <a:path w="17750" h="12617" extrusionOk="0">
                  <a:moveTo>
                    <a:pt x="17749" y="1"/>
                  </a:moveTo>
                  <a:lnTo>
                    <a:pt x="17749" y="1"/>
                  </a:lnTo>
                  <a:cubicBezTo>
                    <a:pt x="15189" y="32"/>
                    <a:pt x="12626" y="36"/>
                    <a:pt x="10063" y="36"/>
                  </a:cubicBezTo>
                  <a:cubicBezTo>
                    <a:pt x="9153" y="36"/>
                    <a:pt x="8243" y="36"/>
                    <a:pt x="7333" y="36"/>
                  </a:cubicBezTo>
                  <a:cubicBezTo>
                    <a:pt x="4908" y="36"/>
                    <a:pt x="2482" y="39"/>
                    <a:pt x="59" y="66"/>
                  </a:cubicBezTo>
                  <a:cubicBezTo>
                    <a:pt x="0" y="4286"/>
                    <a:pt x="562" y="8382"/>
                    <a:pt x="503" y="12602"/>
                  </a:cubicBezTo>
                  <a:cubicBezTo>
                    <a:pt x="738" y="12612"/>
                    <a:pt x="972" y="12617"/>
                    <a:pt x="1207" y="12617"/>
                  </a:cubicBezTo>
                  <a:cubicBezTo>
                    <a:pt x="4815" y="12617"/>
                    <a:pt x="8414" y="11445"/>
                    <a:pt x="11328" y="9316"/>
                  </a:cubicBezTo>
                  <a:cubicBezTo>
                    <a:pt x="14431" y="7049"/>
                    <a:pt x="16737" y="3711"/>
                    <a:pt x="17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6842303" y="71303"/>
              <a:ext cx="2109335" cy="1111542"/>
            </a:xfrm>
            <a:custGeom>
              <a:avLst/>
              <a:gdLst/>
              <a:ahLst/>
              <a:cxnLst/>
              <a:rect l="l" t="t" r="r" b="b"/>
              <a:pathLst>
                <a:path w="14033" h="7395" extrusionOk="0">
                  <a:moveTo>
                    <a:pt x="14033" y="0"/>
                  </a:moveTo>
                  <a:cubicBezTo>
                    <a:pt x="11492" y="4148"/>
                    <a:pt x="6938" y="6957"/>
                    <a:pt x="2085" y="7290"/>
                  </a:cubicBezTo>
                  <a:cubicBezTo>
                    <a:pt x="1688" y="7324"/>
                    <a:pt x="1291" y="7338"/>
                    <a:pt x="893" y="7338"/>
                  </a:cubicBezTo>
                  <a:cubicBezTo>
                    <a:pt x="597" y="7338"/>
                    <a:pt x="299" y="7330"/>
                    <a:pt x="1" y="7317"/>
                  </a:cubicBezTo>
                  <a:lnTo>
                    <a:pt x="1" y="7317"/>
                  </a:lnTo>
                  <a:cubicBezTo>
                    <a:pt x="484" y="7371"/>
                    <a:pt x="970" y="7394"/>
                    <a:pt x="1457" y="7394"/>
                  </a:cubicBezTo>
                  <a:cubicBezTo>
                    <a:pt x="1668" y="7394"/>
                    <a:pt x="1880" y="7390"/>
                    <a:pt x="2091" y="7382"/>
                  </a:cubicBezTo>
                  <a:cubicBezTo>
                    <a:pt x="6991" y="7192"/>
                    <a:pt x="11681" y="4312"/>
                    <a:pt x="1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6979691" y="97758"/>
              <a:ext cx="1741070" cy="437101"/>
            </a:xfrm>
            <a:custGeom>
              <a:avLst/>
              <a:gdLst/>
              <a:ahLst/>
              <a:cxnLst/>
              <a:rect l="l" t="t" r="r" b="b"/>
              <a:pathLst>
                <a:path w="11583" h="2908" extrusionOk="0">
                  <a:moveTo>
                    <a:pt x="11582" y="0"/>
                  </a:moveTo>
                  <a:cubicBezTo>
                    <a:pt x="9002" y="1562"/>
                    <a:pt x="6030" y="2509"/>
                    <a:pt x="3025" y="2738"/>
                  </a:cubicBezTo>
                  <a:cubicBezTo>
                    <a:pt x="2522" y="2777"/>
                    <a:pt x="2017" y="2796"/>
                    <a:pt x="1512" y="2796"/>
                  </a:cubicBezTo>
                  <a:cubicBezTo>
                    <a:pt x="1008" y="2796"/>
                    <a:pt x="503" y="2777"/>
                    <a:pt x="0" y="2738"/>
                  </a:cubicBezTo>
                  <a:lnTo>
                    <a:pt x="0" y="2738"/>
                  </a:lnTo>
                  <a:cubicBezTo>
                    <a:pt x="248" y="2770"/>
                    <a:pt x="503" y="2803"/>
                    <a:pt x="751" y="2829"/>
                  </a:cubicBezTo>
                  <a:lnTo>
                    <a:pt x="1509" y="2888"/>
                  </a:lnTo>
                  <a:lnTo>
                    <a:pt x="2273" y="2907"/>
                  </a:lnTo>
                  <a:cubicBezTo>
                    <a:pt x="5559" y="2888"/>
                    <a:pt x="8897" y="1895"/>
                    <a:pt x="1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1971600" y="2704255"/>
            <a:ext cx="52008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 b="0">
                <a:solidFill>
                  <a:schemeClr val="lt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3731825" y="1163825"/>
            <a:ext cx="1680600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>
                <a:solidFill>
                  <a:schemeClr val="lt2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5"/>
          <p:cNvGrpSpPr/>
          <p:nvPr/>
        </p:nvGrpSpPr>
        <p:grpSpPr>
          <a:xfrm rot="-2700000">
            <a:off x="7358350" y="4248985"/>
            <a:ext cx="2823046" cy="1356473"/>
            <a:chOff x="-442650" y="428625"/>
            <a:chExt cx="10036174" cy="1356486"/>
          </a:xfrm>
        </p:grpSpPr>
        <p:sp>
          <p:nvSpPr>
            <p:cNvPr id="192" name="Google Shape;192;p15"/>
            <p:cNvSpPr/>
            <p:nvPr/>
          </p:nvSpPr>
          <p:spPr>
            <a:xfrm>
              <a:off x="-442650" y="725341"/>
              <a:ext cx="10036174" cy="407049"/>
            </a:xfrm>
            <a:custGeom>
              <a:avLst/>
              <a:gdLst/>
              <a:ahLst/>
              <a:cxnLst/>
              <a:rect l="l" t="t" r="r" b="b"/>
              <a:pathLst>
                <a:path w="169824" h="6467" extrusionOk="0">
                  <a:moveTo>
                    <a:pt x="102399" y="1"/>
                  </a:moveTo>
                  <a:cubicBezTo>
                    <a:pt x="80963" y="1"/>
                    <a:pt x="59527" y="582"/>
                    <a:pt x="38116" y="1745"/>
                  </a:cubicBezTo>
                  <a:cubicBezTo>
                    <a:pt x="25861" y="2411"/>
                    <a:pt x="13612" y="3274"/>
                    <a:pt x="1384" y="4319"/>
                  </a:cubicBezTo>
                  <a:cubicBezTo>
                    <a:pt x="48" y="4433"/>
                    <a:pt x="0" y="6466"/>
                    <a:pt x="1276" y="6466"/>
                  </a:cubicBezTo>
                  <a:cubicBezTo>
                    <a:pt x="1311" y="6466"/>
                    <a:pt x="1347" y="6465"/>
                    <a:pt x="1384" y="6462"/>
                  </a:cubicBezTo>
                  <a:cubicBezTo>
                    <a:pt x="23091" y="4606"/>
                    <a:pt x="44851" y="3346"/>
                    <a:pt x="66624" y="2686"/>
                  </a:cubicBezTo>
                  <a:cubicBezTo>
                    <a:pt x="78588" y="2325"/>
                    <a:pt x="90559" y="2144"/>
                    <a:pt x="102528" y="2144"/>
                  </a:cubicBezTo>
                  <a:cubicBezTo>
                    <a:pt x="112236" y="2144"/>
                    <a:pt x="121944" y="2263"/>
                    <a:pt x="131648" y="2503"/>
                  </a:cubicBezTo>
                  <a:cubicBezTo>
                    <a:pt x="143922" y="2803"/>
                    <a:pt x="156190" y="3300"/>
                    <a:pt x="168445" y="3986"/>
                  </a:cubicBezTo>
                  <a:cubicBezTo>
                    <a:pt x="168468" y="3987"/>
                    <a:pt x="168490" y="3988"/>
                    <a:pt x="168512" y="3988"/>
                  </a:cubicBezTo>
                  <a:cubicBezTo>
                    <a:pt x="169823" y="3988"/>
                    <a:pt x="169801" y="1914"/>
                    <a:pt x="168445" y="1837"/>
                  </a:cubicBezTo>
                  <a:cubicBezTo>
                    <a:pt x="146692" y="628"/>
                    <a:pt x="124906" y="7"/>
                    <a:pt x="103114" y="1"/>
                  </a:cubicBezTo>
                  <a:cubicBezTo>
                    <a:pt x="102876" y="1"/>
                    <a:pt x="102638" y="1"/>
                    <a:pt x="10239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-297211" y="1127299"/>
              <a:ext cx="9578405" cy="657812"/>
            </a:xfrm>
            <a:custGeom>
              <a:avLst/>
              <a:gdLst/>
              <a:ahLst/>
              <a:cxnLst/>
              <a:rect l="l" t="t" r="r" b="b"/>
              <a:pathLst>
                <a:path w="162078" h="10451" extrusionOk="0">
                  <a:moveTo>
                    <a:pt x="7731" y="1"/>
                  </a:moveTo>
                  <a:cubicBezTo>
                    <a:pt x="5245" y="1"/>
                    <a:pt x="2760" y="8"/>
                    <a:pt x="275" y="23"/>
                  </a:cubicBezTo>
                  <a:cubicBezTo>
                    <a:pt x="0" y="30"/>
                    <a:pt x="0" y="454"/>
                    <a:pt x="275" y="454"/>
                  </a:cubicBezTo>
                  <a:cubicBezTo>
                    <a:pt x="2757" y="439"/>
                    <a:pt x="5239" y="431"/>
                    <a:pt x="7721" y="431"/>
                  </a:cubicBezTo>
                  <a:cubicBezTo>
                    <a:pt x="26365" y="431"/>
                    <a:pt x="45007" y="865"/>
                    <a:pt x="63633" y="1741"/>
                  </a:cubicBezTo>
                  <a:cubicBezTo>
                    <a:pt x="84629" y="2728"/>
                    <a:pt x="105598" y="4269"/>
                    <a:pt x="126509" y="6373"/>
                  </a:cubicBezTo>
                  <a:cubicBezTo>
                    <a:pt x="138293" y="7555"/>
                    <a:pt x="150065" y="8914"/>
                    <a:pt x="161804" y="10449"/>
                  </a:cubicBezTo>
                  <a:cubicBezTo>
                    <a:pt x="161814" y="10450"/>
                    <a:pt x="161823" y="10451"/>
                    <a:pt x="161832" y="10451"/>
                  </a:cubicBezTo>
                  <a:cubicBezTo>
                    <a:pt x="162078" y="10451"/>
                    <a:pt x="162068" y="10050"/>
                    <a:pt x="161804" y="10018"/>
                  </a:cubicBezTo>
                  <a:cubicBezTo>
                    <a:pt x="140860" y="7281"/>
                    <a:pt x="119839" y="5106"/>
                    <a:pt x="98772" y="3486"/>
                  </a:cubicBezTo>
                  <a:cubicBezTo>
                    <a:pt x="77815" y="1879"/>
                    <a:pt x="56813" y="827"/>
                    <a:pt x="35798" y="330"/>
                  </a:cubicBezTo>
                  <a:cubicBezTo>
                    <a:pt x="26446" y="108"/>
                    <a:pt x="17089" y="1"/>
                    <a:pt x="7731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142376" y="428625"/>
              <a:ext cx="9609667" cy="257372"/>
            </a:xfrm>
            <a:custGeom>
              <a:avLst/>
              <a:gdLst/>
              <a:ahLst/>
              <a:cxnLst/>
              <a:rect l="l" t="t" r="r" b="b"/>
              <a:pathLst>
                <a:path w="162607" h="4089" extrusionOk="0">
                  <a:moveTo>
                    <a:pt x="72163" y="0"/>
                  </a:moveTo>
                  <a:cubicBezTo>
                    <a:pt x="60091" y="0"/>
                    <a:pt x="48020" y="196"/>
                    <a:pt x="35955" y="586"/>
                  </a:cubicBezTo>
                  <a:cubicBezTo>
                    <a:pt x="24053" y="978"/>
                    <a:pt x="12157" y="1553"/>
                    <a:pt x="274" y="2324"/>
                  </a:cubicBezTo>
                  <a:cubicBezTo>
                    <a:pt x="4" y="2343"/>
                    <a:pt x="0" y="2755"/>
                    <a:pt x="262" y="2755"/>
                  </a:cubicBezTo>
                  <a:cubicBezTo>
                    <a:pt x="266" y="2755"/>
                    <a:pt x="270" y="2755"/>
                    <a:pt x="274" y="2755"/>
                  </a:cubicBezTo>
                  <a:cubicBezTo>
                    <a:pt x="21368" y="1390"/>
                    <a:pt x="42494" y="626"/>
                    <a:pt x="63626" y="462"/>
                  </a:cubicBezTo>
                  <a:cubicBezTo>
                    <a:pt x="66486" y="440"/>
                    <a:pt x="69345" y="429"/>
                    <a:pt x="72204" y="429"/>
                  </a:cubicBezTo>
                  <a:cubicBezTo>
                    <a:pt x="90372" y="429"/>
                    <a:pt x="108538" y="877"/>
                    <a:pt x="126684" y="1769"/>
                  </a:cubicBezTo>
                  <a:cubicBezTo>
                    <a:pt x="138580" y="2350"/>
                    <a:pt x="150463" y="3128"/>
                    <a:pt x="162332" y="4088"/>
                  </a:cubicBezTo>
                  <a:cubicBezTo>
                    <a:pt x="162338" y="4088"/>
                    <a:pt x="162344" y="4088"/>
                    <a:pt x="162350" y="4088"/>
                  </a:cubicBezTo>
                  <a:cubicBezTo>
                    <a:pt x="162606" y="4088"/>
                    <a:pt x="162600" y="3682"/>
                    <a:pt x="162332" y="3657"/>
                  </a:cubicBezTo>
                  <a:cubicBezTo>
                    <a:pt x="141272" y="1952"/>
                    <a:pt x="120159" y="835"/>
                    <a:pt x="99026" y="325"/>
                  </a:cubicBezTo>
                  <a:cubicBezTo>
                    <a:pt x="90073" y="108"/>
                    <a:pt x="81118" y="0"/>
                    <a:pt x="72163" y="0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5"/>
          <p:cNvGrpSpPr/>
          <p:nvPr/>
        </p:nvGrpSpPr>
        <p:grpSpPr>
          <a:xfrm rot="-2700000">
            <a:off x="-774102" y="-63659"/>
            <a:ext cx="2969091" cy="980265"/>
            <a:chOff x="-438868" y="3893166"/>
            <a:chExt cx="10321851" cy="980275"/>
          </a:xfrm>
        </p:grpSpPr>
        <p:sp>
          <p:nvSpPr>
            <p:cNvPr id="196" name="Google Shape;196;p15"/>
            <p:cNvSpPr/>
            <p:nvPr/>
          </p:nvSpPr>
          <p:spPr>
            <a:xfrm>
              <a:off x="-438868" y="3893166"/>
              <a:ext cx="10321851" cy="455955"/>
            </a:xfrm>
            <a:custGeom>
              <a:avLst/>
              <a:gdLst/>
              <a:ahLst/>
              <a:cxnLst/>
              <a:rect l="l" t="t" r="r" b="b"/>
              <a:pathLst>
                <a:path w="174658" h="7244" extrusionOk="0">
                  <a:moveTo>
                    <a:pt x="64178" y="1"/>
                  </a:moveTo>
                  <a:cubicBezTo>
                    <a:pt x="55869" y="1"/>
                    <a:pt x="47560" y="90"/>
                    <a:pt x="39254" y="267"/>
                  </a:cubicBezTo>
                  <a:cubicBezTo>
                    <a:pt x="26626" y="529"/>
                    <a:pt x="13999" y="1005"/>
                    <a:pt x="1385" y="1678"/>
                  </a:cubicBezTo>
                  <a:cubicBezTo>
                    <a:pt x="29" y="1749"/>
                    <a:pt x="1" y="3829"/>
                    <a:pt x="1318" y="3829"/>
                  </a:cubicBezTo>
                  <a:cubicBezTo>
                    <a:pt x="1340" y="3829"/>
                    <a:pt x="1362" y="3829"/>
                    <a:pt x="1385" y="3827"/>
                  </a:cubicBezTo>
                  <a:cubicBezTo>
                    <a:pt x="22301" y="2711"/>
                    <a:pt x="43251" y="2147"/>
                    <a:pt x="64198" y="2147"/>
                  </a:cubicBezTo>
                  <a:cubicBezTo>
                    <a:pt x="65671" y="2147"/>
                    <a:pt x="67144" y="2150"/>
                    <a:pt x="68617" y="2155"/>
                  </a:cubicBezTo>
                  <a:cubicBezTo>
                    <a:pt x="90926" y="2240"/>
                    <a:pt x="113228" y="2965"/>
                    <a:pt x="135497" y="4324"/>
                  </a:cubicBezTo>
                  <a:cubicBezTo>
                    <a:pt x="148105" y="5088"/>
                    <a:pt x="160706" y="6062"/>
                    <a:pt x="173281" y="7237"/>
                  </a:cubicBezTo>
                  <a:cubicBezTo>
                    <a:pt x="173321" y="7241"/>
                    <a:pt x="173361" y="7243"/>
                    <a:pt x="173399" y="7243"/>
                  </a:cubicBezTo>
                  <a:cubicBezTo>
                    <a:pt x="174657" y="7243"/>
                    <a:pt x="174606" y="5215"/>
                    <a:pt x="173281" y="5095"/>
                  </a:cubicBezTo>
                  <a:cubicBezTo>
                    <a:pt x="150959" y="3011"/>
                    <a:pt x="128572" y="1561"/>
                    <a:pt x="106166" y="757"/>
                  </a:cubicBezTo>
                  <a:cubicBezTo>
                    <a:pt x="92179" y="253"/>
                    <a:pt x="78178" y="1"/>
                    <a:pt x="64178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-200291" y="4363040"/>
              <a:ext cx="9379187" cy="510401"/>
            </a:xfrm>
            <a:custGeom>
              <a:avLst/>
              <a:gdLst/>
              <a:ahLst/>
              <a:cxnLst/>
              <a:rect l="l" t="t" r="r" b="b"/>
              <a:pathLst>
                <a:path w="158707" h="8109" extrusionOk="0">
                  <a:moveTo>
                    <a:pt x="269" y="1"/>
                  </a:moveTo>
                  <a:cubicBezTo>
                    <a:pt x="0" y="1"/>
                    <a:pt x="11" y="419"/>
                    <a:pt x="281" y="432"/>
                  </a:cubicBezTo>
                  <a:cubicBezTo>
                    <a:pt x="20904" y="1432"/>
                    <a:pt x="41527" y="2431"/>
                    <a:pt x="62150" y="3437"/>
                  </a:cubicBezTo>
                  <a:lnTo>
                    <a:pt x="123706" y="6423"/>
                  </a:lnTo>
                  <a:cubicBezTo>
                    <a:pt x="135281" y="6984"/>
                    <a:pt x="146850" y="7546"/>
                    <a:pt x="158426" y="8108"/>
                  </a:cubicBezTo>
                  <a:cubicBezTo>
                    <a:pt x="158430" y="8108"/>
                    <a:pt x="158434" y="8108"/>
                    <a:pt x="158439" y="8108"/>
                  </a:cubicBezTo>
                  <a:cubicBezTo>
                    <a:pt x="158707" y="8108"/>
                    <a:pt x="158696" y="7696"/>
                    <a:pt x="158426" y="7683"/>
                  </a:cubicBezTo>
                  <a:cubicBezTo>
                    <a:pt x="137803" y="6677"/>
                    <a:pt x="117180" y="5678"/>
                    <a:pt x="96557" y="4678"/>
                  </a:cubicBezTo>
                  <a:lnTo>
                    <a:pt x="35001" y="1686"/>
                  </a:lnTo>
                  <a:cubicBezTo>
                    <a:pt x="23426" y="1125"/>
                    <a:pt x="11857" y="563"/>
                    <a:pt x="281" y="1"/>
                  </a:cubicBezTo>
                  <a:cubicBezTo>
                    <a:pt x="277" y="1"/>
                    <a:pt x="273" y="1"/>
                    <a:pt x="26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7987381" y="-121635"/>
            <a:ext cx="1816926" cy="1322011"/>
            <a:chOff x="6521233" y="-112375"/>
            <a:chExt cx="2750418" cy="2001227"/>
          </a:xfrm>
        </p:grpSpPr>
        <p:sp>
          <p:nvSpPr>
            <p:cNvPr id="199" name="Google Shape;199;p15"/>
            <p:cNvSpPr/>
            <p:nvPr/>
          </p:nvSpPr>
          <p:spPr>
            <a:xfrm flipH="1">
              <a:off x="6521233" y="-112375"/>
              <a:ext cx="2694502" cy="2001227"/>
            </a:xfrm>
            <a:custGeom>
              <a:avLst/>
              <a:gdLst/>
              <a:ahLst/>
              <a:cxnLst/>
              <a:rect l="l" t="t" r="r" b="b"/>
              <a:pathLst>
                <a:path w="17926" h="13314" extrusionOk="0">
                  <a:moveTo>
                    <a:pt x="15424" y="1"/>
                  </a:moveTo>
                  <a:cubicBezTo>
                    <a:pt x="10302" y="3920"/>
                    <a:pt x="5122" y="7813"/>
                    <a:pt x="1" y="11733"/>
                  </a:cubicBezTo>
                  <a:cubicBezTo>
                    <a:pt x="1" y="12269"/>
                    <a:pt x="14" y="12778"/>
                    <a:pt x="14" y="13314"/>
                  </a:cubicBezTo>
                  <a:cubicBezTo>
                    <a:pt x="2607" y="13183"/>
                    <a:pt x="5214" y="13046"/>
                    <a:pt x="7742" y="12445"/>
                  </a:cubicBezTo>
                  <a:cubicBezTo>
                    <a:pt x="10263" y="11844"/>
                    <a:pt x="12726" y="10733"/>
                    <a:pt x="14568" y="8904"/>
                  </a:cubicBezTo>
                  <a:cubicBezTo>
                    <a:pt x="16763" y="6709"/>
                    <a:pt x="17926" y="3522"/>
                    <a:pt x="17651" y="425"/>
                  </a:cubicBezTo>
                  <a:cubicBezTo>
                    <a:pt x="16900" y="373"/>
                    <a:pt x="16169" y="53"/>
                    <a:pt x="1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flipH="1">
              <a:off x="6603603" y="-58414"/>
              <a:ext cx="2668047" cy="1896461"/>
            </a:xfrm>
            <a:custGeom>
              <a:avLst/>
              <a:gdLst/>
              <a:ahLst/>
              <a:cxnLst/>
              <a:rect l="l" t="t" r="r" b="b"/>
              <a:pathLst>
                <a:path w="17750" h="12617" extrusionOk="0">
                  <a:moveTo>
                    <a:pt x="17749" y="1"/>
                  </a:moveTo>
                  <a:lnTo>
                    <a:pt x="17749" y="1"/>
                  </a:lnTo>
                  <a:cubicBezTo>
                    <a:pt x="15189" y="32"/>
                    <a:pt x="12626" y="36"/>
                    <a:pt x="10063" y="36"/>
                  </a:cubicBezTo>
                  <a:cubicBezTo>
                    <a:pt x="9153" y="36"/>
                    <a:pt x="8243" y="36"/>
                    <a:pt x="7333" y="36"/>
                  </a:cubicBezTo>
                  <a:cubicBezTo>
                    <a:pt x="4908" y="36"/>
                    <a:pt x="2482" y="39"/>
                    <a:pt x="59" y="66"/>
                  </a:cubicBezTo>
                  <a:cubicBezTo>
                    <a:pt x="0" y="4286"/>
                    <a:pt x="562" y="8382"/>
                    <a:pt x="503" y="12602"/>
                  </a:cubicBezTo>
                  <a:cubicBezTo>
                    <a:pt x="738" y="12612"/>
                    <a:pt x="972" y="12617"/>
                    <a:pt x="1207" y="12617"/>
                  </a:cubicBezTo>
                  <a:cubicBezTo>
                    <a:pt x="4815" y="12617"/>
                    <a:pt x="8414" y="11445"/>
                    <a:pt x="11328" y="9316"/>
                  </a:cubicBezTo>
                  <a:cubicBezTo>
                    <a:pt x="14431" y="7049"/>
                    <a:pt x="16737" y="3711"/>
                    <a:pt x="17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flipH="1">
              <a:off x="6842303" y="71303"/>
              <a:ext cx="2109335" cy="1111542"/>
            </a:xfrm>
            <a:custGeom>
              <a:avLst/>
              <a:gdLst/>
              <a:ahLst/>
              <a:cxnLst/>
              <a:rect l="l" t="t" r="r" b="b"/>
              <a:pathLst>
                <a:path w="14033" h="7395" extrusionOk="0">
                  <a:moveTo>
                    <a:pt x="14033" y="0"/>
                  </a:moveTo>
                  <a:cubicBezTo>
                    <a:pt x="11492" y="4148"/>
                    <a:pt x="6938" y="6957"/>
                    <a:pt x="2085" y="7290"/>
                  </a:cubicBezTo>
                  <a:cubicBezTo>
                    <a:pt x="1688" y="7324"/>
                    <a:pt x="1291" y="7338"/>
                    <a:pt x="893" y="7338"/>
                  </a:cubicBezTo>
                  <a:cubicBezTo>
                    <a:pt x="597" y="7338"/>
                    <a:pt x="299" y="7330"/>
                    <a:pt x="1" y="7317"/>
                  </a:cubicBezTo>
                  <a:lnTo>
                    <a:pt x="1" y="7317"/>
                  </a:lnTo>
                  <a:cubicBezTo>
                    <a:pt x="484" y="7371"/>
                    <a:pt x="970" y="7394"/>
                    <a:pt x="1457" y="7394"/>
                  </a:cubicBezTo>
                  <a:cubicBezTo>
                    <a:pt x="1668" y="7394"/>
                    <a:pt x="1880" y="7390"/>
                    <a:pt x="2091" y="7382"/>
                  </a:cubicBezTo>
                  <a:cubicBezTo>
                    <a:pt x="6991" y="7192"/>
                    <a:pt x="11681" y="4312"/>
                    <a:pt x="1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flipH="1">
              <a:off x="6979691" y="97758"/>
              <a:ext cx="1741070" cy="437101"/>
            </a:xfrm>
            <a:custGeom>
              <a:avLst/>
              <a:gdLst/>
              <a:ahLst/>
              <a:cxnLst/>
              <a:rect l="l" t="t" r="r" b="b"/>
              <a:pathLst>
                <a:path w="11583" h="2908" extrusionOk="0">
                  <a:moveTo>
                    <a:pt x="11582" y="0"/>
                  </a:moveTo>
                  <a:cubicBezTo>
                    <a:pt x="9002" y="1562"/>
                    <a:pt x="6030" y="2509"/>
                    <a:pt x="3025" y="2738"/>
                  </a:cubicBezTo>
                  <a:cubicBezTo>
                    <a:pt x="2522" y="2777"/>
                    <a:pt x="2017" y="2796"/>
                    <a:pt x="1512" y="2796"/>
                  </a:cubicBezTo>
                  <a:cubicBezTo>
                    <a:pt x="1008" y="2796"/>
                    <a:pt x="503" y="2777"/>
                    <a:pt x="0" y="2738"/>
                  </a:cubicBezTo>
                  <a:lnTo>
                    <a:pt x="0" y="2738"/>
                  </a:lnTo>
                  <a:cubicBezTo>
                    <a:pt x="248" y="2770"/>
                    <a:pt x="503" y="2803"/>
                    <a:pt x="751" y="2829"/>
                  </a:cubicBezTo>
                  <a:lnTo>
                    <a:pt x="1509" y="2888"/>
                  </a:lnTo>
                  <a:lnTo>
                    <a:pt x="2273" y="2907"/>
                  </a:lnTo>
                  <a:cubicBezTo>
                    <a:pt x="5559" y="2888"/>
                    <a:pt x="8897" y="1895"/>
                    <a:pt x="1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5"/>
          <p:cNvSpPr txBox="1">
            <a:spLocks noGrp="1"/>
          </p:cNvSpPr>
          <p:nvPr>
            <p:ph type="ctrTitle"/>
          </p:nvPr>
        </p:nvSpPr>
        <p:spPr>
          <a:xfrm>
            <a:off x="706950" y="539375"/>
            <a:ext cx="77301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None/>
              <a:defRPr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1"/>
          </p:nvPr>
        </p:nvSpPr>
        <p:spPr>
          <a:xfrm>
            <a:off x="719575" y="1685775"/>
            <a:ext cx="7711200" cy="29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0E2A47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5" name="Google Shape;205;p15"/>
          <p:cNvGrpSpPr/>
          <p:nvPr/>
        </p:nvGrpSpPr>
        <p:grpSpPr>
          <a:xfrm rot="10800000">
            <a:off x="437781" y="4154157"/>
            <a:ext cx="441105" cy="584315"/>
            <a:chOff x="6716928" y="-171637"/>
            <a:chExt cx="584246" cy="773928"/>
          </a:xfrm>
        </p:grpSpPr>
        <p:sp>
          <p:nvSpPr>
            <p:cNvPr id="206" name="Google Shape;206;p15"/>
            <p:cNvSpPr/>
            <p:nvPr/>
          </p:nvSpPr>
          <p:spPr>
            <a:xfrm>
              <a:off x="6965209" y="283778"/>
              <a:ext cx="335965" cy="318512"/>
            </a:xfrm>
            <a:custGeom>
              <a:avLst/>
              <a:gdLst/>
              <a:ahLst/>
              <a:cxnLst/>
              <a:rect l="l" t="t" r="r" b="b"/>
              <a:pathLst>
                <a:path w="3927" h="3723" extrusionOk="0">
                  <a:moveTo>
                    <a:pt x="2052" y="0"/>
                  </a:moveTo>
                  <a:cubicBezTo>
                    <a:pt x="1907" y="0"/>
                    <a:pt x="1762" y="81"/>
                    <a:pt x="1706" y="247"/>
                  </a:cubicBezTo>
                  <a:lnTo>
                    <a:pt x="1386" y="1181"/>
                  </a:lnTo>
                  <a:lnTo>
                    <a:pt x="386" y="1416"/>
                  </a:lnTo>
                  <a:cubicBezTo>
                    <a:pt x="27" y="1501"/>
                    <a:pt x="1" y="1997"/>
                    <a:pt x="347" y="2122"/>
                  </a:cubicBezTo>
                  <a:lnTo>
                    <a:pt x="1281" y="2435"/>
                  </a:lnTo>
                  <a:lnTo>
                    <a:pt x="1517" y="3441"/>
                  </a:lnTo>
                  <a:cubicBezTo>
                    <a:pt x="1561" y="3627"/>
                    <a:pt x="1717" y="3722"/>
                    <a:pt x="1874" y="3722"/>
                  </a:cubicBezTo>
                  <a:cubicBezTo>
                    <a:pt x="2019" y="3722"/>
                    <a:pt x="2165" y="3640"/>
                    <a:pt x="2222" y="3474"/>
                  </a:cubicBezTo>
                  <a:lnTo>
                    <a:pt x="2542" y="2546"/>
                  </a:lnTo>
                  <a:lnTo>
                    <a:pt x="3542" y="2304"/>
                  </a:lnTo>
                  <a:cubicBezTo>
                    <a:pt x="3901" y="2220"/>
                    <a:pt x="3927" y="1723"/>
                    <a:pt x="3581" y="1605"/>
                  </a:cubicBezTo>
                  <a:lnTo>
                    <a:pt x="2647" y="1285"/>
                  </a:lnTo>
                  <a:lnTo>
                    <a:pt x="2411" y="279"/>
                  </a:lnTo>
                  <a:cubicBezTo>
                    <a:pt x="2367" y="96"/>
                    <a:pt x="2209" y="0"/>
                    <a:pt x="2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716928" y="-171637"/>
              <a:ext cx="185385" cy="175850"/>
            </a:xfrm>
            <a:custGeom>
              <a:avLst/>
              <a:gdLst/>
              <a:ahLst/>
              <a:cxnLst/>
              <a:rect l="l" t="t" r="r" b="b"/>
              <a:pathLst>
                <a:path w="2516" h="2387" extrusionOk="0">
                  <a:moveTo>
                    <a:pt x="1316" y="1"/>
                  </a:moveTo>
                  <a:cubicBezTo>
                    <a:pt x="1223" y="1"/>
                    <a:pt x="1130" y="53"/>
                    <a:pt x="1092" y="160"/>
                  </a:cubicBezTo>
                  <a:lnTo>
                    <a:pt x="889" y="754"/>
                  </a:lnTo>
                  <a:lnTo>
                    <a:pt x="249" y="911"/>
                  </a:lnTo>
                  <a:cubicBezTo>
                    <a:pt x="20" y="963"/>
                    <a:pt x="1" y="1284"/>
                    <a:pt x="223" y="1355"/>
                  </a:cubicBezTo>
                  <a:lnTo>
                    <a:pt x="824" y="1564"/>
                  </a:lnTo>
                  <a:lnTo>
                    <a:pt x="974" y="2205"/>
                  </a:lnTo>
                  <a:cubicBezTo>
                    <a:pt x="1001" y="2324"/>
                    <a:pt x="1101" y="2386"/>
                    <a:pt x="1202" y="2386"/>
                  </a:cubicBezTo>
                  <a:cubicBezTo>
                    <a:pt x="1295" y="2386"/>
                    <a:pt x="1387" y="2334"/>
                    <a:pt x="1425" y="2224"/>
                  </a:cubicBezTo>
                  <a:lnTo>
                    <a:pt x="1627" y="1630"/>
                  </a:lnTo>
                  <a:lnTo>
                    <a:pt x="2274" y="1480"/>
                  </a:lnTo>
                  <a:cubicBezTo>
                    <a:pt x="2503" y="1421"/>
                    <a:pt x="2516" y="1107"/>
                    <a:pt x="2294" y="1029"/>
                  </a:cubicBezTo>
                  <a:lnTo>
                    <a:pt x="1699" y="826"/>
                  </a:lnTo>
                  <a:lnTo>
                    <a:pt x="1543" y="180"/>
                  </a:lnTo>
                  <a:cubicBezTo>
                    <a:pt x="1515" y="61"/>
                    <a:pt x="1416" y="1"/>
                    <a:pt x="1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5"/>
          <p:cNvSpPr/>
          <p:nvPr/>
        </p:nvSpPr>
        <p:spPr>
          <a:xfrm rot="10800000">
            <a:off x="8430721" y="3262682"/>
            <a:ext cx="139965" cy="132765"/>
          </a:xfrm>
          <a:custGeom>
            <a:avLst/>
            <a:gdLst/>
            <a:ahLst/>
            <a:cxnLst/>
            <a:rect l="l" t="t" r="r" b="b"/>
            <a:pathLst>
              <a:path w="2516" h="2387" extrusionOk="0">
                <a:moveTo>
                  <a:pt x="1316" y="1"/>
                </a:moveTo>
                <a:cubicBezTo>
                  <a:pt x="1223" y="1"/>
                  <a:pt x="1130" y="53"/>
                  <a:pt x="1092" y="160"/>
                </a:cubicBezTo>
                <a:lnTo>
                  <a:pt x="889" y="754"/>
                </a:lnTo>
                <a:lnTo>
                  <a:pt x="249" y="911"/>
                </a:lnTo>
                <a:cubicBezTo>
                  <a:pt x="20" y="963"/>
                  <a:pt x="1" y="1284"/>
                  <a:pt x="223" y="1355"/>
                </a:cubicBezTo>
                <a:lnTo>
                  <a:pt x="824" y="1564"/>
                </a:lnTo>
                <a:lnTo>
                  <a:pt x="974" y="2205"/>
                </a:lnTo>
                <a:cubicBezTo>
                  <a:pt x="1001" y="2324"/>
                  <a:pt x="1101" y="2386"/>
                  <a:pt x="1202" y="2386"/>
                </a:cubicBezTo>
                <a:cubicBezTo>
                  <a:pt x="1295" y="2386"/>
                  <a:pt x="1387" y="2334"/>
                  <a:pt x="1425" y="2224"/>
                </a:cubicBezTo>
                <a:lnTo>
                  <a:pt x="1627" y="1630"/>
                </a:lnTo>
                <a:lnTo>
                  <a:pt x="2274" y="1480"/>
                </a:lnTo>
                <a:cubicBezTo>
                  <a:pt x="2503" y="1421"/>
                  <a:pt x="2516" y="1107"/>
                  <a:pt x="2294" y="1029"/>
                </a:cubicBezTo>
                <a:lnTo>
                  <a:pt x="1699" y="826"/>
                </a:lnTo>
                <a:lnTo>
                  <a:pt x="1543" y="180"/>
                </a:lnTo>
                <a:cubicBezTo>
                  <a:pt x="1515" y="61"/>
                  <a:pt x="1416" y="1"/>
                  <a:pt x="1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9"/>
          <p:cNvGrpSpPr/>
          <p:nvPr/>
        </p:nvGrpSpPr>
        <p:grpSpPr>
          <a:xfrm rot="2700000" flipH="1">
            <a:off x="-1181680" y="4544260"/>
            <a:ext cx="2823046" cy="1356473"/>
            <a:chOff x="-442650" y="428625"/>
            <a:chExt cx="10036174" cy="1356486"/>
          </a:xfrm>
        </p:grpSpPr>
        <p:sp>
          <p:nvSpPr>
            <p:cNvPr id="268" name="Google Shape;268;p19"/>
            <p:cNvSpPr/>
            <p:nvPr/>
          </p:nvSpPr>
          <p:spPr>
            <a:xfrm>
              <a:off x="-442650" y="725341"/>
              <a:ext cx="10036174" cy="407049"/>
            </a:xfrm>
            <a:custGeom>
              <a:avLst/>
              <a:gdLst/>
              <a:ahLst/>
              <a:cxnLst/>
              <a:rect l="l" t="t" r="r" b="b"/>
              <a:pathLst>
                <a:path w="169824" h="6467" extrusionOk="0">
                  <a:moveTo>
                    <a:pt x="102399" y="1"/>
                  </a:moveTo>
                  <a:cubicBezTo>
                    <a:pt x="80963" y="1"/>
                    <a:pt x="59527" y="582"/>
                    <a:pt x="38116" y="1745"/>
                  </a:cubicBezTo>
                  <a:cubicBezTo>
                    <a:pt x="25861" y="2411"/>
                    <a:pt x="13612" y="3274"/>
                    <a:pt x="1384" y="4319"/>
                  </a:cubicBezTo>
                  <a:cubicBezTo>
                    <a:pt x="48" y="4433"/>
                    <a:pt x="0" y="6466"/>
                    <a:pt x="1276" y="6466"/>
                  </a:cubicBezTo>
                  <a:cubicBezTo>
                    <a:pt x="1311" y="6466"/>
                    <a:pt x="1347" y="6465"/>
                    <a:pt x="1384" y="6462"/>
                  </a:cubicBezTo>
                  <a:cubicBezTo>
                    <a:pt x="23091" y="4606"/>
                    <a:pt x="44851" y="3346"/>
                    <a:pt x="66624" y="2686"/>
                  </a:cubicBezTo>
                  <a:cubicBezTo>
                    <a:pt x="78588" y="2325"/>
                    <a:pt x="90559" y="2144"/>
                    <a:pt x="102528" y="2144"/>
                  </a:cubicBezTo>
                  <a:cubicBezTo>
                    <a:pt x="112236" y="2144"/>
                    <a:pt x="121944" y="2263"/>
                    <a:pt x="131648" y="2503"/>
                  </a:cubicBezTo>
                  <a:cubicBezTo>
                    <a:pt x="143922" y="2803"/>
                    <a:pt x="156190" y="3300"/>
                    <a:pt x="168445" y="3986"/>
                  </a:cubicBezTo>
                  <a:cubicBezTo>
                    <a:pt x="168468" y="3987"/>
                    <a:pt x="168490" y="3988"/>
                    <a:pt x="168512" y="3988"/>
                  </a:cubicBezTo>
                  <a:cubicBezTo>
                    <a:pt x="169823" y="3988"/>
                    <a:pt x="169801" y="1914"/>
                    <a:pt x="168445" y="1837"/>
                  </a:cubicBezTo>
                  <a:cubicBezTo>
                    <a:pt x="146692" y="628"/>
                    <a:pt x="124906" y="7"/>
                    <a:pt x="103114" y="1"/>
                  </a:cubicBezTo>
                  <a:cubicBezTo>
                    <a:pt x="102876" y="1"/>
                    <a:pt x="102638" y="1"/>
                    <a:pt x="10239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-297211" y="1127299"/>
              <a:ext cx="9578405" cy="657812"/>
            </a:xfrm>
            <a:custGeom>
              <a:avLst/>
              <a:gdLst/>
              <a:ahLst/>
              <a:cxnLst/>
              <a:rect l="l" t="t" r="r" b="b"/>
              <a:pathLst>
                <a:path w="162078" h="10451" extrusionOk="0">
                  <a:moveTo>
                    <a:pt x="7731" y="1"/>
                  </a:moveTo>
                  <a:cubicBezTo>
                    <a:pt x="5245" y="1"/>
                    <a:pt x="2760" y="8"/>
                    <a:pt x="275" y="23"/>
                  </a:cubicBezTo>
                  <a:cubicBezTo>
                    <a:pt x="0" y="30"/>
                    <a:pt x="0" y="454"/>
                    <a:pt x="275" y="454"/>
                  </a:cubicBezTo>
                  <a:cubicBezTo>
                    <a:pt x="2757" y="439"/>
                    <a:pt x="5239" y="431"/>
                    <a:pt x="7721" y="431"/>
                  </a:cubicBezTo>
                  <a:cubicBezTo>
                    <a:pt x="26365" y="431"/>
                    <a:pt x="45007" y="865"/>
                    <a:pt x="63633" y="1741"/>
                  </a:cubicBezTo>
                  <a:cubicBezTo>
                    <a:pt x="84629" y="2728"/>
                    <a:pt x="105598" y="4269"/>
                    <a:pt x="126509" y="6373"/>
                  </a:cubicBezTo>
                  <a:cubicBezTo>
                    <a:pt x="138293" y="7555"/>
                    <a:pt x="150065" y="8914"/>
                    <a:pt x="161804" y="10449"/>
                  </a:cubicBezTo>
                  <a:cubicBezTo>
                    <a:pt x="161814" y="10450"/>
                    <a:pt x="161823" y="10451"/>
                    <a:pt x="161832" y="10451"/>
                  </a:cubicBezTo>
                  <a:cubicBezTo>
                    <a:pt x="162078" y="10451"/>
                    <a:pt x="162068" y="10050"/>
                    <a:pt x="161804" y="10018"/>
                  </a:cubicBezTo>
                  <a:cubicBezTo>
                    <a:pt x="140860" y="7281"/>
                    <a:pt x="119839" y="5106"/>
                    <a:pt x="98772" y="3486"/>
                  </a:cubicBezTo>
                  <a:cubicBezTo>
                    <a:pt x="77815" y="1879"/>
                    <a:pt x="56813" y="827"/>
                    <a:pt x="35798" y="330"/>
                  </a:cubicBezTo>
                  <a:cubicBezTo>
                    <a:pt x="26446" y="108"/>
                    <a:pt x="17089" y="1"/>
                    <a:pt x="7731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-142376" y="428625"/>
              <a:ext cx="9609667" cy="257372"/>
            </a:xfrm>
            <a:custGeom>
              <a:avLst/>
              <a:gdLst/>
              <a:ahLst/>
              <a:cxnLst/>
              <a:rect l="l" t="t" r="r" b="b"/>
              <a:pathLst>
                <a:path w="162607" h="4089" extrusionOk="0">
                  <a:moveTo>
                    <a:pt x="72163" y="0"/>
                  </a:moveTo>
                  <a:cubicBezTo>
                    <a:pt x="60091" y="0"/>
                    <a:pt x="48020" y="196"/>
                    <a:pt x="35955" y="586"/>
                  </a:cubicBezTo>
                  <a:cubicBezTo>
                    <a:pt x="24053" y="978"/>
                    <a:pt x="12157" y="1553"/>
                    <a:pt x="274" y="2324"/>
                  </a:cubicBezTo>
                  <a:cubicBezTo>
                    <a:pt x="4" y="2343"/>
                    <a:pt x="0" y="2755"/>
                    <a:pt x="262" y="2755"/>
                  </a:cubicBezTo>
                  <a:cubicBezTo>
                    <a:pt x="266" y="2755"/>
                    <a:pt x="270" y="2755"/>
                    <a:pt x="274" y="2755"/>
                  </a:cubicBezTo>
                  <a:cubicBezTo>
                    <a:pt x="21368" y="1390"/>
                    <a:pt x="42494" y="626"/>
                    <a:pt x="63626" y="462"/>
                  </a:cubicBezTo>
                  <a:cubicBezTo>
                    <a:pt x="66486" y="440"/>
                    <a:pt x="69345" y="429"/>
                    <a:pt x="72204" y="429"/>
                  </a:cubicBezTo>
                  <a:cubicBezTo>
                    <a:pt x="90372" y="429"/>
                    <a:pt x="108538" y="877"/>
                    <a:pt x="126684" y="1769"/>
                  </a:cubicBezTo>
                  <a:cubicBezTo>
                    <a:pt x="138580" y="2350"/>
                    <a:pt x="150463" y="3128"/>
                    <a:pt x="162332" y="4088"/>
                  </a:cubicBezTo>
                  <a:cubicBezTo>
                    <a:pt x="162338" y="4088"/>
                    <a:pt x="162344" y="4088"/>
                    <a:pt x="162350" y="4088"/>
                  </a:cubicBezTo>
                  <a:cubicBezTo>
                    <a:pt x="162606" y="4088"/>
                    <a:pt x="162600" y="3682"/>
                    <a:pt x="162332" y="3657"/>
                  </a:cubicBezTo>
                  <a:cubicBezTo>
                    <a:pt x="141272" y="1952"/>
                    <a:pt x="120159" y="835"/>
                    <a:pt x="99026" y="325"/>
                  </a:cubicBezTo>
                  <a:cubicBezTo>
                    <a:pt x="90073" y="108"/>
                    <a:pt x="81118" y="0"/>
                    <a:pt x="72163" y="0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19"/>
          <p:cNvGrpSpPr/>
          <p:nvPr/>
        </p:nvGrpSpPr>
        <p:grpSpPr>
          <a:xfrm rot="2700000" flipH="1">
            <a:off x="7045424" y="100732"/>
            <a:ext cx="2969091" cy="718114"/>
            <a:chOff x="-438898" y="4155320"/>
            <a:chExt cx="10321851" cy="718121"/>
          </a:xfrm>
        </p:grpSpPr>
        <p:sp>
          <p:nvSpPr>
            <p:cNvPr id="272" name="Google Shape;272;p19"/>
            <p:cNvSpPr/>
            <p:nvPr/>
          </p:nvSpPr>
          <p:spPr>
            <a:xfrm>
              <a:off x="-438898" y="4155320"/>
              <a:ext cx="10321851" cy="455955"/>
            </a:xfrm>
            <a:custGeom>
              <a:avLst/>
              <a:gdLst/>
              <a:ahLst/>
              <a:cxnLst/>
              <a:rect l="l" t="t" r="r" b="b"/>
              <a:pathLst>
                <a:path w="174658" h="7244" extrusionOk="0">
                  <a:moveTo>
                    <a:pt x="64178" y="1"/>
                  </a:moveTo>
                  <a:cubicBezTo>
                    <a:pt x="55869" y="1"/>
                    <a:pt x="47560" y="90"/>
                    <a:pt x="39254" y="267"/>
                  </a:cubicBezTo>
                  <a:cubicBezTo>
                    <a:pt x="26626" y="529"/>
                    <a:pt x="13999" y="1005"/>
                    <a:pt x="1385" y="1678"/>
                  </a:cubicBezTo>
                  <a:cubicBezTo>
                    <a:pt x="29" y="1749"/>
                    <a:pt x="1" y="3829"/>
                    <a:pt x="1318" y="3829"/>
                  </a:cubicBezTo>
                  <a:cubicBezTo>
                    <a:pt x="1340" y="3829"/>
                    <a:pt x="1362" y="3829"/>
                    <a:pt x="1385" y="3827"/>
                  </a:cubicBezTo>
                  <a:cubicBezTo>
                    <a:pt x="22301" y="2711"/>
                    <a:pt x="43251" y="2147"/>
                    <a:pt x="64198" y="2147"/>
                  </a:cubicBezTo>
                  <a:cubicBezTo>
                    <a:pt x="65671" y="2147"/>
                    <a:pt x="67144" y="2150"/>
                    <a:pt x="68617" y="2155"/>
                  </a:cubicBezTo>
                  <a:cubicBezTo>
                    <a:pt x="90926" y="2240"/>
                    <a:pt x="113228" y="2965"/>
                    <a:pt x="135497" y="4324"/>
                  </a:cubicBezTo>
                  <a:cubicBezTo>
                    <a:pt x="148105" y="5088"/>
                    <a:pt x="160706" y="6062"/>
                    <a:pt x="173281" y="7237"/>
                  </a:cubicBezTo>
                  <a:cubicBezTo>
                    <a:pt x="173321" y="7241"/>
                    <a:pt x="173361" y="7243"/>
                    <a:pt x="173399" y="7243"/>
                  </a:cubicBezTo>
                  <a:cubicBezTo>
                    <a:pt x="174657" y="7243"/>
                    <a:pt x="174606" y="5215"/>
                    <a:pt x="173281" y="5095"/>
                  </a:cubicBezTo>
                  <a:cubicBezTo>
                    <a:pt x="150959" y="3011"/>
                    <a:pt x="128572" y="1561"/>
                    <a:pt x="106166" y="757"/>
                  </a:cubicBezTo>
                  <a:cubicBezTo>
                    <a:pt x="92179" y="253"/>
                    <a:pt x="78178" y="1"/>
                    <a:pt x="64178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-200291" y="4363040"/>
              <a:ext cx="9379187" cy="510401"/>
            </a:xfrm>
            <a:custGeom>
              <a:avLst/>
              <a:gdLst/>
              <a:ahLst/>
              <a:cxnLst/>
              <a:rect l="l" t="t" r="r" b="b"/>
              <a:pathLst>
                <a:path w="158707" h="8109" extrusionOk="0">
                  <a:moveTo>
                    <a:pt x="269" y="1"/>
                  </a:moveTo>
                  <a:cubicBezTo>
                    <a:pt x="0" y="1"/>
                    <a:pt x="11" y="419"/>
                    <a:pt x="281" y="432"/>
                  </a:cubicBezTo>
                  <a:cubicBezTo>
                    <a:pt x="20904" y="1432"/>
                    <a:pt x="41527" y="2431"/>
                    <a:pt x="62150" y="3437"/>
                  </a:cubicBezTo>
                  <a:lnTo>
                    <a:pt x="123706" y="6423"/>
                  </a:lnTo>
                  <a:cubicBezTo>
                    <a:pt x="135281" y="6984"/>
                    <a:pt x="146850" y="7546"/>
                    <a:pt x="158426" y="8108"/>
                  </a:cubicBezTo>
                  <a:cubicBezTo>
                    <a:pt x="158430" y="8108"/>
                    <a:pt x="158434" y="8108"/>
                    <a:pt x="158439" y="8108"/>
                  </a:cubicBezTo>
                  <a:cubicBezTo>
                    <a:pt x="158707" y="8108"/>
                    <a:pt x="158696" y="7696"/>
                    <a:pt x="158426" y="7683"/>
                  </a:cubicBezTo>
                  <a:cubicBezTo>
                    <a:pt x="137803" y="6677"/>
                    <a:pt x="117180" y="5678"/>
                    <a:pt x="96557" y="4678"/>
                  </a:cubicBezTo>
                  <a:lnTo>
                    <a:pt x="35001" y="1686"/>
                  </a:lnTo>
                  <a:cubicBezTo>
                    <a:pt x="23426" y="1125"/>
                    <a:pt x="11857" y="563"/>
                    <a:pt x="281" y="1"/>
                  </a:cubicBezTo>
                  <a:cubicBezTo>
                    <a:pt x="277" y="1"/>
                    <a:pt x="273" y="1"/>
                    <a:pt x="26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9"/>
          <p:cNvGrpSpPr/>
          <p:nvPr/>
        </p:nvGrpSpPr>
        <p:grpSpPr>
          <a:xfrm flipH="1">
            <a:off x="-566465" y="-121635"/>
            <a:ext cx="1816926" cy="1322011"/>
            <a:chOff x="6521233" y="-112375"/>
            <a:chExt cx="2750418" cy="2001227"/>
          </a:xfrm>
        </p:grpSpPr>
        <p:sp>
          <p:nvSpPr>
            <p:cNvPr id="275" name="Google Shape;275;p19"/>
            <p:cNvSpPr/>
            <p:nvPr/>
          </p:nvSpPr>
          <p:spPr>
            <a:xfrm flipH="1">
              <a:off x="6521233" y="-112375"/>
              <a:ext cx="2694502" cy="2001227"/>
            </a:xfrm>
            <a:custGeom>
              <a:avLst/>
              <a:gdLst/>
              <a:ahLst/>
              <a:cxnLst/>
              <a:rect l="l" t="t" r="r" b="b"/>
              <a:pathLst>
                <a:path w="17926" h="13314" extrusionOk="0">
                  <a:moveTo>
                    <a:pt x="15424" y="1"/>
                  </a:moveTo>
                  <a:cubicBezTo>
                    <a:pt x="10302" y="3920"/>
                    <a:pt x="5122" y="7813"/>
                    <a:pt x="1" y="11733"/>
                  </a:cubicBezTo>
                  <a:cubicBezTo>
                    <a:pt x="1" y="12269"/>
                    <a:pt x="14" y="12778"/>
                    <a:pt x="14" y="13314"/>
                  </a:cubicBezTo>
                  <a:cubicBezTo>
                    <a:pt x="2607" y="13183"/>
                    <a:pt x="5214" y="13046"/>
                    <a:pt x="7742" y="12445"/>
                  </a:cubicBezTo>
                  <a:cubicBezTo>
                    <a:pt x="10263" y="11844"/>
                    <a:pt x="12726" y="10733"/>
                    <a:pt x="14568" y="8904"/>
                  </a:cubicBezTo>
                  <a:cubicBezTo>
                    <a:pt x="16763" y="6709"/>
                    <a:pt x="17926" y="3522"/>
                    <a:pt x="17651" y="425"/>
                  </a:cubicBezTo>
                  <a:cubicBezTo>
                    <a:pt x="16900" y="373"/>
                    <a:pt x="16169" y="53"/>
                    <a:pt x="1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 flipH="1">
              <a:off x="6603603" y="-58414"/>
              <a:ext cx="2668047" cy="1896461"/>
            </a:xfrm>
            <a:custGeom>
              <a:avLst/>
              <a:gdLst/>
              <a:ahLst/>
              <a:cxnLst/>
              <a:rect l="l" t="t" r="r" b="b"/>
              <a:pathLst>
                <a:path w="17750" h="12617" extrusionOk="0">
                  <a:moveTo>
                    <a:pt x="17749" y="1"/>
                  </a:moveTo>
                  <a:lnTo>
                    <a:pt x="17749" y="1"/>
                  </a:lnTo>
                  <a:cubicBezTo>
                    <a:pt x="15189" y="32"/>
                    <a:pt x="12626" y="36"/>
                    <a:pt x="10063" y="36"/>
                  </a:cubicBezTo>
                  <a:cubicBezTo>
                    <a:pt x="9153" y="36"/>
                    <a:pt x="8243" y="36"/>
                    <a:pt x="7333" y="36"/>
                  </a:cubicBezTo>
                  <a:cubicBezTo>
                    <a:pt x="4908" y="36"/>
                    <a:pt x="2482" y="39"/>
                    <a:pt x="59" y="66"/>
                  </a:cubicBezTo>
                  <a:cubicBezTo>
                    <a:pt x="0" y="4286"/>
                    <a:pt x="562" y="8382"/>
                    <a:pt x="503" y="12602"/>
                  </a:cubicBezTo>
                  <a:cubicBezTo>
                    <a:pt x="738" y="12612"/>
                    <a:pt x="972" y="12617"/>
                    <a:pt x="1207" y="12617"/>
                  </a:cubicBezTo>
                  <a:cubicBezTo>
                    <a:pt x="4815" y="12617"/>
                    <a:pt x="8414" y="11445"/>
                    <a:pt x="11328" y="9316"/>
                  </a:cubicBezTo>
                  <a:cubicBezTo>
                    <a:pt x="14431" y="7049"/>
                    <a:pt x="16737" y="3711"/>
                    <a:pt x="17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 flipH="1">
              <a:off x="6842303" y="71303"/>
              <a:ext cx="2109335" cy="1111542"/>
            </a:xfrm>
            <a:custGeom>
              <a:avLst/>
              <a:gdLst/>
              <a:ahLst/>
              <a:cxnLst/>
              <a:rect l="l" t="t" r="r" b="b"/>
              <a:pathLst>
                <a:path w="14033" h="7395" extrusionOk="0">
                  <a:moveTo>
                    <a:pt x="14033" y="0"/>
                  </a:moveTo>
                  <a:cubicBezTo>
                    <a:pt x="11492" y="4148"/>
                    <a:pt x="6938" y="6957"/>
                    <a:pt x="2085" y="7290"/>
                  </a:cubicBezTo>
                  <a:cubicBezTo>
                    <a:pt x="1688" y="7324"/>
                    <a:pt x="1291" y="7338"/>
                    <a:pt x="893" y="7338"/>
                  </a:cubicBezTo>
                  <a:cubicBezTo>
                    <a:pt x="597" y="7338"/>
                    <a:pt x="299" y="7330"/>
                    <a:pt x="1" y="7317"/>
                  </a:cubicBezTo>
                  <a:lnTo>
                    <a:pt x="1" y="7317"/>
                  </a:lnTo>
                  <a:cubicBezTo>
                    <a:pt x="484" y="7371"/>
                    <a:pt x="970" y="7394"/>
                    <a:pt x="1457" y="7394"/>
                  </a:cubicBezTo>
                  <a:cubicBezTo>
                    <a:pt x="1668" y="7394"/>
                    <a:pt x="1880" y="7390"/>
                    <a:pt x="2091" y="7382"/>
                  </a:cubicBezTo>
                  <a:cubicBezTo>
                    <a:pt x="6991" y="7192"/>
                    <a:pt x="11681" y="4312"/>
                    <a:pt x="1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 flipH="1">
              <a:off x="6979691" y="97758"/>
              <a:ext cx="1741070" cy="437101"/>
            </a:xfrm>
            <a:custGeom>
              <a:avLst/>
              <a:gdLst/>
              <a:ahLst/>
              <a:cxnLst/>
              <a:rect l="l" t="t" r="r" b="b"/>
              <a:pathLst>
                <a:path w="11583" h="2908" extrusionOk="0">
                  <a:moveTo>
                    <a:pt x="11582" y="0"/>
                  </a:moveTo>
                  <a:cubicBezTo>
                    <a:pt x="9002" y="1562"/>
                    <a:pt x="6030" y="2509"/>
                    <a:pt x="3025" y="2738"/>
                  </a:cubicBezTo>
                  <a:cubicBezTo>
                    <a:pt x="2522" y="2777"/>
                    <a:pt x="2017" y="2796"/>
                    <a:pt x="1512" y="2796"/>
                  </a:cubicBezTo>
                  <a:cubicBezTo>
                    <a:pt x="1008" y="2796"/>
                    <a:pt x="503" y="2777"/>
                    <a:pt x="0" y="2738"/>
                  </a:cubicBezTo>
                  <a:lnTo>
                    <a:pt x="0" y="2738"/>
                  </a:lnTo>
                  <a:cubicBezTo>
                    <a:pt x="248" y="2770"/>
                    <a:pt x="503" y="2803"/>
                    <a:pt x="751" y="2829"/>
                  </a:cubicBezTo>
                  <a:lnTo>
                    <a:pt x="1509" y="2888"/>
                  </a:lnTo>
                  <a:lnTo>
                    <a:pt x="2273" y="2907"/>
                  </a:lnTo>
                  <a:cubicBezTo>
                    <a:pt x="5559" y="2888"/>
                    <a:pt x="8897" y="1895"/>
                    <a:pt x="1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9"/>
          <p:cNvGrpSpPr/>
          <p:nvPr/>
        </p:nvGrpSpPr>
        <p:grpSpPr>
          <a:xfrm rot="10800000" flipH="1">
            <a:off x="8276856" y="4135219"/>
            <a:ext cx="441105" cy="584315"/>
            <a:chOff x="6716928" y="-171637"/>
            <a:chExt cx="584246" cy="773928"/>
          </a:xfrm>
        </p:grpSpPr>
        <p:sp>
          <p:nvSpPr>
            <p:cNvPr id="280" name="Google Shape;280;p19"/>
            <p:cNvSpPr/>
            <p:nvPr/>
          </p:nvSpPr>
          <p:spPr>
            <a:xfrm>
              <a:off x="6965209" y="283778"/>
              <a:ext cx="335965" cy="318512"/>
            </a:xfrm>
            <a:custGeom>
              <a:avLst/>
              <a:gdLst/>
              <a:ahLst/>
              <a:cxnLst/>
              <a:rect l="l" t="t" r="r" b="b"/>
              <a:pathLst>
                <a:path w="3927" h="3723" extrusionOk="0">
                  <a:moveTo>
                    <a:pt x="2052" y="0"/>
                  </a:moveTo>
                  <a:cubicBezTo>
                    <a:pt x="1907" y="0"/>
                    <a:pt x="1762" y="81"/>
                    <a:pt x="1706" y="247"/>
                  </a:cubicBezTo>
                  <a:lnTo>
                    <a:pt x="1386" y="1181"/>
                  </a:lnTo>
                  <a:lnTo>
                    <a:pt x="386" y="1416"/>
                  </a:lnTo>
                  <a:cubicBezTo>
                    <a:pt x="27" y="1501"/>
                    <a:pt x="1" y="1997"/>
                    <a:pt x="347" y="2122"/>
                  </a:cubicBezTo>
                  <a:lnTo>
                    <a:pt x="1281" y="2435"/>
                  </a:lnTo>
                  <a:lnTo>
                    <a:pt x="1517" y="3441"/>
                  </a:lnTo>
                  <a:cubicBezTo>
                    <a:pt x="1561" y="3627"/>
                    <a:pt x="1717" y="3722"/>
                    <a:pt x="1874" y="3722"/>
                  </a:cubicBezTo>
                  <a:cubicBezTo>
                    <a:pt x="2019" y="3722"/>
                    <a:pt x="2165" y="3640"/>
                    <a:pt x="2222" y="3474"/>
                  </a:cubicBezTo>
                  <a:lnTo>
                    <a:pt x="2542" y="2546"/>
                  </a:lnTo>
                  <a:lnTo>
                    <a:pt x="3542" y="2304"/>
                  </a:lnTo>
                  <a:cubicBezTo>
                    <a:pt x="3901" y="2220"/>
                    <a:pt x="3927" y="1723"/>
                    <a:pt x="3581" y="1605"/>
                  </a:cubicBezTo>
                  <a:lnTo>
                    <a:pt x="2647" y="1285"/>
                  </a:lnTo>
                  <a:lnTo>
                    <a:pt x="2411" y="279"/>
                  </a:lnTo>
                  <a:cubicBezTo>
                    <a:pt x="2367" y="96"/>
                    <a:pt x="2209" y="0"/>
                    <a:pt x="2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6716928" y="-171637"/>
              <a:ext cx="185385" cy="175850"/>
            </a:xfrm>
            <a:custGeom>
              <a:avLst/>
              <a:gdLst/>
              <a:ahLst/>
              <a:cxnLst/>
              <a:rect l="l" t="t" r="r" b="b"/>
              <a:pathLst>
                <a:path w="2516" h="2387" extrusionOk="0">
                  <a:moveTo>
                    <a:pt x="1316" y="1"/>
                  </a:moveTo>
                  <a:cubicBezTo>
                    <a:pt x="1223" y="1"/>
                    <a:pt x="1130" y="53"/>
                    <a:pt x="1092" y="160"/>
                  </a:cubicBezTo>
                  <a:lnTo>
                    <a:pt x="889" y="754"/>
                  </a:lnTo>
                  <a:lnTo>
                    <a:pt x="249" y="911"/>
                  </a:lnTo>
                  <a:cubicBezTo>
                    <a:pt x="20" y="963"/>
                    <a:pt x="1" y="1284"/>
                    <a:pt x="223" y="1355"/>
                  </a:cubicBezTo>
                  <a:lnTo>
                    <a:pt x="824" y="1564"/>
                  </a:lnTo>
                  <a:lnTo>
                    <a:pt x="974" y="2205"/>
                  </a:lnTo>
                  <a:cubicBezTo>
                    <a:pt x="1001" y="2324"/>
                    <a:pt x="1101" y="2386"/>
                    <a:pt x="1202" y="2386"/>
                  </a:cubicBezTo>
                  <a:cubicBezTo>
                    <a:pt x="1295" y="2386"/>
                    <a:pt x="1387" y="2334"/>
                    <a:pt x="1425" y="2224"/>
                  </a:cubicBezTo>
                  <a:lnTo>
                    <a:pt x="1627" y="1630"/>
                  </a:lnTo>
                  <a:lnTo>
                    <a:pt x="2274" y="1480"/>
                  </a:lnTo>
                  <a:cubicBezTo>
                    <a:pt x="2503" y="1421"/>
                    <a:pt x="2516" y="1107"/>
                    <a:pt x="2294" y="1029"/>
                  </a:cubicBezTo>
                  <a:lnTo>
                    <a:pt x="1699" y="826"/>
                  </a:lnTo>
                  <a:lnTo>
                    <a:pt x="1543" y="180"/>
                  </a:lnTo>
                  <a:cubicBezTo>
                    <a:pt x="1515" y="61"/>
                    <a:pt x="1416" y="1"/>
                    <a:pt x="1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 rot="10800000" flipH="1">
            <a:off x="8427419" y="1376732"/>
            <a:ext cx="139965" cy="132765"/>
          </a:xfrm>
          <a:custGeom>
            <a:avLst/>
            <a:gdLst/>
            <a:ahLst/>
            <a:cxnLst/>
            <a:rect l="l" t="t" r="r" b="b"/>
            <a:pathLst>
              <a:path w="2516" h="2387" extrusionOk="0">
                <a:moveTo>
                  <a:pt x="1316" y="1"/>
                </a:moveTo>
                <a:cubicBezTo>
                  <a:pt x="1223" y="1"/>
                  <a:pt x="1130" y="53"/>
                  <a:pt x="1092" y="160"/>
                </a:cubicBezTo>
                <a:lnTo>
                  <a:pt x="889" y="754"/>
                </a:lnTo>
                <a:lnTo>
                  <a:pt x="249" y="911"/>
                </a:lnTo>
                <a:cubicBezTo>
                  <a:pt x="20" y="963"/>
                  <a:pt x="1" y="1284"/>
                  <a:pt x="223" y="1355"/>
                </a:cubicBezTo>
                <a:lnTo>
                  <a:pt x="824" y="1564"/>
                </a:lnTo>
                <a:lnTo>
                  <a:pt x="974" y="2205"/>
                </a:lnTo>
                <a:cubicBezTo>
                  <a:pt x="1001" y="2324"/>
                  <a:pt x="1101" y="2386"/>
                  <a:pt x="1202" y="2386"/>
                </a:cubicBezTo>
                <a:cubicBezTo>
                  <a:pt x="1295" y="2386"/>
                  <a:pt x="1387" y="2334"/>
                  <a:pt x="1425" y="2224"/>
                </a:cubicBezTo>
                <a:lnTo>
                  <a:pt x="1627" y="1630"/>
                </a:lnTo>
                <a:lnTo>
                  <a:pt x="2274" y="1480"/>
                </a:lnTo>
                <a:cubicBezTo>
                  <a:pt x="2503" y="1421"/>
                  <a:pt x="2516" y="1107"/>
                  <a:pt x="2294" y="1029"/>
                </a:cubicBezTo>
                <a:lnTo>
                  <a:pt x="1699" y="826"/>
                </a:lnTo>
                <a:lnTo>
                  <a:pt x="1543" y="180"/>
                </a:lnTo>
                <a:cubicBezTo>
                  <a:pt x="1515" y="61"/>
                  <a:pt x="1416" y="1"/>
                  <a:pt x="1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 rot="10800000" flipH="1">
            <a:off x="573394" y="1939782"/>
            <a:ext cx="139965" cy="132765"/>
          </a:xfrm>
          <a:custGeom>
            <a:avLst/>
            <a:gdLst/>
            <a:ahLst/>
            <a:cxnLst/>
            <a:rect l="l" t="t" r="r" b="b"/>
            <a:pathLst>
              <a:path w="2516" h="2387" extrusionOk="0">
                <a:moveTo>
                  <a:pt x="1316" y="1"/>
                </a:moveTo>
                <a:cubicBezTo>
                  <a:pt x="1223" y="1"/>
                  <a:pt x="1130" y="53"/>
                  <a:pt x="1092" y="160"/>
                </a:cubicBezTo>
                <a:lnTo>
                  <a:pt x="889" y="754"/>
                </a:lnTo>
                <a:lnTo>
                  <a:pt x="249" y="911"/>
                </a:lnTo>
                <a:cubicBezTo>
                  <a:pt x="20" y="963"/>
                  <a:pt x="1" y="1284"/>
                  <a:pt x="223" y="1355"/>
                </a:cubicBezTo>
                <a:lnTo>
                  <a:pt x="824" y="1564"/>
                </a:lnTo>
                <a:lnTo>
                  <a:pt x="974" y="2205"/>
                </a:lnTo>
                <a:cubicBezTo>
                  <a:pt x="1001" y="2324"/>
                  <a:pt x="1101" y="2386"/>
                  <a:pt x="1202" y="2386"/>
                </a:cubicBezTo>
                <a:cubicBezTo>
                  <a:pt x="1295" y="2386"/>
                  <a:pt x="1387" y="2334"/>
                  <a:pt x="1425" y="2224"/>
                </a:cubicBezTo>
                <a:lnTo>
                  <a:pt x="1627" y="1630"/>
                </a:lnTo>
                <a:lnTo>
                  <a:pt x="2274" y="1480"/>
                </a:lnTo>
                <a:cubicBezTo>
                  <a:pt x="2503" y="1421"/>
                  <a:pt x="2516" y="1107"/>
                  <a:pt x="2294" y="1029"/>
                </a:cubicBezTo>
                <a:lnTo>
                  <a:pt x="1699" y="826"/>
                </a:lnTo>
                <a:lnTo>
                  <a:pt x="1543" y="180"/>
                </a:lnTo>
                <a:cubicBezTo>
                  <a:pt x="1515" y="61"/>
                  <a:pt x="1416" y="1"/>
                  <a:pt x="1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0"/>
          <p:cNvGrpSpPr/>
          <p:nvPr/>
        </p:nvGrpSpPr>
        <p:grpSpPr>
          <a:xfrm rot="-2700000">
            <a:off x="3286751" y="1200769"/>
            <a:ext cx="10325534" cy="3920459"/>
            <a:chOff x="-442650" y="428625"/>
            <a:chExt cx="10325633" cy="3920497"/>
          </a:xfrm>
        </p:grpSpPr>
        <p:sp>
          <p:nvSpPr>
            <p:cNvPr id="286" name="Google Shape;286;p20"/>
            <p:cNvSpPr/>
            <p:nvPr/>
          </p:nvSpPr>
          <p:spPr>
            <a:xfrm>
              <a:off x="-442650" y="725341"/>
              <a:ext cx="10036174" cy="407049"/>
            </a:xfrm>
            <a:custGeom>
              <a:avLst/>
              <a:gdLst/>
              <a:ahLst/>
              <a:cxnLst/>
              <a:rect l="l" t="t" r="r" b="b"/>
              <a:pathLst>
                <a:path w="169824" h="6467" extrusionOk="0">
                  <a:moveTo>
                    <a:pt x="102399" y="1"/>
                  </a:moveTo>
                  <a:cubicBezTo>
                    <a:pt x="80963" y="1"/>
                    <a:pt x="59527" y="582"/>
                    <a:pt x="38116" y="1745"/>
                  </a:cubicBezTo>
                  <a:cubicBezTo>
                    <a:pt x="25861" y="2411"/>
                    <a:pt x="13612" y="3274"/>
                    <a:pt x="1384" y="4319"/>
                  </a:cubicBezTo>
                  <a:cubicBezTo>
                    <a:pt x="48" y="4433"/>
                    <a:pt x="0" y="6466"/>
                    <a:pt x="1276" y="6466"/>
                  </a:cubicBezTo>
                  <a:cubicBezTo>
                    <a:pt x="1311" y="6466"/>
                    <a:pt x="1347" y="6465"/>
                    <a:pt x="1384" y="6462"/>
                  </a:cubicBezTo>
                  <a:cubicBezTo>
                    <a:pt x="23091" y="4606"/>
                    <a:pt x="44851" y="3346"/>
                    <a:pt x="66624" y="2686"/>
                  </a:cubicBezTo>
                  <a:cubicBezTo>
                    <a:pt x="78588" y="2325"/>
                    <a:pt x="90559" y="2144"/>
                    <a:pt x="102528" y="2144"/>
                  </a:cubicBezTo>
                  <a:cubicBezTo>
                    <a:pt x="112236" y="2144"/>
                    <a:pt x="121944" y="2263"/>
                    <a:pt x="131648" y="2503"/>
                  </a:cubicBezTo>
                  <a:cubicBezTo>
                    <a:pt x="143922" y="2803"/>
                    <a:pt x="156190" y="3300"/>
                    <a:pt x="168445" y="3986"/>
                  </a:cubicBezTo>
                  <a:cubicBezTo>
                    <a:pt x="168468" y="3987"/>
                    <a:pt x="168490" y="3988"/>
                    <a:pt x="168512" y="3988"/>
                  </a:cubicBezTo>
                  <a:cubicBezTo>
                    <a:pt x="169823" y="3988"/>
                    <a:pt x="169801" y="1914"/>
                    <a:pt x="168445" y="1837"/>
                  </a:cubicBezTo>
                  <a:cubicBezTo>
                    <a:pt x="146692" y="628"/>
                    <a:pt x="124906" y="7"/>
                    <a:pt x="103114" y="1"/>
                  </a:cubicBezTo>
                  <a:cubicBezTo>
                    <a:pt x="102876" y="1"/>
                    <a:pt x="102638" y="1"/>
                    <a:pt x="102399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421493" y="2202124"/>
              <a:ext cx="9780577" cy="560692"/>
            </a:xfrm>
            <a:custGeom>
              <a:avLst/>
              <a:gdLst/>
              <a:ahLst/>
              <a:cxnLst/>
              <a:rect l="l" t="t" r="r" b="b"/>
              <a:pathLst>
                <a:path w="165499" h="8908" extrusionOk="0">
                  <a:moveTo>
                    <a:pt x="27194" y="1"/>
                  </a:moveTo>
                  <a:cubicBezTo>
                    <a:pt x="18591" y="1"/>
                    <a:pt x="9986" y="79"/>
                    <a:pt x="1385" y="239"/>
                  </a:cubicBezTo>
                  <a:cubicBezTo>
                    <a:pt x="15" y="265"/>
                    <a:pt x="0" y="2388"/>
                    <a:pt x="1360" y="2388"/>
                  </a:cubicBezTo>
                  <a:cubicBezTo>
                    <a:pt x="1368" y="2388"/>
                    <a:pt x="1377" y="2388"/>
                    <a:pt x="1385" y="2388"/>
                  </a:cubicBezTo>
                  <a:cubicBezTo>
                    <a:pt x="10037" y="2228"/>
                    <a:pt x="18691" y="2148"/>
                    <a:pt x="27344" y="2148"/>
                  </a:cubicBezTo>
                  <a:cubicBezTo>
                    <a:pt x="39924" y="2148"/>
                    <a:pt x="52502" y="2318"/>
                    <a:pt x="65077" y="2662"/>
                  </a:cubicBezTo>
                  <a:cubicBezTo>
                    <a:pt x="86196" y="3231"/>
                    <a:pt x="107303" y="4289"/>
                    <a:pt x="128370" y="5831"/>
                  </a:cubicBezTo>
                  <a:cubicBezTo>
                    <a:pt x="140305" y="6700"/>
                    <a:pt x="152227" y="7725"/>
                    <a:pt x="164129" y="8901"/>
                  </a:cubicBezTo>
                  <a:cubicBezTo>
                    <a:pt x="164171" y="8905"/>
                    <a:pt x="164212" y="8907"/>
                    <a:pt x="164252" y="8907"/>
                  </a:cubicBezTo>
                  <a:cubicBezTo>
                    <a:pt x="165499" y="8907"/>
                    <a:pt x="165452" y="6885"/>
                    <a:pt x="164129" y="6758"/>
                  </a:cubicBezTo>
                  <a:cubicBezTo>
                    <a:pt x="142996" y="4668"/>
                    <a:pt x="121824" y="3054"/>
                    <a:pt x="100620" y="1937"/>
                  </a:cubicBezTo>
                  <a:cubicBezTo>
                    <a:pt x="79520" y="820"/>
                    <a:pt x="58400" y="187"/>
                    <a:pt x="37274" y="36"/>
                  </a:cubicBezTo>
                  <a:cubicBezTo>
                    <a:pt x="33915" y="13"/>
                    <a:pt x="30554" y="1"/>
                    <a:pt x="27194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-438868" y="3893166"/>
              <a:ext cx="10321851" cy="455955"/>
            </a:xfrm>
            <a:custGeom>
              <a:avLst/>
              <a:gdLst/>
              <a:ahLst/>
              <a:cxnLst/>
              <a:rect l="l" t="t" r="r" b="b"/>
              <a:pathLst>
                <a:path w="174658" h="7244" extrusionOk="0">
                  <a:moveTo>
                    <a:pt x="64178" y="1"/>
                  </a:moveTo>
                  <a:cubicBezTo>
                    <a:pt x="55869" y="1"/>
                    <a:pt x="47560" y="90"/>
                    <a:pt x="39254" y="267"/>
                  </a:cubicBezTo>
                  <a:cubicBezTo>
                    <a:pt x="26626" y="529"/>
                    <a:pt x="13999" y="1005"/>
                    <a:pt x="1385" y="1678"/>
                  </a:cubicBezTo>
                  <a:cubicBezTo>
                    <a:pt x="29" y="1749"/>
                    <a:pt x="1" y="3829"/>
                    <a:pt x="1318" y="3829"/>
                  </a:cubicBezTo>
                  <a:cubicBezTo>
                    <a:pt x="1340" y="3829"/>
                    <a:pt x="1362" y="3829"/>
                    <a:pt x="1385" y="3827"/>
                  </a:cubicBezTo>
                  <a:cubicBezTo>
                    <a:pt x="22301" y="2711"/>
                    <a:pt x="43251" y="2147"/>
                    <a:pt x="64198" y="2147"/>
                  </a:cubicBezTo>
                  <a:cubicBezTo>
                    <a:pt x="65671" y="2147"/>
                    <a:pt x="67144" y="2150"/>
                    <a:pt x="68617" y="2155"/>
                  </a:cubicBezTo>
                  <a:cubicBezTo>
                    <a:pt x="90926" y="2240"/>
                    <a:pt x="113228" y="2965"/>
                    <a:pt x="135497" y="4324"/>
                  </a:cubicBezTo>
                  <a:cubicBezTo>
                    <a:pt x="148105" y="5088"/>
                    <a:pt x="160706" y="6062"/>
                    <a:pt x="173281" y="7237"/>
                  </a:cubicBezTo>
                  <a:cubicBezTo>
                    <a:pt x="173321" y="7241"/>
                    <a:pt x="173361" y="7243"/>
                    <a:pt x="173399" y="7243"/>
                  </a:cubicBezTo>
                  <a:cubicBezTo>
                    <a:pt x="174657" y="7243"/>
                    <a:pt x="174606" y="5215"/>
                    <a:pt x="173281" y="5095"/>
                  </a:cubicBezTo>
                  <a:cubicBezTo>
                    <a:pt x="150959" y="3011"/>
                    <a:pt x="128572" y="1561"/>
                    <a:pt x="106166" y="757"/>
                  </a:cubicBezTo>
                  <a:cubicBezTo>
                    <a:pt x="92179" y="253"/>
                    <a:pt x="78178" y="1"/>
                    <a:pt x="64178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-277886" y="2877068"/>
              <a:ext cx="10156319" cy="245161"/>
            </a:xfrm>
            <a:custGeom>
              <a:avLst/>
              <a:gdLst/>
              <a:ahLst/>
              <a:cxnLst/>
              <a:rect l="l" t="t" r="r" b="b"/>
              <a:pathLst>
                <a:path w="171857" h="3895" extrusionOk="0">
                  <a:moveTo>
                    <a:pt x="171582" y="1"/>
                  </a:moveTo>
                  <a:cubicBezTo>
                    <a:pt x="171580" y="1"/>
                    <a:pt x="171578" y="1"/>
                    <a:pt x="171576" y="1"/>
                  </a:cubicBezTo>
                  <a:lnTo>
                    <a:pt x="104559" y="1359"/>
                  </a:lnTo>
                  <a:cubicBezTo>
                    <a:pt x="82336" y="1810"/>
                    <a:pt x="60112" y="2254"/>
                    <a:pt x="37889" y="2705"/>
                  </a:cubicBezTo>
                  <a:cubicBezTo>
                    <a:pt x="25353" y="2960"/>
                    <a:pt x="12810" y="3215"/>
                    <a:pt x="274" y="3469"/>
                  </a:cubicBezTo>
                  <a:cubicBezTo>
                    <a:pt x="2" y="3476"/>
                    <a:pt x="0" y="3894"/>
                    <a:pt x="268" y="3894"/>
                  </a:cubicBezTo>
                  <a:cubicBezTo>
                    <a:pt x="270" y="3894"/>
                    <a:pt x="272" y="3894"/>
                    <a:pt x="274" y="3894"/>
                  </a:cubicBezTo>
                  <a:lnTo>
                    <a:pt x="67291" y="2542"/>
                  </a:lnTo>
                  <a:cubicBezTo>
                    <a:pt x="89515" y="2091"/>
                    <a:pt x="111745" y="1640"/>
                    <a:pt x="133968" y="1190"/>
                  </a:cubicBezTo>
                  <a:cubicBezTo>
                    <a:pt x="146504" y="941"/>
                    <a:pt x="159040" y="687"/>
                    <a:pt x="171576" y="432"/>
                  </a:cubicBezTo>
                  <a:cubicBezTo>
                    <a:pt x="171855" y="425"/>
                    <a:pt x="171857" y="1"/>
                    <a:pt x="171582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-297211" y="1127299"/>
              <a:ext cx="9578405" cy="657812"/>
            </a:xfrm>
            <a:custGeom>
              <a:avLst/>
              <a:gdLst/>
              <a:ahLst/>
              <a:cxnLst/>
              <a:rect l="l" t="t" r="r" b="b"/>
              <a:pathLst>
                <a:path w="162078" h="10451" extrusionOk="0">
                  <a:moveTo>
                    <a:pt x="7731" y="1"/>
                  </a:moveTo>
                  <a:cubicBezTo>
                    <a:pt x="5245" y="1"/>
                    <a:pt x="2760" y="8"/>
                    <a:pt x="275" y="23"/>
                  </a:cubicBezTo>
                  <a:cubicBezTo>
                    <a:pt x="0" y="30"/>
                    <a:pt x="0" y="454"/>
                    <a:pt x="275" y="454"/>
                  </a:cubicBezTo>
                  <a:cubicBezTo>
                    <a:pt x="2757" y="439"/>
                    <a:pt x="5239" y="431"/>
                    <a:pt x="7721" y="431"/>
                  </a:cubicBezTo>
                  <a:cubicBezTo>
                    <a:pt x="26365" y="431"/>
                    <a:pt x="45007" y="865"/>
                    <a:pt x="63633" y="1741"/>
                  </a:cubicBezTo>
                  <a:cubicBezTo>
                    <a:pt x="84629" y="2728"/>
                    <a:pt x="105598" y="4269"/>
                    <a:pt x="126509" y="6373"/>
                  </a:cubicBezTo>
                  <a:cubicBezTo>
                    <a:pt x="138293" y="7555"/>
                    <a:pt x="150065" y="8914"/>
                    <a:pt x="161804" y="10449"/>
                  </a:cubicBezTo>
                  <a:cubicBezTo>
                    <a:pt x="161814" y="10450"/>
                    <a:pt x="161823" y="10451"/>
                    <a:pt x="161832" y="10451"/>
                  </a:cubicBezTo>
                  <a:cubicBezTo>
                    <a:pt x="162078" y="10451"/>
                    <a:pt x="162068" y="10050"/>
                    <a:pt x="161804" y="10018"/>
                  </a:cubicBezTo>
                  <a:cubicBezTo>
                    <a:pt x="140860" y="7281"/>
                    <a:pt x="119839" y="5106"/>
                    <a:pt x="98772" y="3486"/>
                  </a:cubicBezTo>
                  <a:cubicBezTo>
                    <a:pt x="77815" y="1879"/>
                    <a:pt x="56813" y="827"/>
                    <a:pt x="35798" y="330"/>
                  </a:cubicBezTo>
                  <a:cubicBezTo>
                    <a:pt x="26446" y="108"/>
                    <a:pt x="17089" y="1"/>
                    <a:pt x="7731" y="1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-142376" y="428625"/>
              <a:ext cx="9609667" cy="257372"/>
            </a:xfrm>
            <a:custGeom>
              <a:avLst/>
              <a:gdLst/>
              <a:ahLst/>
              <a:cxnLst/>
              <a:rect l="l" t="t" r="r" b="b"/>
              <a:pathLst>
                <a:path w="162607" h="4089" extrusionOk="0">
                  <a:moveTo>
                    <a:pt x="72163" y="0"/>
                  </a:moveTo>
                  <a:cubicBezTo>
                    <a:pt x="60091" y="0"/>
                    <a:pt x="48020" y="196"/>
                    <a:pt x="35955" y="586"/>
                  </a:cubicBezTo>
                  <a:cubicBezTo>
                    <a:pt x="24053" y="978"/>
                    <a:pt x="12157" y="1553"/>
                    <a:pt x="274" y="2324"/>
                  </a:cubicBezTo>
                  <a:cubicBezTo>
                    <a:pt x="4" y="2343"/>
                    <a:pt x="0" y="2755"/>
                    <a:pt x="262" y="2755"/>
                  </a:cubicBezTo>
                  <a:cubicBezTo>
                    <a:pt x="266" y="2755"/>
                    <a:pt x="270" y="2755"/>
                    <a:pt x="274" y="2755"/>
                  </a:cubicBezTo>
                  <a:cubicBezTo>
                    <a:pt x="21368" y="1390"/>
                    <a:pt x="42494" y="626"/>
                    <a:pt x="63626" y="462"/>
                  </a:cubicBezTo>
                  <a:cubicBezTo>
                    <a:pt x="66486" y="440"/>
                    <a:pt x="69345" y="429"/>
                    <a:pt x="72204" y="429"/>
                  </a:cubicBezTo>
                  <a:cubicBezTo>
                    <a:pt x="90372" y="429"/>
                    <a:pt x="108538" y="877"/>
                    <a:pt x="126684" y="1769"/>
                  </a:cubicBezTo>
                  <a:cubicBezTo>
                    <a:pt x="138580" y="2350"/>
                    <a:pt x="150463" y="3128"/>
                    <a:pt x="162332" y="4088"/>
                  </a:cubicBezTo>
                  <a:cubicBezTo>
                    <a:pt x="162338" y="4088"/>
                    <a:pt x="162344" y="4088"/>
                    <a:pt x="162350" y="4088"/>
                  </a:cubicBezTo>
                  <a:cubicBezTo>
                    <a:pt x="162606" y="4088"/>
                    <a:pt x="162600" y="3682"/>
                    <a:pt x="162332" y="3657"/>
                  </a:cubicBezTo>
                  <a:cubicBezTo>
                    <a:pt x="141272" y="1952"/>
                    <a:pt x="120159" y="835"/>
                    <a:pt x="99026" y="325"/>
                  </a:cubicBezTo>
                  <a:cubicBezTo>
                    <a:pt x="90073" y="108"/>
                    <a:pt x="81118" y="0"/>
                    <a:pt x="72163" y="0"/>
                  </a:cubicBezTo>
                  <a:close/>
                </a:path>
              </a:pathLst>
            </a:custGeom>
            <a:solidFill>
              <a:srgbClr val="AFCFE3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7322925" y="-112375"/>
            <a:ext cx="2090867" cy="1521333"/>
            <a:chOff x="6521233" y="-112375"/>
            <a:chExt cx="2750418" cy="2001227"/>
          </a:xfrm>
        </p:grpSpPr>
        <p:sp>
          <p:nvSpPr>
            <p:cNvPr id="293" name="Google Shape;293;p20"/>
            <p:cNvSpPr/>
            <p:nvPr/>
          </p:nvSpPr>
          <p:spPr>
            <a:xfrm flipH="1">
              <a:off x="6521233" y="-112375"/>
              <a:ext cx="2694502" cy="2001227"/>
            </a:xfrm>
            <a:custGeom>
              <a:avLst/>
              <a:gdLst/>
              <a:ahLst/>
              <a:cxnLst/>
              <a:rect l="l" t="t" r="r" b="b"/>
              <a:pathLst>
                <a:path w="17926" h="13314" extrusionOk="0">
                  <a:moveTo>
                    <a:pt x="15424" y="1"/>
                  </a:moveTo>
                  <a:cubicBezTo>
                    <a:pt x="10302" y="3920"/>
                    <a:pt x="5122" y="7813"/>
                    <a:pt x="1" y="11733"/>
                  </a:cubicBezTo>
                  <a:cubicBezTo>
                    <a:pt x="1" y="12269"/>
                    <a:pt x="14" y="12778"/>
                    <a:pt x="14" y="13314"/>
                  </a:cubicBezTo>
                  <a:cubicBezTo>
                    <a:pt x="2607" y="13183"/>
                    <a:pt x="5214" y="13046"/>
                    <a:pt x="7742" y="12445"/>
                  </a:cubicBezTo>
                  <a:cubicBezTo>
                    <a:pt x="10263" y="11844"/>
                    <a:pt x="12726" y="10733"/>
                    <a:pt x="14568" y="8904"/>
                  </a:cubicBezTo>
                  <a:cubicBezTo>
                    <a:pt x="16763" y="6709"/>
                    <a:pt x="17926" y="3522"/>
                    <a:pt x="17651" y="425"/>
                  </a:cubicBezTo>
                  <a:cubicBezTo>
                    <a:pt x="16900" y="373"/>
                    <a:pt x="16169" y="53"/>
                    <a:pt x="15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 flipH="1">
              <a:off x="6603603" y="-58414"/>
              <a:ext cx="2668047" cy="1896461"/>
            </a:xfrm>
            <a:custGeom>
              <a:avLst/>
              <a:gdLst/>
              <a:ahLst/>
              <a:cxnLst/>
              <a:rect l="l" t="t" r="r" b="b"/>
              <a:pathLst>
                <a:path w="17750" h="12617" extrusionOk="0">
                  <a:moveTo>
                    <a:pt x="17749" y="1"/>
                  </a:moveTo>
                  <a:lnTo>
                    <a:pt x="17749" y="1"/>
                  </a:lnTo>
                  <a:cubicBezTo>
                    <a:pt x="15189" y="32"/>
                    <a:pt x="12626" y="36"/>
                    <a:pt x="10063" y="36"/>
                  </a:cubicBezTo>
                  <a:cubicBezTo>
                    <a:pt x="9153" y="36"/>
                    <a:pt x="8243" y="36"/>
                    <a:pt x="7333" y="36"/>
                  </a:cubicBezTo>
                  <a:cubicBezTo>
                    <a:pt x="4908" y="36"/>
                    <a:pt x="2482" y="39"/>
                    <a:pt x="59" y="66"/>
                  </a:cubicBezTo>
                  <a:cubicBezTo>
                    <a:pt x="0" y="4286"/>
                    <a:pt x="562" y="8382"/>
                    <a:pt x="503" y="12602"/>
                  </a:cubicBezTo>
                  <a:cubicBezTo>
                    <a:pt x="738" y="12612"/>
                    <a:pt x="972" y="12617"/>
                    <a:pt x="1207" y="12617"/>
                  </a:cubicBezTo>
                  <a:cubicBezTo>
                    <a:pt x="4815" y="12617"/>
                    <a:pt x="8414" y="11445"/>
                    <a:pt x="11328" y="9316"/>
                  </a:cubicBezTo>
                  <a:cubicBezTo>
                    <a:pt x="14431" y="7049"/>
                    <a:pt x="16737" y="3711"/>
                    <a:pt x="17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 flipH="1">
              <a:off x="6842303" y="71303"/>
              <a:ext cx="2109335" cy="1111542"/>
            </a:xfrm>
            <a:custGeom>
              <a:avLst/>
              <a:gdLst/>
              <a:ahLst/>
              <a:cxnLst/>
              <a:rect l="l" t="t" r="r" b="b"/>
              <a:pathLst>
                <a:path w="14033" h="7395" extrusionOk="0">
                  <a:moveTo>
                    <a:pt x="14033" y="0"/>
                  </a:moveTo>
                  <a:cubicBezTo>
                    <a:pt x="11492" y="4148"/>
                    <a:pt x="6938" y="6957"/>
                    <a:pt x="2085" y="7290"/>
                  </a:cubicBezTo>
                  <a:cubicBezTo>
                    <a:pt x="1688" y="7324"/>
                    <a:pt x="1291" y="7338"/>
                    <a:pt x="893" y="7338"/>
                  </a:cubicBezTo>
                  <a:cubicBezTo>
                    <a:pt x="597" y="7338"/>
                    <a:pt x="299" y="7330"/>
                    <a:pt x="1" y="7317"/>
                  </a:cubicBezTo>
                  <a:lnTo>
                    <a:pt x="1" y="7317"/>
                  </a:lnTo>
                  <a:cubicBezTo>
                    <a:pt x="484" y="7371"/>
                    <a:pt x="970" y="7394"/>
                    <a:pt x="1457" y="7394"/>
                  </a:cubicBezTo>
                  <a:cubicBezTo>
                    <a:pt x="1668" y="7394"/>
                    <a:pt x="1880" y="7390"/>
                    <a:pt x="2091" y="7382"/>
                  </a:cubicBezTo>
                  <a:cubicBezTo>
                    <a:pt x="6991" y="7192"/>
                    <a:pt x="11681" y="4312"/>
                    <a:pt x="1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 flipH="1">
              <a:off x="6979691" y="97758"/>
              <a:ext cx="1741070" cy="437101"/>
            </a:xfrm>
            <a:custGeom>
              <a:avLst/>
              <a:gdLst/>
              <a:ahLst/>
              <a:cxnLst/>
              <a:rect l="l" t="t" r="r" b="b"/>
              <a:pathLst>
                <a:path w="11583" h="2908" extrusionOk="0">
                  <a:moveTo>
                    <a:pt x="11582" y="0"/>
                  </a:moveTo>
                  <a:cubicBezTo>
                    <a:pt x="9002" y="1562"/>
                    <a:pt x="6030" y="2509"/>
                    <a:pt x="3025" y="2738"/>
                  </a:cubicBezTo>
                  <a:cubicBezTo>
                    <a:pt x="2522" y="2777"/>
                    <a:pt x="2017" y="2796"/>
                    <a:pt x="1512" y="2796"/>
                  </a:cubicBezTo>
                  <a:cubicBezTo>
                    <a:pt x="1008" y="2796"/>
                    <a:pt x="503" y="2777"/>
                    <a:pt x="0" y="2738"/>
                  </a:cubicBezTo>
                  <a:lnTo>
                    <a:pt x="0" y="2738"/>
                  </a:lnTo>
                  <a:cubicBezTo>
                    <a:pt x="248" y="2770"/>
                    <a:pt x="503" y="2803"/>
                    <a:pt x="751" y="2829"/>
                  </a:cubicBezTo>
                  <a:lnTo>
                    <a:pt x="1509" y="2888"/>
                  </a:lnTo>
                  <a:lnTo>
                    <a:pt x="2273" y="2907"/>
                  </a:lnTo>
                  <a:cubicBezTo>
                    <a:pt x="5559" y="2888"/>
                    <a:pt x="8897" y="1895"/>
                    <a:pt x="1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0"/>
          <p:cNvGrpSpPr/>
          <p:nvPr/>
        </p:nvGrpSpPr>
        <p:grpSpPr>
          <a:xfrm flipH="1">
            <a:off x="-663373" y="1797030"/>
            <a:ext cx="1376721" cy="3864347"/>
            <a:chOff x="1637875" y="1517800"/>
            <a:chExt cx="1619672" cy="4546291"/>
          </a:xfrm>
        </p:grpSpPr>
        <p:sp>
          <p:nvSpPr>
            <p:cNvPr id="298" name="Google Shape;298;p20"/>
            <p:cNvSpPr/>
            <p:nvPr/>
          </p:nvSpPr>
          <p:spPr>
            <a:xfrm>
              <a:off x="1637875" y="1517800"/>
              <a:ext cx="1619672" cy="4546291"/>
            </a:xfrm>
            <a:custGeom>
              <a:avLst/>
              <a:gdLst/>
              <a:ahLst/>
              <a:cxnLst/>
              <a:rect l="l" t="t" r="r" b="b"/>
              <a:pathLst>
                <a:path w="13119" h="36824" extrusionOk="0">
                  <a:moveTo>
                    <a:pt x="9146" y="0"/>
                  </a:moveTo>
                  <a:cubicBezTo>
                    <a:pt x="4887" y="10432"/>
                    <a:pt x="1810" y="21348"/>
                    <a:pt x="1" y="32473"/>
                  </a:cubicBezTo>
                  <a:cubicBezTo>
                    <a:pt x="3267" y="34838"/>
                    <a:pt x="6971" y="36438"/>
                    <a:pt x="10988" y="36824"/>
                  </a:cubicBezTo>
                  <a:cubicBezTo>
                    <a:pt x="11981" y="30611"/>
                    <a:pt x="12981" y="24432"/>
                    <a:pt x="13046" y="18141"/>
                  </a:cubicBezTo>
                  <a:cubicBezTo>
                    <a:pt x="13118" y="11857"/>
                    <a:pt x="11792" y="5703"/>
                    <a:pt x="9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2190360" y="2041148"/>
              <a:ext cx="521125" cy="3461695"/>
            </a:xfrm>
            <a:custGeom>
              <a:avLst/>
              <a:gdLst/>
              <a:ahLst/>
              <a:cxnLst/>
              <a:rect l="l" t="t" r="r" b="b"/>
              <a:pathLst>
                <a:path w="4221" h="28039" extrusionOk="0">
                  <a:moveTo>
                    <a:pt x="4221" y="1"/>
                  </a:moveTo>
                  <a:lnTo>
                    <a:pt x="4221" y="1"/>
                  </a:lnTo>
                  <a:cubicBezTo>
                    <a:pt x="2169" y="8597"/>
                    <a:pt x="798" y="17456"/>
                    <a:pt x="118" y="26268"/>
                  </a:cubicBezTo>
                  <a:cubicBezTo>
                    <a:pt x="79" y="26856"/>
                    <a:pt x="40" y="27450"/>
                    <a:pt x="1" y="28038"/>
                  </a:cubicBezTo>
                  <a:cubicBezTo>
                    <a:pt x="59" y="27450"/>
                    <a:pt x="118" y="26862"/>
                    <a:pt x="170" y="26274"/>
                  </a:cubicBezTo>
                  <a:cubicBezTo>
                    <a:pt x="1039" y="17475"/>
                    <a:pt x="2411" y="8650"/>
                    <a:pt x="4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2501726" y="3411433"/>
              <a:ext cx="141979" cy="1905111"/>
            </a:xfrm>
            <a:custGeom>
              <a:avLst/>
              <a:gdLst/>
              <a:ahLst/>
              <a:cxnLst/>
              <a:rect l="l" t="t" r="r" b="b"/>
              <a:pathLst>
                <a:path w="1150" h="15431" extrusionOk="0">
                  <a:moveTo>
                    <a:pt x="1150" y="0"/>
                  </a:moveTo>
                  <a:cubicBezTo>
                    <a:pt x="386" y="5096"/>
                    <a:pt x="0" y="10283"/>
                    <a:pt x="0" y="15430"/>
                  </a:cubicBezTo>
                  <a:cubicBezTo>
                    <a:pt x="261" y="10296"/>
                    <a:pt x="647" y="5122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EC12-10E3-4350-96AD-1B330EF2DAE6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192C-BBE8-469D-9AAE-76343E34D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bert Sans ExtraBold"/>
              <a:buNone/>
              <a:defRPr sz="3500">
                <a:solidFill>
                  <a:schemeClr val="dk1"/>
                </a:solidFill>
                <a:latin typeface="Albert Sans ExtraBold"/>
                <a:ea typeface="Albert Sans ExtraBold"/>
                <a:cs typeface="Albert Sans ExtraBold"/>
                <a:sym typeface="Albert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61" r:id="rId6"/>
    <p:sldLayoutId id="2147483665" r:id="rId7"/>
    <p:sldLayoutId id="2147483666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AB89B-59AA-8664-9FFD-BEDBA48C62F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E6B79E-CE8C-A111-539A-7DC00FE9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569" y="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1039416" algn="l"/>
              </a:tabLst>
              <a:defRPr/>
            </a:pPr>
            <a:r>
              <a:rPr lang="en-US" sz="2400" b="1" kern="1200">
                <a:latin typeface="Times New Roman" pitchFamily="18" charset="0"/>
                <a:ea typeface="MS Mincho" pitchFamily="49" charset="-128"/>
                <a:cs typeface="Arial" charset="0"/>
              </a:rPr>
              <a:t> KHỞI ĐỘNG</a:t>
            </a:r>
            <a:endParaRPr lang="en-US" sz="1800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D2D23E8D-8845-23C1-210C-FEED05ABD0F2}"/>
              </a:ext>
            </a:extLst>
          </p:cNvPr>
          <p:cNvGrpSpPr>
            <a:grpSpLocks/>
          </p:cNvGrpSpPr>
          <p:nvPr/>
        </p:nvGrpSpPr>
        <p:grpSpPr bwMode="auto">
          <a:xfrm>
            <a:off x="925116" y="800100"/>
            <a:ext cx="7304484" cy="4114800"/>
            <a:chOff x="3120089" y="1706673"/>
            <a:chExt cx="5792783" cy="4033173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25F6FCA-473E-CE04-00ED-912CA11F6A9A}"/>
                </a:ext>
              </a:extLst>
            </p:cNvPr>
            <p:cNvSpPr/>
            <p:nvPr/>
          </p:nvSpPr>
          <p:spPr>
            <a:xfrm>
              <a:off x="3120089" y="1706673"/>
              <a:ext cx="1803458" cy="270745"/>
            </a:xfrm>
            <a:custGeom>
              <a:avLst/>
              <a:gdLst>
                <a:gd name="connsiteX0" fmla="*/ 0 w 1803809"/>
                <a:gd name="connsiteY0" fmla="*/ 0 h 270571"/>
                <a:gd name="connsiteX1" fmla="*/ 1803809 w 1803809"/>
                <a:gd name="connsiteY1" fmla="*/ 0 h 270571"/>
                <a:gd name="connsiteX2" fmla="*/ 1803809 w 1803809"/>
                <a:gd name="connsiteY2" fmla="*/ 270571 h 270571"/>
                <a:gd name="connsiteX3" fmla="*/ 0 w 1803809"/>
                <a:gd name="connsiteY3" fmla="*/ 270571 h 270571"/>
                <a:gd name="connsiteX4" fmla="*/ 0 w 1803809"/>
                <a:gd name="connsiteY4" fmla="*/ 0 h 27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809" h="270571">
                  <a:moveTo>
                    <a:pt x="0" y="0"/>
                  </a:moveTo>
                  <a:lnTo>
                    <a:pt x="1803809" y="0"/>
                  </a:lnTo>
                  <a:lnTo>
                    <a:pt x="1803809" y="270571"/>
                  </a:lnTo>
                  <a:lnTo>
                    <a:pt x="0" y="2705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2863" rIns="42863" bIns="0" spcCol="1270" anchor="b"/>
            <a:lstStyle/>
            <a:p>
              <a:pPr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endParaRPr lang="en-US" sz="1125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9FB897-AF78-0AEF-1D7F-7D6B2C9D0913}"/>
                </a:ext>
              </a:extLst>
            </p:cNvPr>
            <p:cNvSpPr/>
            <p:nvPr/>
          </p:nvSpPr>
          <p:spPr>
            <a:xfrm>
              <a:off x="3196561" y="2030872"/>
              <a:ext cx="1803809" cy="1803809"/>
            </a:xfrm>
            <a:prstGeom prst="rect">
              <a:avLst/>
            </a:prstGeom>
            <a:blipFill>
              <a:blip r:embed="rId2"/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2DEDCD0E-F022-215A-7BCB-374D0C068546}"/>
                </a:ext>
              </a:extLst>
            </p:cNvPr>
            <p:cNvSpPr/>
            <p:nvPr/>
          </p:nvSpPr>
          <p:spPr>
            <a:xfrm>
              <a:off x="5114279" y="1706673"/>
              <a:ext cx="1804402" cy="270745"/>
            </a:xfrm>
            <a:custGeom>
              <a:avLst/>
              <a:gdLst>
                <a:gd name="connsiteX0" fmla="*/ 0 w 1803809"/>
                <a:gd name="connsiteY0" fmla="*/ 0 h 270571"/>
                <a:gd name="connsiteX1" fmla="*/ 1803809 w 1803809"/>
                <a:gd name="connsiteY1" fmla="*/ 0 h 270571"/>
                <a:gd name="connsiteX2" fmla="*/ 1803809 w 1803809"/>
                <a:gd name="connsiteY2" fmla="*/ 270571 h 270571"/>
                <a:gd name="connsiteX3" fmla="*/ 0 w 1803809"/>
                <a:gd name="connsiteY3" fmla="*/ 270571 h 270571"/>
                <a:gd name="connsiteX4" fmla="*/ 0 w 1803809"/>
                <a:gd name="connsiteY4" fmla="*/ 0 h 27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809" h="270571">
                  <a:moveTo>
                    <a:pt x="0" y="0"/>
                  </a:moveTo>
                  <a:lnTo>
                    <a:pt x="1803809" y="0"/>
                  </a:lnTo>
                  <a:lnTo>
                    <a:pt x="1803809" y="270571"/>
                  </a:lnTo>
                  <a:lnTo>
                    <a:pt x="0" y="2705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2863" rIns="42863" bIns="0" spcCol="1270" anchor="b"/>
            <a:lstStyle/>
            <a:p>
              <a:pPr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endParaRPr lang="en-US" sz="1125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4E0B7-BDE4-9035-6EFD-F2F6FDF4D903}"/>
                </a:ext>
              </a:extLst>
            </p:cNvPr>
            <p:cNvSpPr/>
            <p:nvPr/>
          </p:nvSpPr>
          <p:spPr>
            <a:xfrm>
              <a:off x="5114576" y="2030872"/>
              <a:ext cx="1803809" cy="1803809"/>
            </a:xfrm>
            <a:prstGeom prst="rect">
              <a:avLst/>
            </a:prstGeom>
            <a:blipFill>
              <a:blip r:embed="rId3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FE2F9EFB-900F-DF32-BFA8-84042324B461}"/>
                </a:ext>
              </a:extLst>
            </p:cNvPr>
            <p:cNvSpPr/>
            <p:nvPr/>
          </p:nvSpPr>
          <p:spPr>
            <a:xfrm>
              <a:off x="7109414" y="1706673"/>
              <a:ext cx="1803458" cy="270745"/>
            </a:xfrm>
            <a:custGeom>
              <a:avLst/>
              <a:gdLst>
                <a:gd name="connsiteX0" fmla="*/ 0 w 1803809"/>
                <a:gd name="connsiteY0" fmla="*/ 0 h 270571"/>
                <a:gd name="connsiteX1" fmla="*/ 1803809 w 1803809"/>
                <a:gd name="connsiteY1" fmla="*/ 0 h 270571"/>
                <a:gd name="connsiteX2" fmla="*/ 1803809 w 1803809"/>
                <a:gd name="connsiteY2" fmla="*/ 270571 h 270571"/>
                <a:gd name="connsiteX3" fmla="*/ 0 w 1803809"/>
                <a:gd name="connsiteY3" fmla="*/ 270571 h 270571"/>
                <a:gd name="connsiteX4" fmla="*/ 0 w 1803809"/>
                <a:gd name="connsiteY4" fmla="*/ 0 h 27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809" h="270571">
                  <a:moveTo>
                    <a:pt x="0" y="0"/>
                  </a:moveTo>
                  <a:lnTo>
                    <a:pt x="1803809" y="0"/>
                  </a:lnTo>
                  <a:lnTo>
                    <a:pt x="1803809" y="270571"/>
                  </a:lnTo>
                  <a:lnTo>
                    <a:pt x="0" y="2705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2863" rIns="42863" bIns="0" spcCol="1270" anchor="b"/>
            <a:lstStyle/>
            <a:p>
              <a:pPr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endParaRPr lang="en-US" sz="1125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15B1B5-345C-4B4A-E528-4F4AF22E95FD}"/>
                </a:ext>
              </a:extLst>
            </p:cNvPr>
            <p:cNvSpPr/>
            <p:nvPr/>
          </p:nvSpPr>
          <p:spPr>
            <a:xfrm>
              <a:off x="7023031" y="2030872"/>
              <a:ext cx="1803809" cy="1803809"/>
            </a:xfrm>
            <a:prstGeom prst="rect">
              <a:avLst/>
            </a:prstGeom>
            <a:blipFill>
              <a:blip r:embed="rId4"/>
              <a:srcRect/>
              <a:stretch>
                <a:fillRect l="-38000" r="-3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AC9CCE00-72CE-012B-112E-3184D8F28850}"/>
                </a:ext>
              </a:extLst>
            </p:cNvPr>
            <p:cNvSpPr/>
            <p:nvPr/>
          </p:nvSpPr>
          <p:spPr>
            <a:xfrm>
              <a:off x="3120089" y="4015011"/>
              <a:ext cx="1803458" cy="270745"/>
            </a:xfrm>
            <a:custGeom>
              <a:avLst/>
              <a:gdLst>
                <a:gd name="connsiteX0" fmla="*/ 0 w 1803809"/>
                <a:gd name="connsiteY0" fmla="*/ 0 h 270571"/>
                <a:gd name="connsiteX1" fmla="*/ 1803809 w 1803809"/>
                <a:gd name="connsiteY1" fmla="*/ 0 h 270571"/>
                <a:gd name="connsiteX2" fmla="*/ 1803809 w 1803809"/>
                <a:gd name="connsiteY2" fmla="*/ 270571 h 270571"/>
                <a:gd name="connsiteX3" fmla="*/ 0 w 1803809"/>
                <a:gd name="connsiteY3" fmla="*/ 270571 h 270571"/>
                <a:gd name="connsiteX4" fmla="*/ 0 w 1803809"/>
                <a:gd name="connsiteY4" fmla="*/ 0 h 27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809" h="270571">
                  <a:moveTo>
                    <a:pt x="0" y="0"/>
                  </a:moveTo>
                  <a:lnTo>
                    <a:pt x="1803809" y="0"/>
                  </a:lnTo>
                  <a:lnTo>
                    <a:pt x="1803809" y="270571"/>
                  </a:lnTo>
                  <a:lnTo>
                    <a:pt x="0" y="2705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2863" rIns="42863" bIns="0" spcCol="1270" anchor="b"/>
            <a:lstStyle/>
            <a:p>
              <a:pPr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endParaRPr lang="en-US" sz="1125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8E2C3E-0FE5-449E-510E-CC4B7336E903}"/>
                </a:ext>
              </a:extLst>
            </p:cNvPr>
            <p:cNvSpPr/>
            <p:nvPr/>
          </p:nvSpPr>
          <p:spPr>
            <a:xfrm>
              <a:off x="3206120" y="3913962"/>
              <a:ext cx="1803809" cy="1803809"/>
            </a:xfrm>
            <a:prstGeom prst="rect">
              <a:avLst/>
            </a:prstGeom>
            <a:blipFill>
              <a:blip r:embed="rId5"/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42C943BB-DF9B-75AD-2CA8-376063868A9B}"/>
                </a:ext>
              </a:extLst>
            </p:cNvPr>
            <p:cNvSpPr/>
            <p:nvPr/>
          </p:nvSpPr>
          <p:spPr>
            <a:xfrm>
              <a:off x="5114279" y="4015011"/>
              <a:ext cx="1804402" cy="270745"/>
            </a:xfrm>
            <a:custGeom>
              <a:avLst/>
              <a:gdLst>
                <a:gd name="connsiteX0" fmla="*/ 0 w 1803809"/>
                <a:gd name="connsiteY0" fmla="*/ 0 h 270571"/>
                <a:gd name="connsiteX1" fmla="*/ 1803809 w 1803809"/>
                <a:gd name="connsiteY1" fmla="*/ 0 h 270571"/>
                <a:gd name="connsiteX2" fmla="*/ 1803809 w 1803809"/>
                <a:gd name="connsiteY2" fmla="*/ 270571 h 270571"/>
                <a:gd name="connsiteX3" fmla="*/ 0 w 1803809"/>
                <a:gd name="connsiteY3" fmla="*/ 270571 h 270571"/>
                <a:gd name="connsiteX4" fmla="*/ 0 w 1803809"/>
                <a:gd name="connsiteY4" fmla="*/ 0 h 27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809" h="270571">
                  <a:moveTo>
                    <a:pt x="0" y="0"/>
                  </a:moveTo>
                  <a:lnTo>
                    <a:pt x="1803809" y="0"/>
                  </a:lnTo>
                  <a:lnTo>
                    <a:pt x="1803809" y="270571"/>
                  </a:lnTo>
                  <a:lnTo>
                    <a:pt x="0" y="2705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2863" rIns="42863" bIns="0" spcCol="1270" anchor="b"/>
            <a:lstStyle/>
            <a:p>
              <a:pPr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endParaRPr lang="en-US" sz="1125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576904-05B8-9B20-9C86-D7B862A5109D}"/>
                </a:ext>
              </a:extLst>
            </p:cNvPr>
            <p:cNvSpPr/>
            <p:nvPr/>
          </p:nvSpPr>
          <p:spPr>
            <a:xfrm>
              <a:off x="5114576" y="3925007"/>
              <a:ext cx="1803809" cy="1803809"/>
            </a:xfrm>
            <a:prstGeom prst="rect">
              <a:avLst/>
            </a:prstGeom>
            <a:blipFill>
              <a:blip r:embed="rId6"/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9400EBAC-284D-8723-F787-BF966064070E}"/>
                </a:ext>
              </a:extLst>
            </p:cNvPr>
            <p:cNvSpPr/>
            <p:nvPr/>
          </p:nvSpPr>
          <p:spPr>
            <a:xfrm>
              <a:off x="7109414" y="4015011"/>
              <a:ext cx="1803458" cy="270745"/>
            </a:xfrm>
            <a:custGeom>
              <a:avLst/>
              <a:gdLst>
                <a:gd name="connsiteX0" fmla="*/ 0 w 1803809"/>
                <a:gd name="connsiteY0" fmla="*/ 0 h 270571"/>
                <a:gd name="connsiteX1" fmla="*/ 1803809 w 1803809"/>
                <a:gd name="connsiteY1" fmla="*/ 0 h 270571"/>
                <a:gd name="connsiteX2" fmla="*/ 1803809 w 1803809"/>
                <a:gd name="connsiteY2" fmla="*/ 270571 h 270571"/>
                <a:gd name="connsiteX3" fmla="*/ 0 w 1803809"/>
                <a:gd name="connsiteY3" fmla="*/ 270571 h 270571"/>
                <a:gd name="connsiteX4" fmla="*/ 0 w 1803809"/>
                <a:gd name="connsiteY4" fmla="*/ 0 h 27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809" h="270571">
                  <a:moveTo>
                    <a:pt x="0" y="0"/>
                  </a:moveTo>
                  <a:lnTo>
                    <a:pt x="1803809" y="0"/>
                  </a:lnTo>
                  <a:lnTo>
                    <a:pt x="1803809" y="270571"/>
                  </a:lnTo>
                  <a:lnTo>
                    <a:pt x="0" y="2705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2863" rIns="42863" bIns="0" spcCol="1270" anchor="b"/>
            <a:lstStyle/>
            <a:p>
              <a:pPr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endParaRPr lang="en-US" sz="1125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E9E686-6C55-2110-05C3-6D1000AD1F25}"/>
                </a:ext>
              </a:extLst>
            </p:cNvPr>
            <p:cNvSpPr/>
            <p:nvPr/>
          </p:nvSpPr>
          <p:spPr>
            <a:xfrm>
              <a:off x="7032590" y="3936037"/>
              <a:ext cx="1803809" cy="1803809"/>
            </a:xfrm>
            <a:prstGeom prst="rect">
              <a:avLst/>
            </a:prstGeom>
            <a:blipFill>
              <a:blip r:embed="rId7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27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ChangeArrowheads="1"/>
          </p:cNvSpPr>
          <p:nvPr/>
        </p:nvSpPr>
        <p:spPr bwMode="auto">
          <a:xfrm>
            <a:off x="2264569" y="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1039416" algn="l"/>
              </a:tabLst>
              <a:defRPr/>
            </a:pPr>
            <a:r>
              <a:rPr lang="en-US" sz="3200" b="1" kern="1200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lang="en-US" sz="3200" b="1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Hang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Én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1039416" algn="l"/>
              </a:tabLst>
              <a:defRPr/>
            </a:pPr>
            <a:r>
              <a:rPr lang="en-US" sz="3200" b="1" i="1" kern="1200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                        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(Hà My)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69" y="1084660"/>
            <a:ext cx="5107781" cy="383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75" name="TextBox 6"/>
          <p:cNvSpPr txBox="1">
            <a:spLocks noChangeArrowheads="1"/>
          </p:cNvSpPr>
          <p:nvPr/>
        </p:nvSpPr>
        <p:spPr bwMode="auto">
          <a:xfrm>
            <a:off x="2541985" y="1127522"/>
            <a:ext cx="475822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KHU BẢO TỒN THIÊN NHIÊN XUÂN THUỶ - NAM ĐỊNH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FBE67BE-1A4F-33B3-56EF-F5A2B3F4D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73" y="1833086"/>
            <a:ext cx="75523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1039416" algn="l"/>
              </a:tabLst>
              <a:defRPr/>
            </a:pPr>
            <a:r>
              <a:rPr lang="en-US" sz="4200" b="1" kern="1200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I. ĐỌC - KHÁM PHÁ CHUNG</a:t>
            </a:r>
            <a:endParaRPr lang="en-US" sz="4200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60351"/>
      </p:ext>
    </p:extLst>
  </p:cSld>
  <p:clrMapOvr>
    <a:masterClrMapping/>
  </p:clrMapOvr>
</p:sld>
</file>

<file path=ppt/theme/theme1.xml><?xml version="1.0" encoding="utf-8"?>
<a:theme xmlns:a="http://schemas.openxmlformats.org/drawingml/2006/main" name="Theater Initiation Class by Slidesgo">
  <a:themeElements>
    <a:clrScheme name="Simple Light">
      <a:dk1>
        <a:srgbClr val="142029"/>
      </a:dk1>
      <a:lt1>
        <a:srgbClr val="1F2E54"/>
      </a:lt1>
      <a:dk2>
        <a:srgbClr val="2B5FAA"/>
      </a:dk2>
      <a:lt2>
        <a:srgbClr val="AFCFE3"/>
      </a:lt2>
      <a:accent1>
        <a:srgbClr val="D5DFF0"/>
      </a:accent1>
      <a:accent2>
        <a:srgbClr val="D86B33"/>
      </a:accent2>
      <a:accent3>
        <a:srgbClr val="E9835A"/>
      </a:accent3>
      <a:accent4>
        <a:srgbClr val="E7DA85"/>
      </a:accent4>
      <a:accent5>
        <a:srgbClr val="E5EDFA"/>
      </a:accent5>
      <a:accent6>
        <a:srgbClr val="FFFFFF"/>
      </a:accent6>
      <a:hlink>
        <a:srgbClr val="1420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</Words>
  <Application>Microsoft Office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Albert Sans ExtraBold</vt:lpstr>
      <vt:lpstr>Arial</vt:lpstr>
      <vt:lpstr>Manrope</vt:lpstr>
      <vt:lpstr>Calibri</vt:lpstr>
      <vt:lpstr>Theater Initiation Class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2024-01-13T07:42:28Z</dcterms:modified>
</cp:coreProperties>
</file>