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7" r:id="rId3"/>
    <p:sldId id="278" r:id="rId4"/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3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8EAE-C6D1-1E82-1F10-938244B26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F972A-3703-A2D7-9EA0-F14A9C62D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3C099-DC67-CF3D-9E39-73CFF0D97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92CFD-A053-91EE-41D0-67813A9C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0D54C-9FE0-B3EF-C0FE-57911A93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2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30F56-8709-B343-70AB-616BF1E3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18CE0-BBDA-79F0-B6EA-F4A32EC6F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25699-6B81-DAB7-1911-FF66FF8B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586D8-EA95-0750-162D-045C16BCE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E98F6-8D0E-D663-66B7-222E0C85F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5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E0A58E-96EA-7151-D77D-8C27A07E3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FB213-5C6E-5957-B62C-938D37985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CA920-658F-DE4A-F20C-1C8B50658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FADCE-9EC9-A229-DB48-622C0D46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80C7F-238C-F3E6-4273-8DE4F26F0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8504D-8DB0-D4A4-4327-F0055AD8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12E45-0AD7-1169-3641-4E54D51CC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87EDD-BB9B-5CA9-D96F-22437B5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5BC69-AA79-4617-7FDC-D1DFE0A4E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077DE-3805-4850-6474-284833F5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9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109A5-3DB9-D365-149A-88765584E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2EF36-7A68-2752-E20D-AD77DD60C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19EB1-5AC1-D387-9DB9-D7E875A1F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4BAB2-84CD-C5A2-EE98-2A149F259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59AD4-BDDF-EDA1-F289-CC1103FC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7B068-EA58-B912-543A-18BF60839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4C515-88CE-C7B0-18ED-36A560B9B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6DCE2-5537-D143-28CD-4E3C216D2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7B7C4-EF4C-5946-D4C7-C489A2B25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00886-D7D4-F3CD-FBD7-137BDDEBC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4135D-58B3-21BC-EF6D-D2FD27E5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2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A390E-2F44-DD64-860F-C6D464B78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4EC02-423E-EBE4-A830-966C6393E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FFFE6-A745-BFF4-0E22-A99D3D114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954526-C758-ED41-31E7-48D48021B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2CFC92-BB6F-EC6A-750E-B3A3A8764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2FFDD-1D95-DBF7-8E7B-8666D61D2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016854-9DEB-68A8-7400-267D5A542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F9C149-5EE5-5EAA-72F6-79B4139E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64B04-75E5-81AC-635B-C264A26E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5A3625-76C1-996E-9A7D-36B34FF59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4AE45-068E-51B6-F0EC-402D02C26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F47DF1-9B89-D521-4C7F-0D3D7C454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0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F9D8C-8666-BA1C-81FD-24B255C13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B06BE-E4E7-2939-CA60-EECFB8E7A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BCE1E-73AC-10ED-D195-4889642D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4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AE5B9-0CDB-8879-450D-23F32EFE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FE7EF-494B-098A-FC77-0EAD7736B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E92BD-931A-C721-B382-1BD2D84F1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44997-345C-E6CB-9AEA-67A346F0C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6BC7C-A7AD-2772-C1CF-FD0D27ED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0CFFE-BE58-8373-A89E-DD55BA05E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29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F5F68-EC09-F1AB-332A-1A7824457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B80819-8CAF-476C-9D02-2302A39565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C30F8E-029E-7E1C-23FF-6C83A8D67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EAA06-79CA-049F-C92F-37C006B42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9101B-EB77-8C23-E52C-F65E947BE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B4A95-F9DD-5524-F8C6-B101DA67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48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54AEDA-9398-9D1E-24E6-1AEAB72D8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E2F40-843F-DE64-8355-8042BE4AF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DEBCA-7BF9-1449-EFAD-AF81512A6F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87B3A-E827-47E9-A051-53492857F60D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68F64-1317-39D3-A89D-323FDB8F1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3449A-38B5-5B14-4617-A555F646D7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16327-B334-419C-AFF7-DA5C69695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2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62FE25-7EC4-91CE-7BFB-2841FC3B8218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28600"/>
          <a:ext cx="11734800" cy="6400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36463">
                  <a:extLst>
                    <a:ext uri="{9D8B030D-6E8A-4147-A177-3AD203B41FA5}">
                      <a16:colId xmlns:a16="http://schemas.microsoft.com/office/drawing/2014/main" val="3508251157"/>
                    </a:ext>
                  </a:extLst>
                </a:gridCol>
                <a:gridCol w="8998337">
                  <a:extLst>
                    <a:ext uri="{9D8B030D-6E8A-4147-A177-3AD203B41FA5}">
                      <a16:colId xmlns:a16="http://schemas.microsoft.com/office/drawing/2014/main" val="2670967965"/>
                    </a:ext>
                  </a:extLst>
                </a:gridCol>
              </a:tblGrid>
              <a:tr h="799466"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Nhiệm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vụ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Nội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dung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605445543"/>
                  </a:ext>
                </a:extLst>
              </a:tr>
              <a:tr h="5601334">
                <a:tc>
                  <a:txBody>
                    <a:bodyPr/>
                    <a:lstStyle/>
                    <a:p>
                      <a:pPr marL="274320" marR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So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sánh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về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loại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bản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“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”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với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“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Xem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kìa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!”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“Hai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loại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biệt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”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ở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điểm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nào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?</a:t>
                      </a: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lvl="0" indent="-34290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định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bản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</a:t>
                      </a:r>
                    </a:p>
                    <a:p>
                      <a:pPr marL="274320" marR="0" indent="-9017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“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”: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VB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học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indent="-9017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“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Xem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kìa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!”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b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Hai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loại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biệt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VB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nghị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luận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lvl="0" indent="-34290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Vì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</a:t>
                      </a:r>
                    </a:p>
                    <a:p>
                      <a:pPr marL="274320" marR="0" indent="-9017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ngôi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kể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thứ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nhất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(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kể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xưng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“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tôi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”),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kể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lại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câu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chuyện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-la.</a:t>
                      </a:r>
                    </a:p>
                    <a:p>
                      <a:pPr marL="274320" marR="0" indent="-9017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Xem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kìa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!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Hai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loại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biệt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lí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lẽ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bằng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chứng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rõ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ràng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lô-gíc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410146438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BBB8F7E-369D-C646-D76D-1F7972086D03}"/>
              </a:ext>
            </a:extLst>
          </p:cNvPr>
          <p:cNvSpPr/>
          <p:nvPr/>
        </p:nvSpPr>
        <p:spPr>
          <a:xfrm>
            <a:off x="2895600" y="1041400"/>
            <a:ext cx="8991600" cy="55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353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62FE25-7EC4-91CE-7BFB-2841FC3B8218}"/>
              </a:ext>
            </a:extLst>
          </p:cNvPr>
          <p:cNvGraphicFramePr>
            <a:graphicFrameLocks noGrp="1"/>
          </p:cNvGraphicFramePr>
          <p:nvPr/>
        </p:nvGraphicFramePr>
        <p:xfrm>
          <a:off x="203200" y="228600"/>
          <a:ext cx="11734800" cy="6400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36462">
                  <a:extLst>
                    <a:ext uri="{9D8B030D-6E8A-4147-A177-3AD203B41FA5}">
                      <a16:colId xmlns:a16="http://schemas.microsoft.com/office/drawing/2014/main" val="3508251157"/>
                    </a:ext>
                  </a:extLst>
                </a:gridCol>
                <a:gridCol w="8998338">
                  <a:extLst>
                    <a:ext uri="{9D8B030D-6E8A-4147-A177-3AD203B41FA5}">
                      <a16:colId xmlns:a16="http://schemas.microsoft.com/office/drawing/2014/main" val="2670967965"/>
                    </a:ext>
                  </a:extLst>
                </a:gridCol>
              </a:tblGrid>
              <a:tr h="799466"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Nhiệm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vụ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Nội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dung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605445543"/>
                  </a:ext>
                </a:extLst>
              </a:tr>
              <a:tr h="5601334">
                <a:tc>
                  <a:txBody>
                    <a:bodyPr/>
                    <a:lstStyle/>
                    <a:p>
                      <a:pPr marL="274320" marR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7334250" algn="l"/>
                        </a:tabLst>
                      </a:pP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Tìm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nhận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– Ni-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</a:t>
                      </a:r>
                    </a:p>
                    <a:p>
                      <a:pPr marL="274320" marR="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7334250" algn="l"/>
                        </a:tabLs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 </a:t>
                      </a: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Ni-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nhờ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giúp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Lí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do Ni-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nhờ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thể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do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những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khả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năng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như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cậu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bé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vốn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học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yếu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môn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tự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tin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/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Đề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cậu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bé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cảm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thấy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chật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vật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/ Ni-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thói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quen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cậy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nhờ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tự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lực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trong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học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…</a:t>
                      </a:r>
                    </a:p>
                    <a:p>
                      <a:pPr marL="274320" marR="0"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=&gt;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nên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nhờ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khác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làm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hộ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tập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sẽ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khiến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bản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thân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thụ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động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/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sáng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tạo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/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hiểu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7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…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410146438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799C2996-A328-D31C-BEDC-E7E1520BCAD4}"/>
              </a:ext>
            </a:extLst>
          </p:cNvPr>
          <p:cNvSpPr/>
          <p:nvPr/>
        </p:nvSpPr>
        <p:spPr>
          <a:xfrm>
            <a:off x="2895600" y="1041400"/>
            <a:ext cx="8991600" cy="55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269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62FE25-7EC4-91CE-7BFB-2841FC3B821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228600"/>
          <a:ext cx="11582400" cy="633355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00924">
                  <a:extLst>
                    <a:ext uri="{9D8B030D-6E8A-4147-A177-3AD203B41FA5}">
                      <a16:colId xmlns:a16="http://schemas.microsoft.com/office/drawing/2014/main" val="3508251157"/>
                    </a:ext>
                  </a:extLst>
                </a:gridCol>
                <a:gridCol w="8881476">
                  <a:extLst>
                    <a:ext uri="{9D8B030D-6E8A-4147-A177-3AD203B41FA5}">
                      <a16:colId xmlns:a16="http://schemas.microsoft.com/office/drawing/2014/main" val="2670967965"/>
                    </a:ext>
                  </a:extLst>
                </a:gridCol>
              </a:tblGrid>
              <a:tr h="794721"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Nhiệm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vụ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Nội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dung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605445543"/>
                  </a:ext>
                </a:extLst>
              </a:tr>
              <a:tr h="5538833">
                <a:tc>
                  <a:txBody>
                    <a:bodyPr/>
                    <a:lstStyle/>
                    <a:p>
                      <a:pPr marL="27432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Tìm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hiểu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giúp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đỡ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làm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–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bố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và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bác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Blê-đúc</a:t>
                      </a:r>
                      <a:endParaRPr lang="en-US" sz="2700" b="0" i="0" kern="1200" dirty="0">
                        <a:solidFill>
                          <a:schemeClr val="dk1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+mn-cs"/>
                      </a:endParaRP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Thái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độ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được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nhờ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giúp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đỡ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Rất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sốt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sắng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vừa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muốn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giúp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con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nhưng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cũng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vừa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muốn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con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thấy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mình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giỏi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giang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Thái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độ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ấy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thể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hiện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qua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những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hành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động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Nhắc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con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cầm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bút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viết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hỏi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xem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bạn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thân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nhất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con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ai,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hướng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dẫn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cách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thức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sắp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xếp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cục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bài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Dẫu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đã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lể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hàng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loạt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bạn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mình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vẫn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thấy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khó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viết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Vì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đó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phải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là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bạn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;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hiểu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rõ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những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bạn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-la.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Viết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về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một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đối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tượng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lạ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thì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khó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có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thể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viết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được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bố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và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ông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Blê-đúc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xung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đột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Vì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: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ông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Blê-đúc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xuất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hiện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muốn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cùng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giúp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Ni-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cô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-la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viết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văn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cho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nhanh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nhưng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hai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người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trái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ngược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quan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điểm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không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tôn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trọng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nét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riêng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của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400" b="0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nhau</a:t>
                      </a:r>
                      <a:r>
                        <a:rPr lang="en-US" sz="2400" b="0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.</a:t>
                      </a:r>
                      <a:endParaRPr lang="en-US" sz="2400" b="0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Noto Sans Symbols"/>
                      </a:endParaRP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410146438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6756DCCA-6729-2B3C-0DF7-1244C2252FA9}"/>
              </a:ext>
            </a:extLst>
          </p:cNvPr>
          <p:cNvSpPr/>
          <p:nvPr/>
        </p:nvSpPr>
        <p:spPr>
          <a:xfrm>
            <a:off x="2895600" y="1041400"/>
            <a:ext cx="8991600" cy="55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8177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262FE25-7EC4-91CE-7BFB-2841FC3B8218}"/>
              </a:ext>
            </a:extLst>
          </p:cNvPr>
          <p:cNvGraphicFramePr>
            <a:graphicFrameLocks noGrp="1"/>
          </p:cNvGraphicFramePr>
          <p:nvPr/>
        </p:nvGraphicFramePr>
        <p:xfrm>
          <a:off x="203200" y="228600"/>
          <a:ext cx="11684000" cy="64337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24616">
                  <a:extLst>
                    <a:ext uri="{9D8B030D-6E8A-4147-A177-3AD203B41FA5}">
                      <a16:colId xmlns:a16="http://schemas.microsoft.com/office/drawing/2014/main" val="3508251157"/>
                    </a:ext>
                  </a:extLst>
                </a:gridCol>
                <a:gridCol w="8959384">
                  <a:extLst>
                    <a:ext uri="{9D8B030D-6E8A-4147-A177-3AD203B41FA5}">
                      <a16:colId xmlns:a16="http://schemas.microsoft.com/office/drawing/2014/main" val="2670967965"/>
                    </a:ext>
                  </a:extLst>
                </a:gridCol>
              </a:tblGrid>
              <a:tr h="790987"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Nhiệm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vụ</a:t>
                      </a:r>
                      <a:endParaRPr lang="en-US" sz="2700" b="1" i="0" dirty="0"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1" i="0" dirty="0" err="1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Nội</a:t>
                      </a:r>
                      <a:r>
                        <a:rPr lang="en-US" sz="2700" b="1" i="0" dirty="0"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dung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605445543"/>
                  </a:ext>
                </a:extLst>
              </a:tr>
              <a:tr h="5642761">
                <a:tc>
                  <a:txBody>
                    <a:bodyPr/>
                    <a:lstStyle/>
                    <a:p>
                      <a:pPr marL="27432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quả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tập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làm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văn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của</a:t>
                      </a:r>
                      <a:endParaRPr lang="en-US" sz="2700" b="0" i="0" kern="1200" dirty="0">
                        <a:solidFill>
                          <a:schemeClr val="dk1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+mn-cs"/>
                      </a:endParaRPr>
                    </a:p>
                    <a:p>
                      <a:pPr marL="27432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Ni-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cô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-la</a:t>
                      </a:r>
                    </a:p>
                  </a:txBody>
                  <a:tcPr marL="11335" marR="11335" marT="0" marB="0" anchor="ctr"/>
                </a:tc>
                <a:tc>
                  <a:txBody>
                    <a:bodyPr/>
                    <a:lstStyle/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văn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của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Ni-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cô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-la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đạt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điểm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cao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,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được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cô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giáo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khen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ngợi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Điều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khiến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Ni-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cô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-la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viết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được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văn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như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vậy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bởi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: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Cậu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viết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về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bạn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Ác-nhăng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,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cậu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hiểu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rõ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và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xem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là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bạn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thân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thiết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viết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trở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nên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chân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thực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,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cá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tính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</a:t>
                      </a:r>
                    </a:p>
                    <a:p>
                      <a:pPr marL="274320" marR="0" lvl="0" indent="-34290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●"/>
                      </a:pP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Ni-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cô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-la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rút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ra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kinh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nghiệm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chứng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kiến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cuộc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tranh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luận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giữa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bố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và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ông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Blê-đúc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: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tập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của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mình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nên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tự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mình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giải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quyết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Em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có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đồng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ý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Vì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: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Mình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tự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viết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điều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mình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nghĩ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sẽ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chân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thực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,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thuyết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phục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đọc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;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bài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tập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của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mình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không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nên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phụ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thuộc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vào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khác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;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thậm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chí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có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thể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trở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thành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điều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phiền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toái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cho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người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 </a:t>
                      </a:r>
                      <a:r>
                        <a:rPr lang="en-US" sz="2700" b="0" i="0" kern="1200" dirty="0" err="1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khác</a:t>
                      </a:r>
                      <a:r>
                        <a:rPr lang="en-US" sz="2700" b="0" i="0" kern="1200" dirty="0">
                          <a:solidFill>
                            <a:schemeClr val="dk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+mn-cs"/>
                        </a:rPr>
                        <a:t>.</a:t>
                      </a:r>
                    </a:p>
                  </a:txBody>
                  <a:tcPr marL="11335" marR="11335" marT="0" marB="0" anchor="ctr"/>
                </a:tc>
                <a:extLst>
                  <a:ext uri="{0D108BD9-81ED-4DB2-BD59-A6C34878D82A}">
                    <a16:rowId xmlns:a16="http://schemas.microsoft.com/office/drawing/2014/main" val="410146438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01B84C0-FE79-E851-BF8E-6C6D65145757}"/>
              </a:ext>
            </a:extLst>
          </p:cNvPr>
          <p:cNvSpPr/>
          <p:nvPr/>
        </p:nvSpPr>
        <p:spPr>
          <a:xfrm>
            <a:off x="2895600" y="1041400"/>
            <a:ext cx="8991600" cy="55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9766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Roboto Condensed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2023-10-27T09:39:42Z</dcterms:created>
  <dcterms:modified xsi:type="dcterms:W3CDTF">2023-10-27T09:40:02Z</dcterms:modified>
</cp:coreProperties>
</file>