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85" r:id="rId2"/>
    <p:sldId id="586" r:id="rId3"/>
    <p:sldId id="58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3" y="1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209FE-8764-4555-9765-CA6BF533C93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45FBF-C130-42B4-BE34-7137C02A7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36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D741A8-67AE-4995-A586-156B7EC65A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39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D741A8-67AE-4995-A586-156B7EC65A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8798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D741A8-67AE-4995-A586-156B7EC65A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50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12731-E416-AD59-42E7-4968F8215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01750-12CC-C3FA-CECF-22CE3F819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11538-2FCD-DD7B-30DF-41BF7F873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8E288-F90D-B8B1-CB1E-3D1696AFB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16CF6-B365-7F7E-3C36-5FF4AE2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4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85E06-673D-C1B9-8093-4DBFD8F6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621C1-3846-365E-FCC2-0A250A030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4CACA-FDD8-6B31-BEFB-BE8D4CDF8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D8E7C-C044-02EB-8E76-0B315676C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5AAF4-F0F3-8FAC-4A79-986C1EBA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4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E1AD6-9900-3590-3097-3B4B32B23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87937-811B-EA01-8869-5B9563A4B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D8BC2-7A3E-6FFB-EFB8-6D504E516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82FA7-1858-EEA8-E3EE-5FFB87E9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C3813-C066-5886-1927-1E1570F99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6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ADF35-E8F0-2221-C628-9E2AA3214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69123-5386-A688-2806-8DA65B20E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041BA-283C-D7EB-495E-1E0EE373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6D83D-54B8-DCF1-BCFF-EB9DC4A26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5C7F5-8308-AB9A-9878-F676FD6CE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4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294AD-4253-E01C-0DF9-900B79F41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83BAB-2B80-2A7F-E534-9A31A2620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86BBF-9E5A-7970-5F9E-ABE792906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2184C-7CD4-A7DC-2890-3D425416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D6972-7F49-EE01-8B57-77B72B80E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1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1D8D-21CF-16D5-A259-8E0A826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CB090-91FD-6774-F925-15E3412282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848B3-345A-39FD-D137-93BFEF3BE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3808C-5B5A-636C-4B69-69001D26E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1A87D-E951-0983-779C-7CADBFDD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A098E-B450-2B3D-EBB6-F5CEEC3CA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4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98829-BCAC-D205-F342-BF4E82A91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80CB7-0993-9EE1-1268-D102B9AE7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CC121-FEB0-7037-D878-A5D721149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272D9-7E5A-2DF2-8C40-196A6A5AD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7AF9B2-63B4-C833-4B3C-CE05963BE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CD497-5442-245A-E16B-33296E625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39F23-9DEF-2DF6-0946-81CC4678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2BFAD7-07C3-C80D-B8F7-3D6D1439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6937E-00D0-0C01-8715-CE5D49C9D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E8B1EC-A730-FC66-30E6-05BB5657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32C7C-3567-B3AC-8248-F6229F4F4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ACD83C-0785-B023-C142-67E216D40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8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7CC9CF-B0A2-7A37-D7AD-3EA4855B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CC4D3-6B23-A950-1D43-370A3502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93849-1A43-6F08-5194-FA9911E0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0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39D38-A354-04CD-39C9-1C1AF6F3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138F3-505C-DA26-A502-2C18DFF3A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9EFBF-3426-9FE6-D7DB-59CD6A048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AAF1C-9ACF-3730-8AF4-9C0460BD6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64623-B825-E523-A317-B3D67CA6D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0C331-DAD9-D10C-D834-CABEA571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4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92E50-576A-700C-FCF3-303EFA283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37802-ADED-0CFA-DA5E-D49699CB6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FF1A90-E03E-A4EB-EF5C-605626212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36A50-9A89-5EA3-EC9A-D51666CB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478E-B674-5B13-21C1-B544C8438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C5D7-F80C-956F-79C6-A3B88B789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7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E90BF7-26CD-BC68-4F15-8DEF8FBFE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E4B80-A39F-A03C-1B17-16D9A021A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2DB8A-B167-F4BE-3810-9A9FCBF45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F82E0-9609-4302-8F4C-92B9380532F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1B47D-A7EB-FDC5-8CD2-69AD328A1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CC9F5-90CB-4D99-EEA4-F780553EC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64F9B-8330-4E36-8C2C-90372C23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5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.wikipedia.org/wiki/Ninh_B%C3%ACnh" TargetMode="External"/><Relationship Id="rId5" Type="http://schemas.openxmlformats.org/officeDocument/2006/relationships/hyperlink" Target="https://vi.wikipedia.org/wiki/Kim_S%C6%A1n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2437"/>
            <a:ext cx="12193057" cy="7023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63680" y="-72437"/>
            <a:ext cx="6096000" cy="9842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CON CHÀO MÀO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                            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(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Mai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Văn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Phấn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86367" y="911807"/>
            <a:ext cx="56203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HOẠT ĐỘNG 2: ĐỌC VĂN BẢN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65783" y="1323378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Tác giả.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2637925" y="2258169"/>
            <a:ext cx="3710034" cy="2073363"/>
          </a:xfrm>
          <a:prstGeom prst="wedgeRoundRectCallout">
            <a:avLst>
              <a:gd name="adj1" fmla="val 56958"/>
              <a:gd name="adj2" fmla="val 59744"/>
              <a:gd name="adj3" fmla="val 16667"/>
            </a:avLst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hãy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giới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thiệu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thiệu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biết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nhà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thơ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Mai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Văn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Phấn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Kể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tên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số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bài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thơ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ông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9466" y="1846598"/>
            <a:ext cx="2751909" cy="265396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8735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2437"/>
            <a:ext cx="12193057" cy="7023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63680" y="-72437"/>
            <a:ext cx="6096000" cy="9842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CON CHÀO MÀO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                            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(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Mai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Văn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Phấn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86367" y="911807"/>
            <a:ext cx="56203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HOẠT ĐỘNG 2: ĐỌC VĂN BẢN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65783" y="1323378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Tác giả.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3725" y="2112181"/>
            <a:ext cx="2751909" cy="265396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7631487" y="4920079"/>
            <a:ext cx="2504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Mai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Phấn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09028" y="2112181"/>
            <a:ext cx="5711679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Mai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Văn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Phấn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sinh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năm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1955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tại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645A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  <a:hlinkClick r:id="rId5"/>
              </a:rPr>
              <a:t>Kim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645A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  <a:hlinkClick r:id="rId5"/>
              </a:rPr>
              <a:t>Sơn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, 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645A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  <a:hlinkClick r:id="rId6" tooltip="Bắc Việt Nam"/>
              </a:rPr>
              <a:t>Ninh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645A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  <a:hlinkClick r:id="rId6" tooltip="Bắc Việt Nam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645A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  <a:hlinkClick r:id="rId6" tooltip="Bắc Việt Nam"/>
              </a:rPr>
              <a:t>Bình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Ông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sáng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thơ,viết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tiểu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luận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phê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bình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Thơ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ông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phong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phú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về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đề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có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những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cách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tân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về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nội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dung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nghệ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thuật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số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bài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được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dịch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ra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nhiều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thứ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tiếng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phấm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tiêu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biểu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giọt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nắng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giọt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xanh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cầu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nguyện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cuối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mùa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,...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51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2437"/>
            <a:ext cx="12193057" cy="7023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63680" y="-72437"/>
            <a:ext cx="6096000" cy="9842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CON CHÀO MÀO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                            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Arial" charset="0"/>
              </a:rPr>
              <a:t>(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Mai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Văn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Phấn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86367" y="911807"/>
            <a:ext cx="56203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HOẠT ĐỘNG 2: ĐỌC VĂN BẢN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0398" y="1373792"/>
            <a:ext cx="3339376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91774" y="2075200"/>
            <a:ext cx="5902249" cy="2705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a.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Xuất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xứ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Trích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trong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thơ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: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“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Bầu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trời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không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mái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che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"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(2010).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thơ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dịch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tiếng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tiếng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Pháp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b.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từ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khó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c.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thơ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02122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charset="0"/>
              </a:rPr>
              <a:t> do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6141" y="1435027"/>
            <a:ext cx="3161797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37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2023-10-27T09:37:13Z</dcterms:created>
  <dcterms:modified xsi:type="dcterms:W3CDTF">2023-10-27T09:37:34Z</dcterms:modified>
</cp:coreProperties>
</file>