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FBAA-D2C0-28D6-4C2C-1B691EBB4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89D9F-44D1-917F-C5B3-13FD641F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B66D-BD67-6AAE-F662-A801040A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0379-DB68-0BF2-A6D1-7197561C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7064-2C9A-41EC-D233-340EC25A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625F-318D-D5EF-50DC-8620569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8097A-46FB-73B8-93A8-8F5CAD411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6D21-CE26-7781-EC40-A1C0595A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080B-616B-8FFF-B507-36235D3F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C910-BC3C-EFDC-77A3-A790F368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4F699-35E2-2061-2752-E7F864D5B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ABB9F-E0AD-3E0C-F405-52AF11EB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C04B-DDC2-9141-FF92-EB5CC1EC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26C2F-59A6-AC3F-DD79-83803B1E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EA50-3F5D-23D9-6DB5-51A06E5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B35E-7C76-1C1C-A48C-A0E0DEF5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6B6B-DBF2-2E85-A904-1B6B09BA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8DDF-C82A-83EA-5A5B-E5F8D8E5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FA449-CB5B-DD8C-0803-39DBD95B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2E3A-029E-8052-75D1-1EB86330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849F-3C0E-7086-AC27-1F93CFF2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05C9-EE2E-9E83-28A9-922CB40A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6650-F06E-5282-5DD1-1EEDD8D2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EEC20-ADDE-98D8-CA4A-FAFC4F2C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F80FB-1FDD-62D1-FC77-92214C11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7BFB-0792-A472-A79B-2518CCC4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5F6A-55C1-C307-2C61-319068EB2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8254F-F9F9-1110-553B-99088BFE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8D41D-23A3-1F4B-0FE0-2A68EE32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BE60A-EC70-A76F-66D1-1620FDDD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AC87-0544-2B13-F6C0-66312DA4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1E89-BC2C-2625-62DF-C1D297F1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159A7-3B9E-C7E4-8C57-BCF85F081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4C66E-8F2B-6B5B-B93C-949E6749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068E5-A5CF-000D-707E-21207C659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23B44-B29C-A76A-3709-B801FE753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789FD-E323-6CA2-408C-2926D363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1E30F-8582-8225-3599-E596A68B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7E306-347D-02F1-B26C-1D175FD6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6884-7E77-0262-EE2F-5682E630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CC120-4838-D326-9AB5-D25E58B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457F7-9E8C-41DC-5BAA-EABE472C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2CDE0-7B99-D8B8-681F-3035AAA5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9AF24-79AB-AE53-F447-C0FE57D9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C12CE-01CD-B1A4-9E78-5A726E2C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2011C-A2B6-0C8C-7937-9F77FD15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1485-EE39-500D-0BB1-D55A3D01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7A198-C251-97A3-421A-8D9A5CDA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629F4-F7D9-8A02-1CFB-4EACC5E4F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9ED20-7EEA-236A-A1CA-F5EF5D1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D5AB7-D02B-2FE1-FCC8-057A9B9B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90E4F-24DE-4DDF-1EAE-6C55CE2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EE22-C91D-4639-8237-C82C0E5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9CE3C-7C9A-D9D0-50AB-C46978D49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2583C-2414-FADF-FD9B-D3D69BB95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AE5A8-314D-9FA2-ADCF-B9B03448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671D-3E70-02DD-B9AA-9FC64E68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5B06-548E-E23C-7F3F-E7B1C9D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5EEE3-C2FE-B5B2-6DC5-439AF1DF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363A-57D1-D4D3-68B7-73C937AB0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35D1-752E-C32A-D390-1585C712F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7206-DF7B-44DE-A37D-D36C43831C1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AA0D2-A099-5A5A-0F53-A693C59F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68172-D1BD-7397-FC69-1851F4D78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E763-ECD9-4F15-A27B-5623B39E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9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-805672">
            <a:off x="-4040135" y="6050672"/>
            <a:ext cx="8988914" cy="5505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417944">
            <a:off x="-3464324" y="-1635426"/>
            <a:ext cx="6928650" cy="53610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-1309940">
            <a:off x="5775336" y="-3994644"/>
            <a:ext cx="9388465" cy="57504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55720" y="0"/>
            <a:ext cx="4327313" cy="2163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936342">
            <a:off x="-397621" y="5524242"/>
            <a:ext cx="3433704" cy="17168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25211" y="586558"/>
            <a:ext cx="5790396" cy="5486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65185" y="2760195"/>
            <a:ext cx="6155168" cy="416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6"/>
              </a:lnSpc>
            </a:pP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Ở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nhà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anh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chị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hay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trai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gái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không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?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và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những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anh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chị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của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mình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đối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xử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với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nhau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như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thế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nào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?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Đã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bao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giờ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cảm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giác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giận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ghét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bỏ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anh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chị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em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của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mình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Roboto Condensed Italics"/>
              </a:rPr>
              <a:t>chưa</a:t>
            </a:r>
            <a:r>
              <a:rPr lang="en-US" sz="3333" dirty="0">
                <a:solidFill>
                  <a:srgbClr val="000000"/>
                </a:solidFill>
                <a:latin typeface="Roboto Condensed Italics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28" y="1306885"/>
            <a:ext cx="5346755" cy="110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3"/>
              </a:lnSpc>
            </a:pPr>
            <a:r>
              <a:rPr lang="en-US" sz="6666" dirty="0">
                <a:solidFill>
                  <a:srgbClr val="BB4C43"/>
                </a:solidFill>
                <a:latin typeface="Fraunces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 rot="-3323234">
            <a:off x="2791391" y="-7760663"/>
            <a:ext cx="10919359" cy="9649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53991">
            <a:off x="628622" y="-2584469"/>
            <a:ext cx="5918653" cy="4579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2006728">
            <a:off x="-3591953" y="5384269"/>
            <a:ext cx="10758109" cy="9507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77399">
            <a:off x="8761160" y="5743253"/>
            <a:ext cx="3574205" cy="17871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94811">
            <a:off x="7776178" y="-286521"/>
            <a:ext cx="4327313" cy="2163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6150" r="28169"/>
          <a:stretch>
            <a:fillRect/>
          </a:stretch>
        </p:blipFill>
        <p:spPr>
          <a:xfrm rot="-469870">
            <a:off x="10711011" y="1667155"/>
            <a:ext cx="781604" cy="621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6150" r="28169"/>
          <a:stretch>
            <a:fillRect/>
          </a:stretch>
        </p:blipFill>
        <p:spPr>
          <a:xfrm rot="842043">
            <a:off x="375478" y="4969561"/>
            <a:ext cx="620644" cy="493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73773" y="5182973"/>
            <a:ext cx="4072784" cy="696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13213" y="3429000"/>
            <a:ext cx="5274252" cy="52838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81234" y="2339072"/>
            <a:ext cx="7622597" cy="243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9"/>
              </a:lnSpc>
            </a:pPr>
            <a:r>
              <a:rPr lang="en-US" sz="7035" b="1" spc="28" dirty="0">
                <a:solidFill>
                  <a:srgbClr val="944A39"/>
                </a:solidFill>
                <a:latin typeface="Fraunces"/>
              </a:rPr>
              <a:t>BỨC TRANH </a:t>
            </a:r>
          </a:p>
          <a:p>
            <a:pPr algn="ctr">
              <a:lnSpc>
                <a:spcPts val="9849"/>
              </a:lnSpc>
            </a:pPr>
            <a:r>
              <a:rPr lang="en-US" sz="7035" b="1" spc="28" dirty="0">
                <a:solidFill>
                  <a:srgbClr val="944A39"/>
                </a:solidFill>
                <a:latin typeface="Fraunces"/>
              </a:rPr>
              <a:t>CỦA EM GÁI TÔI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253669" y="-2363967"/>
            <a:ext cx="6741840" cy="66437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 r="3239"/>
          <a:stretch>
            <a:fillRect/>
          </a:stretch>
        </p:blipFill>
        <p:spPr>
          <a:xfrm>
            <a:off x="667765" y="1420120"/>
            <a:ext cx="1209856" cy="11156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84702" y="1512914"/>
            <a:ext cx="6051984" cy="541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3"/>
              </a:lnSpc>
              <a:spcBef>
                <a:spcPct val="0"/>
              </a:spcBef>
            </a:pPr>
            <a:r>
              <a:rPr lang="en-US" sz="3216" b="1" spc="161" dirty="0">
                <a:solidFill>
                  <a:srgbClr val="443E3E"/>
                </a:solidFill>
                <a:latin typeface="Fraunces"/>
              </a:rPr>
              <a:t>BÀI 2: GÕ CỬA TRÁI TIM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 rot="-3323234">
            <a:off x="2791391" y="-7760663"/>
            <a:ext cx="10919359" cy="9649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53991">
            <a:off x="628622" y="-2584469"/>
            <a:ext cx="5918653" cy="4579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2006728">
            <a:off x="-3591953" y="5384269"/>
            <a:ext cx="10758109" cy="9507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77399">
            <a:off x="8761160" y="5743253"/>
            <a:ext cx="3574205" cy="17871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94811">
            <a:off x="7776178" y="-286521"/>
            <a:ext cx="4327313" cy="2163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524386" y="-352784"/>
            <a:ext cx="6042671" cy="20771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9489" r="66851"/>
          <a:stretch>
            <a:fillRect/>
          </a:stretch>
        </p:blipFill>
        <p:spPr>
          <a:xfrm>
            <a:off x="-1267913" y="4572374"/>
            <a:ext cx="3907425" cy="2477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6957">
            <a:off x="879476" y="2119335"/>
            <a:ext cx="3272597" cy="43581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6150" r="28169"/>
          <a:stretch>
            <a:fillRect/>
          </a:stretch>
        </p:blipFill>
        <p:spPr>
          <a:xfrm rot="-469870">
            <a:off x="10711011" y="1667155"/>
            <a:ext cx="781604" cy="6215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187628" y="4238826"/>
            <a:ext cx="4867011" cy="175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Nhóm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1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sân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khấu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hóa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truyện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Bức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tranh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của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em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gái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tôi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0903" y="2876549"/>
            <a:ext cx="6415298" cy="1014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200"/>
              </a:lnSpc>
            </a:pPr>
            <a:r>
              <a:rPr lang="en-US" sz="6666" dirty="0">
                <a:solidFill>
                  <a:srgbClr val="BB4C43"/>
                </a:solidFill>
                <a:latin typeface="Fraunces"/>
              </a:rPr>
              <a:t>ĐỌC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 rot="-3323234">
            <a:off x="2791391" y="-7760663"/>
            <a:ext cx="10919359" cy="9649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53991">
            <a:off x="628622" y="-2584469"/>
            <a:ext cx="5918653" cy="4579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2006728">
            <a:off x="-3591953" y="5384269"/>
            <a:ext cx="10758109" cy="9507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77399">
            <a:off x="8761160" y="5743253"/>
            <a:ext cx="3574205" cy="17871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94811">
            <a:off x="7776178" y="-286521"/>
            <a:ext cx="4327313" cy="2163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9489" r="66851"/>
          <a:stretch>
            <a:fillRect/>
          </a:stretch>
        </p:blipFill>
        <p:spPr>
          <a:xfrm>
            <a:off x="-1267913" y="4572374"/>
            <a:ext cx="3907425" cy="24774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6150" r="28169"/>
          <a:stretch>
            <a:fillRect/>
          </a:stretch>
        </p:blipFill>
        <p:spPr>
          <a:xfrm rot="-469870">
            <a:off x="10711011" y="1667155"/>
            <a:ext cx="781604" cy="6215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3897" y="2019291"/>
            <a:ext cx="3597631" cy="2357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67"/>
              </a:lnSpc>
            </a:pP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Nhóm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1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sân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khấu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hóa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Italics"/>
              </a:rPr>
              <a:t>truyện</a:t>
            </a:r>
            <a:r>
              <a:rPr lang="en-US" sz="3334" dirty="0">
                <a:solidFill>
                  <a:srgbClr val="443E3E"/>
                </a:solidFill>
                <a:latin typeface="Roboto Condense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Bức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tranh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của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em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gái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 </a:t>
            </a:r>
            <a:r>
              <a:rPr lang="en-US" sz="3334" dirty="0" err="1">
                <a:solidFill>
                  <a:srgbClr val="443E3E"/>
                </a:solidFill>
                <a:latin typeface="Roboto Condensed Bold Italics"/>
              </a:rPr>
              <a:t>tôi</a:t>
            </a:r>
            <a:r>
              <a:rPr lang="en-US" sz="3334" dirty="0">
                <a:solidFill>
                  <a:srgbClr val="443E3E"/>
                </a:solidFill>
                <a:latin typeface="Roboto Condensed Bold Italic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0799" y="456303"/>
            <a:ext cx="6415298" cy="951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200"/>
              </a:lnSpc>
            </a:pPr>
            <a:r>
              <a:rPr lang="en-US" sz="4800" dirty="0">
                <a:solidFill>
                  <a:srgbClr val="BB4C43"/>
                </a:solidFill>
                <a:latin typeface="Fraunces"/>
              </a:rPr>
              <a:t>ĐỌC VĂN BẢN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D2BE952-FE92-C6F9-6B09-007B381ED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3427" y="424262"/>
            <a:ext cx="7415956" cy="6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Fraunces</vt:lpstr>
      <vt:lpstr>Roboto Condensed Bold Italics</vt:lpstr>
      <vt:lpstr>Roboto Condensed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2023-10-17T05:37:10Z</dcterms:created>
  <dcterms:modified xsi:type="dcterms:W3CDTF">2023-10-17T05:37:56Z</dcterms:modified>
</cp:coreProperties>
</file>