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64" r:id="rId4"/>
    <p:sldId id="277" r:id="rId5"/>
    <p:sldId id="272" r:id="rId6"/>
    <p:sldId id="357" r:id="rId7"/>
    <p:sldId id="373" r:id="rId8"/>
    <p:sldId id="377" r:id="rId9"/>
    <p:sldId id="374" r:id="rId10"/>
    <p:sldId id="275" r:id="rId11"/>
    <p:sldId id="356" r:id="rId12"/>
    <p:sldId id="335" r:id="rId13"/>
    <p:sldId id="361" r:id="rId14"/>
    <p:sldId id="378" r:id="rId15"/>
    <p:sldId id="355" r:id="rId16"/>
    <p:sldId id="274" r:id="rId17"/>
    <p:sldId id="379" r:id="rId18"/>
    <p:sldId id="376" r:id="rId19"/>
    <p:sldId id="359" r:id="rId20"/>
    <p:sldId id="276" r:id="rId21"/>
    <p:sldId id="273" r:id="rId22"/>
    <p:sldId id="278" r:id="rId23"/>
    <p:sldId id="380" r:id="rId24"/>
    <p:sldId id="360" r:id="rId25"/>
    <p:sldId id="381" r:id="rId26"/>
    <p:sldId id="382" r:id="rId27"/>
    <p:sldId id="362" r:id="rId28"/>
    <p:sldId id="383" r:id="rId29"/>
    <p:sldId id="269" r:id="rId30"/>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64" autoAdjust="0"/>
    <p:restoredTop sz="94660"/>
  </p:normalViewPr>
  <p:slideViewPr>
    <p:cSldViewPr snapToGrid="0">
      <p:cViewPr varScale="1">
        <p:scale>
          <a:sx n="66" d="100"/>
          <a:sy n="66" d="100"/>
        </p:scale>
        <p:origin x="844" y="44"/>
      </p:cViewPr>
      <p:guideLst>
        <p:guide orient="horz" pos="24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9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9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304129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4521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90767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0445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904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189116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2962448"/>
            <a:ext cx="7406569"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8" name="Rectangle 4">
            <a:extLst>
              <a:ext uri="{FF2B5EF4-FFF2-40B4-BE49-F238E27FC236}">
                <a16:creationId xmlns:a16="http://schemas.microsoft.com/office/drawing/2014/main" id="{F49343B5-4DD0-4DD6-A724-99AEB3EDFC59}"/>
              </a:ext>
            </a:extLst>
          </p:cNvPr>
          <p:cNvSpPr/>
          <p:nvPr userDrawn="1"/>
        </p:nvSpPr>
        <p:spPr>
          <a:xfrm>
            <a:off x="5796" y="4347"/>
            <a:ext cx="12192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제목 1"/>
          <p:cNvSpPr>
            <a:spLocks noGrp="1"/>
          </p:cNvSpPr>
          <p:nvPr>
            <p:ph type="title" hasCustomPrompt="1"/>
          </p:nvPr>
        </p:nvSpPr>
        <p:spPr>
          <a:xfrm>
            <a:off x="0" y="134928"/>
            <a:ext cx="12192000" cy="710877"/>
          </a:xfrm>
          <a:prstGeom prst="rect">
            <a:avLst/>
          </a:prstGeom>
        </p:spPr>
        <p:txBody>
          <a:bodyPr anchor="ctr">
            <a:noAutofit/>
          </a:bodyPr>
          <a:lstStyle>
            <a:lvl1pPr algn="ctr">
              <a:defRPr sz="48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2" name="Group 25">
            <a:extLst>
              <a:ext uri="{FF2B5EF4-FFF2-40B4-BE49-F238E27FC236}">
                <a16:creationId xmlns:a16="http://schemas.microsoft.com/office/drawing/2014/main" id="{C3C36A55-5CA9-4DE6-9CF6-5BCA648BB917}"/>
              </a:ext>
            </a:extLst>
          </p:cNvPr>
          <p:cNvGrpSpPr/>
          <p:nvPr userDrawn="1"/>
        </p:nvGrpSpPr>
        <p:grpSpPr>
          <a:xfrm rot="20722853">
            <a:off x="1182415" y="1329448"/>
            <a:ext cx="1957012" cy="3534846"/>
            <a:chOff x="445712" y="1449040"/>
            <a:chExt cx="2113018" cy="3924176"/>
          </a:xfrm>
        </p:grpSpPr>
        <p:sp>
          <p:nvSpPr>
            <p:cNvPr id="22" name="Rounded Rectangle 17">
              <a:extLst>
                <a:ext uri="{FF2B5EF4-FFF2-40B4-BE49-F238E27FC236}">
                  <a16:creationId xmlns:a16="http://schemas.microsoft.com/office/drawing/2014/main"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19">
              <a:extLst>
                <a:ext uri="{FF2B5EF4-FFF2-40B4-BE49-F238E27FC236}">
                  <a16:creationId xmlns:a16="http://schemas.microsoft.com/office/drawing/2014/main"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Group 24">
              <a:extLst>
                <a:ext uri="{FF2B5EF4-FFF2-40B4-BE49-F238E27FC236}">
                  <a16:creationId xmlns:a16="http://schemas.microsoft.com/office/drawing/2014/main"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23">
                <a:extLst>
                  <a:ext uri="{FF2B5EF4-FFF2-40B4-BE49-F238E27FC236}">
                    <a16:creationId xmlns:a16="http://schemas.microsoft.com/office/drawing/2014/main"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70587" y="1627803"/>
            <a:ext cx="1786145" cy="29000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41276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4" name="Group 25">
            <a:extLst>
              <a:ext uri="{FF2B5EF4-FFF2-40B4-BE49-F238E27FC236}">
                <a16:creationId xmlns:a16="http://schemas.microsoft.com/office/drawing/2014/main" id="{E9330B01-579F-424F-88B4-442B27C3FD1F}"/>
              </a:ext>
            </a:extLst>
          </p:cNvPr>
          <p:cNvGrpSpPr/>
          <p:nvPr userDrawn="1"/>
        </p:nvGrpSpPr>
        <p:grpSpPr>
          <a:xfrm>
            <a:off x="772508" y="1381362"/>
            <a:ext cx="2363006" cy="4388439"/>
            <a:chOff x="445712" y="1449040"/>
            <a:chExt cx="2113018" cy="3924176"/>
          </a:xfrm>
        </p:grpSpPr>
        <p:sp>
          <p:nvSpPr>
            <p:cNvPr id="15" name="Rounded Rectangle 17">
              <a:extLst>
                <a:ext uri="{FF2B5EF4-FFF2-40B4-BE49-F238E27FC236}">
                  <a16:creationId xmlns:a16="http://schemas.microsoft.com/office/drawing/2014/main"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19">
              <a:extLst>
                <a:ext uri="{FF2B5EF4-FFF2-40B4-BE49-F238E27FC236}">
                  <a16:creationId xmlns:a16="http://schemas.microsoft.com/office/drawing/2014/main"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7" name="Group 24">
              <a:extLst>
                <a:ext uri="{FF2B5EF4-FFF2-40B4-BE49-F238E27FC236}">
                  <a16:creationId xmlns:a16="http://schemas.microsoft.com/office/drawing/2014/main"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23">
                <a:extLst>
                  <a:ext uri="{FF2B5EF4-FFF2-40B4-BE49-F238E27FC236}">
                    <a16:creationId xmlns:a16="http://schemas.microsoft.com/office/drawing/2014/main"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3243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63113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37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1B174B9-DDA6-43AC-94FF-E49E8A4C9EE5}"/>
              </a:ext>
            </a:extLst>
          </p:cNvPr>
          <p:cNvSpPr/>
          <p:nvPr userDrawn="1"/>
        </p:nvSpPr>
        <p:spPr>
          <a:xfrm>
            <a:off x="2"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Shape 9">
            <a:extLst>
              <a:ext uri="{FF2B5EF4-FFF2-40B4-BE49-F238E27FC236}">
                <a16:creationId xmlns:a16="http://schemas.microsoft.com/office/drawing/2014/main" id="{6AFFB5B8-275F-4541-94CB-C7A723310F6D}"/>
              </a:ext>
            </a:extLst>
          </p:cNvPr>
          <p:cNvSpPr/>
          <p:nvPr userDrawn="1"/>
        </p:nvSpPr>
        <p:spPr>
          <a:xfrm rot="20330711">
            <a:off x="7416424" y="-293215"/>
            <a:ext cx="234813"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Shape 12">
            <a:extLst>
              <a:ext uri="{FF2B5EF4-FFF2-40B4-BE49-F238E27FC236}">
                <a16:creationId xmlns:a16="http://schemas.microsoft.com/office/drawing/2014/main" id="{2A91EB93-1A80-4108-9845-8CEBD98D597C}"/>
              </a:ext>
            </a:extLst>
          </p:cNvPr>
          <p:cNvSpPr/>
          <p:nvPr userDrawn="1"/>
        </p:nvSpPr>
        <p:spPr>
          <a:xfrm rot="20330711">
            <a:off x="8020265"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reeform: Shape 13">
            <a:extLst>
              <a:ext uri="{FF2B5EF4-FFF2-40B4-BE49-F238E27FC236}">
                <a16:creationId xmlns:a16="http://schemas.microsoft.com/office/drawing/2014/main" id="{F3E07247-868E-438C-BD34-0D0EC28772B4}"/>
              </a:ext>
            </a:extLst>
          </p:cNvPr>
          <p:cNvSpPr/>
          <p:nvPr userDrawn="1"/>
        </p:nvSpPr>
        <p:spPr>
          <a:xfrm rot="20330711" flipH="1" flipV="1">
            <a:off x="10369955" y="4253071"/>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07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4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8446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39" r:id="rId3"/>
    <p:sldLayoutId id="2147483740" r:id="rId4"/>
    <p:sldLayoutId id="2147483732" r:id="rId5"/>
    <p:sldLayoutId id="2147483751" r:id="rId6"/>
    <p:sldLayoutId id="2147483738" r:id="rId7"/>
    <p:sldLayoutId id="2147483741" r:id="rId8"/>
    <p:sldLayoutId id="2147483742" r:id="rId9"/>
    <p:sldLayoutId id="2147483743" r:id="rId10"/>
    <p:sldLayoutId id="2147483754" r:id="rId11"/>
    <p:sldLayoutId id="2147483744" r:id="rId12"/>
    <p:sldLayoutId id="2147483745" r:id="rId13"/>
    <p:sldLayoutId id="2147483746" r:id="rId14"/>
    <p:sldLayoutId id="2147483747" r:id="rId15"/>
    <p:sldLayoutId id="2147483750" r:id="rId16"/>
    <p:sldLayoutId id="2147483748" r:id="rId17"/>
    <p:sldLayoutId id="2147483749" r:id="rId18"/>
    <p:sldLayoutId id="2147483753" r:id="rId19"/>
    <p:sldLayoutId id="2147483756"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5959" y="573971"/>
            <a:ext cx="11573197" cy="724247"/>
          </a:xfrm>
        </p:spPr>
        <p:txBody>
          <a:bodyPr>
            <a:noAutofit/>
          </a:bodyPr>
          <a:lstStyle/>
          <a:p>
            <a:pPr>
              <a:lnSpc>
                <a:spcPct val="150000"/>
              </a:lnSpc>
            </a:pPr>
            <a:r>
              <a:rPr lang="en-US" sz="3600" b="1"/>
              <a:t>CHỦ ĐỀ E: ỨNG DỤNG TIN HỌC</a:t>
            </a:r>
          </a:p>
          <a:p>
            <a:pPr>
              <a:lnSpc>
                <a:spcPct val="150000"/>
              </a:lnSpc>
            </a:pPr>
            <a:r>
              <a:rPr lang="en-US" sz="2800" b="1"/>
              <a:t>BÀI 10. SƠ ĐỒ TƯ DUY (2 TIẾT)</a:t>
            </a:r>
          </a:p>
        </p:txBody>
      </p:sp>
      <p:sp>
        <p:nvSpPr>
          <p:cNvPr id="9" name="Oval 8">
            <a:extLst>
              <a:ext uri="{FF2B5EF4-FFF2-40B4-BE49-F238E27FC236}">
                <a16:creationId xmlns:a16="http://schemas.microsoft.com/office/drawing/2014/main" id="{DE522F0C-0DF7-4C21-8AC9-08AD0B70E26D}"/>
              </a:ext>
            </a:extLst>
          </p:cNvPr>
          <p:cNvSpPr/>
          <p:nvPr/>
        </p:nvSpPr>
        <p:spPr>
          <a:xfrm>
            <a:off x="1037143" y="3403737"/>
            <a:ext cx="419178" cy="419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7C230F-8A3B-497D-A936-26D78239928C}"/>
              </a:ext>
            </a:extLst>
          </p:cNvPr>
          <p:cNvSpPr txBox="1"/>
          <p:nvPr/>
        </p:nvSpPr>
        <p:spPr>
          <a:xfrm>
            <a:off x="1077170" y="3403737"/>
            <a:ext cx="322995" cy="400110"/>
          </a:xfrm>
          <a:prstGeom prst="rect">
            <a:avLst/>
          </a:prstGeom>
          <a:noFill/>
        </p:spPr>
        <p:txBody>
          <a:bodyPr wrap="square" rtlCol="0" anchor="ctr">
            <a:spAutoFit/>
          </a:bodyPr>
          <a:lstStyle/>
          <a:p>
            <a:pPr algn="ctr"/>
            <a:r>
              <a:rPr lang="en-US" altLang="ko-KR" sz="2000" b="1">
                <a:solidFill>
                  <a:schemeClr val="bg1"/>
                </a:solidFill>
                <a:latin typeface="+mn-lt"/>
                <a:cs typeface="Arial" pitchFamily="34" charset="0"/>
              </a:rPr>
              <a:t>1</a:t>
            </a:r>
            <a:endParaRPr lang="ko-KR" altLang="en-US" sz="2000" b="1" dirty="0">
              <a:solidFill>
                <a:schemeClr val="bg1"/>
              </a:solidFill>
              <a:latin typeface="+mn-lt"/>
              <a:cs typeface="Arial" pitchFamily="34" charset="0"/>
            </a:endParaRPr>
          </a:p>
        </p:txBody>
      </p:sp>
      <p:sp>
        <p:nvSpPr>
          <p:cNvPr id="11" name="Oval 10">
            <a:extLst>
              <a:ext uri="{FF2B5EF4-FFF2-40B4-BE49-F238E27FC236}">
                <a16:creationId xmlns:a16="http://schemas.microsoft.com/office/drawing/2014/main" id="{2D2DFBB4-A6CD-4AFE-AB7C-B5179CE69A02}"/>
              </a:ext>
            </a:extLst>
          </p:cNvPr>
          <p:cNvSpPr/>
          <p:nvPr/>
        </p:nvSpPr>
        <p:spPr>
          <a:xfrm>
            <a:off x="10679593" y="2413137"/>
            <a:ext cx="419178" cy="419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2BEB59-9537-4F93-BD8B-E71F599B3EA4}"/>
              </a:ext>
            </a:extLst>
          </p:cNvPr>
          <p:cNvSpPr txBox="1"/>
          <p:nvPr/>
        </p:nvSpPr>
        <p:spPr>
          <a:xfrm>
            <a:off x="10719620" y="2413137"/>
            <a:ext cx="322995" cy="400110"/>
          </a:xfrm>
          <a:prstGeom prst="rect">
            <a:avLst/>
          </a:prstGeom>
          <a:noFill/>
        </p:spPr>
        <p:txBody>
          <a:bodyPr wrap="square" rtlCol="0" anchor="ctr">
            <a:spAutoFit/>
          </a:bodyPr>
          <a:lstStyle/>
          <a:p>
            <a:pPr algn="ctr"/>
            <a:r>
              <a:rPr lang="en-US" altLang="ko-KR" sz="2000" b="1">
                <a:solidFill>
                  <a:schemeClr val="bg1"/>
                </a:solidFill>
                <a:latin typeface="+mn-lt"/>
                <a:cs typeface="Arial" pitchFamily="34" charset="0"/>
              </a:rPr>
              <a:t>3</a:t>
            </a:r>
            <a:endParaRPr lang="ko-KR" altLang="en-US" sz="2000" b="1" dirty="0">
              <a:solidFill>
                <a:schemeClr val="bg1"/>
              </a:solidFill>
              <a:latin typeface="+mn-lt"/>
              <a:cs typeface="Arial" pitchFamily="34" charset="0"/>
            </a:endParaRPr>
          </a:p>
        </p:txBody>
      </p:sp>
      <p:sp>
        <p:nvSpPr>
          <p:cNvPr id="13" name="Oval 12">
            <a:extLst>
              <a:ext uri="{FF2B5EF4-FFF2-40B4-BE49-F238E27FC236}">
                <a16:creationId xmlns:a16="http://schemas.microsoft.com/office/drawing/2014/main" id="{8F6BB7B6-24CA-49DB-A7C0-D6BA9DC4309F}"/>
              </a:ext>
            </a:extLst>
          </p:cNvPr>
          <p:cNvSpPr/>
          <p:nvPr/>
        </p:nvSpPr>
        <p:spPr>
          <a:xfrm>
            <a:off x="6791429" y="5384937"/>
            <a:ext cx="419178" cy="419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0777BF-1C7F-4855-AE4F-B0AB8C5ECE8D}"/>
              </a:ext>
            </a:extLst>
          </p:cNvPr>
          <p:cNvSpPr txBox="1"/>
          <p:nvPr/>
        </p:nvSpPr>
        <p:spPr>
          <a:xfrm>
            <a:off x="6831456" y="5384937"/>
            <a:ext cx="322995" cy="400110"/>
          </a:xfrm>
          <a:prstGeom prst="rect">
            <a:avLst/>
          </a:prstGeom>
          <a:noFill/>
        </p:spPr>
        <p:txBody>
          <a:bodyPr wrap="square" rtlCol="0" anchor="ctr">
            <a:spAutoFit/>
          </a:bodyPr>
          <a:lstStyle/>
          <a:p>
            <a:pPr algn="ctr"/>
            <a:r>
              <a:rPr lang="en-US" altLang="ko-KR" sz="2000" b="1">
                <a:solidFill>
                  <a:schemeClr val="bg1"/>
                </a:solidFill>
                <a:latin typeface="+mn-lt"/>
                <a:cs typeface="Arial" pitchFamily="34" charset="0"/>
              </a:rPr>
              <a:t>2</a:t>
            </a:r>
            <a:endParaRPr lang="ko-KR" altLang="en-US" sz="2000" b="1" dirty="0">
              <a:solidFill>
                <a:schemeClr val="bg1"/>
              </a:solidFill>
              <a:latin typeface="+mn-lt"/>
              <a:cs typeface="Arial" pitchFamily="34" charset="0"/>
            </a:endParaRPr>
          </a:p>
        </p:txBody>
      </p:sp>
      <p:sp>
        <p:nvSpPr>
          <p:cNvPr id="15" name="Text Placeholder 27">
            <a:extLst>
              <a:ext uri="{FF2B5EF4-FFF2-40B4-BE49-F238E27FC236}">
                <a16:creationId xmlns:a16="http://schemas.microsoft.com/office/drawing/2014/main" id="{002F7FF2-826C-45B4-9AEF-FB30807087DC}"/>
              </a:ext>
            </a:extLst>
          </p:cNvPr>
          <p:cNvSpPr txBox="1">
            <a:spLocks/>
          </p:cNvSpPr>
          <p:nvPr/>
        </p:nvSpPr>
        <p:spPr>
          <a:xfrm>
            <a:off x="8415141" y="3587823"/>
            <a:ext cx="3389998"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000"/>
              </a:lnSpc>
            </a:pPr>
            <a:r>
              <a:rPr lang="en-US" sz="2400"/>
              <a:t>Thực hành – Tạo sơ </a:t>
            </a:r>
          </a:p>
          <a:p>
            <a:pPr algn="ctr">
              <a:lnSpc>
                <a:spcPts val="3000"/>
              </a:lnSpc>
            </a:pPr>
            <a:r>
              <a:rPr lang="en-US" sz="2400"/>
              <a:t>đồ tư duy bằng phần mềm máy tính</a:t>
            </a:r>
            <a:endParaRPr lang="ko-KR" altLang="en-US" sz="2400" dirty="0">
              <a:solidFill>
                <a:schemeClr val="bg1"/>
              </a:solidFill>
            </a:endParaRPr>
          </a:p>
        </p:txBody>
      </p:sp>
      <p:sp>
        <p:nvSpPr>
          <p:cNvPr id="16" name="Text Placeholder 27">
            <a:extLst>
              <a:ext uri="{FF2B5EF4-FFF2-40B4-BE49-F238E27FC236}">
                <a16:creationId xmlns:a16="http://schemas.microsoft.com/office/drawing/2014/main" id="{D9C22DAD-A0FA-42C3-8B57-00D075EC4DE8}"/>
              </a:ext>
            </a:extLst>
          </p:cNvPr>
          <p:cNvSpPr txBox="1">
            <a:spLocks/>
          </p:cNvSpPr>
          <p:nvPr/>
        </p:nvSpPr>
        <p:spPr>
          <a:xfrm>
            <a:off x="4267724" y="6018516"/>
            <a:ext cx="3775213"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t>Cách tạo sơ đồ tư duy</a:t>
            </a:r>
            <a:endParaRPr lang="en-US" altLang="ko-KR" sz="2400" dirty="0">
              <a:solidFill>
                <a:schemeClr val="bg1"/>
              </a:solidFill>
            </a:endParaRPr>
          </a:p>
        </p:txBody>
      </p:sp>
      <p:sp>
        <p:nvSpPr>
          <p:cNvPr id="48" name="Text Placeholder 27">
            <a:extLst>
              <a:ext uri="{FF2B5EF4-FFF2-40B4-BE49-F238E27FC236}">
                <a16:creationId xmlns:a16="http://schemas.microsoft.com/office/drawing/2014/main" id="{4F7C5489-1949-430D-9E08-5249B59ED442}"/>
              </a:ext>
            </a:extLst>
          </p:cNvPr>
          <p:cNvSpPr txBox="1">
            <a:spLocks/>
          </p:cNvSpPr>
          <p:nvPr/>
        </p:nvSpPr>
        <p:spPr>
          <a:xfrm>
            <a:off x="500413" y="4070175"/>
            <a:ext cx="3090326"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2400"/>
              <a:t>Sơ đồ tư duy</a:t>
            </a:r>
            <a:endParaRPr lang="en-US" altLang="ko-KR" sz="2400" dirty="0">
              <a:solidFill>
                <a:schemeClr val="bg1"/>
              </a:solidFill>
            </a:endParaRPr>
          </a:p>
        </p:txBody>
      </p:sp>
      <p:pic>
        <p:nvPicPr>
          <p:cNvPr id="3" name="Picture Placeholder 2"/>
          <p:cNvPicPr>
            <a:picLocks noGrp="1" noChangeAspect="1"/>
          </p:cNvPicPr>
          <p:nvPr>
            <p:ph type="pic" sz="quarter" idx="59"/>
          </p:nvPr>
        </p:nvPicPr>
        <p:blipFill>
          <a:blip r:embed="rId2" cstate="print">
            <a:extLst>
              <a:ext uri="{28A0092B-C50C-407E-A947-70E740481C1C}">
                <a14:useLocalDpi xmlns:a14="http://schemas.microsoft.com/office/drawing/2010/main" val="0"/>
              </a:ext>
            </a:extLst>
          </a:blip>
          <a:srcRect l="11838" r="11838"/>
          <a:stretch>
            <a:fillRect/>
          </a:stretch>
        </p:blipFill>
        <p:spPr/>
      </p:pic>
      <p:pic>
        <p:nvPicPr>
          <p:cNvPr id="5" name="Picture Placeholder 4"/>
          <p:cNvPicPr>
            <a:picLocks noGrp="1" noChangeAspect="1"/>
          </p:cNvPicPr>
          <p:nvPr>
            <p:ph type="pic" sz="quarter" idx="61"/>
          </p:nvPr>
        </p:nvPicPr>
        <p:blipFill>
          <a:blip r:embed="rId3" cstate="print">
            <a:extLst>
              <a:ext uri="{28A0092B-C50C-407E-A947-70E740481C1C}">
                <a14:useLocalDpi xmlns:a14="http://schemas.microsoft.com/office/drawing/2010/main" val="0"/>
              </a:ext>
            </a:extLst>
          </a:blip>
          <a:srcRect l="12500" r="12500"/>
          <a:stretch>
            <a:fillRect/>
          </a:stretch>
        </p:blipFill>
        <p:spPr/>
      </p:pic>
      <p:pic>
        <p:nvPicPr>
          <p:cNvPr id="7" name="Picture Placeholder 6"/>
          <p:cNvPicPr>
            <a:picLocks noGrp="1" noChangeAspect="1"/>
          </p:cNvPicPr>
          <p:nvPr>
            <p:ph type="pic" sz="quarter" idx="60"/>
          </p:nvPr>
        </p:nvPicPr>
        <p:blipFill>
          <a:blip r:embed="rId4" cstate="print">
            <a:extLst>
              <a:ext uri="{28A0092B-C50C-407E-A947-70E740481C1C}">
                <a14:useLocalDpi xmlns:a14="http://schemas.microsoft.com/office/drawing/2010/main" val="0"/>
              </a:ext>
            </a:extLst>
          </a:blip>
          <a:srcRect l="16339" r="16339"/>
          <a:stretch>
            <a:fillRect/>
          </a:stretch>
        </p:blipFill>
        <p:spPr/>
      </p:pic>
      <p:sp>
        <p:nvSpPr>
          <p:cNvPr id="38" name="Cloud Callout 37"/>
          <p:cNvSpPr/>
          <p:nvPr/>
        </p:nvSpPr>
        <p:spPr>
          <a:xfrm>
            <a:off x="4214970" y="2351045"/>
            <a:ext cx="3974123" cy="160673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직사각형 51">
            <a:extLst>
              <a:ext uri="{FF2B5EF4-FFF2-40B4-BE49-F238E27FC236}">
                <a16:creationId xmlns:a16="http://schemas.microsoft.com/office/drawing/2014/main" id="{2C3E2ADC-C71A-4297-8992-9F462152DCFA}"/>
              </a:ext>
            </a:extLst>
          </p:cNvPr>
          <p:cNvSpPr/>
          <p:nvPr/>
        </p:nvSpPr>
        <p:spPr>
          <a:xfrm>
            <a:off x="4560801" y="2832315"/>
            <a:ext cx="3995017" cy="523220"/>
          </a:xfrm>
          <a:prstGeom prst="rect">
            <a:avLst/>
          </a:prstGeom>
        </p:spPr>
        <p:txBody>
          <a:bodyPr wrap="square">
            <a:spAutoFit/>
          </a:bodyPr>
          <a:lstStyle/>
          <a:p>
            <a:r>
              <a:rPr lang="en-US" altLang="ko-KR" sz="2800" b="1">
                <a:solidFill>
                  <a:srgbClr val="FF0000"/>
                </a:solidFill>
              </a:rPr>
              <a:t>NỘI DUNG BÀI HỌC</a:t>
            </a:r>
            <a:endParaRPr lang="en-US" altLang="ko-KR" sz="2800" b="1" dirty="0">
              <a:solidFill>
                <a:srgbClr val="FF0000"/>
              </a:solidFill>
            </a:endParaRPr>
          </a:p>
        </p:txBody>
      </p:sp>
      <p:cxnSp>
        <p:nvCxnSpPr>
          <p:cNvPr id="41" name="Straight Arrow Connector 40"/>
          <p:cNvCxnSpPr/>
          <p:nvPr/>
        </p:nvCxnSpPr>
        <p:spPr>
          <a:xfrm flipH="1">
            <a:off x="3550231" y="3154412"/>
            <a:ext cx="656493" cy="795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202031" y="3940316"/>
            <a:ext cx="1" cy="4792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42937" y="2613192"/>
            <a:ext cx="538188" cy="1109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6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par>
                                <p:cTn id="26" presetID="16" presetClass="entr" presetSubtype="21"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par>
                                <p:cTn id="29" presetID="16" presetClass="entr" presetSubtype="21"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par>
                                <p:cTn id="59" presetID="16" presetClass="entr" presetSubtype="21"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inVertical)">
                                      <p:cBhvr>
                                        <p:cTn id="61" dur="500"/>
                                        <p:tgtEl>
                                          <p:spTgt spid="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2" grpId="0"/>
      <p:bldP spid="14" grpId="0"/>
      <p:bldP spid="15" grpId="0"/>
      <p:bldP spid="16" grpId="0"/>
      <p:bldP spid="48" grpId="0"/>
      <p:bldP spid="38" grpId="0" animBg="1"/>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3538453" y="4174174"/>
            <a:ext cx="709194" cy="709194"/>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44" name="Rectangle 16">
            <a:extLst>
              <a:ext uri="{FF2B5EF4-FFF2-40B4-BE49-F238E27FC236}">
                <a16:creationId xmlns:a16="http://schemas.microsoft.com/office/drawing/2014/main" id="{4097C796-6926-423A-A7D5-AB30714B83E4}"/>
              </a:ext>
            </a:extLst>
          </p:cNvPr>
          <p:cNvSpPr/>
          <p:nvPr/>
        </p:nvSpPr>
        <p:spPr>
          <a:xfrm rot="2700000">
            <a:off x="8122131" y="4083555"/>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ectangle 9">
            <a:extLst>
              <a:ext uri="{FF2B5EF4-FFF2-40B4-BE49-F238E27FC236}">
                <a16:creationId xmlns:a16="http://schemas.microsoft.com/office/drawing/2014/main" id="{B96BED6D-4D7D-4C72-96EE-C9CDD6B72B5A}"/>
              </a:ext>
            </a:extLst>
          </p:cNvPr>
          <p:cNvSpPr/>
          <p:nvPr/>
        </p:nvSpPr>
        <p:spPr>
          <a:xfrm>
            <a:off x="3723476" y="4370035"/>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Rectangle 1"/>
          <p:cNvSpPr/>
          <p:nvPr/>
        </p:nvSpPr>
        <p:spPr>
          <a:xfrm>
            <a:off x="4311415" y="4201375"/>
            <a:ext cx="6829114" cy="769441"/>
          </a:xfrm>
          <a:prstGeom prst="rect">
            <a:avLst/>
          </a:prstGeom>
        </p:spPr>
        <p:txBody>
          <a:bodyPr wrap="none">
            <a:spAutoFit/>
          </a:bodyPr>
          <a:lstStyle/>
          <a:p>
            <a:r>
              <a:rPr lang="en-US" sz="4400" b="1">
                <a:solidFill>
                  <a:srgbClr val="002060"/>
                </a:solidFill>
              </a:rPr>
              <a:t>2. Cách tạo sơ đồ tư duy</a:t>
            </a:r>
            <a:endParaRPr lang="en-US" sz="4400">
              <a:solidFill>
                <a:srgbClr val="002060"/>
              </a:solidFill>
            </a:endParaRPr>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574" r="30574"/>
          <a:stretch>
            <a:fillRect/>
          </a:stretch>
        </p:blipFill>
        <p:spPr/>
      </p:pic>
    </p:spTree>
    <p:extLst>
      <p:ext uri="{BB962C8B-B14F-4D97-AF65-F5344CB8AC3E}">
        <p14:creationId xmlns:p14="http://schemas.microsoft.com/office/powerpoint/2010/main" val="39568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2EA333-B800-41F8-945F-92327D7B3517}"/>
              </a:ext>
            </a:extLst>
          </p:cNvPr>
          <p:cNvSpPr txBox="1"/>
          <p:nvPr/>
        </p:nvSpPr>
        <p:spPr>
          <a:xfrm>
            <a:off x="796472" y="77896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5" name="TextBox 4">
            <a:extLst>
              <a:ext uri="{FF2B5EF4-FFF2-40B4-BE49-F238E27FC236}">
                <a16:creationId xmlns:a16="http://schemas.microsoft.com/office/drawing/2014/main" id="{6E2BB159-82B8-47DE-A4AD-6E6328AAAB5A}"/>
              </a:ext>
            </a:extLst>
          </p:cNvPr>
          <p:cNvSpPr txBox="1"/>
          <p:nvPr/>
        </p:nvSpPr>
        <p:spPr>
          <a:xfrm>
            <a:off x="805062" y="7116153"/>
            <a:ext cx="1440160" cy="707886"/>
          </a:xfrm>
          <a:prstGeom prst="rect">
            <a:avLst/>
          </a:prstGeom>
          <a:noFill/>
        </p:spPr>
        <p:txBody>
          <a:bodyPr wrap="square" rtlCol="0" anchor="b">
            <a:spAutoFit/>
          </a:bodyPr>
          <a:lstStyle/>
          <a:p>
            <a:r>
              <a:rPr lang="en-US" altLang="ko-KR" sz="4000" dirty="0">
                <a:solidFill>
                  <a:schemeClr val="bg1"/>
                </a:solidFill>
              </a:rPr>
              <a:t>A </a:t>
            </a:r>
            <a:r>
              <a:rPr lang="en-US" altLang="ko-KR" sz="1600" dirty="0">
                <a:solidFill>
                  <a:schemeClr val="bg1"/>
                </a:solidFill>
              </a:rPr>
              <a:t>Style</a:t>
            </a:r>
            <a:endParaRPr lang="en-US" altLang="ko-KR" sz="4000" dirty="0">
              <a:solidFill>
                <a:schemeClr val="bg1"/>
              </a:solidFill>
            </a:endParaRPr>
          </a:p>
        </p:txBody>
      </p:sp>
      <p:sp>
        <p:nvSpPr>
          <p:cNvPr id="6" name="TextBox 5">
            <a:extLst>
              <a:ext uri="{FF2B5EF4-FFF2-40B4-BE49-F238E27FC236}">
                <a16:creationId xmlns:a16="http://schemas.microsoft.com/office/drawing/2014/main" id="{5D6B260C-363B-4A5D-B4B2-9EB356BDA673}"/>
              </a:ext>
            </a:extLst>
          </p:cNvPr>
          <p:cNvSpPr txBox="1"/>
          <p:nvPr/>
        </p:nvSpPr>
        <p:spPr>
          <a:xfrm>
            <a:off x="3619499" y="78023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7" name="TextBox 6">
            <a:extLst>
              <a:ext uri="{FF2B5EF4-FFF2-40B4-BE49-F238E27FC236}">
                <a16:creationId xmlns:a16="http://schemas.microsoft.com/office/drawing/2014/main" id="{B7EF7FD2-FD7B-4D77-88E5-BDFBE7DA067D}"/>
              </a:ext>
            </a:extLst>
          </p:cNvPr>
          <p:cNvSpPr txBox="1"/>
          <p:nvPr/>
        </p:nvSpPr>
        <p:spPr>
          <a:xfrm>
            <a:off x="6442526" y="78150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8" name="TextBox 7">
            <a:extLst>
              <a:ext uri="{FF2B5EF4-FFF2-40B4-BE49-F238E27FC236}">
                <a16:creationId xmlns:a16="http://schemas.microsoft.com/office/drawing/2014/main" id="{3483613E-5C2F-43B1-8C77-E65BF477FE13}"/>
              </a:ext>
            </a:extLst>
          </p:cNvPr>
          <p:cNvSpPr txBox="1"/>
          <p:nvPr/>
        </p:nvSpPr>
        <p:spPr>
          <a:xfrm>
            <a:off x="9265553" y="78277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9" name="TextBox 8">
            <a:extLst>
              <a:ext uri="{FF2B5EF4-FFF2-40B4-BE49-F238E27FC236}">
                <a16:creationId xmlns:a16="http://schemas.microsoft.com/office/drawing/2014/main" id="{F627141E-BA71-4804-9EF6-4AA87C8F04B5}"/>
              </a:ext>
            </a:extLst>
          </p:cNvPr>
          <p:cNvSpPr txBox="1"/>
          <p:nvPr/>
        </p:nvSpPr>
        <p:spPr>
          <a:xfrm>
            <a:off x="3638895" y="7116153"/>
            <a:ext cx="1440160" cy="707886"/>
          </a:xfrm>
          <a:prstGeom prst="rect">
            <a:avLst/>
          </a:prstGeom>
          <a:noFill/>
        </p:spPr>
        <p:txBody>
          <a:bodyPr wrap="square" rtlCol="0" anchor="b">
            <a:spAutoFit/>
          </a:bodyPr>
          <a:lstStyle/>
          <a:p>
            <a:r>
              <a:rPr lang="en-US" altLang="ko-KR" sz="4000" dirty="0">
                <a:solidFill>
                  <a:schemeClr val="bg1"/>
                </a:solidFill>
              </a:rPr>
              <a:t>B </a:t>
            </a:r>
            <a:r>
              <a:rPr lang="en-US" altLang="ko-KR" sz="1600" dirty="0">
                <a:solidFill>
                  <a:schemeClr val="bg1"/>
                </a:solidFill>
              </a:rPr>
              <a:t>Style</a:t>
            </a:r>
            <a:endParaRPr lang="en-US" altLang="ko-KR" sz="4000" dirty="0">
              <a:solidFill>
                <a:schemeClr val="bg1"/>
              </a:solidFill>
            </a:endParaRPr>
          </a:p>
        </p:txBody>
      </p:sp>
      <p:sp>
        <p:nvSpPr>
          <p:cNvPr id="10" name="TextBox 9">
            <a:extLst>
              <a:ext uri="{FF2B5EF4-FFF2-40B4-BE49-F238E27FC236}">
                <a16:creationId xmlns:a16="http://schemas.microsoft.com/office/drawing/2014/main" id="{96BD97CE-D660-4518-BA14-CB88459FA202}"/>
              </a:ext>
            </a:extLst>
          </p:cNvPr>
          <p:cNvSpPr txBox="1"/>
          <p:nvPr/>
        </p:nvSpPr>
        <p:spPr>
          <a:xfrm>
            <a:off x="6472728" y="7116153"/>
            <a:ext cx="1440160" cy="707886"/>
          </a:xfrm>
          <a:prstGeom prst="rect">
            <a:avLst/>
          </a:prstGeom>
          <a:noFill/>
        </p:spPr>
        <p:txBody>
          <a:bodyPr wrap="square" rtlCol="0" anchor="b">
            <a:spAutoFit/>
          </a:bodyPr>
          <a:lstStyle/>
          <a:p>
            <a:r>
              <a:rPr lang="en-US" altLang="ko-KR" sz="4000" dirty="0">
                <a:solidFill>
                  <a:schemeClr val="bg1"/>
                </a:solidFill>
              </a:rPr>
              <a:t>C </a:t>
            </a:r>
            <a:r>
              <a:rPr lang="en-US" altLang="ko-KR" sz="1600" dirty="0">
                <a:solidFill>
                  <a:schemeClr val="bg1"/>
                </a:solidFill>
              </a:rPr>
              <a:t>Style</a:t>
            </a:r>
            <a:endParaRPr lang="en-US" altLang="ko-KR" sz="4000" dirty="0">
              <a:solidFill>
                <a:schemeClr val="bg1"/>
              </a:solidFill>
            </a:endParaRPr>
          </a:p>
        </p:txBody>
      </p:sp>
      <p:sp>
        <p:nvSpPr>
          <p:cNvPr id="11" name="TextBox 10">
            <a:extLst>
              <a:ext uri="{FF2B5EF4-FFF2-40B4-BE49-F238E27FC236}">
                <a16:creationId xmlns:a16="http://schemas.microsoft.com/office/drawing/2014/main" id="{3C36A58D-6890-4DAD-94ED-A8E6F9F9B444}"/>
              </a:ext>
            </a:extLst>
          </p:cNvPr>
          <p:cNvSpPr txBox="1"/>
          <p:nvPr/>
        </p:nvSpPr>
        <p:spPr>
          <a:xfrm>
            <a:off x="9306562" y="7116153"/>
            <a:ext cx="1440160" cy="707886"/>
          </a:xfrm>
          <a:prstGeom prst="rect">
            <a:avLst/>
          </a:prstGeom>
          <a:noFill/>
        </p:spPr>
        <p:txBody>
          <a:bodyPr wrap="square" rtlCol="0" anchor="b">
            <a:spAutoFit/>
          </a:bodyPr>
          <a:lstStyle/>
          <a:p>
            <a:r>
              <a:rPr lang="en-US" altLang="ko-KR" sz="4000" dirty="0">
                <a:solidFill>
                  <a:schemeClr val="bg1"/>
                </a:solidFill>
              </a:rPr>
              <a:t>D </a:t>
            </a:r>
            <a:r>
              <a:rPr lang="en-US" altLang="ko-KR" sz="1600" dirty="0">
                <a:solidFill>
                  <a:schemeClr val="bg1"/>
                </a:solidFill>
              </a:rPr>
              <a:t>Style</a:t>
            </a:r>
            <a:endParaRPr lang="en-US" altLang="ko-KR" sz="4000" dirty="0">
              <a:solidFill>
                <a:schemeClr val="bg1"/>
              </a:solidFill>
            </a:endParaRPr>
          </a:p>
        </p:txBody>
      </p:sp>
      <p:sp>
        <p:nvSpPr>
          <p:cNvPr id="12" name="Oval 10">
            <a:extLst>
              <a:ext uri="{FF2B5EF4-FFF2-40B4-BE49-F238E27FC236}">
                <a16:creationId xmlns:a16="http://schemas.microsoft.com/office/drawing/2014/main" id="{4CD1B48B-CB4D-40F2-97B6-0CBEFACA585E}"/>
              </a:ext>
            </a:extLst>
          </p:cNvPr>
          <p:cNvSpPr/>
          <p:nvPr/>
        </p:nvSpPr>
        <p:spPr>
          <a:xfrm rot="10800000">
            <a:off x="1259323" y="5494446"/>
            <a:ext cx="864000" cy="8640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3" name="타원 41">
            <a:extLst>
              <a:ext uri="{FF2B5EF4-FFF2-40B4-BE49-F238E27FC236}">
                <a16:creationId xmlns:a16="http://schemas.microsoft.com/office/drawing/2014/main" id="{2D7D0B3F-83F6-4A91-A0F7-E6B962BFDE04}"/>
              </a:ext>
            </a:extLst>
          </p:cNvPr>
          <p:cNvSpPr/>
          <p:nvPr/>
        </p:nvSpPr>
        <p:spPr>
          <a:xfrm rot="10800000">
            <a:off x="1174909" y="5410032"/>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0">
            <a:extLst>
              <a:ext uri="{FF2B5EF4-FFF2-40B4-BE49-F238E27FC236}">
                <a16:creationId xmlns:a16="http://schemas.microsoft.com/office/drawing/2014/main" id="{30015BA4-8A74-4B81-96C6-629B4810757B}"/>
              </a:ext>
            </a:extLst>
          </p:cNvPr>
          <p:cNvSpPr/>
          <p:nvPr/>
        </p:nvSpPr>
        <p:spPr>
          <a:xfrm rot="10800000">
            <a:off x="4058236" y="5494334"/>
            <a:ext cx="864000" cy="8640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5" name="타원 44">
            <a:extLst>
              <a:ext uri="{FF2B5EF4-FFF2-40B4-BE49-F238E27FC236}">
                <a16:creationId xmlns:a16="http://schemas.microsoft.com/office/drawing/2014/main" id="{EF704DF2-3318-4BA1-AC11-842ED067044C}"/>
              </a:ext>
            </a:extLst>
          </p:cNvPr>
          <p:cNvSpPr/>
          <p:nvPr/>
        </p:nvSpPr>
        <p:spPr>
          <a:xfrm rot="10800000">
            <a:off x="3973822" y="5409920"/>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Oval 10">
            <a:extLst>
              <a:ext uri="{FF2B5EF4-FFF2-40B4-BE49-F238E27FC236}">
                <a16:creationId xmlns:a16="http://schemas.microsoft.com/office/drawing/2014/main" id="{AAB2AD81-8E53-4333-937F-6F89876CBA96}"/>
              </a:ext>
            </a:extLst>
          </p:cNvPr>
          <p:cNvSpPr/>
          <p:nvPr/>
        </p:nvSpPr>
        <p:spPr>
          <a:xfrm rot="10800000">
            <a:off x="6857149" y="5494222"/>
            <a:ext cx="864000" cy="8640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7" name="타원 47">
            <a:extLst>
              <a:ext uri="{FF2B5EF4-FFF2-40B4-BE49-F238E27FC236}">
                <a16:creationId xmlns:a16="http://schemas.microsoft.com/office/drawing/2014/main" id="{96093957-7891-4E8B-9D8F-613C312D4FA1}"/>
              </a:ext>
            </a:extLst>
          </p:cNvPr>
          <p:cNvSpPr/>
          <p:nvPr/>
        </p:nvSpPr>
        <p:spPr>
          <a:xfrm rot="10800000">
            <a:off x="6772735" y="5409808"/>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8" name="Oval 10">
            <a:extLst>
              <a:ext uri="{FF2B5EF4-FFF2-40B4-BE49-F238E27FC236}">
                <a16:creationId xmlns:a16="http://schemas.microsoft.com/office/drawing/2014/main" id="{19E9821C-F27F-4C33-8E59-80156A3D0695}"/>
              </a:ext>
            </a:extLst>
          </p:cNvPr>
          <p:cNvSpPr/>
          <p:nvPr/>
        </p:nvSpPr>
        <p:spPr>
          <a:xfrm rot="10800000">
            <a:off x="9656063" y="5494110"/>
            <a:ext cx="864000" cy="8640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9" name="타원 50">
            <a:extLst>
              <a:ext uri="{FF2B5EF4-FFF2-40B4-BE49-F238E27FC236}">
                <a16:creationId xmlns:a16="http://schemas.microsoft.com/office/drawing/2014/main" id="{20E2B6FD-D547-45FC-B75D-5232DA8635E3}"/>
              </a:ext>
            </a:extLst>
          </p:cNvPr>
          <p:cNvSpPr/>
          <p:nvPr/>
        </p:nvSpPr>
        <p:spPr>
          <a:xfrm rot="10800000">
            <a:off x="9571649" y="5409696"/>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0" name="직선 연결선 55">
            <a:extLst>
              <a:ext uri="{FF2B5EF4-FFF2-40B4-BE49-F238E27FC236}">
                <a16:creationId xmlns:a16="http://schemas.microsoft.com/office/drawing/2014/main" id="{70572460-04BD-46B5-A63E-A98DEA7038C1}"/>
              </a:ext>
            </a:extLst>
          </p:cNvPr>
          <p:cNvCxnSpPr/>
          <p:nvPr/>
        </p:nvCxnSpPr>
        <p:spPr>
          <a:xfrm rot="10800000">
            <a:off x="2694034" y="5954966"/>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1" name="직선 연결선 56">
            <a:extLst>
              <a:ext uri="{FF2B5EF4-FFF2-40B4-BE49-F238E27FC236}">
                <a16:creationId xmlns:a16="http://schemas.microsoft.com/office/drawing/2014/main" id="{4040ED6D-8FD8-4FAC-8C46-E63AA250150E}"/>
              </a:ext>
            </a:extLst>
          </p:cNvPr>
          <p:cNvCxnSpPr/>
          <p:nvPr/>
        </p:nvCxnSpPr>
        <p:spPr>
          <a:xfrm rot="10800000">
            <a:off x="5492947" y="5939090"/>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2" name="직선 연결선 57">
            <a:extLst>
              <a:ext uri="{FF2B5EF4-FFF2-40B4-BE49-F238E27FC236}">
                <a16:creationId xmlns:a16="http://schemas.microsoft.com/office/drawing/2014/main" id="{6B51C530-6960-43EA-B556-DDF1B4843102}"/>
              </a:ext>
            </a:extLst>
          </p:cNvPr>
          <p:cNvCxnSpPr/>
          <p:nvPr/>
        </p:nvCxnSpPr>
        <p:spPr>
          <a:xfrm rot="10800000">
            <a:off x="8291860" y="5923214"/>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23" name="Rounded Rectangle 5">
            <a:extLst>
              <a:ext uri="{FF2B5EF4-FFF2-40B4-BE49-F238E27FC236}">
                <a16:creationId xmlns:a16="http://schemas.microsoft.com/office/drawing/2014/main" id="{9AD09992-9065-4565-A675-B93B0C2D5BC8}"/>
              </a:ext>
            </a:extLst>
          </p:cNvPr>
          <p:cNvSpPr/>
          <p:nvPr/>
        </p:nvSpPr>
        <p:spPr>
          <a:xfrm flipH="1">
            <a:off x="4305957" y="579341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Teardrop 1">
            <a:extLst>
              <a:ext uri="{FF2B5EF4-FFF2-40B4-BE49-F238E27FC236}">
                <a16:creationId xmlns:a16="http://schemas.microsoft.com/office/drawing/2014/main" id="{CA9AEA51-CF1D-41BE-96AC-6C71F88259CF}"/>
              </a:ext>
            </a:extLst>
          </p:cNvPr>
          <p:cNvSpPr/>
          <p:nvPr/>
        </p:nvSpPr>
        <p:spPr>
          <a:xfrm rot="18805991">
            <a:off x="1499585" y="5752624"/>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5" name="Rectangle 36">
            <a:extLst>
              <a:ext uri="{FF2B5EF4-FFF2-40B4-BE49-F238E27FC236}">
                <a16:creationId xmlns:a16="http://schemas.microsoft.com/office/drawing/2014/main" id="{3790A6F0-5BD5-4B74-B6CC-1A2171A1469C}"/>
              </a:ext>
            </a:extLst>
          </p:cNvPr>
          <p:cNvSpPr/>
          <p:nvPr/>
        </p:nvSpPr>
        <p:spPr>
          <a:xfrm>
            <a:off x="7100051" y="5760474"/>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Chord 15">
            <a:extLst>
              <a:ext uri="{FF2B5EF4-FFF2-40B4-BE49-F238E27FC236}">
                <a16:creationId xmlns:a16="http://schemas.microsoft.com/office/drawing/2014/main" id="{737EB63D-8CF0-4E42-8CB9-D2A1FC21C026}"/>
              </a:ext>
            </a:extLst>
          </p:cNvPr>
          <p:cNvSpPr/>
          <p:nvPr/>
        </p:nvSpPr>
        <p:spPr>
          <a:xfrm>
            <a:off x="9988501" y="5722016"/>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ectangle 26"/>
          <p:cNvSpPr/>
          <p:nvPr/>
        </p:nvSpPr>
        <p:spPr>
          <a:xfrm>
            <a:off x="2953434" y="215528"/>
            <a:ext cx="6829114" cy="769441"/>
          </a:xfrm>
          <a:prstGeom prst="rect">
            <a:avLst/>
          </a:prstGeom>
        </p:spPr>
        <p:txBody>
          <a:bodyPr wrap="none">
            <a:spAutoFit/>
          </a:bodyPr>
          <a:lstStyle/>
          <a:p>
            <a:r>
              <a:rPr lang="en-US" sz="4400" b="1">
                <a:solidFill>
                  <a:srgbClr val="002060"/>
                </a:solidFill>
              </a:rPr>
              <a:t>2. Cách tạo sơ đồ tư duy</a:t>
            </a:r>
            <a:endParaRPr lang="en-US" sz="4400">
              <a:solidFill>
                <a:srgbClr val="002060"/>
              </a:solidFill>
            </a:endParaRPr>
          </a:p>
        </p:txBody>
      </p:sp>
      <p:sp>
        <p:nvSpPr>
          <p:cNvPr id="29" name="Cloud Callout 28"/>
          <p:cNvSpPr/>
          <p:nvPr/>
        </p:nvSpPr>
        <p:spPr>
          <a:xfrm>
            <a:off x="0" y="1383554"/>
            <a:ext cx="3831437" cy="2403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Theo em, người ta vẽ sơ đồ tư duy bằng cách nào?</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130" y="971265"/>
            <a:ext cx="5794069" cy="3787455"/>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87" y="1009580"/>
            <a:ext cx="5215992" cy="3710823"/>
          </a:xfrm>
          <a:prstGeom prst="rect">
            <a:avLst/>
          </a:prstGeom>
        </p:spPr>
      </p:pic>
      <p:sp>
        <p:nvSpPr>
          <p:cNvPr id="32" name="TextBox 31"/>
          <p:cNvSpPr txBox="1"/>
          <p:nvPr/>
        </p:nvSpPr>
        <p:spPr>
          <a:xfrm>
            <a:off x="1737118" y="4911133"/>
            <a:ext cx="2236703" cy="461665"/>
          </a:xfrm>
          <a:prstGeom prst="rect">
            <a:avLst/>
          </a:prstGeom>
          <a:noFill/>
        </p:spPr>
        <p:txBody>
          <a:bodyPr wrap="none" rtlCol="0">
            <a:spAutoFit/>
          </a:bodyPr>
          <a:lstStyle/>
          <a:p>
            <a:r>
              <a:rPr lang="en-US" sz="2400" b="1">
                <a:solidFill>
                  <a:srgbClr val="002060"/>
                </a:solidFill>
              </a:rPr>
              <a:t>VẼ BẰNG TAY</a:t>
            </a:r>
          </a:p>
        </p:txBody>
      </p:sp>
      <p:sp>
        <p:nvSpPr>
          <p:cNvPr id="33" name="TextBox 32"/>
          <p:cNvSpPr txBox="1"/>
          <p:nvPr/>
        </p:nvSpPr>
        <p:spPr>
          <a:xfrm>
            <a:off x="7387630" y="4784959"/>
            <a:ext cx="3348994" cy="461665"/>
          </a:xfrm>
          <a:prstGeom prst="rect">
            <a:avLst/>
          </a:prstGeom>
          <a:noFill/>
        </p:spPr>
        <p:txBody>
          <a:bodyPr wrap="none" rtlCol="0">
            <a:spAutoFit/>
          </a:bodyPr>
          <a:lstStyle/>
          <a:p>
            <a:r>
              <a:rPr lang="en-US" sz="2400" b="1">
                <a:solidFill>
                  <a:srgbClr val="002060"/>
                </a:solidFill>
              </a:rPr>
              <a:t>VẼ BẰNG PHẦN MỀM</a:t>
            </a:r>
          </a:p>
        </p:txBody>
      </p:sp>
    </p:spTree>
    <p:extLst>
      <p:ext uri="{BB962C8B-B14F-4D97-AF65-F5344CB8AC3E}">
        <p14:creationId xmlns:p14="http://schemas.microsoft.com/office/powerpoint/2010/main" val="57453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par>
                                <p:cTn id="18" presetID="16" presetClass="entr" presetSubtype="2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2EA333-B800-41F8-945F-92327D7B3517}"/>
              </a:ext>
            </a:extLst>
          </p:cNvPr>
          <p:cNvSpPr txBox="1"/>
          <p:nvPr/>
        </p:nvSpPr>
        <p:spPr>
          <a:xfrm>
            <a:off x="796472" y="77896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5" name="TextBox 4">
            <a:extLst>
              <a:ext uri="{FF2B5EF4-FFF2-40B4-BE49-F238E27FC236}">
                <a16:creationId xmlns:a16="http://schemas.microsoft.com/office/drawing/2014/main" id="{6E2BB159-82B8-47DE-A4AD-6E6328AAAB5A}"/>
              </a:ext>
            </a:extLst>
          </p:cNvPr>
          <p:cNvSpPr txBox="1"/>
          <p:nvPr/>
        </p:nvSpPr>
        <p:spPr>
          <a:xfrm>
            <a:off x="805062" y="7116153"/>
            <a:ext cx="1440160" cy="707886"/>
          </a:xfrm>
          <a:prstGeom prst="rect">
            <a:avLst/>
          </a:prstGeom>
          <a:noFill/>
        </p:spPr>
        <p:txBody>
          <a:bodyPr wrap="square" rtlCol="0" anchor="b">
            <a:spAutoFit/>
          </a:bodyPr>
          <a:lstStyle/>
          <a:p>
            <a:r>
              <a:rPr lang="en-US" altLang="ko-KR" sz="4000" dirty="0">
                <a:solidFill>
                  <a:schemeClr val="bg1"/>
                </a:solidFill>
              </a:rPr>
              <a:t>A </a:t>
            </a:r>
            <a:r>
              <a:rPr lang="en-US" altLang="ko-KR" sz="1600" dirty="0">
                <a:solidFill>
                  <a:schemeClr val="bg1"/>
                </a:solidFill>
              </a:rPr>
              <a:t>Style</a:t>
            </a:r>
            <a:endParaRPr lang="en-US" altLang="ko-KR" sz="4000" dirty="0">
              <a:solidFill>
                <a:schemeClr val="bg1"/>
              </a:solidFill>
            </a:endParaRPr>
          </a:p>
        </p:txBody>
      </p:sp>
      <p:sp>
        <p:nvSpPr>
          <p:cNvPr id="6" name="TextBox 5">
            <a:extLst>
              <a:ext uri="{FF2B5EF4-FFF2-40B4-BE49-F238E27FC236}">
                <a16:creationId xmlns:a16="http://schemas.microsoft.com/office/drawing/2014/main" id="{5D6B260C-363B-4A5D-B4B2-9EB356BDA673}"/>
              </a:ext>
            </a:extLst>
          </p:cNvPr>
          <p:cNvSpPr txBox="1"/>
          <p:nvPr/>
        </p:nvSpPr>
        <p:spPr>
          <a:xfrm>
            <a:off x="3619499" y="78023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7" name="TextBox 6">
            <a:extLst>
              <a:ext uri="{FF2B5EF4-FFF2-40B4-BE49-F238E27FC236}">
                <a16:creationId xmlns:a16="http://schemas.microsoft.com/office/drawing/2014/main" id="{B7EF7FD2-FD7B-4D77-88E5-BDFBE7DA067D}"/>
              </a:ext>
            </a:extLst>
          </p:cNvPr>
          <p:cNvSpPr txBox="1"/>
          <p:nvPr/>
        </p:nvSpPr>
        <p:spPr>
          <a:xfrm>
            <a:off x="6442526" y="78150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8" name="TextBox 7">
            <a:extLst>
              <a:ext uri="{FF2B5EF4-FFF2-40B4-BE49-F238E27FC236}">
                <a16:creationId xmlns:a16="http://schemas.microsoft.com/office/drawing/2014/main" id="{3483613E-5C2F-43B1-8C77-E65BF477FE13}"/>
              </a:ext>
            </a:extLst>
          </p:cNvPr>
          <p:cNvSpPr txBox="1"/>
          <p:nvPr/>
        </p:nvSpPr>
        <p:spPr>
          <a:xfrm>
            <a:off x="9265553" y="78277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9" name="TextBox 8">
            <a:extLst>
              <a:ext uri="{FF2B5EF4-FFF2-40B4-BE49-F238E27FC236}">
                <a16:creationId xmlns:a16="http://schemas.microsoft.com/office/drawing/2014/main" id="{F627141E-BA71-4804-9EF6-4AA87C8F04B5}"/>
              </a:ext>
            </a:extLst>
          </p:cNvPr>
          <p:cNvSpPr txBox="1"/>
          <p:nvPr/>
        </p:nvSpPr>
        <p:spPr>
          <a:xfrm>
            <a:off x="3638895" y="7116153"/>
            <a:ext cx="1440160" cy="707886"/>
          </a:xfrm>
          <a:prstGeom prst="rect">
            <a:avLst/>
          </a:prstGeom>
          <a:noFill/>
        </p:spPr>
        <p:txBody>
          <a:bodyPr wrap="square" rtlCol="0" anchor="b">
            <a:spAutoFit/>
          </a:bodyPr>
          <a:lstStyle/>
          <a:p>
            <a:r>
              <a:rPr lang="en-US" altLang="ko-KR" sz="4000" dirty="0">
                <a:solidFill>
                  <a:schemeClr val="bg1"/>
                </a:solidFill>
              </a:rPr>
              <a:t>B </a:t>
            </a:r>
            <a:r>
              <a:rPr lang="en-US" altLang="ko-KR" sz="1600" dirty="0">
                <a:solidFill>
                  <a:schemeClr val="bg1"/>
                </a:solidFill>
              </a:rPr>
              <a:t>Style</a:t>
            </a:r>
            <a:endParaRPr lang="en-US" altLang="ko-KR" sz="4000" dirty="0">
              <a:solidFill>
                <a:schemeClr val="bg1"/>
              </a:solidFill>
            </a:endParaRPr>
          </a:p>
        </p:txBody>
      </p:sp>
      <p:sp>
        <p:nvSpPr>
          <p:cNvPr id="10" name="TextBox 9">
            <a:extLst>
              <a:ext uri="{FF2B5EF4-FFF2-40B4-BE49-F238E27FC236}">
                <a16:creationId xmlns:a16="http://schemas.microsoft.com/office/drawing/2014/main" id="{96BD97CE-D660-4518-BA14-CB88459FA202}"/>
              </a:ext>
            </a:extLst>
          </p:cNvPr>
          <p:cNvSpPr txBox="1"/>
          <p:nvPr/>
        </p:nvSpPr>
        <p:spPr>
          <a:xfrm>
            <a:off x="6472728" y="7116153"/>
            <a:ext cx="1440160" cy="707886"/>
          </a:xfrm>
          <a:prstGeom prst="rect">
            <a:avLst/>
          </a:prstGeom>
          <a:noFill/>
        </p:spPr>
        <p:txBody>
          <a:bodyPr wrap="square" rtlCol="0" anchor="b">
            <a:spAutoFit/>
          </a:bodyPr>
          <a:lstStyle/>
          <a:p>
            <a:r>
              <a:rPr lang="en-US" altLang="ko-KR" sz="4000" dirty="0">
                <a:solidFill>
                  <a:schemeClr val="bg1"/>
                </a:solidFill>
              </a:rPr>
              <a:t>C </a:t>
            </a:r>
            <a:r>
              <a:rPr lang="en-US" altLang="ko-KR" sz="1600" dirty="0">
                <a:solidFill>
                  <a:schemeClr val="bg1"/>
                </a:solidFill>
              </a:rPr>
              <a:t>Style</a:t>
            </a:r>
            <a:endParaRPr lang="en-US" altLang="ko-KR" sz="4000" dirty="0">
              <a:solidFill>
                <a:schemeClr val="bg1"/>
              </a:solidFill>
            </a:endParaRPr>
          </a:p>
        </p:txBody>
      </p:sp>
      <p:sp>
        <p:nvSpPr>
          <p:cNvPr id="11" name="TextBox 10">
            <a:extLst>
              <a:ext uri="{FF2B5EF4-FFF2-40B4-BE49-F238E27FC236}">
                <a16:creationId xmlns:a16="http://schemas.microsoft.com/office/drawing/2014/main" id="{3C36A58D-6890-4DAD-94ED-A8E6F9F9B444}"/>
              </a:ext>
            </a:extLst>
          </p:cNvPr>
          <p:cNvSpPr txBox="1"/>
          <p:nvPr/>
        </p:nvSpPr>
        <p:spPr>
          <a:xfrm>
            <a:off x="9306562" y="7116153"/>
            <a:ext cx="1440160" cy="707886"/>
          </a:xfrm>
          <a:prstGeom prst="rect">
            <a:avLst/>
          </a:prstGeom>
          <a:noFill/>
        </p:spPr>
        <p:txBody>
          <a:bodyPr wrap="square" rtlCol="0" anchor="b">
            <a:spAutoFit/>
          </a:bodyPr>
          <a:lstStyle/>
          <a:p>
            <a:r>
              <a:rPr lang="en-US" altLang="ko-KR" sz="4000" dirty="0">
                <a:solidFill>
                  <a:schemeClr val="bg1"/>
                </a:solidFill>
              </a:rPr>
              <a:t>D </a:t>
            </a:r>
            <a:r>
              <a:rPr lang="en-US" altLang="ko-KR" sz="1600" dirty="0">
                <a:solidFill>
                  <a:schemeClr val="bg1"/>
                </a:solidFill>
              </a:rPr>
              <a:t>Style</a:t>
            </a:r>
            <a:endParaRPr lang="en-US" altLang="ko-KR" sz="4000" dirty="0">
              <a:solidFill>
                <a:schemeClr val="bg1"/>
              </a:solidFill>
            </a:endParaRPr>
          </a:p>
        </p:txBody>
      </p:sp>
      <p:sp>
        <p:nvSpPr>
          <p:cNvPr id="12" name="Oval 10">
            <a:extLst>
              <a:ext uri="{FF2B5EF4-FFF2-40B4-BE49-F238E27FC236}">
                <a16:creationId xmlns:a16="http://schemas.microsoft.com/office/drawing/2014/main" id="{4CD1B48B-CB4D-40F2-97B6-0CBEFACA585E}"/>
              </a:ext>
            </a:extLst>
          </p:cNvPr>
          <p:cNvSpPr/>
          <p:nvPr/>
        </p:nvSpPr>
        <p:spPr>
          <a:xfrm rot="10800000">
            <a:off x="1259323" y="5494446"/>
            <a:ext cx="864000" cy="8640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3" name="타원 41">
            <a:extLst>
              <a:ext uri="{FF2B5EF4-FFF2-40B4-BE49-F238E27FC236}">
                <a16:creationId xmlns:a16="http://schemas.microsoft.com/office/drawing/2014/main" id="{2D7D0B3F-83F6-4A91-A0F7-E6B962BFDE04}"/>
              </a:ext>
            </a:extLst>
          </p:cNvPr>
          <p:cNvSpPr/>
          <p:nvPr/>
        </p:nvSpPr>
        <p:spPr>
          <a:xfrm rot="10800000">
            <a:off x="1174909" y="5410032"/>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0">
            <a:extLst>
              <a:ext uri="{FF2B5EF4-FFF2-40B4-BE49-F238E27FC236}">
                <a16:creationId xmlns:a16="http://schemas.microsoft.com/office/drawing/2014/main" id="{30015BA4-8A74-4B81-96C6-629B4810757B}"/>
              </a:ext>
            </a:extLst>
          </p:cNvPr>
          <p:cNvSpPr/>
          <p:nvPr/>
        </p:nvSpPr>
        <p:spPr>
          <a:xfrm rot="10800000">
            <a:off x="4058236" y="5494334"/>
            <a:ext cx="864000" cy="8640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5" name="타원 44">
            <a:extLst>
              <a:ext uri="{FF2B5EF4-FFF2-40B4-BE49-F238E27FC236}">
                <a16:creationId xmlns:a16="http://schemas.microsoft.com/office/drawing/2014/main" id="{EF704DF2-3318-4BA1-AC11-842ED067044C}"/>
              </a:ext>
            </a:extLst>
          </p:cNvPr>
          <p:cNvSpPr/>
          <p:nvPr/>
        </p:nvSpPr>
        <p:spPr>
          <a:xfrm rot="10800000">
            <a:off x="3973822" y="5409920"/>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Oval 10">
            <a:extLst>
              <a:ext uri="{FF2B5EF4-FFF2-40B4-BE49-F238E27FC236}">
                <a16:creationId xmlns:a16="http://schemas.microsoft.com/office/drawing/2014/main" id="{AAB2AD81-8E53-4333-937F-6F89876CBA96}"/>
              </a:ext>
            </a:extLst>
          </p:cNvPr>
          <p:cNvSpPr/>
          <p:nvPr/>
        </p:nvSpPr>
        <p:spPr>
          <a:xfrm rot="10800000">
            <a:off x="6857149" y="5494222"/>
            <a:ext cx="864000" cy="8640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7" name="타원 47">
            <a:extLst>
              <a:ext uri="{FF2B5EF4-FFF2-40B4-BE49-F238E27FC236}">
                <a16:creationId xmlns:a16="http://schemas.microsoft.com/office/drawing/2014/main" id="{96093957-7891-4E8B-9D8F-613C312D4FA1}"/>
              </a:ext>
            </a:extLst>
          </p:cNvPr>
          <p:cNvSpPr/>
          <p:nvPr/>
        </p:nvSpPr>
        <p:spPr>
          <a:xfrm rot="10800000">
            <a:off x="6772735" y="5409808"/>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8" name="Oval 10">
            <a:extLst>
              <a:ext uri="{FF2B5EF4-FFF2-40B4-BE49-F238E27FC236}">
                <a16:creationId xmlns:a16="http://schemas.microsoft.com/office/drawing/2014/main" id="{19E9821C-F27F-4C33-8E59-80156A3D0695}"/>
              </a:ext>
            </a:extLst>
          </p:cNvPr>
          <p:cNvSpPr/>
          <p:nvPr/>
        </p:nvSpPr>
        <p:spPr>
          <a:xfrm rot="10800000">
            <a:off x="9656063" y="5494110"/>
            <a:ext cx="864000" cy="8640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9" name="타원 50">
            <a:extLst>
              <a:ext uri="{FF2B5EF4-FFF2-40B4-BE49-F238E27FC236}">
                <a16:creationId xmlns:a16="http://schemas.microsoft.com/office/drawing/2014/main" id="{20E2B6FD-D547-45FC-B75D-5232DA8635E3}"/>
              </a:ext>
            </a:extLst>
          </p:cNvPr>
          <p:cNvSpPr/>
          <p:nvPr/>
        </p:nvSpPr>
        <p:spPr>
          <a:xfrm rot="10800000">
            <a:off x="9571649" y="5409696"/>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0" name="직선 연결선 55">
            <a:extLst>
              <a:ext uri="{FF2B5EF4-FFF2-40B4-BE49-F238E27FC236}">
                <a16:creationId xmlns:a16="http://schemas.microsoft.com/office/drawing/2014/main" id="{70572460-04BD-46B5-A63E-A98DEA7038C1}"/>
              </a:ext>
            </a:extLst>
          </p:cNvPr>
          <p:cNvCxnSpPr/>
          <p:nvPr/>
        </p:nvCxnSpPr>
        <p:spPr>
          <a:xfrm rot="10800000">
            <a:off x="2694034" y="5954966"/>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1" name="직선 연결선 56">
            <a:extLst>
              <a:ext uri="{FF2B5EF4-FFF2-40B4-BE49-F238E27FC236}">
                <a16:creationId xmlns:a16="http://schemas.microsoft.com/office/drawing/2014/main" id="{4040ED6D-8FD8-4FAC-8C46-E63AA250150E}"/>
              </a:ext>
            </a:extLst>
          </p:cNvPr>
          <p:cNvCxnSpPr/>
          <p:nvPr/>
        </p:nvCxnSpPr>
        <p:spPr>
          <a:xfrm rot="10800000">
            <a:off x="5492947" y="5939090"/>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2" name="직선 연결선 57">
            <a:extLst>
              <a:ext uri="{FF2B5EF4-FFF2-40B4-BE49-F238E27FC236}">
                <a16:creationId xmlns:a16="http://schemas.microsoft.com/office/drawing/2014/main" id="{6B51C530-6960-43EA-B556-DDF1B4843102}"/>
              </a:ext>
            </a:extLst>
          </p:cNvPr>
          <p:cNvCxnSpPr/>
          <p:nvPr/>
        </p:nvCxnSpPr>
        <p:spPr>
          <a:xfrm rot="10800000">
            <a:off x="8291860" y="5923214"/>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23" name="Rounded Rectangle 5">
            <a:extLst>
              <a:ext uri="{FF2B5EF4-FFF2-40B4-BE49-F238E27FC236}">
                <a16:creationId xmlns:a16="http://schemas.microsoft.com/office/drawing/2014/main" id="{9AD09992-9065-4565-A675-B93B0C2D5BC8}"/>
              </a:ext>
            </a:extLst>
          </p:cNvPr>
          <p:cNvSpPr/>
          <p:nvPr/>
        </p:nvSpPr>
        <p:spPr>
          <a:xfrm flipH="1">
            <a:off x="4305957" y="579341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Teardrop 1">
            <a:extLst>
              <a:ext uri="{FF2B5EF4-FFF2-40B4-BE49-F238E27FC236}">
                <a16:creationId xmlns:a16="http://schemas.microsoft.com/office/drawing/2014/main" id="{CA9AEA51-CF1D-41BE-96AC-6C71F88259CF}"/>
              </a:ext>
            </a:extLst>
          </p:cNvPr>
          <p:cNvSpPr/>
          <p:nvPr/>
        </p:nvSpPr>
        <p:spPr>
          <a:xfrm rot="18805991">
            <a:off x="1499585" y="5752624"/>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5" name="Rectangle 36">
            <a:extLst>
              <a:ext uri="{FF2B5EF4-FFF2-40B4-BE49-F238E27FC236}">
                <a16:creationId xmlns:a16="http://schemas.microsoft.com/office/drawing/2014/main" id="{3790A6F0-5BD5-4B74-B6CC-1A2171A1469C}"/>
              </a:ext>
            </a:extLst>
          </p:cNvPr>
          <p:cNvSpPr/>
          <p:nvPr/>
        </p:nvSpPr>
        <p:spPr>
          <a:xfrm>
            <a:off x="7100051" y="5760474"/>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Chord 15">
            <a:extLst>
              <a:ext uri="{FF2B5EF4-FFF2-40B4-BE49-F238E27FC236}">
                <a16:creationId xmlns:a16="http://schemas.microsoft.com/office/drawing/2014/main" id="{737EB63D-8CF0-4E42-8CB9-D2A1FC21C026}"/>
              </a:ext>
            </a:extLst>
          </p:cNvPr>
          <p:cNvSpPr/>
          <p:nvPr/>
        </p:nvSpPr>
        <p:spPr>
          <a:xfrm>
            <a:off x="9988501" y="5722016"/>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ectangle 26"/>
          <p:cNvSpPr/>
          <p:nvPr/>
        </p:nvSpPr>
        <p:spPr>
          <a:xfrm>
            <a:off x="2953434" y="215528"/>
            <a:ext cx="6829114" cy="769441"/>
          </a:xfrm>
          <a:prstGeom prst="rect">
            <a:avLst/>
          </a:prstGeom>
        </p:spPr>
        <p:txBody>
          <a:bodyPr wrap="none">
            <a:spAutoFit/>
          </a:bodyPr>
          <a:lstStyle/>
          <a:p>
            <a:r>
              <a:rPr lang="en-US" sz="4400" b="1">
                <a:solidFill>
                  <a:srgbClr val="002060"/>
                </a:solidFill>
              </a:rPr>
              <a:t>2. Cách tạo sơ đồ tư duy</a:t>
            </a:r>
            <a:endParaRPr lang="en-US" sz="4400">
              <a:solidFill>
                <a:srgbClr val="002060"/>
              </a:solidFill>
            </a:endParaRPr>
          </a:p>
        </p:txBody>
      </p:sp>
      <p:sp>
        <p:nvSpPr>
          <p:cNvPr id="2" name="Rectangle 1"/>
          <p:cNvSpPr/>
          <p:nvPr/>
        </p:nvSpPr>
        <p:spPr>
          <a:xfrm>
            <a:off x="260585" y="1620533"/>
            <a:ext cx="10965408" cy="1200329"/>
          </a:xfrm>
          <a:prstGeom prst="rect">
            <a:avLst/>
          </a:prstGeom>
        </p:spPr>
        <p:txBody>
          <a:bodyPr wrap="square">
            <a:spAutoFit/>
          </a:bodyPr>
          <a:lstStyle/>
          <a:p>
            <a:pPr>
              <a:lnSpc>
                <a:spcPct val="150000"/>
              </a:lnSpc>
            </a:pPr>
            <a:r>
              <a:rPr lang="nl-NL" sz="2400">
                <a:solidFill>
                  <a:srgbClr val="002060"/>
                </a:solidFill>
                <a:latin typeface="+mj-lt"/>
                <a:cs typeface="Times New Roman" pitchFamily="18" charset="0"/>
              </a:rPr>
              <a:t>1. Tạo sơ đồ tư duy trên giấy ghi lại </a:t>
            </a:r>
          </a:p>
          <a:p>
            <a:pPr>
              <a:lnSpc>
                <a:spcPct val="150000"/>
              </a:lnSpc>
            </a:pPr>
            <a:r>
              <a:rPr lang="nl-NL" sz="2400">
                <a:solidFill>
                  <a:srgbClr val="002060"/>
                </a:solidFill>
                <a:latin typeface="+mj-lt"/>
                <a:cs typeface="Times New Roman" pitchFamily="18" charset="0"/>
              </a:rPr>
              <a:t>kết quả thảo luận theo gợi ý Hình 5.3.</a:t>
            </a:r>
            <a:endParaRPr lang="en-US" sz="2400">
              <a:solidFill>
                <a:srgbClr val="002060"/>
              </a:solidFill>
              <a:latin typeface="+mj-lt"/>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947" y="1153237"/>
            <a:ext cx="6300468" cy="4137197"/>
          </a:xfrm>
          <a:prstGeom prst="rect">
            <a:avLst/>
          </a:prstGeom>
        </p:spPr>
      </p:pic>
      <p:sp>
        <p:nvSpPr>
          <p:cNvPr id="3" name="Rectangle 2"/>
          <p:cNvSpPr/>
          <p:nvPr/>
        </p:nvSpPr>
        <p:spPr>
          <a:xfrm>
            <a:off x="260585" y="3193142"/>
            <a:ext cx="4448654" cy="1200329"/>
          </a:xfrm>
          <a:prstGeom prst="rect">
            <a:avLst/>
          </a:prstGeom>
        </p:spPr>
        <p:txBody>
          <a:bodyPr wrap="none">
            <a:spAutoFit/>
          </a:bodyPr>
          <a:lstStyle/>
          <a:p>
            <a:pPr lvl="0" algn="just">
              <a:lnSpc>
                <a:spcPct val="150000"/>
              </a:lnSpc>
            </a:pPr>
            <a:r>
              <a:rPr lang="nl-NL" sz="2400" b="1">
                <a:solidFill>
                  <a:srgbClr val="002060"/>
                </a:solidFill>
                <a:latin typeface="+mj-lt"/>
                <a:cs typeface="Times New Roman" pitchFamily="18" charset="0"/>
              </a:rPr>
              <a:t>2. </a:t>
            </a:r>
            <a:r>
              <a:rPr lang="nl-NL" sz="2400">
                <a:solidFill>
                  <a:srgbClr val="002060"/>
                </a:solidFill>
                <a:latin typeface="+mj-lt"/>
                <a:cs typeface="Times New Roman" pitchFamily="18" charset="0"/>
              </a:rPr>
              <a:t>Theo em vẽ sơ đồ tư duy </a:t>
            </a:r>
          </a:p>
          <a:p>
            <a:pPr lvl="0" algn="just">
              <a:lnSpc>
                <a:spcPct val="150000"/>
              </a:lnSpc>
            </a:pPr>
            <a:r>
              <a:rPr lang="nl-NL" sz="2400">
                <a:solidFill>
                  <a:srgbClr val="002060"/>
                </a:solidFill>
                <a:latin typeface="+mj-lt"/>
                <a:cs typeface="Times New Roman" pitchFamily="18" charset="0"/>
              </a:rPr>
              <a:t>trên giấy có những hạn chế gì?</a:t>
            </a:r>
            <a:endParaRPr lang="en-US" sz="2400" dirty="0">
              <a:solidFill>
                <a:srgbClr val="002060"/>
              </a:solidFill>
              <a:latin typeface="+mj-lt"/>
              <a:cs typeface="Times New Roman" pitchFamily="18" charset="0"/>
            </a:endParaRPr>
          </a:p>
        </p:txBody>
      </p:sp>
    </p:spTree>
    <p:extLst>
      <p:ext uri="{BB962C8B-B14F-4D97-AF65-F5344CB8AC3E}">
        <p14:creationId xmlns:p14="http://schemas.microsoft.com/office/powerpoint/2010/main" val="4279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28077" r="28077"/>
          <a:stretch>
            <a:fillRect/>
          </a:stretch>
        </p:blipFill>
        <p:spPr/>
      </p:pic>
      <p:sp>
        <p:nvSpPr>
          <p:cNvPr id="2" name="Title 1"/>
          <p:cNvSpPr>
            <a:spLocks noGrp="1"/>
          </p:cNvSpPr>
          <p:nvPr>
            <p:ph type="title"/>
          </p:nvPr>
        </p:nvSpPr>
        <p:spPr/>
        <p:txBody>
          <a:bodyPr/>
          <a:lstStyle/>
          <a:p>
            <a:r>
              <a:rPr lang="en-US" altLang="ko-KR" sz="3600" b="1"/>
              <a:t>Các bước vẽ sơ đồ tư duy trên giấy</a:t>
            </a:r>
            <a:endParaRPr lang="en-US" sz="3600" b="1" dirty="0"/>
          </a:p>
        </p:txBody>
      </p:sp>
      <p:grpSp>
        <p:nvGrpSpPr>
          <p:cNvPr id="51" name="Group 50"/>
          <p:cNvGrpSpPr/>
          <p:nvPr/>
        </p:nvGrpSpPr>
        <p:grpSpPr>
          <a:xfrm>
            <a:off x="2757643" y="2672571"/>
            <a:ext cx="751104" cy="1441755"/>
            <a:chOff x="4661983" y="2106581"/>
            <a:chExt cx="497554" cy="745743"/>
          </a:xfrm>
          <a:solidFill>
            <a:schemeClr val="bg1">
              <a:lumMod val="85000"/>
            </a:schemeClr>
          </a:solidFill>
        </p:grpSpPr>
        <p:sp>
          <p:nvSpPr>
            <p:cNvPr id="52" name="Rounded Rectangle 51"/>
            <p:cNvSpPr/>
            <p:nvPr/>
          </p:nvSpPr>
          <p:spPr>
            <a:xfrm rot="3148397">
              <a:off x="4756549" y="2012015"/>
              <a:ext cx="265003" cy="454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3" name="Rounded Rectangle 52"/>
            <p:cNvSpPr/>
            <p:nvPr/>
          </p:nvSpPr>
          <p:spPr>
            <a:xfrm rot="3148397">
              <a:off x="4786261" y="2266384"/>
              <a:ext cx="265003" cy="454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4" name="Rounded Rectangle 53"/>
            <p:cNvSpPr/>
            <p:nvPr/>
          </p:nvSpPr>
          <p:spPr>
            <a:xfrm rot="3148397">
              <a:off x="4839828" y="2532616"/>
              <a:ext cx="251279" cy="3881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36" name="Donut 39">
            <a:extLst>
              <a:ext uri="{FF2B5EF4-FFF2-40B4-BE49-F238E27FC236}">
                <a16:creationId xmlns:a16="http://schemas.microsoft.com/office/drawing/2014/main" id="{89C03162-FFF2-423C-9AAA-12CFC834486C}"/>
              </a:ext>
            </a:extLst>
          </p:cNvPr>
          <p:cNvSpPr/>
          <p:nvPr/>
        </p:nvSpPr>
        <p:spPr>
          <a:xfrm>
            <a:off x="10916634" y="1669732"/>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7" name="Rectangle 36">
            <a:extLst>
              <a:ext uri="{FF2B5EF4-FFF2-40B4-BE49-F238E27FC236}">
                <a16:creationId xmlns:a16="http://schemas.microsoft.com/office/drawing/2014/main" id="{413EDF7F-3DD0-4CD7-9BCC-1B1E40291470}"/>
              </a:ext>
            </a:extLst>
          </p:cNvPr>
          <p:cNvSpPr/>
          <p:nvPr/>
        </p:nvSpPr>
        <p:spPr>
          <a:xfrm>
            <a:off x="10298551" y="2413994"/>
            <a:ext cx="336743" cy="28149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Rectangle 16">
            <a:extLst>
              <a:ext uri="{FF2B5EF4-FFF2-40B4-BE49-F238E27FC236}">
                <a16:creationId xmlns:a16="http://schemas.microsoft.com/office/drawing/2014/main" id="{CEC3A659-3023-4C3D-95A0-72CA597B2DCA}"/>
              </a:ext>
            </a:extLst>
          </p:cNvPr>
          <p:cNvSpPr/>
          <p:nvPr/>
        </p:nvSpPr>
        <p:spPr>
          <a:xfrm>
            <a:off x="9668687" y="3167955"/>
            <a:ext cx="353565" cy="232368"/>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Oval 21">
            <a:extLst>
              <a:ext uri="{FF2B5EF4-FFF2-40B4-BE49-F238E27FC236}">
                <a16:creationId xmlns:a16="http://schemas.microsoft.com/office/drawing/2014/main" id="{69D250A1-3C64-48D3-890F-5A0EEB5E8C60}"/>
              </a:ext>
            </a:extLst>
          </p:cNvPr>
          <p:cNvSpPr>
            <a:spLocks noChangeAspect="1"/>
          </p:cNvSpPr>
          <p:nvPr/>
        </p:nvSpPr>
        <p:spPr>
          <a:xfrm>
            <a:off x="9169433" y="3828569"/>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p:cNvSpPr/>
          <p:nvPr/>
        </p:nvSpPr>
        <p:spPr>
          <a:xfrm>
            <a:off x="3365098" y="1660400"/>
            <a:ext cx="7771358" cy="384721"/>
          </a:xfrm>
          <a:prstGeom prst="rect">
            <a:avLst/>
          </a:prstGeom>
        </p:spPr>
        <p:txBody>
          <a:bodyPr wrap="square">
            <a:spAutoFit/>
          </a:bodyPr>
          <a:lstStyle/>
          <a:p>
            <a:pPr lvl="0" algn="just"/>
            <a:r>
              <a:rPr lang="en-US" sz="1900">
                <a:solidFill>
                  <a:schemeClr val="bg1"/>
                </a:solidFill>
                <a:latin typeface="+mj-lt"/>
                <a:cs typeface="Times New Roman" pitchFamily="18" charset="0"/>
              </a:rPr>
              <a:t>Viết chủ đề chính ở giữa tờ giấy. Dùng hình bao quanh chủ đề chính.</a:t>
            </a:r>
            <a:endParaRPr lang="en-US" sz="1900" dirty="0">
              <a:solidFill>
                <a:schemeClr val="bg1"/>
              </a:solidFill>
              <a:latin typeface="+mj-lt"/>
              <a:cs typeface="Times New Roman" pitchFamily="18" charset="0"/>
            </a:endParaRPr>
          </a:p>
        </p:txBody>
      </p:sp>
      <p:sp>
        <p:nvSpPr>
          <p:cNvPr id="6" name="Rectangle 5"/>
          <p:cNvSpPr/>
          <p:nvPr/>
        </p:nvSpPr>
        <p:spPr>
          <a:xfrm>
            <a:off x="3596082" y="2354684"/>
            <a:ext cx="4626588" cy="400110"/>
          </a:xfrm>
          <a:prstGeom prst="rect">
            <a:avLst/>
          </a:prstGeom>
        </p:spPr>
        <p:txBody>
          <a:bodyPr wrap="none">
            <a:spAutoFit/>
          </a:bodyPr>
          <a:lstStyle/>
          <a:p>
            <a:pPr lvl="0" algn="just"/>
            <a:r>
              <a:rPr lang="en-US" sz="2000">
                <a:solidFill>
                  <a:schemeClr val="bg1"/>
                </a:solidFill>
                <a:latin typeface="+mj-lt"/>
                <a:cs typeface="Times New Roman" pitchFamily="18" charset="0"/>
              </a:rPr>
              <a:t>Từ chủ đề chính, vẽ các chủ đề nhánh.</a:t>
            </a:r>
            <a:endParaRPr lang="en-US" sz="2000" dirty="0">
              <a:solidFill>
                <a:schemeClr val="bg1"/>
              </a:solidFill>
              <a:latin typeface="+mj-lt"/>
              <a:cs typeface="Times New Roman" pitchFamily="18" charset="0"/>
            </a:endParaRPr>
          </a:p>
        </p:txBody>
      </p:sp>
      <p:sp>
        <p:nvSpPr>
          <p:cNvPr id="7" name="Rectangle 6"/>
          <p:cNvSpPr/>
          <p:nvPr/>
        </p:nvSpPr>
        <p:spPr>
          <a:xfrm>
            <a:off x="3619052" y="3044279"/>
            <a:ext cx="5737468" cy="400110"/>
          </a:xfrm>
          <a:prstGeom prst="rect">
            <a:avLst/>
          </a:prstGeom>
        </p:spPr>
        <p:txBody>
          <a:bodyPr wrap="none">
            <a:spAutoFit/>
          </a:bodyPr>
          <a:lstStyle/>
          <a:p>
            <a:r>
              <a:rPr lang="en-US" sz="2000">
                <a:solidFill>
                  <a:schemeClr val="bg1"/>
                </a:solidFill>
                <a:latin typeface="+mj-lt"/>
                <a:cs typeface="Times New Roman" pitchFamily="18" charset="0"/>
              </a:rPr>
              <a:t>Phát triển thông tin chi tiết cho mỗi chủ đề nhánh</a:t>
            </a:r>
            <a:endParaRPr lang="en-US" sz="2000">
              <a:solidFill>
                <a:schemeClr val="bg1"/>
              </a:solidFill>
              <a:latin typeface="+mj-lt"/>
            </a:endParaRPr>
          </a:p>
        </p:txBody>
      </p:sp>
      <p:sp>
        <p:nvSpPr>
          <p:cNvPr id="8" name="Rectangle 7"/>
          <p:cNvSpPr/>
          <p:nvPr/>
        </p:nvSpPr>
        <p:spPr>
          <a:xfrm>
            <a:off x="3479534" y="3798291"/>
            <a:ext cx="5708614" cy="400110"/>
          </a:xfrm>
          <a:prstGeom prst="rect">
            <a:avLst/>
          </a:prstGeom>
        </p:spPr>
        <p:txBody>
          <a:bodyPr wrap="none">
            <a:spAutoFit/>
          </a:bodyPr>
          <a:lstStyle/>
          <a:p>
            <a:r>
              <a:rPr lang="en-US" sz="2000">
                <a:solidFill>
                  <a:schemeClr val="bg1"/>
                </a:solidFill>
                <a:latin typeface="+mj-lt"/>
                <a:cs typeface="Times New Roman" pitchFamily="18" charset="0"/>
              </a:rPr>
              <a:t>Có thể tạo thêm nhánh con khi bổ sung thông tin</a:t>
            </a:r>
            <a:endParaRPr lang="en-US" sz="2000">
              <a:solidFill>
                <a:schemeClr val="bg1"/>
              </a:solidFill>
              <a:latin typeface="+mj-lt"/>
            </a:endParaRPr>
          </a:p>
        </p:txBody>
      </p:sp>
      <p:sp>
        <p:nvSpPr>
          <p:cNvPr id="9" name="Rectangle 8"/>
          <p:cNvSpPr/>
          <p:nvPr/>
        </p:nvSpPr>
        <p:spPr>
          <a:xfrm>
            <a:off x="3528311" y="4936482"/>
            <a:ext cx="8060853" cy="1938992"/>
          </a:xfrm>
          <a:prstGeom prst="rect">
            <a:avLst/>
          </a:prstGeom>
        </p:spPr>
        <p:txBody>
          <a:bodyPr wrap="square">
            <a:spAutoFit/>
          </a:bodyPr>
          <a:lstStyle/>
          <a:p>
            <a:pPr>
              <a:lnSpc>
                <a:spcPct val="150000"/>
              </a:lnSpc>
            </a:pPr>
            <a:r>
              <a:rPr lang="nl-NL" sz="2000">
                <a:solidFill>
                  <a:srgbClr val="FFFF00"/>
                </a:solidFill>
              </a:rPr>
              <a:t>Hạn chế vẽ sơ đồ tư duy trên giấy:</a:t>
            </a:r>
            <a:endParaRPr lang="en-US" sz="2000">
              <a:solidFill>
                <a:srgbClr val="FFFF00"/>
              </a:solidFill>
            </a:endParaRPr>
          </a:p>
          <a:p>
            <a:pPr>
              <a:lnSpc>
                <a:spcPct val="150000"/>
              </a:lnSpc>
            </a:pPr>
            <a:r>
              <a:rPr lang="nl-NL" sz="2000">
                <a:solidFill>
                  <a:srgbClr val="FFFF00"/>
                </a:solidFill>
              </a:rPr>
              <a:t>+ Khó khăn trong việc thêm, bớt hoặc thay đổi thông tin.</a:t>
            </a:r>
            <a:endParaRPr lang="en-US" sz="2000">
              <a:solidFill>
                <a:srgbClr val="FFFF00"/>
              </a:solidFill>
            </a:endParaRPr>
          </a:p>
          <a:p>
            <a:pPr>
              <a:lnSpc>
                <a:spcPct val="150000"/>
              </a:lnSpc>
            </a:pPr>
            <a:r>
              <a:rPr lang="nl-NL" sz="2000">
                <a:solidFill>
                  <a:srgbClr val="FFFF00"/>
                </a:solidFill>
              </a:rPr>
              <a:t>+ Khó có thể chia sẻ với nhiều người, đặc biệt là người ở xa</a:t>
            </a:r>
            <a:endParaRPr lang="en-US" sz="2000">
              <a:solidFill>
                <a:srgbClr val="FFFF00"/>
              </a:solidFill>
            </a:endParaRPr>
          </a:p>
          <a:p>
            <a:pPr>
              <a:lnSpc>
                <a:spcPct val="150000"/>
              </a:lnSpc>
            </a:pPr>
            <a:r>
              <a:rPr lang="nl-NL" sz="2000">
                <a:solidFill>
                  <a:srgbClr val="FFFF00"/>
                </a:solidFill>
              </a:rPr>
              <a:t>+ Mất nhiều thời gian</a:t>
            </a:r>
            <a:endParaRPr lang="en-US" sz="2000">
              <a:solidFill>
                <a:srgbClr val="FFFF00"/>
              </a:solidFill>
            </a:endParaRPr>
          </a:p>
        </p:txBody>
      </p:sp>
    </p:spTree>
    <p:extLst>
      <p:ext uri="{BB962C8B-B14F-4D97-AF65-F5344CB8AC3E}">
        <p14:creationId xmlns:p14="http://schemas.microsoft.com/office/powerpoint/2010/main" val="29619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6235" y="257395"/>
            <a:ext cx="11573197" cy="724247"/>
          </a:xfrm>
        </p:spPr>
        <p:txBody>
          <a:bodyPr>
            <a:noAutofit/>
          </a:bodyPr>
          <a:lstStyle/>
          <a:p>
            <a:r>
              <a:rPr lang="en-US" sz="3200" b="1" u="sng">
                <a:solidFill>
                  <a:srgbClr val="002060"/>
                </a:solidFill>
              </a:rPr>
              <a:t>Câu hỏi:</a:t>
            </a:r>
            <a:endParaRPr lang="en-US" sz="3200" b="1" u="sng" dirty="0">
              <a:solidFill>
                <a:srgbClr val="002060"/>
              </a:solidFill>
            </a:endParaRPr>
          </a:p>
        </p:txBody>
      </p:sp>
      <p:grpSp>
        <p:nvGrpSpPr>
          <p:cNvPr id="10" name="Group 9">
            <a:extLst>
              <a:ext uri="{FF2B5EF4-FFF2-40B4-BE49-F238E27FC236}">
                <a16:creationId xmlns:a16="http://schemas.microsoft.com/office/drawing/2014/main" id="{601CB955-0DA2-438F-90B4-D53AF822C068}"/>
              </a:ext>
            </a:extLst>
          </p:cNvPr>
          <p:cNvGrpSpPr/>
          <p:nvPr/>
        </p:nvGrpSpPr>
        <p:grpSpPr>
          <a:xfrm>
            <a:off x="1813357" y="5504250"/>
            <a:ext cx="786996" cy="786996"/>
            <a:chOff x="3924417" y="4453570"/>
            <a:chExt cx="754422" cy="754422"/>
          </a:xfrm>
        </p:grpSpPr>
        <p:sp>
          <p:nvSpPr>
            <p:cNvPr id="11" name="Oval 10">
              <a:extLst>
                <a:ext uri="{FF2B5EF4-FFF2-40B4-BE49-F238E27FC236}">
                  <a16:creationId xmlns:a16="http://schemas.microsoft.com/office/drawing/2014/main" id="{9B5E07EA-72D1-44F6-AF2F-7F22901A0ED2}"/>
                </a:ext>
              </a:extLst>
            </p:cNvPr>
            <p:cNvSpPr/>
            <p:nvPr/>
          </p:nvSpPr>
          <p:spPr>
            <a:xfrm>
              <a:off x="4063248" y="4592401"/>
              <a:ext cx="476761" cy="476761"/>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11">
              <a:extLst>
                <a:ext uri="{FF2B5EF4-FFF2-40B4-BE49-F238E27FC236}">
                  <a16:creationId xmlns:a16="http://schemas.microsoft.com/office/drawing/2014/main" id="{70316D32-6777-47F2-A34A-F7D7F4B84E2D}"/>
                </a:ext>
              </a:extLst>
            </p:cNvPr>
            <p:cNvSpPr/>
            <p:nvPr/>
          </p:nvSpPr>
          <p:spPr>
            <a:xfrm>
              <a:off x="3924417" y="4453570"/>
              <a:ext cx="754422" cy="754422"/>
            </a:xfrm>
            <a:prstGeom prst="ellipse">
              <a:avLst/>
            </a:prstGeom>
            <a:noFill/>
            <a:ln w="1301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56" name="Rounded Rectangle 2">
            <a:extLst>
              <a:ext uri="{FF2B5EF4-FFF2-40B4-BE49-F238E27FC236}">
                <a16:creationId xmlns:a16="http://schemas.microsoft.com/office/drawing/2014/main" id="{0901DB10-A5F9-4733-A273-AF17733E2457}"/>
              </a:ext>
            </a:extLst>
          </p:cNvPr>
          <p:cNvSpPr/>
          <p:nvPr/>
        </p:nvSpPr>
        <p:spPr>
          <a:xfrm>
            <a:off x="3543042" y="5229700"/>
            <a:ext cx="382523" cy="382523"/>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7" name="Rounded Rectangle 8">
            <a:extLst>
              <a:ext uri="{FF2B5EF4-FFF2-40B4-BE49-F238E27FC236}">
                <a16:creationId xmlns:a16="http://schemas.microsoft.com/office/drawing/2014/main" id="{822A2765-4440-4F59-A1DF-CEB6C47428D2}"/>
              </a:ext>
            </a:extLst>
          </p:cNvPr>
          <p:cNvSpPr/>
          <p:nvPr/>
        </p:nvSpPr>
        <p:spPr>
          <a:xfrm>
            <a:off x="3628334" y="3725612"/>
            <a:ext cx="382566" cy="382523"/>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Rounded Rectangle 2">
            <a:extLst>
              <a:ext uri="{FF2B5EF4-FFF2-40B4-BE49-F238E27FC236}">
                <a16:creationId xmlns:a16="http://schemas.microsoft.com/office/drawing/2014/main" id="{2AB76F8A-1F8C-4C7F-9131-6B526E528EAD}"/>
              </a:ext>
            </a:extLst>
          </p:cNvPr>
          <p:cNvSpPr/>
          <p:nvPr/>
        </p:nvSpPr>
        <p:spPr>
          <a:xfrm>
            <a:off x="254974" y="3699834"/>
            <a:ext cx="382523" cy="382523"/>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9" name="Rounded Rectangle 3">
            <a:extLst>
              <a:ext uri="{FF2B5EF4-FFF2-40B4-BE49-F238E27FC236}">
                <a16:creationId xmlns:a16="http://schemas.microsoft.com/office/drawing/2014/main" id="{D5231F2E-7EAE-454E-90F4-8AE83B44743F}"/>
              </a:ext>
            </a:extLst>
          </p:cNvPr>
          <p:cNvSpPr>
            <a:spLocks noChangeAspect="1"/>
          </p:cNvSpPr>
          <p:nvPr/>
        </p:nvSpPr>
        <p:spPr>
          <a:xfrm>
            <a:off x="125574" y="5140596"/>
            <a:ext cx="382523" cy="382523"/>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946" y="817518"/>
            <a:ext cx="10523454" cy="3912769"/>
          </a:xfrm>
          <a:prstGeom prst="rect">
            <a:avLst/>
          </a:prstGeom>
        </p:spPr>
      </p:pic>
      <p:pic>
        <p:nvPicPr>
          <p:cNvPr id="6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4974" y="4904585"/>
            <a:ext cx="2081281" cy="1919286"/>
          </a:xfrm>
          <a:prstGeom prst="rect">
            <a:avLst/>
          </a:prstGeom>
        </p:spPr>
      </p:pic>
      <p:sp>
        <p:nvSpPr>
          <p:cNvPr id="14" name="Rounded Rectangle 13"/>
          <p:cNvSpPr/>
          <p:nvPr/>
        </p:nvSpPr>
        <p:spPr>
          <a:xfrm>
            <a:off x="2600353" y="4904585"/>
            <a:ext cx="8106964" cy="1648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a:t>Ưu điểm của việc tạo sơ đồ tư duy thủ công trên giấy là: </a:t>
            </a:r>
          </a:p>
          <a:p>
            <a:pPr>
              <a:lnSpc>
                <a:spcPct val="150000"/>
              </a:lnSpc>
            </a:pPr>
            <a:r>
              <a:rPr lang="nl-NL" sz="2000" i="1"/>
              <a:t>D. Có thể thực hiện ở bất cứ đâu, chỉ cần giấy và bút. Thể hiện được phong cách riêng của người tạo.</a:t>
            </a:r>
            <a:endParaRPr lang="en-US" sz="2000"/>
          </a:p>
        </p:txBody>
      </p:sp>
    </p:spTree>
    <p:extLst>
      <p:ext uri="{BB962C8B-B14F-4D97-AF65-F5344CB8AC3E}">
        <p14:creationId xmlns:p14="http://schemas.microsoft.com/office/powerpoint/2010/main" val="37528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A4EEA67F-70D5-4422-9CF1-5330888C9053}"/>
              </a:ext>
            </a:extLst>
          </p:cNvPr>
          <p:cNvCxnSpPr>
            <a:cxnSpLocks/>
          </p:cNvCxnSpPr>
          <p:nvPr/>
        </p:nvCxnSpPr>
        <p:spPr>
          <a:xfrm flipH="1">
            <a:off x="8375702" y="5080698"/>
            <a:ext cx="1463040" cy="0"/>
          </a:xfrm>
          <a:prstGeom prst="straightConnector1">
            <a:avLst/>
          </a:prstGeom>
          <a:ln w="15875">
            <a:tailEnd type="ova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2191999" cy="6561423"/>
          </a:xfrm>
        </p:spPr>
      </p:pic>
      <p:sp>
        <p:nvSpPr>
          <p:cNvPr id="2" name="Rectangle 1"/>
          <p:cNvSpPr/>
          <p:nvPr/>
        </p:nvSpPr>
        <p:spPr>
          <a:xfrm>
            <a:off x="4442610" y="4859824"/>
            <a:ext cx="7866184" cy="1998176"/>
          </a:xfrm>
          <a:prstGeom prst="rect">
            <a:avLst/>
          </a:prstGeom>
        </p:spPr>
        <p:txBody>
          <a:bodyPr wrap="square">
            <a:spAutoFit/>
          </a:bodyPr>
          <a:lstStyle/>
          <a:p>
            <a:pPr algn="ctr">
              <a:lnSpc>
                <a:spcPct val="150000"/>
              </a:lnSpc>
            </a:pPr>
            <a:r>
              <a:rPr lang="en-US" sz="4400" b="1">
                <a:solidFill>
                  <a:schemeClr val="bg1"/>
                </a:solidFill>
              </a:rPr>
              <a:t>3. Thực hành - Tạo sơ đồ tưduy trên máy tính</a:t>
            </a:r>
            <a:endParaRPr lang="en-US" sz="4400" b="1" dirty="0">
              <a:solidFill>
                <a:schemeClr val="bg1"/>
              </a:solidFill>
            </a:endParaRPr>
          </a:p>
        </p:txBody>
      </p:sp>
    </p:spTree>
    <p:extLst>
      <p:ext uri="{BB962C8B-B14F-4D97-AF65-F5344CB8AC3E}">
        <p14:creationId xmlns:p14="http://schemas.microsoft.com/office/powerpoint/2010/main" val="264197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FC145B-5F12-4AB3-B113-51D56255FCF0}"/>
              </a:ext>
            </a:extLst>
          </p:cNvPr>
          <p:cNvSpPr txBox="1"/>
          <p:nvPr/>
        </p:nvSpPr>
        <p:spPr>
          <a:xfrm>
            <a:off x="924157" y="207967"/>
            <a:ext cx="11408520" cy="646331"/>
          </a:xfrm>
          <a:prstGeom prst="rect">
            <a:avLst/>
          </a:prstGeom>
          <a:noFill/>
        </p:spPr>
        <p:txBody>
          <a:bodyPr wrap="square" rtlCol="0">
            <a:spAutoFit/>
          </a:bodyPr>
          <a:lstStyle/>
          <a:p>
            <a:r>
              <a:rPr lang="en-US" sz="3600" b="1">
                <a:solidFill>
                  <a:srgbClr val="002060"/>
                </a:solidFill>
              </a:rPr>
              <a:t>3. Tạo sơ đồ tư duy bằng phần mềm máy tính</a:t>
            </a:r>
            <a:endParaRPr lang="ko-KR" altLang="en-US" sz="3600" dirty="0">
              <a:solidFill>
                <a:srgbClr val="002060"/>
              </a:solidFill>
              <a:latin typeface="+mj-lt"/>
              <a:cs typeface="Arial" pitchFamily="34" charset="0"/>
            </a:endParaRPr>
          </a:p>
        </p:txBody>
      </p:sp>
      <p:sp>
        <p:nvSpPr>
          <p:cNvPr id="5" name="Rectangle 4"/>
          <p:cNvSpPr/>
          <p:nvPr/>
        </p:nvSpPr>
        <p:spPr>
          <a:xfrm>
            <a:off x="924156" y="946611"/>
            <a:ext cx="4297971" cy="523220"/>
          </a:xfrm>
          <a:prstGeom prst="rect">
            <a:avLst/>
          </a:prstGeom>
        </p:spPr>
        <p:txBody>
          <a:bodyPr wrap="none">
            <a:spAutoFit/>
          </a:bodyPr>
          <a:lstStyle/>
          <a:p>
            <a:r>
              <a:rPr lang="en-US" sz="2800" b="1" i="1">
                <a:solidFill>
                  <a:srgbClr val="002060"/>
                </a:solidFill>
                <a:latin typeface="+mj-lt"/>
                <a:cs typeface="Times New Roman" pitchFamily="18" charset="0"/>
              </a:rPr>
              <a:t>a) Khởi động phần mềm</a:t>
            </a:r>
            <a:endParaRPr lang="en-US" sz="2400" b="1" i="1" dirty="0">
              <a:solidFill>
                <a:srgbClr val="002060"/>
              </a:solidFill>
              <a:latin typeface="+mj-lt"/>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97" y="2604029"/>
            <a:ext cx="8295288" cy="4210297"/>
          </a:xfrm>
          <a:prstGeom prst="rect">
            <a:avLst/>
          </a:prstGeom>
        </p:spPr>
      </p:pic>
      <p:sp>
        <p:nvSpPr>
          <p:cNvPr id="8" name="Rectangle 7"/>
          <p:cNvSpPr/>
          <p:nvPr/>
        </p:nvSpPr>
        <p:spPr>
          <a:xfrm>
            <a:off x="1041388" y="1555526"/>
            <a:ext cx="6141425" cy="400110"/>
          </a:xfrm>
          <a:prstGeom prst="rect">
            <a:avLst/>
          </a:prstGeom>
        </p:spPr>
        <p:txBody>
          <a:bodyPr wrap="none">
            <a:spAutoFit/>
          </a:bodyPr>
          <a:lstStyle/>
          <a:p>
            <a:r>
              <a:rPr lang="en-US" sz="2000">
                <a:solidFill>
                  <a:srgbClr val="002060"/>
                </a:solidFill>
                <a:latin typeface="+mj-lt"/>
                <a:cs typeface="Times New Roman" pitchFamily="18" charset="0"/>
              </a:rPr>
              <a:t>Nháy đúp chuột vào biểu tượng           trên màn hình</a:t>
            </a:r>
            <a:endParaRPr lang="en-US" sz="2000">
              <a:solidFill>
                <a:srgbClr val="002060"/>
              </a:solidFill>
              <a:latin typeface="+mj-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55" y="1469831"/>
            <a:ext cx="609600" cy="571501"/>
          </a:xfrm>
          <a:prstGeom prst="rect">
            <a:avLst/>
          </a:prstGeom>
        </p:spPr>
      </p:pic>
      <p:sp>
        <p:nvSpPr>
          <p:cNvPr id="10" name="Rectangle 9"/>
          <p:cNvSpPr/>
          <p:nvPr/>
        </p:nvSpPr>
        <p:spPr>
          <a:xfrm>
            <a:off x="1041387" y="2041332"/>
            <a:ext cx="4756430" cy="400110"/>
          </a:xfrm>
          <a:prstGeom prst="rect">
            <a:avLst/>
          </a:prstGeom>
        </p:spPr>
        <p:txBody>
          <a:bodyPr wrap="none">
            <a:spAutoFit/>
          </a:bodyPr>
          <a:lstStyle/>
          <a:p>
            <a:r>
              <a:rPr lang="en-US" sz="2000">
                <a:solidFill>
                  <a:srgbClr val="002060"/>
                </a:solidFill>
                <a:latin typeface="+mj-lt"/>
                <a:cs typeface="Times New Roman" pitchFamily="18" charset="0"/>
              </a:rPr>
              <a:t>Giao diện phần mềm xuất hiện như sau:</a:t>
            </a:r>
            <a:endParaRPr lang="en-US" sz="2000" dirty="0">
              <a:solidFill>
                <a:srgbClr val="002060"/>
              </a:solidFill>
              <a:latin typeface="+mj-lt"/>
              <a:cs typeface="Times New Roman" pitchFamily="18" charset="0"/>
            </a:endParaRPr>
          </a:p>
        </p:txBody>
      </p:sp>
    </p:spTree>
    <p:extLst>
      <p:ext uri="{BB962C8B-B14F-4D97-AF65-F5344CB8AC3E}">
        <p14:creationId xmlns:p14="http://schemas.microsoft.com/office/powerpoint/2010/main" val="14630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984" y="278396"/>
            <a:ext cx="3575018" cy="523220"/>
          </a:xfrm>
          <a:prstGeom prst="rect">
            <a:avLst/>
          </a:prstGeom>
        </p:spPr>
        <p:txBody>
          <a:bodyPr wrap="none">
            <a:spAutoFit/>
          </a:bodyPr>
          <a:lstStyle/>
          <a:p>
            <a:r>
              <a:rPr lang="en-US" sz="2800" b="1" i="1">
                <a:solidFill>
                  <a:schemeClr val="bg1"/>
                </a:solidFill>
                <a:latin typeface="+mj-lt"/>
                <a:cs typeface="Times New Roman" pitchFamily="18" charset="0"/>
              </a:rPr>
              <a:t>b) Tạo sơ đồ tư duy</a:t>
            </a:r>
            <a:endParaRPr lang="en-US" sz="2400" b="1" i="1" dirty="0">
              <a:solidFill>
                <a:schemeClr val="bg1"/>
              </a:solidFill>
              <a:latin typeface="+mj-lt"/>
              <a:cs typeface="Times New Roman" pitchFamily="18" charset="0"/>
            </a:endParaRPr>
          </a:p>
        </p:txBody>
      </p:sp>
      <p:sp>
        <p:nvSpPr>
          <p:cNvPr id="66" name="Rectangle 65"/>
          <p:cNvSpPr/>
          <p:nvPr/>
        </p:nvSpPr>
        <p:spPr>
          <a:xfrm>
            <a:off x="366984" y="993503"/>
            <a:ext cx="3615092" cy="400110"/>
          </a:xfrm>
          <a:prstGeom prst="rect">
            <a:avLst/>
          </a:prstGeom>
        </p:spPr>
        <p:txBody>
          <a:bodyPr wrap="none">
            <a:spAutoFit/>
          </a:bodyPr>
          <a:lstStyle/>
          <a:p>
            <a:r>
              <a:rPr lang="en-US" sz="2000">
                <a:solidFill>
                  <a:schemeClr val="bg1"/>
                </a:solidFill>
                <a:latin typeface="+mj-lt"/>
                <a:cs typeface="Times New Roman" pitchFamily="18" charset="0"/>
              </a:rPr>
              <a:t>Thực hiện theo các bước sau:</a:t>
            </a:r>
            <a:endParaRPr lang="en-US" sz="2000" dirty="0">
              <a:solidFill>
                <a:schemeClr val="bg1"/>
              </a:solidFill>
              <a:latin typeface="+mj-lt"/>
              <a:cs typeface="Times New Roman" pitchFamily="18" charset="0"/>
            </a:endParaRPr>
          </a:p>
        </p:txBody>
      </p:sp>
      <p:pic>
        <p:nvPicPr>
          <p:cNvPr id="67" name="Picture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26" y="1576573"/>
            <a:ext cx="11505307" cy="4928367"/>
          </a:xfrm>
          <a:prstGeom prst="rect">
            <a:avLst/>
          </a:prstGeom>
        </p:spPr>
      </p:pic>
    </p:spTree>
    <p:extLst>
      <p:ext uri="{BB962C8B-B14F-4D97-AF65-F5344CB8AC3E}">
        <p14:creationId xmlns:p14="http://schemas.microsoft.com/office/powerpoint/2010/main" val="426424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par>
                                <p:cTn id="13" presetID="22" presetClass="entr" presetSubtype="4"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255462" y="184611"/>
            <a:ext cx="4360489" cy="523220"/>
          </a:xfrm>
          <a:prstGeom prst="rect">
            <a:avLst/>
          </a:prstGeom>
        </p:spPr>
        <p:txBody>
          <a:bodyPr wrap="none">
            <a:spAutoFit/>
          </a:bodyPr>
          <a:lstStyle/>
          <a:p>
            <a:r>
              <a:rPr lang="en-US" sz="2800" b="1" i="1">
                <a:solidFill>
                  <a:srgbClr val="002060"/>
                </a:solidFill>
                <a:latin typeface="+mj-lt"/>
              </a:rPr>
              <a:t>c. Tạo các chủ đề nhánh</a:t>
            </a:r>
            <a:endParaRPr lang="en-US" sz="2800">
              <a:solidFill>
                <a:srgbClr val="002060"/>
              </a:solidFill>
              <a:latin typeface="+mj-lt"/>
            </a:endParaRPr>
          </a:p>
        </p:txBody>
      </p:sp>
      <p:sp>
        <p:nvSpPr>
          <p:cNvPr id="92" name="Rectangle 91"/>
          <p:cNvSpPr/>
          <p:nvPr/>
        </p:nvSpPr>
        <p:spPr>
          <a:xfrm>
            <a:off x="255462" y="707831"/>
            <a:ext cx="6096000" cy="2862322"/>
          </a:xfrm>
          <a:prstGeom prst="rect">
            <a:avLst/>
          </a:prstGeom>
        </p:spPr>
        <p:txBody>
          <a:bodyPr>
            <a:spAutoFit/>
          </a:bodyPr>
          <a:lstStyle/>
          <a:p>
            <a:pPr>
              <a:lnSpc>
                <a:spcPct val="150000"/>
              </a:lnSpc>
            </a:pPr>
            <a:r>
              <a:rPr lang="en-US" sz="2400">
                <a:solidFill>
                  <a:srgbClr val="002060"/>
                </a:solidFill>
              </a:rPr>
              <a:t>+ Nháy chuột vào ô </a:t>
            </a:r>
            <a:r>
              <a:rPr lang="en-US" sz="2400" b="1">
                <a:solidFill>
                  <a:srgbClr val="002060"/>
                </a:solidFill>
              </a:rPr>
              <a:t>”sổ lưu niệm lớp 6A”</a:t>
            </a:r>
            <a:r>
              <a:rPr lang="en-US" sz="2400">
                <a:solidFill>
                  <a:srgbClr val="002060"/>
                </a:solidFill>
              </a:rPr>
              <a:t> để chọn chủ đề chính.</a:t>
            </a:r>
          </a:p>
          <a:p>
            <a:pPr>
              <a:lnSpc>
                <a:spcPct val="150000"/>
              </a:lnSpc>
            </a:pPr>
            <a:r>
              <a:rPr lang="en-US" sz="2400">
                <a:solidFill>
                  <a:srgbClr val="002060"/>
                </a:solidFill>
              </a:rPr>
              <a:t>+ Chọn </a:t>
            </a:r>
            <a:r>
              <a:rPr lang="en-US" sz="2400" b="1" i="1">
                <a:solidFill>
                  <a:srgbClr val="002060"/>
                </a:solidFill>
              </a:rPr>
              <a:t>Insert/Subtopic</a:t>
            </a:r>
            <a:endParaRPr lang="en-US" sz="2400">
              <a:solidFill>
                <a:srgbClr val="002060"/>
              </a:solidFill>
            </a:endParaRPr>
          </a:p>
          <a:p>
            <a:pPr>
              <a:lnSpc>
                <a:spcPct val="150000"/>
              </a:lnSpc>
            </a:pPr>
            <a:r>
              <a:rPr lang="en-US" sz="2400">
                <a:solidFill>
                  <a:srgbClr val="002060"/>
                </a:solidFill>
              </a:rPr>
              <a:t>Một chủ đề nhánh được tạo ra và nối </a:t>
            </a:r>
          </a:p>
          <a:p>
            <a:pPr>
              <a:lnSpc>
                <a:spcPct val="150000"/>
              </a:lnSpc>
            </a:pPr>
            <a:r>
              <a:rPr lang="en-US" sz="2400">
                <a:solidFill>
                  <a:srgbClr val="002060"/>
                </a:solidFill>
              </a:rPr>
              <a:t>với chủ đề chính vừa chọn</a:t>
            </a:r>
          </a:p>
        </p:txBody>
      </p:sp>
      <p:pic>
        <p:nvPicPr>
          <p:cNvPr id="95" name="Picture 94"/>
          <p:cNvPicPr/>
          <p:nvPr/>
        </p:nvPicPr>
        <p:blipFill>
          <a:blip r:embed="rId2">
            <a:extLst>
              <a:ext uri="{28A0092B-C50C-407E-A947-70E740481C1C}">
                <a14:useLocalDpi xmlns:a14="http://schemas.microsoft.com/office/drawing/2010/main" val="0"/>
              </a:ext>
            </a:extLst>
          </a:blip>
          <a:stretch>
            <a:fillRect/>
          </a:stretch>
        </p:blipFill>
        <p:spPr>
          <a:xfrm>
            <a:off x="255462" y="3501673"/>
            <a:ext cx="5290384" cy="854785"/>
          </a:xfrm>
          <a:prstGeom prst="rect">
            <a:avLst/>
          </a:prstGeom>
        </p:spPr>
      </p:pic>
      <p:sp>
        <p:nvSpPr>
          <p:cNvPr id="93" name="Rectangle 92"/>
          <p:cNvSpPr/>
          <p:nvPr/>
        </p:nvSpPr>
        <p:spPr>
          <a:xfrm>
            <a:off x="313247" y="4365223"/>
            <a:ext cx="5492209" cy="1131848"/>
          </a:xfrm>
          <a:prstGeom prst="rect">
            <a:avLst/>
          </a:prstGeom>
        </p:spPr>
        <p:txBody>
          <a:bodyPr wrap="none">
            <a:spAutoFit/>
          </a:bodyPr>
          <a:lstStyle/>
          <a:p>
            <a:pPr>
              <a:lnSpc>
                <a:spcPct val="150000"/>
              </a:lnSpc>
            </a:pPr>
            <a:r>
              <a:rPr lang="en-US" sz="2400">
                <a:solidFill>
                  <a:srgbClr val="002060"/>
                </a:solidFill>
              </a:rPr>
              <a:t>Nháy chuột vào chủ đề nhánh vừa tạo </a:t>
            </a:r>
          </a:p>
          <a:p>
            <a:pPr>
              <a:lnSpc>
                <a:spcPct val="150000"/>
              </a:lnSpc>
            </a:pPr>
            <a:r>
              <a:rPr lang="en-US" sz="2400">
                <a:solidFill>
                  <a:srgbClr val="002060"/>
                </a:solidFill>
              </a:rPr>
              <a:t>để nhập tên</a:t>
            </a:r>
          </a:p>
        </p:txBody>
      </p:sp>
      <p:pic>
        <p:nvPicPr>
          <p:cNvPr id="97" name="Picture 96"/>
          <p:cNvPicPr/>
          <p:nvPr/>
        </p:nvPicPr>
        <p:blipFill>
          <a:blip r:embed="rId3">
            <a:extLst>
              <a:ext uri="{28A0092B-C50C-407E-A947-70E740481C1C}">
                <a14:useLocalDpi xmlns:a14="http://schemas.microsoft.com/office/drawing/2010/main" val="0"/>
              </a:ext>
            </a:extLst>
          </a:blip>
          <a:stretch>
            <a:fillRect/>
          </a:stretch>
        </p:blipFill>
        <p:spPr>
          <a:xfrm>
            <a:off x="313247" y="5377595"/>
            <a:ext cx="5281494" cy="1127614"/>
          </a:xfrm>
          <a:prstGeom prst="rect">
            <a:avLst/>
          </a:prstGeom>
        </p:spPr>
      </p:pic>
      <p:pic>
        <p:nvPicPr>
          <p:cNvPr id="94" name="Picture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455" y="1418492"/>
            <a:ext cx="6335059" cy="5086717"/>
          </a:xfrm>
          <a:prstGeom prst="rect">
            <a:avLst/>
          </a:prstGeom>
        </p:spPr>
      </p:pic>
    </p:spTree>
    <p:extLst>
      <p:ext uri="{BB962C8B-B14F-4D97-AF65-F5344CB8AC3E}">
        <p14:creationId xmlns:p14="http://schemas.microsoft.com/office/powerpoint/2010/main" val="34268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par>
                                <p:cTn id="13" presetID="16" presetClass="entr" presetSubtype="21"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inVertical)">
                                      <p:cBhvr>
                                        <p:cTn id="15" dur="500"/>
                                        <p:tgtEl>
                                          <p:spTgt spid="9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arn(inVertical)">
                                      <p:cBhvr>
                                        <p:cTn id="18" dur="500"/>
                                        <p:tgtEl>
                                          <p:spTgt spid="93"/>
                                        </p:tgtEl>
                                      </p:cBhvr>
                                    </p:animEffect>
                                  </p:childTnLst>
                                </p:cTn>
                              </p:par>
                              <p:par>
                                <p:cTn id="19" presetID="16" presetClass="entr" presetSubtype="21"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barn(inVertical)">
                                      <p:cBhvr>
                                        <p:cTn id="21" dur="500"/>
                                        <p:tgtEl>
                                          <p:spTgt spid="97"/>
                                        </p:tgtEl>
                                      </p:cBhvr>
                                    </p:animEffect>
                                  </p:childTnLst>
                                </p:cTn>
                              </p:par>
                              <p:par>
                                <p:cTn id="22" presetID="16" presetClass="entr" presetSubtype="21" fill="hold"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barn(inVertical)">
                                      <p:cBhvr>
                                        <p:cTn id="2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algn="l"/>
            <a:r>
              <a:rPr lang="en-US" sz="2800" b="1" i="1">
                <a:solidFill>
                  <a:srgbClr val="002060"/>
                </a:solidFill>
                <a:cs typeface="Times New Roman" pitchFamily="18" charset="0"/>
              </a:rPr>
              <a:t>d) Ghi lại kết quả</a:t>
            </a:r>
            <a:endParaRPr lang="en-US" sz="2000" b="1" i="1" dirty="0">
              <a:solidFill>
                <a:srgbClr val="002060"/>
              </a:solidFill>
              <a:cs typeface="Times New Roman" pitchFamily="18" charset="0"/>
            </a:endParaRPr>
          </a:p>
        </p:txBody>
      </p:sp>
      <p:sp>
        <p:nvSpPr>
          <p:cNvPr id="45" name="Rectangle 44">
            <a:extLst>
              <a:ext uri="{FF2B5EF4-FFF2-40B4-BE49-F238E27FC236}">
                <a16:creationId xmlns:a16="http://schemas.microsoft.com/office/drawing/2014/main" id="{B306F60D-6968-4BBA-9991-7F8CDDE50EB0}"/>
              </a:ext>
            </a:extLst>
          </p:cNvPr>
          <p:cNvSpPr/>
          <p:nvPr/>
        </p:nvSpPr>
        <p:spPr>
          <a:xfrm rot="16200000">
            <a:off x="5160474" y="-241428"/>
            <a:ext cx="1871053" cy="1219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8" name="Rectangle 47">
            <a:extLst>
              <a:ext uri="{FF2B5EF4-FFF2-40B4-BE49-F238E27FC236}">
                <a16:creationId xmlns:a16="http://schemas.microsoft.com/office/drawing/2014/main" id="{551C9FC9-1CEA-485B-A538-A7A01FC4E7F1}"/>
              </a:ext>
            </a:extLst>
          </p:cNvPr>
          <p:cNvSpPr/>
          <p:nvPr/>
        </p:nvSpPr>
        <p:spPr>
          <a:xfrm rot="16200000">
            <a:off x="5699962" y="-1548348"/>
            <a:ext cx="792088" cy="12192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7" name="Oval 56">
            <a:extLst>
              <a:ext uri="{FF2B5EF4-FFF2-40B4-BE49-F238E27FC236}">
                <a16:creationId xmlns:a16="http://schemas.microsoft.com/office/drawing/2014/main" id="{66FA2F95-9FB2-463C-831A-AD77423095D2}"/>
              </a:ext>
            </a:extLst>
          </p:cNvPr>
          <p:cNvSpPr/>
          <p:nvPr/>
        </p:nvSpPr>
        <p:spPr>
          <a:xfrm>
            <a:off x="5760171" y="5266035"/>
            <a:ext cx="671669" cy="6716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 name="Rectangle 2"/>
          <p:cNvSpPr/>
          <p:nvPr/>
        </p:nvSpPr>
        <p:spPr>
          <a:xfrm>
            <a:off x="363414" y="1194192"/>
            <a:ext cx="11066585" cy="461665"/>
          </a:xfrm>
          <a:prstGeom prst="rect">
            <a:avLst/>
          </a:prstGeom>
        </p:spPr>
        <p:txBody>
          <a:bodyPr wrap="square">
            <a:spAutoFit/>
          </a:bodyPr>
          <a:lstStyle/>
          <a:p>
            <a:r>
              <a:rPr lang="en-US" sz="2400">
                <a:solidFill>
                  <a:srgbClr val="002060"/>
                </a:solidFill>
                <a:latin typeface="+mj-lt"/>
                <a:cs typeface="Times New Roman" pitchFamily="18" charset="0"/>
              </a:rPr>
              <a:t>Sau khi hoàn thiện xong chọn </a:t>
            </a:r>
            <a:r>
              <a:rPr lang="en-US" sz="2400" b="1">
                <a:solidFill>
                  <a:srgbClr val="002060"/>
                </a:solidFill>
                <a:latin typeface="+mj-lt"/>
                <a:cs typeface="Times New Roman" pitchFamily="18" charset="0"/>
              </a:rPr>
              <a:t>File/Save</a:t>
            </a:r>
            <a:r>
              <a:rPr lang="en-US" sz="2400">
                <a:solidFill>
                  <a:srgbClr val="002060"/>
                </a:solidFill>
                <a:latin typeface="+mj-lt"/>
                <a:cs typeface="Times New Roman" pitchFamily="18" charset="0"/>
              </a:rPr>
              <a:t> và lưu tệp với tên </a:t>
            </a:r>
            <a:r>
              <a:rPr lang="en-US" sz="2400" b="1">
                <a:solidFill>
                  <a:srgbClr val="002060"/>
                </a:solidFill>
                <a:latin typeface="+mj-lt"/>
                <a:cs typeface="Times New Roman" pitchFamily="18" charset="0"/>
              </a:rPr>
              <a:t>SoLuuNiem.emm</a:t>
            </a:r>
            <a:endParaRPr lang="en-US" sz="2400" b="1" dirty="0">
              <a:solidFill>
                <a:srgbClr val="002060"/>
              </a:solidFill>
              <a:latin typeface="+mj-lt"/>
              <a:cs typeface="Times New Roman" pitchFamily="18" charset="0"/>
            </a:endParaRPr>
          </a:p>
        </p:txBody>
      </p:sp>
      <p:pic>
        <p:nvPicPr>
          <p:cNvPr id="9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64840" y="3347711"/>
            <a:ext cx="2929227" cy="2780103"/>
          </a:xfrm>
          <a:prstGeom prst="rect">
            <a:avLst/>
          </a:prstGeom>
        </p:spPr>
      </p:pic>
      <p:pic>
        <p:nvPicPr>
          <p:cNvPr id="100"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9293" y="3347711"/>
            <a:ext cx="2980271" cy="2780103"/>
          </a:xfrm>
          <a:prstGeom prst="rect">
            <a:avLst/>
          </a:prstGeom>
        </p:spPr>
      </p:pic>
    </p:spTree>
    <p:extLst>
      <p:ext uri="{BB962C8B-B14F-4D97-AF65-F5344CB8AC3E}">
        <p14:creationId xmlns:p14="http://schemas.microsoft.com/office/powerpoint/2010/main" val="19625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832" y="784986"/>
            <a:ext cx="11573197" cy="724247"/>
          </a:xfrm>
        </p:spPr>
        <p:txBody>
          <a:bodyPr>
            <a:noAutofit/>
          </a:bodyPr>
          <a:lstStyle/>
          <a:p>
            <a:pPr>
              <a:lnSpc>
                <a:spcPct val="150000"/>
              </a:lnSpc>
            </a:pPr>
            <a:r>
              <a:rPr lang="en-US" sz="3600" b="1">
                <a:solidFill>
                  <a:srgbClr val="002060"/>
                </a:solidFill>
              </a:rPr>
              <a:t>CHÀO MỪNG CÁC EM </a:t>
            </a:r>
          </a:p>
          <a:p>
            <a:pPr>
              <a:lnSpc>
                <a:spcPct val="150000"/>
              </a:lnSpc>
            </a:pPr>
            <a:r>
              <a:rPr lang="en-US" sz="3600" b="1">
                <a:solidFill>
                  <a:srgbClr val="002060"/>
                </a:solidFill>
              </a:rPr>
              <a:t>ĐẾN VỚI TIẾT HỌC HÔM NAY!</a:t>
            </a:r>
            <a:endParaRPr lang="en-US" sz="3600" b="1" dirty="0">
              <a:solidFill>
                <a:srgbClr val="002060"/>
              </a:solidFill>
            </a:endParaRPr>
          </a:p>
        </p:txBody>
      </p:sp>
      <p:grpSp>
        <p:nvGrpSpPr>
          <p:cNvPr id="35" name="Group 34">
            <a:extLst>
              <a:ext uri="{FF2B5EF4-FFF2-40B4-BE49-F238E27FC236}">
                <a16:creationId xmlns:a16="http://schemas.microsoft.com/office/drawing/2014/main" id="{A66B05C4-86CC-4BA1-9A4D-C19589A615A8}"/>
              </a:ext>
            </a:extLst>
          </p:cNvPr>
          <p:cNvGrpSpPr/>
          <p:nvPr/>
        </p:nvGrpSpPr>
        <p:grpSpPr>
          <a:xfrm>
            <a:off x="597195" y="4474956"/>
            <a:ext cx="2107671" cy="719181"/>
            <a:chOff x="1011775" y="4530388"/>
            <a:chExt cx="2107671" cy="719181"/>
          </a:xfrm>
          <a:solidFill>
            <a:schemeClr val="accent3"/>
          </a:solidFill>
        </p:grpSpPr>
        <p:sp>
          <p:nvSpPr>
            <p:cNvPr id="36" name="Freeform: Shape 35">
              <a:extLst>
                <a:ext uri="{FF2B5EF4-FFF2-40B4-BE49-F238E27FC236}">
                  <a16:creationId xmlns:a16="http://schemas.microsoft.com/office/drawing/2014/main" id="{CC9A61A1-984C-4591-8F5F-4F37A325616A}"/>
                </a:ext>
              </a:extLst>
            </p:cNvPr>
            <p:cNvSpPr>
              <a:spLocks noChangeAspect="1"/>
            </p:cNvSpPr>
            <p:nvPr/>
          </p:nvSpPr>
          <p:spPr>
            <a:xfrm>
              <a:off x="1011775"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FB132C8-4DB4-4602-8392-F7954B8F7774}"/>
                </a:ext>
              </a:extLst>
            </p:cNvPr>
            <p:cNvSpPr>
              <a:spLocks noChangeAspect="1"/>
            </p:cNvSpPr>
            <p:nvPr/>
          </p:nvSpPr>
          <p:spPr>
            <a:xfrm>
              <a:off x="1462653"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BBED5CB-E4EA-4EC5-AFD4-4A9EAB8E3CFF}"/>
                </a:ext>
              </a:extLst>
            </p:cNvPr>
            <p:cNvSpPr>
              <a:spLocks noChangeAspect="1"/>
            </p:cNvSpPr>
            <p:nvPr/>
          </p:nvSpPr>
          <p:spPr>
            <a:xfrm>
              <a:off x="1913531"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77ADEC-A165-4F03-984C-5EDFA6CD0679}"/>
                </a:ext>
              </a:extLst>
            </p:cNvPr>
            <p:cNvSpPr>
              <a:spLocks noChangeAspect="1"/>
            </p:cNvSpPr>
            <p:nvPr/>
          </p:nvSpPr>
          <p:spPr>
            <a:xfrm>
              <a:off x="2364409"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A1DEBB4-EE84-422F-980C-0AA5C997441C}"/>
                </a:ext>
              </a:extLst>
            </p:cNvPr>
            <p:cNvSpPr>
              <a:spLocks noChangeAspect="1"/>
            </p:cNvSpPr>
            <p:nvPr/>
          </p:nvSpPr>
          <p:spPr>
            <a:xfrm>
              <a:off x="2815287"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2EDAF12-471E-45FD-9E47-F65F91E5BC45}"/>
                </a:ext>
              </a:extLst>
            </p:cNvPr>
            <p:cNvSpPr>
              <a:spLocks noChangeAspect="1"/>
            </p:cNvSpPr>
            <p:nvPr/>
          </p:nvSpPr>
          <p:spPr>
            <a:xfrm>
              <a:off x="1011775"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A2DEE01-439A-4E40-86CF-9D3149BD3373}"/>
                </a:ext>
              </a:extLst>
            </p:cNvPr>
            <p:cNvSpPr>
              <a:spLocks noChangeAspect="1"/>
            </p:cNvSpPr>
            <p:nvPr/>
          </p:nvSpPr>
          <p:spPr>
            <a:xfrm>
              <a:off x="1462653"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1520C34-A07D-4393-9AD6-FC34691DF0A2}"/>
                </a:ext>
              </a:extLst>
            </p:cNvPr>
            <p:cNvSpPr>
              <a:spLocks noChangeAspect="1"/>
            </p:cNvSpPr>
            <p:nvPr/>
          </p:nvSpPr>
          <p:spPr>
            <a:xfrm>
              <a:off x="1913531"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B18954B-5281-44CF-B8C5-A2864275BDF9}"/>
                </a:ext>
              </a:extLst>
            </p:cNvPr>
            <p:cNvSpPr>
              <a:spLocks noChangeAspect="1"/>
            </p:cNvSpPr>
            <p:nvPr/>
          </p:nvSpPr>
          <p:spPr>
            <a:xfrm>
              <a:off x="2364409"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1D33470-5BBC-4399-AD45-875993778D46}"/>
                </a:ext>
              </a:extLst>
            </p:cNvPr>
            <p:cNvSpPr>
              <a:spLocks noChangeAspect="1"/>
            </p:cNvSpPr>
            <p:nvPr/>
          </p:nvSpPr>
          <p:spPr>
            <a:xfrm>
              <a:off x="2815287"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id="{A3643D9D-01FB-49B8-9CB1-2833AFD4AB88}"/>
              </a:ext>
            </a:extLst>
          </p:cNvPr>
          <p:cNvGrpSpPr/>
          <p:nvPr/>
        </p:nvGrpSpPr>
        <p:grpSpPr>
          <a:xfrm>
            <a:off x="9497391" y="4421941"/>
            <a:ext cx="2107671" cy="719181"/>
            <a:chOff x="1011775" y="4530388"/>
            <a:chExt cx="2107671" cy="719181"/>
          </a:xfrm>
          <a:solidFill>
            <a:schemeClr val="accent3"/>
          </a:solidFill>
        </p:grpSpPr>
        <p:sp>
          <p:nvSpPr>
            <p:cNvPr id="47" name="Freeform: Shape 46">
              <a:extLst>
                <a:ext uri="{FF2B5EF4-FFF2-40B4-BE49-F238E27FC236}">
                  <a16:creationId xmlns:a16="http://schemas.microsoft.com/office/drawing/2014/main" id="{47935A30-5500-4A19-9254-C3BF613DEE84}"/>
                </a:ext>
              </a:extLst>
            </p:cNvPr>
            <p:cNvSpPr>
              <a:spLocks noChangeAspect="1"/>
            </p:cNvSpPr>
            <p:nvPr/>
          </p:nvSpPr>
          <p:spPr>
            <a:xfrm>
              <a:off x="1011775"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776FB2A-1143-4B0A-8FC8-C335F6B5028E}"/>
                </a:ext>
              </a:extLst>
            </p:cNvPr>
            <p:cNvSpPr>
              <a:spLocks noChangeAspect="1"/>
            </p:cNvSpPr>
            <p:nvPr/>
          </p:nvSpPr>
          <p:spPr>
            <a:xfrm>
              <a:off x="1462653"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DADBA42-B877-43A8-8935-C918D2D0A5EE}"/>
                </a:ext>
              </a:extLst>
            </p:cNvPr>
            <p:cNvSpPr>
              <a:spLocks noChangeAspect="1"/>
            </p:cNvSpPr>
            <p:nvPr/>
          </p:nvSpPr>
          <p:spPr>
            <a:xfrm>
              <a:off x="1913531"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F3A2644-5BCE-43B4-A61A-806E4108D336}"/>
                </a:ext>
              </a:extLst>
            </p:cNvPr>
            <p:cNvSpPr>
              <a:spLocks noChangeAspect="1"/>
            </p:cNvSpPr>
            <p:nvPr/>
          </p:nvSpPr>
          <p:spPr>
            <a:xfrm>
              <a:off x="2364409"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E439E1C-2DB9-498C-946A-0A8B7DBCFE09}"/>
                </a:ext>
              </a:extLst>
            </p:cNvPr>
            <p:cNvSpPr>
              <a:spLocks noChangeAspect="1"/>
            </p:cNvSpPr>
            <p:nvPr/>
          </p:nvSpPr>
          <p:spPr>
            <a:xfrm>
              <a:off x="2815287"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DC560B2-8136-49BE-ABC5-6757401013AD}"/>
                </a:ext>
              </a:extLst>
            </p:cNvPr>
            <p:cNvSpPr>
              <a:spLocks noChangeAspect="1"/>
            </p:cNvSpPr>
            <p:nvPr/>
          </p:nvSpPr>
          <p:spPr>
            <a:xfrm>
              <a:off x="1011775"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7FBF8F3-C232-4781-BE5B-7D1F7348594D}"/>
                </a:ext>
              </a:extLst>
            </p:cNvPr>
            <p:cNvSpPr>
              <a:spLocks noChangeAspect="1"/>
            </p:cNvSpPr>
            <p:nvPr/>
          </p:nvSpPr>
          <p:spPr>
            <a:xfrm>
              <a:off x="1462653"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70746C-5C0E-445D-9C06-F7C279EFDA7A}"/>
                </a:ext>
              </a:extLst>
            </p:cNvPr>
            <p:cNvSpPr>
              <a:spLocks noChangeAspect="1"/>
            </p:cNvSpPr>
            <p:nvPr/>
          </p:nvSpPr>
          <p:spPr>
            <a:xfrm>
              <a:off x="1913531"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1773086-C822-4C54-B5B2-5AC819A738DE}"/>
                </a:ext>
              </a:extLst>
            </p:cNvPr>
            <p:cNvSpPr>
              <a:spLocks noChangeAspect="1"/>
            </p:cNvSpPr>
            <p:nvPr/>
          </p:nvSpPr>
          <p:spPr>
            <a:xfrm>
              <a:off x="2364409"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E4304E8-9B4F-4D28-9909-C812A92797D1}"/>
                </a:ext>
              </a:extLst>
            </p:cNvPr>
            <p:cNvSpPr>
              <a:spLocks noChangeAspect="1"/>
            </p:cNvSpPr>
            <p:nvPr/>
          </p:nvSpPr>
          <p:spPr>
            <a:xfrm>
              <a:off x="2815287"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id="{BC375281-19E2-4EAE-BA3C-17BB51117767}"/>
              </a:ext>
            </a:extLst>
          </p:cNvPr>
          <p:cNvGrpSpPr/>
          <p:nvPr/>
        </p:nvGrpSpPr>
        <p:grpSpPr>
          <a:xfrm>
            <a:off x="3109778" y="2282023"/>
            <a:ext cx="5797258" cy="3093185"/>
            <a:chOff x="3101743" y="1853133"/>
            <a:chExt cx="5797258" cy="3093185"/>
          </a:xfrm>
        </p:grpSpPr>
        <p:grpSp>
          <p:nvGrpSpPr>
            <p:cNvPr id="68" name="Group 67">
              <a:extLst>
                <a:ext uri="{FF2B5EF4-FFF2-40B4-BE49-F238E27FC236}">
                  <a16:creationId xmlns:a16="http://schemas.microsoft.com/office/drawing/2014/main" id="{8AE6E9C5-77F0-4A8D-A1F6-213CE3C33CAC}"/>
                </a:ext>
              </a:extLst>
            </p:cNvPr>
            <p:cNvGrpSpPr/>
            <p:nvPr/>
          </p:nvGrpSpPr>
          <p:grpSpPr>
            <a:xfrm rot="20177420">
              <a:off x="4412645" y="1885599"/>
              <a:ext cx="1785679" cy="2523400"/>
              <a:chOff x="4070856" y="1685903"/>
              <a:chExt cx="1785679" cy="2523400"/>
            </a:xfrm>
          </p:grpSpPr>
          <p:sp>
            <p:nvSpPr>
              <p:cNvPr id="81" name="Graphic 57">
                <a:extLst>
                  <a:ext uri="{FF2B5EF4-FFF2-40B4-BE49-F238E27FC236}">
                    <a16:creationId xmlns:a16="http://schemas.microsoft.com/office/drawing/2014/main" id="{5FA007F6-98E3-45E5-99A6-55B09CFA359E}"/>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82" name="Graphic 71">
                <a:extLst>
                  <a:ext uri="{FF2B5EF4-FFF2-40B4-BE49-F238E27FC236}">
                    <a16:creationId xmlns:a16="http://schemas.microsoft.com/office/drawing/2014/main" id="{EFBC3166-E370-487C-A218-FEDAB89D0D19}"/>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83" name="Graphic 85">
                <a:extLst>
                  <a:ext uri="{FF2B5EF4-FFF2-40B4-BE49-F238E27FC236}">
                    <a16:creationId xmlns:a16="http://schemas.microsoft.com/office/drawing/2014/main" id="{66C55A84-13CA-455A-A281-188F5CD67A2F}"/>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nvGrpSpPr>
            <p:cNvPr id="69" name="Group 68">
              <a:extLst>
                <a:ext uri="{FF2B5EF4-FFF2-40B4-BE49-F238E27FC236}">
                  <a16:creationId xmlns:a16="http://schemas.microsoft.com/office/drawing/2014/main" id="{503B8782-5BA8-42D3-AE46-CBC75BAB8082}"/>
                </a:ext>
              </a:extLst>
            </p:cNvPr>
            <p:cNvGrpSpPr/>
            <p:nvPr/>
          </p:nvGrpSpPr>
          <p:grpSpPr>
            <a:xfrm rot="17400000">
              <a:off x="3470603" y="2791779"/>
              <a:ext cx="1785679" cy="2523400"/>
              <a:chOff x="4070856" y="1685903"/>
              <a:chExt cx="1785679" cy="2523400"/>
            </a:xfrm>
          </p:grpSpPr>
          <p:sp>
            <p:nvSpPr>
              <p:cNvPr id="78" name="Graphic 57">
                <a:extLst>
                  <a:ext uri="{FF2B5EF4-FFF2-40B4-BE49-F238E27FC236}">
                    <a16:creationId xmlns:a16="http://schemas.microsoft.com/office/drawing/2014/main" id="{75625B20-AA03-421B-9920-5FAFE1A69487}"/>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79" name="Graphic 71">
                <a:extLst>
                  <a:ext uri="{FF2B5EF4-FFF2-40B4-BE49-F238E27FC236}">
                    <a16:creationId xmlns:a16="http://schemas.microsoft.com/office/drawing/2014/main" id="{4081FF9A-174F-4DAF-BF45-F9084D78B6D4}"/>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80" name="Graphic 85">
                <a:extLst>
                  <a:ext uri="{FF2B5EF4-FFF2-40B4-BE49-F238E27FC236}">
                    <a16:creationId xmlns:a16="http://schemas.microsoft.com/office/drawing/2014/main" id="{E5CEBCAF-C5BF-4666-AC30-BEBE18D50F96}"/>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3E58902D-F667-4A42-830E-42F67CD71507}"/>
                </a:ext>
              </a:extLst>
            </p:cNvPr>
            <p:cNvGrpSpPr/>
            <p:nvPr/>
          </p:nvGrpSpPr>
          <p:grpSpPr>
            <a:xfrm rot="1422580" flipH="1">
              <a:off x="5800879" y="1853133"/>
              <a:ext cx="1785679" cy="2523400"/>
              <a:chOff x="4070856" y="1685903"/>
              <a:chExt cx="1785679" cy="2523400"/>
            </a:xfrm>
          </p:grpSpPr>
          <p:sp>
            <p:nvSpPr>
              <p:cNvPr id="75" name="Graphic 57">
                <a:extLst>
                  <a:ext uri="{FF2B5EF4-FFF2-40B4-BE49-F238E27FC236}">
                    <a16:creationId xmlns:a16="http://schemas.microsoft.com/office/drawing/2014/main" id="{5F435D04-D58C-4D65-8576-45933EB1F450}"/>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76" name="Graphic 71">
                <a:extLst>
                  <a:ext uri="{FF2B5EF4-FFF2-40B4-BE49-F238E27FC236}">
                    <a16:creationId xmlns:a16="http://schemas.microsoft.com/office/drawing/2014/main" id="{85EB5F2D-C04E-4A78-88B6-B9B742F996F8}"/>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77" name="Graphic 85">
                <a:extLst>
                  <a:ext uri="{FF2B5EF4-FFF2-40B4-BE49-F238E27FC236}">
                    <a16:creationId xmlns:a16="http://schemas.microsoft.com/office/drawing/2014/main" id="{F7F7A0A9-ADBA-4829-8C53-A7568BD77A65}"/>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4C037357-58D0-403D-922F-E5AE52172A73}"/>
                </a:ext>
              </a:extLst>
            </p:cNvPr>
            <p:cNvGrpSpPr/>
            <p:nvPr/>
          </p:nvGrpSpPr>
          <p:grpSpPr>
            <a:xfrm rot="4200000" flipH="1">
              <a:off x="6744461" y="2791779"/>
              <a:ext cx="1785679" cy="2523400"/>
              <a:chOff x="4070856" y="1685903"/>
              <a:chExt cx="1785679" cy="2523400"/>
            </a:xfrm>
          </p:grpSpPr>
          <p:sp>
            <p:nvSpPr>
              <p:cNvPr id="72" name="Graphic 57">
                <a:extLst>
                  <a:ext uri="{FF2B5EF4-FFF2-40B4-BE49-F238E27FC236}">
                    <a16:creationId xmlns:a16="http://schemas.microsoft.com/office/drawing/2014/main" id="{80586D6E-CEC2-48B1-AD09-E96700AEC3F4}"/>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73" name="Graphic 71">
                <a:extLst>
                  <a:ext uri="{FF2B5EF4-FFF2-40B4-BE49-F238E27FC236}">
                    <a16:creationId xmlns:a16="http://schemas.microsoft.com/office/drawing/2014/main" id="{12FA98D3-10C6-4CC3-A581-3849BA0FE863}"/>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74" name="Graphic 85">
                <a:extLst>
                  <a:ext uri="{FF2B5EF4-FFF2-40B4-BE49-F238E27FC236}">
                    <a16:creationId xmlns:a16="http://schemas.microsoft.com/office/drawing/2014/main" id="{DB4E5334-2C67-47C8-A77F-9272146FD664}"/>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sp>
        <p:nvSpPr>
          <p:cNvPr id="84" name="Freeform: Shape 177">
            <a:extLst>
              <a:ext uri="{FF2B5EF4-FFF2-40B4-BE49-F238E27FC236}">
                <a16:creationId xmlns:a16="http://schemas.microsoft.com/office/drawing/2014/main" id="{9D8B12F9-89D0-4EC4-91C2-06EE7D6C9D75}"/>
              </a:ext>
            </a:extLst>
          </p:cNvPr>
          <p:cNvSpPr>
            <a:spLocks/>
          </p:cNvSpPr>
          <p:nvPr/>
        </p:nvSpPr>
        <p:spPr bwMode="auto">
          <a:xfrm rot="470941">
            <a:off x="4729261" y="4791635"/>
            <a:ext cx="3093908" cy="2557868"/>
          </a:xfrm>
          <a:custGeom>
            <a:avLst/>
            <a:gdLst>
              <a:gd name="connsiteX0" fmla="*/ 1380104 w 3093908"/>
              <a:gd name="connsiteY0" fmla="*/ 960640 h 2557868"/>
              <a:gd name="connsiteX1" fmla="*/ 1404926 w 3093908"/>
              <a:gd name="connsiteY1" fmla="*/ 974839 h 2557868"/>
              <a:gd name="connsiteX2" fmla="*/ 1419110 w 3093908"/>
              <a:gd name="connsiteY2" fmla="*/ 987262 h 2557868"/>
              <a:gd name="connsiteX3" fmla="*/ 1426202 w 3093908"/>
              <a:gd name="connsiteY3" fmla="*/ 994361 h 2557868"/>
              <a:gd name="connsiteX4" fmla="*/ 1426202 w 3093908"/>
              <a:gd name="connsiteY4" fmla="*/ 997911 h 2557868"/>
              <a:gd name="connsiteX5" fmla="*/ 1419110 w 3093908"/>
              <a:gd name="connsiteY5" fmla="*/ 1026307 h 2557868"/>
              <a:gd name="connsiteX6" fmla="*/ 1417337 w 3093908"/>
              <a:gd name="connsiteY6" fmla="*/ 1045830 h 2557868"/>
              <a:gd name="connsiteX7" fmla="*/ 1413791 w 3093908"/>
              <a:gd name="connsiteY7" fmla="*/ 1058253 h 2557868"/>
              <a:gd name="connsiteX8" fmla="*/ 1413791 w 3093908"/>
              <a:gd name="connsiteY8" fmla="*/ 1065352 h 2557868"/>
              <a:gd name="connsiteX9" fmla="*/ 1413791 w 3093908"/>
              <a:gd name="connsiteY9" fmla="*/ 1067128 h 2557868"/>
              <a:gd name="connsiteX10" fmla="*/ 1420883 w 3093908"/>
              <a:gd name="connsiteY10" fmla="*/ 1090200 h 2557868"/>
              <a:gd name="connsiteX11" fmla="*/ 1427975 w 3093908"/>
              <a:gd name="connsiteY11" fmla="*/ 1120371 h 2557868"/>
              <a:gd name="connsiteX12" fmla="*/ 1442159 w 3093908"/>
              <a:gd name="connsiteY12" fmla="*/ 1143443 h 2557868"/>
              <a:gd name="connsiteX13" fmla="*/ 1452797 w 3093908"/>
              <a:gd name="connsiteY13" fmla="*/ 1161191 h 2557868"/>
              <a:gd name="connsiteX14" fmla="*/ 1461662 w 3093908"/>
              <a:gd name="connsiteY14" fmla="*/ 1175389 h 2557868"/>
              <a:gd name="connsiteX15" fmla="*/ 1466982 w 3093908"/>
              <a:gd name="connsiteY15" fmla="*/ 1177164 h 2557868"/>
              <a:gd name="connsiteX16" fmla="*/ 1491804 w 3093908"/>
              <a:gd name="connsiteY16" fmla="*/ 1205561 h 2557868"/>
              <a:gd name="connsiteX17" fmla="*/ 1507761 w 3093908"/>
              <a:gd name="connsiteY17" fmla="*/ 1223308 h 2557868"/>
              <a:gd name="connsiteX18" fmla="*/ 1518399 w 3093908"/>
              <a:gd name="connsiteY18" fmla="*/ 1237507 h 2557868"/>
              <a:gd name="connsiteX19" fmla="*/ 1520172 w 3093908"/>
              <a:gd name="connsiteY19" fmla="*/ 1241056 h 2557868"/>
              <a:gd name="connsiteX20" fmla="*/ 1543221 w 3093908"/>
              <a:gd name="connsiteY20" fmla="*/ 1290751 h 2557868"/>
              <a:gd name="connsiteX21" fmla="*/ 1566271 w 3093908"/>
              <a:gd name="connsiteY21" fmla="*/ 1342219 h 2557868"/>
              <a:gd name="connsiteX22" fmla="*/ 1589320 w 3093908"/>
              <a:gd name="connsiteY22" fmla="*/ 1395463 h 2557868"/>
              <a:gd name="connsiteX23" fmla="*/ 1608823 w 3093908"/>
              <a:gd name="connsiteY23" fmla="*/ 1448707 h 2557868"/>
              <a:gd name="connsiteX24" fmla="*/ 1628326 w 3093908"/>
              <a:gd name="connsiteY24" fmla="*/ 1501950 h 2557868"/>
              <a:gd name="connsiteX25" fmla="*/ 1646057 w 3093908"/>
              <a:gd name="connsiteY25" fmla="*/ 1551644 h 2557868"/>
              <a:gd name="connsiteX26" fmla="*/ 1662014 w 3093908"/>
              <a:gd name="connsiteY26" fmla="*/ 1597789 h 2557868"/>
              <a:gd name="connsiteX27" fmla="*/ 1676198 w 3093908"/>
              <a:gd name="connsiteY27" fmla="*/ 1638609 h 2557868"/>
              <a:gd name="connsiteX28" fmla="*/ 1685063 w 3093908"/>
              <a:gd name="connsiteY28" fmla="*/ 1674105 h 2557868"/>
              <a:gd name="connsiteX29" fmla="*/ 1693928 w 3093908"/>
              <a:gd name="connsiteY29" fmla="*/ 1698952 h 2557868"/>
              <a:gd name="connsiteX30" fmla="*/ 1699247 w 3093908"/>
              <a:gd name="connsiteY30" fmla="*/ 1714925 h 2557868"/>
              <a:gd name="connsiteX31" fmla="*/ 1701020 w 3093908"/>
              <a:gd name="connsiteY31" fmla="*/ 1722024 h 2557868"/>
              <a:gd name="connsiteX32" fmla="*/ 1715204 w 3093908"/>
              <a:gd name="connsiteY32" fmla="*/ 1762844 h 2557868"/>
              <a:gd name="connsiteX33" fmla="*/ 1725842 w 3093908"/>
              <a:gd name="connsiteY33" fmla="*/ 1814313 h 2557868"/>
              <a:gd name="connsiteX34" fmla="*/ 1740026 w 3093908"/>
              <a:gd name="connsiteY34" fmla="*/ 1871106 h 2557868"/>
              <a:gd name="connsiteX35" fmla="*/ 1752438 w 3093908"/>
              <a:gd name="connsiteY35" fmla="*/ 1933224 h 2557868"/>
              <a:gd name="connsiteX36" fmla="*/ 1763076 w 3093908"/>
              <a:gd name="connsiteY36" fmla="*/ 2000666 h 2557868"/>
              <a:gd name="connsiteX37" fmla="*/ 1775487 w 3093908"/>
              <a:gd name="connsiteY37" fmla="*/ 2066333 h 2557868"/>
              <a:gd name="connsiteX38" fmla="*/ 1784352 w 3093908"/>
              <a:gd name="connsiteY38" fmla="*/ 2135550 h 2557868"/>
              <a:gd name="connsiteX39" fmla="*/ 1793217 w 3093908"/>
              <a:gd name="connsiteY39" fmla="*/ 2199442 h 2557868"/>
              <a:gd name="connsiteX40" fmla="*/ 1802082 w 3093908"/>
              <a:gd name="connsiteY40" fmla="*/ 2265109 h 2557868"/>
              <a:gd name="connsiteX41" fmla="*/ 1810947 w 3093908"/>
              <a:gd name="connsiteY41" fmla="*/ 2321902 h 2557868"/>
              <a:gd name="connsiteX42" fmla="*/ 1816266 w 3093908"/>
              <a:gd name="connsiteY42" fmla="*/ 2371596 h 2557868"/>
              <a:gd name="connsiteX43" fmla="*/ 1822384 w 3093908"/>
              <a:gd name="connsiteY43" fmla="*/ 2409869 h 2557868"/>
              <a:gd name="connsiteX44" fmla="*/ 1568614 w 3093908"/>
              <a:gd name="connsiteY44" fmla="*/ 2444853 h 2557868"/>
              <a:gd name="connsiteX45" fmla="*/ 1560952 w 3093908"/>
              <a:gd name="connsiteY45" fmla="*/ 2376921 h 2557868"/>
              <a:gd name="connsiteX46" fmla="*/ 1550313 w 3093908"/>
              <a:gd name="connsiteY46" fmla="*/ 2218965 h 2557868"/>
              <a:gd name="connsiteX47" fmla="*/ 1544994 w 3093908"/>
              <a:gd name="connsiteY47" fmla="*/ 2146198 h 2557868"/>
              <a:gd name="connsiteX48" fmla="*/ 1537902 w 3093908"/>
              <a:gd name="connsiteY48" fmla="*/ 2078757 h 2557868"/>
              <a:gd name="connsiteX49" fmla="*/ 1534356 w 3093908"/>
              <a:gd name="connsiteY49" fmla="*/ 2018414 h 2557868"/>
              <a:gd name="connsiteX50" fmla="*/ 1527264 w 3093908"/>
              <a:gd name="connsiteY50" fmla="*/ 1963395 h 2557868"/>
              <a:gd name="connsiteX51" fmla="*/ 1521945 w 3093908"/>
              <a:gd name="connsiteY51" fmla="*/ 1919025 h 2557868"/>
              <a:gd name="connsiteX52" fmla="*/ 1518399 w 3093908"/>
              <a:gd name="connsiteY52" fmla="*/ 1885305 h 2557868"/>
              <a:gd name="connsiteX53" fmla="*/ 1514853 w 3093908"/>
              <a:gd name="connsiteY53" fmla="*/ 1864007 h 2557868"/>
              <a:gd name="connsiteX54" fmla="*/ 1514853 w 3093908"/>
              <a:gd name="connsiteY54" fmla="*/ 1855133 h 2557868"/>
              <a:gd name="connsiteX55" fmla="*/ 1507761 w 3093908"/>
              <a:gd name="connsiteY55" fmla="*/ 1817863 h 2557868"/>
              <a:gd name="connsiteX56" fmla="*/ 1500669 w 3093908"/>
              <a:gd name="connsiteY56" fmla="*/ 1778817 h 2557868"/>
              <a:gd name="connsiteX57" fmla="*/ 1491804 w 3093908"/>
              <a:gd name="connsiteY57" fmla="*/ 1739772 h 2557868"/>
              <a:gd name="connsiteX58" fmla="*/ 1482939 w 3093908"/>
              <a:gd name="connsiteY58" fmla="*/ 1706051 h 2557868"/>
              <a:gd name="connsiteX59" fmla="*/ 1474074 w 3093908"/>
              <a:gd name="connsiteY59" fmla="*/ 1674105 h 2557868"/>
              <a:gd name="connsiteX60" fmla="*/ 1466982 w 3093908"/>
              <a:gd name="connsiteY60" fmla="*/ 1651033 h 2557868"/>
              <a:gd name="connsiteX61" fmla="*/ 1461662 w 3093908"/>
              <a:gd name="connsiteY61" fmla="*/ 1635059 h 2557868"/>
              <a:gd name="connsiteX62" fmla="*/ 1461662 w 3093908"/>
              <a:gd name="connsiteY62" fmla="*/ 1627960 h 2557868"/>
              <a:gd name="connsiteX63" fmla="*/ 1410245 w 3093908"/>
              <a:gd name="connsiteY63" fmla="*/ 1471779 h 2557868"/>
              <a:gd name="connsiteX64" fmla="*/ 1360601 w 3093908"/>
              <a:gd name="connsiteY64" fmla="*/ 1331571 h 2557868"/>
              <a:gd name="connsiteX65" fmla="*/ 1349962 w 3093908"/>
              <a:gd name="connsiteY65" fmla="*/ 1297850 h 2557868"/>
              <a:gd name="connsiteX66" fmla="*/ 1342870 w 3093908"/>
              <a:gd name="connsiteY66" fmla="*/ 1260579 h 2557868"/>
              <a:gd name="connsiteX67" fmla="*/ 1341097 w 3093908"/>
              <a:gd name="connsiteY67" fmla="*/ 1223309 h 2557868"/>
              <a:gd name="connsiteX68" fmla="*/ 1339324 w 3093908"/>
              <a:gd name="connsiteY68" fmla="*/ 1189588 h 2557868"/>
              <a:gd name="connsiteX69" fmla="*/ 1341097 w 3093908"/>
              <a:gd name="connsiteY69" fmla="*/ 1157641 h 2557868"/>
              <a:gd name="connsiteX70" fmla="*/ 1342870 w 3093908"/>
              <a:gd name="connsiteY70" fmla="*/ 1131020 h 2557868"/>
              <a:gd name="connsiteX71" fmla="*/ 1342870 w 3093908"/>
              <a:gd name="connsiteY71" fmla="*/ 1115047 h 2557868"/>
              <a:gd name="connsiteX72" fmla="*/ 1344643 w 3093908"/>
              <a:gd name="connsiteY72" fmla="*/ 1107948 h 2557868"/>
              <a:gd name="connsiteX73" fmla="*/ 1325140 w 3093908"/>
              <a:gd name="connsiteY73" fmla="*/ 1090200 h 2557868"/>
              <a:gd name="connsiteX74" fmla="*/ 1303864 w 3093908"/>
              <a:gd name="connsiteY74" fmla="*/ 1072451 h 2557868"/>
              <a:gd name="connsiteX75" fmla="*/ 1286134 w 3093908"/>
              <a:gd name="connsiteY75" fmla="*/ 1052929 h 2557868"/>
              <a:gd name="connsiteX76" fmla="*/ 1271949 w 3093908"/>
              <a:gd name="connsiteY76" fmla="*/ 1040506 h 2557868"/>
              <a:gd name="connsiteX77" fmla="*/ 1261312 w 3093908"/>
              <a:gd name="connsiteY77" fmla="*/ 1029857 h 2557868"/>
              <a:gd name="connsiteX78" fmla="*/ 1257765 w 3093908"/>
              <a:gd name="connsiteY78" fmla="*/ 1026307 h 2557868"/>
              <a:gd name="connsiteX79" fmla="*/ 1273723 w 3093908"/>
              <a:gd name="connsiteY79" fmla="*/ 1003235 h 2557868"/>
              <a:gd name="connsiteX80" fmla="*/ 1287907 w 3093908"/>
              <a:gd name="connsiteY80" fmla="*/ 983712 h 2557868"/>
              <a:gd name="connsiteX81" fmla="*/ 1294999 w 3093908"/>
              <a:gd name="connsiteY81" fmla="*/ 978388 h 2557868"/>
              <a:gd name="connsiteX82" fmla="*/ 1300318 w 3093908"/>
              <a:gd name="connsiteY82" fmla="*/ 973064 h 2557868"/>
              <a:gd name="connsiteX83" fmla="*/ 1328686 w 3093908"/>
              <a:gd name="connsiteY83" fmla="*/ 974838 h 2557868"/>
              <a:gd name="connsiteX84" fmla="*/ 1351735 w 3093908"/>
              <a:gd name="connsiteY84" fmla="*/ 973063 h 2557868"/>
              <a:gd name="connsiteX85" fmla="*/ 1365920 w 3093908"/>
              <a:gd name="connsiteY85" fmla="*/ 971289 h 2557868"/>
              <a:gd name="connsiteX86" fmla="*/ 1374785 w 3093908"/>
              <a:gd name="connsiteY86" fmla="*/ 965965 h 2557868"/>
              <a:gd name="connsiteX87" fmla="*/ 1380104 w 3093908"/>
              <a:gd name="connsiteY87" fmla="*/ 964190 h 2557868"/>
              <a:gd name="connsiteX88" fmla="*/ 992526 w 3093908"/>
              <a:gd name="connsiteY88" fmla="*/ 897010 h 2557868"/>
              <a:gd name="connsiteX89" fmla="*/ 1002426 w 3093908"/>
              <a:gd name="connsiteY89" fmla="*/ 933418 h 2557868"/>
              <a:gd name="connsiteX90" fmla="*/ 1019133 w 3093908"/>
              <a:gd name="connsiteY90" fmla="*/ 967943 h 2557868"/>
              <a:gd name="connsiteX91" fmla="*/ 1040791 w 3093908"/>
              <a:gd name="connsiteY91" fmla="*/ 999329 h 2557868"/>
              <a:gd name="connsiteX92" fmla="*/ 1062139 w 3093908"/>
              <a:gd name="connsiteY92" fmla="*/ 1031343 h 2557868"/>
              <a:gd name="connsiteX93" fmla="*/ 1080393 w 3093908"/>
              <a:gd name="connsiteY93" fmla="*/ 1060846 h 2557868"/>
              <a:gd name="connsiteX94" fmla="*/ 1116901 w 3093908"/>
              <a:gd name="connsiteY94" fmla="*/ 1130523 h 2557868"/>
              <a:gd name="connsiteX95" fmla="*/ 1150006 w 3093908"/>
              <a:gd name="connsiteY95" fmla="*/ 1206478 h 2557868"/>
              <a:gd name="connsiteX96" fmla="*/ 1180017 w 3093908"/>
              <a:gd name="connsiteY96" fmla="*/ 1283061 h 2557868"/>
              <a:gd name="connsiteX97" fmla="*/ 1218072 w 3093908"/>
              <a:gd name="connsiteY97" fmla="*/ 1407351 h 2557868"/>
              <a:gd name="connsiteX98" fmla="*/ 1252723 w 3093908"/>
              <a:gd name="connsiteY98" fmla="*/ 1536662 h 2557868"/>
              <a:gd name="connsiteX99" fmla="*/ 1280878 w 3093908"/>
              <a:gd name="connsiteY99" fmla="*/ 1665346 h 2557868"/>
              <a:gd name="connsiteX100" fmla="*/ 1305939 w 3093908"/>
              <a:gd name="connsiteY100" fmla="*/ 1798424 h 2557868"/>
              <a:gd name="connsiteX101" fmla="*/ 1334093 w 3093908"/>
              <a:gd name="connsiteY101" fmla="*/ 1935896 h 2557868"/>
              <a:gd name="connsiteX102" fmla="*/ 1363795 w 3093908"/>
              <a:gd name="connsiteY102" fmla="*/ 2074623 h 2557868"/>
              <a:gd name="connsiteX103" fmla="*/ 1383596 w 3093908"/>
              <a:gd name="connsiteY103" fmla="*/ 2157482 h 2557868"/>
              <a:gd name="connsiteX104" fmla="*/ 1403706 w 3093908"/>
              <a:gd name="connsiteY104" fmla="*/ 2242225 h 2557868"/>
              <a:gd name="connsiteX105" fmla="*/ 1418557 w 3093908"/>
              <a:gd name="connsiteY105" fmla="*/ 2328224 h 2557868"/>
              <a:gd name="connsiteX106" fmla="*/ 1431861 w 3093908"/>
              <a:gd name="connsiteY106" fmla="*/ 2416106 h 2557868"/>
              <a:gd name="connsiteX107" fmla="*/ 1436794 w 3093908"/>
              <a:gd name="connsiteY107" fmla="*/ 2463025 h 2557868"/>
              <a:gd name="connsiteX108" fmla="*/ 748798 w 3093908"/>
              <a:gd name="connsiteY108" fmla="*/ 2557868 h 2557868"/>
              <a:gd name="connsiteX109" fmla="*/ 745632 w 3093908"/>
              <a:gd name="connsiteY109" fmla="*/ 2527213 h 2557868"/>
              <a:gd name="connsiteX110" fmla="*/ 749035 w 3093908"/>
              <a:gd name="connsiteY110" fmla="*/ 2460674 h 2557868"/>
              <a:gd name="connsiteX111" fmla="*/ 752438 w 3093908"/>
              <a:gd name="connsiteY111" fmla="*/ 2387858 h 2557868"/>
              <a:gd name="connsiteX112" fmla="*/ 757389 w 3093908"/>
              <a:gd name="connsiteY112" fmla="*/ 2313159 h 2557868"/>
              <a:gd name="connsiteX113" fmla="*/ 758936 w 3093908"/>
              <a:gd name="connsiteY113" fmla="*/ 2235321 h 2557868"/>
              <a:gd name="connsiteX114" fmla="*/ 757389 w 3093908"/>
              <a:gd name="connsiteY114" fmla="*/ 2162505 h 2557868"/>
              <a:gd name="connsiteX115" fmla="*/ 749035 w 3093908"/>
              <a:gd name="connsiteY115" fmla="*/ 2096593 h 2557868"/>
              <a:gd name="connsiteX116" fmla="*/ 730781 w 3093908"/>
              <a:gd name="connsiteY116" fmla="*/ 1899487 h 2557868"/>
              <a:gd name="connsiteX117" fmla="*/ 727378 w 3093908"/>
              <a:gd name="connsiteY117" fmla="*/ 1930873 h 2557868"/>
              <a:gd name="connsiteX118" fmla="*/ 715930 w 3093908"/>
              <a:gd name="connsiteY118" fmla="*/ 1954099 h 2557868"/>
              <a:gd name="connsiteX119" fmla="*/ 706030 w 3093908"/>
              <a:gd name="connsiteY119" fmla="*/ 1973559 h 2557868"/>
              <a:gd name="connsiteX120" fmla="*/ 697676 w 3093908"/>
              <a:gd name="connsiteY120" fmla="*/ 1990507 h 2557868"/>
              <a:gd name="connsiteX121" fmla="*/ 692726 w 3093908"/>
              <a:gd name="connsiteY121" fmla="*/ 2008711 h 2557868"/>
              <a:gd name="connsiteX122" fmla="*/ 691798 w 3093908"/>
              <a:gd name="connsiteY122" fmla="*/ 2025032 h 2557868"/>
              <a:gd name="connsiteX123" fmla="*/ 685920 w 3093908"/>
              <a:gd name="connsiteY123" fmla="*/ 2036959 h 2557868"/>
              <a:gd name="connsiteX124" fmla="*/ 676019 w 3093908"/>
              <a:gd name="connsiteY124" fmla="*/ 2058302 h 2557868"/>
              <a:gd name="connsiteX125" fmla="*/ 664571 w 3093908"/>
              <a:gd name="connsiteY125" fmla="*/ 2083411 h 2557868"/>
              <a:gd name="connsiteX126" fmla="*/ 657765 w 3093908"/>
              <a:gd name="connsiteY126" fmla="*/ 2111031 h 2557868"/>
              <a:gd name="connsiteX127" fmla="*/ 651268 w 3093908"/>
              <a:gd name="connsiteY127" fmla="*/ 2141161 h 2557868"/>
              <a:gd name="connsiteX128" fmla="*/ 647864 w 3093908"/>
              <a:gd name="connsiteY128" fmla="*/ 2164388 h 2557868"/>
              <a:gd name="connsiteX129" fmla="*/ 646317 w 3093908"/>
              <a:gd name="connsiteY129" fmla="*/ 2182592 h 2557868"/>
              <a:gd name="connsiteX130" fmla="*/ 642914 w 3093908"/>
              <a:gd name="connsiteY130" fmla="*/ 2188869 h 2557868"/>
              <a:gd name="connsiteX131" fmla="*/ 609809 w 3093908"/>
              <a:gd name="connsiteY131" fmla="*/ 2220883 h 2557868"/>
              <a:gd name="connsiteX132" fmla="*/ 578251 w 3093908"/>
              <a:gd name="connsiteY132" fmla="*/ 2247247 h 2557868"/>
              <a:gd name="connsiteX133" fmla="*/ 548550 w 3093908"/>
              <a:gd name="connsiteY133" fmla="*/ 2271729 h 2557868"/>
              <a:gd name="connsiteX134" fmla="*/ 518539 w 3093908"/>
              <a:gd name="connsiteY134" fmla="*/ 2293699 h 2557868"/>
              <a:gd name="connsiteX135" fmla="*/ 482340 w 3093908"/>
              <a:gd name="connsiteY135" fmla="*/ 2313158 h 2557868"/>
              <a:gd name="connsiteX136" fmla="*/ 437479 w 3093908"/>
              <a:gd name="connsiteY136" fmla="*/ 2330107 h 2557868"/>
              <a:gd name="connsiteX137" fmla="*/ 400971 w 3093908"/>
              <a:gd name="connsiteY137" fmla="*/ 2336384 h 2557868"/>
              <a:gd name="connsiteX138" fmla="*/ 369413 w 3093908"/>
              <a:gd name="connsiteY138" fmla="*/ 2331362 h 2557868"/>
              <a:gd name="connsiteX139" fmla="*/ 338164 w 3093908"/>
              <a:gd name="connsiteY139" fmla="*/ 2321947 h 2557868"/>
              <a:gd name="connsiteX140" fmla="*/ 311557 w 3093908"/>
              <a:gd name="connsiteY140" fmla="*/ 2301859 h 2557868"/>
              <a:gd name="connsiteX141" fmla="*/ 284949 w 3093908"/>
              <a:gd name="connsiteY141" fmla="*/ 2280517 h 2557868"/>
              <a:gd name="connsiteX142" fmla="*/ 261745 w 3093908"/>
              <a:gd name="connsiteY142" fmla="*/ 2255408 h 2557868"/>
              <a:gd name="connsiteX143" fmla="*/ 240397 w 3093908"/>
              <a:gd name="connsiteY143" fmla="*/ 2227160 h 2557868"/>
              <a:gd name="connsiteX144" fmla="*/ 222143 w 3093908"/>
              <a:gd name="connsiteY144" fmla="*/ 2200796 h 2557868"/>
              <a:gd name="connsiteX145" fmla="*/ 205435 w 3093908"/>
              <a:gd name="connsiteY145" fmla="*/ 2177570 h 2557868"/>
              <a:gd name="connsiteX146" fmla="*/ 192132 w 3093908"/>
              <a:gd name="connsiteY146" fmla="*/ 2157482 h 2557868"/>
              <a:gd name="connsiteX147" fmla="*/ 180684 w 3093908"/>
              <a:gd name="connsiteY147" fmla="*/ 2146183 h 2557868"/>
              <a:gd name="connsiteX148" fmla="*/ 147579 w 3093908"/>
              <a:gd name="connsiteY148" fmla="*/ 2106009 h 2557868"/>
              <a:gd name="connsiteX149" fmla="*/ 119425 w 3093908"/>
              <a:gd name="connsiteY149" fmla="*/ 2060185 h 2557868"/>
              <a:gd name="connsiteX150" fmla="*/ 96220 w 3093908"/>
              <a:gd name="connsiteY150" fmla="*/ 2003690 h 2557868"/>
              <a:gd name="connsiteX151" fmla="*/ 79513 w 3093908"/>
              <a:gd name="connsiteY151" fmla="*/ 1944056 h 2557868"/>
              <a:gd name="connsiteX152" fmla="*/ 66210 w 3093908"/>
              <a:gd name="connsiteY152" fmla="*/ 1877517 h 2557868"/>
              <a:gd name="connsiteX153" fmla="*/ 61259 w 3093908"/>
              <a:gd name="connsiteY153" fmla="*/ 1807839 h 2557868"/>
              <a:gd name="connsiteX154" fmla="*/ 61259 w 3093908"/>
              <a:gd name="connsiteY154" fmla="*/ 1740045 h 2557868"/>
              <a:gd name="connsiteX155" fmla="*/ 69613 w 3093908"/>
              <a:gd name="connsiteY155" fmla="*/ 1672250 h 2557868"/>
              <a:gd name="connsiteX156" fmla="*/ 74563 w 3093908"/>
              <a:gd name="connsiteY156" fmla="*/ 1640864 h 2557868"/>
              <a:gd name="connsiteX157" fmla="*/ 73016 w 3093908"/>
              <a:gd name="connsiteY157" fmla="*/ 1610733 h 2557868"/>
              <a:gd name="connsiteX158" fmla="*/ 73016 w 3093908"/>
              <a:gd name="connsiteY158" fmla="*/ 1581230 h 2557868"/>
              <a:gd name="connsiteX159" fmla="*/ 73016 w 3093908"/>
              <a:gd name="connsiteY159" fmla="*/ 1552983 h 2557868"/>
              <a:gd name="connsiteX160" fmla="*/ 76110 w 3093908"/>
              <a:gd name="connsiteY160" fmla="*/ 1529757 h 2557868"/>
              <a:gd name="connsiteX161" fmla="*/ 59713 w 3093908"/>
              <a:gd name="connsiteY161" fmla="*/ 1478283 h 2557868"/>
              <a:gd name="connsiteX162" fmla="*/ 39911 w 3093908"/>
              <a:gd name="connsiteY162" fmla="*/ 1421788 h 2557868"/>
              <a:gd name="connsiteX163" fmla="*/ 23204 w 3093908"/>
              <a:gd name="connsiteY163" fmla="*/ 1364038 h 2557868"/>
              <a:gd name="connsiteX164" fmla="*/ 8354 w 3093908"/>
              <a:gd name="connsiteY164" fmla="*/ 1307542 h 2557868"/>
              <a:gd name="connsiteX165" fmla="*/ 0 w 3093908"/>
              <a:gd name="connsiteY165" fmla="*/ 1251675 h 2557868"/>
              <a:gd name="connsiteX166" fmla="*/ 33105 w 3093908"/>
              <a:gd name="connsiteY166" fmla="*/ 1218405 h 2557868"/>
              <a:gd name="connsiteX167" fmla="*/ 79513 w 3093908"/>
              <a:gd name="connsiteY167" fmla="*/ 1192040 h 2557868"/>
              <a:gd name="connsiteX168" fmla="*/ 127469 w 3093908"/>
              <a:gd name="connsiteY168" fmla="*/ 1170070 h 2557868"/>
              <a:gd name="connsiteX169" fmla="*/ 184088 w 3093908"/>
              <a:gd name="connsiteY169" fmla="*/ 1155632 h 2557868"/>
              <a:gd name="connsiteX170" fmla="*/ 240397 w 3093908"/>
              <a:gd name="connsiteY170" fmla="*/ 1148727 h 2557868"/>
              <a:gd name="connsiteX171" fmla="*/ 255247 w 3093908"/>
              <a:gd name="connsiteY171" fmla="*/ 1158771 h 2557868"/>
              <a:gd name="connsiteX172" fmla="*/ 271645 w 3093908"/>
              <a:gd name="connsiteY172" fmla="*/ 1165048 h 2557868"/>
              <a:gd name="connsiteX173" fmla="*/ 289899 w 3093908"/>
              <a:gd name="connsiteY173" fmla="*/ 1170070 h 2557868"/>
              <a:gd name="connsiteX174" fmla="*/ 306606 w 3093908"/>
              <a:gd name="connsiteY174" fmla="*/ 1178231 h 2557868"/>
              <a:gd name="connsiteX175" fmla="*/ 321457 w 3093908"/>
              <a:gd name="connsiteY175" fmla="*/ 1192040 h 2557868"/>
              <a:gd name="connsiteX176" fmla="*/ 338164 w 3093908"/>
              <a:gd name="connsiteY176" fmla="*/ 1216522 h 2557868"/>
              <a:gd name="connsiteX177" fmla="*/ 349612 w 3093908"/>
              <a:gd name="connsiteY177" fmla="*/ 1244770 h 2557868"/>
              <a:gd name="connsiteX178" fmla="*/ 336308 w 3093908"/>
              <a:gd name="connsiteY178" fmla="*/ 1266112 h 2557868"/>
              <a:gd name="connsiteX179" fmla="*/ 331358 w 3093908"/>
              <a:gd name="connsiteY179" fmla="*/ 1288083 h 2557868"/>
              <a:gd name="connsiteX180" fmla="*/ 336308 w 3093908"/>
              <a:gd name="connsiteY180" fmla="*/ 1309425 h 2557868"/>
              <a:gd name="connsiteX181" fmla="*/ 341258 w 3093908"/>
              <a:gd name="connsiteY181" fmla="*/ 1330768 h 2557868"/>
              <a:gd name="connsiteX182" fmla="*/ 344661 w 3093908"/>
              <a:gd name="connsiteY182" fmla="*/ 1353994 h 2557868"/>
              <a:gd name="connsiteX183" fmla="*/ 343114 w 3093908"/>
              <a:gd name="connsiteY183" fmla="*/ 1377220 h 2557868"/>
              <a:gd name="connsiteX184" fmla="*/ 331358 w 3093908"/>
              <a:gd name="connsiteY184" fmla="*/ 1403584 h 2557868"/>
              <a:gd name="connsiteX185" fmla="*/ 278452 w 3093908"/>
              <a:gd name="connsiteY185" fmla="*/ 1425555 h 2557868"/>
              <a:gd name="connsiteX186" fmla="*/ 278452 w 3093908"/>
              <a:gd name="connsiteY186" fmla="*/ 1448781 h 2557868"/>
              <a:gd name="connsiteX187" fmla="*/ 279999 w 3093908"/>
              <a:gd name="connsiteY187" fmla="*/ 1472006 h 2557868"/>
              <a:gd name="connsiteX188" fmla="*/ 283402 w 3093908"/>
              <a:gd name="connsiteY188" fmla="*/ 1498371 h 2557868"/>
              <a:gd name="connsiteX189" fmla="*/ 283402 w 3093908"/>
              <a:gd name="connsiteY189" fmla="*/ 1522852 h 2557868"/>
              <a:gd name="connsiteX190" fmla="*/ 279999 w 3093908"/>
              <a:gd name="connsiteY190" fmla="*/ 1547961 h 2557868"/>
              <a:gd name="connsiteX191" fmla="*/ 275048 w 3093908"/>
              <a:gd name="connsiteY191" fmla="*/ 1568048 h 2557868"/>
              <a:gd name="connsiteX192" fmla="*/ 261745 w 3093908"/>
              <a:gd name="connsiteY192" fmla="*/ 1584369 h 2557868"/>
              <a:gd name="connsiteX193" fmla="*/ 275048 w 3093908"/>
              <a:gd name="connsiteY193" fmla="*/ 1609478 h 2557868"/>
              <a:gd name="connsiteX194" fmla="*/ 289899 w 3093908"/>
              <a:gd name="connsiteY194" fmla="*/ 1632704 h 2557868"/>
              <a:gd name="connsiteX195" fmla="*/ 306606 w 3093908"/>
              <a:gd name="connsiteY195" fmla="*/ 1654047 h 2557868"/>
              <a:gd name="connsiteX196" fmla="*/ 323004 w 3093908"/>
              <a:gd name="connsiteY196" fmla="*/ 1669112 h 2557868"/>
              <a:gd name="connsiteX197" fmla="*/ 338164 w 3093908"/>
              <a:gd name="connsiteY197" fmla="*/ 1675389 h 2557868"/>
              <a:gd name="connsiteX198" fmla="*/ 349612 w 3093908"/>
              <a:gd name="connsiteY198" fmla="*/ 1659068 h 2557868"/>
              <a:gd name="connsiteX199" fmla="*/ 357965 w 3093908"/>
              <a:gd name="connsiteY199" fmla="*/ 1630821 h 2557868"/>
              <a:gd name="connsiteX200" fmla="*/ 369413 w 3093908"/>
              <a:gd name="connsiteY200" fmla="*/ 1596296 h 2557868"/>
              <a:gd name="connsiteX201" fmla="*/ 379622 w 3093908"/>
              <a:gd name="connsiteY201" fmla="*/ 1556122 h 2557868"/>
              <a:gd name="connsiteX202" fmla="*/ 386120 w 3093908"/>
              <a:gd name="connsiteY202" fmla="*/ 1513436 h 2557868"/>
              <a:gd name="connsiteX203" fmla="*/ 394473 w 3093908"/>
              <a:gd name="connsiteY203" fmla="*/ 1472006 h 2557868"/>
              <a:gd name="connsiteX204" fmla="*/ 399423 w 3093908"/>
              <a:gd name="connsiteY204" fmla="*/ 1433715 h 2557868"/>
              <a:gd name="connsiteX205" fmla="*/ 400970 w 3093908"/>
              <a:gd name="connsiteY205" fmla="*/ 1403584 h 2557868"/>
              <a:gd name="connsiteX206" fmla="*/ 399424 w 3093908"/>
              <a:gd name="connsiteY206" fmla="*/ 1382241 h 2557868"/>
              <a:gd name="connsiteX207" fmla="*/ 407777 w 3093908"/>
              <a:gd name="connsiteY207" fmla="*/ 1380358 h 2557868"/>
              <a:gd name="connsiteX208" fmla="*/ 410871 w 3093908"/>
              <a:gd name="connsiteY208" fmla="*/ 1377220 h 2557868"/>
              <a:gd name="connsiteX209" fmla="*/ 415821 w 3093908"/>
              <a:gd name="connsiteY209" fmla="*/ 1374081 h 2557868"/>
              <a:gd name="connsiteX210" fmla="*/ 417678 w 3093908"/>
              <a:gd name="connsiteY210" fmla="*/ 1370942 h 2557868"/>
              <a:gd name="connsiteX211" fmla="*/ 420771 w 3093908"/>
              <a:gd name="connsiteY211" fmla="*/ 1367176 h 2557868"/>
              <a:gd name="connsiteX212" fmla="*/ 422628 w 3093908"/>
              <a:gd name="connsiteY212" fmla="*/ 1362154 h 2557868"/>
              <a:gd name="connsiteX213" fmla="*/ 426031 w 3093908"/>
              <a:gd name="connsiteY213" fmla="*/ 1353994 h 2557868"/>
              <a:gd name="connsiteX214" fmla="*/ 422628 w 3093908"/>
              <a:gd name="connsiteY214" fmla="*/ 1332651 h 2557868"/>
              <a:gd name="connsiteX215" fmla="*/ 426031 w 3093908"/>
              <a:gd name="connsiteY215" fmla="*/ 1302520 h 2557868"/>
              <a:gd name="connsiteX216" fmla="*/ 432528 w 3093908"/>
              <a:gd name="connsiteY216" fmla="*/ 1271134 h 2557868"/>
              <a:gd name="connsiteX217" fmla="*/ 442429 w 3093908"/>
              <a:gd name="connsiteY217" fmla="*/ 1239748 h 2557868"/>
              <a:gd name="connsiteX218" fmla="*/ 452329 w 3093908"/>
              <a:gd name="connsiteY218" fmla="*/ 1215266 h 2557868"/>
              <a:gd name="connsiteX219" fmla="*/ 465633 w 3093908"/>
              <a:gd name="connsiteY219" fmla="*/ 1195179 h 2557868"/>
              <a:gd name="connsiteX220" fmla="*/ 487290 w 3093908"/>
              <a:gd name="connsiteY220" fmla="*/ 1178231 h 2557868"/>
              <a:gd name="connsiteX221" fmla="*/ 515445 w 3093908"/>
              <a:gd name="connsiteY221" fmla="*/ 1166932 h 2557868"/>
              <a:gd name="connsiteX222" fmla="*/ 545147 w 3093908"/>
              <a:gd name="connsiteY222" fmla="*/ 1161910 h 2557868"/>
              <a:gd name="connsiteX223" fmla="*/ 576704 w 3093908"/>
              <a:gd name="connsiteY223" fmla="*/ 1155632 h 2557868"/>
              <a:gd name="connsiteX224" fmla="*/ 609809 w 3093908"/>
              <a:gd name="connsiteY224" fmla="*/ 1148727 h 2557868"/>
              <a:gd name="connsiteX225" fmla="*/ 639511 w 3093908"/>
              <a:gd name="connsiteY225" fmla="*/ 1135545 h 2557868"/>
              <a:gd name="connsiteX226" fmla="*/ 701080 w 3093908"/>
              <a:gd name="connsiteY226" fmla="*/ 1105414 h 2557868"/>
              <a:gd name="connsiteX227" fmla="*/ 767289 w 3093908"/>
              <a:gd name="connsiteY227" fmla="*/ 1072773 h 2557868"/>
              <a:gd name="connsiteX228" fmla="*/ 835355 w 3093908"/>
              <a:gd name="connsiteY228" fmla="*/ 1039503 h 2557868"/>
              <a:gd name="connsiteX229" fmla="*/ 894758 w 3093908"/>
              <a:gd name="connsiteY229" fmla="*/ 1004351 h 2557868"/>
              <a:gd name="connsiteX230" fmla="*/ 883311 w 3093908"/>
              <a:gd name="connsiteY230" fmla="*/ 994935 h 2557868"/>
              <a:gd name="connsiteX231" fmla="*/ 908062 w 3093908"/>
              <a:gd name="connsiteY231" fmla="*/ 984891 h 2557868"/>
              <a:gd name="connsiteX232" fmla="*/ 926316 w 3093908"/>
              <a:gd name="connsiteY232" fmla="*/ 969826 h 2557868"/>
              <a:gd name="connsiteX233" fmla="*/ 944570 w 3093908"/>
              <a:gd name="connsiteY233" fmla="*/ 951622 h 2557868"/>
              <a:gd name="connsiteX234" fmla="*/ 959421 w 3093908"/>
              <a:gd name="connsiteY234" fmla="*/ 931534 h 2557868"/>
              <a:gd name="connsiteX235" fmla="*/ 976128 w 3093908"/>
              <a:gd name="connsiteY235" fmla="*/ 912075 h 2557868"/>
              <a:gd name="connsiteX236" fmla="*/ 2691081 w 3093908"/>
              <a:gd name="connsiteY236" fmla="*/ 204628 h 2557868"/>
              <a:gd name="connsiteX237" fmla="*/ 2716142 w 3093908"/>
              <a:gd name="connsiteY237" fmla="*/ 202745 h 2557868"/>
              <a:gd name="connsiteX238" fmla="*/ 2745843 w 3093908"/>
              <a:gd name="connsiteY238" fmla="*/ 202745 h 2557868"/>
              <a:gd name="connsiteX239" fmla="*/ 2782351 w 3093908"/>
              <a:gd name="connsiteY239" fmla="*/ 204628 h 2557868"/>
              <a:gd name="connsiteX240" fmla="*/ 2818860 w 3093908"/>
              <a:gd name="connsiteY240" fmla="*/ 209650 h 2557868"/>
              <a:gd name="connsiteX241" fmla="*/ 2858462 w 3093908"/>
              <a:gd name="connsiteY241" fmla="*/ 217810 h 2557868"/>
              <a:gd name="connsiteX242" fmla="*/ 2891876 w 3093908"/>
              <a:gd name="connsiteY242" fmla="*/ 225971 h 2557868"/>
              <a:gd name="connsiteX243" fmla="*/ 2923124 w 3093908"/>
              <a:gd name="connsiteY243" fmla="*/ 239153 h 2557868"/>
              <a:gd name="connsiteX244" fmla="*/ 2943235 w 3093908"/>
              <a:gd name="connsiteY244" fmla="*/ 252336 h 2557868"/>
              <a:gd name="connsiteX245" fmla="*/ 2956229 w 3093908"/>
              <a:gd name="connsiteY245" fmla="*/ 269284 h 2557868"/>
              <a:gd name="connsiteX246" fmla="*/ 2961489 w 3093908"/>
              <a:gd name="connsiteY246" fmla="*/ 278700 h 2557868"/>
              <a:gd name="connsiteX247" fmla="*/ 2963036 w 3093908"/>
              <a:gd name="connsiteY247" fmla="*/ 300670 h 2557868"/>
              <a:gd name="connsiteX248" fmla="*/ 2967986 w 3093908"/>
              <a:gd name="connsiteY248" fmla="*/ 328918 h 2557868"/>
              <a:gd name="connsiteX249" fmla="*/ 2971389 w 3093908"/>
              <a:gd name="connsiteY249" fmla="*/ 358421 h 2557868"/>
              <a:gd name="connsiteX250" fmla="*/ 2976340 w 3093908"/>
              <a:gd name="connsiteY250" fmla="*/ 393573 h 2557868"/>
              <a:gd name="connsiteX251" fmla="*/ 2977886 w 3093908"/>
              <a:gd name="connsiteY251" fmla="*/ 423077 h 2557868"/>
              <a:gd name="connsiteX252" fmla="*/ 2981290 w 3093908"/>
              <a:gd name="connsiteY252" fmla="*/ 451324 h 2557868"/>
              <a:gd name="connsiteX253" fmla="*/ 2981290 w 3093908"/>
              <a:gd name="connsiteY253" fmla="*/ 471412 h 2557868"/>
              <a:gd name="connsiteX254" fmla="*/ 2969533 w 3093908"/>
              <a:gd name="connsiteY254" fmla="*/ 515980 h 2557868"/>
              <a:gd name="connsiteX255" fmla="*/ 2974483 w 3093908"/>
              <a:gd name="connsiteY255" fmla="*/ 537323 h 2557868"/>
              <a:gd name="connsiteX256" fmla="*/ 2981290 w 3093908"/>
              <a:gd name="connsiteY256" fmla="*/ 567453 h 2557868"/>
              <a:gd name="connsiteX257" fmla="*/ 2989643 w 3093908"/>
              <a:gd name="connsiteY257" fmla="*/ 596956 h 2557868"/>
              <a:gd name="connsiteX258" fmla="*/ 2996140 w 3093908"/>
              <a:gd name="connsiteY258" fmla="*/ 623321 h 2557868"/>
              <a:gd name="connsiteX259" fmla="*/ 2999544 w 3093908"/>
              <a:gd name="connsiteY259" fmla="*/ 653452 h 2557868"/>
              <a:gd name="connsiteX260" fmla="*/ 2999544 w 3093908"/>
              <a:gd name="connsiteY260" fmla="*/ 684838 h 2557868"/>
              <a:gd name="connsiteX261" fmla="*/ 2997687 w 3093908"/>
              <a:gd name="connsiteY261" fmla="*/ 714969 h 2557868"/>
              <a:gd name="connsiteX262" fmla="*/ 2996140 w 3093908"/>
              <a:gd name="connsiteY262" fmla="*/ 742589 h 2557868"/>
              <a:gd name="connsiteX263" fmla="*/ 2996141 w 3093908"/>
              <a:gd name="connsiteY263" fmla="*/ 769581 h 2557868"/>
              <a:gd name="connsiteX264" fmla="*/ 3001091 w 3093908"/>
              <a:gd name="connsiteY264" fmla="*/ 787785 h 2557868"/>
              <a:gd name="connsiteX265" fmla="*/ 3012848 w 3093908"/>
              <a:gd name="connsiteY265" fmla="*/ 802223 h 2557868"/>
              <a:gd name="connsiteX266" fmla="*/ 3027698 w 3093908"/>
              <a:gd name="connsiteY266" fmla="*/ 817288 h 2557868"/>
              <a:gd name="connsiteX267" fmla="*/ 3044096 w 3093908"/>
              <a:gd name="connsiteY267" fmla="*/ 830470 h 2557868"/>
              <a:gd name="connsiteX268" fmla="*/ 3059256 w 3093908"/>
              <a:gd name="connsiteY268" fmla="*/ 842397 h 2557868"/>
              <a:gd name="connsiteX269" fmla="*/ 3074107 w 3093908"/>
              <a:gd name="connsiteY269" fmla="*/ 853697 h 2557868"/>
              <a:gd name="connsiteX270" fmla="*/ 3087411 w 3093908"/>
              <a:gd name="connsiteY270" fmla="*/ 871900 h 2557868"/>
              <a:gd name="connsiteX271" fmla="*/ 3093908 w 3093908"/>
              <a:gd name="connsiteY271" fmla="*/ 897009 h 2557868"/>
              <a:gd name="connsiteX272" fmla="*/ 3062350 w 3093908"/>
              <a:gd name="connsiteY272" fmla="*/ 954760 h 2557868"/>
              <a:gd name="connsiteX273" fmla="*/ 3037599 w 3093908"/>
              <a:gd name="connsiteY273" fmla="*/ 1019416 h 2557868"/>
              <a:gd name="connsiteX274" fmla="*/ 3017798 w 3093908"/>
              <a:gd name="connsiteY274" fmla="*/ 1085955 h 2557868"/>
              <a:gd name="connsiteX275" fmla="*/ 2997687 w 3093908"/>
              <a:gd name="connsiteY275" fmla="*/ 1155632 h 2557868"/>
              <a:gd name="connsiteX276" fmla="*/ 2976340 w 3093908"/>
              <a:gd name="connsiteY276" fmla="*/ 1223427 h 2557868"/>
              <a:gd name="connsiteX277" fmla="*/ 2953135 w 3093908"/>
              <a:gd name="connsiteY277" fmla="*/ 1289338 h 2557868"/>
              <a:gd name="connsiteX278" fmla="*/ 2941378 w 3093908"/>
              <a:gd name="connsiteY278" fmla="*/ 1324491 h 2557868"/>
              <a:gd name="connsiteX279" fmla="*/ 2931478 w 3093908"/>
              <a:gd name="connsiteY279" fmla="*/ 1362154 h 2557868"/>
              <a:gd name="connsiteX280" fmla="*/ 2924981 w 3093908"/>
              <a:gd name="connsiteY280" fmla="*/ 1400446 h 2557868"/>
              <a:gd name="connsiteX281" fmla="*/ 2913224 w 3093908"/>
              <a:gd name="connsiteY281" fmla="*/ 1441875 h 2557868"/>
              <a:gd name="connsiteX282" fmla="*/ 2901776 w 3093908"/>
              <a:gd name="connsiteY282" fmla="*/ 1480167 h 2557868"/>
              <a:gd name="connsiteX283" fmla="*/ 2881666 w 3093908"/>
              <a:gd name="connsiteY283" fmla="*/ 1513436 h 2557868"/>
              <a:gd name="connsiteX284" fmla="*/ 2858461 w 3093908"/>
              <a:gd name="connsiteY284" fmla="*/ 1534779 h 2557868"/>
              <a:gd name="connsiteX285" fmla="*/ 2828760 w 3093908"/>
              <a:gd name="connsiteY285" fmla="*/ 1549844 h 2557868"/>
              <a:gd name="connsiteX286" fmla="*/ 2795655 w 3093908"/>
              <a:gd name="connsiteY286" fmla="*/ 1559888 h 2557868"/>
              <a:gd name="connsiteX287" fmla="*/ 2759147 w 3093908"/>
              <a:gd name="connsiteY287" fmla="*/ 1568048 h 2557868"/>
              <a:gd name="connsiteX288" fmla="*/ 2721092 w 3093908"/>
              <a:gd name="connsiteY288" fmla="*/ 1574325 h 2557868"/>
              <a:gd name="connsiteX289" fmla="*/ 2684584 w 3093908"/>
              <a:gd name="connsiteY289" fmla="*/ 1584369 h 2557868"/>
              <a:gd name="connsiteX290" fmla="*/ 2619921 w 3093908"/>
              <a:gd name="connsiteY290" fmla="*/ 1596296 h 2557868"/>
              <a:gd name="connsiteX291" fmla="*/ 2546905 w 3093908"/>
              <a:gd name="connsiteY291" fmla="*/ 1609478 h 2557868"/>
              <a:gd name="connsiteX292" fmla="*/ 2467392 w 3093908"/>
              <a:gd name="connsiteY292" fmla="*/ 1615756 h 2557868"/>
              <a:gd name="connsiteX293" fmla="*/ 2382928 w 3093908"/>
              <a:gd name="connsiteY293" fmla="*/ 1622660 h 2557868"/>
              <a:gd name="connsiteX294" fmla="*/ 2298464 w 3093908"/>
              <a:gd name="connsiteY294" fmla="*/ 1623916 h 2557868"/>
              <a:gd name="connsiteX295" fmla="*/ 2210597 w 3093908"/>
              <a:gd name="connsiteY295" fmla="*/ 1625799 h 2557868"/>
              <a:gd name="connsiteX296" fmla="*/ 2122730 w 3093908"/>
              <a:gd name="connsiteY296" fmla="*/ 1625799 h 2557868"/>
              <a:gd name="connsiteX297" fmla="*/ 2124586 w 3093908"/>
              <a:gd name="connsiteY297" fmla="*/ 1740045 h 2557868"/>
              <a:gd name="connsiteX298" fmla="*/ 2132631 w 3093908"/>
              <a:gd name="connsiteY298" fmla="*/ 1858058 h 2557868"/>
              <a:gd name="connsiteX299" fmla="*/ 2145935 w 3093908"/>
              <a:gd name="connsiteY299" fmla="*/ 1973559 h 2557868"/>
              <a:gd name="connsiteX300" fmla="*/ 2162642 w 3093908"/>
              <a:gd name="connsiteY300" fmla="*/ 2083411 h 2557868"/>
              <a:gd name="connsiteX301" fmla="*/ 2183990 w 3093908"/>
              <a:gd name="connsiteY301" fmla="*/ 2185730 h 2557868"/>
              <a:gd name="connsiteX302" fmla="*/ 2205647 w 3093908"/>
              <a:gd name="connsiteY302" fmla="*/ 2276750 h 2557868"/>
              <a:gd name="connsiteX303" fmla="*/ 2220498 w 3093908"/>
              <a:gd name="connsiteY303" fmla="*/ 2351450 h 2557868"/>
              <a:gd name="connsiteX304" fmla="*/ 2221212 w 3093908"/>
              <a:gd name="connsiteY304" fmla="*/ 2354889 h 2557868"/>
              <a:gd name="connsiteX305" fmla="*/ 2010605 w 3093908"/>
              <a:gd name="connsiteY305" fmla="*/ 2383922 h 2557868"/>
              <a:gd name="connsiteX306" fmla="*/ 2010112 w 3093908"/>
              <a:gd name="connsiteY306" fmla="*/ 2381580 h 2557868"/>
              <a:gd name="connsiteX307" fmla="*/ 1991858 w 3093908"/>
              <a:gd name="connsiteY307" fmla="*/ 2323202 h 2557868"/>
              <a:gd name="connsiteX308" fmla="*/ 1967107 w 3093908"/>
              <a:gd name="connsiteY308" fmla="*/ 2266707 h 2557868"/>
              <a:gd name="connsiteX309" fmla="*/ 1942046 w 3093908"/>
              <a:gd name="connsiteY309" fmla="*/ 2213978 h 2557868"/>
              <a:gd name="connsiteX310" fmla="*/ 1915748 w 3093908"/>
              <a:gd name="connsiteY310" fmla="*/ 2161249 h 2557868"/>
              <a:gd name="connsiteX311" fmla="*/ 1894091 w 3093908"/>
              <a:gd name="connsiteY311" fmla="*/ 2112914 h 2557868"/>
              <a:gd name="connsiteX312" fmla="*/ 1827881 w 3093908"/>
              <a:gd name="connsiteY312" fmla="*/ 1950333 h 2557868"/>
              <a:gd name="connsiteX313" fmla="*/ 1766622 w 3093908"/>
              <a:gd name="connsiteY313" fmla="*/ 1791519 h 2557868"/>
              <a:gd name="connsiteX314" fmla="*/ 1708456 w 3093908"/>
              <a:gd name="connsiteY314" fmla="*/ 1625799 h 2557868"/>
              <a:gd name="connsiteX315" fmla="*/ 1609142 w 3093908"/>
              <a:gd name="connsiteY315" fmla="*/ 1273017 h 2557868"/>
              <a:gd name="connsiteX316" fmla="*/ 1579131 w 3093908"/>
              <a:gd name="connsiteY316" fmla="*/ 1208361 h 2557868"/>
              <a:gd name="connsiteX317" fmla="*/ 1544479 w 3093908"/>
              <a:gd name="connsiteY317" fmla="*/ 1141823 h 2557868"/>
              <a:gd name="connsiteX318" fmla="*/ 1509518 w 3093908"/>
              <a:gd name="connsiteY318" fmla="*/ 1077794 h 2557868"/>
              <a:gd name="connsiteX319" fmla="*/ 1478269 w 3093908"/>
              <a:gd name="connsiteY319" fmla="*/ 1017533 h 2557868"/>
              <a:gd name="connsiteX320" fmla="*/ 1451662 w 3093908"/>
              <a:gd name="connsiteY320" fmla="*/ 923374 h 2557868"/>
              <a:gd name="connsiteX321" fmla="*/ 1468369 w 3093908"/>
              <a:gd name="connsiteY321" fmla="*/ 912075 h 2557868"/>
              <a:gd name="connsiteX322" fmla="*/ 1479816 w 3093908"/>
              <a:gd name="connsiteY322" fmla="*/ 926513 h 2557868"/>
              <a:gd name="connsiteX323" fmla="*/ 1499617 w 3093908"/>
              <a:gd name="connsiteY323" fmla="*/ 939695 h 2557868"/>
              <a:gd name="connsiteX324" fmla="*/ 1516324 w 3093908"/>
              <a:gd name="connsiteY324" fmla="*/ 951622 h 2557868"/>
              <a:gd name="connsiteX325" fmla="*/ 1534578 w 3093908"/>
              <a:gd name="connsiteY325" fmla="*/ 961665 h 2557868"/>
              <a:gd name="connsiteX326" fmla="*/ 1527772 w 3093908"/>
              <a:gd name="connsiteY326" fmla="*/ 977986 h 2557868"/>
              <a:gd name="connsiteX327" fmla="*/ 1577584 w 3093908"/>
              <a:gd name="connsiteY327" fmla="*/ 1011256 h 2557868"/>
              <a:gd name="connsiteX328" fmla="*/ 1610689 w 3093908"/>
              <a:gd name="connsiteY328" fmla="*/ 1011256 h 2557868"/>
              <a:gd name="connsiteX329" fmla="*/ 1653694 w 3093908"/>
              <a:gd name="connsiteY329" fmla="*/ 1009372 h 2557868"/>
              <a:gd name="connsiteX330" fmla="*/ 1703506 w 3093908"/>
              <a:gd name="connsiteY330" fmla="*/ 1006234 h 2557868"/>
              <a:gd name="connsiteX331" fmla="*/ 1754865 w 3093908"/>
              <a:gd name="connsiteY331" fmla="*/ 1006234 h 2557868"/>
              <a:gd name="connsiteX332" fmla="*/ 1806224 w 3093908"/>
              <a:gd name="connsiteY332" fmla="*/ 1006234 h 2557868"/>
              <a:gd name="connsiteX333" fmla="*/ 1854488 w 3093908"/>
              <a:gd name="connsiteY333" fmla="*/ 1006234 h 2557868"/>
              <a:gd name="connsiteX334" fmla="*/ 1897494 w 3093908"/>
              <a:gd name="connsiteY334" fmla="*/ 1011256 h 2557868"/>
              <a:gd name="connsiteX335" fmla="*/ 1930599 w 3093908"/>
              <a:gd name="connsiteY335" fmla="*/ 1014394 h 2557868"/>
              <a:gd name="connsiteX336" fmla="*/ 1953803 w 3093908"/>
              <a:gd name="connsiteY336" fmla="*/ 1021299 h 2557868"/>
              <a:gd name="connsiteX337" fmla="*/ 1978554 w 3093908"/>
              <a:gd name="connsiteY337" fmla="*/ 1036365 h 2557868"/>
              <a:gd name="connsiteX338" fmla="*/ 1993405 w 3093908"/>
              <a:gd name="connsiteY338" fmla="*/ 1054569 h 2557868"/>
              <a:gd name="connsiteX339" fmla="*/ 2001758 w 3093908"/>
              <a:gd name="connsiteY339" fmla="*/ 1069007 h 2557868"/>
              <a:gd name="connsiteX340" fmla="*/ 2008565 w 3093908"/>
              <a:gd name="connsiteY340" fmla="*/ 1087211 h 2557868"/>
              <a:gd name="connsiteX341" fmla="*/ 2016609 w 3093908"/>
              <a:gd name="connsiteY341" fmla="*/ 1107298 h 2557868"/>
              <a:gd name="connsiteX342" fmla="*/ 2029913 w 3093908"/>
              <a:gd name="connsiteY342" fmla="*/ 1130523 h 2557868"/>
              <a:gd name="connsiteX343" fmla="*/ 2039814 w 3093908"/>
              <a:gd name="connsiteY343" fmla="*/ 1140567 h 2557868"/>
              <a:gd name="connsiteX344" fmla="*/ 2053117 w 3093908"/>
              <a:gd name="connsiteY344" fmla="*/ 1143706 h 2557868"/>
              <a:gd name="connsiteX345" fmla="*/ 2068277 w 3093908"/>
              <a:gd name="connsiteY345" fmla="*/ 1145589 h 2557868"/>
              <a:gd name="connsiteX346" fmla="*/ 2084675 w 3093908"/>
              <a:gd name="connsiteY346" fmla="*/ 1148728 h 2557868"/>
              <a:gd name="connsiteX347" fmla="*/ 2101382 w 3093908"/>
              <a:gd name="connsiteY347" fmla="*/ 1151866 h 2557868"/>
              <a:gd name="connsiteX348" fmla="*/ 2117780 w 3093908"/>
              <a:gd name="connsiteY348" fmla="*/ 1185136 h 2557868"/>
              <a:gd name="connsiteX349" fmla="*/ 2127681 w 3093908"/>
              <a:gd name="connsiteY349" fmla="*/ 1188274 h 2557868"/>
              <a:gd name="connsiteX350" fmla="*/ 2149338 w 3093908"/>
              <a:gd name="connsiteY350" fmla="*/ 1188274 h 2557868"/>
              <a:gd name="connsiteX351" fmla="*/ 2177492 w 3093908"/>
              <a:gd name="connsiteY351" fmla="*/ 1192040 h 2557868"/>
              <a:gd name="connsiteX352" fmla="*/ 2207194 w 3093908"/>
              <a:gd name="connsiteY352" fmla="*/ 1192041 h 2557868"/>
              <a:gd name="connsiteX353" fmla="*/ 2235349 w 3093908"/>
              <a:gd name="connsiteY353" fmla="*/ 1193296 h 2557868"/>
              <a:gd name="connsiteX354" fmla="*/ 2258553 w 3093908"/>
              <a:gd name="connsiteY354" fmla="*/ 1195179 h 2557868"/>
              <a:gd name="connsiteX355" fmla="*/ 2287017 w 3093908"/>
              <a:gd name="connsiteY355" fmla="*/ 1203340 h 2557868"/>
              <a:gd name="connsiteX356" fmla="*/ 2321669 w 3093908"/>
              <a:gd name="connsiteY356" fmla="*/ 1213383 h 2557868"/>
              <a:gd name="connsiteX357" fmla="*/ 2356320 w 3093908"/>
              <a:gd name="connsiteY357" fmla="*/ 1221544 h 2557868"/>
              <a:gd name="connsiteX358" fmla="*/ 2389735 w 3093908"/>
              <a:gd name="connsiteY358" fmla="*/ 1229704 h 2557868"/>
              <a:gd name="connsiteX359" fmla="*/ 2417889 w 3093908"/>
              <a:gd name="connsiteY359" fmla="*/ 1234726 h 2557868"/>
              <a:gd name="connsiteX360" fmla="*/ 2450994 w 3093908"/>
              <a:gd name="connsiteY360" fmla="*/ 1236609 h 2557868"/>
              <a:gd name="connsiteX361" fmla="*/ 2487502 w 3093908"/>
              <a:gd name="connsiteY361" fmla="*/ 1236609 h 2557868"/>
              <a:gd name="connsiteX362" fmla="*/ 2525557 w 3093908"/>
              <a:gd name="connsiteY362" fmla="*/ 1234726 h 2557868"/>
              <a:gd name="connsiteX363" fmla="*/ 2560209 w 3093908"/>
              <a:gd name="connsiteY363" fmla="*/ 1234726 h 2557868"/>
              <a:gd name="connsiteX364" fmla="*/ 2591767 w 3093908"/>
              <a:gd name="connsiteY364" fmla="*/ 1239748 h 2557868"/>
              <a:gd name="connsiteX365" fmla="*/ 2600120 w 3093908"/>
              <a:gd name="connsiteY365" fmla="*/ 1221543 h 2557868"/>
              <a:gd name="connsiteX366" fmla="*/ 2613424 w 3093908"/>
              <a:gd name="connsiteY366" fmla="*/ 1208362 h 2557868"/>
              <a:gd name="connsiteX367" fmla="*/ 2626728 w 3093908"/>
              <a:gd name="connsiteY367" fmla="*/ 1193296 h 2557868"/>
              <a:gd name="connsiteX368" fmla="*/ 2634772 w 3093908"/>
              <a:gd name="connsiteY368" fmla="*/ 1180114 h 2557868"/>
              <a:gd name="connsiteX369" fmla="*/ 2643125 w 3093908"/>
              <a:gd name="connsiteY369" fmla="*/ 1161910 h 2557868"/>
              <a:gd name="connsiteX370" fmla="*/ 2644672 w 3093908"/>
              <a:gd name="connsiteY370" fmla="*/ 1143706 h 2557868"/>
              <a:gd name="connsiteX371" fmla="*/ 2643126 w 3093908"/>
              <a:gd name="connsiteY371" fmla="*/ 1130523 h 2557868"/>
              <a:gd name="connsiteX372" fmla="*/ 2643126 w 3093908"/>
              <a:gd name="connsiteY372" fmla="*/ 1115458 h 2557868"/>
              <a:gd name="connsiteX373" fmla="*/ 2644673 w 3093908"/>
              <a:gd name="connsiteY373" fmla="*/ 1097254 h 2557868"/>
              <a:gd name="connsiteX374" fmla="*/ 2651479 w 3093908"/>
              <a:gd name="connsiteY374" fmla="*/ 1070889 h 2557868"/>
              <a:gd name="connsiteX375" fmla="*/ 2669734 w 3093908"/>
              <a:gd name="connsiteY375" fmla="*/ 1031343 h 2557868"/>
              <a:gd name="connsiteX376" fmla="*/ 2691081 w 3093908"/>
              <a:gd name="connsiteY376" fmla="*/ 991168 h 2557868"/>
              <a:gd name="connsiteX377" fmla="*/ 2706241 w 3093908"/>
              <a:gd name="connsiteY377" fmla="*/ 951621 h 2557868"/>
              <a:gd name="connsiteX378" fmla="*/ 2712738 w 3093908"/>
              <a:gd name="connsiteY378" fmla="*/ 923374 h 2557868"/>
              <a:gd name="connsiteX379" fmla="*/ 2719545 w 3093908"/>
              <a:gd name="connsiteY379" fmla="*/ 888849 h 2557868"/>
              <a:gd name="connsiteX380" fmla="*/ 2722639 w 3093908"/>
              <a:gd name="connsiteY380" fmla="*/ 853697 h 2557868"/>
              <a:gd name="connsiteX381" fmla="*/ 2729446 w 3093908"/>
              <a:gd name="connsiteY381" fmla="*/ 820427 h 2557868"/>
              <a:gd name="connsiteX382" fmla="*/ 2735943 w 3093908"/>
              <a:gd name="connsiteY382" fmla="*/ 790924 h 2557868"/>
              <a:gd name="connsiteX383" fmla="*/ 2744297 w 3093908"/>
              <a:gd name="connsiteY383" fmla="*/ 765815 h 2557868"/>
              <a:gd name="connsiteX384" fmla="*/ 2757600 w 3093908"/>
              <a:gd name="connsiteY384" fmla="*/ 747611 h 2557868"/>
              <a:gd name="connsiteX385" fmla="*/ 2772451 w 3093908"/>
              <a:gd name="connsiteY385" fmla="*/ 728152 h 2557868"/>
              <a:gd name="connsiteX386" fmla="*/ 2782351 w 3093908"/>
              <a:gd name="connsiteY386" fmla="*/ 706181 h 2557868"/>
              <a:gd name="connsiteX387" fmla="*/ 2788849 w 3093908"/>
              <a:gd name="connsiteY387" fmla="*/ 677933 h 2557868"/>
              <a:gd name="connsiteX388" fmla="*/ 2788849 w 3093908"/>
              <a:gd name="connsiteY388" fmla="*/ 656591 h 2557868"/>
              <a:gd name="connsiteX389" fmla="*/ 2788849 w 3093908"/>
              <a:gd name="connsiteY389" fmla="*/ 638387 h 2557868"/>
              <a:gd name="connsiteX390" fmla="*/ 2787302 w 3093908"/>
              <a:gd name="connsiteY390" fmla="*/ 618299 h 2557868"/>
              <a:gd name="connsiteX391" fmla="*/ 2785754 w 3093908"/>
              <a:gd name="connsiteY391" fmla="*/ 598840 h 2557868"/>
              <a:gd name="connsiteX392" fmla="*/ 2788849 w 3093908"/>
              <a:gd name="connsiteY392" fmla="*/ 575614 h 2557868"/>
              <a:gd name="connsiteX393" fmla="*/ 2749247 w 3093908"/>
              <a:gd name="connsiteY393" fmla="*/ 540461 h 2557868"/>
              <a:gd name="connsiteX394" fmla="*/ 2709335 w 3093908"/>
              <a:gd name="connsiteY394" fmla="*/ 502798 h 2557868"/>
              <a:gd name="connsiteX395" fmla="*/ 2676230 w 3093908"/>
              <a:gd name="connsiteY395" fmla="*/ 461368 h 2557868"/>
              <a:gd name="connsiteX396" fmla="*/ 2648076 w 3093908"/>
              <a:gd name="connsiteY396" fmla="*/ 414916 h 2557868"/>
              <a:gd name="connsiteX397" fmla="*/ 2624872 w 3093908"/>
              <a:gd name="connsiteY397" fmla="*/ 361559 h 2557868"/>
              <a:gd name="connsiteX398" fmla="*/ 2598573 w 3093908"/>
              <a:gd name="connsiteY398" fmla="*/ 275561 h 2557868"/>
              <a:gd name="connsiteX399" fmla="*/ 2619921 w 3093908"/>
              <a:gd name="connsiteY399" fmla="*/ 260496 h 2557868"/>
              <a:gd name="connsiteX400" fmla="*/ 2644673 w 3093908"/>
              <a:gd name="connsiteY400" fmla="*/ 254219 h 2557868"/>
              <a:gd name="connsiteX401" fmla="*/ 2673137 w 3093908"/>
              <a:gd name="connsiteY401" fmla="*/ 241036 h 2557868"/>
              <a:gd name="connsiteX402" fmla="*/ 1148920 w 3093908"/>
              <a:gd name="connsiteY402" fmla="*/ 0 h 2557868"/>
              <a:gd name="connsiteX403" fmla="*/ 1238794 w 3093908"/>
              <a:gd name="connsiteY403" fmla="*/ 28794 h 2557868"/>
              <a:gd name="connsiteX404" fmla="*/ 1257447 w 3093908"/>
              <a:gd name="connsiteY404" fmla="*/ 42343 h 2557868"/>
              <a:gd name="connsiteX405" fmla="*/ 1267621 w 3093908"/>
              <a:gd name="connsiteY405" fmla="*/ 62668 h 2557868"/>
              <a:gd name="connsiteX406" fmla="*/ 1276100 w 3093908"/>
              <a:gd name="connsiteY406" fmla="*/ 81299 h 2557868"/>
              <a:gd name="connsiteX407" fmla="*/ 1286274 w 3093908"/>
              <a:gd name="connsiteY407" fmla="*/ 103318 h 2557868"/>
              <a:gd name="connsiteX408" fmla="*/ 1294753 w 3093908"/>
              <a:gd name="connsiteY408" fmla="*/ 123643 h 2557868"/>
              <a:gd name="connsiteX409" fmla="*/ 1350712 w 3093908"/>
              <a:gd name="connsiteY409" fmla="*/ 155824 h 2557868"/>
              <a:gd name="connsiteX410" fmla="*/ 1371061 w 3093908"/>
              <a:gd name="connsiteY410" fmla="*/ 176149 h 2557868"/>
              <a:gd name="connsiteX411" fmla="*/ 1393105 w 3093908"/>
              <a:gd name="connsiteY411" fmla="*/ 204942 h 2557868"/>
              <a:gd name="connsiteX412" fmla="*/ 1413454 w 3093908"/>
              <a:gd name="connsiteY412" fmla="*/ 237123 h 2557868"/>
              <a:gd name="connsiteX413" fmla="*/ 1428715 w 3093908"/>
              <a:gd name="connsiteY413" fmla="*/ 270998 h 2557868"/>
              <a:gd name="connsiteX414" fmla="*/ 1442281 w 3093908"/>
              <a:gd name="connsiteY414" fmla="*/ 296404 h 2557868"/>
              <a:gd name="connsiteX415" fmla="*/ 1442281 w 3093908"/>
              <a:gd name="connsiteY415" fmla="*/ 379397 h 2557868"/>
              <a:gd name="connsiteX416" fmla="*/ 1447368 w 3093908"/>
              <a:gd name="connsiteY416" fmla="*/ 406497 h 2557868"/>
              <a:gd name="connsiteX417" fmla="*/ 1457543 w 3093908"/>
              <a:gd name="connsiteY417" fmla="*/ 425129 h 2557868"/>
              <a:gd name="connsiteX418" fmla="*/ 1466021 w 3093908"/>
              <a:gd name="connsiteY418" fmla="*/ 443760 h 2557868"/>
              <a:gd name="connsiteX419" fmla="*/ 1472804 w 3093908"/>
              <a:gd name="connsiteY419" fmla="*/ 460697 h 2557868"/>
              <a:gd name="connsiteX420" fmla="*/ 1479587 w 3093908"/>
              <a:gd name="connsiteY420" fmla="*/ 475941 h 2557868"/>
              <a:gd name="connsiteX421" fmla="*/ 1482979 w 3093908"/>
              <a:gd name="connsiteY421" fmla="*/ 494572 h 2557868"/>
              <a:gd name="connsiteX422" fmla="*/ 1482979 w 3093908"/>
              <a:gd name="connsiteY422" fmla="*/ 516590 h 2557868"/>
              <a:gd name="connsiteX423" fmla="*/ 1481283 w 3093908"/>
              <a:gd name="connsiteY423" fmla="*/ 543690 h 2557868"/>
              <a:gd name="connsiteX424" fmla="*/ 1474500 w 3093908"/>
              <a:gd name="connsiteY424" fmla="*/ 580952 h 2557868"/>
              <a:gd name="connsiteX425" fmla="*/ 1467717 w 3093908"/>
              <a:gd name="connsiteY425" fmla="*/ 618215 h 2557868"/>
              <a:gd name="connsiteX426" fmla="*/ 1467717 w 3093908"/>
              <a:gd name="connsiteY426" fmla="*/ 652089 h 2557868"/>
              <a:gd name="connsiteX427" fmla="*/ 1467717 w 3093908"/>
              <a:gd name="connsiteY427" fmla="*/ 677495 h 2557868"/>
              <a:gd name="connsiteX428" fmla="*/ 1469413 w 3093908"/>
              <a:gd name="connsiteY428" fmla="*/ 699514 h 2557868"/>
              <a:gd name="connsiteX429" fmla="*/ 1469413 w 3093908"/>
              <a:gd name="connsiteY429" fmla="*/ 721533 h 2557868"/>
              <a:gd name="connsiteX430" fmla="*/ 1466021 w 3093908"/>
              <a:gd name="connsiteY430" fmla="*/ 740164 h 2557868"/>
              <a:gd name="connsiteX431" fmla="*/ 1457543 w 3093908"/>
              <a:gd name="connsiteY431" fmla="*/ 758795 h 2557868"/>
              <a:gd name="connsiteX432" fmla="*/ 1437194 w 3093908"/>
              <a:gd name="connsiteY432" fmla="*/ 779120 h 2557868"/>
              <a:gd name="connsiteX433" fmla="*/ 1406671 w 3093908"/>
              <a:gd name="connsiteY433" fmla="*/ 802832 h 2557868"/>
              <a:gd name="connsiteX434" fmla="*/ 1406671 w 3093908"/>
              <a:gd name="connsiteY434" fmla="*/ 860419 h 2557868"/>
              <a:gd name="connsiteX435" fmla="*/ 1420237 w 3093908"/>
              <a:gd name="connsiteY435" fmla="*/ 863807 h 2557868"/>
              <a:gd name="connsiteX436" fmla="*/ 1423628 w 3093908"/>
              <a:gd name="connsiteY436" fmla="*/ 870582 h 2557868"/>
              <a:gd name="connsiteX437" fmla="*/ 1423628 w 3093908"/>
              <a:gd name="connsiteY437" fmla="*/ 882438 h 2557868"/>
              <a:gd name="connsiteX438" fmla="*/ 1423628 w 3093908"/>
              <a:gd name="connsiteY438" fmla="*/ 897682 h 2557868"/>
              <a:gd name="connsiteX439" fmla="*/ 1410062 w 3093908"/>
              <a:gd name="connsiteY439" fmla="*/ 912925 h 2557868"/>
              <a:gd name="connsiteX440" fmla="*/ 1401584 w 3093908"/>
              <a:gd name="connsiteY440" fmla="*/ 926475 h 2557868"/>
              <a:gd name="connsiteX441" fmla="*/ 1388018 w 3093908"/>
              <a:gd name="connsiteY441" fmla="*/ 938332 h 2557868"/>
              <a:gd name="connsiteX442" fmla="*/ 1372756 w 3093908"/>
              <a:gd name="connsiteY442" fmla="*/ 948494 h 2557868"/>
              <a:gd name="connsiteX443" fmla="*/ 1345625 w 3093908"/>
              <a:gd name="connsiteY443" fmla="*/ 934944 h 2557868"/>
              <a:gd name="connsiteX444" fmla="*/ 1308319 w 3093908"/>
              <a:gd name="connsiteY444" fmla="*/ 923088 h 2557868"/>
              <a:gd name="connsiteX445" fmla="*/ 1264230 w 3093908"/>
              <a:gd name="connsiteY445" fmla="*/ 912925 h 2557868"/>
              <a:gd name="connsiteX446" fmla="*/ 1216749 w 3093908"/>
              <a:gd name="connsiteY446" fmla="*/ 901069 h 2557868"/>
              <a:gd name="connsiteX447" fmla="*/ 1169269 w 3093908"/>
              <a:gd name="connsiteY447" fmla="*/ 890907 h 2557868"/>
              <a:gd name="connsiteX448" fmla="*/ 1123484 w 3093908"/>
              <a:gd name="connsiteY448" fmla="*/ 879050 h 2557868"/>
              <a:gd name="connsiteX449" fmla="*/ 1079395 w 3093908"/>
              <a:gd name="connsiteY449" fmla="*/ 867194 h 2557868"/>
              <a:gd name="connsiteX450" fmla="*/ 1043785 w 3093908"/>
              <a:gd name="connsiteY450" fmla="*/ 851951 h 2557868"/>
              <a:gd name="connsiteX451" fmla="*/ 1014957 w 3093908"/>
              <a:gd name="connsiteY451" fmla="*/ 836707 h 2557868"/>
              <a:gd name="connsiteX452" fmla="*/ 999696 w 3093908"/>
              <a:gd name="connsiteY452" fmla="*/ 814688 h 2557868"/>
              <a:gd name="connsiteX453" fmla="*/ 996304 w 3093908"/>
              <a:gd name="connsiteY453" fmla="*/ 802832 h 2557868"/>
              <a:gd name="connsiteX454" fmla="*/ 996304 w 3093908"/>
              <a:gd name="connsiteY454" fmla="*/ 787588 h 2557868"/>
              <a:gd name="connsiteX455" fmla="*/ 996304 w 3093908"/>
              <a:gd name="connsiteY455" fmla="*/ 774039 h 2557868"/>
              <a:gd name="connsiteX456" fmla="*/ 992913 w 3093908"/>
              <a:gd name="connsiteY456" fmla="*/ 763876 h 2557868"/>
              <a:gd name="connsiteX457" fmla="*/ 970868 w 3093908"/>
              <a:gd name="connsiteY457" fmla="*/ 730002 h 2557868"/>
              <a:gd name="connsiteX458" fmla="*/ 938650 w 3093908"/>
              <a:gd name="connsiteY458" fmla="*/ 696127 h 2557868"/>
              <a:gd name="connsiteX459" fmla="*/ 903039 w 3093908"/>
              <a:gd name="connsiteY459" fmla="*/ 660558 h 2557868"/>
              <a:gd name="connsiteX460" fmla="*/ 865733 w 3093908"/>
              <a:gd name="connsiteY460" fmla="*/ 628377 h 2557868"/>
              <a:gd name="connsiteX461" fmla="*/ 836906 w 3093908"/>
              <a:gd name="connsiteY461" fmla="*/ 596196 h 2557868"/>
              <a:gd name="connsiteX462" fmla="*/ 813166 w 3093908"/>
              <a:gd name="connsiteY462" fmla="*/ 562321 h 2557868"/>
              <a:gd name="connsiteX463" fmla="*/ 796208 w 3093908"/>
              <a:gd name="connsiteY463" fmla="*/ 519978 h 2557868"/>
              <a:gd name="connsiteX464" fmla="*/ 782642 w 3093908"/>
              <a:gd name="connsiteY464" fmla="*/ 472553 h 2557868"/>
              <a:gd name="connsiteX465" fmla="*/ 775860 w 3093908"/>
              <a:gd name="connsiteY465" fmla="*/ 420047 h 2557868"/>
              <a:gd name="connsiteX466" fmla="*/ 775860 w 3093908"/>
              <a:gd name="connsiteY466" fmla="*/ 365847 h 2557868"/>
              <a:gd name="connsiteX467" fmla="*/ 782642 w 3093908"/>
              <a:gd name="connsiteY467" fmla="*/ 316729 h 2557868"/>
              <a:gd name="connsiteX468" fmla="*/ 794513 w 3093908"/>
              <a:gd name="connsiteY468" fmla="*/ 267611 h 2557868"/>
              <a:gd name="connsiteX469" fmla="*/ 809774 w 3093908"/>
              <a:gd name="connsiteY469" fmla="*/ 228655 h 2557868"/>
              <a:gd name="connsiteX470" fmla="*/ 831819 w 3093908"/>
              <a:gd name="connsiteY470" fmla="*/ 196474 h 2557868"/>
              <a:gd name="connsiteX471" fmla="*/ 819949 w 3093908"/>
              <a:gd name="connsiteY471" fmla="*/ 177843 h 2557868"/>
              <a:gd name="connsiteX472" fmla="*/ 826731 w 3093908"/>
              <a:gd name="connsiteY472" fmla="*/ 177842 h 2557868"/>
              <a:gd name="connsiteX473" fmla="*/ 841993 w 3093908"/>
              <a:gd name="connsiteY473" fmla="*/ 171067 h 2557868"/>
              <a:gd name="connsiteX474" fmla="*/ 852167 w 3093908"/>
              <a:gd name="connsiteY474" fmla="*/ 157517 h 2557868"/>
              <a:gd name="connsiteX475" fmla="*/ 862342 w 3093908"/>
              <a:gd name="connsiteY475" fmla="*/ 142274 h 2557868"/>
              <a:gd name="connsiteX476" fmla="*/ 870821 w 3093908"/>
              <a:gd name="connsiteY476" fmla="*/ 130418 h 2557868"/>
              <a:gd name="connsiteX477" fmla="*/ 880995 w 3093908"/>
              <a:gd name="connsiteY477" fmla="*/ 118562 h 2557868"/>
              <a:gd name="connsiteX478" fmla="*/ 916605 w 3093908"/>
              <a:gd name="connsiteY478" fmla="*/ 99931 h 2557868"/>
              <a:gd name="connsiteX479" fmla="*/ 952215 w 3093908"/>
              <a:gd name="connsiteY479" fmla="*/ 86381 h 2557868"/>
              <a:gd name="connsiteX480" fmla="*/ 989521 w 3093908"/>
              <a:gd name="connsiteY480" fmla="*/ 67749 h 2557868"/>
              <a:gd name="connsiteX481" fmla="*/ 992913 w 3093908"/>
              <a:gd name="connsiteY481" fmla="*/ 67749 h 2557868"/>
              <a:gd name="connsiteX482" fmla="*/ 999696 w 3093908"/>
              <a:gd name="connsiteY482" fmla="*/ 40650 h 2557868"/>
              <a:gd name="connsiteX483" fmla="*/ 1014957 w 3093908"/>
              <a:gd name="connsiteY483" fmla="*/ 42343 h 2557868"/>
              <a:gd name="connsiteX484" fmla="*/ 1026827 w 3093908"/>
              <a:gd name="connsiteY484" fmla="*/ 44037 h 2557868"/>
              <a:gd name="connsiteX485" fmla="*/ 1037002 w 3093908"/>
              <a:gd name="connsiteY485" fmla="*/ 45731 h 2557868"/>
              <a:gd name="connsiteX486" fmla="*/ 1050568 w 3093908"/>
              <a:gd name="connsiteY486" fmla="*/ 50812 h 2557868"/>
              <a:gd name="connsiteX487" fmla="*/ 1052263 w 3093908"/>
              <a:gd name="connsiteY487" fmla="*/ 42343 h 2557868"/>
              <a:gd name="connsiteX488" fmla="*/ 1055655 w 3093908"/>
              <a:gd name="connsiteY488" fmla="*/ 35568 h 2557868"/>
              <a:gd name="connsiteX489" fmla="*/ 1057351 w 3093908"/>
              <a:gd name="connsiteY489" fmla="*/ 30487 h 2557868"/>
              <a:gd name="connsiteX490" fmla="*/ 1060742 w 3093908"/>
              <a:gd name="connsiteY490" fmla="*/ 28793 h 2557868"/>
              <a:gd name="connsiteX491" fmla="*/ 1065829 w 3093908"/>
              <a:gd name="connsiteY491" fmla="*/ 27100 h 2557868"/>
              <a:gd name="connsiteX492" fmla="*/ 1072612 w 3093908"/>
              <a:gd name="connsiteY492" fmla="*/ 25406 h 2557868"/>
              <a:gd name="connsiteX493" fmla="*/ 1082786 w 3093908"/>
              <a:gd name="connsiteY493" fmla="*/ 22018 h 2557868"/>
              <a:gd name="connsiteX494" fmla="*/ 1104831 w 3093908"/>
              <a:gd name="connsiteY494" fmla="*/ 15243 h 2557868"/>
              <a:gd name="connsiteX495" fmla="*/ 1126875 w 3093908"/>
              <a:gd name="connsiteY495" fmla="*/ 8469 h 255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3093908" h="2557868">
                <a:moveTo>
                  <a:pt x="1380104" y="960640"/>
                </a:moveTo>
                <a:lnTo>
                  <a:pt x="1404926" y="974839"/>
                </a:lnTo>
                <a:lnTo>
                  <a:pt x="1419110" y="987262"/>
                </a:lnTo>
                <a:lnTo>
                  <a:pt x="1426202" y="994361"/>
                </a:lnTo>
                <a:lnTo>
                  <a:pt x="1426202" y="997911"/>
                </a:lnTo>
                <a:lnTo>
                  <a:pt x="1419110" y="1026307"/>
                </a:lnTo>
                <a:lnTo>
                  <a:pt x="1417337" y="1045830"/>
                </a:lnTo>
                <a:lnTo>
                  <a:pt x="1413791" y="1058253"/>
                </a:lnTo>
                <a:lnTo>
                  <a:pt x="1413791" y="1065352"/>
                </a:lnTo>
                <a:lnTo>
                  <a:pt x="1413791" y="1067128"/>
                </a:lnTo>
                <a:lnTo>
                  <a:pt x="1420883" y="1090200"/>
                </a:lnTo>
                <a:lnTo>
                  <a:pt x="1427975" y="1120371"/>
                </a:lnTo>
                <a:lnTo>
                  <a:pt x="1442159" y="1143443"/>
                </a:lnTo>
                <a:lnTo>
                  <a:pt x="1452797" y="1161191"/>
                </a:lnTo>
                <a:lnTo>
                  <a:pt x="1461662" y="1175389"/>
                </a:lnTo>
                <a:lnTo>
                  <a:pt x="1466982" y="1177164"/>
                </a:lnTo>
                <a:lnTo>
                  <a:pt x="1491804" y="1205561"/>
                </a:lnTo>
                <a:lnTo>
                  <a:pt x="1507761" y="1223308"/>
                </a:lnTo>
                <a:lnTo>
                  <a:pt x="1518399" y="1237507"/>
                </a:lnTo>
                <a:lnTo>
                  <a:pt x="1520172" y="1241056"/>
                </a:lnTo>
                <a:lnTo>
                  <a:pt x="1543221" y="1290751"/>
                </a:lnTo>
                <a:lnTo>
                  <a:pt x="1566271" y="1342219"/>
                </a:lnTo>
                <a:lnTo>
                  <a:pt x="1589320" y="1395463"/>
                </a:lnTo>
                <a:lnTo>
                  <a:pt x="1608823" y="1448707"/>
                </a:lnTo>
                <a:lnTo>
                  <a:pt x="1628326" y="1501950"/>
                </a:lnTo>
                <a:lnTo>
                  <a:pt x="1646057" y="1551644"/>
                </a:lnTo>
                <a:lnTo>
                  <a:pt x="1662014" y="1597789"/>
                </a:lnTo>
                <a:lnTo>
                  <a:pt x="1676198" y="1638609"/>
                </a:lnTo>
                <a:lnTo>
                  <a:pt x="1685063" y="1674105"/>
                </a:lnTo>
                <a:lnTo>
                  <a:pt x="1693928" y="1698952"/>
                </a:lnTo>
                <a:lnTo>
                  <a:pt x="1699247" y="1714925"/>
                </a:lnTo>
                <a:lnTo>
                  <a:pt x="1701020" y="1722024"/>
                </a:lnTo>
                <a:lnTo>
                  <a:pt x="1715204" y="1762844"/>
                </a:lnTo>
                <a:lnTo>
                  <a:pt x="1725842" y="1814313"/>
                </a:lnTo>
                <a:lnTo>
                  <a:pt x="1740026" y="1871106"/>
                </a:lnTo>
                <a:lnTo>
                  <a:pt x="1752438" y="1933224"/>
                </a:lnTo>
                <a:lnTo>
                  <a:pt x="1763076" y="2000666"/>
                </a:lnTo>
                <a:lnTo>
                  <a:pt x="1775487" y="2066333"/>
                </a:lnTo>
                <a:lnTo>
                  <a:pt x="1784352" y="2135550"/>
                </a:lnTo>
                <a:lnTo>
                  <a:pt x="1793217" y="2199442"/>
                </a:lnTo>
                <a:lnTo>
                  <a:pt x="1802082" y="2265109"/>
                </a:lnTo>
                <a:lnTo>
                  <a:pt x="1810947" y="2321902"/>
                </a:lnTo>
                <a:lnTo>
                  <a:pt x="1816266" y="2371596"/>
                </a:lnTo>
                <a:lnTo>
                  <a:pt x="1822384" y="2409869"/>
                </a:lnTo>
                <a:lnTo>
                  <a:pt x="1568614" y="2444853"/>
                </a:lnTo>
                <a:lnTo>
                  <a:pt x="1560952" y="2376921"/>
                </a:lnTo>
                <a:lnTo>
                  <a:pt x="1550313" y="2218965"/>
                </a:lnTo>
                <a:lnTo>
                  <a:pt x="1544994" y="2146198"/>
                </a:lnTo>
                <a:lnTo>
                  <a:pt x="1537902" y="2078757"/>
                </a:lnTo>
                <a:lnTo>
                  <a:pt x="1534356" y="2018414"/>
                </a:lnTo>
                <a:lnTo>
                  <a:pt x="1527264" y="1963395"/>
                </a:lnTo>
                <a:lnTo>
                  <a:pt x="1521945" y="1919025"/>
                </a:lnTo>
                <a:lnTo>
                  <a:pt x="1518399" y="1885305"/>
                </a:lnTo>
                <a:lnTo>
                  <a:pt x="1514853" y="1864007"/>
                </a:lnTo>
                <a:lnTo>
                  <a:pt x="1514853" y="1855133"/>
                </a:lnTo>
                <a:lnTo>
                  <a:pt x="1507761" y="1817863"/>
                </a:lnTo>
                <a:lnTo>
                  <a:pt x="1500669" y="1778817"/>
                </a:lnTo>
                <a:lnTo>
                  <a:pt x="1491804" y="1739772"/>
                </a:lnTo>
                <a:lnTo>
                  <a:pt x="1482939" y="1706051"/>
                </a:lnTo>
                <a:lnTo>
                  <a:pt x="1474074" y="1674105"/>
                </a:lnTo>
                <a:lnTo>
                  <a:pt x="1466982" y="1651033"/>
                </a:lnTo>
                <a:lnTo>
                  <a:pt x="1461662" y="1635059"/>
                </a:lnTo>
                <a:lnTo>
                  <a:pt x="1461662" y="1627960"/>
                </a:lnTo>
                <a:lnTo>
                  <a:pt x="1410245" y="1471779"/>
                </a:lnTo>
                <a:lnTo>
                  <a:pt x="1360601" y="1331571"/>
                </a:lnTo>
                <a:lnTo>
                  <a:pt x="1349962" y="1297850"/>
                </a:lnTo>
                <a:lnTo>
                  <a:pt x="1342870" y="1260579"/>
                </a:lnTo>
                <a:lnTo>
                  <a:pt x="1341097" y="1223309"/>
                </a:lnTo>
                <a:lnTo>
                  <a:pt x="1339324" y="1189588"/>
                </a:lnTo>
                <a:lnTo>
                  <a:pt x="1341097" y="1157641"/>
                </a:lnTo>
                <a:lnTo>
                  <a:pt x="1342870" y="1131020"/>
                </a:lnTo>
                <a:lnTo>
                  <a:pt x="1342870" y="1115047"/>
                </a:lnTo>
                <a:lnTo>
                  <a:pt x="1344643" y="1107948"/>
                </a:lnTo>
                <a:lnTo>
                  <a:pt x="1325140" y="1090200"/>
                </a:lnTo>
                <a:lnTo>
                  <a:pt x="1303864" y="1072451"/>
                </a:lnTo>
                <a:lnTo>
                  <a:pt x="1286134" y="1052929"/>
                </a:lnTo>
                <a:lnTo>
                  <a:pt x="1271949" y="1040506"/>
                </a:lnTo>
                <a:lnTo>
                  <a:pt x="1261312" y="1029857"/>
                </a:lnTo>
                <a:lnTo>
                  <a:pt x="1257765" y="1026307"/>
                </a:lnTo>
                <a:lnTo>
                  <a:pt x="1273723" y="1003235"/>
                </a:lnTo>
                <a:lnTo>
                  <a:pt x="1287907" y="983712"/>
                </a:lnTo>
                <a:lnTo>
                  <a:pt x="1294999" y="978388"/>
                </a:lnTo>
                <a:lnTo>
                  <a:pt x="1300318" y="973064"/>
                </a:lnTo>
                <a:lnTo>
                  <a:pt x="1328686" y="974838"/>
                </a:lnTo>
                <a:lnTo>
                  <a:pt x="1351735" y="973063"/>
                </a:lnTo>
                <a:lnTo>
                  <a:pt x="1365920" y="971289"/>
                </a:lnTo>
                <a:lnTo>
                  <a:pt x="1374785" y="965965"/>
                </a:lnTo>
                <a:lnTo>
                  <a:pt x="1380104" y="964190"/>
                </a:lnTo>
                <a:close/>
                <a:moveTo>
                  <a:pt x="992526" y="897010"/>
                </a:moveTo>
                <a:cubicBezTo>
                  <a:pt x="995929" y="908936"/>
                  <a:pt x="999023" y="921491"/>
                  <a:pt x="1002426" y="933418"/>
                </a:cubicBezTo>
                <a:cubicBezTo>
                  <a:pt x="1007995" y="944716"/>
                  <a:pt x="1013564" y="956643"/>
                  <a:pt x="1019133" y="967943"/>
                </a:cubicBezTo>
                <a:cubicBezTo>
                  <a:pt x="1026249" y="978614"/>
                  <a:pt x="1033675" y="988657"/>
                  <a:pt x="1040791" y="999329"/>
                </a:cubicBezTo>
                <a:lnTo>
                  <a:pt x="1062139" y="1031343"/>
                </a:lnTo>
                <a:lnTo>
                  <a:pt x="1080393" y="1060846"/>
                </a:lnTo>
                <a:lnTo>
                  <a:pt x="1116901" y="1130523"/>
                </a:lnTo>
                <a:cubicBezTo>
                  <a:pt x="1128039" y="1155632"/>
                  <a:pt x="1138867" y="1181369"/>
                  <a:pt x="1150006" y="1206478"/>
                </a:cubicBezTo>
                <a:cubicBezTo>
                  <a:pt x="1159906" y="1232215"/>
                  <a:pt x="1170116" y="1257324"/>
                  <a:pt x="1180017" y="1283061"/>
                </a:cubicBezTo>
                <a:lnTo>
                  <a:pt x="1218072" y="1407351"/>
                </a:lnTo>
                <a:cubicBezTo>
                  <a:pt x="1229519" y="1450664"/>
                  <a:pt x="1241276" y="1493349"/>
                  <a:pt x="1252723" y="1536662"/>
                </a:cubicBezTo>
                <a:cubicBezTo>
                  <a:pt x="1262005" y="1579347"/>
                  <a:pt x="1271596" y="1622660"/>
                  <a:pt x="1280878" y="1665346"/>
                </a:cubicBezTo>
                <a:cubicBezTo>
                  <a:pt x="1289231" y="1709914"/>
                  <a:pt x="1297585" y="1753855"/>
                  <a:pt x="1305939" y="1798424"/>
                </a:cubicBezTo>
                <a:cubicBezTo>
                  <a:pt x="1315220" y="1844247"/>
                  <a:pt x="1324811" y="1890071"/>
                  <a:pt x="1334093" y="1935896"/>
                </a:cubicBezTo>
                <a:cubicBezTo>
                  <a:pt x="1343994" y="1982347"/>
                  <a:pt x="1353894" y="2028171"/>
                  <a:pt x="1363795" y="2074623"/>
                </a:cubicBezTo>
                <a:cubicBezTo>
                  <a:pt x="1370292" y="2102243"/>
                  <a:pt x="1377099" y="2129863"/>
                  <a:pt x="1383596" y="2157482"/>
                </a:cubicBezTo>
                <a:cubicBezTo>
                  <a:pt x="1390402" y="2185730"/>
                  <a:pt x="1396900" y="2213978"/>
                  <a:pt x="1403706" y="2242225"/>
                </a:cubicBezTo>
                <a:cubicBezTo>
                  <a:pt x="1408656" y="2271101"/>
                  <a:pt x="1413607" y="2299348"/>
                  <a:pt x="1418557" y="2328224"/>
                </a:cubicBezTo>
                <a:cubicBezTo>
                  <a:pt x="1422888" y="2357727"/>
                  <a:pt x="1427529" y="2386602"/>
                  <a:pt x="1431861" y="2416106"/>
                </a:cubicBezTo>
                <a:lnTo>
                  <a:pt x="1436794" y="2463025"/>
                </a:lnTo>
                <a:lnTo>
                  <a:pt x="748798" y="2557868"/>
                </a:lnTo>
                <a:lnTo>
                  <a:pt x="745632" y="2527213"/>
                </a:lnTo>
                <a:cubicBezTo>
                  <a:pt x="746869" y="2505243"/>
                  <a:pt x="747798" y="2482645"/>
                  <a:pt x="749035" y="2460674"/>
                </a:cubicBezTo>
                <a:cubicBezTo>
                  <a:pt x="750273" y="2436193"/>
                  <a:pt x="751201" y="2412339"/>
                  <a:pt x="752438" y="2387858"/>
                </a:cubicBezTo>
                <a:cubicBezTo>
                  <a:pt x="753985" y="2362749"/>
                  <a:pt x="755842" y="2338268"/>
                  <a:pt x="757389" y="2313159"/>
                </a:cubicBezTo>
                <a:cubicBezTo>
                  <a:pt x="758008" y="2287422"/>
                  <a:pt x="758317" y="2261057"/>
                  <a:pt x="758936" y="2235321"/>
                </a:cubicBezTo>
                <a:cubicBezTo>
                  <a:pt x="758317" y="2210839"/>
                  <a:pt x="758007" y="2186985"/>
                  <a:pt x="757389" y="2162505"/>
                </a:cubicBezTo>
                <a:lnTo>
                  <a:pt x="749035" y="2096593"/>
                </a:lnTo>
                <a:cubicBezTo>
                  <a:pt x="742847" y="2030682"/>
                  <a:pt x="736969" y="1965399"/>
                  <a:pt x="730781" y="1899487"/>
                </a:cubicBezTo>
                <a:cubicBezTo>
                  <a:pt x="729543" y="1910159"/>
                  <a:pt x="728615" y="1920202"/>
                  <a:pt x="727378" y="1930873"/>
                </a:cubicBezTo>
                <a:lnTo>
                  <a:pt x="715930" y="1954099"/>
                </a:lnTo>
                <a:cubicBezTo>
                  <a:pt x="712527" y="1960376"/>
                  <a:pt x="709433" y="1967282"/>
                  <a:pt x="706030" y="1973559"/>
                </a:cubicBezTo>
                <a:lnTo>
                  <a:pt x="697676" y="1990507"/>
                </a:lnTo>
                <a:cubicBezTo>
                  <a:pt x="696129" y="1996785"/>
                  <a:pt x="694273" y="2002434"/>
                  <a:pt x="692726" y="2008711"/>
                </a:cubicBezTo>
                <a:cubicBezTo>
                  <a:pt x="692417" y="2014361"/>
                  <a:pt x="692107" y="2019383"/>
                  <a:pt x="691798" y="2025032"/>
                </a:cubicBezTo>
                <a:lnTo>
                  <a:pt x="685920" y="2036959"/>
                </a:lnTo>
                <a:cubicBezTo>
                  <a:pt x="682516" y="2043864"/>
                  <a:pt x="679422" y="2051397"/>
                  <a:pt x="676019" y="2058302"/>
                </a:cubicBezTo>
                <a:lnTo>
                  <a:pt x="664571" y="2083411"/>
                </a:lnTo>
                <a:cubicBezTo>
                  <a:pt x="662406" y="2092827"/>
                  <a:pt x="659931" y="2101615"/>
                  <a:pt x="657765" y="2111031"/>
                </a:cubicBezTo>
                <a:lnTo>
                  <a:pt x="651268" y="2141161"/>
                </a:lnTo>
                <a:cubicBezTo>
                  <a:pt x="650030" y="2148694"/>
                  <a:pt x="649102" y="2156855"/>
                  <a:pt x="647864" y="2164388"/>
                </a:cubicBezTo>
                <a:cubicBezTo>
                  <a:pt x="647246" y="2170665"/>
                  <a:pt x="646936" y="2176314"/>
                  <a:pt x="646317" y="2182592"/>
                </a:cubicBezTo>
                <a:cubicBezTo>
                  <a:pt x="645080" y="2184475"/>
                  <a:pt x="644151" y="2186985"/>
                  <a:pt x="642914" y="2188869"/>
                </a:cubicBezTo>
                <a:lnTo>
                  <a:pt x="609809" y="2220883"/>
                </a:lnTo>
                <a:lnTo>
                  <a:pt x="578251" y="2247247"/>
                </a:lnTo>
                <a:lnTo>
                  <a:pt x="548550" y="2271729"/>
                </a:lnTo>
                <a:cubicBezTo>
                  <a:pt x="538649" y="2279261"/>
                  <a:pt x="528440" y="2286166"/>
                  <a:pt x="518539" y="2293699"/>
                </a:cubicBezTo>
                <a:lnTo>
                  <a:pt x="482340" y="2313158"/>
                </a:lnTo>
                <a:lnTo>
                  <a:pt x="437479" y="2330107"/>
                </a:lnTo>
                <a:lnTo>
                  <a:pt x="400971" y="2336384"/>
                </a:lnTo>
                <a:lnTo>
                  <a:pt x="369413" y="2331362"/>
                </a:lnTo>
                <a:lnTo>
                  <a:pt x="338164" y="2321947"/>
                </a:lnTo>
                <a:lnTo>
                  <a:pt x="311557" y="2301859"/>
                </a:lnTo>
                <a:cubicBezTo>
                  <a:pt x="302584" y="2294954"/>
                  <a:pt x="293921" y="2287422"/>
                  <a:pt x="284949" y="2280517"/>
                </a:cubicBezTo>
                <a:cubicBezTo>
                  <a:pt x="277214" y="2272356"/>
                  <a:pt x="269479" y="2263568"/>
                  <a:pt x="261745" y="2255408"/>
                </a:cubicBezTo>
                <a:lnTo>
                  <a:pt x="240397" y="2227160"/>
                </a:lnTo>
                <a:cubicBezTo>
                  <a:pt x="234209" y="2218372"/>
                  <a:pt x="228330" y="2209584"/>
                  <a:pt x="222143" y="2200796"/>
                </a:cubicBezTo>
                <a:cubicBezTo>
                  <a:pt x="216574" y="2193263"/>
                  <a:pt x="211005" y="2185103"/>
                  <a:pt x="205435" y="2177570"/>
                </a:cubicBezTo>
                <a:cubicBezTo>
                  <a:pt x="201104" y="2170665"/>
                  <a:pt x="196463" y="2164387"/>
                  <a:pt x="192132" y="2157482"/>
                </a:cubicBezTo>
                <a:cubicBezTo>
                  <a:pt x="188419" y="2153716"/>
                  <a:pt x="184397" y="2149950"/>
                  <a:pt x="180684" y="2146183"/>
                </a:cubicBezTo>
                <a:cubicBezTo>
                  <a:pt x="169546" y="2133001"/>
                  <a:pt x="158717" y="2119191"/>
                  <a:pt x="147579" y="2106009"/>
                </a:cubicBezTo>
                <a:lnTo>
                  <a:pt x="119425" y="2060185"/>
                </a:lnTo>
                <a:lnTo>
                  <a:pt x="96220" y="2003690"/>
                </a:lnTo>
                <a:cubicBezTo>
                  <a:pt x="90652" y="1983602"/>
                  <a:pt x="85082" y="1964143"/>
                  <a:pt x="79513" y="1944056"/>
                </a:cubicBezTo>
                <a:cubicBezTo>
                  <a:pt x="75182" y="1922085"/>
                  <a:pt x="70541" y="1899487"/>
                  <a:pt x="66210" y="1877517"/>
                </a:cubicBezTo>
                <a:cubicBezTo>
                  <a:pt x="64663" y="1854291"/>
                  <a:pt x="62806" y="1831065"/>
                  <a:pt x="61259" y="1807839"/>
                </a:cubicBezTo>
                <a:lnTo>
                  <a:pt x="61259" y="1740045"/>
                </a:lnTo>
                <a:lnTo>
                  <a:pt x="69613" y="1672250"/>
                </a:lnTo>
                <a:cubicBezTo>
                  <a:pt x="71160" y="1661579"/>
                  <a:pt x="73016" y="1651536"/>
                  <a:pt x="74563" y="1640864"/>
                </a:cubicBezTo>
                <a:cubicBezTo>
                  <a:pt x="73944" y="1630821"/>
                  <a:pt x="73635" y="1620777"/>
                  <a:pt x="73016" y="1610733"/>
                </a:cubicBezTo>
                <a:lnTo>
                  <a:pt x="73016" y="1581230"/>
                </a:lnTo>
                <a:lnTo>
                  <a:pt x="73016" y="1552983"/>
                </a:lnTo>
                <a:cubicBezTo>
                  <a:pt x="73944" y="1545450"/>
                  <a:pt x="75182" y="1537289"/>
                  <a:pt x="76110" y="1529757"/>
                </a:cubicBezTo>
                <a:cubicBezTo>
                  <a:pt x="70541" y="1512808"/>
                  <a:pt x="65282" y="1495232"/>
                  <a:pt x="59713" y="1478283"/>
                </a:cubicBezTo>
                <a:cubicBezTo>
                  <a:pt x="53215" y="1459452"/>
                  <a:pt x="46409" y="1440620"/>
                  <a:pt x="39911" y="1421788"/>
                </a:cubicBezTo>
                <a:cubicBezTo>
                  <a:pt x="34342" y="1402329"/>
                  <a:pt x="28773" y="1383497"/>
                  <a:pt x="23204" y="1364038"/>
                </a:cubicBezTo>
                <a:lnTo>
                  <a:pt x="8354" y="1307542"/>
                </a:lnTo>
                <a:cubicBezTo>
                  <a:pt x="5569" y="1288710"/>
                  <a:pt x="2785" y="1270506"/>
                  <a:pt x="0" y="1251675"/>
                </a:cubicBezTo>
                <a:lnTo>
                  <a:pt x="33105" y="1218405"/>
                </a:lnTo>
                <a:lnTo>
                  <a:pt x="79513" y="1192040"/>
                </a:lnTo>
                <a:lnTo>
                  <a:pt x="127469" y="1170070"/>
                </a:lnTo>
                <a:lnTo>
                  <a:pt x="184088" y="1155632"/>
                </a:lnTo>
                <a:lnTo>
                  <a:pt x="240397" y="1148727"/>
                </a:lnTo>
                <a:cubicBezTo>
                  <a:pt x="245347" y="1151866"/>
                  <a:pt x="250297" y="1155633"/>
                  <a:pt x="255247" y="1158771"/>
                </a:cubicBezTo>
                <a:cubicBezTo>
                  <a:pt x="260816" y="1160654"/>
                  <a:pt x="266076" y="1163165"/>
                  <a:pt x="271645" y="1165048"/>
                </a:cubicBezTo>
                <a:cubicBezTo>
                  <a:pt x="277833" y="1166932"/>
                  <a:pt x="283711" y="1168187"/>
                  <a:pt x="289899" y="1170070"/>
                </a:cubicBezTo>
                <a:cubicBezTo>
                  <a:pt x="295468" y="1172581"/>
                  <a:pt x="301037" y="1175720"/>
                  <a:pt x="306606" y="1178231"/>
                </a:cubicBezTo>
                <a:cubicBezTo>
                  <a:pt x="311557" y="1182625"/>
                  <a:pt x="316507" y="1187646"/>
                  <a:pt x="321457" y="1192040"/>
                </a:cubicBezTo>
                <a:lnTo>
                  <a:pt x="338164" y="1216522"/>
                </a:lnTo>
                <a:cubicBezTo>
                  <a:pt x="341877" y="1225938"/>
                  <a:pt x="345899" y="1235354"/>
                  <a:pt x="349612" y="1244770"/>
                </a:cubicBezTo>
                <a:lnTo>
                  <a:pt x="336308" y="1266112"/>
                </a:lnTo>
                <a:cubicBezTo>
                  <a:pt x="334761" y="1273645"/>
                  <a:pt x="332905" y="1280550"/>
                  <a:pt x="331358" y="1288083"/>
                </a:cubicBezTo>
                <a:cubicBezTo>
                  <a:pt x="332905" y="1294988"/>
                  <a:pt x="334761" y="1302520"/>
                  <a:pt x="336308" y="1309425"/>
                </a:cubicBezTo>
                <a:cubicBezTo>
                  <a:pt x="337855" y="1316330"/>
                  <a:pt x="339711" y="1323863"/>
                  <a:pt x="341258" y="1330768"/>
                </a:cubicBezTo>
                <a:cubicBezTo>
                  <a:pt x="342496" y="1338301"/>
                  <a:pt x="343424" y="1346461"/>
                  <a:pt x="344661" y="1353994"/>
                </a:cubicBezTo>
                <a:cubicBezTo>
                  <a:pt x="344043" y="1361526"/>
                  <a:pt x="343733" y="1369687"/>
                  <a:pt x="343114" y="1377220"/>
                </a:cubicBezTo>
                <a:cubicBezTo>
                  <a:pt x="339092" y="1386008"/>
                  <a:pt x="335380" y="1394796"/>
                  <a:pt x="331358" y="1403584"/>
                </a:cubicBezTo>
                <a:lnTo>
                  <a:pt x="278452" y="1425555"/>
                </a:lnTo>
                <a:lnTo>
                  <a:pt x="278452" y="1448781"/>
                </a:lnTo>
                <a:cubicBezTo>
                  <a:pt x="279071" y="1456313"/>
                  <a:pt x="279380" y="1464473"/>
                  <a:pt x="279999" y="1472006"/>
                </a:cubicBezTo>
                <a:cubicBezTo>
                  <a:pt x="281236" y="1480794"/>
                  <a:pt x="282164" y="1489582"/>
                  <a:pt x="283402" y="1498371"/>
                </a:cubicBezTo>
                <a:lnTo>
                  <a:pt x="283402" y="1522852"/>
                </a:lnTo>
                <a:cubicBezTo>
                  <a:pt x="282164" y="1531013"/>
                  <a:pt x="281236" y="1539801"/>
                  <a:pt x="279999" y="1547961"/>
                </a:cubicBezTo>
                <a:cubicBezTo>
                  <a:pt x="278452" y="1554866"/>
                  <a:pt x="276595" y="1561143"/>
                  <a:pt x="275048" y="1568048"/>
                </a:cubicBezTo>
                <a:cubicBezTo>
                  <a:pt x="270717" y="1573698"/>
                  <a:pt x="266076" y="1578720"/>
                  <a:pt x="261745" y="1584369"/>
                </a:cubicBezTo>
                <a:lnTo>
                  <a:pt x="275048" y="1609478"/>
                </a:lnTo>
                <a:cubicBezTo>
                  <a:pt x="279999" y="1617011"/>
                  <a:pt x="284949" y="1625171"/>
                  <a:pt x="289899" y="1632704"/>
                </a:cubicBezTo>
                <a:cubicBezTo>
                  <a:pt x="295468" y="1639609"/>
                  <a:pt x="301037" y="1647142"/>
                  <a:pt x="306606" y="1654047"/>
                </a:cubicBezTo>
                <a:lnTo>
                  <a:pt x="323004" y="1669112"/>
                </a:lnTo>
                <a:cubicBezTo>
                  <a:pt x="327954" y="1670995"/>
                  <a:pt x="333214" y="1673506"/>
                  <a:pt x="338164" y="1675389"/>
                </a:cubicBezTo>
                <a:cubicBezTo>
                  <a:pt x="341877" y="1669740"/>
                  <a:pt x="345899" y="1664718"/>
                  <a:pt x="349612" y="1659068"/>
                </a:cubicBezTo>
                <a:lnTo>
                  <a:pt x="357965" y="1630821"/>
                </a:lnTo>
                <a:cubicBezTo>
                  <a:pt x="361678" y="1619522"/>
                  <a:pt x="365700" y="1607595"/>
                  <a:pt x="369413" y="1596296"/>
                </a:cubicBezTo>
                <a:cubicBezTo>
                  <a:pt x="372816" y="1583113"/>
                  <a:pt x="376219" y="1569304"/>
                  <a:pt x="379622" y="1556122"/>
                </a:cubicBezTo>
                <a:cubicBezTo>
                  <a:pt x="381788" y="1541684"/>
                  <a:pt x="383954" y="1527874"/>
                  <a:pt x="386120" y="1513436"/>
                </a:cubicBezTo>
                <a:lnTo>
                  <a:pt x="394473" y="1472006"/>
                </a:lnTo>
                <a:cubicBezTo>
                  <a:pt x="396020" y="1459452"/>
                  <a:pt x="397877" y="1446270"/>
                  <a:pt x="399423" y="1433715"/>
                </a:cubicBezTo>
                <a:cubicBezTo>
                  <a:pt x="400042" y="1423671"/>
                  <a:pt x="400352" y="1413628"/>
                  <a:pt x="400970" y="1403584"/>
                </a:cubicBezTo>
                <a:cubicBezTo>
                  <a:pt x="400352" y="1396679"/>
                  <a:pt x="400042" y="1389146"/>
                  <a:pt x="399424" y="1382241"/>
                </a:cubicBezTo>
                <a:lnTo>
                  <a:pt x="407777" y="1380358"/>
                </a:lnTo>
                <a:cubicBezTo>
                  <a:pt x="408705" y="1379103"/>
                  <a:pt x="409943" y="1378475"/>
                  <a:pt x="410871" y="1377220"/>
                </a:cubicBezTo>
                <a:cubicBezTo>
                  <a:pt x="412418" y="1375964"/>
                  <a:pt x="414274" y="1375336"/>
                  <a:pt x="415821" y="1374081"/>
                </a:cubicBezTo>
                <a:cubicBezTo>
                  <a:pt x="416440" y="1372825"/>
                  <a:pt x="417059" y="1372198"/>
                  <a:pt x="417678" y="1370942"/>
                </a:cubicBezTo>
                <a:cubicBezTo>
                  <a:pt x="418606" y="1369687"/>
                  <a:pt x="419843" y="1368431"/>
                  <a:pt x="420771" y="1367176"/>
                </a:cubicBezTo>
                <a:cubicBezTo>
                  <a:pt x="421390" y="1365293"/>
                  <a:pt x="422009" y="1364038"/>
                  <a:pt x="422628" y="1362154"/>
                </a:cubicBezTo>
                <a:cubicBezTo>
                  <a:pt x="423866" y="1359643"/>
                  <a:pt x="424794" y="1356505"/>
                  <a:pt x="426031" y="1353994"/>
                </a:cubicBezTo>
                <a:cubicBezTo>
                  <a:pt x="424793" y="1347089"/>
                  <a:pt x="423865" y="1339556"/>
                  <a:pt x="422628" y="1332651"/>
                </a:cubicBezTo>
                <a:cubicBezTo>
                  <a:pt x="423865" y="1322607"/>
                  <a:pt x="424794" y="1312564"/>
                  <a:pt x="426031" y="1302520"/>
                </a:cubicBezTo>
                <a:cubicBezTo>
                  <a:pt x="428197" y="1291849"/>
                  <a:pt x="430363" y="1281805"/>
                  <a:pt x="432528" y="1271134"/>
                </a:cubicBezTo>
                <a:cubicBezTo>
                  <a:pt x="435932" y="1260462"/>
                  <a:pt x="439026" y="1250419"/>
                  <a:pt x="442429" y="1239748"/>
                </a:cubicBezTo>
                <a:cubicBezTo>
                  <a:pt x="445832" y="1231587"/>
                  <a:pt x="448926" y="1223427"/>
                  <a:pt x="452329" y="1215266"/>
                </a:cubicBezTo>
                <a:cubicBezTo>
                  <a:pt x="456661" y="1208361"/>
                  <a:pt x="461302" y="1202084"/>
                  <a:pt x="465633" y="1195179"/>
                </a:cubicBezTo>
                <a:lnTo>
                  <a:pt x="487290" y="1178231"/>
                </a:lnTo>
                <a:lnTo>
                  <a:pt x="515445" y="1166932"/>
                </a:lnTo>
                <a:cubicBezTo>
                  <a:pt x="525346" y="1165048"/>
                  <a:pt x="535246" y="1163793"/>
                  <a:pt x="545147" y="1161910"/>
                </a:cubicBezTo>
                <a:lnTo>
                  <a:pt x="576704" y="1155632"/>
                </a:lnTo>
                <a:lnTo>
                  <a:pt x="609809" y="1148727"/>
                </a:lnTo>
                <a:lnTo>
                  <a:pt x="639511" y="1135545"/>
                </a:lnTo>
                <a:lnTo>
                  <a:pt x="701080" y="1105414"/>
                </a:lnTo>
                <a:lnTo>
                  <a:pt x="767289" y="1072773"/>
                </a:lnTo>
                <a:lnTo>
                  <a:pt x="835355" y="1039503"/>
                </a:lnTo>
                <a:lnTo>
                  <a:pt x="894758" y="1004351"/>
                </a:lnTo>
                <a:cubicBezTo>
                  <a:pt x="891046" y="1001212"/>
                  <a:pt x="887023" y="998073"/>
                  <a:pt x="883311" y="994935"/>
                </a:cubicBezTo>
                <a:cubicBezTo>
                  <a:pt x="891664" y="991796"/>
                  <a:pt x="899708" y="988030"/>
                  <a:pt x="908062" y="984891"/>
                </a:cubicBezTo>
                <a:lnTo>
                  <a:pt x="926316" y="969826"/>
                </a:lnTo>
                <a:lnTo>
                  <a:pt x="944570" y="951622"/>
                </a:lnTo>
                <a:cubicBezTo>
                  <a:pt x="949520" y="944717"/>
                  <a:pt x="954471" y="938439"/>
                  <a:pt x="959421" y="931534"/>
                </a:cubicBezTo>
                <a:cubicBezTo>
                  <a:pt x="964990" y="925257"/>
                  <a:pt x="970559" y="918352"/>
                  <a:pt x="976128" y="912075"/>
                </a:cubicBezTo>
                <a:close/>
                <a:moveTo>
                  <a:pt x="2691081" y="204628"/>
                </a:moveTo>
                <a:lnTo>
                  <a:pt x="2716142" y="202745"/>
                </a:lnTo>
                <a:lnTo>
                  <a:pt x="2745843" y="202745"/>
                </a:lnTo>
                <a:lnTo>
                  <a:pt x="2782351" y="204628"/>
                </a:lnTo>
                <a:lnTo>
                  <a:pt x="2818860" y="209650"/>
                </a:lnTo>
                <a:lnTo>
                  <a:pt x="2858462" y="217810"/>
                </a:lnTo>
                <a:lnTo>
                  <a:pt x="2891876" y="225971"/>
                </a:lnTo>
                <a:lnTo>
                  <a:pt x="2923124" y="239153"/>
                </a:lnTo>
                <a:lnTo>
                  <a:pt x="2943235" y="252336"/>
                </a:lnTo>
                <a:lnTo>
                  <a:pt x="2956229" y="269284"/>
                </a:lnTo>
                <a:cubicBezTo>
                  <a:pt x="2958085" y="272423"/>
                  <a:pt x="2959633" y="275561"/>
                  <a:pt x="2961489" y="278700"/>
                </a:cubicBezTo>
                <a:cubicBezTo>
                  <a:pt x="2962108" y="286232"/>
                  <a:pt x="2962417" y="293138"/>
                  <a:pt x="2963036" y="300670"/>
                </a:cubicBezTo>
                <a:cubicBezTo>
                  <a:pt x="2964583" y="310086"/>
                  <a:pt x="2966439" y="319502"/>
                  <a:pt x="2967986" y="328918"/>
                </a:cubicBezTo>
                <a:cubicBezTo>
                  <a:pt x="2969224" y="338961"/>
                  <a:pt x="2970152" y="348377"/>
                  <a:pt x="2971389" y="358421"/>
                </a:cubicBezTo>
                <a:cubicBezTo>
                  <a:pt x="2972936" y="370348"/>
                  <a:pt x="2974792" y="381647"/>
                  <a:pt x="2976340" y="393573"/>
                </a:cubicBezTo>
                <a:cubicBezTo>
                  <a:pt x="2976958" y="403617"/>
                  <a:pt x="2977268" y="413033"/>
                  <a:pt x="2977886" y="423077"/>
                </a:cubicBezTo>
                <a:cubicBezTo>
                  <a:pt x="2979124" y="432493"/>
                  <a:pt x="2980052" y="441909"/>
                  <a:pt x="2981290" y="451324"/>
                </a:cubicBezTo>
                <a:lnTo>
                  <a:pt x="2981290" y="471412"/>
                </a:lnTo>
                <a:cubicBezTo>
                  <a:pt x="2977268" y="486477"/>
                  <a:pt x="2973555" y="500915"/>
                  <a:pt x="2969533" y="515980"/>
                </a:cubicBezTo>
                <a:cubicBezTo>
                  <a:pt x="2971080" y="522885"/>
                  <a:pt x="2972936" y="530418"/>
                  <a:pt x="2974483" y="537323"/>
                </a:cubicBezTo>
                <a:cubicBezTo>
                  <a:pt x="2976649" y="547366"/>
                  <a:pt x="2979124" y="557410"/>
                  <a:pt x="2981290" y="567453"/>
                </a:cubicBezTo>
                <a:cubicBezTo>
                  <a:pt x="2984074" y="577497"/>
                  <a:pt x="2986859" y="586913"/>
                  <a:pt x="2989643" y="596956"/>
                </a:cubicBezTo>
                <a:lnTo>
                  <a:pt x="2996140" y="623321"/>
                </a:lnTo>
                <a:cubicBezTo>
                  <a:pt x="2997378" y="633365"/>
                  <a:pt x="2998306" y="643409"/>
                  <a:pt x="2999544" y="653452"/>
                </a:cubicBezTo>
                <a:lnTo>
                  <a:pt x="2999544" y="684838"/>
                </a:lnTo>
                <a:lnTo>
                  <a:pt x="2997687" y="714969"/>
                </a:lnTo>
                <a:cubicBezTo>
                  <a:pt x="2997069" y="724385"/>
                  <a:pt x="2996759" y="733173"/>
                  <a:pt x="2996140" y="742589"/>
                </a:cubicBezTo>
                <a:lnTo>
                  <a:pt x="2996141" y="769581"/>
                </a:lnTo>
                <a:cubicBezTo>
                  <a:pt x="2997688" y="775858"/>
                  <a:pt x="2999544" y="781508"/>
                  <a:pt x="3001091" y="787785"/>
                </a:cubicBezTo>
                <a:cubicBezTo>
                  <a:pt x="3005113" y="792807"/>
                  <a:pt x="3008826" y="797201"/>
                  <a:pt x="3012848" y="802223"/>
                </a:cubicBezTo>
                <a:lnTo>
                  <a:pt x="3027698" y="817288"/>
                </a:lnTo>
                <a:lnTo>
                  <a:pt x="3044096" y="830470"/>
                </a:lnTo>
                <a:cubicBezTo>
                  <a:pt x="3049046" y="834237"/>
                  <a:pt x="3054306" y="838631"/>
                  <a:pt x="3059256" y="842397"/>
                </a:cubicBezTo>
                <a:lnTo>
                  <a:pt x="3074107" y="853697"/>
                </a:lnTo>
                <a:cubicBezTo>
                  <a:pt x="3078438" y="859974"/>
                  <a:pt x="3083079" y="865623"/>
                  <a:pt x="3087411" y="871900"/>
                </a:cubicBezTo>
                <a:cubicBezTo>
                  <a:pt x="3089576" y="880061"/>
                  <a:pt x="3091742" y="888849"/>
                  <a:pt x="3093908" y="897009"/>
                </a:cubicBezTo>
                <a:lnTo>
                  <a:pt x="3062350" y="954760"/>
                </a:lnTo>
                <a:cubicBezTo>
                  <a:pt x="3053996" y="976103"/>
                  <a:pt x="3045952" y="998073"/>
                  <a:pt x="3037599" y="1019416"/>
                </a:cubicBezTo>
                <a:cubicBezTo>
                  <a:pt x="3031102" y="1041386"/>
                  <a:pt x="3024295" y="1063985"/>
                  <a:pt x="3017798" y="1085955"/>
                </a:cubicBezTo>
                <a:cubicBezTo>
                  <a:pt x="3010991" y="1109181"/>
                  <a:pt x="3004494" y="1132407"/>
                  <a:pt x="2997687" y="1155632"/>
                </a:cubicBezTo>
                <a:lnTo>
                  <a:pt x="2976340" y="1223427"/>
                </a:lnTo>
                <a:lnTo>
                  <a:pt x="2953135" y="1289338"/>
                </a:lnTo>
                <a:cubicBezTo>
                  <a:pt x="2949113" y="1301265"/>
                  <a:pt x="2945401" y="1312564"/>
                  <a:pt x="2941378" y="1324491"/>
                </a:cubicBezTo>
                <a:cubicBezTo>
                  <a:pt x="2937975" y="1337045"/>
                  <a:pt x="2934881" y="1349600"/>
                  <a:pt x="2931478" y="1362154"/>
                </a:cubicBezTo>
                <a:cubicBezTo>
                  <a:pt x="2929312" y="1374709"/>
                  <a:pt x="2927146" y="1387891"/>
                  <a:pt x="2924981" y="1400446"/>
                </a:cubicBezTo>
                <a:cubicBezTo>
                  <a:pt x="2920958" y="1414255"/>
                  <a:pt x="2917245" y="1428065"/>
                  <a:pt x="2913224" y="1441875"/>
                </a:cubicBezTo>
                <a:cubicBezTo>
                  <a:pt x="2909511" y="1454430"/>
                  <a:pt x="2905489" y="1467612"/>
                  <a:pt x="2901776" y="1480167"/>
                </a:cubicBezTo>
                <a:lnTo>
                  <a:pt x="2881666" y="1513436"/>
                </a:lnTo>
                <a:cubicBezTo>
                  <a:pt x="2873931" y="1520341"/>
                  <a:pt x="2866196" y="1527874"/>
                  <a:pt x="2858461" y="1534779"/>
                </a:cubicBezTo>
                <a:lnTo>
                  <a:pt x="2828760" y="1549844"/>
                </a:lnTo>
                <a:cubicBezTo>
                  <a:pt x="2817622" y="1552983"/>
                  <a:pt x="2806793" y="1556749"/>
                  <a:pt x="2795655" y="1559888"/>
                </a:cubicBezTo>
                <a:lnTo>
                  <a:pt x="2759147" y="1568048"/>
                </a:lnTo>
                <a:lnTo>
                  <a:pt x="2721092" y="1574325"/>
                </a:lnTo>
                <a:lnTo>
                  <a:pt x="2684584" y="1584369"/>
                </a:lnTo>
                <a:lnTo>
                  <a:pt x="2619921" y="1596296"/>
                </a:lnTo>
                <a:lnTo>
                  <a:pt x="2546905" y="1609478"/>
                </a:lnTo>
                <a:lnTo>
                  <a:pt x="2467392" y="1615756"/>
                </a:lnTo>
                <a:lnTo>
                  <a:pt x="2382928" y="1622660"/>
                </a:lnTo>
                <a:lnTo>
                  <a:pt x="2298464" y="1623916"/>
                </a:lnTo>
                <a:lnTo>
                  <a:pt x="2210597" y="1625799"/>
                </a:lnTo>
                <a:lnTo>
                  <a:pt x="2122730" y="1625799"/>
                </a:lnTo>
                <a:cubicBezTo>
                  <a:pt x="2123349" y="1664090"/>
                  <a:pt x="2123968" y="1701754"/>
                  <a:pt x="2124586" y="1740045"/>
                </a:cubicBezTo>
                <a:cubicBezTo>
                  <a:pt x="2127371" y="1779592"/>
                  <a:pt x="2129846" y="1818511"/>
                  <a:pt x="2132631" y="1858058"/>
                </a:cubicBezTo>
                <a:cubicBezTo>
                  <a:pt x="2136962" y="1896349"/>
                  <a:pt x="2141603" y="1935268"/>
                  <a:pt x="2145935" y="1973559"/>
                </a:cubicBezTo>
                <a:cubicBezTo>
                  <a:pt x="2151503" y="2009967"/>
                  <a:pt x="2157073" y="2047003"/>
                  <a:pt x="2162642" y="2083411"/>
                </a:cubicBezTo>
                <a:cubicBezTo>
                  <a:pt x="2169758" y="2117308"/>
                  <a:pt x="2176874" y="2151833"/>
                  <a:pt x="2183990" y="2185730"/>
                </a:cubicBezTo>
                <a:cubicBezTo>
                  <a:pt x="2191106" y="2215861"/>
                  <a:pt x="2198531" y="2246619"/>
                  <a:pt x="2205647" y="2276750"/>
                </a:cubicBezTo>
                <a:cubicBezTo>
                  <a:pt x="2210597" y="2301860"/>
                  <a:pt x="2215547" y="2326341"/>
                  <a:pt x="2220498" y="2351450"/>
                </a:cubicBezTo>
                <a:lnTo>
                  <a:pt x="2221212" y="2354889"/>
                </a:lnTo>
                <a:lnTo>
                  <a:pt x="2010605" y="2383922"/>
                </a:lnTo>
                <a:lnTo>
                  <a:pt x="2010112" y="2381580"/>
                </a:lnTo>
                <a:cubicBezTo>
                  <a:pt x="2003924" y="2362121"/>
                  <a:pt x="1998046" y="2342661"/>
                  <a:pt x="1991858" y="2323202"/>
                </a:cubicBezTo>
                <a:cubicBezTo>
                  <a:pt x="1983504" y="2304370"/>
                  <a:pt x="1975460" y="2285539"/>
                  <a:pt x="1967107" y="2266707"/>
                </a:cubicBezTo>
                <a:lnTo>
                  <a:pt x="1942046" y="2213978"/>
                </a:lnTo>
                <a:cubicBezTo>
                  <a:pt x="1933383" y="2196402"/>
                  <a:pt x="1924411" y="2178825"/>
                  <a:pt x="1915748" y="2161249"/>
                </a:cubicBezTo>
                <a:cubicBezTo>
                  <a:pt x="1908632" y="2144928"/>
                  <a:pt x="1901207" y="2129235"/>
                  <a:pt x="1894091" y="2112914"/>
                </a:cubicBezTo>
                <a:lnTo>
                  <a:pt x="1827881" y="1950333"/>
                </a:lnTo>
                <a:lnTo>
                  <a:pt x="1766622" y="1791519"/>
                </a:lnTo>
                <a:lnTo>
                  <a:pt x="1708456" y="1625799"/>
                </a:lnTo>
                <a:lnTo>
                  <a:pt x="1609142" y="1273017"/>
                </a:lnTo>
                <a:lnTo>
                  <a:pt x="1579131" y="1208361"/>
                </a:lnTo>
                <a:lnTo>
                  <a:pt x="1544479" y="1141823"/>
                </a:lnTo>
                <a:lnTo>
                  <a:pt x="1509518" y="1077794"/>
                </a:lnTo>
                <a:lnTo>
                  <a:pt x="1478269" y="1017533"/>
                </a:lnTo>
                <a:cubicBezTo>
                  <a:pt x="1469297" y="986146"/>
                  <a:pt x="1460634" y="954760"/>
                  <a:pt x="1451662" y="923374"/>
                </a:cubicBezTo>
                <a:lnTo>
                  <a:pt x="1468369" y="912075"/>
                </a:lnTo>
                <a:cubicBezTo>
                  <a:pt x="1472081" y="917097"/>
                  <a:pt x="1476104" y="921491"/>
                  <a:pt x="1479816" y="926513"/>
                </a:cubicBezTo>
                <a:lnTo>
                  <a:pt x="1499617" y="939695"/>
                </a:lnTo>
                <a:cubicBezTo>
                  <a:pt x="1505186" y="943461"/>
                  <a:pt x="1510755" y="947855"/>
                  <a:pt x="1516324" y="951622"/>
                </a:cubicBezTo>
                <a:cubicBezTo>
                  <a:pt x="1522512" y="954760"/>
                  <a:pt x="1528390" y="958527"/>
                  <a:pt x="1534578" y="961665"/>
                </a:cubicBezTo>
                <a:cubicBezTo>
                  <a:pt x="1532413" y="967315"/>
                  <a:pt x="1529938" y="972337"/>
                  <a:pt x="1527772" y="977986"/>
                </a:cubicBezTo>
                <a:lnTo>
                  <a:pt x="1577584" y="1011256"/>
                </a:lnTo>
                <a:lnTo>
                  <a:pt x="1610689" y="1011256"/>
                </a:lnTo>
                <a:lnTo>
                  <a:pt x="1653694" y="1009372"/>
                </a:lnTo>
                <a:lnTo>
                  <a:pt x="1703506" y="1006234"/>
                </a:lnTo>
                <a:lnTo>
                  <a:pt x="1754865" y="1006234"/>
                </a:lnTo>
                <a:lnTo>
                  <a:pt x="1806224" y="1006234"/>
                </a:lnTo>
                <a:lnTo>
                  <a:pt x="1854488" y="1006234"/>
                </a:lnTo>
                <a:lnTo>
                  <a:pt x="1897494" y="1011256"/>
                </a:lnTo>
                <a:lnTo>
                  <a:pt x="1930599" y="1014394"/>
                </a:lnTo>
                <a:cubicBezTo>
                  <a:pt x="1938333" y="1016905"/>
                  <a:pt x="1946068" y="1018788"/>
                  <a:pt x="1953803" y="1021299"/>
                </a:cubicBezTo>
                <a:lnTo>
                  <a:pt x="1978554" y="1036365"/>
                </a:lnTo>
                <a:cubicBezTo>
                  <a:pt x="1983505" y="1042642"/>
                  <a:pt x="1988454" y="1048291"/>
                  <a:pt x="1993405" y="1054569"/>
                </a:cubicBezTo>
                <a:cubicBezTo>
                  <a:pt x="1996189" y="1059590"/>
                  <a:pt x="1998974" y="1063985"/>
                  <a:pt x="2001758" y="1069007"/>
                </a:cubicBezTo>
                <a:cubicBezTo>
                  <a:pt x="2003924" y="1075284"/>
                  <a:pt x="2006399" y="1080933"/>
                  <a:pt x="2008565" y="1087211"/>
                </a:cubicBezTo>
                <a:lnTo>
                  <a:pt x="2016609" y="1107298"/>
                </a:lnTo>
                <a:lnTo>
                  <a:pt x="2029913" y="1130523"/>
                </a:lnTo>
                <a:cubicBezTo>
                  <a:pt x="2033316" y="1133662"/>
                  <a:pt x="2036410" y="1137428"/>
                  <a:pt x="2039814" y="1140567"/>
                </a:cubicBezTo>
                <a:cubicBezTo>
                  <a:pt x="2044145" y="1141822"/>
                  <a:pt x="2048786" y="1142450"/>
                  <a:pt x="2053117" y="1143706"/>
                </a:cubicBezTo>
                <a:lnTo>
                  <a:pt x="2068277" y="1145589"/>
                </a:lnTo>
                <a:cubicBezTo>
                  <a:pt x="2073847" y="1146844"/>
                  <a:pt x="2079106" y="1147472"/>
                  <a:pt x="2084675" y="1148728"/>
                </a:cubicBezTo>
                <a:cubicBezTo>
                  <a:pt x="2090244" y="1149983"/>
                  <a:pt x="2095813" y="1150611"/>
                  <a:pt x="2101382" y="1151866"/>
                </a:cubicBezTo>
                <a:lnTo>
                  <a:pt x="2117780" y="1185136"/>
                </a:lnTo>
                <a:cubicBezTo>
                  <a:pt x="2121183" y="1186391"/>
                  <a:pt x="2124277" y="1187019"/>
                  <a:pt x="2127681" y="1188274"/>
                </a:cubicBezTo>
                <a:lnTo>
                  <a:pt x="2149338" y="1188274"/>
                </a:lnTo>
                <a:lnTo>
                  <a:pt x="2177492" y="1192040"/>
                </a:lnTo>
                <a:lnTo>
                  <a:pt x="2207194" y="1192041"/>
                </a:lnTo>
                <a:cubicBezTo>
                  <a:pt x="2216476" y="1192668"/>
                  <a:pt x="2226067" y="1192668"/>
                  <a:pt x="2235349" y="1193296"/>
                </a:cubicBezTo>
                <a:lnTo>
                  <a:pt x="2258553" y="1195179"/>
                </a:lnTo>
                <a:cubicBezTo>
                  <a:pt x="2268144" y="1197690"/>
                  <a:pt x="2277426" y="1200829"/>
                  <a:pt x="2287017" y="1203340"/>
                </a:cubicBezTo>
                <a:lnTo>
                  <a:pt x="2321669" y="1213383"/>
                </a:lnTo>
                <a:lnTo>
                  <a:pt x="2356320" y="1221544"/>
                </a:lnTo>
                <a:lnTo>
                  <a:pt x="2389735" y="1229704"/>
                </a:lnTo>
                <a:cubicBezTo>
                  <a:pt x="2399016" y="1231587"/>
                  <a:pt x="2408608" y="1232843"/>
                  <a:pt x="2417889" y="1234726"/>
                </a:cubicBezTo>
                <a:lnTo>
                  <a:pt x="2450994" y="1236609"/>
                </a:lnTo>
                <a:lnTo>
                  <a:pt x="2487502" y="1236609"/>
                </a:lnTo>
                <a:lnTo>
                  <a:pt x="2525557" y="1234726"/>
                </a:lnTo>
                <a:lnTo>
                  <a:pt x="2560209" y="1234726"/>
                </a:lnTo>
                <a:lnTo>
                  <a:pt x="2591767" y="1239748"/>
                </a:lnTo>
                <a:cubicBezTo>
                  <a:pt x="2594551" y="1233470"/>
                  <a:pt x="2597336" y="1227821"/>
                  <a:pt x="2600120" y="1221543"/>
                </a:cubicBezTo>
                <a:cubicBezTo>
                  <a:pt x="2604452" y="1217150"/>
                  <a:pt x="2609093" y="1212755"/>
                  <a:pt x="2613424" y="1208362"/>
                </a:cubicBezTo>
                <a:cubicBezTo>
                  <a:pt x="2617755" y="1203340"/>
                  <a:pt x="2622397" y="1198318"/>
                  <a:pt x="2626728" y="1193296"/>
                </a:cubicBezTo>
                <a:cubicBezTo>
                  <a:pt x="2629512" y="1188902"/>
                  <a:pt x="2631988" y="1184508"/>
                  <a:pt x="2634772" y="1180114"/>
                </a:cubicBezTo>
                <a:cubicBezTo>
                  <a:pt x="2637556" y="1173837"/>
                  <a:pt x="2640341" y="1168187"/>
                  <a:pt x="2643125" y="1161910"/>
                </a:cubicBezTo>
                <a:cubicBezTo>
                  <a:pt x="2643744" y="1155633"/>
                  <a:pt x="2644054" y="1149983"/>
                  <a:pt x="2644672" y="1143706"/>
                </a:cubicBezTo>
                <a:cubicBezTo>
                  <a:pt x="2644054" y="1139312"/>
                  <a:pt x="2643744" y="1134917"/>
                  <a:pt x="2643126" y="1130523"/>
                </a:cubicBezTo>
                <a:lnTo>
                  <a:pt x="2643126" y="1115458"/>
                </a:lnTo>
                <a:cubicBezTo>
                  <a:pt x="2643744" y="1109181"/>
                  <a:pt x="2644054" y="1103531"/>
                  <a:pt x="2644673" y="1097254"/>
                </a:cubicBezTo>
                <a:cubicBezTo>
                  <a:pt x="2646838" y="1088466"/>
                  <a:pt x="2649313" y="1079678"/>
                  <a:pt x="2651479" y="1070889"/>
                </a:cubicBezTo>
                <a:cubicBezTo>
                  <a:pt x="2657667" y="1057707"/>
                  <a:pt x="2663546" y="1044525"/>
                  <a:pt x="2669734" y="1031343"/>
                </a:cubicBezTo>
                <a:cubicBezTo>
                  <a:pt x="2676849" y="1018161"/>
                  <a:pt x="2683965" y="1004351"/>
                  <a:pt x="2691081" y="991168"/>
                </a:cubicBezTo>
                <a:cubicBezTo>
                  <a:pt x="2696031" y="977986"/>
                  <a:pt x="2701291" y="964804"/>
                  <a:pt x="2706241" y="951621"/>
                </a:cubicBezTo>
                <a:lnTo>
                  <a:pt x="2712738" y="923374"/>
                </a:lnTo>
                <a:cubicBezTo>
                  <a:pt x="2714904" y="912075"/>
                  <a:pt x="2717380" y="900148"/>
                  <a:pt x="2719545" y="888849"/>
                </a:cubicBezTo>
                <a:cubicBezTo>
                  <a:pt x="2720473" y="876923"/>
                  <a:pt x="2721711" y="865623"/>
                  <a:pt x="2722639" y="853697"/>
                </a:cubicBezTo>
                <a:cubicBezTo>
                  <a:pt x="2724805" y="842398"/>
                  <a:pt x="2727280" y="831726"/>
                  <a:pt x="2729446" y="820427"/>
                </a:cubicBezTo>
                <a:cubicBezTo>
                  <a:pt x="2731611" y="810384"/>
                  <a:pt x="2733777" y="800968"/>
                  <a:pt x="2735943" y="790924"/>
                </a:cubicBezTo>
                <a:cubicBezTo>
                  <a:pt x="2738727" y="782764"/>
                  <a:pt x="2741512" y="773975"/>
                  <a:pt x="2744297" y="765815"/>
                </a:cubicBezTo>
                <a:cubicBezTo>
                  <a:pt x="2748628" y="759537"/>
                  <a:pt x="2753269" y="753888"/>
                  <a:pt x="2757600" y="747611"/>
                </a:cubicBezTo>
                <a:cubicBezTo>
                  <a:pt x="2762550" y="741334"/>
                  <a:pt x="2767501" y="734428"/>
                  <a:pt x="2772451" y="728152"/>
                </a:cubicBezTo>
                <a:lnTo>
                  <a:pt x="2782351" y="706181"/>
                </a:lnTo>
                <a:lnTo>
                  <a:pt x="2788849" y="677933"/>
                </a:lnTo>
                <a:lnTo>
                  <a:pt x="2788849" y="656591"/>
                </a:lnTo>
                <a:lnTo>
                  <a:pt x="2788849" y="638387"/>
                </a:lnTo>
                <a:cubicBezTo>
                  <a:pt x="2788230" y="631482"/>
                  <a:pt x="2787921" y="625204"/>
                  <a:pt x="2787302" y="618299"/>
                </a:cubicBezTo>
                <a:cubicBezTo>
                  <a:pt x="2786683" y="612022"/>
                  <a:pt x="2786374" y="605117"/>
                  <a:pt x="2785754" y="598840"/>
                </a:cubicBezTo>
                <a:cubicBezTo>
                  <a:pt x="2786683" y="591307"/>
                  <a:pt x="2787921" y="583147"/>
                  <a:pt x="2788849" y="575614"/>
                </a:cubicBezTo>
                <a:lnTo>
                  <a:pt x="2749247" y="540461"/>
                </a:lnTo>
                <a:lnTo>
                  <a:pt x="2709335" y="502798"/>
                </a:lnTo>
                <a:lnTo>
                  <a:pt x="2676230" y="461368"/>
                </a:lnTo>
                <a:cubicBezTo>
                  <a:pt x="2666949" y="445675"/>
                  <a:pt x="2657358" y="430609"/>
                  <a:pt x="2648076" y="414916"/>
                </a:cubicBezTo>
                <a:cubicBezTo>
                  <a:pt x="2640341" y="397340"/>
                  <a:pt x="2632606" y="379136"/>
                  <a:pt x="2624872" y="361559"/>
                </a:cubicBezTo>
                <a:cubicBezTo>
                  <a:pt x="2616209" y="332684"/>
                  <a:pt x="2607236" y="304437"/>
                  <a:pt x="2598573" y="275561"/>
                </a:cubicBezTo>
                <a:lnTo>
                  <a:pt x="2619921" y="260496"/>
                </a:lnTo>
                <a:cubicBezTo>
                  <a:pt x="2628275" y="258613"/>
                  <a:pt x="2636319" y="256102"/>
                  <a:pt x="2644673" y="254219"/>
                </a:cubicBezTo>
                <a:lnTo>
                  <a:pt x="2673137" y="241036"/>
                </a:lnTo>
                <a:close/>
                <a:moveTo>
                  <a:pt x="1148920" y="0"/>
                </a:moveTo>
                <a:lnTo>
                  <a:pt x="1238794" y="28794"/>
                </a:lnTo>
                <a:lnTo>
                  <a:pt x="1257447" y="42343"/>
                </a:lnTo>
                <a:lnTo>
                  <a:pt x="1267621" y="62668"/>
                </a:lnTo>
                <a:lnTo>
                  <a:pt x="1276100" y="81299"/>
                </a:lnTo>
                <a:lnTo>
                  <a:pt x="1286274" y="103318"/>
                </a:lnTo>
                <a:lnTo>
                  <a:pt x="1294753" y="123643"/>
                </a:lnTo>
                <a:lnTo>
                  <a:pt x="1350712" y="155824"/>
                </a:lnTo>
                <a:lnTo>
                  <a:pt x="1371061" y="176149"/>
                </a:lnTo>
                <a:lnTo>
                  <a:pt x="1393105" y="204942"/>
                </a:lnTo>
                <a:lnTo>
                  <a:pt x="1413454" y="237123"/>
                </a:lnTo>
                <a:lnTo>
                  <a:pt x="1428715" y="270998"/>
                </a:lnTo>
                <a:lnTo>
                  <a:pt x="1442281" y="296404"/>
                </a:lnTo>
                <a:lnTo>
                  <a:pt x="1442281" y="379397"/>
                </a:lnTo>
                <a:lnTo>
                  <a:pt x="1447368" y="406497"/>
                </a:lnTo>
                <a:lnTo>
                  <a:pt x="1457543" y="425129"/>
                </a:lnTo>
                <a:lnTo>
                  <a:pt x="1466021" y="443760"/>
                </a:lnTo>
                <a:lnTo>
                  <a:pt x="1472804" y="460697"/>
                </a:lnTo>
                <a:lnTo>
                  <a:pt x="1479587" y="475941"/>
                </a:lnTo>
                <a:lnTo>
                  <a:pt x="1482979" y="494572"/>
                </a:lnTo>
                <a:lnTo>
                  <a:pt x="1482979" y="516590"/>
                </a:lnTo>
                <a:lnTo>
                  <a:pt x="1481283" y="543690"/>
                </a:lnTo>
                <a:lnTo>
                  <a:pt x="1474500" y="580952"/>
                </a:lnTo>
                <a:lnTo>
                  <a:pt x="1467717" y="618215"/>
                </a:lnTo>
                <a:lnTo>
                  <a:pt x="1467717" y="652089"/>
                </a:lnTo>
                <a:lnTo>
                  <a:pt x="1467717" y="677495"/>
                </a:lnTo>
                <a:lnTo>
                  <a:pt x="1469413" y="699514"/>
                </a:lnTo>
                <a:lnTo>
                  <a:pt x="1469413" y="721533"/>
                </a:lnTo>
                <a:lnTo>
                  <a:pt x="1466021" y="740164"/>
                </a:lnTo>
                <a:lnTo>
                  <a:pt x="1457543" y="758795"/>
                </a:lnTo>
                <a:lnTo>
                  <a:pt x="1437194" y="779120"/>
                </a:lnTo>
                <a:lnTo>
                  <a:pt x="1406671" y="802832"/>
                </a:lnTo>
                <a:lnTo>
                  <a:pt x="1406671" y="860419"/>
                </a:lnTo>
                <a:lnTo>
                  <a:pt x="1420237" y="863807"/>
                </a:lnTo>
                <a:lnTo>
                  <a:pt x="1423628" y="870582"/>
                </a:lnTo>
                <a:lnTo>
                  <a:pt x="1423628" y="882438"/>
                </a:lnTo>
                <a:lnTo>
                  <a:pt x="1423628" y="897682"/>
                </a:lnTo>
                <a:lnTo>
                  <a:pt x="1410062" y="912925"/>
                </a:lnTo>
                <a:lnTo>
                  <a:pt x="1401584" y="926475"/>
                </a:lnTo>
                <a:lnTo>
                  <a:pt x="1388018" y="938332"/>
                </a:lnTo>
                <a:lnTo>
                  <a:pt x="1372756" y="948494"/>
                </a:lnTo>
                <a:lnTo>
                  <a:pt x="1345625" y="934944"/>
                </a:lnTo>
                <a:lnTo>
                  <a:pt x="1308319" y="923088"/>
                </a:lnTo>
                <a:lnTo>
                  <a:pt x="1264230" y="912925"/>
                </a:lnTo>
                <a:lnTo>
                  <a:pt x="1216749" y="901069"/>
                </a:lnTo>
                <a:lnTo>
                  <a:pt x="1169269" y="890907"/>
                </a:lnTo>
                <a:lnTo>
                  <a:pt x="1123484" y="879050"/>
                </a:lnTo>
                <a:lnTo>
                  <a:pt x="1079395" y="867194"/>
                </a:lnTo>
                <a:lnTo>
                  <a:pt x="1043785" y="851951"/>
                </a:lnTo>
                <a:lnTo>
                  <a:pt x="1014957" y="836707"/>
                </a:lnTo>
                <a:lnTo>
                  <a:pt x="999696" y="814688"/>
                </a:lnTo>
                <a:lnTo>
                  <a:pt x="996304" y="802832"/>
                </a:lnTo>
                <a:lnTo>
                  <a:pt x="996304" y="787588"/>
                </a:lnTo>
                <a:lnTo>
                  <a:pt x="996304" y="774039"/>
                </a:lnTo>
                <a:lnTo>
                  <a:pt x="992913" y="763876"/>
                </a:lnTo>
                <a:lnTo>
                  <a:pt x="970868" y="730002"/>
                </a:lnTo>
                <a:lnTo>
                  <a:pt x="938650" y="696127"/>
                </a:lnTo>
                <a:lnTo>
                  <a:pt x="903039" y="660558"/>
                </a:lnTo>
                <a:lnTo>
                  <a:pt x="865733" y="628377"/>
                </a:lnTo>
                <a:lnTo>
                  <a:pt x="836906" y="596196"/>
                </a:lnTo>
                <a:lnTo>
                  <a:pt x="813166" y="562321"/>
                </a:lnTo>
                <a:lnTo>
                  <a:pt x="796208" y="519978"/>
                </a:lnTo>
                <a:lnTo>
                  <a:pt x="782642" y="472553"/>
                </a:lnTo>
                <a:lnTo>
                  <a:pt x="775860" y="420047"/>
                </a:lnTo>
                <a:lnTo>
                  <a:pt x="775860" y="365847"/>
                </a:lnTo>
                <a:lnTo>
                  <a:pt x="782642" y="316729"/>
                </a:lnTo>
                <a:lnTo>
                  <a:pt x="794513" y="267611"/>
                </a:lnTo>
                <a:lnTo>
                  <a:pt x="809774" y="228655"/>
                </a:lnTo>
                <a:lnTo>
                  <a:pt x="831819" y="196474"/>
                </a:lnTo>
                <a:lnTo>
                  <a:pt x="819949" y="177843"/>
                </a:lnTo>
                <a:lnTo>
                  <a:pt x="826731" y="177842"/>
                </a:lnTo>
                <a:lnTo>
                  <a:pt x="841993" y="171067"/>
                </a:lnTo>
                <a:lnTo>
                  <a:pt x="852167" y="157517"/>
                </a:lnTo>
                <a:lnTo>
                  <a:pt x="862342" y="142274"/>
                </a:lnTo>
                <a:lnTo>
                  <a:pt x="870821" y="130418"/>
                </a:lnTo>
                <a:lnTo>
                  <a:pt x="880995" y="118562"/>
                </a:lnTo>
                <a:lnTo>
                  <a:pt x="916605" y="99931"/>
                </a:lnTo>
                <a:lnTo>
                  <a:pt x="952215" y="86381"/>
                </a:lnTo>
                <a:lnTo>
                  <a:pt x="989521" y="67749"/>
                </a:lnTo>
                <a:lnTo>
                  <a:pt x="992913" y="67749"/>
                </a:lnTo>
                <a:lnTo>
                  <a:pt x="999696" y="40650"/>
                </a:lnTo>
                <a:lnTo>
                  <a:pt x="1014957" y="42343"/>
                </a:lnTo>
                <a:lnTo>
                  <a:pt x="1026827" y="44037"/>
                </a:lnTo>
                <a:lnTo>
                  <a:pt x="1037002" y="45731"/>
                </a:lnTo>
                <a:lnTo>
                  <a:pt x="1050568" y="50812"/>
                </a:lnTo>
                <a:lnTo>
                  <a:pt x="1052263" y="42343"/>
                </a:lnTo>
                <a:lnTo>
                  <a:pt x="1055655" y="35568"/>
                </a:lnTo>
                <a:lnTo>
                  <a:pt x="1057351" y="30487"/>
                </a:lnTo>
                <a:lnTo>
                  <a:pt x="1060742" y="28793"/>
                </a:lnTo>
                <a:lnTo>
                  <a:pt x="1065829" y="27100"/>
                </a:lnTo>
                <a:lnTo>
                  <a:pt x="1072612" y="25406"/>
                </a:lnTo>
                <a:lnTo>
                  <a:pt x="1082786" y="22018"/>
                </a:lnTo>
                <a:lnTo>
                  <a:pt x="1104831" y="15243"/>
                </a:lnTo>
                <a:lnTo>
                  <a:pt x="1126875" y="84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dirty="0">
              <a:solidFill>
                <a:schemeClr val="bg1"/>
              </a:solidFill>
            </a:endParaRPr>
          </a:p>
        </p:txBody>
      </p:sp>
    </p:spTree>
    <p:extLst>
      <p:ext uri="{BB962C8B-B14F-4D97-AF65-F5344CB8AC3E}">
        <p14:creationId xmlns:p14="http://schemas.microsoft.com/office/powerpoint/2010/main" val="301173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504624E-C196-4A92-B21C-0E9CCDD046D7}"/>
              </a:ext>
            </a:extLst>
          </p:cNvPr>
          <p:cNvSpPr/>
          <p:nvPr/>
        </p:nvSpPr>
        <p:spPr>
          <a:xfrm>
            <a:off x="7267574" y="0"/>
            <a:ext cx="4513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a:extLst>
              <a:ext uri="{FF2B5EF4-FFF2-40B4-BE49-F238E27FC236}">
                <a16:creationId xmlns:a16="http://schemas.microsoft.com/office/drawing/2014/main" id="{E3F931E3-7E3C-4BA9-9A35-7E9E0EE6A227}"/>
              </a:ext>
            </a:extLst>
          </p:cNvPr>
          <p:cNvPicPr>
            <a:picLocks noGrp="1" noChangeAspect="1"/>
          </p:cNvPicPr>
          <p:nvPr>
            <p:ph type="pic" sz="quarter" idx="58"/>
          </p:nvPr>
        </p:nvPicPr>
        <p:blipFill>
          <a:blip r:embed="rId2" cstate="print">
            <a:extLst>
              <a:ext uri="{28A0092B-C50C-407E-A947-70E740481C1C}">
                <a14:useLocalDpi xmlns:a14="http://schemas.microsoft.com/office/drawing/2010/main" val="0"/>
              </a:ext>
            </a:extLst>
          </a:blip>
          <a:stretch>
            <a:fillRect/>
          </a:stretch>
        </p:blipFill>
        <p:spPr>
          <a:xfrm>
            <a:off x="9615413" y="4464585"/>
            <a:ext cx="2037325" cy="1596246"/>
          </a:xfrm>
        </p:spPr>
      </p:pic>
      <p:sp>
        <p:nvSpPr>
          <p:cNvPr id="2" name="Text Placeholder 1"/>
          <p:cNvSpPr>
            <a:spLocks noGrp="1"/>
          </p:cNvSpPr>
          <p:nvPr>
            <p:ph type="body" sz="quarter" idx="16"/>
          </p:nvPr>
        </p:nvSpPr>
        <p:spPr>
          <a:xfrm>
            <a:off x="-227455" y="351232"/>
            <a:ext cx="10719609" cy="724247"/>
          </a:xfrm>
        </p:spPr>
        <p:txBody>
          <a:bodyPr>
            <a:noAutofit/>
          </a:bodyPr>
          <a:lstStyle/>
          <a:p>
            <a:r>
              <a:rPr lang="en-US" altLang="ko-KR" sz="4000" b="1">
                <a:solidFill>
                  <a:srgbClr val="002060"/>
                </a:solidFill>
              </a:rPr>
              <a:t>LUYỆN TẬP</a:t>
            </a:r>
            <a:endParaRPr lang="ko-KR" altLang="en-US" sz="4000" b="1" dirty="0">
              <a:solidFill>
                <a:srgbClr val="002060"/>
              </a:solidFill>
            </a:endParaRPr>
          </a:p>
        </p:txBody>
      </p:sp>
      <p:sp>
        <p:nvSpPr>
          <p:cNvPr id="6" name="자유형: 도형 16">
            <a:extLst>
              <a:ext uri="{FF2B5EF4-FFF2-40B4-BE49-F238E27FC236}">
                <a16:creationId xmlns:a16="http://schemas.microsoft.com/office/drawing/2014/main" id="{FFF1EE78-8016-4C30-AF39-205A17B94259}"/>
              </a:ext>
            </a:extLst>
          </p:cNvPr>
          <p:cNvSpPr/>
          <p:nvPr/>
        </p:nvSpPr>
        <p:spPr>
          <a:xfrm>
            <a:off x="1875633" y="1819076"/>
            <a:ext cx="4513049" cy="2645509"/>
          </a:xfrm>
          <a:custGeom>
            <a:avLst/>
            <a:gdLst>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069869 w 3313174"/>
              <a:gd name="connsiteY8" fmla="*/ 1800200 h 1972938"/>
              <a:gd name="connsiteX9" fmla="*/ 0 w 3313174"/>
              <a:gd name="connsiteY9" fmla="*/ 180020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3953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2550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520716 w 3313174"/>
              <a:gd name="connsiteY5" fmla="*/ 1800200 h 1972938"/>
              <a:gd name="connsiteX6" fmla="*/ 1295292 w 3313174"/>
              <a:gd name="connsiteY6" fmla="*/ 1972938 h 1972938"/>
              <a:gd name="connsiteX7" fmla="*/ 1130528 w 3313174"/>
              <a:gd name="connsiteY7" fmla="*/ 1793954 h 1972938"/>
              <a:gd name="connsiteX8" fmla="*/ 4044 w 3313174"/>
              <a:gd name="connsiteY8" fmla="*/ 1796036 h 1972938"/>
              <a:gd name="connsiteX9" fmla="*/ 0 w 3313174"/>
              <a:gd name="connsiteY9"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520716 w 3313174"/>
              <a:gd name="connsiteY4" fmla="*/ 1800200 h 1972938"/>
              <a:gd name="connsiteX5" fmla="*/ 1295292 w 3313174"/>
              <a:gd name="connsiteY5" fmla="*/ 1972938 h 1972938"/>
              <a:gd name="connsiteX6" fmla="*/ 1130528 w 3313174"/>
              <a:gd name="connsiteY6" fmla="*/ 1793954 h 1972938"/>
              <a:gd name="connsiteX7" fmla="*/ 4044 w 3313174"/>
              <a:gd name="connsiteY7" fmla="*/ 1796036 h 1972938"/>
              <a:gd name="connsiteX8" fmla="*/ 0 w 3313174"/>
              <a:gd name="connsiteY8" fmla="*/ 0 h 1972938"/>
              <a:gd name="connsiteX0" fmla="*/ 0 w 3313174"/>
              <a:gd name="connsiteY0" fmla="*/ 0 h 1972938"/>
              <a:gd name="connsiteX1" fmla="*/ 1835352 w 3313174"/>
              <a:gd name="connsiteY1" fmla="*/ 0 h 1972938"/>
              <a:gd name="connsiteX2" fmla="*/ 3313174 w 3313174"/>
              <a:gd name="connsiteY2" fmla="*/ 1800200 h 1972938"/>
              <a:gd name="connsiteX3" fmla="*/ 1520716 w 3313174"/>
              <a:gd name="connsiteY3" fmla="*/ 1800200 h 1972938"/>
              <a:gd name="connsiteX4" fmla="*/ 1295292 w 3313174"/>
              <a:gd name="connsiteY4" fmla="*/ 1972938 h 1972938"/>
              <a:gd name="connsiteX5" fmla="*/ 1130528 w 3313174"/>
              <a:gd name="connsiteY5" fmla="*/ 1793954 h 1972938"/>
              <a:gd name="connsiteX6" fmla="*/ 4044 w 3313174"/>
              <a:gd name="connsiteY6" fmla="*/ 1796036 h 1972938"/>
              <a:gd name="connsiteX7" fmla="*/ 0 w 3313174"/>
              <a:gd name="connsiteY7" fmla="*/ 0 h 1972938"/>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0528 w 3313174"/>
              <a:gd name="connsiteY5" fmla="*/ 1793954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4572 w 3313174"/>
              <a:gd name="connsiteY5" fmla="*/ 1789790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24461 w 3313174"/>
              <a:gd name="connsiteY5" fmla="*/ 1785626 h 2000006"/>
              <a:gd name="connsiteX6" fmla="*/ 4044 w 3313174"/>
              <a:gd name="connsiteY6" fmla="*/ 1796036 h 2000006"/>
              <a:gd name="connsiteX7" fmla="*/ 0 w 3313174"/>
              <a:gd name="connsiteY7" fmla="*/ 0 h 2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174" h="2000006">
                <a:moveTo>
                  <a:pt x="0" y="0"/>
                </a:moveTo>
                <a:lnTo>
                  <a:pt x="1835352" y="0"/>
                </a:lnTo>
                <a:lnTo>
                  <a:pt x="3313174" y="1800200"/>
                </a:lnTo>
                <a:lnTo>
                  <a:pt x="1520716" y="1800200"/>
                </a:lnTo>
                <a:lnTo>
                  <a:pt x="1311468" y="2000006"/>
                </a:lnTo>
                <a:lnTo>
                  <a:pt x="1124461" y="1785626"/>
                </a:lnTo>
                <a:lnTo>
                  <a:pt x="4044" y="1796036"/>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7">
            <a:extLst>
              <a:ext uri="{FF2B5EF4-FFF2-40B4-BE49-F238E27FC236}">
                <a16:creationId xmlns:a16="http://schemas.microsoft.com/office/drawing/2014/main" id="{102D03B6-0999-4A4E-9A23-561A4CEB14DB}"/>
              </a:ext>
            </a:extLst>
          </p:cNvPr>
          <p:cNvSpPr/>
          <p:nvPr/>
        </p:nvSpPr>
        <p:spPr>
          <a:xfrm>
            <a:off x="2049564" y="2707927"/>
            <a:ext cx="3436835" cy="1384995"/>
          </a:xfrm>
          <a:prstGeom prst="rect">
            <a:avLst/>
          </a:prstGeom>
        </p:spPr>
        <p:txBody>
          <a:bodyPr wrap="square">
            <a:spAutoFit/>
          </a:bodyPr>
          <a:lstStyle/>
          <a:p>
            <a:r>
              <a:rPr lang="en-US" altLang="ko-KR" sz="2800" dirty="0">
                <a:solidFill>
                  <a:schemeClr val="bg1"/>
                </a:solidFill>
                <a:cs typeface="Arial" pitchFamily="34" charset="0"/>
              </a:rPr>
              <a:t>How Social Media Influences Purchase Decisions</a:t>
            </a:r>
          </a:p>
        </p:txBody>
      </p:sp>
      <p:pic>
        <p:nvPicPr>
          <p:cNvPr id="22" name="Picture Placeholder 21">
            <a:extLst>
              <a:ext uri="{FF2B5EF4-FFF2-40B4-BE49-F238E27FC236}">
                <a16:creationId xmlns:a16="http://schemas.microsoft.com/office/drawing/2014/main" id="{F003A9EC-C8F6-449A-A373-2A36B3657ED3}"/>
              </a:ext>
            </a:extLst>
          </p:cNvPr>
          <p:cNvPicPr>
            <a:picLocks noGrp="1" noChangeAspect="1"/>
          </p:cNvPicPr>
          <p:nvPr>
            <p:ph type="pic" sz="quarter" idx="59"/>
          </p:nvPr>
        </p:nvPicPr>
        <p:blipFill>
          <a:blip r:embed="rId3" cstate="print">
            <a:extLst>
              <a:ext uri="{28A0092B-C50C-407E-A947-70E740481C1C}">
                <a14:useLocalDpi xmlns:a14="http://schemas.microsoft.com/office/drawing/2010/main" val="0"/>
              </a:ext>
            </a:extLst>
          </a:blip>
          <a:stretch>
            <a:fillRect/>
          </a:stretch>
        </p:blipFill>
        <p:spPr>
          <a:xfrm>
            <a:off x="7383090" y="4464585"/>
            <a:ext cx="2141008" cy="1605755"/>
          </a:xfrm>
        </p:spPr>
      </p:pic>
      <p:pic>
        <p:nvPicPr>
          <p:cNvPr id="3" name="Picture Placeholder 2"/>
          <p:cNvPicPr>
            <a:picLocks noGrp="1" noChangeAspect="1"/>
          </p:cNvPicPr>
          <p:nvPr>
            <p:ph type="pic" sz="quarter" idx="46"/>
          </p:nvPr>
        </p:nvPicPr>
        <p:blipFill>
          <a:blip r:embed="rId4">
            <a:extLst>
              <a:ext uri="{28A0092B-C50C-407E-A947-70E740481C1C}">
                <a14:useLocalDpi xmlns:a14="http://schemas.microsoft.com/office/drawing/2010/main" val="0"/>
              </a:ext>
            </a:extLst>
          </a:blip>
          <a:stretch>
            <a:fillRect/>
          </a:stretch>
        </p:blipFill>
        <p:spPr>
          <a:xfrm>
            <a:off x="1969082" y="1819076"/>
            <a:ext cx="8429287" cy="2645508"/>
          </a:xfrm>
        </p:spPr>
      </p:pic>
    </p:spTree>
    <p:extLst>
      <p:ext uri="{BB962C8B-B14F-4D97-AF65-F5344CB8AC3E}">
        <p14:creationId xmlns:p14="http://schemas.microsoft.com/office/powerpoint/2010/main" val="3408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766646" y="504093"/>
            <a:ext cx="6904893" cy="105507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mj-lt"/>
                <a:cs typeface="Times New Roman" panose="02020603050405020304" pitchFamily="18" charset="0"/>
              </a:rPr>
              <a:t>Câu 1: Sơ đồ tư duy là:</a:t>
            </a:r>
            <a:endParaRPr lang="en-US" sz="2800" dirty="0">
              <a:solidFill>
                <a:srgbClr val="002060"/>
              </a:solidFill>
              <a:latin typeface="+mj-lt"/>
              <a:cs typeface="Times New Roman" panose="02020603050405020304" pitchFamily="18" charset="0"/>
            </a:endParaRPr>
          </a:p>
        </p:txBody>
      </p:sp>
      <p:sp>
        <p:nvSpPr>
          <p:cNvPr id="22" name="Flowchart: Delay 21"/>
          <p:cNvSpPr/>
          <p:nvPr/>
        </p:nvSpPr>
        <p:spPr>
          <a:xfrm flipH="1">
            <a:off x="1770184" y="2028091"/>
            <a:ext cx="885092"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A</a:t>
            </a:r>
          </a:p>
        </p:txBody>
      </p:sp>
      <p:sp>
        <p:nvSpPr>
          <p:cNvPr id="24" name="Rectangle 23"/>
          <p:cNvSpPr/>
          <p:nvPr/>
        </p:nvSpPr>
        <p:spPr>
          <a:xfrm>
            <a:off x="2766646" y="2016367"/>
            <a:ext cx="8194431" cy="867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a:solidFill>
                  <a:srgbClr val="0000FF"/>
                </a:solidFill>
                <a:latin typeface="+mj-lt"/>
                <a:cs typeface="Times New Roman" panose="02020603050405020304" pitchFamily="18" charset="0"/>
                <a:sym typeface="Symbol" panose="05050102010706020507" pitchFamily="18" charset="2"/>
              </a:rPr>
              <a:t>Một công cụ tổ chức thông tin phù hợp với quá trình tư duy</a:t>
            </a:r>
            <a:endParaRPr lang="en-US" sz="2400">
              <a:latin typeface="+mj-lt"/>
            </a:endParaRPr>
          </a:p>
        </p:txBody>
      </p:sp>
      <p:sp>
        <p:nvSpPr>
          <p:cNvPr id="74" name="Flowchart: Delay 73"/>
          <p:cNvSpPr/>
          <p:nvPr/>
        </p:nvSpPr>
        <p:spPr>
          <a:xfrm flipH="1">
            <a:off x="1770184" y="3135922"/>
            <a:ext cx="873369"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B</a:t>
            </a:r>
          </a:p>
        </p:txBody>
      </p:sp>
      <p:sp>
        <p:nvSpPr>
          <p:cNvPr id="75" name="Rectangle 74"/>
          <p:cNvSpPr/>
          <p:nvPr/>
        </p:nvSpPr>
        <p:spPr>
          <a:xfrm>
            <a:off x="2766645" y="3089030"/>
            <a:ext cx="8194431"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400">
                <a:solidFill>
                  <a:srgbClr val="0000FF"/>
                </a:solidFill>
                <a:latin typeface="+mj-lt"/>
                <a:cs typeface="Times New Roman" panose="02020603050405020304" pitchFamily="18" charset="0"/>
                <a:sym typeface="Symbol" panose="05050102010706020507" pitchFamily="18" charset="2"/>
              </a:rPr>
              <a:t>Một phương pháp chuyển tải thông tin</a:t>
            </a:r>
            <a:endParaRPr lang="en-US" sz="2800" dirty="0">
              <a:solidFill>
                <a:srgbClr val="0000FF"/>
              </a:solidFill>
              <a:latin typeface="+mj-lt"/>
              <a:cs typeface="Times New Roman" panose="02020603050405020304" pitchFamily="18" charset="0"/>
              <a:sym typeface="Symbol" panose="05050102010706020507" pitchFamily="18" charset="2"/>
            </a:endParaRPr>
          </a:p>
        </p:txBody>
      </p:sp>
      <p:sp>
        <p:nvSpPr>
          <p:cNvPr id="76" name="Flowchart: Delay 75"/>
          <p:cNvSpPr/>
          <p:nvPr/>
        </p:nvSpPr>
        <p:spPr>
          <a:xfrm flipH="1">
            <a:off x="1723292" y="4273060"/>
            <a:ext cx="920261"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C</a:t>
            </a:r>
          </a:p>
        </p:txBody>
      </p:sp>
      <p:sp>
        <p:nvSpPr>
          <p:cNvPr id="77" name="Rectangle 76"/>
          <p:cNvSpPr/>
          <p:nvPr/>
        </p:nvSpPr>
        <p:spPr>
          <a:xfrm>
            <a:off x="2766646" y="4273060"/>
            <a:ext cx="819443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400">
                <a:solidFill>
                  <a:srgbClr val="0033CC"/>
                </a:solidFill>
                <a:latin typeface="+mj-lt"/>
                <a:cs typeface="Times New Roman" panose="02020603050405020304" pitchFamily="18" charset="0"/>
                <a:sym typeface="Wingdings" panose="05000000000000000000" pitchFamily="2" charset="2"/>
              </a:rPr>
              <a:t>Một cách ghi chép sáng tạo</a:t>
            </a:r>
            <a:endParaRPr lang="en-US" sz="2400" dirty="0">
              <a:solidFill>
                <a:srgbClr val="0033CC"/>
              </a:solidFill>
              <a:latin typeface="+mj-lt"/>
              <a:cs typeface="Times New Roman" panose="02020603050405020304" pitchFamily="18" charset="0"/>
              <a:sym typeface="Wingdings" panose="05000000000000000000" pitchFamily="2" charset="2"/>
            </a:endParaRPr>
          </a:p>
        </p:txBody>
      </p:sp>
      <p:sp>
        <p:nvSpPr>
          <p:cNvPr id="78" name="Flowchart: Delay 77"/>
          <p:cNvSpPr/>
          <p:nvPr/>
        </p:nvSpPr>
        <p:spPr>
          <a:xfrm flipH="1">
            <a:off x="1723292" y="5363306"/>
            <a:ext cx="908538"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D</a:t>
            </a:r>
          </a:p>
        </p:txBody>
      </p:sp>
      <p:sp>
        <p:nvSpPr>
          <p:cNvPr id="79" name="Rectangle 78"/>
          <p:cNvSpPr/>
          <p:nvPr/>
        </p:nvSpPr>
        <p:spPr>
          <a:xfrm>
            <a:off x="2766646" y="5363306"/>
            <a:ext cx="819443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Font typeface="Wingdings" panose="05000000000000000000" pitchFamily="2" charset="2"/>
              <a:buNone/>
            </a:pPr>
            <a:r>
              <a:rPr lang="en-US" sz="2400">
                <a:solidFill>
                  <a:srgbClr val="0000FF"/>
                </a:solidFill>
                <a:latin typeface="+mj-lt"/>
                <a:cs typeface="Times New Roman" panose="02020603050405020304" pitchFamily="18" charset="0"/>
                <a:sym typeface="Symbol" panose="05050102010706020507" pitchFamily="18" charset="2"/>
              </a:rPr>
              <a:t>Một công cụ soạn thảo văn bản</a:t>
            </a:r>
            <a:endParaRPr lang="en-US" sz="2400" dirty="0">
              <a:solidFill>
                <a:srgbClr val="0000FF"/>
              </a:solidFill>
              <a:latin typeface="+mj-lt"/>
              <a:cs typeface="Times New Roman" panose="02020603050405020304" pitchFamily="18" charset="0"/>
              <a:sym typeface="Symbol" panose="05050102010706020507" pitchFamily="18" charset="2"/>
            </a:endParaRPr>
          </a:p>
        </p:txBody>
      </p:sp>
      <p:pic>
        <p:nvPicPr>
          <p:cNvPr id="8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128844"/>
            <a:ext cx="1672565" cy="1729156"/>
          </a:xfrm>
          <a:prstGeom prst="rect">
            <a:avLst/>
          </a:prstGeom>
        </p:spPr>
      </p:pic>
      <p:pic>
        <p:nvPicPr>
          <p:cNvPr id="81"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61598" y="504093"/>
            <a:ext cx="2011960" cy="1371791"/>
          </a:xfrm>
          <a:prstGeom prst="rect">
            <a:avLst/>
          </a:prstGeom>
        </p:spPr>
      </p:pic>
    </p:spTree>
    <p:extLst>
      <p:ext uri="{BB962C8B-B14F-4D97-AF65-F5344CB8AC3E}">
        <p14:creationId xmlns:p14="http://schemas.microsoft.com/office/powerpoint/2010/main" val="286236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arn(inVertical)">
                                      <p:cBhvr>
                                        <p:cTn id="21" dur="500"/>
                                        <p:tgtEl>
                                          <p:spTgt spid="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barn(inVertical)">
                                      <p:cBhvr>
                                        <p:cTn id="24" dur="500"/>
                                        <p:tgtEl>
                                          <p:spTgt spid="7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arn(inVertical)">
                                      <p:cBhvr>
                                        <p:cTn id="30" dur="500"/>
                                        <p:tgtEl>
                                          <p:spTgt spid="7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barn(inVertical)">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mph" presetSubtype="0" fill="hold" grpId="1" nodeType="clickEffect">
                                  <p:stCondLst>
                                    <p:cond delay="0"/>
                                  </p:stCondLst>
                                  <p:childTnLst>
                                    <p:animClr clrSpc="hsl" dir="cw">
                                      <p:cBhvr override="childStyle">
                                        <p:cTn id="37" dur="500" fill="hold"/>
                                        <p:tgtEl>
                                          <p:spTgt spid="78"/>
                                        </p:tgtEl>
                                        <p:attrNameLst>
                                          <p:attrName>style.color</p:attrName>
                                        </p:attrNameLst>
                                      </p:cBhvr>
                                      <p:by>
                                        <p:hsl h="0" s="-12549" l="-25098"/>
                                      </p:by>
                                    </p:animClr>
                                    <p:animClr clrSpc="hsl" dir="cw">
                                      <p:cBhvr>
                                        <p:cTn id="38" dur="500" fill="hold"/>
                                        <p:tgtEl>
                                          <p:spTgt spid="78"/>
                                        </p:tgtEl>
                                        <p:attrNameLst>
                                          <p:attrName>fillcolor</p:attrName>
                                        </p:attrNameLst>
                                      </p:cBhvr>
                                      <p:by>
                                        <p:hsl h="0" s="-12549" l="-25098"/>
                                      </p:by>
                                    </p:animClr>
                                    <p:animClr clrSpc="hsl" dir="cw">
                                      <p:cBhvr>
                                        <p:cTn id="39" dur="500" fill="hold"/>
                                        <p:tgtEl>
                                          <p:spTgt spid="78"/>
                                        </p:tgtEl>
                                        <p:attrNameLst>
                                          <p:attrName>stroke.color</p:attrName>
                                        </p:attrNameLst>
                                      </p:cBhvr>
                                      <p:by>
                                        <p:hsl h="0" s="-12549" l="-25098"/>
                                      </p:by>
                                    </p:animClr>
                                    <p:set>
                                      <p:cBhvr>
                                        <p:cTn id="40" dur="500" fill="hold"/>
                                        <p:tgtEl>
                                          <p:spTgt spid="78"/>
                                        </p:tgtEl>
                                        <p:attrNameLst>
                                          <p:attrName>fill.type</p:attrName>
                                        </p:attrNameLst>
                                      </p:cBhvr>
                                      <p:to>
                                        <p:strVal val="solid"/>
                                      </p:to>
                                    </p:set>
                                  </p:childTnLst>
                                </p:cTn>
                              </p:par>
                              <p:par>
                                <p:cTn id="41" presetID="24" presetClass="emph" presetSubtype="0" fill="hold" grpId="1" nodeType="withEffect">
                                  <p:stCondLst>
                                    <p:cond delay="0"/>
                                  </p:stCondLst>
                                  <p:childTnLst>
                                    <p:animClr clrSpc="hsl" dir="cw">
                                      <p:cBhvr override="childStyle">
                                        <p:cTn id="42" dur="500" fill="hold"/>
                                        <p:tgtEl>
                                          <p:spTgt spid="79"/>
                                        </p:tgtEl>
                                        <p:attrNameLst>
                                          <p:attrName>style.color</p:attrName>
                                        </p:attrNameLst>
                                      </p:cBhvr>
                                      <p:by>
                                        <p:hsl h="0" s="-12549" l="-25098"/>
                                      </p:by>
                                    </p:animClr>
                                    <p:animClr clrSpc="hsl" dir="cw">
                                      <p:cBhvr>
                                        <p:cTn id="43" dur="500" fill="hold"/>
                                        <p:tgtEl>
                                          <p:spTgt spid="79"/>
                                        </p:tgtEl>
                                        <p:attrNameLst>
                                          <p:attrName>fillcolor</p:attrName>
                                        </p:attrNameLst>
                                      </p:cBhvr>
                                      <p:by>
                                        <p:hsl h="0" s="-12549" l="-25098"/>
                                      </p:by>
                                    </p:animClr>
                                    <p:animClr clrSpc="hsl" dir="cw">
                                      <p:cBhvr>
                                        <p:cTn id="44" dur="500" fill="hold"/>
                                        <p:tgtEl>
                                          <p:spTgt spid="79"/>
                                        </p:tgtEl>
                                        <p:attrNameLst>
                                          <p:attrName>stroke.color</p:attrName>
                                        </p:attrNameLst>
                                      </p:cBhvr>
                                      <p:by>
                                        <p:hsl h="0" s="-12549" l="-25098"/>
                                      </p:by>
                                    </p:animClr>
                                    <p:set>
                                      <p:cBhvr>
                                        <p:cTn id="45" dur="500" fill="hold"/>
                                        <p:tgtEl>
                                          <p:spTgt spid="79"/>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grpId="2" nodeType="clickEffect">
                                  <p:stCondLst>
                                    <p:cond delay="0"/>
                                  </p:stCondLst>
                                  <p:childTnLst>
                                    <p:animClr clrSpc="rgb" dir="cw">
                                      <p:cBhvr override="childStyle">
                                        <p:cTn id="49" dur="500" fill="hold"/>
                                        <p:tgtEl>
                                          <p:spTgt spid="78"/>
                                        </p:tgtEl>
                                        <p:attrNameLst>
                                          <p:attrName>style.color</p:attrName>
                                        </p:attrNameLst>
                                      </p:cBhvr>
                                      <p:to>
                                        <a:schemeClr val="accent2"/>
                                      </p:to>
                                    </p:animClr>
                                    <p:animClr clrSpc="rgb" dir="cw">
                                      <p:cBhvr>
                                        <p:cTn id="50" dur="500" fill="hold"/>
                                        <p:tgtEl>
                                          <p:spTgt spid="78"/>
                                        </p:tgtEl>
                                        <p:attrNameLst>
                                          <p:attrName>fillcolor</p:attrName>
                                        </p:attrNameLst>
                                      </p:cBhvr>
                                      <p:to>
                                        <a:schemeClr val="accent2"/>
                                      </p:to>
                                    </p:animClr>
                                    <p:set>
                                      <p:cBhvr>
                                        <p:cTn id="51" dur="500" fill="hold"/>
                                        <p:tgtEl>
                                          <p:spTgt spid="78"/>
                                        </p:tgtEl>
                                        <p:attrNameLst>
                                          <p:attrName>fill.type</p:attrName>
                                        </p:attrNameLst>
                                      </p:cBhvr>
                                      <p:to>
                                        <p:strVal val="solid"/>
                                      </p:to>
                                    </p:set>
                                    <p:set>
                                      <p:cBhvr>
                                        <p:cTn id="52" dur="500" fill="hold"/>
                                        <p:tgtEl>
                                          <p:spTgt spid="78"/>
                                        </p:tgtEl>
                                        <p:attrNameLst>
                                          <p:attrName>fill.on</p:attrName>
                                        </p:attrNameLst>
                                      </p:cBhvr>
                                      <p:to>
                                        <p:strVal val="true"/>
                                      </p:to>
                                    </p:set>
                                  </p:childTnLst>
                                </p:cTn>
                              </p:par>
                              <p:par>
                                <p:cTn id="53" presetID="19" presetClass="emph" presetSubtype="0" fill="hold" grpId="2" nodeType="withEffect">
                                  <p:stCondLst>
                                    <p:cond delay="0"/>
                                  </p:stCondLst>
                                  <p:childTnLst>
                                    <p:animClr clrSpc="rgb" dir="cw">
                                      <p:cBhvr override="childStyle">
                                        <p:cTn id="54" dur="500" fill="hold"/>
                                        <p:tgtEl>
                                          <p:spTgt spid="79"/>
                                        </p:tgtEl>
                                        <p:attrNameLst>
                                          <p:attrName>style.color</p:attrName>
                                        </p:attrNameLst>
                                      </p:cBhvr>
                                      <p:to>
                                        <a:schemeClr val="accent2"/>
                                      </p:to>
                                    </p:animClr>
                                    <p:animClr clrSpc="rgb" dir="cw">
                                      <p:cBhvr>
                                        <p:cTn id="55" dur="500" fill="hold"/>
                                        <p:tgtEl>
                                          <p:spTgt spid="79"/>
                                        </p:tgtEl>
                                        <p:attrNameLst>
                                          <p:attrName>fillcolor</p:attrName>
                                        </p:attrNameLst>
                                      </p:cBhvr>
                                      <p:to>
                                        <a:schemeClr val="accent2"/>
                                      </p:to>
                                    </p:animClr>
                                    <p:set>
                                      <p:cBhvr>
                                        <p:cTn id="56" dur="500" fill="hold"/>
                                        <p:tgtEl>
                                          <p:spTgt spid="79"/>
                                        </p:tgtEl>
                                        <p:attrNameLst>
                                          <p:attrName>fill.type</p:attrName>
                                        </p:attrNameLst>
                                      </p:cBhvr>
                                      <p:to>
                                        <p:strVal val="solid"/>
                                      </p:to>
                                    </p:set>
                                    <p:set>
                                      <p:cBhvr>
                                        <p:cTn id="57" dur="500" fill="hold"/>
                                        <p:tgtEl>
                                          <p:spTgt spid="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74" grpId="0" animBg="1"/>
      <p:bldP spid="75" grpId="0" animBg="1"/>
      <p:bldP spid="76" grpId="0" animBg="1"/>
      <p:bldP spid="77" grpId="0" animBg="1"/>
      <p:bldP spid="78" grpId="0" animBg="1"/>
      <p:bldP spid="78" grpId="1" animBg="1"/>
      <p:bldP spid="78" grpId="2" animBg="1"/>
      <p:bldP spid="79" grpId="0" animBg="1"/>
      <p:bldP spid="79" grpId="1" animBg="1"/>
      <p:bldP spid="79"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766646" y="504093"/>
            <a:ext cx="6904893" cy="105507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mj-lt"/>
                <a:cs typeface="Times New Roman" panose="02020603050405020304" pitchFamily="18" charset="0"/>
              </a:rPr>
              <a:t>Câu 2: Sơ đồ tư duy giúp chúng ta:</a:t>
            </a:r>
            <a:endParaRPr lang="en-US" sz="2800" dirty="0">
              <a:solidFill>
                <a:srgbClr val="002060"/>
              </a:solidFill>
              <a:latin typeface="+mj-lt"/>
              <a:cs typeface="Times New Roman" panose="02020603050405020304" pitchFamily="18" charset="0"/>
            </a:endParaRPr>
          </a:p>
        </p:txBody>
      </p:sp>
      <p:sp>
        <p:nvSpPr>
          <p:cNvPr id="22" name="Flowchart: Delay 21"/>
          <p:cNvSpPr/>
          <p:nvPr/>
        </p:nvSpPr>
        <p:spPr>
          <a:xfrm flipH="1">
            <a:off x="2766646" y="1987061"/>
            <a:ext cx="885092"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A</a:t>
            </a:r>
          </a:p>
        </p:txBody>
      </p:sp>
      <p:sp>
        <p:nvSpPr>
          <p:cNvPr id="24" name="Rectangle 23"/>
          <p:cNvSpPr/>
          <p:nvPr/>
        </p:nvSpPr>
        <p:spPr>
          <a:xfrm>
            <a:off x="3763108" y="1981201"/>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00FF"/>
                </a:solidFill>
                <a:latin typeface="+mj-lt"/>
                <a:cs typeface="Times New Roman" panose="02020603050405020304" pitchFamily="18" charset="0"/>
                <a:sym typeface="Symbol" panose="05050102010706020507" pitchFamily="18" charset="2"/>
              </a:rPr>
              <a:t>   Ghi nhớ tốt hơn</a:t>
            </a:r>
            <a:endParaRPr lang="en-US" sz="2800">
              <a:latin typeface="+mj-lt"/>
            </a:endParaRPr>
          </a:p>
        </p:txBody>
      </p:sp>
      <p:sp>
        <p:nvSpPr>
          <p:cNvPr id="74" name="Flowchart: Delay 73"/>
          <p:cNvSpPr/>
          <p:nvPr/>
        </p:nvSpPr>
        <p:spPr>
          <a:xfrm flipH="1">
            <a:off x="2778369" y="3048000"/>
            <a:ext cx="873369"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B</a:t>
            </a:r>
          </a:p>
        </p:txBody>
      </p:sp>
      <p:sp>
        <p:nvSpPr>
          <p:cNvPr id="75" name="Rectangle 74"/>
          <p:cNvSpPr/>
          <p:nvPr/>
        </p:nvSpPr>
        <p:spPr>
          <a:xfrm>
            <a:off x="3763108" y="3048000"/>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00FF"/>
                </a:solidFill>
                <a:latin typeface="+mj-lt"/>
                <a:cs typeface="Times New Roman" panose="02020603050405020304" pitchFamily="18" charset="0"/>
                <a:sym typeface="Symbol" panose="05050102010706020507" pitchFamily="18" charset="2"/>
              </a:rPr>
              <a:t>   Giải các bài toán</a:t>
            </a:r>
            <a:endParaRPr lang="en-US" sz="2800">
              <a:latin typeface="+mj-lt"/>
            </a:endParaRPr>
          </a:p>
        </p:txBody>
      </p:sp>
      <p:sp>
        <p:nvSpPr>
          <p:cNvPr id="76" name="Flowchart: Delay 75"/>
          <p:cNvSpPr/>
          <p:nvPr/>
        </p:nvSpPr>
        <p:spPr>
          <a:xfrm flipH="1">
            <a:off x="2719754" y="4232030"/>
            <a:ext cx="920261"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C</a:t>
            </a:r>
          </a:p>
        </p:txBody>
      </p:sp>
      <p:sp>
        <p:nvSpPr>
          <p:cNvPr id="77" name="Rectangle 76"/>
          <p:cNvSpPr/>
          <p:nvPr/>
        </p:nvSpPr>
        <p:spPr>
          <a:xfrm>
            <a:off x="3763108" y="4232030"/>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800">
                <a:solidFill>
                  <a:srgbClr val="0033CC"/>
                </a:solidFill>
                <a:latin typeface="+mj-lt"/>
                <a:cs typeface="Times New Roman" panose="02020603050405020304" pitchFamily="18" charset="0"/>
                <a:sym typeface="Wingdings" panose="05000000000000000000" pitchFamily="2" charset="2"/>
              </a:rPr>
              <a:t>   Sáng tạo hơn</a:t>
            </a:r>
            <a:endParaRPr lang="en-US" sz="2800" dirty="0">
              <a:solidFill>
                <a:srgbClr val="0033CC"/>
              </a:solidFill>
              <a:latin typeface="+mj-lt"/>
              <a:cs typeface="Times New Roman" panose="02020603050405020304" pitchFamily="18" charset="0"/>
              <a:sym typeface="Wingdings" panose="05000000000000000000" pitchFamily="2" charset="2"/>
            </a:endParaRPr>
          </a:p>
        </p:txBody>
      </p:sp>
      <p:sp>
        <p:nvSpPr>
          <p:cNvPr id="78" name="Flowchart: Delay 77"/>
          <p:cNvSpPr/>
          <p:nvPr/>
        </p:nvSpPr>
        <p:spPr>
          <a:xfrm flipH="1">
            <a:off x="2719754" y="5322276"/>
            <a:ext cx="908538"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D</a:t>
            </a:r>
          </a:p>
        </p:txBody>
      </p:sp>
      <p:sp>
        <p:nvSpPr>
          <p:cNvPr id="79" name="Rectangle 78"/>
          <p:cNvSpPr/>
          <p:nvPr/>
        </p:nvSpPr>
        <p:spPr>
          <a:xfrm>
            <a:off x="3763108" y="5322276"/>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Font typeface="Wingdings" panose="05000000000000000000" pitchFamily="2" charset="2"/>
              <a:buNone/>
            </a:pPr>
            <a:r>
              <a:rPr lang="en-US" sz="2800">
                <a:solidFill>
                  <a:srgbClr val="0000FF"/>
                </a:solidFill>
                <a:latin typeface="+mj-lt"/>
                <a:cs typeface="Times New Roman" panose="02020603050405020304" pitchFamily="18" charset="0"/>
                <a:sym typeface="Symbol" panose="05050102010706020507" pitchFamily="18" charset="2"/>
              </a:rPr>
              <a:t>   Nhìn thấy bức tranh tổng thể</a:t>
            </a:r>
            <a:endParaRPr lang="en-US" sz="2800" dirty="0">
              <a:solidFill>
                <a:srgbClr val="0000FF"/>
              </a:solidFill>
              <a:latin typeface="+mj-lt"/>
              <a:cs typeface="Times New Roman" panose="02020603050405020304" pitchFamily="18" charset="0"/>
              <a:sym typeface="Symbol" panose="05050102010706020507" pitchFamily="18" charset="2"/>
            </a:endParaRPr>
          </a:p>
        </p:txBody>
      </p:sp>
      <p:pic>
        <p:nvPicPr>
          <p:cNvPr id="8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445976"/>
            <a:ext cx="2333085" cy="2412024"/>
          </a:xfrm>
          <a:prstGeom prst="rect">
            <a:avLst/>
          </a:prstGeom>
        </p:spPr>
      </p:pic>
      <p:pic>
        <p:nvPicPr>
          <p:cNvPr id="81"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60595" y="1600104"/>
            <a:ext cx="2390224" cy="1629698"/>
          </a:xfrm>
          <a:prstGeom prst="rect">
            <a:avLst/>
          </a:prstGeom>
        </p:spPr>
      </p:pic>
    </p:spTree>
    <p:extLst>
      <p:ext uri="{BB962C8B-B14F-4D97-AF65-F5344CB8AC3E}">
        <p14:creationId xmlns:p14="http://schemas.microsoft.com/office/powerpoint/2010/main" val="148064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iterate type="lt">
                                    <p:tmPct val="0"/>
                                  </p:iterate>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par>
                                <p:cTn id="19" presetID="16" presetClass="entr" presetSubtype="21" fill="hold" grpId="0" nodeType="withEffect">
                                  <p:stCondLst>
                                    <p:cond delay="0"/>
                                  </p:stCondLst>
                                  <p:iterate type="lt">
                                    <p:tmPct val="0"/>
                                  </p:iterate>
                                  <p:childTnLst>
                                    <p:set>
                                      <p:cBhvr>
                                        <p:cTn id="20" dur="1" fill="hold">
                                          <p:stCondLst>
                                            <p:cond delay="0"/>
                                          </p:stCondLst>
                                        </p:cTn>
                                        <p:tgtEl>
                                          <p:spTgt spid="75"/>
                                        </p:tgtEl>
                                        <p:attrNameLst>
                                          <p:attrName>style.visibility</p:attrName>
                                        </p:attrNameLst>
                                      </p:cBhvr>
                                      <p:to>
                                        <p:strVal val="visible"/>
                                      </p:to>
                                    </p:set>
                                    <p:animEffect transition="in" filter="barn(inVertical)">
                                      <p:cBhvr>
                                        <p:cTn id="21" dur="500"/>
                                        <p:tgtEl>
                                          <p:spTgt spid="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barn(inVertical)">
                                      <p:cBhvr>
                                        <p:cTn id="24" dur="500"/>
                                        <p:tgtEl>
                                          <p:spTgt spid="7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arn(inVertical)">
                                      <p:cBhvr>
                                        <p:cTn id="30" dur="500"/>
                                        <p:tgtEl>
                                          <p:spTgt spid="7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barn(inVertical)">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mph" presetSubtype="0" fill="hold" grpId="1" nodeType="clickEffect">
                                  <p:stCondLst>
                                    <p:cond delay="0"/>
                                  </p:stCondLst>
                                  <p:iterate type="lt">
                                    <p:tmPct val="0"/>
                                  </p:iterate>
                                  <p:childTnLst>
                                    <p:animClr clrSpc="hsl" dir="cw">
                                      <p:cBhvr override="childStyle">
                                        <p:cTn id="37" dur="500" fill="hold"/>
                                        <p:tgtEl>
                                          <p:spTgt spid="74"/>
                                        </p:tgtEl>
                                        <p:attrNameLst>
                                          <p:attrName>style.color</p:attrName>
                                        </p:attrNameLst>
                                      </p:cBhvr>
                                      <p:by>
                                        <p:hsl h="0" s="-12549" l="-25098"/>
                                      </p:by>
                                    </p:animClr>
                                    <p:animClr clrSpc="hsl" dir="cw">
                                      <p:cBhvr>
                                        <p:cTn id="38" dur="500" fill="hold"/>
                                        <p:tgtEl>
                                          <p:spTgt spid="74"/>
                                        </p:tgtEl>
                                        <p:attrNameLst>
                                          <p:attrName>fillcolor</p:attrName>
                                        </p:attrNameLst>
                                      </p:cBhvr>
                                      <p:by>
                                        <p:hsl h="0" s="-12549" l="-25098"/>
                                      </p:by>
                                    </p:animClr>
                                    <p:animClr clrSpc="hsl" dir="cw">
                                      <p:cBhvr>
                                        <p:cTn id="39" dur="500" fill="hold"/>
                                        <p:tgtEl>
                                          <p:spTgt spid="74"/>
                                        </p:tgtEl>
                                        <p:attrNameLst>
                                          <p:attrName>stroke.color</p:attrName>
                                        </p:attrNameLst>
                                      </p:cBhvr>
                                      <p:by>
                                        <p:hsl h="0" s="-12549" l="-25098"/>
                                      </p:by>
                                    </p:animClr>
                                    <p:set>
                                      <p:cBhvr>
                                        <p:cTn id="40" dur="500" fill="hold"/>
                                        <p:tgtEl>
                                          <p:spTgt spid="74"/>
                                        </p:tgtEl>
                                        <p:attrNameLst>
                                          <p:attrName>fill.type</p:attrName>
                                        </p:attrNameLst>
                                      </p:cBhvr>
                                      <p:to>
                                        <p:strVal val="solid"/>
                                      </p:to>
                                    </p:set>
                                  </p:childTnLst>
                                </p:cTn>
                              </p:par>
                              <p:par>
                                <p:cTn id="41" presetID="24" presetClass="emph" presetSubtype="0" fill="hold" grpId="1" nodeType="withEffect">
                                  <p:stCondLst>
                                    <p:cond delay="0"/>
                                  </p:stCondLst>
                                  <p:iterate type="lt">
                                    <p:tmPct val="0"/>
                                  </p:iterate>
                                  <p:childTnLst>
                                    <p:animClr clrSpc="hsl" dir="cw">
                                      <p:cBhvr override="childStyle">
                                        <p:cTn id="42" dur="500" fill="hold"/>
                                        <p:tgtEl>
                                          <p:spTgt spid="75"/>
                                        </p:tgtEl>
                                        <p:attrNameLst>
                                          <p:attrName>style.color</p:attrName>
                                        </p:attrNameLst>
                                      </p:cBhvr>
                                      <p:by>
                                        <p:hsl h="0" s="-12549" l="-25098"/>
                                      </p:by>
                                    </p:animClr>
                                    <p:animClr clrSpc="hsl" dir="cw">
                                      <p:cBhvr>
                                        <p:cTn id="43" dur="500" fill="hold"/>
                                        <p:tgtEl>
                                          <p:spTgt spid="75"/>
                                        </p:tgtEl>
                                        <p:attrNameLst>
                                          <p:attrName>fillcolor</p:attrName>
                                        </p:attrNameLst>
                                      </p:cBhvr>
                                      <p:by>
                                        <p:hsl h="0" s="-12549" l="-25098"/>
                                      </p:by>
                                    </p:animClr>
                                    <p:animClr clrSpc="hsl" dir="cw">
                                      <p:cBhvr>
                                        <p:cTn id="44" dur="500" fill="hold"/>
                                        <p:tgtEl>
                                          <p:spTgt spid="75"/>
                                        </p:tgtEl>
                                        <p:attrNameLst>
                                          <p:attrName>stroke.color</p:attrName>
                                        </p:attrNameLst>
                                      </p:cBhvr>
                                      <p:by>
                                        <p:hsl h="0" s="-12549" l="-25098"/>
                                      </p:by>
                                    </p:animClr>
                                    <p:set>
                                      <p:cBhvr>
                                        <p:cTn id="45" dur="500" fill="hold"/>
                                        <p:tgtEl>
                                          <p:spTgt spid="75"/>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6" presetClass="emph" presetSubtype="0" fill="hold" grpId="2" nodeType="clickEffect">
                                  <p:stCondLst>
                                    <p:cond delay="0"/>
                                  </p:stCondLst>
                                  <p:iterate type="lt">
                                    <p:tmPct val="4000"/>
                                  </p:iterate>
                                  <p:childTnLst>
                                    <p:set>
                                      <p:cBhvr override="childStyle">
                                        <p:cTn id="49" dur="500" fill="hold"/>
                                        <p:tgtEl>
                                          <p:spTgt spid="74"/>
                                        </p:tgtEl>
                                        <p:attrNameLst>
                                          <p:attrName>style.color</p:attrName>
                                        </p:attrNameLst>
                                      </p:cBhvr>
                                      <p:to>
                                        <p:clrVal>
                                          <a:schemeClr val="accent2"/>
                                        </p:clrVal>
                                      </p:to>
                                    </p:set>
                                    <p:set>
                                      <p:cBhvr>
                                        <p:cTn id="50" dur="500" fill="hold"/>
                                        <p:tgtEl>
                                          <p:spTgt spid="74"/>
                                        </p:tgtEl>
                                        <p:attrNameLst>
                                          <p:attrName>fillcolor</p:attrName>
                                        </p:attrNameLst>
                                      </p:cBhvr>
                                      <p:to>
                                        <p:clrVal>
                                          <a:schemeClr val="accent2"/>
                                        </p:clrVal>
                                      </p:to>
                                    </p:set>
                                    <p:set>
                                      <p:cBhvr>
                                        <p:cTn id="51" dur="500" fill="hold"/>
                                        <p:tgtEl>
                                          <p:spTgt spid="74"/>
                                        </p:tgtEl>
                                        <p:attrNameLst>
                                          <p:attrName>fill.type</p:attrName>
                                        </p:attrNameLst>
                                      </p:cBhvr>
                                      <p:to>
                                        <p:strVal val="solid"/>
                                      </p:to>
                                    </p:set>
                                  </p:childTnLst>
                                </p:cTn>
                              </p:par>
                              <p:par>
                                <p:cTn id="52" presetID="16" presetClass="emph" presetSubtype="0" fill="hold" grpId="2" nodeType="withEffect">
                                  <p:stCondLst>
                                    <p:cond delay="0"/>
                                  </p:stCondLst>
                                  <p:iterate type="lt">
                                    <p:tmPct val="4000"/>
                                  </p:iterate>
                                  <p:childTnLst>
                                    <p:set>
                                      <p:cBhvr override="childStyle">
                                        <p:cTn id="53" dur="500" fill="hold"/>
                                        <p:tgtEl>
                                          <p:spTgt spid="75"/>
                                        </p:tgtEl>
                                        <p:attrNameLst>
                                          <p:attrName>style.color</p:attrName>
                                        </p:attrNameLst>
                                      </p:cBhvr>
                                      <p:to>
                                        <p:clrVal>
                                          <a:schemeClr val="accent2"/>
                                        </p:clrVal>
                                      </p:to>
                                    </p:set>
                                    <p:set>
                                      <p:cBhvr>
                                        <p:cTn id="54" dur="500" fill="hold"/>
                                        <p:tgtEl>
                                          <p:spTgt spid="75"/>
                                        </p:tgtEl>
                                        <p:attrNameLst>
                                          <p:attrName>fillcolor</p:attrName>
                                        </p:attrNameLst>
                                      </p:cBhvr>
                                      <p:to>
                                        <p:clrVal>
                                          <a:schemeClr val="accent2"/>
                                        </p:clrVal>
                                      </p:to>
                                    </p:set>
                                    <p:set>
                                      <p:cBhvr>
                                        <p:cTn id="55" dur="500" fill="hold"/>
                                        <p:tgtEl>
                                          <p:spTgt spid="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74" grpId="0" animBg="1"/>
      <p:bldP spid="74" grpId="1" animBg="1"/>
      <p:bldP spid="74" grpId="2" animBg="1"/>
      <p:bldP spid="75" grpId="0" animBg="1"/>
      <p:bldP spid="75" grpId="1" animBg="1"/>
      <p:bldP spid="75" grpId="2" animBg="1"/>
      <p:bldP spid="76" grpId="0" animBg="1"/>
      <p:bldP spid="77" grpId="0" animBg="1"/>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766646" y="504092"/>
            <a:ext cx="6904893" cy="12543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a:solidFill>
                  <a:srgbClr val="002060"/>
                </a:solidFill>
                <a:latin typeface="+mj-lt"/>
                <a:cs typeface="Times New Roman" panose="02020603050405020304" pitchFamily="18" charset="0"/>
              </a:rPr>
              <a:t>Câu 3: </a:t>
            </a:r>
            <a:r>
              <a:rPr lang="vi-VN" sz="2800">
                <a:solidFill>
                  <a:srgbClr val="002060"/>
                </a:solidFill>
              </a:rPr>
              <a:t>Thông tin trong sơ đồ tư duy thường được tổ chức thành</a:t>
            </a:r>
            <a:endParaRPr lang="en-US" sz="2800" dirty="0">
              <a:solidFill>
                <a:srgbClr val="002060"/>
              </a:solidFill>
              <a:latin typeface="+mj-lt"/>
              <a:cs typeface="Times New Roman" panose="02020603050405020304" pitchFamily="18" charset="0"/>
            </a:endParaRPr>
          </a:p>
        </p:txBody>
      </p:sp>
      <p:sp>
        <p:nvSpPr>
          <p:cNvPr id="22" name="Flowchart: Delay 21"/>
          <p:cNvSpPr/>
          <p:nvPr/>
        </p:nvSpPr>
        <p:spPr>
          <a:xfrm flipH="1">
            <a:off x="2766646" y="1987061"/>
            <a:ext cx="885092"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A</a:t>
            </a:r>
          </a:p>
        </p:txBody>
      </p:sp>
      <p:sp>
        <p:nvSpPr>
          <p:cNvPr id="24" name="Rectangle 23"/>
          <p:cNvSpPr/>
          <p:nvPr/>
        </p:nvSpPr>
        <p:spPr>
          <a:xfrm>
            <a:off x="3763108" y="1981201"/>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rPr>
              <a:t>   </a:t>
            </a:r>
            <a:r>
              <a:rPr lang="vi-VN" sz="2800">
                <a:solidFill>
                  <a:srgbClr val="002060"/>
                </a:solidFill>
              </a:rPr>
              <a:t>tiêu đề, đoạn văn</a:t>
            </a:r>
            <a:endParaRPr lang="en-US" sz="2800">
              <a:solidFill>
                <a:srgbClr val="002060"/>
              </a:solidFill>
              <a:latin typeface="+mj-lt"/>
            </a:endParaRPr>
          </a:p>
        </p:txBody>
      </p:sp>
      <p:sp>
        <p:nvSpPr>
          <p:cNvPr id="74" name="Flowchart: Delay 73"/>
          <p:cNvSpPr/>
          <p:nvPr/>
        </p:nvSpPr>
        <p:spPr>
          <a:xfrm flipH="1">
            <a:off x="2766646" y="3048000"/>
            <a:ext cx="873369"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B</a:t>
            </a:r>
          </a:p>
        </p:txBody>
      </p:sp>
      <p:sp>
        <p:nvSpPr>
          <p:cNvPr id="75" name="Rectangle 74"/>
          <p:cNvSpPr/>
          <p:nvPr/>
        </p:nvSpPr>
        <p:spPr>
          <a:xfrm>
            <a:off x="3763108" y="3048000"/>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rPr>
              <a:t>   </a:t>
            </a:r>
            <a:r>
              <a:rPr lang="vi-VN" sz="2800">
                <a:solidFill>
                  <a:srgbClr val="002060"/>
                </a:solidFill>
              </a:rPr>
              <a:t>chủ đề chính, chủ đề nhánh</a:t>
            </a:r>
            <a:endParaRPr lang="en-US" sz="2800">
              <a:solidFill>
                <a:srgbClr val="002060"/>
              </a:solidFill>
              <a:latin typeface="+mj-lt"/>
            </a:endParaRPr>
          </a:p>
        </p:txBody>
      </p:sp>
      <p:sp>
        <p:nvSpPr>
          <p:cNvPr id="76" name="Flowchart: Delay 75"/>
          <p:cNvSpPr/>
          <p:nvPr/>
        </p:nvSpPr>
        <p:spPr>
          <a:xfrm flipH="1">
            <a:off x="2719754" y="4232030"/>
            <a:ext cx="920261"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C</a:t>
            </a:r>
          </a:p>
        </p:txBody>
      </p:sp>
      <p:sp>
        <p:nvSpPr>
          <p:cNvPr id="77" name="Rectangle 76"/>
          <p:cNvSpPr/>
          <p:nvPr/>
        </p:nvSpPr>
        <p:spPr>
          <a:xfrm>
            <a:off x="3763108" y="4232030"/>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800">
                <a:solidFill>
                  <a:srgbClr val="002060"/>
                </a:solidFill>
              </a:rPr>
              <a:t>   mở bài, thân bài, kết luận</a:t>
            </a:r>
            <a:endParaRPr lang="en-US" sz="2800" dirty="0">
              <a:solidFill>
                <a:srgbClr val="002060"/>
              </a:solidFill>
              <a:latin typeface="+mj-lt"/>
              <a:cs typeface="Times New Roman" panose="02020603050405020304" pitchFamily="18" charset="0"/>
              <a:sym typeface="Wingdings" panose="05000000000000000000" pitchFamily="2" charset="2"/>
            </a:endParaRPr>
          </a:p>
        </p:txBody>
      </p:sp>
      <p:sp>
        <p:nvSpPr>
          <p:cNvPr id="78" name="Flowchart: Delay 77"/>
          <p:cNvSpPr/>
          <p:nvPr/>
        </p:nvSpPr>
        <p:spPr>
          <a:xfrm flipH="1">
            <a:off x="2719754" y="5322276"/>
            <a:ext cx="908538"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D</a:t>
            </a:r>
          </a:p>
        </p:txBody>
      </p:sp>
      <p:sp>
        <p:nvSpPr>
          <p:cNvPr id="79" name="Rectangle 78"/>
          <p:cNvSpPr/>
          <p:nvPr/>
        </p:nvSpPr>
        <p:spPr>
          <a:xfrm>
            <a:off x="3763108" y="5322276"/>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Font typeface="Wingdings" panose="05000000000000000000" pitchFamily="2" charset="2"/>
              <a:buNone/>
            </a:pPr>
            <a:r>
              <a:rPr lang="en-US" sz="2800">
                <a:solidFill>
                  <a:srgbClr val="002060"/>
                </a:solidFill>
              </a:rPr>
              <a:t>   </a:t>
            </a:r>
            <a:r>
              <a:rPr lang="vi-VN" sz="2800">
                <a:solidFill>
                  <a:srgbClr val="002060"/>
                </a:solidFill>
              </a:rPr>
              <a:t>chương, bài, mục</a:t>
            </a:r>
            <a:endParaRPr lang="en-US" sz="2800" dirty="0">
              <a:solidFill>
                <a:srgbClr val="002060"/>
              </a:solidFill>
              <a:latin typeface="+mj-lt"/>
              <a:cs typeface="Times New Roman" panose="02020603050405020304" pitchFamily="18" charset="0"/>
              <a:sym typeface="Symbol" panose="05050102010706020507" pitchFamily="18" charset="2"/>
            </a:endParaRPr>
          </a:p>
        </p:txBody>
      </p:sp>
      <p:pic>
        <p:nvPicPr>
          <p:cNvPr id="8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445976"/>
            <a:ext cx="2333085" cy="2412024"/>
          </a:xfrm>
          <a:prstGeom prst="rect">
            <a:avLst/>
          </a:prstGeom>
        </p:spPr>
      </p:pic>
      <p:pic>
        <p:nvPicPr>
          <p:cNvPr id="81"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60595" y="1600104"/>
            <a:ext cx="2390224" cy="1629698"/>
          </a:xfrm>
          <a:prstGeom prst="rect">
            <a:avLst/>
          </a:prstGeom>
        </p:spPr>
      </p:pic>
    </p:spTree>
    <p:extLst>
      <p:ext uri="{BB962C8B-B14F-4D97-AF65-F5344CB8AC3E}">
        <p14:creationId xmlns:p14="http://schemas.microsoft.com/office/powerpoint/2010/main" val="38254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iterate type="lt">
                                    <p:tmPct val="0"/>
                                  </p:iterate>
                                  <p:childTnLst>
                                    <p:set>
                                      <p:cBhvr>
                                        <p:cTn id="14" dur="1" fill="hold">
                                          <p:stCondLst>
                                            <p:cond delay="0"/>
                                          </p:stCondLst>
                                        </p:cTn>
                                        <p:tgtEl>
                                          <p:spTgt spid="74"/>
                                        </p:tgtEl>
                                        <p:attrNameLst>
                                          <p:attrName>style.visibility</p:attrName>
                                        </p:attrNameLst>
                                      </p:cBhvr>
                                      <p:to>
                                        <p:strVal val="visible"/>
                                      </p:to>
                                    </p:set>
                                    <p:animEffect transition="in" filter="barn(inVertical)">
                                      <p:cBhvr>
                                        <p:cTn id="15" dur="500"/>
                                        <p:tgtEl>
                                          <p:spTgt spid="7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barn(inVertical)">
                                      <p:cBhvr>
                                        <p:cTn id="18" dur="500"/>
                                        <p:tgtEl>
                                          <p:spTgt spid="7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inVertical)">
                                      <p:cBhvr>
                                        <p:cTn id="21" dur="500"/>
                                        <p:tgtEl>
                                          <p:spTgt spid="7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barn(inVertical)">
                                      <p:cBhvr>
                                        <p:cTn id="24" dur="500"/>
                                        <p:tgtEl>
                                          <p:spTgt spid="7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par>
                                <p:cTn id="28" presetID="16" presetClass="entr" presetSubtype="21" fill="hold" grpId="0" nodeType="withEffect">
                                  <p:stCondLst>
                                    <p:cond delay="0"/>
                                  </p:stCondLst>
                                  <p:iterate type="lt">
                                    <p:tmPct val="0"/>
                                  </p:iterate>
                                  <p:childTnLst>
                                    <p:set>
                                      <p:cBhvr>
                                        <p:cTn id="29" dur="1" fill="hold">
                                          <p:stCondLst>
                                            <p:cond delay="0"/>
                                          </p:stCondLst>
                                        </p:cTn>
                                        <p:tgtEl>
                                          <p:spTgt spid="75"/>
                                        </p:tgtEl>
                                        <p:attrNameLst>
                                          <p:attrName>style.visibility</p:attrName>
                                        </p:attrNameLst>
                                      </p:cBhvr>
                                      <p:to>
                                        <p:strVal val="visible"/>
                                      </p:to>
                                    </p:set>
                                    <p:animEffect transition="in" filter="barn(inVertical)">
                                      <p:cBhvr>
                                        <p:cTn id="30" dur="500"/>
                                        <p:tgtEl>
                                          <p:spTgt spid="7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1"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74"/>
                                        </p:tgtEl>
                                        <p:attrNameLst>
                                          <p:attrName>ppt_x</p:attrName>
                                          <p:attrName>ppt_y</p:attrName>
                                        </p:attrNameLst>
                                      </p:cBhvr>
                                    </p:animMotion>
                                    <p:animRot by="1500000">
                                      <p:cBhvr>
                                        <p:cTn id="38" dur="125" fill="hold">
                                          <p:stCondLst>
                                            <p:cond delay="0"/>
                                          </p:stCondLst>
                                        </p:cTn>
                                        <p:tgtEl>
                                          <p:spTgt spid="74"/>
                                        </p:tgtEl>
                                        <p:attrNameLst>
                                          <p:attrName>r</p:attrName>
                                        </p:attrNameLst>
                                      </p:cBhvr>
                                    </p:animRot>
                                    <p:animRot by="-1500000">
                                      <p:cBhvr>
                                        <p:cTn id="39" dur="125" fill="hold">
                                          <p:stCondLst>
                                            <p:cond delay="125"/>
                                          </p:stCondLst>
                                        </p:cTn>
                                        <p:tgtEl>
                                          <p:spTgt spid="74"/>
                                        </p:tgtEl>
                                        <p:attrNameLst>
                                          <p:attrName>r</p:attrName>
                                        </p:attrNameLst>
                                      </p:cBhvr>
                                    </p:animRot>
                                    <p:animRot by="-1500000">
                                      <p:cBhvr>
                                        <p:cTn id="40" dur="125" fill="hold">
                                          <p:stCondLst>
                                            <p:cond delay="250"/>
                                          </p:stCondLst>
                                        </p:cTn>
                                        <p:tgtEl>
                                          <p:spTgt spid="74"/>
                                        </p:tgtEl>
                                        <p:attrNameLst>
                                          <p:attrName>r</p:attrName>
                                        </p:attrNameLst>
                                      </p:cBhvr>
                                    </p:animRot>
                                    <p:animRot by="1500000">
                                      <p:cBhvr>
                                        <p:cTn id="41" dur="125" fill="hold">
                                          <p:stCondLst>
                                            <p:cond delay="375"/>
                                          </p:stCondLst>
                                        </p:cTn>
                                        <p:tgtEl>
                                          <p:spTgt spid="74"/>
                                        </p:tgtEl>
                                        <p:attrNameLst>
                                          <p:attrName>r</p:attrName>
                                        </p:attrNameLst>
                                      </p:cBhvr>
                                    </p:animRot>
                                  </p:childTnLst>
                                </p:cTn>
                              </p:par>
                              <p:par>
                                <p:cTn id="42" presetID="34" presetClass="emph" presetSubtype="0" fill="hold" grpId="1" nodeType="with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75"/>
                                        </p:tgtEl>
                                        <p:attrNameLst>
                                          <p:attrName>ppt_x</p:attrName>
                                          <p:attrName>ppt_y</p:attrName>
                                        </p:attrNameLst>
                                      </p:cBhvr>
                                    </p:animMotion>
                                    <p:animRot by="1500000">
                                      <p:cBhvr>
                                        <p:cTn id="44" dur="125" fill="hold">
                                          <p:stCondLst>
                                            <p:cond delay="0"/>
                                          </p:stCondLst>
                                        </p:cTn>
                                        <p:tgtEl>
                                          <p:spTgt spid="75"/>
                                        </p:tgtEl>
                                        <p:attrNameLst>
                                          <p:attrName>r</p:attrName>
                                        </p:attrNameLst>
                                      </p:cBhvr>
                                    </p:animRot>
                                    <p:animRot by="-1500000">
                                      <p:cBhvr>
                                        <p:cTn id="45" dur="125" fill="hold">
                                          <p:stCondLst>
                                            <p:cond delay="125"/>
                                          </p:stCondLst>
                                        </p:cTn>
                                        <p:tgtEl>
                                          <p:spTgt spid="75"/>
                                        </p:tgtEl>
                                        <p:attrNameLst>
                                          <p:attrName>r</p:attrName>
                                        </p:attrNameLst>
                                      </p:cBhvr>
                                    </p:animRot>
                                    <p:animRot by="-1500000">
                                      <p:cBhvr>
                                        <p:cTn id="46" dur="125" fill="hold">
                                          <p:stCondLst>
                                            <p:cond delay="250"/>
                                          </p:stCondLst>
                                        </p:cTn>
                                        <p:tgtEl>
                                          <p:spTgt spid="75"/>
                                        </p:tgtEl>
                                        <p:attrNameLst>
                                          <p:attrName>r</p:attrName>
                                        </p:attrNameLst>
                                      </p:cBhvr>
                                    </p:animRot>
                                    <p:animRot by="1500000">
                                      <p:cBhvr>
                                        <p:cTn id="47" dur="125" fill="hold">
                                          <p:stCondLst>
                                            <p:cond delay="375"/>
                                          </p:stCondLst>
                                        </p:cTn>
                                        <p:tgtEl>
                                          <p:spTgt spid="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74" grpId="0" animBg="1"/>
      <p:bldP spid="74" grpId="1" animBg="1"/>
      <p:bldP spid="75" grpId="0" animBg="1"/>
      <p:bldP spid="75" grpId="1" animBg="1"/>
      <p:bldP spid="76" grpId="0" animBg="1"/>
      <p:bldP spid="77" grpId="0" animBg="1"/>
      <p:bldP spid="78" grpId="0" animBg="1"/>
      <p:bldP spid="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719754" y="773724"/>
            <a:ext cx="7186246" cy="93784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a:solidFill>
                  <a:srgbClr val="002060"/>
                </a:solidFill>
                <a:latin typeface="+mj-lt"/>
                <a:cs typeface="Times New Roman" panose="02020603050405020304" pitchFamily="18" charset="0"/>
              </a:rPr>
              <a:t>Câu 4: </a:t>
            </a:r>
            <a:r>
              <a:rPr lang="vi-VN" sz="2800">
                <a:solidFill>
                  <a:srgbClr val="002060"/>
                </a:solidFill>
              </a:rPr>
              <a:t>Sơ đồ tư duy gồm các thành phần:</a:t>
            </a:r>
            <a:endParaRPr lang="en-US" sz="2800" dirty="0">
              <a:solidFill>
                <a:srgbClr val="002060"/>
              </a:solidFill>
              <a:latin typeface="+mj-lt"/>
              <a:cs typeface="Times New Roman" panose="02020603050405020304" pitchFamily="18" charset="0"/>
            </a:endParaRPr>
          </a:p>
        </p:txBody>
      </p:sp>
      <p:sp>
        <p:nvSpPr>
          <p:cNvPr id="22" name="Flowchart: Delay 21"/>
          <p:cNvSpPr/>
          <p:nvPr/>
        </p:nvSpPr>
        <p:spPr>
          <a:xfrm flipH="1">
            <a:off x="2766646" y="1987061"/>
            <a:ext cx="885092"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A</a:t>
            </a:r>
          </a:p>
        </p:txBody>
      </p:sp>
      <p:sp>
        <p:nvSpPr>
          <p:cNvPr id="24" name="Rectangle 23"/>
          <p:cNvSpPr/>
          <p:nvPr/>
        </p:nvSpPr>
        <p:spPr>
          <a:xfrm>
            <a:off x="3763107" y="1981201"/>
            <a:ext cx="5744307"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rPr>
              <a:t>  Bút, giấy, mực</a:t>
            </a:r>
            <a:endParaRPr lang="en-US" sz="2800">
              <a:solidFill>
                <a:srgbClr val="002060"/>
              </a:solidFill>
              <a:latin typeface="+mj-lt"/>
            </a:endParaRPr>
          </a:p>
        </p:txBody>
      </p:sp>
      <p:sp>
        <p:nvSpPr>
          <p:cNvPr id="74" name="Flowchart: Delay 73"/>
          <p:cNvSpPr/>
          <p:nvPr/>
        </p:nvSpPr>
        <p:spPr>
          <a:xfrm flipH="1">
            <a:off x="2766646" y="3048000"/>
            <a:ext cx="873369"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B</a:t>
            </a:r>
          </a:p>
        </p:txBody>
      </p:sp>
      <p:sp>
        <p:nvSpPr>
          <p:cNvPr id="75" name="Rectangle 74"/>
          <p:cNvSpPr/>
          <p:nvPr/>
        </p:nvSpPr>
        <p:spPr>
          <a:xfrm>
            <a:off x="3763108" y="3048000"/>
            <a:ext cx="5744306"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2060"/>
                </a:solidFill>
              </a:rPr>
              <a:t>  Phần mềm máy tính.</a:t>
            </a:r>
            <a:endParaRPr lang="en-US" sz="2800">
              <a:solidFill>
                <a:srgbClr val="002060"/>
              </a:solidFill>
              <a:latin typeface="+mj-lt"/>
            </a:endParaRPr>
          </a:p>
        </p:txBody>
      </p:sp>
      <p:sp>
        <p:nvSpPr>
          <p:cNvPr id="76" name="Flowchart: Delay 75"/>
          <p:cNvSpPr/>
          <p:nvPr/>
        </p:nvSpPr>
        <p:spPr>
          <a:xfrm flipH="1">
            <a:off x="2719754" y="4232030"/>
            <a:ext cx="920261"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C</a:t>
            </a:r>
          </a:p>
        </p:txBody>
      </p:sp>
      <p:sp>
        <p:nvSpPr>
          <p:cNvPr id="77" name="Rectangle 76"/>
          <p:cNvSpPr/>
          <p:nvPr/>
        </p:nvSpPr>
        <p:spPr>
          <a:xfrm>
            <a:off x="3763107" y="4232030"/>
            <a:ext cx="5744307"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800">
                <a:solidFill>
                  <a:srgbClr val="002060"/>
                </a:solidFill>
              </a:rPr>
              <a:t>  </a:t>
            </a:r>
            <a:r>
              <a:rPr lang="vi-VN" sz="2800">
                <a:solidFill>
                  <a:srgbClr val="002060"/>
                </a:solidFill>
              </a:rPr>
              <a:t>Từ ngữ, </a:t>
            </a:r>
            <a:r>
              <a:rPr lang="en-US" sz="2800">
                <a:solidFill>
                  <a:srgbClr val="002060"/>
                </a:solidFill>
              </a:rPr>
              <a:t>đường nối, </a:t>
            </a:r>
            <a:r>
              <a:rPr lang="vi-VN" sz="2800">
                <a:solidFill>
                  <a:srgbClr val="002060"/>
                </a:solidFill>
              </a:rPr>
              <a:t>hình ảnh,...</a:t>
            </a:r>
            <a:endParaRPr lang="en-US" sz="2800" dirty="0">
              <a:solidFill>
                <a:srgbClr val="002060"/>
              </a:solidFill>
              <a:latin typeface="+mj-lt"/>
              <a:cs typeface="Times New Roman" panose="02020603050405020304" pitchFamily="18" charset="0"/>
              <a:sym typeface="Wingdings" panose="05000000000000000000" pitchFamily="2" charset="2"/>
            </a:endParaRPr>
          </a:p>
        </p:txBody>
      </p:sp>
      <p:sp>
        <p:nvSpPr>
          <p:cNvPr id="78" name="Flowchart: Delay 77"/>
          <p:cNvSpPr/>
          <p:nvPr/>
        </p:nvSpPr>
        <p:spPr>
          <a:xfrm flipH="1">
            <a:off x="2719754" y="5322276"/>
            <a:ext cx="908538"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D</a:t>
            </a:r>
          </a:p>
        </p:txBody>
      </p:sp>
      <p:sp>
        <p:nvSpPr>
          <p:cNvPr id="79" name="Rectangle 78"/>
          <p:cNvSpPr/>
          <p:nvPr/>
        </p:nvSpPr>
        <p:spPr>
          <a:xfrm>
            <a:off x="3763107" y="5322276"/>
            <a:ext cx="5744308"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Font typeface="Wingdings" panose="05000000000000000000" pitchFamily="2" charset="2"/>
              <a:buNone/>
            </a:pPr>
            <a:r>
              <a:rPr lang="en-US" sz="2800">
                <a:solidFill>
                  <a:srgbClr val="002060"/>
                </a:solidFill>
              </a:rPr>
              <a:t>  </a:t>
            </a:r>
            <a:r>
              <a:rPr lang="vi-VN" sz="2800">
                <a:solidFill>
                  <a:srgbClr val="002060"/>
                </a:solidFill>
              </a:rPr>
              <a:t>Con người, đồ vật, khung cảnh,...</a:t>
            </a:r>
            <a:endParaRPr lang="en-US" sz="2800" dirty="0">
              <a:solidFill>
                <a:srgbClr val="002060"/>
              </a:solidFill>
              <a:latin typeface="+mj-lt"/>
              <a:cs typeface="Times New Roman" panose="02020603050405020304" pitchFamily="18" charset="0"/>
              <a:sym typeface="Symbol" panose="05050102010706020507" pitchFamily="18" charset="2"/>
            </a:endParaRPr>
          </a:p>
        </p:txBody>
      </p:sp>
      <p:pic>
        <p:nvPicPr>
          <p:cNvPr id="8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445976"/>
            <a:ext cx="2333085" cy="2412024"/>
          </a:xfrm>
          <a:prstGeom prst="rect">
            <a:avLst/>
          </a:prstGeom>
        </p:spPr>
      </p:pic>
      <p:pic>
        <p:nvPicPr>
          <p:cNvPr id="81"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688841" y="1605966"/>
            <a:ext cx="2390224" cy="1629698"/>
          </a:xfrm>
          <a:prstGeom prst="rect">
            <a:avLst/>
          </a:prstGeom>
        </p:spPr>
      </p:pic>
    </p:spTree>
    <p:extLst>
      <p:ext uri="{BB962C8B-B14F-4D97-AF65-F5344CB8AC3E}">
        <p14:creationId xmlns:p14="http://schemas.microsoft.com/office/powerpoint/2010/main" val="24816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barn(inVertical)">
                                      <p:cBhvr>
                                        <p:cTn id="15" dur="500"/>
                                        <p:tgtEl>
                                          <p:spTgt spid="74"/>
                                        </p:tgtEl>
                                      </p:cBhvr>
                                    </p:animEffect>
                                  </p:childTnLst>
                                </p:cTn>
                              </p:par>
                              <p:par>
                                <p:cTn id="16" presetID="16" presetClass="entr" presetSubtype="21" fill="hold" grpId="0" nodeType="withEffect">
                                  <p:stCondLst>
                                    <p:cond delay="0"/>
                                  </p:stCondLst>
                                  <p:iterate type="lt">
                                    <p:tmPct val="0"/>
                                  </p:iterate>
                                  <p:childTnLst>
                                    <p:set>
                                      <p:cBhvr>
                                        <p:cTn id="17" dur="1" fill="hold">
                                          <p:stCondLst>
                                            <p:cond delay="0"/>
                                          </p:stCondLst>
                                        </p:cTn>
                                        <p:tgtEl>
                                          <p:spTgt spid="76"/>
                                        </p:tgtEl>
                                        <p:attrNameLst>
                                          <p:attrName>style.visibility</p:attrName>
                                        </p:attrNameLst>
                                      </p:cBhvr>
                                      <p:to>
                                        <p:strVal val="visible"/>
                                      </p:to>
                                    </p:set>
                                    <p:animEffect transition="in" filter="barn(inVertical)">
                                      <p:cBhvr>
                                        <p:cTn id="18" dur="500"/>
                                        <p:tgtEl>
                                          <p:spTgt spid="7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inVertical)">
                                      <p:cBhvr>
                                        <p:cTn id="21" dur="500"/>
                                        <p:tgtEl>
                                          <p:spTgt spid="7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barn(inVertical)">
                                      <p:cBhvr>
                                        <p:cTn id="24" dur="500"/>
                                        <p:tgtEl>
                                          <p:spTgt spid="79"/>
                                        </p:tgtEl>
                                      </p:cBhvr>
                                    </p:animEffect>
                                  </p:childTnLst>
                                </p:cTn>
                              </p:par>
                              <p:par>
                                <p:cTn id="25" presetID="16" presetClass="entr" presetSubtype="21" fill="hold" grpId="0" nodeType="withEffect">
                                  <p:stCondLst>
                                    <p:cond delay="0"/>
                                  </p:stCondLst>
                                  <p:iterate type="lt">
                                    <p:tmPct val="0"/>
                                  </p:iterate>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inVertical)">
                                      <p:cBhvr>
                                        <p:cTn id="30" dur="500"/>
                                        <p:tgtEl>
                                          <p:spTgt spid="7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1"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76"/>
                                        </p:tgtEl>
                                        <p:attrNameLst>
                                          <p:attrName>ppt_x</p:attrName>
                                          <p:attrName>ppt_y</p:attrName>
                                        </p:attrNameLst>
                                      </p:cBhvr>
                                    </p:animMotion>
                                    <p:animRot by="1500000">
                                      <p:cBhvr>
                                        <p:cTn id="38" dur="125" fill="hold">
                                          <p:stCondLst>
                                            <p:cond delay="0"/>
                                          </p:stCondLst>
                                        </p:cTn>
                                        <p:tgtEl>
                                          <p:spTgt spid="76"/>
                                        </p:tgtEl>
                                        <p:attrNameLst>
                                          <p:attrName>r</p:attrName>
                                        </p:attrNameLst>
                                      </p:cBhvr>
                                    </p:animRot>
                                    <p:animRot by="-1500000">
                                      <p:cBhvr>
                                        <p:cTn id="39" dur="125" fill="hold">
                                          <p:stCondLst>
                                            <p:cond delay="125"/>
                                          </p:stCondLst>
                                        </p:cTn>
                                        <p:tgtEl>
                                          <p:spTgt spid="76"/>
                                        </p:tgtEl>
                                        <p:attrNameLst>
                                          <p:attrName>r</p:attrName>
                                        </p:attrNameLst>
                                      </p:cBhvr>
                                    </p:animRot>
                                    <p:animRot by="-1500000">
                                      <p:cBhvr>
                                        <p:cTn id="40" dur="125" fill="hold">
                                          <p:stCondLst>
                                            <p:cond delay="250"/>
                                          </p:stCondLst>
                                        </p:cTn>
                                        <p:tgtEl>
                                          <p:spTgt spid="76"/>
                                        </p:tgtEl>
                                        <p:attrNameLst>
                                          <p:attrName>r</p:attrName>
                                        </p:attrNameLst>
                                      </p:cBhvr>
                                    </p:animRot>
                                    <p:animRot by="1500000">
                                      <p:cBhvr>
                                        <p:cTn id="41" dur="125" fill="hold">
                                          <p:stCondLst>
                                            <p:cond delay="375"/>
                                          </p:stCondLst>
                                        </p:cTn>
                                        <p:tgtEl>
                                          <p:spTgt spid="76"/>
                                        </p:tgtEl>
                                        <p:attrNameLst>
                                          <p:attrName>r</p:attrName>
                                        </p:attrNameLst>
                                      </p:cBhvr>
                                    </p:animRot>
                                  </p:childTnLst>
                                </p:cTn>
                              </p:par>
                              <p:par>
                                <p:cTn id="42" presetID="34" presetClass="emph" presetSubtype="0" fill="hold" grpId="1" nodeType="with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77"/>
                                        </p:tgtEl>
                                        <p:attrNameLst>
                                          <p:attrName>ppt_x</p:attrName>
                                          <p:attrName>ppt_y</p:attrName>
                                        </p:attrNameLst>
                                      </p:cBhvr>
                                    </p:animMotion>
                                    <p:animRot by="1500000">
                                      <p:cBhvr>
                                        <p:cTn id="44" dur="125" fill="hold">
                                          <p:stCondLst>
                                            <p:cond delay="0"/>
                                          </p:stCondLst>
                                        </p:cTn>
                                        <p:tgtEl>
                                          <p:spTgt spid="77"/>
                                        </p:tgtEl>
                                        <p:attrNameLst>
                                          <p:attrName>r</p:attrName>
                                        </p:attrNameLst>
                                      </p:cBhvr>
                                    </p:animRot>
                                    <p:animRot by="-1500000">
                                      <p:cBhvr>
                                        <p:cTn id="45" dur="125" fill="hold">
                                          <p:stCondLst>
                                            <p:cond delay="125"/>
                                          </p:stCondLst>
                                        </p:cTn>
                                        <p:tgtEl>
                                          <p:spTgt spid="77"/>
                                        </p:tgtEl>
                                        <p:attrNameLst>
                                          <p:attrName>r</p:attrName>
                                        </p:attrNameLst>
                                      </p:cBhvr>
                                    </p:animRot>
                                    <p:animRot by="-1500000">
                                      <p:cBhvr>
                                        <p:cTn id="46" dur="125" fill="hold">
                                          <p:stCondLst>
                                            <p:cond delay="250"/>
                                          </p:stCondLst>
                                        </p:cTn>
                                        <p:tgtEl>
                                          <p:spTgt spid="77"/>
                                        </p:tgtEl>
                                        <p:attrNameLst>
                                          <p:attrName>r</p:attrName>
                                        </p:attrNameLst>
                                      </p:cBhvr>
                                    </p:animRot>
                                    <p:animRot by="1500000">
                                      <p:cBhvr>
                                        <p:cTn id="47" dur="125" fill="hold">
                                          <p:stCondLst>
                                            <p:cond delay="375"/>
                                          </p:stCondLst>
                                        </p:cTn>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74" grpId="0" animBg="1"/>
      <p:bldP spid="75" grpId="0" animBg="1"/>
      <p:bldP spid="76" grpId="0" animBg="1"/>
      <p:bldP spid="76" grpId="1" animBg="1"/>
      <p:bldP spid="77" grpId="0" animBg="1"/>
      <p:bldP spid="77" grpId="1" animBg="1"/>
      <p:bldP spid="78" grpId="0" animBg="1"/>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0082" y="187109"/>
            <a:ext cx="11573197" cy="724247"/>
          </a:xfrm>
        </p:spPr>
        <p:txBody>
          <a:bodyPr>
            <a:noAutofit/>
          </a:bodyPr>
          <a:lstStyle/>
          <a:p>
            <a:r>
              <a:rPr lang="en-US" sz="3600" b="1">
                <a:solidFill>
                  <a:srgbClr val="002060"/>
                </a:solidFill>
              </a:rPr>
              <a:t>VẬN DỤNG</a:t>
            </a:r>
            <a:endParaRPr lang="en-US" sz="3600" b="1" dirty="0">
              <a:solidFill>
                <a:srgbClr val="002060"/>
              </a:solidFill>
            </a:endParaRPr>
          </a:p>
        </p:txBody>
      </p:sp>
      <p:grpSp>
        <p:nvGrpSpPr>
          <p:cNvPr id="30" name="Group 29">
            <a:extLst>
              <a:ext uri="{FF2B5EF4-FFF2-40B4-BE49-F238E27FC236}">
                <a16:creationId xmlns:a16="http://schemas.microsoft.com/office/drawing/2014/main" id="{FB84C354-35A4-424B-A456-F6CBEB5280FF}"/>
              </a:ext>
            </a:extLst>
          </p:cNvPr>
          <p:cNvGrpSpPr/>
          <p:nvPr/>
        </p:nvGrpSpPr>
        <p:grpSpPr>
          <a:xfrm flipH="1">
            <a:off x="7508005" y="5550234"/>
            <a:ext cx="3312767" cy="1299589"/>
            <a:chOff x="1835696" y="2058492"/>
            <a:chExt cx="5544614" cy="3336904"/>
          </a:xfrm>
        </p:grpSpPr>
        <p:sp>
          <p:nvSpPr>
            <p:cNvPr id="31" name="Freeform 11">
              <a:extLst>
                <a:ext uri="{FF2B5EF4-FFF2-40B4-BE49-F238E27FC236}">
                  <a16:creationId xmlns:a16="http://schemas.microsoft.com/office/drawing/2014/main" id="{09376FDE-06E7-47D8-8709-FD129D2CA1AD}"/>
                </a:ext>
              </a:extLst>
            </p:cNvPr>
            <p:cNvSpPr>
              <a:spLocks/>
            </p:cNvSpPr>
            <p:nvPr/>
          </p:nvSpPr>
          <p:spPr bwMode="auto">
            <a:xfrm rot="5400000" flipH="1">
              <a:off x="2939551" y="954637"/>
              <a:ext cx="3336904" cy="5544614"/>
            </a:xfrm>
            <a:custGeom>
              <a:avLst/>
              <a:gdLst>
                <a:gd name="T0" fmla="*/ 871 w 1381"/>
                <a:gd name="T1" fmla="*/ 59 h 2286"/>
                <a:gd name="T2" fmla="*/ 627 w 1381"/>
                <a:gd name="T3" fmla="*/ 497 h 2286"/>
                <a:gd name="T4" fmla="*/ 443 w 1381"/>
                <a:gd name="T5" fmla="*/ 631 h 2286"/>
                <a:gd name="T6" fmla="*/ 272 w 1381"/>
                <a:gd name="T7" fmla="*/ 637 h 2286"/>
                <a:gd name="T8" fmla="*/ 54 w 1381"/>
                <a:gd name="T9" fmla="*/ 1050 h 2286"/>
                <a:gd name="T10" fmla="*/ 467 w 1381"/>
                <a:gd name="T11" fmla="*/ 1269 h 2286"/>
                <a:gd name="T12" fmla="*/ 521 w 1381"/>
                <a:gd name="T13" fmla="*/ 1246 h 2286"/>
                <a:gd name="T14" fmla="*/ 520 w 1381"/>
                <a:gd name="T15" fmla="*/ 1248 h 2286"/>
                <a:gd name="T16" fmla="*/ 688 w 1381"/>
                <a:gd name="T17" fmla="*/ 1347 h 2286"/>
                <a:gd name="T18" fmla="*/ 691 w 1381"/>
                <a:gd name="T19" fmla="*/ 1423 h 2286"/>
                <a:gd name="T20" fmla="*/ 691 w 1381"/>
                <a:gd name="T21" fmla="*/ 1423 h 2286"/>
                <a:gd name="T22" fmla="*/ 528 w 1381"/>
                <a:gd name="T23" fmla="*/ 1590 h 2286"/>
                <a:gd name="T24" fmla="*/ 442 w 1381"/>
                <a:gd name="T25" fmla="*/ 1599 h 2286"/>
                <a:gd name="T26" fmla="*/ 299 w 1381"/>
                <a:gd name="T27" fmla="*/ 1868 h 2286"/>
                <a:gd name="T28" fmla="*/ 568 w 1381"/>
                <a:gd name="T29" fmla="*/ 2010 h 2286"/>
                <a:gd name="T30" fmla="*/ 586 w 1381"/>
                <a:gd name="T31" fmla="*/ 2003 h 2286"/>
                <a:gd name="T32" fmla="*/ 698 w 1381"/>
                <a:gd name="T33" fmla="*/ 2101 h 2286"/>
                <a:gd name="T34" fmla="*/ 698 w 1381"/>
                <a:gd name="T35" fmla="*/ 2101 h 2286"/>
                <a:gd name="T36" fmla="*/ 762 w 1381"/>
                <a:gd name="T37" fmla="*/ 2225 h 2286"/>
                <a:gd name="T38" fmla="*/ 1008 w 1381"/>
                <a:gd name="T39" fmla="*/ 2199 h 2286"/>
                <a:gd name="T40" fmla="*/ 982 w 1381"/>
                <a:gd name="T41" fmla="*/ 1953 h 2286"/>
                <a:gd name="T42" fmla="*/ 844 w 1381"/>
                <a:gd name="T43" fmla="*/ 1917 h 2286"/>
                <a:gd name="T44" fmla="*/ 844 w 1381"/>
                <a:gd name="T45" fmla="*/ 1917 h 2286"/>
                <a:gd name="T46" fmla="*/ 723 w 1381"/>
                <a:gd name="T47" fmla="*/ 1810 h 2286"/>
                <a:gd name="T48" fmla="*/ 723 w 1381"/>
                <a:gd name="T49" fmla="*/ 1810 h 2286"/>
                <a:gd name="T50" fmla="*/ 722 w 1381"/>
                <a:gd name="T51" fmla="*/ 1785 h 2286"/>
                <a:gd name="T52" fmla="*/ 905 w 1381"/>
                <a:gd name="T53" fmla="*/ 1666 h 2286"/>
                <a:gd name="T54" fmla="*/ 1062 w 1381"/>
                <a:gd name="T55" fmla="*/ 1662 h 2286"/>
                <a:gd name="T56" fmla="*/ 1253 w 1381"/>
                <a:gd name="T57" fmla="*/ 1302 h 2286"/>
                <a:gd name="T58" fmla="*/ 892 w 1381"/>
                <a:gd name="T59" fmla="*/ 1111 h 2286"/>
                <a:gd name="T60" fmla="*/ 842 w 1381"/>
                <a:gd name="T61" fmla="*/ 1131 h 2286"/>
                <a:gd name="T62" fmla="*/ 697 w 1381"/>
                <a:gd name="T63" fmla="*/ 1000 h 2286"/>
                <a:gd name="T64" fmla="*/ 697 w 1381"/>
                <a:gd name="T65" fmla="*/ 912 h 2286"/>
                <a:gd name="T66" fmla="*/ 883 w 1381"/>
                <a:gd name="T67" fmla="*/ 751 h 2286"/>
                <a:gd name="T68" fmla="*/ 1084 w 1381"/>
                <a:gd name="T69" fmla="*/ 748 h 2286"/>
                <a:gd name="T70" fmla="*/ 1322 w 1381"/>
                <a:gd name="T71" fmla="*/ 297 h 2286"/>
                <a:gd name="T72" fmla="*/ 871 w 1381"/>
                <a:gd name="T73" fmla="*/ 5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1" h="2286">
                  <a:moveTo>
                    <a:pt x="871" y="59"/>
                  </a:moveTo>
                  <a:cubicBezTo>
                    <a:pt x="697" y="112"/>
                    <a:pt x="579" y="306"/>
                    <a:pt x="627" y="497"/>
                  </a:cubicBezTo>
                  <a:cubicBezTo>
                    <a:pt x="652" y="598"/>
                    <a:pt x="545" y="653"/>
                    <a:pt x="443" y="631"/>
                  </a:cubicBezTo>
                  <a:cubicBezTo>
                    <a:pt x="389" y="618"/>
                    <a:pt x="330" y="620"/>
                    <a:pt x="272" y="637"/>
                  </a:cubicBezTo>
                  <a:cubicBezTo>
                    <a:pt x="98" y="691"/>
                    <a:pt x="0" y="876"/>
                    <a:pt x="54" y="1050"/>
                  </a:cubicBezTo>
                  <a:cubicBezTo>
                    <a:pt x="108" y="1224"/>
                    <a:pt x="293" y="1322"/>
                    <a:pt x="467" y="1269"/>
                  </a:cubicBezTo>
                  <a:cubicBezTo>
                    <a:pt x="486" y="1263"/>
                    <a:pt x="504" y="1255"/>
                    <a:pt x="521" y="1246"/>
                  </a:cubicBezTo>
                  <a:cubicBezTo>
                    <a:pt x="520" y="1248"/>
                    <a:pt x="520" y="1248"/>
                    <a:pt x="520" y="1248"/>
                  </a:cubicBezTo>
                  <a:cubicBezTo>
                    <a:pt x="602" y="1219"/>
                    <a:pt x="678" y="1265"/>
                    <a:pt x="688" y="1347"/>
                  </a:cubicBezTo>
                  <a:cubicBezTo>
                    <a:pt x="689" y="1376"/>
                    <a:pt x="687" y="1395"/>
                    <a:pt x="691" y="1423"/>
                  </a:cubicBezTo>
                  <a:cubicBezTo>
                    <a:pt x="691" y="1423"/>
                    <a:pt x="691" y="1423"/>
                    <a:pt x="691" y="1423"/>
                  </a:cubicBezTo>
                  <a:cubicBezTo>
                    <a:pt x="703" y="1518"/>
                    <a:pt x="623" y="1600"/>
                    <a:pt x="528" y="1590"/>
                  </a:cubicBezTo>
                  <a:cubicBezTo>
                    <a:pt x="500" y="1587"/>
                    <a:pt x="470" y="1590"/>
                    <a:pt x="442" y="1599"/>
                  </a:cubicBezTo>
                  <a:cubicBezTo>
                    <a:pt x="328" y="1634"/>
                    <a:pt x="264" y="1754"/>
                    <a:pt x="299" y="1868"/>
                  </a:cubicBezTo>
                  <a:cubicBezTo>
                    <a:pt x="334" y="1981"/>
                    <a:pt x="455" y="2045"/>
                    <a:pt x="568" y="2010"/>
                  </a:cubicBezTo>
                  <a:cubicBezTo>
                    <a:pt x="574" y="2008"/>
                    <a:pt x="580" y="2006"/>
                    <a:pt x="586" y="2003"/>
                  </a:cubicBezTo>
                  <a:cubicBezTo>
                    <a:pt x="643" y="2000"/>
                    <a:pt x="694" y="2042"/>
                    <a:pt x="698" y="2101"/>
                  </a:cubicBezTo>
                  <a:cubicBezTo>
                    <a:pt x="698" y="2101"/>
                    <a:pt x="698" y="2101"/>
                    <a:pt x="698" y="2101"/>
                  </a:cubicBezTo>
                  <a:cubicBezTo>
                    <a:pt x="701" y="2148"/>
                    <a:pt x="723" y="2193"/>
                    <a:pt x="762" y="2225"/>
                  </a:cubicBezTo>
                  <a:cubicBezTo>
                    <a:pt x="837" y="2286"/>
                    <a:pt x="947" y="2275"/>
                    <a:pt x="1008" y="2199"/>
                  </a:cubicBezTo>
                  <a:cubicBezTo>
                    <a:pt x="1069" y="2124"/>
                    <a:pt x="1057" y="2014"/>
                    <a:pt x="982" y="1953"/>
                  </a:cubicBezTo>
                  <a:cubicBezTo>
                    <a:pt x="942" y="1921"/>
                    <a:pt x="892" y="1909"/>
                    <a:pt x="844" y="1917"/>
                  </a:cubicBezTo>
                  <a:cubicBezTo>
                    <a:pt x="844" y="1917"/>
                    <a:pt x="844" y="1917"/>
                    <a:pt x="844" y="1917"/>
                  </a:cubicBezTo>
                  <a:cubicBezTo>
                    <a:pt x="779" y="1927"/>
                    <a:pt x="721" y="1876"/>
                    <a:pt x="723" y="1810"/>
                  </a:cubicBezTo>
                  <a:cubicBezTo>
                    <a:pt x="723" y="1810"/>
                    <a:pt x="723" y="1810"/>
                    <a:pt x="723" y="1810"/>
                  </a:cubicBezTo>
                  <a:cubicBezTo>
                    <a:pt x="723" y="1802"/>
                    <a:pt x="723" y="1793"/>
                    <a:pt x="722" y="1785"/>
                  </a:cubicBezTo>
                  <a:cubicBezTo>
                    <a:pt x="737" y="1701"/>
                    <a:pt x="820" y="1645"/>
                    <a:pt x="905" y="1666"/>
                  </a:cubicBezTo>
                  <a:cubicBezTo>
                    <a:pt x="955" y="1679"/>
                    <a:pt x="1009" y="1678"/>
                    <a:pt x="1062" y="1662"/>
                  </a:cubicBezTo>
                  <a:cubicBezTo>
                    <a:pt x="1214" y="1615"/>
                    <a:pt x="1300" y="1454"/>
                    <a:pt x="1253" y="1302"/>
                  </a:cubicBezTo>
                  <a:cubicBezTo>
                    <a:pt x="1206" y="1149"/>
                    <a:pt x="1044" y="1064"/>
                    <a:pt x="892" y="1111"/>
                  </a:cubicBezTo>
                  <a:cubicBezTo>
                    <a:pt x="874" y="1116"/>
                    <a:pt x="858" y="1123"/>
                    <a:pt x="842" y="1131"/>
                  </a:cubicBezTo>
                  <a:cubicBezTo>
                    <a:pt x="759" y="1145"/>
                    <a:pt x="693" y="1083"/>
                    <a:pt x="697" y="1000"/>
                  </a:cubicBezTo>
                  <a:cubicBezTo>
                    <a:pt x="696" y="965"/>
                    <a:pt x="699" y="939"/>
                    <a:pt x="697" y="912"/>
                  </a:cubicBezTo>
                  <a:cubicBezTo>
                    <a:pt x="692" y="801"/>
                    <a:pt x="782" y="725"/>
                    <a:pt x="883" y="751"/>
                  </a:cubicBezTo>
                  <a:cubicBezTo>
                    <a:pt x="947" y="769"/>
                    <a:pt x="1016" y="769"/>
                    <a:pt x="1084" y="748"/>
                  </a:cubicBezTo>
                  <a:cubicBezTo>
                    <a:pt x="1274" y="689"/>
                    <a:pt x="1381" y="487"/>
                    <a:pt x="1322" y="297"/>
                  </a:cubicBezTo>
                  <a:cubicBezTo>
                    <a:pt x="1264" y="107"/>
                    <a:pt x="1062" y="0"/>
                    <a:pt x="871" y="59"/>
                  </a:cubicBezTo>
                  <a:close/>
                </a:path>
              </a:pathLst>
            </a:custGeom>
            <a:solidFill>
              <a:schemeClr val="accent6">
                <a:lumMod val="20000"/>
                <a:lumOff val="80000"/>
              </a:schemeClr>
            </a:solidFill>
            <a:ln w="12700">
              <a:noFill/>
            </a:ln>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32" name="Oval 31">
              <a:extLst>
                <a:ext uri="{FF2B5EF4-FFF2-40B4-BE49-F238E27FC236}">
                  <a16:creationId xmlns:a16="http://schemas.microsoft.com/office/drawing/2014/main" id="{1E4BB351-08DD-4E3A-BE33-D7E09FAF4F1A}"/>
                </a:ext>
              </a:extLst>
            </p:cNvPr>
            <p:cNvSpPr/>
            <p:nvPr/>
          </p:nvSpPr>
          <p:spPr>
            <a:xfrm>
              <a:off x="5681811" y="2315359"/>
              <a:ext cx="1440160" cy="1440160"/>
            </a:xfrm>
            <a:prstGeom prst="ellipse">
              <a:avLst/>
            </a:prstGeom>
            <a:solidFill>
              <a:schemeClr val="accent4"/>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a16="http://schemas.microsoft.com/office/drawing/2014/main" id="{22600FE2-0D9B-45F6-A54D-3DC7445E0095}"/>
                </a:ext>
              </a:extLst>
            </p:cNvPr>
            <p:cNvSpPr/>
            <p:nvPr/>
          </p:nvSpPr>
          <p:spPr>
            <a:xfrm>
              <a:off x="4413101" y="3846154"/>
              <a:ext cx="1320949" cy="1320949"/>
            </a:xfrm>
            <a:prstGeom prst="ellipse">
              <a:avLst/>
            </a:prstGeom>
            <a:solidFill>
              <a:schemeClr val="accent3"/>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id="{9090AAA6-A3FF-41DA-9789-561D770A1151}"/>
                </a:ext>
              </a:extLst>
            </p:cNvPr>
            <p:cNvSpPr/>
            <p:nvPr/>
          </p:nvSpPr>
          <p:spPr>
            <a:xfrm>
              <a:off x="3448969" y="2461607"/>
              <a:ext cx="1149509" cy="1149509"/>
            </a:xfrm>
            <a:prstGeom prst="ellipse">
              <a:avLst/>
            </a:prstGeom>
            <a:solidFill>
              <a:schemeClr val="accent2"/>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id="{3EE42C92-8E93-41FE-8A52-B917A3A35340}"/>
                </a:ext>
              </a:extLst>
            </p:cNvPr>
            <p:cNvSpPr/>
            <p:nvPr/>
          </p:nvSpPr>
          <p:spPr>
            <a:xfrm>
              <a:off x="2565301" y="3713891"/>
              <a:ext cx="893193" cy="893193"/>
            </a:xfrm>
            <a:prstGeom prst="ellipse">
              <a:avLst/>
            </a:prstGeom>
            <a:solidFill>
              <a:schemeClr val="accent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C8CF773B-C434-4452-AEFC-703330F863C2}"/>
                </a:ext>
              </a:extLst>
            </p:cNvPr>
            <p:cNvSpPr/>
            <p:nvPr/>
          </p:nvSpPr>
          <p:spPr>
            <a:xfrm>
              <a:off x="1970187" y="2946583"/>
              <a:ext cx="674058" cy="674058"/>
            </a:xfrm>
            <a:prstGeom prst="ellipse">
              <a:avLst/>
            </a:prstGeom>
            <a:solidFill>
              <a:schemeClr val="accent6"/>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7" name="Rectangle 36"/>
          <p:cNvSpPr/>
          <p:nvPr/>
        </p:nvSpPr>
        <p:spPr>
          <a:xfrm>
            <a:off x="204556" y="1511495"/>
            <a:ext cx="9882554" cy="1754326"/>
          </a:xfrm>
          <a:prstGeom prst="rect">
            <a:avLst/>
          </a:prstGeom>
        </p:spPr>
        <p:txBody>
          <a:bodyPr wrap="square">
            <a:spAutoFit/>
          </a:bodyPr>
          <a:lstStyle/>
          <a:p>
            <a:pPr>
              <a:lnSpc>
                <a:spcPct val="150000"/>
              </a:lnSpc>
            </a:pPr>
            <a:r>
              <a:rPr lang="nl-NL" sz="2400">
                <a:solidFill>
                  <a:srgbClr val="002060"/>
                </a:solidFill>
              </a:rPr>
              <a:t>Em hãy vẽ sơ đồ tư duy bằng phần </a:t>
            </a:r>
          </a:p>
          <a:p>
            <a:pPr>
              <a:lnSpc>
                <a:spcPct val="150000"/>
              </a:lnSpc>
            </a:pPr>
            <a:r>
              <a:rPr lang="nl-NL" sz="2400">
                <a:solidFill>
                  <a:srgbClr val="002060"/>
                </a:solidFill>
              </a:rPr>
              <a:t>mềm trình bày tóm tắt nội dung của </a:t>
            </a:r>
          </a:p>
          <a:p>
            <a:pPr>
              <a:lnSpc>
                <a:spcPct val="150000"/>
              </a:lnSpc>
            </a:pPr>
            <a:r>
              <a:rPr lang="nl-NL" sz="2400">
                <a:solidFill>
                  <a:srgbClr val="002060"/>
                </a:solidFill>
              </a:rPr>
              <a:t>bài 9. An toàn thông tin trên Internet.</a:t>
            </a:r>
            <a:endParaRPr lang="en-US" sz="2400">
              <a:solidFill>
                <a:srgbClr val="002060"/>
              </a:solidFill>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192" y="923134"/>
            <a:ext cx="6524070" cy="4603375"/>
          </a:xfrm>
          <a:prstGeom prst="rect">
            <a:avLst/>
          </a:prstGeom>
        </p:spPr>
      </p:pic>
      <p:pic>
        <p:nvPicPr>
          <p:cNvPr id="39"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116" y="3563815"/>
            <a:ext cx="5236910" cy="3123103"/>
          </a:xfrm>
          <a:prstGeom prst="rect">
            <a:avLst/>
          </a:prstGeom>
        </p:spPr>
      </p:pic>
    </p:spTree>
    <p:extLst>
      <p:ext uri="{BB962C8B-B14F-4D97-AF65-F5344CB8AC3E}">
        <p14:creationId xmlns:p14="http://schemas.microsoft.com/office/powerpoint/2010/main" val="7932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95A870E-80ED-460F-B30B-5FAC27ACC349}"/>
              </a:ext>
            </a:extLst>
          </p:cNvPr>
          <p:cNvSpPr/>
          <p:nvPr/>
        </p:nvSpPr>
        <p:spPr>
          <a:xfrm>
            <a:off x="2008862" y="1166570"/>
            <a:ext cx="8577075" cy="5006668"/>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a:solidFill>
                  <a:schemeClr val="bg1"/>
                </a:solidFill>
              </a:rPr>
              <a:t>HƯỚNG DẪN VỀ NHÀ</a:t>
            </a: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p:txBody>
      </p:sp>
      <p:sp>
        <p:nvSpPr>
          <p:cNvPr id="2" name="Rectangle 1"/>
          <p:cNvSpPr/>
          <p:nvPr/>
        </p:nvSpPr>
        <p:spPr>
          <a:xfrm>
            <a:off x="3258602" y="2552673"/>
            <a:ext cx="5495415"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Học bài, xem nội dung đã học.</a:t>
            </a:r>
          </a:p>
        </p:txBody>
      </p:sp>
      <p:sp>
        <p:nvSpPr>
          <p:cNvPr id="3" name="Rectangle 2"/>
          <p:cNvSpPr/>
          <p:nvPr/>
        </p:nvSpPr>
        <p:spPr>
          <a:xfrm>
            <a:off x="3258602" y="3491263"/>
            <a:ext cx="4528227"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Trả lời câu hỏi SGK, SBT </a:t>
            </a:r>
          </a:p>
        </p:txBody>
      </p:sp>
      <p:sp>
        <p:nvSpPr>
          <p:cNvPr id="4" name="Rectangle 3"/>
          <p:cNvSpPr/>
          <p:nvPr/>
        </p:nvSpPr>
        <p:spPr>
          <a:xfrm>
            <a:off x="3258602" y="4369750"/>
            <a:ext cx="4731808"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Xem trước nội dung bài 11</a:t>
            </a:r>
            <a:endParaRPr lang="en-US" sz="2800" b="1">
              <a:solidFill>
                <a:schemeClr val="bg1"/>
              </a:solidFill>
              <a:latin typeface="+mj-lt"/>
            </a:endParaRPr>
          </a:p>
        </p:txBody>
      </p:sp>
      <p:sp>
        <p:nvSpPr>
          <p:cNvPr id="12" name="Rounded Rectangle 31">
            <a:extLst>
              <a:ext uri="{FF2B5EF4-FFF2-40B4-BE49-F238E27FC236}">
                <a16:creationId xmlns:a16="http://schemas.microsoft.com/office/drawing/2014/main" id="{B25FCE9B-6DC5-4836-8DD9-E737D6782AA3}"/>
              </a:ext>
            </a:extLst>
          </p:cNvPr>
          <p:cNvSpPr>
            <a:spLocks noChangeAspect="1"/>
          </p:cNvSpPr>
          <p:nvPr/>
        </p:nvSpPr>
        <p:spPr>
          <a:xfrm>
            <a:off x="2706347" y="2594755"/>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50">
            <a:extLst>
              <a:ext uri="{FF2B5EF4-FFF2-40B4-BE49-F238E27FC236}">
                <a16:creationId xmlns:a16="http://schemas.microsoft.com/office/drawing/2014/main" id="{91CDD124-ED61-4ED3-81C2-B526853B9B84}"/>
              </a:ext>
            </a:extLst>
          </p:cNvPr>
          <p:cNvSpPr>
            <a:spLocks noChangeAspect="1"/>
          </p:cNvSpPr>
          <p:nvPr/>
        </p:nvSpPr>
        <p:spPr>
          <a:xfrm>
            <a:off x="2658117" y="4363158"/>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21">
            <a:extLst>
              <a:ext uri="{FF2B5EF4-FFF2-40B4-BE49-F238E27FC236}">
                <a16:creationId xmlns:a16="http://schemas.microsoft.com/office/drawing/2014/main" id="{97FCD430-8257-484B-9F8F-22D7D55C6EEE}"/>
              </a:ext>
            </a:extLst>
          </p:cNvPr>
          <p:cNvSpPr>
            <a:spLocks noChangeAspect="1"/>
          </p:cNvSpPr>
          <p:nvPr/>
        </p:nvSpPr>
        <p:spPr>
          <a:xfrm>
            <a:off x="2627758" y="35223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5744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0E53B497-3024-4723-91A4-77557610333A}"/>
              </a:ext>
            </a:extLst>
          </p:cNvPr>
          <p:cNvSpPr/>
          <p:nvPr/>
        </p:nvSpPr>
        <p:spPr>
          <a:xfrm>
            <a:off x="3798277" y="644769"/>
            <a:ext cx="7514491" cy="5228493"/>
          </a:xfrm>
          <a:custGeom>
            <a:avLst/>
            <a:gdLst/>
            <a:ahLst/>
            <a:cxnLst/>
            <a:rect l="l" t="t" r="r" b="b"/>
            <a:pathLst>
              <a:path w="3816424" h="2472220">
                <a:moveTo>
                  <a:pt x="1972064" y="0"/>
                </a:moveTo>
                <a:cubicBezTo>
                  <a:pt x="2225646" y="0"/>
                  <a:pt x="2443064" y="140235"/>
                  <a:pt x="2531016" y="340937"/>
                </a:cubicBezTo>
                <a:cubicBezTo>
                  <a:pt x="2600132" y="306460"/>
                  <a:pt x="2678169" y="288032"/>
                  <a:pt x="2760510" y="288032"/>
                </a:cubicBezTo>
                <a:cubicBezTo>
                  <a:pt x="3009887" y="288032"/>
                  <a:pt x="3219786" y="457055"/>
                  <a:pt x="3279705" y="687381"/>
                </a:cubicBezTo>
                <a:cubicBezTo>
                  <a:pt x="3582169" y="717391"/>
                  <a:pt x="3816424" y="950318"/>
                  <a:pt x="3816424" y="1232795"/>
                </a:cubicBezTo>
                <a:lnTo>
                  <a:pt x="3816055" y="1236110"/>
                </a:lnTo>
                <a:cubicBezTo>
                  <a:pt x="3816421" y="1237213"/>
                  <a:pt x="3816424" y="1238319"/>
                  <a:pt x="3816424" y="1239425"/>
                </a:cubicBezTo>
                <a:cubicBezTo>
                  <a:pt x="3816424" y="1544322"/>
                  <a:pt x="3543509" y="1791490"/>
                  <a:pt x="3206852" y="1791490"/>
                </a:cubicBezTo>
                <a:lnTo>
                  <a:pt x="3136943" y="1786289"/>
                </a:lnTo>
                <a:cubicBezTo>
                  <a:pt x="3133151" y="1787239"/>
                  <a:pt x="3129282" y="1787343"/>
                  <a:pt x="3125386" y="1787343"/>
                </a:cubicBezTo>
                <a:lnTo>
                  <a:pt x="3087511" y="1787343"/>
                </a:lnTo>
                <a:cubicBezTo>
                  <a:pt x="3038440" y="1991344"/>
                  <a:pt x="2837482" y="2143516"/>
                  <a:pt x="2597280" y="2143516"/>
                </a:cubicBezTo>
                <a:cubicBezTo>
                  <a:pt x="2532520" y="2143516"/>
                  <a:pt x="2470613" y="2132455"/>
                  <a:pt x="2414162" y="2111319"/>
                </a:cubicBezTo>
                <a:cubicBezTo>
                  <a:pt x="2330064" y="2322315"/>
                  <a:pt x="2106542" y="2472220"/>
                  <a:pt x="1844361" y="2472220"/>
                </a:cubicBezTo>
                <a:cubicBezTo>
                  <a:pt x="1529851" y="2472220"/>
                  <a:pt x="1270971" y="2256501"/>
                  <a:pt x="1241364" y="1979223"/>
                </a:cubicBezTo>
                <a:cubicBezTo>
                  <a:pt x="1233180" y="1981311"/>
                  <a:pt x="1224850" y="1981496"/>
                  <a:pt x="1216474" y="1981496"/>
                </a:cubicBezTo>
                <a:cubicBezTo>
                  <a:pt x="1047138" y="1981496"/>
                  <a:pt x="897304" y="1905869"/>
                  <a:pt x="810084" y="1787343"/>
                </a:cubicBezTo>
                <a:lnTo>
                  <a:pt x="683468" y="1787343"/>
                </a:lnTo>
                <a:lnTo>
                  <a:pt x="669303" y="1786050"/>
                </a:lnTo>
                <a:cubicBezTo>
                  <a:pt x="649856" y="1790596"/>
                  <a:pt x="629830" y="1791490"/>
                  <a:pt x="609572" y="1791490"/>
                </a:cubicBezTo>
                <a:cubicBezTo>
                  <a:pt x="272915" y="1791490"/>
                  <a:pt x="0" y="1544322"/>
                  <a:pt x="0" y="1239425"/>
                </a:cubicBezTo>
                <a:lnTo>
                  <a:pt x="369" y="1236110"/>
                </a:lnTo>
                <a:cubicBezTo>
                  <a:pt x="3" y="1235007"/>
                  <a:pt x="0" y="1233901"/>
                  <a:pt x="0" y="1232795"/>
                </a:cubicBezTo>
                <a:cubicBezTo>
                  <a:pt x="0" y="927898"/>
                  <a:pt x="272915" y="680730"/>
                  <a:pt x="609572" y="680730"/>
                </a:cubicBezTo>
                <a:lnTo>
                  <a:pt x="648332" y="683614"/>
                </a:lnTo>
                <a:cubicBezTo>
                  <a:pt x="648074" y="682757"/>
                  <a:pt x="648072" y="681899"/>
                  <a:pt x="648072" y="681040"/>
                </a:cubicBezTo>
                <a:cubicBezTo>
                  <a:pt x="648072" y="382773"/>
                  <a:pt x="889865" y="140980"/>
                  <a:pt x="1188132" y="140980"/>
                </a:cubicBezTo>
                <a:cubicBezTo>
                  <a:pt x="1296209" y="140980"/>
                  <a:pt x="1396871" y="172727"/>
                  <a:pt x="1480802" y="228175"/>
                </a:cubicBezTo>
                <a:cubicBezTo>
                  <a:pt x="1589955" y="89512"/>
                  <a:pt x="1769468" y="0"/>
                  <a:pt x="1972064" y="0"/>
                </a:cubicBezTo>
                <a:close/>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4" name="TextBox 3"/>
          <p:cNvSpPr txBox="1"/>
          <p:nvPr/>
        </p:nvSpPr>
        <p:spPr>
          <a:xfrm>
            <a:off x="4269544" y="2250832"/>
            <a:ext cx="6314549" cy="1754326"/>
          </a:xfrm>
          <a:prstGeom prst="rect">
            <a:avLst/>
          </a:prstGeom>
          <a:noFill/>
        </p:spPr>
        <p:txBody>
          <a:bodyPr wrap="none" rtlCol="0">
            <a:spAutoFit/>
          </a:bodyPr>
          <a:lstStyle/>
          <a:p>
            <a:pPr algn="ctr">
              <a:lnSpc>
                <a:spcPct val="150000"/>
              </a:lnSpc>
            </a:pPr>
            <a:r>
              <a:rPr lang="en-US" sz="3600" b="1">
                <a:solidFill>
                  <a:schemeClr val="bg1"/>
                </a:solidFill>
              </a:rPr>
              <a:t>CẢM ƠN CÁC EM </a:t>
            </a:r>
          </a:p>
          <a:p>
            <a:pPr algn="ctr">
              <a:lnSpc>
                <a:spcPct val="150000"/>
              </a:lnSpc>
            </a:pPr>
            <a:r>
              <a:rPr lang="en-US" sz="3600" b="1">
                <a:solidFill>
                  <a:schemeClr val="bg1"/>
                </a:solidFill>
              </a:rPr>
              <a:t>ĐÃ LẮNG NGHE BÀI GIẢNG</a:t>
            </a:r>
          </a:p>
        </p:txBody>
      </p:sp>
    </p:spTree>
    <p:extLst>
      <p:ext uri="{BB962C8B-B14F-4D97-AF65-F5344CB8AC3E}">
        <p14:creationId xmlns:p14="http://schemas.microsoft.com/office/powerpoint/2010/main" val="260668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645757-3B4C-408A-993A-4E66E980D3F7}"/>
              </a:ext>
            </a:extLst>
          </p:cNvPr>
          <p:cNvGrpSpPr/>
          <p:nvPr/>
        </p:nvGrpSpPr>
        <p:grpSpPr>
          <a:xfrm>
            <a:off x="10778955" y="321510"/>
            <a:ext cx="1474021" cy="1499673"/>
            <a:chOff x="6077987" y="3903821"/>
            <a:chExt cx="2429050" cy="2300098"/>
          </a:xfrm>
        </p:grpSpPr>
        <p:grpSp>
          <p:nvGrpSpPr>
            <p:cNvPr id="4" name="Group 3">
              <a:extLst>
                <a:ext uri="{FF2B5EF4-FFF2-40B4-BE49-F238E27FC236}">
                  <a16:creationId xmlns:a16="http://schemas.microsoft.com/office/drawing/2014/main" id="{F7C7D95E-96AF-44DE-A448-3B95EB9E151E}"/>
                </a:ext>
              </a:extLst>
            </p:cNvPr>
            <p:cNvGrpSpPr/>
            <p:nvPr/>
          </p:nvGrpSpPr>
          <p:grpSpPr>
            <a:xfrm>
              <a:off x="6077987" y="3903821"/>
              <a:ext cx="2018835" cy="2300098"/>
              <a:chOff x="6444208" y="2937378"/>
              <a:chExt cx="2699792" cy="3075926"/>
            </a:xfrm>
          </p:grpSpPr>
          <p:sp>
            <p:nvSpPr>
              <p:cNvPr id="11" name="Rectangle 10">
                <a:extLst>
                  <a:ext uri="{FF2B5EF4-FFF2-40B4-BE49-F238E27FC236}">
                    <a16:creationId xmlns:a16="http://schemas.microsoft.com/office/drawing/2014/main" id="{05694A20-58EA-4C5E-971B-9B9100CBC9EA}"/>
                  </a:ext>
                </a:extLst>
              </p:cNvPr>
              <p:cNvSpPr/>
              <p:nvPr/>
            </p:nvSpPr>
            <p:spPr>
              <a:xfrm>
                <a:off x="6444208" y="3881706"/>
                <a:ext cx="2681090" cy="15168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ight Triangle 11">
                <a:extLst>
                  <a:ext uri="{FF2B5EF4-FFF2-40B4-BE49-F238E27FC236}">
                    <a16:creationId xmlns:a16="http://schemas.microsoft.com/office/drawing/2014/main" id="{4839BF81-4661-4E3B-BC02-AB8050AD7115}"/>
                  </a:ext>
                </a:extLst>
              </p:cNvPr>
              <p:cNvSpPr/>
              <p:nvPr/>
            </p:nvSpPr>
            <p:spPr>
              <a:xfrm rot="8100000">
                <a:off x="6825200" y="2937378"/>
                <a:ext cx="1905463" cy="1905463"/>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12">
                <a:extLst>
                  <a:ext uri="{FF2B5EF4-FFF2-40B4-BE49-F238E27FC236}">
                    <a16:creationId xmlns:a16="http://schemas.microsoft.com/office/drawing/2014/main" id="{7CF0A6C3-65A9-407D-9727-E028F2824948}"/>
                  </a:ext>
                </a:extLst>
              </p:cNvPr>
              <p:cNvSpPr/>
              <p:nvPr/>
            </p:nvSpPr>
            <p:spPr>
              <a:xfrm>
                <a:off x="6723224" y="3012357"/>
                <a:ext cx="2141760" cy="295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Trapezoid 13">
                <a:extLst>
                  <a:ext uri="{FF2B5EF4-FFF2-40B4-BE49-F238E27FC236}">
                    <a16:creationId xmlns:a16="http://schemas.microsoft.com/office/drawing/2014/main" id="{B5740002-3F12-44DC-8C7D-CD57FA1DDCEF}"/>
                  </a:ext>
                </a:extLst>
              </p:cNvPr>
              <p:cNvSpPr/>
              <p:nvPr/>
            </p:nvSpPr>
            <p:spPr>
              <a:xfrm>
                <a:off x="6444208" y="4800600"/>
                <a:ext cx="2699792" cy="1212704"/>
              </a:xfrm>
              <a:prstGeom prst="trapezoid">
                <a:avLst>
                  <a:gd name="adj" fmla="val 594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Isosceles Triangle 14">
                <a:extLst>
                  <a:ext uri="{FF2B5EF4-FFF2-40B4-BE49-F238E27FC236}">
                    <a16:creationId xmlns:a16="http://schemas.microsoft.com/office/drawing/2014/main" id="{DFB7C73A-7FBB-40A2-B4C1-8629C227B775}"/>
                  </a:ext>
                </a:extLst>
              </p:cNvPr>
              <p:cNvSpPr/>
              <p:nvPr/>
            </p:nvSpPr>
            <p:spPr>
              <a:xfrm rot="5400000">
                <a:off x="5737292" y="4575557"/>
                <a:ext cx="2152504" cy="722990"/>
              </a:xfrm>
              <a:prstGeom prst="triangle">
                <a:avLst>
                  <a:gd name="adj" fmla="val 446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Isosceles Triangle 15">
                <a:extLst>
                  <a:ext uri="{FF2B5EF4-FFF2-40B4-BE49-F238E27FC236}">
                    <a16:creationId xmlns:a16="http://schemas.microsoft.com/office/drawing/2014/main" id="{484314E6-86BA-46B9-BB90-DE93EAA7FC83}"/>
                  </a:ext>
                </a:extLst>
              </p:cNvPr>
              <p:cNvSpPr/>
              <p:nvPr/>
            </p:nvSpPr>
            <p:spPr>
              <a:xfrm rot="16200000">
                <a:off x="7687550" y="4575557"/>
                <a:ext cx="2152504" cy="722990"/>
              </a:xfrm>
              <a:prstGeom prst="triangle">
                <a:avLst>
                  <a:gd name="adj" fmla="val 5531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 name="Group 4">
              <a:extLst>
                <a:ext uri="{FF2B5EF4-FFF2-40B4-BE49-F238E27FC236}">
                  <a16:creationId xmlns:a16="http://schemas.microsoft.com/office/drawing/2014/main" id="{E313F46D-DDC1-43BD-A0BE-CD4C0418B14D}"/>
                </a:ext>
              </a:extLst>
            </p:cNvPr>
            <p:cNvGrpSpPr/>
            <p:nvPr/>
          </p:nvGrpSpPr>
          <p:grpSpPr>
            <a:xfrm>
              <a:off x="6348905" y="4100168"/>
              <a:ext cx="2158132" cy="821159"/>
              <a:chOff x="6715125" y="3133725"/>
              <a:chExt cx="2886075" cy="1098138"/>
            </a:xfrm>
          </p:grpSpPr>
          <p:sp>
            <p:nvSpPr>
              <p:cNvPr id="6" name="Freeform 59">
                <a:extLst>
                  <a:ext uri="{FF2B5EF4-FFF2-40B4-BE49-F238E27FC236}">
                    <a16:creationId xmlns:a16="http://schemas.microsoft.com/office/drawing/2014/main" id="{2D0151D8-C371-4CBF-BF34-079D90A80A89}"/>
                  </a:ext>
                </a:extLst>
              </p:cNvPr>
              <p:cNvSpPr/>
              <p:nvPr/>
            </p:nvSpPr>
            <p:spPr>
              <a:xfrm>
                <a:off x="6715125" y="3133725"/>
                <a:ext cx="2886075" cy="1066800"/>
              </a:xfrm>
              <a:custGeom>
                <a:avLst/>
                <a:gdLst>
                  <a:gd name="connsiteX0" fmla="*/ 0 w 2886075"/>
                  <a:gd name="connsiteY0" fmla="*/ 1066800 h 1066800"/>
                  <a:gd name="connsiteX1" fmla="*/ 561975 w 2886075"/>
                  <a:gd name="connsiteY1" fmla="*/ 571500 h 1066800"/>
                  <a:gd name="connsiteX2" fmla="*/ 981075 w 2886075"/>
                  <a:gd name="connsiteY2" fmla="*/ 1047750 h 1066800"/>
                  <a:gd name="connsiteX3" fmla="*/ 1504950 w 2886075"/>
                  <a:gd name="connsiteY3" fmla="*/ 295275 h 1066800"/>
                  <a:gd name="connsiteX4" fmla="*/ 1838325 w 2886075"/>
                  <a:gd name="connsiteY4" fmla="*/ 695325 h 1066800"/>
                  <a:gd name="connsiteX5" fmla="*/ 2886075 w 2886075"/>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6075" h="1066800">
                    <a:moveTo>
                      <a:pt x="0" y="1066800"/>
                    </a:moveTo>
                    <a:lnTo>
                      <a:pt x="561975" y="571500"/>
                    </a:lnTo>
                    <a:lnTo>
                      <a:pt x="981075" y="1047750"/>
                    </a:lnTo>
                    <a:lnTo>
                      <a:pt x="1504950" y="295275"/>
                    </a:lnTo>
                    <a:lnTo>
                      <a:pt x="1838325" y="695325"/>
                    </a:lnTo>
                    <a:lnTo>
                      <a:pt x="2886075"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 name="Oval 6">
                <a:extLst>
                  <a:ext uri="{FF2B5EF4-FFF2-40B4-BE49-F238E27FC236}">
                    <a16:creationId xmlns:a16="http://schemas.microsoft.com/office/drawing/2014/main" id="{1C0DE99E-ED16-4529-9E44-00054B74485D}"/>
                  </a:ext>
                </a:extLst>
              </p:cNvPr>
              <p:cNvSpPr/>
              <p:nvPr/>
            </p:nvSpPr>
            <p:spPr>
              <a:xfrm>
                <a:off x="7179700" y="3644816"/>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id="{88AC348F-E3EA-434A-BD45-A1236DDE5368}"/>
                  </a:ext>
                </a:extLst>
              </p:cNvPr>
              <p:cNvSpPr/>
              <p:nvPr/>
            </p:nvSpPr>
            <p:spPr>
              <a:xfrm>
                <a:off x="7633915" y="4087847"/>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0DC5E37D-9539-4442-B5AC-EA515276E465}"/>
                  </a:ext>
                </a:extLst>
              </p:cNvPr>
              <p:cNvSpPr/>
              <p:nvPr/>
            </p:nvSpPr>
            <p:spPr>
              <a:xfrm>
                <a:off x="8153399" y="3387877"/>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8D0EE18F-97BE-405D-8F3F-CD97299B3FCA}"/>
                  </a:ext>
                </a:extLst>
              </p:cNvPr>
              <p:cNvSpPr/>
              <p:nvPr/>
            </p:nvSpPr>
            <p:spPr>
              <a:xfrm>
                <a:off x="8520283" y="3746093"/>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17" name="Group 16">
            <a:extLst>
              <a:ext uri="{FF2B5EF4-FFF2-40B4-BE49-F238E27FC236}">
                <a16:creationId xmlns:a16="http://schemas.microsoft.com/office/drawing/2014/main" id="{75EE1703-CD25-4AA0-892D-BD5BC7C430EE}"/>
              </a:ext>
            </a:extLst>
          </p:cNvPr>
          <p:cNvGrpSpPr/>
          <p:nvPr/>
        </p:nvGrpSpPr>
        <p:grpSpPr>
          <a:xfrm>
            <a:off x="11078308" y="3773899"/>
            <a:ext cx="875317" cy="1659348"/>
            <a:chOff x="5563086" y="2852936"/>
            <a:chExt cx="646663" cy="917408"/>
          </a:xfrm>
          <a:solidFill>
            <a:srgbClr val="E62601"/>
          </a:solidFill>
          <a:effectLst>
            <a:outerShdw blurRad="50800" dist="38100" dir="5400000" algn="t" rotWithShape="0">
              <a:prstClr val="black">
                <a:alpha val="40000"/>
              </a:prstClr>
            </a:outerShdw>
          </a:effectLst>
        </p:grpSpPr>
        <p:sp>
          <p:nvSpPr>
            <p:cNvPr id="18" name="Rectangle 10">
              <a:extLst>
                <a:ext uri="{FF2B5EF4-FFF2-40B4-BE49-F238E27FC236}">
                  <a16:creationId xmlns:a16="http://schemas.microsoft.com/office/drawing/2014/main" id="{FBEF598B-1AE3-4F26-B415-F3AC38E66DA0}"/>
                </a:ext>
              </a:extLst>
            </p:cNvPr>
            <p:cNvSpPr/>
            <p:nvPr/>
          </p:nvSpPr>
          <p:spPr>
            <a:xfrm>
              <a:off x="5563086" y="2852936"/>
              <a:ext cx="646663" cy="676077"/>
            </a:xfrm>
            <a:custGeom>
              <a:avLst/>
              <a:gdLst>
                <a:gd name="connsiteX0" fmla="*/ 324036 w 648072"/>
                <a:gd name="connsiteY0" fmla="*/ 0 h 671314"/>
                <a:gd name="connsiteX1" fmla="*/ 646309 w 648072"/>
                <a:gd name="connsiteY1" fmla="*/ 306546 h 671314"/>
                <a:gd name="connsiteX2" fmla="*/ 647214 w 648072"/>
                <a:gd name="connsiteY2" fmla="*/ 306507 h 671314"/>
                <a:gd name="connsiteX3" fmla="*/ 646549 w 648072"/>
                <a:gd name="connsiteY3" fmla="*/ 308923 h 671314"/>
                <a:gd name="connsiteX4" fmla="*/ 648072 w 648072"/>
                <a:gd name="connsiteY4" fmla="*/ 324036 h 671314"/>
                <a:gd name="connsiteX5" fmla="*/ 642386 w 648072"/>
                <a:gd name="connsiteY5" fmla="*/ 324036 h 671314"/>
                <a:gd name="connsiteX6" fmla="*/ 403374 w 648072"/>
                <a:gd name="connsiteY6" fmla="*/ 586679 h 671314"/>
                <a:gd name="connsiteX7" fmla="*/ 403374 w 648072"/>
                <a:gd name="connsiteY7" fmla="*/ 671314 h 671314"/>
                <a:gd name="connsiteX8" fmla="*/ 240670 w 648072"/>
                <a:gd name="connsiteY8" fmla="*/ 671314 h 671314"/>
                <a:gd name="connsiteX9" fmla="*/ 234782 w 648072"/>
                <a:gd name="connsiteY9" fmla="*/ 596067 h 671314"/>
                <a:gd name="connsiteX10" fmla="*/ 486035 w 648072"/>
                <a:gd name="connsiteY10" fmla="*/ 323939 h 671314"/>
                <a:gd name="connsiteX11" fmla="*/ 324036 w 648072"/>
                <a:gd name="connsiteY11" fmla="*/ 162018 h 671314"/>
                <a:gd name="connsiteX12" fmla="*/ 162018 w 648072"/>
                <a:gd name="connsiteY12" fmla="*/ 324036 h 671314"/>
                <a:gd name="connsiteX13" fmla="*/ 0 w 648072"/>
                <a:gd name="connsiteY13" fmla="*/ 324036 h 671314"/>
                <a:gd name="connsiteX14" fmla="*/ 324036 w 648072"/>
                <a:gd name="connsiteY14" fmla="*/ 0 h 671314"/>
                <a:gd name="connsiteX0" fmla="*/ 324036 w 648072"/>
                <a:gd name="connsiteY0" fmla="*/ 0 h 671314"/>
                <a:gd name="connsiteX1" fmla="*/ 646309 w 648072"/>
                <a:gd name="connsiteY1" fmla="*/ 306546 h 671314"/>
                <a:gd name="connsiteX2" fmla="*/ 647214 w 648072"/>
                <a:gd name="connsiteY2" fmla="*/ 306507 h 671314"/>
                <a:gd name="connsiteX3" fmla="*/ 646549 w 648072"/>
                <a:gd name="connsiteY3" fmla="*/ 308923 h 671314"/>
                <a:gd name="connsiteX4" fmla="*/ 648072 w 648072"/>
                <a:gd name="connsiteY4" fmla="*/ 324036 h 671314"/>
                <a:gd name="connsiteX5" fmla="*/ 642386 w 648072"/>
                <a:gd name="connsiteY5" fmla="*/ 324036 h 671314"/>
                <a:gd name="connsiteX6" fmla="*/ 403374 w 648072"/>
                <a:gd name="connsiteY6" fmla="*/ 586679 h 671314"/>
                <a:gd name="connsiteX7" fmla="*/ 403374 w 648072"/>
                <a:gd name="connsiteY7" fmla="*/ 671314 h 671314"/>
                <a:gd name="connsiteX8" fmla="*/ 240670 w 648072"/>
                <a:gd name="connsiteY8" fmla="*/ 671314 h 671314"/>
                <a:gd name="connsiteX9" fmla="*/ 234782 w 648072"/>
                <a:gd name="connsiteY9" fmla="*/ 596067 h 671314"/>
                <a:gd name="connsiteX10" fmla="*/ 486035 w 648072"/>
                <a:gd name="connsiteY10" fmla="*/ 323939 h 671314"/>
                <a:gd name="connsiteX11" fmla="*/ 324036 w 648072"/>
                <a:gd name="connsiteY11" fmla="*/ 162018 h 671314"/>
                <a:gd name="connsiteX12" fmla="*/ 162018 w 648072"/>
                <a:gd name="connsiteY12" fmla="*/ 324036 h 671314"/>
                <a:gd name="connsiteX13" fmla="*/ 0 w 648072"/>
                <a:gd name="connsiteY13" fmla="*/ 324036 h 671314"/>
                <a:gd name="connsiteX14" fmla="*/ 324036 w 648072"/>
                <a:gd name="connsiteY14" fmla="*/ 0 h 671314"/>
                <a:gd name="connsiteX0" fmla="*/ 324036 w 661348"/>
                <a:gd name="connsiteY0" fmla="*/ 0 h 671314"/>
                <a:gd name="connsiteX1" fmla="*/ 646309 w 661348"/>
                <a:gd name="connsiteY1" fmla="*/ 306546 h 671314"/>
                <a:gd name="connsiteX2" fmla="*/ 647214 w 661348"/>
                <a:gd name="connsiteY2" fmla="*/ 306507 h 671314"/>
                <a:gd name="connsiteX3" fmla="*/ 646549 w 661348"/>
                <a:gd name="connsiteY3" fmla="*/ 308923 h 671314"/>
                <a:gd name="connsiteX4" fmla="*/ 642386 w 661348"/>
                <a:gd name="connsiteY4" fmla="*/ 324036 h 671314"/>
                <a:gd name="connsiteX5" fmla="*/ 403374 w 661348"/>
                <a:gd name="connsiteY5" fmla="*/ 586679 h 671314"/>
                <a:gd name="connsiteX6" fmla="*/ 403374 w 661348"/>
                <a:gd name="connsiteY6" fmla="*/ 671314 h 671314"/>
                <a:gd name="connsiteX7" fmla="*/ 240670 w 661348"/>
                <a:gd name="connsiteY7" fmla="*/ 671314 h 671314"/>
                <a:gd name="connsiteX8" fmla="*/ 234782 w 661348"/>
                <a:gd name="connsiteY8" fmla="*/ 596067 h 671314"/>
                <a:gd name="connsiteX9" fmla="*/ 486035 w 661348"/>
                <a:gd name="connsiteY9" fmla="*/ 323939 h 671314"/>
                <a:gd name="connsiteX10" fmla="*/ 324036 w 661348"/>
                <a:gd name="connsiteY10" fmla="*/ 162018 h 671314"/>
                <a:gd name="connsiteX11" fmla="*/ 162018 w 661348"/>
                <a:gd name="connsiteY11" fmla="*/ 324036 h 671314"/>
                <a:gd name="connsiteX12" fmla="*/ 0 w 661348"/>
                <a:gd name="connsiteY12" fmla="*/ 324036 h 671314"/>
                <a:gd name="connsiteX13" fmla="*/ 324036 w 661348"/>
                <a:gd name="connsiteY13" fmla="*/ 0 h 671314"/>
                <a:gd name="connsiteX0" fmla="*/ 324036 w 647214"/>
                <a:gd name="connsiteY0" fmla="*/ 0 h 671314"/>
                <a:gd name="connsiteX1" fmla="*/ 646309 w 647214"/>
                <a:gd name="connsiteY1" fmla="*/ 306546 h 671314"/>
                <a:gd name="connsiteX2" fmla="*/ 647214 w 647214"/>
                <a:gd name="connsiteY2" fmla="*/ 306507 h 671314"/>
                <a:gd name="connsiteX3" fmla="*/ 646549 w 647214"/>
                <a:gd name="connsiteY3" fmla="*/ 308923 h 671314"/>
                <a:gd name="connsiteX4" fmla="*/ 403374 w 647214"/>
                <a:gd name="connsiteY4" fmla="*/ 586679 h 671314"/>
                <a:gd name="connsiteX5" fmla="*/ 403374 w 647214"/>
                <a:gd name="connsiteY5" fmla="*/ 671314 h 671314"/>
                <a:gd name="connsiteX6" fmla="*/ 240670 w 647214"/>
                <a:gd name="connsiteY6" fmla="*/ 671314 h 671314"/>
                <a:gd name="connsiteX7" fmla="*/ 234782 w 647214"/>
                <a:gd name="connsiteY7" fmla="*/ 596067 h 671314"/>
                <a:gd name="connsiteX8" fmla="*/ 486035 w 647214"/>
                <a:gd name="connsiteY8" fmla="*/ 323939 h 671314"/>
                <a:gd name="connsiteX9" fmla="*/ 324036 w 647214"/>
                <a:gd name="connsiteY9" fmla="*/ 162018 h 671314"/>
                <a:gd name="connsiteX10" fmla="*/ 162018 w 647214"/>
                <a:gd name="connsiteY10" fmla="*/ 324036 h 671314"/>
                <a:gd name="connsiteX11" fmla="*/ 0 w 647214"/>
                <a:gd name="connsiteY11" fmla="*/ 324036 h 671314"/>
                <a:gd name="connsiteX12" fmla="*/ 324036 w 647214"/>
                <a:gd name="connsiteY12"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33"/>
                <a:gd name="connsiteY0" fmla="*/ 0 h 671314"/>
                <a:gd name="connsiteX1" fmla="*/ 646309 w 647233"/>
                <a:gd name="connsiteY1" fmla="*/ 306546 h 671314"/>
                <a:gd name="connsiteX2" fmla="*/ 647214 w 647233"/>
                <a:gd name="connsiteY2" fmla="*/ 306507 h 671314"/>
                <a:gd name="connsiteX3" fmla="*/ 403374 w 647233"/>
                <a:gd name="connsiteY3" fmla="*/ 586679 h 671314"/>
                <a:gd name="connsiteX4" fmla="*/ 403374 w 647233"/>
                <a:gd name="connsiteY4" fmla="*/ 671314 h 671314"/>
                <a:gd name="connsiteX5" fmla="*/ 240670 w 647233"/>
                <a:gd name="connsiteY5" fmla="*/ 671314 h 671314"/>
                <a:gd name="connsiteX6" fmla="*/ 234782 w 647233"/>
                <a:gd name="connsiteY6" fmla="*/ 596067 h 671314"/>
                <a:gd name="connsiteX7" fmla="*/ 486035 w 647233"/>
                <a:gd name="connsiteY7" fmla="*/ 323939 h 671314"/>
                <a:gd name="connsiteX8" fmla="*/ 324036 w 647233"/>
                <a:gd name="connsiteY8" fmla="*/ 162018 h 671314"/>
                <a:gd name="connsiteX9" fmla="*/ 162018 w 647233"/>
                <a:gd name="connsiteY9" fmla="*/ 324036 h 671314"/>
                <a:gd name="connsiteX10" fmla="*/ 0 w 647233"/>
                <a:gd name="connsiteY10" fmla="*/ 324036 h 671314"/>
                <a:gd name="connsiteX11" fmla="*/ 324036 w 647233"/>
                <a:gd name="connsiteY11" fmla="*/ 0 h 671314"/>
                <a:gd name="connsiteX0" fmla="*/ 324036 w 646309"/>
                <a:gd name="connsiteY0" fmla="*/ 0 h 671314"/>
                <a:gd name="connsiteX1" fmla="*/ 646309 w 646309"/>
                <a:gd name="connsiteY1" fmla="*/ 306546 h 671314"/>
                <a:gd name="connsiteX2" fmla="*/ 403374 w 646309"/>
                <a:gd name="connsiteY2" fmla="*/ 586679 h 671314"/>
                <a:gd name="connsiteX3" fmla="*/ 403374 w 646309"/>
                <a:gd name="connsiteY3" fmla="*/ 671314 h 671314"/>
                <a:gd name="connsiteX4" fmla="*/ 240670 w 646309"/>
                <a:gd name="connsiteY4" fmla="*/ 671314 h 671314"/>
                <a:gd name="connsiteX5" fmla="*/ 234782 w 646309"/>
                <a:gd name="connsiteY5" fmla="*/ 596067 h 671314"/>
                <a:gd name="connsiteX6" fmla="*/ 486035 w 646309"/>
                <a:gd name="connsiteY6" fmla="*/ 323939 h 671314"/>
                <a:gd name="connsiteX7" fmla="*/ 324036 w 646309"/>
                <a:gd name="connsiteY7" fmla="*/ 162018 h 671314"/>
                <a:gd name="connsiteX8" fmla="*/ 162018 w 646309"/>
                <a:gd name="connsiteY8" fmla="*/ 324036 h 671314"/>
                <a:gd name="connsiteX9" fmla="*/ 0 w 646309"/>
                <a:gd name="connsiteY9" fmla="*/ 324036 h 671314"/>
                <a:gd name="connsiteX10" fmla="*/ 324036 w 646309"/>
                <a:gd name="connsiteY10" fmla="*/ 0 h 671314"/>
                <a:gd name="connsiteX0" fmla="*/ 324036 w 646408"/>
                <a:gd name="connsiteY0" fmla="*/ 0 h 671314"/>
                <a:gd name="connsiteX1" fmla="*/ 646309 w 646408"/>
                <a:gd name="connsiteY1" fmla="*/ 306546 h 671314"/>
                <a:gd name="connsiteX2" fmla="*/ 403374 w 646408"/>
                <a:gd name="connsiteY2" fmla="*/ 586679 h 671314"/>
                <a:gd name="connsiteX3" fmla="*/ 403374 w 646408"/>
                <a:gd name="connsiteY3" fmla="*/ 671314 h 671314"/>
                <a:gd name="connsiteX4" fmla="*/ 240670 w 646408"/>
                <a:gd name="connsiteY4" fmla="*/ 671314 h 671314"/>
                <a:gd name="connsiteX5" fmla="*/ 234782 w 646408"/>
                <a:gd name="connsiteY5" fmla="*/ 596067 h 671314"/>
                <a:gd name="connsiteX6" fmla="*/ 486035 w 646408"/>
                <a:gd name="connsiteY6" fmla="*/ 323939 h 671314"/>
                <a:gd name="connsiteX7" fmla="*/ 324036 w 646408"/>
                <a:gd name="connsiteY7" fmla="*/ 162018 h 671314"/>
                <a:gd name="connsiteX8" fmla="*/ 162018 w 646408"/>
                <a:gd name="connsiteY8" fmla="*/ 324036 h 671314"/>
                <a:gd name="connsiteX9" fmla="*/ 0 w 646408"/>
                <a:gd name="connsiteY9" fmla="*/ 324036 h 671314"/>
                <a:gd name="connsiteX10" fmla="*/ 324036 w 646408"/>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663" h="676077">
                  <a:moveTo>
                    <a:pt x="324036" y="0"/>
                  </a:moveTo>
                  <a:cubicBezTo>
                    <a:pt x="497105" y="0"/>
                    <a:pt x="655153" y="90439"/>
                    <a:pt x="646309" y="306546"/>
                  </a:cubicBezTo>
                  <a:cubicBezTo>
                    <a:pt x="624862" y="449930"/>
                    <a:pt x="405773" y="495682"/>
                    <a:pt x="403374" y="586679"/>
                  </a:cubicBezTo>
                  <a:lnTo>
                    <a:pt x="403374" y="671314"/>
                  </a:lnTo>
                  <a:lnTo>
                    <a:pt x="243051" y="676077"/>
                  </a:lnTo>
                  <a:cubicBezTo>
                    <a:pt x="243470" y="648613"/>
                    <a:pt x="243888" y="621150"/>
                    <a:pt x="244307" y="593686"/>
                  </a:cubicBezTo>
                  <a:cubicBezTo>
                    <a:pt x="253833" y="433696"/>
                    <a:pt x="475381" y="376021"/>
                    <a:pt x="483654" y="297745"/>
                  </a:cubicBezTo>
                  <a:cubicBezTo>
                    <a:pt x="483620" y="186880"/>
                    <a:pt x="377642" y="157636"/>
                    <a:pt x="324036" y="162018"/>
                  </a:cubicBezTo>
                  <a:cubicBezTo>
                    <a:pt x="270430" y="166400"/>
                    <a:pt x="162018" y="234556"/>
                    <a:pt x="162018" y="324036"/>
                  </a:cubicBezTo>
                  <a:lnTo>
                    <a:pt x="0" y="324036"/>
                  </a:lnTo>
                  <a:cubicBezTo>
                    <a:pt x="0" y="145076"/>
                    <a:pt x="145076" y="0"/>
                    <a:pt x="32403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Rectangle 18">
              <a:extLst>
                <a:ext uri="{FF2B5EF4-FFF2-40B4-BE49-F238E27FC236}">
                  <a16:creationId xmlns:a16="http://schemas.microsoft.com/office/drawing/2014/main" id="{09A5888D-DFE6-44A4-A624-BE1B88F22CAF}"/>
                </a:ext>
              </a:extLst>
            </p:cNvPr>
            <p:cNvSpPr/>
            <p:nvPr/>
          </p:nvSpPr>
          <p:spPr>
            <a:xfrm>
              <a:off x="5805770" y="3581400"/>
              <a:ext cx="162704" cy="188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a16="http://schemas.microsoft.com/office/drawing/2014/main" id="{15439272-D656-4D45-A448-E92C8E87BB79}"/>
              </a:ext>
            </a:extLst>
          </p:cNvPr>
          <p:cNvGrpSpPr/>
          <p:nvPr/>
        </p:nvGrpSpPr>
        <p:grpSpPr>
          <a:xfrm>
            <a:off x="11078308" y="5405985"/>
            <a:ext cx="1113692" cy="1468017"/>
            <a:chOff x="4020203" y="419231"/>
            <a:chExt cx="4367084" cy="5765249"/>
          </a:xfrm>
          <a:solidFill>
            <a:schemeClr val="bg1"/>
          </a:solidFill>
          <a:effectLst>
            <a:outerShdw blurRad="50800" dist="38100" dir="5400000" algn="t" rotWithShape="0">
              <a:prstClr val="black">
                <a:alpha val="40000"/>
              </a:prstClr>
            </a:outerShdw>
          </a:effectLst>
        </p:grpSpPr>
        <p:sp>
          <p:nvSpPr>
            <p:cNvPr id="21" name="Rectangle 36">
              <a:extLst>
                <a:ext uri="{FF2B5EF4-FFF2-40B4-BE49-F238E27FC236}">
                  <a16:creationId xmlns:a16="http://schemas.microsoft.com/office/drawing/2014/main" id="{CD0700D0-B061-486D-B495-58EF7C7AB22B}"/>
                </a:ext>
              </a:extLst>
            </p:cNvPr>
            <p:cNvSpPr/>
            <p:nvPr/>
          </p:nvSpPr>
          <p:spPr>
            <a:xfrm>
              <a:off x="4045205" y="619882"/>
              <a:ext cx="4294509" cy="5398073"/>
            </a:xfrm>
            <a:custGeom>
              <a:avLst/>
              <a:gdLst/>
              <a:ahLst/>
              <a:cxnLst/>
              <a:rect l="l" t="t" r="r" b="b"/>
              <a:pathLst>
                <a:path w="4294511" h="5398073">
                  <a:moveTo>
                    <a:pt x="1162213" y="0"/>
                  </a:moveTo>
                  <a:lnTo>
                    <a:pt x="1680726" y="0"/>
                  </a:lnTo>
                  <a:lnTo>
                    <a:pt x="1680726" y="2407824"/>
                  </a:lnTo>
                  <a:lnTo>
                    <a:pt x="1881378" y="2407824"/>
                  </a:lnTo>
                  <a:lnTo>
                    <a:pt x="1881378" y="1306295"/>
                  </a:lnTo>
                  <a:lnTo>
                    <a:pt x="2508555" y="1306295"/>
                  </a:lnTo>
                  <a:lnTo>
                    <a:pt x="2508555" y="2407824"/>
                  </a:lnTo>
                  <a:lnTo>
                    <a:pt x="2683986" y="2407824"/>
                  </a:lnTo>
                  <a:lnTo>
                    <a:pt x="2683986" y="1456809"/>
                  </a:lnTo>
                  <a:lnTo>
                    <a:pt x="3311163" y="1456809"/>
                  </a:lnTo>
                  <a:lnTo>
                    <a:pt x="3311163" y="2407824"/>
                  </a:lnTo>
                  <a:lnTo>
                    <a:pt x="3320378" y="2407824"/>
                  </a:lnTo>
                  <a:lnTo>
                    <a:pt x="3320378" y="1649240"/>
                  </a:lnTo>
                  <a:lnTo>
                    <a:pt x="3940780" y="1649240"/>
                  </a:lnTo>
                  <a:lnTo>
                    <a:pt x="3940780" y="2107035"/>
                  </a:lnTo>
                  <a:lnTo>
                    <a:pt x="4294511" y="2107035"/>
                  </a:lnTo>
                  <a:lnTo>
                    <a:pt x="4294511" y="3912904"/>
                  </a:lnTo>
                  <a:lnTo>
                    <a:pt x="3940780" y="3912904"/>
                  </a:lnTo>
                  <a:lnTo>
                    <a:pt x="3940780" y="4715513"/>
                  </a:lnTo>
                  <a:lnTo>
                    <a:pt x="3847228" y="4715513"/>
                  </a:lnTo>
                  <a:lnTo>
                    <a:pt x="3847228" y="5398073"/>
                  </a:lnTo>
                  <a:lnTo>
                    <a:pt x="1083968" y="5398073"/>
                  </a:lnTo>
                  <a:lnTo>
                    <a:pt x="1083968" y="4814946"/>
                  </a:lnTo>
                  <a:lnTo>
                    <a:pt x="959432" y="4814946"/>
                  </a:lnTo>
                  <a:lnTo>
                    <a:pt x="959432" y="4325080"/>
                  </a:lnTo>
                  <a:lnTo>
                    <a:pt x="708694" y="4325080"/>
                  </a:lnTo>
                  <a:lnTo>
                    <a:pt x="708694" y="3823450"/>
                  </a:lnTo>
                  <a:lnTo>
                    <a:pt x="457956" y="3823450"/>
                  </a:lnTo>
                  <a:lnTo>
                    <a:pt x="457956" y="3319551"/>
                  </a:lnTo>
                  <a:lnTo>
                    <a:pt x="261425" y="3319551"/>
                  </a:lnTo>
                  <a:lnTo>
                    <a:pt x="261425" y="2935233"/>
                  </a:lnTo>
                  <a:lnTo>
                    <a:pt x="0" y="2935233"/>
                  </a:lnTo>
                  <a:lnTo>
                    <a:pt x="0" y="2441147"/>
                  </a:lnTo>
                  <a:lnTo>
                    <a:pt x="627177" y="2441147"/>
                  </a:lnTo>
                  <a:lnTo>
                    <a:pt x="627177" y="2470757"/>
                  </a:lnTo>
                  <a:lnTo>
                    <a:pt x="888602" y="2470757"/>
                  </a:lnTo>
                  <a:lnTo>
                    <a:pt x="888602" y="2510208"/>
                  </a:lnTo>
                  <a:lnTo>
                    <a:pt x="1083968" y="2510208"/>
                  </a:lnTo>
                  <a:lnTo>
                    <a:pt x="1083968" y="2407824"/>
                  </a:lnTo>
                  <a:lnTo>
                    <a:pt x="1162213" y="2407824"/>
                  </a:lnTo>
                  <a:close/>
                </a:path>
              </a:pathLst>
            </a:cu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Rectangle 14">
              <a:extLst>
                <a:ext uri="{FF2B5EF4-FFF2-40B4-BE49-F238E27FC236}">
                  <a16:creationId xmlns:a16="http://schemas.microsoft.com/office/drawing/2014/main" id="{C531F4D4-2BF2-44E1-A4CC-B81DC156D1CC}"/>
                </a:ext>
              </a:extLst>
            </p:cNvPr>
            <p:cNvSpPr/>
            <p:nvPr/>
          </p:nvSpPr>
          <p:spPr>
            <a:xfrm>
              <a:off x="4020203" y="419231"/>
              <a:ext cx="4367084" cy="5765249"/>
            </a:xfrm>
            <a:custGeom>
              <a:avLst/>
              <a:gdLst/>
              <a:ahLst/>
              <a:cxnLst/>
              <a:rect l="l" t="t" r="r" b="b"/>
              <a:pathLst>
                <a:path w="4367084" h="5765249">
                  <a:moveTo>
                    <a:pt x="3965780" y="4113557"/>
                  </a:moveTo>
                  <a:lnTo>
                    <a:pt x="4166432" y="4113557"/>
                  </a:lnTo>
                  <a:lnTo>
                    <a:pt x="4166432" y="4916165"/>
                  </a:lnTo>
                  <a:lnTo>
                    <a:pt x="3972555" y="4916165"/>
                  </a:lnTo>
                  <a:lnTo>
                    <a:pt x="3972555" y="5763466"/>
                  </a:lnTo>
                  <a:lnTo>
                    <a:pt x="3771903" y="5763466"/>
                  </a:lnTo>
                  <a:lnTo>
                    <a:pt x="3771903" y="5763465"/>
                  </a:lnTo>
                  <a:lnTo>
                    <a:pt x="1193520" y="5763465"/>
                  </a:lnTo>
                  <a:lnTo>
                    <a:pt x="1193520" y="5765249"/>
                  </a:lnTo>
                  <a:lnTo>
                    <a:pt x="992868" y="5765249"/>
                  </a:lnTo>
                  <a:lnTo>
                    <a:pt x="992868" y="5009248"/>
                  </a:lnTo>
                  <a:lnTo>
                    <a:pt x="1193520" y="5009248"/>
                  </a:lnTo>
                  <a:lnTo>
                    <a:pt x="1193520" y="5562813"/>
                  </a:lnTo>
                  <a:lnTo>
                    <a:pt x="3771903" y="5562813"/>
                  </a:lnTo>
                  <a:lnTo>
                    <a:pt x="3771903" y="4916165"/>
                  </a:lnTo>
                  <a:lnTo>
                    <a:pt x="3965780" y="4916165"/>
                  </a:lnTo>
                  <a:close/>
                  <a:moveTo>
                    <a:pt x="404924" y="3516123"/>
                  </a:moveTo>
                  <a:lnTo>
                    <a:pt x="605576" y="3516123"/>
                  </a:lnTo>
                  <a:lnTo>
                    <a:pt x="605576" y="4024102"/>
                  </a:lnTo>
                  <a:lnTo>
                    <a:pt x="794053" y="4024102"/>
                  </a:lnTo>
                  <a:lnTo>
                    <a:pt x="794053" y="4525732"/>
                  </a:lnTo>
                  <a:lnTo>
                    <a:pt x="991620" y="4525732"/>
                  </a:lnTo>
                  <a:lnTo>
                    <a:pt x="991620" y="5027362"/>
                  </a:lnTo>
                  <a:lnTo>
                    <a:pt x="790968" y="5027362"/>
                  </a:lnTo>
                  <a:lnTo>
                    <a:pt x="790968" y="4525732"/>
                  </a:lnTo>
                  <a:lnTo>
                    <a:pt x="593401" y="4525732"/>
                  </a:lnTo>
                  <a:lnTo>
                    <a:pt x="593401" y="4056122"/>
                  </a:lnTo>
                  <a:lnTo>
                    <a:pt x="404924" y="4056122"/>
                  </a:lnTo>
                  <a:close/>
                  <a:moveTo>
                    <a:pt x="4166432" y="2307688"/>
                  </a:moveTo>
                  <a:lnTo>
                    <a:pt x="4367084" y="2307688"/>
                  </a:lnTo>
                  <a:lnTo>
                    <a:pt x="4367084" y="4113556"/>
                  </a:lnTo>
                  <a:lnTo>
                    <a:pt x="4166432" y="4113556"/>
                  </a:lnTo>
                  <a:close/>
                  <a:moveTo>
                    <a:pt x="3965780" y="1906384"/>
                  </a:moveTo>
                  <a:lnTo>
                    <a:pt x="4166432" y="1906384"/>
                  </a:lnTo>
                  <a:lnTo>
                    <a:pt x="4166432" y="2307688"/>
                  </a:lnTo>
                  <a:lnTo>
                    <a:pt x="3965780" y="2307688"/>
                  </a:lnTo>
                  <a:close/>
                  <a:moveTo>
                    <a:pt x="2520856" y="1506947"/>
                  </a:moveTo>
                  <a:lnTo>
                    <a:pt x="2721508" y="1506947"/>
                  </a:lnTo>
                  <a:lnTo>
                    <a:pt x="3336164" y="1506947"/>
                  </a:lnTo>
                  <a:lnTo>
                    <a:pt x="3336164" y="1685040"/>
                  </a:lnTo>
                  <a:lnTo>
                    <a:pt x="3464150" y="1685040"/>
                  </a:lnTo>
                  <a:lnTo>
                    <a:pt x="3464150" y="1682197"/>
                  </a:lnTo>
                  <a:lnTo>
                    <a:pt x="3965780" y="1682197"/>
                  </a:lnTo>
                  <a:lnTo>
                    <a:pt x="3965780" y="1882849"/>
                  </a:lnTo>
                  <a:lnTo>
                    <a:pt x="3536816" y="1882849"/>
                  </a:lnTo>
                  <a:lnTo>
                    <a:pt x="3536816" y="2788626"/>
                  </a:lnTo>
                  <a:lnTo>
                    <a:pt x="3336164" y="2788626"/>
                  </a:lnTo>
                  <a:lnTo>
                    <a:pt x="3336164" y="1707599"/>
                  </a:lnTo>
                  <a:lnTo>
                    <a:pt x="2721508" y="1707599"/>
                  </a:lnTo>
                  <a:lnTo>
                    <a:pt x="2721508" y="2710859"/>
                  </a:lnTo>
                  <a:lnTo>
                    <a:pt x="2520856" y="2710859"/>
                  </a:lnTo>
                  <a:close/>
                  <a:moveTo>
                    <a:pt x="1705727" y="200652"/>
                  </a:moveTo>
                  <a:lnTo>
                    <a:pt x="1906379" y="200652"/>
                  </a:lnTo>
                  <a:lnTo>
                    <a:pt x="1906379" y="1306295"/>
                  </a:lnTo>
                  <a:lnTo>
                    <a:pt x="2508335" y="1306295"/>
                  </a:lnTo>
                  <a:lnTo>
                    <a:pt x="2508335" y="1506947"/>
                  </a:lnTo>
                  <a:lnTo>
                    <a:pt x="1906379" y="1506947"/>
                  </a:lnTo>
                  <a:lnTo>
                    <a:pt x="1906379" y="2608477"/>
                  </a:lnTo>
                  <a:lnTo>
                    <a:pt x="1705727" y="2608477"/>
                  </a:lnTo>
                  <a:close/>
                  <a:moveTo>
                    <a:pt x="986562" y="200652"/>
                  </a:moveTo>
                  <a:lnTo>
                    <a:pt x="1187214" y="200652"/>
                  </a:lnTo>
                  <a:lnTo>
                    <a:pt x="1187214" y="3612116"/>
                  </a:lnTo>
                  <a:lnTo>
                    <a:pt x="986562" y="3612116"/>
                  </a:lnTo>
                  <a:lnTo>
                    <a:pt x="986562" y="2838909"/>
                  </a:lnTo>
                  <a:lnTo>
                    <a:pt x="600014" y="2838909"/>
                  </a:lnTo>
                  <a:lnTo>
                    <a:pt x="600014" y="2641799"/>
                  </a:lnTo>
                  <a:lnTo>
                    <a:pt x="200652" y="2641799"/>
                  </a:lnTo>
                  <a:lnTo>
                    <a:pt x="200652" y="3118899"/>
                  </a:lnTo>
                  <a:lnTo>
                    <a:pt x="384605" y="3118899"/>
                  </a:lnTo>
                  <a:lnTo>
                    <a:pt x="384605" y="3520203"/>
                  </a:lnTo>
                  <a:lnTo>
                    <a:pt x="183953" y="3520203"/>
                  </a:lnTo>
                  <a:lnTo>
                    <a:pt x="183953" y="3141857"/>
                  </a:lnTo>
                  <a:lnTo>
                    <a:pt x="0" y="3141857"/>
                  </a:lnTo>
                  <a:lnTo>
                    <a:pt x="0" y="2439575"/>
                  </a:lnTo>
                  <a:lnTo>
                    <a:pt x="200652" y="2439575"/>
                  </a:lnTo>
                  <a:lnTo>
                    <a:pt x="200652" y="2441147"/>
                  </a:lnTo>
                  <a:lnTo>
                    <a:pt x="610687" y="2441147"/>
                  </a:lnTo>
                  <a:lnTo>
                    <a:pt x="610687" y="2638257"/>
                  </a:lnTo>
                  <a:lnTo>
                    <a:pt x="986562" y="2638257"/>
                  </a:lnTo>
                  <a:close/>
                  <a:moveTo>
                    <a:pt x="1187214" y="0"/>
                  </a:moveTo>
                  <a:lnTo>
                    <a:pt x="1688844" y="0"/>
                  </a:lnTo>
                  <a:lnTo>
                    <a:pt x="1688844" y="200652"/>
                  </a:lnTo>
                  <a:lnTo>
                    <a:pt x="1187214" y="200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grpSp>
      <p:sp>
        <p:nvSpPr>
          <p:cNvPr id="23" name="Rectangle 22">
            <a:extLst>
              <a:ext uri="{FF2B5EF4-FFF2-40B4-BE49-F238E27FC236}">
                <a16:creationId xmlns:a16="http://schemas.microsoft.com/office/drawing/2014/main" id="{D95DE30D-7E75-4B9C-828F-2A86ADA618D7}"/>
              </a:ext>
            </a:extLst>
          </p:cNvPr>
          <p:cNvSpPr/>
          <p:nvPr/>
        </p:nvSpPr>
        <p:spPr>
          <a:xfrm>
            <a:off x="1040196" y="949819"/>
            <a:ext cx="9709811" cy="369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24" name="Oval 23">
            <a:extLst>
              <a:ext uri="{FF2B5EF4-FFF2-40B4-BE49-F238E27FC236}">
                <a16:creationId xmlns:a16="http://schemas.microsoft.com/office/drawing/2014/main" id="{9DEDDEEE-43AC-4B66-B3F1-9D6FF036A28F}"/>
              </a:ext>
            </a:extLst>
          </p:cNvPr>
          <p:cNvSpPr/>
          <p:nvPr/>
        </p:nvSpPr>
        <p:spPr>
          <a:xfrm>
            <a:off x="544418" y="4831486"/>
            <a:ext cx="430886" cy="4308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6" name="TextBox 25">
            <a:extLst>
              <a:ext uri="{FF2B5EF4-FFF2-40B4-BE49-F238E27FC236}">
                <a16:creationId xmlns:a16="http://schemas.microsoft.com/office/drawing/2014/main" id="{43A762C3-FD44-4198-936B-ADFE08B281EE}"/>
              </a:ext>
            </a:extLst>
          </p:cNvPr>
          <p:cNvSpPr txBox="1"/>
          <p:nvPr/>
        </p:nvSpPr>
        <p:spPr>
          <a:xfrm>
            <a:off x="659987" y="4939206"/>
            <a:ext cx="199749" cy="215444"/>
          </a:xfrm>
          <a:prstGeom prst="rect">
            <a:avLst/>
          </a:prstGeom>
          <a:noFill/>
        </p:spPr>
        <p:txBody>
          <a:bodyPr wrap="square" tIns="0" bIns="0" rtlCol="0" anchor="ctr">
            <a:spAutoFit/>
          </a:bodyPr>
          <a:lstStyle/>
          <a:p>
            <a:pPr algn="ctr"/>
            <a:r>
              <a:rPr lang="en-US" altLang="ko-KR" sz="1400" b="1" dirty="0">
                <a:cs typeface="Arial" pitchFamily="34" charset="0"/>
              </a:rPr>
              <a:t>1</a:t>
            </a:r>
          </a:p>
        </p:txBody>
      </p:sp>
      <p:sp>
        <p:nvSpPr>
          <p:cNvPr id="27" name="Oval 26">
            <a:extLst>
              <a:ext uri="{FF2B5EF4-FFF2-40B4-BE49-F238E27FC236}">
                <a16:creationId xmlns:a16="http://schemas.microsoft.com/office/drawing/2014/main" id="{17D14FC2-FC9B-4B67-8C3A-DAC9CCF085CC}"/>
              </a:ext>
            </a:extLst>
          </p:cNvPr>
          <p:cNvSpPr/>
          <p:nvPr/>
        </p:nvSpPr>
        <p:spPr>
          <a:xfrm>
            <a:off x="544418" y="6173357"/>
            <a:ext cx="430886" cy="4308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29" name="TextBox 28">
            <a:extLst>
              <a:ext uri="{FF2B5EF4-FFF2-40B4-BE49-F238E27FC236}">
                <a16:creationId xmlns:a16="http://schemas.microsoft.com/office/drawing/2014/main" id="{3489F2EB-96DA-4C1B-AFD6-509F7059902B}"/>
              </a:ext>
            </a:extLst>
          </p:cNvPr>
          <p:cNvSpPr txBox="1"/>
          <p:nvPr/>
        </p:nvSpPr>
        <p:spPr>
          <a:xfrm>
            <a:off x="659987" y="6281077"/>
            <a:ext cx="199749" cy="215444"/>
          </a:xfrm>
          <a:prstGeom prst="rect">
            <a:avLst/>
          </a:prstGeom>
          <a:noFill/>
        </p:spPr>
        <p:txBody>
          <a:bodyPr wrap="square" tIns="0" bIns="0" rtlCol="0" anchor="ctr">
            <a:spAutoFit/>
          </a:bodyPr>
          <a:lstStyle/>
          <a:p>
            <a:pPr algn="ctr"/>
            <a:r>
              <a:rPr lang="en-US" altLang="ko-KR" sz="1400" b="1" dirty="0">
                <a:cs typeface="Arial" pitchFamily="34" charset="0"/>
              </a:rPr>
              <a:t>2</a:t>
            </a:r>
          </a:p>
        </p:txBody>
      </p:sp>
      <p:sp>
        <p:nvSpPr>
          <p:cNvPr id="36" name="TextBox 35">
            <a:extLst>
              <a:ext uri="{FF2B5EF4-FFF2-40B4-BE49-F238E27FC236}">
                <a16:creationId xmlns:a16="http://schemas.microsoft.com/office/drawing/2014/main" id="{D4C5062A-1712-4B48-818A-711265E1C4B3}"/>
              </a:ext>
            </a:extLst>
          </p:cNvPr>
          <p:cNvSpPr txBox="1"/>
          <p:nvPr/>
        </p:nvSpPr>
        <p:spPr>
          <a:xfrm>
            <a:off x="4747846" y="207007"/>
            <a:ext cx="4600159" cy="553998"/>
          </a:xfrm>
          <a:prstGeom prst="rect">
            <a:avLst/>
          </a:prstGeom>
          <a:noFill/>
        </p:spPr>
        <p:txBody>
          <a:bodyPr wrap="square" lIns="0" tIns="0" rIns="0" bIns="0" rtlCol="0" anchor="ctr">
            <a:spAutoFit/>
          </a:bodyPr>
          <a:lstStyle/>
          <a:p>
            <a:r>
              <a:rPr lang="en-GB" altLang="ko-KR" sz="3600" b="1">
                <a:solidFill>
                  <a:schemeClr val="bg1"/>
                </a:solidFill>
                <a:cs typeface="Arial" pitchFamily="34" charset="0"/>
              </a:rPr>
              <a:t>KHỞI ĐỘNG</a:t>
            </a:r>
            <a:endParaRPr lang="ko-KR" altLang="en-US" sz="3600" b="1" dirty="0">
              <a:solidFill>
                <a:schemeClr val="bg1"/>
              </a:solidFill>
              <a:cs typeface="Arial" pitchFamily="34" charset="0"/>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95" y="984927"/>
            <a:ext cx="9709811" cy="3657411"/>
          </a:xfrm>
          <a:prstGeom prst="rect">
            <a:avLst/>
          </a:prstGeom>
        </p:spPr>
      </p:pic>
      <p:sp>
        <p:nvSpPr>
          <p:cNvPr id="39" name="Rectangle 38"/>
          <p:cNvSpPr/>
          <p:nvPr/>
        </p:nvSpPr>
        <p:spPr>
          <a:xfrm>
            <a:off x="1043753" y="4694583"/>
            <a:ext cx="9738760" cy="1477328"/>
          </a:xfrm>
          <a:prstGeom prst="rect">
            <a:avLst/>
          </a:prstGeom>
        </p:spPr>
        <p:txBody>
          <a:bodyPr wrap="square">
            <a:spAutoFit/>
          </a:bodyPr>
          <a:lstStyle/>
          <a:p>
            <a:pPr>
              <a:lnSpc>
                <a:spcPct val="150000"/>
              </a:lnSpc>
            </a:pPr>
            <a:r>
              <a:rPr lang="en-US" sz="2000">
                <a:solidFill>
                  <a:schemeClr val="bg1"/>
                </a:solidFill>
              </a:rPr>
              <a:t>Hãy tưởng tượng khi 50 tuổi, em tìm thấy cuốn sổ lưu niệm đã của của lớp mình. Hãy viết ra ba điều mà cuốn sổ lưu niệm làm em thích thú, một điều làm em hạnh phúc và một điều gợi lại cho em kỉ niệm buồn.</a:t>
            </a:r>
          </a:p>
        </p:txBody>
      </p:sp>
      <p:sp>
        <p:nvSpPr>
          <p:cNvPr id="40" name="Rectangle 39"/>
          <p:cNvSpPr/>
          <p:nvPr/>
        </p:nvSpPr>
        <p:spPr>
          <a:xfrm>
            <a:off x="1043753" y="6252814"/>
            <a:ext cx="5790368" cy="400110"/>
          </a:xfrm>
          <a:prstGeom prst="rect">
            <a:avLst/>
          </a:prstGeom>
        </p:spPr>
        <p:txBody>
          <a:bodyPr wrap="none">
            <a:spAutoFit/>
          </a:bodyPr>
          <a:lstStyle/>
          <a:p>
            <a:r>
              <a:rPr lang="en-US" sz="2000">
                <a:solidFill>
                  <a:schemeClr val="bg1"/>
                </a:solidFill>
              </a:rPr>
              <a:t>Theo em sổ lưu niệm sẽ gồm những thông tin gì?</a:t>
            </a:r>
          </a:p>
        </p:txBody>
      </p:sp>
    </p:spTree>
    <p:extLst>
      <p:ext uri="{BB962C8B-B14F-4D97-AF65-F5344CB8AC3E}">
        <p14:creationId xmlns:p14="http://schemas.microsoft.com/office/powerpoint/2010/main" val="130931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animBg="1"/>
      <p:bldP spid="29" grpId="0"/>
      <p:bldP spid="36"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nl-NL" sz="2400" b="1">
                <a:solidFill>
                  <a:srgbClr val="002060"/>
                </a:solidFill>
              </a:rPr>
              <a:t>Một số gợi ý về nội dung của cuốn sổ lưu niệm:</a:t>
            </a:r>
            <a:endParaRPr lang="en-US" sz="2400" b="1" dirty="0">
              <a:solidFill>
                <a:srgbClr val="002060"/>
              </a:solidFill>
            </a:endParaRPr>
          </a:p>
        </p:txBody>
      </p:sp>
      <p:sp>
        <p:nvSpPr>
          <p:cNvPr id="3" name="Block Arc 2">
            <a:extLst>
              <a:ext uri="{FF2B5EF4-FFF2-40B4-BE49-F238E27FC236}">
                <a16:creationId xmlns:a16="http://schemas.microsoft.com/office/drawing/2014/main" id="{B48FA23F-EA4F-4206-9F45-66F0B4328165}"/>
              </a:ext>
            </a:extLst>
          </p:cNvPr>
          <p:cNvSpPr/>
          <p:nvPr/>
        </p:nvSpPr>
        <p:spPr>
          <a:xfrm>
            <a:off x="3884865" y="2145510"/>
            <a:ext cx="4451847" cy="4451846"/>
          </a:xfrm>
          <a:prstGeom prst="blockArc">
            <a:avLst>
              <a:gd name="adj1" fmla="val 10800000"/>
              <a:gd name="adj2" fmla="val 21568928"/>
              <a:gd name="adj3" fmla="val 10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 name="Block Arc 3">
            <a:extLst>
              <a:ext uri="{FF2B5EF4-FFF2-40B4-BE49-F238E27FC236}">
                <a16:creationId xmlns:a16="http://schemas.microsoft.com/office/drawing/2014/main" id="{D313BAD9-7197-4AAE-BED4-C0AD06C9B743}"/>
              </a:ext>
            </a:extLst>
          </p:cNvPr>
          <p:cNvSpPr/>
          <p:nvPr/>
        </p:nvSpPr>
        <p:spPr>
          <a:xfrm>
            <a:off x="5055249" y="3315894"/>
            <a:ext cx="2111078" cy="2111078"/>
          </a:xfrm>
          <a:prstGeom prst="blockArc">
            <a:avLst>
              <a:gd name="adj1" fmla="val 10800000"/>
              <a:gd name="adj2" fmla="val 21560194"/>
              <a:gd name="adj3" fmla="val 24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 name="Block Arc 4">
            <a:extLst>
              <a:ext uri="{FF2B5EF4-FFF2-40B4-BE49-F238E27FC236}">
                <a16:creationId xmlns:a16="http://schemas.microsoft.com/office/drawing/2014/main" id="{FF1B10A9-3BFD-4609-BBBB-56069B734435}"/>
              </a:ext>
            </a:extLst>
          </p:cNvPr>
          <p:cNvSpPr/>
          <p:nvPr/>
        </p:nvSpPr>
        <p:spPr>
          <a:xfrm>
            <a:off x="4481166" y="2741811"/>
            <a:ext cx="3259245" cy="3259244"/>
          </a:xfrm>
          <a:prstGeom prst="blockArc">
            <a:avLst>
              <a:gd name="adj1" fmla="val 10800000"/>
              <a:gd name="adj2" fmla="val 21581999"/>
              <a:gd name="adj3" fmla="val 16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18">
            <a:extLst>
              <a:ext uri="{FF2B5EF4-FFF2-40B4-BE49-F238E27FC236}">
                <a16:creationId xmlns:a16="http://schemas.microsoft.com/office/drawing/2014/main" id="{65E11180-98B9-4F83-B7DD-4DE82D200F79}"/>
              </a:ext>
            </a:extLst>
          </p:cNvPr>
          <p:cNvSpPr>
            <a:spLocks/>
          </p:cNvSpPr>
          <p:nvPr/>
        </p:nvSpPr>
        <p:spPr bwMode="auto">
          <a:xfrm>
            <a:off x="6491831" y="4357088"/>
            <a:ext cx="2375551" cy="1765444"/>
          </a:xfrm>
          <a:custGeom>
            <a:avLst/>
            <a:gdLst/>
            <a:ahLst/>
            <a:cxnLst/>
            <a:rect l="l" t="t" r="r" b="b"/>
            <a:pathLst>
              <a:path w="2429161" h="1805286">
                <a:moveTo>
                  <a:pt x="284649" y="0"/>
                </a:moveTo>
                <a:lnTo>
                  <a:pt x="2426059" y="0"/>
                </a:lnTo>
                <a:lnTo>
                  <a:pt x="2427509" y="20116"/>
                </a:lnTo>
                <a:lnTo>
                  <a:pt x="2429161" y="101997"/>
                </a:lnTo>
                <a:lnTo>
                  <a:pt x="2424207" y="183024"/>
                </a:lnTo>
                <a:lnTo>
                  <a:pt x="2414298" y="262347"/>
                </a:lnTo>
                <a:lnTo>
                  <a:pt x="2396133" y="339963"/>
                </a:lnTo>
                <a:lnTo>
                  <a:pt x="2372189" y="406490"/>
                </a:lnTo>
                <a:lnTo>
                  <a:pt x="2343290" y="468754"/>
                </a:lnTo>
                <a:lnTo>
                  <a:pt x="2308612" y="525900"/>
                </a:lnTo>
                <a:lnTo>
                  <a:pt x="2273107" y="581340"/>
                </a:lnTo>
                <a:lnTo>
                  <a:pt x="2233474" y="635927"/>
                </a:lnTo>
                <a:lnTo>
                  <a:pt x="2194667" y="687103"/>
                </a:lnTo>
                <a:lnTo>
                  <a:pt x="2155860" y="739984"/>
                </a:lnTo>
                <a:lnTo>
                  <a:pt x="2117878" y="792865"/>
                </a:lnTo>
                <a:lnTo>
                  <a:pt x="2092282" y="835511"/>
                </a:lnTo>
                <a:lnTo>
                  <a:pt x="2071640" y="884128"/>
                </a:lnTo>
                <a:lnTo>
                  <a:pt x="2055126" y="935304"/>
                </a:lnTo>
                <a:lnTo>
                  <a:pt x="2041916" y="990743"/>
                </a:lnTo>
                <a:lnTo>
                  <a:pt x="2040264" y="1017184"/>
                </a:lnTo>
                <a:lnTo>
                  <a:pt x="2041916" y="1048742"/>
                </a:lnTo>
                <a:lnTo>
                  <a:pt x="2046044" y="1087124"/>
                </a:lnTo>
                <a:lnTo>
                  <a:pt x="2051824" y="1127211"/>
                </a:lnTo>
                <a:lnTo>
                  <a:pt x="2060906" y="1170710"/>
                </a:lnTo>
                <a:lnTo>
                  <a:pt x="2071640" y="1214210"/>
                </a:lnTo>
                <a:lnTo>
                  <a:pt x="2082374" y="1256003"/>
                </a:lnTo>
                <a:lnTo>
                  <a:pt x="2093934" y="1296090"/>
                </a:lnTo>
                <a:lnTo>
                  <a:pt x="2104667" y="1331913"/>
                </a:lnTo>
                <a:lnTo>
                  <a:pt x="2115401" y="1363471"/>
                </a:lnTo>
                <a:lnTo>
                  <a:pt x="2124484" y="1386500"/>
                </a:lnTo>
                <a:lnTo>
                  <a:pt x="2137695" y="1420618"/>
                </a:lnTo>
                <a:lnTo>
                  <a:pt x="2150080" y="1462410"/>
                </a:lnTo>
                <a:lnTo>
                  <a:pt x="2163291" y="1509322"/>
                </a:lnTo>
                <a:lnTo>
                  <a:pt x="2176502" y="1557085"/>
                </a:lnTo>
                <a:lnTo>
                  <a:pt x="2191364" y="1600584"/>
                </a:lnTo>
                <a:lnTo>
                  <a:pt x="2207052" y="1638966"/>
                </a:lnTo>
                <a:lnTo>
                  <a:pt x="2065860" y="1685877"/>
                </a:lnTo>
                <a:lnTo>
                  <a:pt x="1928797" y="1725964"/>
                </a:lnTo>
                <a:lnTo>
                  <a:pt x="1798339" y="1758376"/>
                </a:lnTo>
                <a:lnTo>
                  <a:pt x="1671183" y="1782257"/>
                </a:lnTo>
                <a:lnTo>
                  <a:pt x="1547331" y="1799316"/>
                </a:lnTo>
                <a:lnTo>
                  <a:pt x="1427607" y="1805286"/>
                </a:lnTo>
                <a:lnTo>
                  <a:pt x="1310360" y="1803580"/>
                </a:lnTo>
                <a:lnTo>
                  <a:pt x="1196416" y="1792492"/>
                </a:lnTo>
                <a:lnTo>
                  <a:pt x="1084123" y="1772875"/>
                </a:lnTo>
                <a:lnTo>
                  <a:pt x="1079169" y="1744728"/>
                </a:lnTo>
                <a:lnTo>
                  <a:pt x="1073389" y="1712317"/>
                </a:lnTo>
                <a:lnTo>
                  <a:pt x="1065957" y="1673083"/>
                </a:lnTo>
                <a:lnTo>
                  <a:pt x="1060178" y="1631289"/>
                </a:lnTo>
                <a:lnTo>
                  <a:pt x="1051921" y="1586084"/>
                </a:lnTo>
                <a:lnTo>
                  <a:pt x="1043664" y="1540027"/>
                </a:lnTo>
                <a:lnTo>
                  <a:pt x="1034581" y="1494821"/>
                </a:lnTo>
                <a:lnTo>
                  <a:pt x="1023848" y="1451323"/>
                </a:lnTo>
                <a:lnTo>
                  <a:pt x="1013114" y="1409529"/>
                </a:lnTo>
                <a:lnTo>
                  <a:pt x="999903" y="1372854"/>
                </a:lnTo>
                <a:lnTo>
                  <a:pt x="985867" y="1341295"/>
                </a:lnTo>
                <a:lnTo>
                  <a:pt x="971004" y="1316561"/>
                </a:lnTo>
                <a:lnTo>
                  <a:pt x="954491" y="1301208"/>
                </a:lnTo>
                <a:lnTo>
                  <a:pt x="936326" y="1293531"/>
                </a:lnTo>
                <a:lnTo>
                  <a:pt x="915684" y="1290120"/>
                </a:lnTo>
                <a:lnTo>
                  <a:pt x="891738" y="1291826"/>
                </a:lnTo>
                <a:lnTo>
                  <a:pt x="867794" y="1295238"/>
                </a:lnTo>
                <a:lnTo>
                  <a:pt x="845500" y="1301208"/>
                </a:lnTo>
                <a:lnTo>
                  <a:pt x="824032" y="1307178"/>
                </a:lnTo>
                <a:lnTo>
                  <a:pt x="804216" y="1313148"/>
                </a:lnTo>
                <a:lnTo>
                  <a:pt x="789354" y="1318266"/>
                </a:lnTo>
                <a:lnTo>
                  <a:pt x="753849" y="1330207"/>
                </a:lnTo>
                <a:lnTo>
                  <a:pt x="713391" y="1341295"/>
                </a:lnTo>
                <a:lnTo>
                  <a:pt x="667978" y="1350677"/>
                </a:lnTo>
                <a:lnTo>
                  <a:pt x="620089" y="1356648"/>
                </a:lnTo>
                <a:lnTo>
                  <a:pt x="572199" y="1361766"/>
                </a:lnTo>
                <a:lnTo>
                  <a:pt x="523484" y="1363471"/>
                </a:lnTo>
                <a:lnTo>
                  <a:pt x="477246" y="1360060"/>
                </a:lnTo>
                <a:lnTo>
                  <a:pt x="433484" y="1352383"/>
                </a:lnTo>
                <a:lnTo>
                  <a:pt x="409540" y="1346413"/>
                </a:lnTo>
                <a:lnTo>
                  <a:pt x="385595" y="1335325"/>
                </a:lnTo>
                <a:lnTo>
                  <a:pt x="361649" y="1322531"/>
                </a:lnTo>
                <a:lnTo>
                  <a:pt x="341007" y="1307178"/>
                </a:lnTo>
                <a:lnTo>
                  <a:pt x="319540" y="1288414"/>
                </a:lnTo>
                <a:lnTo>
                  <a:pt x="303026" y="1268797"/>
                </a:lnTo>
                <a:lnTo>
                  <a:pt x="291466" y="1244062"/>
                </a:lnTo>
                <a:lnTo>
                  <a:pt x="282384" y="1215915"/>
                </a:lnTo>
                <a:lnTo>
                  <a:pt x="279082" y="1185210"/>
                </a:lnTo>
                <a:lnTo>
                  <a:pt x="282384" y="1151093"/>
                </a:lnTo>
                <a:lnTo>
                  <a:pt x="286512" y="1127211"/>
                </a:lnTo>
                <a:lnTo>
                  <a:pt x="292293" y="1100771"/>
                </a:lnTo>
                <a:lnTo>
                  <a:pt x="298898" y="1073477"/>
                </a:lnTo>
                <a:lnTo>
                  <a:pt x="301375" y="1047036"/>
                </a:lnTo>
                <a:lnTo>
                  <a:pt x="301375" y="1018890"/>
                </a:lnTo>
                <a:lnTo>
                  <a:pt x="293943" y="994156"/>
                </a:lnTo>
                <a:lnTo>
                  <a:pt x="286512" y="980508"/>
                </a:lnTo>
                <a:lnTo>
                  <a:pt x="273301" y="967715"/>
                </a:lnTo>
                <a:lnTo>
                  <a:pt x="259265" y="958332"/>
                </a:lnTo>
                <a:lnTo>
                  <a:pt x="244402" y="950656"/>
                </a:lnTo>
                <a:lnTo>
                  <a:pt x="229540" y="939568"/>
                </a:lnTo>
                <a:lnTo>
                  <a:pt x="217981" y="927627"/>
                </a:lnTo>
                <a:lnTo>
                  <a:pt x="208899" y="912275"/>
                </a:lnTo>
                <a:lnTo>
                  <a:pt x="205595" y="895216"/>
                </a:lnTo>
                <a:lnTo>
                  <a:pt x="207247" y="878157"/>
                </a:lnTo>
                <a:lnTo>
                  <a:pt x="213026" y="861952"/>
                </a:lnTo>
                <a:lnTo>
                  <a:pt x="220458" y="848305"/>
                </a:lnTo>
                <a:lnTo>
                  <a:pt x="225412" y="834658"/>
                </a:lnTo>
                <a:lnTo>
                  <a:pt x="201467" y="817600"/>
                </a:lnTo>
                <a:lnTo>
                  <a:pt x="184953" y="800541"/>
                </a:lnTo>
                <a:lnTo>
                  <a:pt x="175871" y="783483"/>
                </a:lnTo>
                <a:lnTo>
                  <a:pt x="174219" y="764719"/>
                </a:lnTo>
                <a:lnTo>
                  <a:pt x="176696" y="747660"/>
                </a:lnTo>
                <a:lnTo>
                  <a:pt x="183302" y="728896"/>
                </a:lnTo>
                <a:lnTo>
                  <a:pt x="192384" y="710132"/>
                </a:lnTo>
                <a:lnTo>
                  <a:pt x="202293" y="691367"/>
                </a:lnTo>
                <a:lnTo>
                  <a:pt x="211375" y="671750"/>
                </a:lnTo>
                <a:lnTo>
                  <a:pt x="220458" y="652985"/>
                </a:lnTo>
                <a:lnTo>
                  <a:pt x="225412" y="632516"/>
                </a:lnTo>
                <a:lnTo>
                  <a:pt x="208899" y="617163"/>
                </a:lnTo>
                <a:lnTo>
                  <a:pt x="185779" y="605221"/>
                </a:lnTo>
                <a:lnTo>
                  <a:pt x="160183" y="594134"/>
                </a:lnTo>
                <a:lnTo>
                  <a:pt x="133761" y="584752"/>
                </a:lnTo>
                <a:lnTo>
                  <a:pt x="106513" y="575369"/>
                </a:lnTo>
                <a:lnTo>
                  <a:pt x="79266" y="565987"/>
                </a:lnTo>
                <a:lnTo>
                  <a:pt x="53670" y="554899"/>
                </a:lnTo>
                <a:lnTo>
                  <a:pt x="33028" y="542958"/>
                </a:lnTo>
                <a:lnTo>
                  <a:pt x="14863" y="525900"/>
                </a:lnTo>
                <a:lnTo>
                  <a:pt x="4129" y="505429"/>
                </a:lnTo>
                <a:lnTo>
                  <a:pt x="0" y="484106"/>
                </a:lnTo>
                <a:lnTo>
                  <a:pt x="3303" y="463637"/>
                </a:lnTo>
                <a:lnTo>
                  <a:pt x="10734" y="444872"/>
                </a:lnTo>
                <a:lnTo>
                  <a:pt x="22294" y="429519"/>
                </a:lnTo>
                <a:lnTo>
                  <a:pt x="36330" y="414167"/>
                </a:lnTo>
                <a:lnTo>
                  <a:pt x="49541" y="401373"/>
                </a:lnTo>
                <a:lnTo>
                  <a:pt x="60275" y="391138"/>
                </a:lnTo>
                <a:lnTo>
                  <a:pt x="91651" y="353609"/>
                </a:lnTo>
                <a:lnTo>
                  <a:pt x="124678" y="319492"/>
                </a:lnTo>
                <a:lnTo>
                  <a:pt x="157706" y="285375"/>
                </a:lnTo>
                <a:lnTo>
                  <a:pt x="189082" y="247846"/>
                </a:lnTo>
                <a:lnTo>
                  <a:pt x="218806" y="211171"/>
                </a:lnTo>
                <a:lnTo>
                  <a:pt x="246054" y="169378"/>
                </a:lnTo>
                <a:lnTo>
                  <a:pt x="268347" y="124173"/>
                </a:lnTo>
                <a:lnTo>
                  <a:pt x="280732" y="86644"/>
                </a:lnTo>
                <a:lnTo>
                  <a:pt x="284861" y="49968"/>
                </a:lnTo>
                <a:lnTo>
                  <a:pt x="284861" y="107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 name="Freeform 18">
            <a:extLst>
              <a:ext uri="{FF2B5EF4-FFF2-40B4-BE49-F238E27FC236}">
                <a16:creationId xmlns:a16="http://schemas.microsoft.com/office/drawing/2014/main" id="{2D932A48-EB8A-4510-9863-82C6407A62EF}"/>
              </a:ext>
            </a:extLst>
          </p:cNvPr>
          <p:cNvSpPr>
            <a:spLocks/>
          </p:cNvSpPr>
          <p:nvPr/>
        </p:nvSpPr>
        <p:spPr bwMode="auto">
          <a:xfrm flipH="1">
            <a:off x="3470031" y="4357088"/>
            <a:ext cx="2375551" cy="1765444"/>
          </a:xfrm>
          <a:custGeom>
            <a:avLst/>
            <a:gdLst/>
            <a:ahLst/>
            <a:cxnLst/>
            <a:rect l="l" t="t" r="r" b="b"/>
            <a:pathLst>
              <a:path w="2429161" h="1805286">
                <a:moveTo>
                  <a:pt x="284649" y="0"/>
                </a:moveTo>
                <a:lnTo>
                  <a:pt x="2426059" y="0"/>
                </a:lnTo>
                <a:lnTo>
                  <a:pt x="2427509" y="20116"/>
                </a:lnTo>
                <a:lnTo>
                  <a:pt x="2429161" y="101997"/>
                </a:lnTo>
                <a:lnTo>
                  <a:pt x="2424207" y="183024"/>
                </a:lnTo>
                <a:lnTo>
                  <a:pt x="2414298" y="262347"/>
                </a:lnTo>
                <a:lnTo>
                  <a:pt x="2396133" y="339963"/>
                </a:lnTo>
                <a:lnTo>
                  <a:pt x="2372189" y="406490"/>
                </a:lnTo>
                <a:lnTo>
                  <a:pt x="2343290" y="468754"/>
                </a:lnTo>
                <a:lnTo>
                  <a:pt x="2308612" y="525900"/>
                </a:lnTo>
                <a:lnTo>
                  <a:pt x="2273107" y="581340"/>
                </a:lnTo>
                <a:lnTo>
                  <a:pt x="2233474" y="635927"/>
                </a:lnTo>
                <a:lnTo>
                  <a:pt x="2194667" y="687103"/>
                </a:lnTo>
                <a:lnTo>
                  <a:pt x="2155860" y="739984"/>
                </a:lnTo>
                <a:lnTo>
                  <a:pt x="2117878" y="792865"/>
                </a:lnTo>
                <a:lnTo>
                  <a:pt x="2092282" y="835511"/>
                </a:lnTo>
                <a:lnTo>
                  <a:pt x="2071640" y="884128"/>
                </a:lnTo>
                <a:lnTo>
                  <a:pt x="2055126" y="935304"/>
                </a:lnTo>
                <a:lnTo>
                  <a:pt x="2041916" y="990743"/>
                </a:lnTo>
                <a:lnTo>
                  <a:pt x="2040264" y="1017184"/>
                </a:lnTo>
                <a:lnTo>
                  <a:pt x="2041916" y="1048742"/>
                </a:lnTo>
                <a:lnTo>
                  <a:pt x="2046044" y="1087124"/>
                </a:lnTo>
                <a:lnTo>
                  <a:pt x="2051824" y="1127211"/>
                </a:lnTo>
                <a:lnTo>
                  <a:pt x="2060906" y="1170710"/>
                </a:lnTo>
                <a:lnTo>
                  <a:pt x="2071640" y="1214210"/>
                </a:lnTo>
                <a:lnTo>
                  <a:pt x="2082374" y="1256003"/>
                </a:lnTo>
                <a:lnTo>
                  <a:pt x="2093934" y="1296090"/>
                </a:lnTo>
                <a:lnTo>
                  <a:pt x="2104667" y="1331913"/>
                </a:lnTo>
                <a:lnTo>
                  <a:pt x="2115401" y="1363471"/>
                </a:lnTo>
                <a:lnTo>
                  <a:pt x="2124484" y="1386500"/>
                </a:lnTo>
                <a:lnTo>
                  <a:pt x="2137695" y="1420618"/>
                </a:lnTo>
                <a:lnTo>
                  <a:pt x="2150080" y="1462410"/>
                </a:lnTo>
                <a:lnTo>
                  <a:pt x="2163291" y="1509322"/>
                </a:lnTo>
                <a:lnTo>
                  <a:pt x="2176502" y="1557085"/>
                </a:lnTo>
                <a:lnTo>
                  <a:pt x="2191364" y="1600584"/>
                </a:lnTo>
                <a:lnTo>
                  <a:pt x="2207052" y="1638966"/>
                </a:lnTo>
                <a:lnTo>
                  <a:pt x="2065860" y="1685877"/>
                </a:lnTo>
                <a:lnTo>
                  <a:pt x="1928797" y="1725964"/>
                </a:lnTo>
                <a:lnTo>
                  <a:pt x="1798339" y="1758376"/>
                </a:lnTo>
                <a:lnTo>
                  <a:pt x="1671183" y="1782257"/>
                </a:lnTo>
                <a:lnTo>
                  <a:pt x="1547331" y="1799316"/>
                </a:lnTo>
                <a:lnTo>
                  <a:pt x="1427607" y="1805286"/>
                </a:lnTo>
                <a:lnTo>
                  <a:pt x="1310360" y="1803580"/>
                </a:lnTo>
                <a:lnTo>
                  <a:pt x="1196416" y="1792492"/>
                </a:lnTo>
                <a:lnTo>
                  <a:pt x="1084123" y="1772875"/>
                </a:lnTo>
                <a:lnTo>
                  <a:pt x="1079169" y="1744728"/>
                </a:lnTo>
                <a:lnTo>
                  <a:pt x="1073389" y="1712317"/>
                </a:lnTo>
                <a:lnTo>
                  <a:pt x="1065957" y="1673083"/>
                </a:lnTo>
                <a:lnTo>
                  <a:pt x="1060178" y="1631289"/>
                </a:lnTo>
                <a:lnTo>
                  <a:pt x="1051921" y="1586084"/>
                </a:lnTo>
                <a:lnTo>
                  <a:pt x="1043664" y="1540027"/>
                </a:lnTo>
                <a:lnTo>
                  <a:pt x="1034581" y="1494821"/>
                </a:lnTo>
                <a:lnTo>
                  <a:pt x="1023848" y="1451323"/>
                </a:lnTo>
                <a:lnTo>
                  <a:pt x="1013114" y="1409529"/>
                </a:lnTo>
                <a:lnTo>
                  <a:pt x="999903" y="1372854"/>
                </a:lnTo>
                <a:lnTo>
                  <a:pt x="985867" y="1341295"/>
                </a:lnTo>
                <a:lnTo>
                  <a:pt x="971004" y="1316561"/>
                </a:lnTo>
                <a:lnTo>
                  <a:pt x="954491" y="1301208"/>
                </a:lnTo>
                <a:lnTo>
                  <a:pt x="936326" y="1293531"/>
                </a:lnTo>
                <a:lnTo>
                  <a:pt x="915684" y="1290120"/>
                </a:lnTo>
                <a:lnTo>
                  <a:pt x="891738" y="1291826"/>
                </a:lnTo>
                <a:lnTo>
                  <a:pt x="867794" y="1295238"/>
                </a:lnTo>
                <a:lnTo>
                  <a:pt x="845500" y="1301208"/>
                </a:lnTo>
                <a:lnTo>
                  <a:pt x="824032" y="1307178"/>
                </a:lnTo>
                <a:lnTo>
                  <a:pt x="804216" y="1313148"/>
                </a:lnTo>
                <a:lnTo>
                  <a:pt x="789354" y="1318266"/>
                </a:lnTo>
                <a:lnTo>
                  <a:pt x="753849" y="1330207"/>
                </a:lnTo>
                <a:lnTo>
                  <a:pt x="713391" y="1341295"/>
                </a:lnTo>
                <a:lnTo>
                  <a:pt x="667978" y="1350677"/>
                </a:lnTo>
                <a:lnTo>
                  <a:pt x="620089" y="1356648"/>
                </a:lnTo>
                <a:lnTo>
                  <a:pt x="572199" y="1361766"/>
                </a:lnTo>
                <a:lnTo>
                  <a:pt x="523484" y="1363471"/>
                </a:lnTo>
                <a:lnTo>
                  <a:pt x="477246" y="1360060"/>
                </a:lnTo>
                <a:lnTo>
                  <a:pt x="433484" y="1352383"/>
                </a:lnTo>
                <a:lnTo>
                  <a:pt x="409540" y="1346413"/>
                </a:lnTo>
                <a:lnTo>
                  <a:pt x="385595" y="1335325"/>
                </a:lnTo>
                <a:lnTo>
                  <a:pt x="361649" y="1322531"/>
                </a:lnTo>
                <a:lnTo>
                  <a:pt x="341007" y="1307178"/>
                </a:lnTo>
                <a:lnTo>
                  <a:pt x="319540" y="1288414"/>
                </a:lnTo>
                <a:lnTo>
                  <a:pt x="303026" y="1268797"/>
                </a:lnTo>
                <a:lnTo>
                  <a:pt x="291466" y="1244062"/>
                </a:lnTo>
                <a:lnTo>
                  <a:pt x="282384" y="1215915"/>
                </a:lnTo>
                <a:lnTo>
                  <a:pt x="279082" y="1185210"/>
                </a:lnTo>
                <a:lnTo>
                  <a:pt x="282384" y="1151093"/>
                </a:lnTo>
                <a:lnTo>
                  <a:pt x="286512" y="1127211"/>
                </a:lnTo>
                <a:lnTo>
                  <a:pt x="292293" y="1100771"/>
                </a:lnTo>
                <a:lnTo>
                  <a:pt x="298898" y="1073477"/>
                </a:lnTo>
                <a:lnTo>
                  <a:pt x="301375" y="1047036"/>
                </a:lnTo>
                <a:lnTo>
                  <a:pt x="301375" y="1018890"/>
                </a:lnTo>
                <a:lnTo>
                  <a:pt x="293943" y="994156"/>
                </a:lnTo>
                <a:lnTo>
                  <a:pt x="286512" y="980508"/>
                </a:lnTo>
                <a:lnTo>
                  <a:pt x="273301" y="967715"/>
                </a:lnTo>
                <a:lnTo>
                  <a:pt x="259265" y="958332"/>
                </a:lnTo>
                <a:lnTo>
                  <a:pt x="244402" y="950656"/>
                </a:lnTo>
                <a:lnTo>
                  <a:pt x="229540" y="939568"/>
                </a:lnTo>
                <a:lnTo>
                  <a:pt x="217981" y="927627"/>
                </a:lnTo>
                <a:lnTo>
                  <a:pt x="208899" y="912275"/>
                </a:lnTo>
                <a:lnTo>
                  <a:pt x="205595" y="895216"/>
                </a:lnTo>
                <a:lnTo>
                  <a:pt x="207247" y="878157"/>
                </a:lnTo>
                <a:lnTo>
                  <a:pt x="213026" y="861952"/>
                </a:lnTo>
                <a:lnTo>
                  <a:pt x="220458" y="848305"/>
                </a:lnTo>
                <a:lnTo>
                  <a:pt x="225412" y="834658"/>
                </a:lnTo>
                <a:lnTo>
                  <a:pt x="201467" y="817600"/>
                </a:lnTo>
                <a:lnTo>
                  <a:pt x="184953" y="800541"/>
                </a:lnTo>
                <a:lnTo>
                  <a:pt x="175871" y="783483"/>
                </a:lnTo>
                <a:lnTo>
                  <a:pt x="174219" y="764719"/>
                </a:lnTo>
                <a:lnTo>
                  <a:pt x="176696" y="747660"/>
                </a:lnTo>
                <a:lnTo>
                  <a:pt x="183302" y="728896"/>
                </a:lnTo>
                <a:lnTo>
                  <a:pt x="192384" y="710132"/>
                </a:lnTo>
                <a:lnTo>
                  <a:pt x="202293" y="691367"/>
                </a:lnTo>
                <a:lnTo>
                  <a:pt x="211375" y="671750"/>
                </a:lnTo>
                <a:lnTo>
                  <a:pt x="220458" y="652985"/>
                </a:lnTo>
                <a:lnTo>
                  <a:pt x="225412" y="632516"/>
                </a:lnTo>
                <a:lnTo>
                  <a:pt x="208899" y="617163"/>
                </a:lnTo>
                <a:lnTo>
                  <a:pt x="185779" y="605221"/>
                </a:lnTo>
                <a:lnTo>
                  <a:pt x="160183" y="594134"/>
                </a:lnTo>
                <a:lnTo>
                  <a:pt x="133761" y="584752"/>
                </a:lnTo>
                <a:lnTo>
                  <a:pt x="106513" y="575369"/>
                </a:lnTo>
                <a:lnTo>
                  <a:pt x="79266" y="565987"/>
                </a:lnTo>
                <a:lnTo>
                  <a:pt x="53670" y="554899"/>
                </a:lnTo>
                <a:lnTo>
                  <a:pt x="33028" y="542958"/>
                </a:lnTo>
                <a:lnTo>
                  <a:pt x="14863" y="525900"/>
                </a:lnTo>
                <a:lnTo>
                  <a:pt x="4129" y="505429"/>
                </a:lnTo>
                <a:lnTo>
                  <a:pt x="0" y="484106"/>
                </a:lnTo>
                <a:lnTo>
                  <a:pt x="3303" y="463637"/>
                </a:lnTo>
                <a:lnTo>
                  <a:pt x="10734" y="444872"/>
                </a:lnTo>
                <a:lnTo>
                  <a:pt x="22294" y="429519"/>
                </a:lnTo>
                <a:lnTo>
                  <a:pt x="36330" y="414167"/>
                </a:lnTo>
                <a:lnTo>
                  <a:pt x="49541" y="401373"/>
                </a:lnTo>
                <a:lnTo>
                  <a:pt x="60275" y="391138"/>
                </a:lnTo>
                <a:lnTo>
                  <a:pt x="91651" y="353609"/>
                </a:lnTo>
                <a:lnTo>
                  <a:pt x="124678" y="319492"/>
                </a:lnTo>
                <a:lnTo>
                  <a:pt x="157706" y="285375"/>
                </a:lnTo>
                <a:lnTo>
                  <a:pt x="189082" y="247846"/>
                </a:lnTo>
                <a:lnTo>
                  <a:pt x="218806" y="211171"/>
                </a:lnTo>
                <a:lnTo>
                  <a:pt x="246054" y="169378"/>
                </a:lnTo>
                <a:lnTo>
                  <a:pt x="268347" y="124173"/>
                </a:lnTo>
                <a:lnTo>
                  <a:pt x="280732" y="86644"/>
                </a:lnTo>
                <a:lnTo>
                  <a:pt x="284861" y="49968"/>
                </a:lnTo>
                <a:lnTo>
                  <a:pt x="284861" y="1073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 name="Oval 7">
            <a:extLst>
              <a:ext uri="{FF2B5EF4-FFF2-40B4-BE49-F238E27FC236}">
                <a16:creationId xmlns:a16="http://schemas.microsoft.com/office/drawing/2014/main" id="{96646CC4-043F-415A-8308-8DE263F8255E}"/>
              </a:ext>
            </a:extLst>
          </p:cNvPr>
          <p:cNvSpPr/>
          <p:nvPr/>
        </p:nvSpPr>
        <p:spPr>
          <a:xfrm>
            <a:off x="7023976" y="2978361"/>
            <a:ext cx="439759" cy="439759"/>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725BA562-C17A-46C4-A60F-A882CE35036D}"/>
              </a:ext>
            </a:extLst>
          </p:cNvPr>
          <p:cNvSpPr/>
          <p:nvPr/>
        </p:nvSpPr>
        <p:spPr>
          <a:xfrm>
            <a:off x="4876663" y="2970853"/>
            <a:ext cx="439759" cy="456514"/>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1D7837FA-FC6C-4C52-9919-1F13B7BC10EF}"/>
              </a:ext>
            </a:extLst>
          </p:cNvPr>
          <p:cNvSpPr/>
          <p:nvPr/>
        </p:nvSpPr>
        <p:spPr>
          <a:xfrm>
            <a:off x="6840340" y="2157722"/>
            <a:ext cx="439759" cy="456514"/>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13">
            <a:extLst>
              <a:ext uri="{FF2B5EF4-FFF2-40B4-BE49-F238E27FC236}">
                <a16:creationId xmlns:a16="http://schemas.microsoft.com/office/drawing/2014/main" id="{CE3A9BBE-EB7F-4D41-B9C5-8BBC86B5341C}"/>
              </a:ext>
            </a:extLst>
          </p:cNvPr>
          <p:cNvSpPr/>
          <p:nvPr/>
        </p:nvSpPr>
        <p:spPr>
          <a:xfrm>
            <a:off x="5101182" y="2145511"/>
            <a:ext cx="439759" cy="423521"/>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4">
            <a:extLst>
              <a:ext uri="{FF2B5EF4-FFF2-40B4-BE49-F238E27FC236}">
                <a16:creationId xmlns:a16="http://schemas.microsoft.com/office/drawing/2014/main" id="{736FD504-5ED4-4641-ABF8-278FF958749B}"/>
              </a:ext>
            </a:extLst>
          </p:cNvPr>
          <p:cNvSpPr/>
          <p:nvPr/>
        </p:nvSpPr>
        <p:spPr>
          <a:xfrm>
            <a:off x="5890907" y="2530051"/>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5">
            <a:extLst>
              <a:ext uri="{FF2B5EF4-FFF2-40B4-BE49-F238E27FC236}">
                <a16:creationId xmlns:a16="http://schemas.microsoft.com/office/drawing/2014/main" id="{877753DC-E66B-43E5-86BF-10D35576C003}"/>
              </a:ext>
            </a:extLst>
          </p:cNvPr>
          <p:cNvSpPr/>
          <p:nvPr/>
        </p:nvSpPr>
        <p:spPr>
          <a:xfrm>
            <a:off x="7433165" y="3734976"/>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6">
            <a:extLst>
              <a:ext uri="{FF2B5EF4-FFF2-40B4-BE49-F238E27FC236}">
                <a16:creationId xmlns:a16="http://schemas.microsoft.com/office/drawing/2014/main" id="{E3E0D314-45F1-488F-8C17-93F9738C235B}"/>
              </a:ext>
            </a:extLst>
          </p:cNvPr>
          <p:cNvSpPr/>
          <p:nvPr/>
        </p:nvSpPr>
        <p:spPr>
          <a:xfrm>
            <a:off x="4344586" y="3725474"/>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Oval 21">
            <a:extLst>
              <a:ext uri="{FF2B5EF4-FFF2-40B4-BE49-F238E27FC236}">
                <a16:creationId xmlns:a16="http://schemas.microsoft.com/office/drawing/2014/main" id="{2A71839B-91EA-425D-89A7-260BF90E6165}"/>
              </a:ext>
            </a:extLst>
          </p:cNvPr>
          <p:cNvSpPr/>
          <p:nvPr/>
        </p:nvSpPr>
        <p:spPr>
          <a:xfrm>
            <a:off x="7802961" y="3087637"/>
            <a:ext cx="439759" cy="456514"/>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Oval 22">
            <a:extLst>
              <a:ext uri="{FF2B5EF4-FFF2-40B4-BE49-F238E27FC236}">
                <a16:creationId xmlns:a16="http://schemas.microsoft.com/office/drawing/2014/main" id="{90E1DEBB-959C-43AC-9627-3CE3B5EB1807}"/>
              </a:ext>
            </a:extLst>
          </p:cNvPr>
          <p:cNvSpPr/>
          <p:nvPr/>
        </p:nvSpPr>
        <p:spPr>
          <a:xfrm>
            <a:off x="3919187" y="3120106"/>
            <a:ext cx="439759" cy="423521"/>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25">
            <a:extLst>
              <a:ext uri="{FF2B5EF4-FFF2-40B4-BE49-F238E27FC236}">
                <a16:creationId xmlns:a16="http://schemas.microsoft.com/office/drawing/2014/main" id="{79BF9C2F-5126-4C78-A649-5D2C603CFDF9}"/>
              </a:ext>
            </a:extLst>
          </p:cNvPr>
          <p:cNvSpPr/>
          <p:nvPr/>
        </p:nvSpPr>
        <p:spPr>
          <a:xfrm>
            <a:off x="5890908" y="3189863"/>
            <a:ext cx="439759" cy="456514"/>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Oval 26">
            <a:extLst>
              <a:ext uri="{FF2B5EF4-FFF2-40B4-BE49-F238E27FC236}">
                <a16:creationId xmlns:a16="http://schemas.microsoft.com/office/drawing/2014/main" id="{1DAE1023-8422-47B4-A3EF-7F44097FCE0C}"/>
              </a:ext>
            </a:extLst>
          </p:cNvPr>
          <p:cNvSpPr/>
          <p:nvPr/>
        </p:nvSpPr>
        <p:spPr>
          <a:xfrm>
            <a:off x="5067467" y="3590362"/>
            <a:ext cx="439759" cy="423521"/>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Oval 27">
            <a:extLst>
              <a:ext uri="{FF2B5EF4-FFF2-40B4-BE49-F238E27FC236}">
                <a16:creationId xmlns:a16="http://schemas.microsoft.com/office/drawing/2014/main" id="{CE3CC229-9038-4C82-8445-284A3CF19568}"/>
              </a:ext>
            </a:extLst>
          </p:cNvPr>
          <p:cNvSpPr/>
          <p:nvPr/>
        </p:nvSpPr>
        <p:spPr>
          <a:xfrm>
            <a:off x="6741981" y="3573865"/>
            <a:ext cx="439759" cy="456514"/>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TextBox 33">
            <a:extLst>
              <a:ext uri="{FF2B5EF4-FFF2-40B4-BE49-F238E27FC236}">
                <a16:creationId xmlns:a16="http://schemas.microsoft.com/office/drawing/2014/main" id="{43071A9E-875B-4D30-92ED-A5C68343B222}"/>
              </a:ext>
            </a:extLst>
          </p:cNvPr>
          <p:cNvSpPr txBox="1"/>
          <p:nvPr/>
        </p:nvSpPr>
        <p:spPr>
          <a:xfrm>
            <a:off x="8099013" y="1193893"/>
            <a:ext cx="3542001" cy="1298377"/>
          </a:xfrm>
          <a:prstGeom prst="roundRect">
            <a:avLst>
              <a:gd name="adj" fmla="val 50000"/>
            </a:avLst>
          </a:prstGeom>
          <a:solidFill>
            <a:schemeClr val="accent1"/>
          </a:solidFill>
          <a:ln>
            <a:noFill/>
          </a:ln>
        </p:spPr>
        <p:txBody>
          <a:bodyPr wrap="square" rtlCol="0" anchor="ctr">
            <a:spAutoFit/>
          </a:bodyPr>
          <a:lstStyle/>
          <a:p>
            <a:pPr algn="ctr">
              <a:lnSpc>
                <a:spcPct val="150000"/>
              </a:lnSpc>
            </a:pPr>
            <a:r>
              <a:rPr lang="nl-NL">
                <a:solidFill>
                  <a:schemeClr val="bg1"/>
                </a:solidFill>
              </a:rPr>
              <a:t>Những cảm nhận về thầy cô và bạn bè.</a:t>
            </a:r>
            <a:endParaRPr lang="en-US">
              <a:solidFill>
                <a:schemeClr val="bg1"/>
              </a:solidFill>
            </a:endParaRPr>
          </a:p>
        </p:txBody>
      </p:sp>
      <p:sp>
        <p:nvSpPr>
          <p:cNvPr id="37" name="TextBox 36">
            <a:extLst>
              <a:ext uri="{FF2B5EF4-FFF2-40B4-BE49-F238E27FC236}">
                <a16:creationId xmlns:a16="http://schemas.microsoft.com/office/drawing/2014/main" id="{50545758-9E21-4BBC-A211-2E9FA7E2DED9}"/>
              </a:ext>
            </a:extLst>
          </p:cNvPr>
          <p:cNvSpPr txBox="1"/>
          <p:nvPr/>
        </p:nvSpPr>
        <p:spPr>
          <a:xfrm>
            <a:off x="8867382" y="2932792"/>
            <a:ext cx="3324618" cy="1298377"/>
          </a:xfrm>
          <a:prstGeom prst="roundRect">
            <a:avLst>
              <a:gd name="adj" fmla="val 50000"/>
            </a:avLst>
          </a:prstGeom>
          <a:solidFill>
            <a:schemeClr val="accent2"/>
          </a:solidFill>
          <a:ln>
            <a:noFill/>
          </a:ln>
        </p:spPr>
        <p:txBody>
          <a:bodyPr wrap="square" rtlCol="0" anchor="ctr">
            <a:spAutoFit/>
          </a:bodyPr>
          <a:lstStyle/>
          <a:p>
            <a:pPr algn="ctr">
              <a:lnSpc>
                <a:spcPct val="150000"/>
              </a:lnSpc>
            </a:pPr>
            <a:r>
              <a:rPr lang="nl-NL">
                <a:solidFill>
                  <a:schemeClr val="bg1"/>
                </a:solidFill>
              </a:rPr>
              <a:t>Những thành tích của lớp trong các cuộc thi</a:t>
            </a:r>
            <a:r>
              <a:rPr lang="nl-NL" sz="1400"/>
              <a:t>.</a:t>
            </a:r>
            <a:endParaRPr lang="ko-KR" altLang="en-US" sz="1400" dirty="0">
              <a:solidFill>
                <a:schemeClr val="bg1"/>
              </a:solidFill>
              <a:cs typeface="Arial" pitchFamily="34" charset="0"/>
            </a:endParaRPr>
          </a:p>
        </p:txBody>
      </p:sp>
      <p:sp>
        <p:nvSpPr>
          <p:cNvPr id="40" name="TextBox 39">
            <a:extLst>
              <a:ext uri="{FF2B5EF4-FFF2-40B4-BE49-F238E27FC236}">
                <a16:creationId xmlns:a16="http://schemas.microsoft.com/office/drawing/2014/main" id="{CBDCC995-024A-4CA2-97FF-D9BB7DDE7F00}"/>
              </a:ext>
            </a:extLst>
          </p:cNvPr>
          <p:cNvSpPr txBox="1"/>
          <p:nvPr/>
        </p:nvSpPr>
        <p:spPr>
          <a:xfrm>
            <a:off x="82062" y="2932791"/>
            <a:ext cx="3669323" cy="1298377"/>
          </a:xfrm>
          <a:prstGeom prst="roundRect">
            <a:avLst>
              <a:gd name="adj" fmla="val 50000"/>
            </a:avLst>
          </a:prstGeom>
          <a:solidFill>
            <a:schemeClr val="accent2"/>
          </a:solidFill>
          <a:ln>
            <a:noFill/>
          </a:ln>
        </p:spPr>
        <p:txBody>
          <a:bodyPr wrap="square" rtlCol="0" anchor="ctr">
            <a:spAutoFit/>
          </a:bodyPr>
          <a:lstStyle/>
          <a:p>
            <a:pPr algn="ctr">
              <a:lnSpc>
                <a:spcPct val="150000"/>
              </a:lnSpc>
            </a:pPr>
            <a:r>
              <a:rPr lang="nl-NL">
                <a:solidFill>
                  <a:schemeClr val="bg1"/>
                </a:solidFill>
              </a:rPr>
              <a:t>Thông tin các hoạt động thể thao và văn hóa của lớp.</a:t>
            </a:r>
            <a:endParaRPr lang="ko-KR" altLang="en-US" dirty="0">
              <a:solidFill>
                <a:schemeClr val="bg1"/>
              </a:solidFill>
              <a:cs typeface="Arial" pitchFamily="34" charset="0"/>
            </a:endParaRPr>
          </a:p>
        </p:txBody>
      </p:sp>
      <p:sp>
        <p:nvSpPr>
          <p:cNvPr id="43" name="TextBox 42">
            <a:extLst>
              <a:ext uri="{FF2B5EF4-FFF2-40B4-BE49-F238E27FC236}">
                <a16:creationId xmlns:a16="http://schemas.microsoft.com/office/drawing/2014/main" id="{B427CC4A-6CCE-4882-8DDB-89016CB42C51}"/>
              </a:ext>
            </a:extLst>
          </p:cNvPr>
          <p:cNvSpPr txBox="1"/>
          <p:nvPr/>
        </p:nvSpPr>
        <p:spPr>
          <a:xfrm>
            <a:off x="961292" y="1193894"/>
            <a:ext cx="3397654" cy="1298377"/>
          </a:xfrm>
          <a:prstGeom prst="roundRect">
            <a:avLst>
              <a:gd name="adj" fmla="val 50000"/>
            </a:avLst>
          </a:prstGeom>
          <a:solidFill>
            <a:schemeClr val="accent1"/>
          </a:solidFill>
          <a:ln>
            <a:noFill/>
          </a:ln>
        </p:spPr>
        <p:txBody>
          <a:bodyPr wrap="square" rtlCol="0" anchor="ctr">
            <a:spAutoFit/>
          </a:bodyPr>
          <a:lstStyle/>
          <a:p>
            <a:pPr algn="ctr">
              <a:lnSpc>
                <a:spcPct val="150000"/>
              </a:lnSpc>
            </a:pPr>
            <a:r>
              <a:rPr lang="nl-NL">
                <a:solidFill>
                  <a:schemeClr val="bg1"/>
                </a:solidFill>
              </a:rPr>
              <a:t>Danh sách tất cả các thành viên trong lớp và GV</a:t>
            </a:r>
            <a:endParaRPr lang="ko-KR" altLang="en-US" dirty="0">
              <a:solidFill>
                <a:schemeClr val="bg1"/>
              </a:solidFill>
              <a:cs typeface="Arial" pitchFamily="34" charset="0"/>
            </a:endParaRPr>
          </a:p>
        </p:txBody>
      </p:sp>
      <p:sp>
        <p:nvSpPr>
          <p:cNvPr id="45" name="Freeform: Shape 44">
            <a:extLst>
              <a:ext uri="{FF2B5EF4-FFF2-40B4-BE49-F238E27FC236}">
                <a16:creationId xmlns:a16="http://schemas.microsoft.com/office/drawing/2014/main" id="{AAA4D25B-0E96-4AFA-9EA4-D5C3FB861BF1}"/>
              </a:ext>
            </a:extLst>
          </p:cNvPr>
          <p:cNvSpPr/>
          <p:nvPr/>
        </p:nvSpPr>
        <p:spPr>
          <a:xfrm>
            <a:off x="4001454" y="3204366"/>
            <a:ext cx="254999" cy="254999"/>
          </a:xfrm>
          <a:custGeom>
            <a:avLst/>
            <a:gdLst>
              <a:gd name="connsiteX0" fmla="*/ 0 w 923925"/>
              <a:gd name="connsiteY0" fmla="*/ 463868 h 923925"/>
              <a:gd name="connsiteX1" fmla="*/ 0 w 923925"/>
              <a:gd name="connsiteY1" fmla="*/ 151448 h 923925"/>
              <a:gd name="connsiteX2" fmla="*/ 136208 w 923925"/>
              <a:gd name="connsiteY2" fmla="*/ 1905 h 923925"/>
              <a:gd name="connsiteX3" fmla="*/ 174308 w 923925"/>
              <a:gd name="connsiteY3" fmla="*/ 0 h 923925"/>
              <a:gd name="connsiteX4" fmla="*/ 754380 w 923925"/>
              <a:gd name="connsiteY4" fmla="*/ 0 h 923925"/>
              <a:gd name="connsiteX5" fmla="*/ 816293 w 923925"/>
              <a:gd name="connsiteY5" fmla="*/ 5715 h 923925"/>
              <a:gd name="connsiteX6" fmla="*/ 925830 w 923925"/>
              <a:gd name="connsiteY6" fmla="*/ 148590 h 923925"/>
              <a:gd name="connsiteX7" fmla="*/ 925830 w 923925"/>
              <a:gd name="connsiteY7" fmla="*/ 780098 h 923925"/>
              <a:gd name="connsiteX8" fmla="*/ 771525 w 923925"/>
              <a:gd name="connsiteY8" fmla="*/ 927735 h 923925"/>
              <a:gd name="connsiteX9" fmla="*/ 151448 w 923925"/>
              <a:gd name="connsiteY9" fmla="*/ 927735 h 923925"/>
              <a:gd name="connsiteX10" fmla="*/ 3810 w 923925"/>
              <a:gd name="connsiteY10" fmla="*/ 819150 h 923925"/>
              <a:gd name="connsiteX11" fmla="*/ 0 w 923925"/>
              <a:gd name="connsiteY11" fmla="*/ 776288 h 923925"/>
              <a:gd name="connsiteX12" fmla="*/ 0 w 923925"/>
              <a:gd name="connsiteY12" fmla="*/ 463868 h 923925"/>
              <a:gd name="connsiteX13" fmla="*/ 336233 w 923925"/>
              <a:gd name="connsiteY13" fmla="*/ 210502 h 923925"/>
              <a:gd name="connsiteX14" fmla="*/ 336233 w 923925"/>
              <a:gd name="connsiteY14" fmla="*/ 210502 h 923925"/>
              <a:gd name="connsiteX15" fmla="*/ 229553 w 923925"/>
              <a:gd name="connsiteY15" fmla="*/ 210502 h 923925"/>
              <a:gd name="connsiteX16" fmla="*/ 208598 w 923925"/>
              <a:gd name="connsiteY16" fmla="*/ 224790 h 923925"/>
              <a:gd name="connsiteX17" fmla="*/ 226695 w 923925"/>
              <a:gd name="connsiteY17" fmla="*/ 247650 h 923925"/>
              <a:gd name="connsiteX18" fmla="*/ 255270 w 923925"/>
              <a:gd name="connsiteY18" fmla="*/ 253365 h 923925"/>
              <a:gd name="connsiteX19" fmla="*/ 303848 w 923925"/>
              <a:gd name="connsiteY19" fmla="*/ 286703 h 923925"/>
              <a:gd name="connsiteX20" fmla="*/ 391478 w 923925"/>
              <a:gd name="connsiteY20" fmla="*/ 447675 h 923925"/>
              <a:gd name="connsiteX21" fmla="*/ 438150 w 923925"/>
              <a:gd name="connsiteY21" fmla="*/ 642938 h 923925"/>
              <a:gd name="connsiteX22" fmla="*/ 372428 w 923925"/>
              <a:gd name="connsiteY22" fmla="*/ 720090 h 923925"/>
              <a:gd name="connsiteX23" fmla="*/ 357188 w 923925"/>
              <a:gd name="connsiteY23" fmla="*/ 740093 h 923925"/>
              <a:gd name="connsiteX24" fmla="*/ 375285 w 923925"/>
              <a:gd name="connsiteY24" fmla="*/ 752475 h 923925"/>
              <a:gd name="connsiteX25" fmla="*/ 421958 w 923925"/>
              <a:gd name="connsiteY25" fmla="*/ 750570 h 923925"/>
              <a:gd name="connsiteX26" fmla="*/ 584835 w 923925"/>
              <a:gd name="connsiteY26" fmla="*/ 749618 h 923925"/>
              <a:gd name="connsiteX27" fmla="*/ 604838 w 923925"/>
              <a:gd name="connsiteY27" fmla="*/ 732473 h 923925"/>
              <a:gd name="connsiteX28" fmla="*/ 584835 w 923925"/>
              <a:gd name="connsiteY28" fmla="*/ 715328 h 923925"/>
              <a:gd name="connsiteX29" fmla="*/ 551498 w 923925"/>
              <a:gd name="connsiteY29" fmla="*/ 715328 h 923925"/>
              <a:gd name="connsiteX30" fmla="*/ 520065 w 923925"/>
              <a:gd name="connsiteY30" fmla="*/ 685800 h 923925"/>
              <a:gd name="connsiteX31" fmla="*/ 519113 w 923925"/>
              <a:gd name="connsiteY31" fmla="*/ 569595 h 923925"/>
              <a:gd name="connsiteX32" fmla="*/ 534353 w 923925"/>
              <a:gd name="connsiteY32" fmla="*/ 517207 h 923925"/>
              <a:gd name="connsiteX33" fmla="*/ 660083 w 923925"/>
              <a:gd name="connsiteY33" fmla="*/ 352425 h 923925"/>
              <a:gd name="connsiteX34" fmla="*/ 687705 w 923925"/>
              <a:gd name="connsiteY34" fmla="*/ 335280 h 923925"/>
              <a:gd name="connsiteX35" fmla="*/ 727710 w 923925"/>
              <a:gd name="connsiteY35" fmla="*/ 321945 h 923925"/>
              <a:gd name="connsiteX36" fmla="*/ 745808 w 923925"/>
              <a:gd name="connsiteY36" fmla="*/ 294323 h 923925"/>
              <a:gd name="connsiteX37" fmla="*/ 722948 w 923925"/>
              <a:gd name="connsiteY37" fmla="*/ 288607 h 923925"/>
              <a:gd name="connsiteX38" fmla="*/ 553403 w 923925"/>
              <a:gd name="connsiteY38" fmla="*/ 287655 h 923925"/>
              <a:gd name="connsiteX39" fmla="*/ 534353 w 923925"/>
              <a:gd name="connsiteY39" fmla="*/ 297180 h 923925"/>
              <a:gd name="connsiteX40" fmla="*/ 548640 w 923925"/>
              <a:gd name="connsiteY40" fmla="*/ 321945 h 923925"/>
              <a:gd name="connsiteX41" fmla="*/ 582930 w 923925"/>
              <a:gd name="connsiteY41" fmla="*/ 330518 h 923925"/>
              <a:gd name="connsiteX42" fmla="*/ 598170 w 923925"/>
              <a:gd name="connsiteY42" fmla="*/ 362903 h 923925"/>
              <a:gd name="connsiteX43" fmla="*/ 510540 w 923925"/>
              <a:gd name="connsiteY43" fmla="*/ 485775 h 923925"/>
              <a:gd name="connsiteX44" fmla="*/ 489585 w 923925"/>
              <a:gd name="connsiteY44" fmla="*/ 481965 h 923925"/>
              <a:gd name="connsiteX45" fmla="*/ 386715 w 923925"/>
              <a:gd name="connsiteY45" fmla="*/ 266700 h 923925"/>
              <a:gd name="connsiteX46" fmla="*/ 397193 w 923925"/>
              <a:gd name="connsiteY46" fmla="*/ 246698 h 923925"/>
              <a:gd name="connsiteX47" fmla="*/ 443865 w 923925"/>
              <a:gd name="connsiteY47" fmla="*/ 240030 h 923925"/>
              <a:gd name="connsiteX48" fmla="*/ 462915 w 923925"/>
              <a:gd name="connsiteY48" fmla="*/ 220027 h 923925"/>
              <a:gd name="connsiteX49" fmla="*/ 442913 w 923925"/>
              <a:gd name="connsiteY49" fmla="*/ 211455 h 923925"/>
              <a:gd name="connsiteX50" fmla="*/ 336233 w 923925"/>
              <a:gd name="connsiteY50" fmla="*/ 21050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23925" h="923925">
                <a:moveTo>
                  <a:pt x="0" y="463868"/>
                </a:moveTo>
                <a:cubicBezTo>
                  <a:pt x="0" y="360045"/>
                  <a:pt x="0" y="255270"/>
                  <a:pt x="0" y="151448"/>
                </a:cubicBezTo>
                <a:cubicBezTo>
                  <a:pt x="0" y="65723"/>
                  <a:pt x="50483" y="10477"/>
                  <a:pt x="136208" y="1905"/>
                </a:cubicBezTo>
                <a:cubicBezTo>
                  <a:pt x="148590" y="952"/>
                  <a:pt x="160973" y="0"/>
                  <a:pt x="174308" y="0"/>
                </a:cubicBezTo>
                <a:cubicBezTo>
                  <a:pt x="367665" y="0"/>
                  <a:pt x="561023" y="0"/>
                  <a:pt x="754380" y="0"/>
                </a:cubicBezTo>
                <a:cubicBezTo>
                  <a:pt x="775335" y="0"/>
                  <a:pt x="796290" y="952"/>
                  <a:pt x="816293" y="5715"/>
                </a:cubicBezTo>
                <a:cubicBezTo>
                  <a:pt x="881063" y="20955"/>
                  <a:pt x="925830" y="76200"/>
                  <a:pt x="925830" y="148590"/>
                </a:cubicBezTo>
                <a:cubicBezTo>
                  <a:pt x="926783" y="359093"/>
                  <a:pt x="927735" y="569595"/>
                  <a:pt x="925830" y="780098"/>
                </a:cubicBezTo>
                <a:cubicBezTo>
                  <a:pt x="924878" y="868680"/>
                  <a:pt x="864870" y="926782"/>
                  <a:pt x="771525" y="927735"/>
                </a:cubicBezTo>
                <a:cubicBezTo>
                  <a:pt x="564833" y="929640"/>
                  <a:pt x="358140" y="929640"/>
                  <a:pt x="151448" y="927735"/>
                </a:cubicBezTo>
                <a:cubicBezTo>
                  <a:pt x="73343" y="926782"/>
                  <a:pt x="21908" y="885825"/>
                  <a:pt x="3810" y="819150"/>
                </a:cubicBezTo>
                <a:cubicBezTo>
                  <a:pt x="0" y="803910"/>
                  <a:pt x="0" y="789623"/>
                  <a:pt x="0" y="776288"/>
                </a:cubicBezTo>
                <a:cubicBezTo>
                  <a:pt x="0" y="671513"/>
                  <a:pt x="0" y="567690"/>
                  <a:pt x="0" y="463868"/>
                </a:cubicBezTo>
                <a:close/>
                <a:moveTo>
                  <a:pt x="336233" y="210502"/>
                </a:moveTo>
                <a:cubicBezTo>
                  <a:pt x="336233" y="209550"/>
                  <a:pt x="336233" y="209550"/>
                  <a:pt x="336233" y="210502"/>
                </a:cubicBezTo>
                <a:cubicBezTo>
                  <a:pt x="300990" y="209550"/>
                  <a:pt x="264795" y="209550"/>
                  <a:pt x="229553" y="210502"/>
                </a:cubicBezTo>
                <a:cubicBezTo>
                  <a:pt x="220028" y="210502"/>
                  <a:pt x="209550" y="210502"/>
                  <a:pt x="208598" y="224790"/>
                </a:cubicBezTo>
                <a:cubicBezTo>
                  <a:pt x="207645" y="239077"/>
                  <a:pt x="213360" y="245745"/>
                  <a:pt x="226695" y="247650"/>
                </a:cubicBezTo>
                <a:cubicBezTo>
                  <a:pt x="236220" y="249555"/>
                  <a:pt x="245745" y="252413"/>
                  <a:pt x="255270" y="253365"/>
                </a:cubicBezTo>
                <a:cubicBezTo>
                  <a:pt x="278130" y="255270"/>
                  <a:pt x="292418" y="267653"/>
                  <a:pt x="303848" y="286703"/>
                </a:cubicBezTo>
                <a:cubicBezTo>
                  <a:pt x="334328" y="339090"/>
                  <a:pt x="360998" y="394335"/>
                  <a:pt x="391478" y="447675"/>
                </a:cubicBezTo>
                <a:cubicBezTo>
                  <a:pt x="426720" y="508635"/>
                  <a:pt x="443865" y="572453"/>
                  <a:pt x="438150" y="642938"/>
                </a:cubicBezTo>
                <a:cubicBezTo>
                  <a:pt x="433388" y="700088"/>
                  <a:pt x="449580" y="716280"/>
                  <a:pt x="372428" y="720090"/>
                </a:cubicBezTo>
                <a:cubicBezTo>
                  <a:pt x="359093" y="721043"/>
                  <a:pt x="357188" y="728663"/>
                  <a:pt x="357188" y="740093"/>
                </a:cubicBezTo>
                <a:cubicBezTo>
                  <a:pt x="357188" y="753428"/>
                  <a:pt x="365760" y="753428"/>
                  <a:pt x="375285" y="752475"/>
                </a:cubicBezTo>
                <a:cubicBezTo>
                  <a:pt x="390525" y="751523"/>
                  <a:pt x="406718" y="750570"/>
                  <a:pt x="421958" y="750570"/>
                </a:cubicBezTo>
                <a:cubicBezTo>
                  <a:pt x="476250" y="750570"/>
                  <a:pt x="530543" y="749618"/>
                  <a:pt x="584835" y="749618"/>
                </a:cubicBezTo>
                <a:cubicBezTo>
                  <a:pt x="597218" y="749618"/>
                  <a:pt x="604838" y="746760"/>
                  <a:pt x="604838" y="732473"/>
                </a:cubicBezTo>
                <a:cubicBezTo>
                  <a:pt x="604838" y="717232"/>
                  <a:pt x="597218" y="715328"/>
                  <a:pt x="584835" y="715328"/>
                </a:cubicBezTo>
                <a:cubicBezTo>
                  <a:pt x="573405" y="715328"/>
                  <a:pt x="561975" y="714375"/>
                  <a:pt x="551498" y="715328"/>
                </a:cubicBezTo>
                <a:cubicBezTo>
                  <a:pt x="528638" y="718185"/>
                  <a:pt x="521018" y="706755"/>
                  <a:pt x="520065" y="685800"/>
                </a:cubicBezTo>
                <a:cubicBezTo>
                  <a:pt x="518160" y="646748"/>
                  <a:pt x="519113" y="608648"/>
                  <a:pt x="519113" y="569595"/>
                </a:cubicBezTo>
                <a:cubicBezTo>
                  <a:pt x="519113" y="550545"/>
                  <a:pt x="524828" y="533400"/>
                  <a:pt x="534353" y="517207"/>
                </a:cubicBezTo>
                <a:cubicBezTo>
                  <a:pt x="571500" y="458153"/>
                  <a:pt x="615315" y="405765"/>
                  <a:pt x="660083" y="352425"/>
                </a:cubicBezTo>
                <a:cubicBezTo>
                  <a:pt x="667703" y="343853"/>
                  <a:pt x="677228" y="338138"/>
                  <a:pt x="687705" y="335280"/>
                </a:cubicBezTo>
                <a:cubicBezTo>
                  <a:pt x="701040" y="330518"/>
                  <a:pt x="714375" y="326707"/>
                  <a:pt x="727710" y="321945"/>
                </a:cubicBezTo>
                <a:cubicBezTo>
                  <a:pt x="741045" y="317182"/>
                  <a:pt x="746760" y="304800"/>
                  <a:pt x="745808" y="294323"/>
                </a:cubicBezTo>
                <a:cubicBezTo>
                  <a:pt x="744855" y="282893"/>
                  <a:pt x="731520" y="288607"/>
                  <a:pt x="722948" y="288607"/>
                </a:cubicBezTo>
                <a:cubicBezTo>
                  <a:pt x="666750" y="287655"/>
                  <a:pt x="609600" y="287655"/>
                  <a:pt x="553403" y="287655"/>
                </a:cubicBezTo>
                <a:cubicBezTo>
                  <a:pt x="545783" y="287655"/>
                  <a:pt x="535305" y="285750"/>
                  <a:pt x="534353" y="297180"/>
                </a:cubicBezTo>
                <a:cubicBezTo>
                  <a:pt x="533400" y="307657"/>
                  <a:pt x="535305" y="318135"/>
                  <a:pt x="548640" y="321945"/>
                </a:cubicBezTo>
                <a:cubicBezTo>
                  <a:pt x="560070" y="324803"/>
                  <a:pt x="571500" y="327660"/>
                  <a:pt x="582930" y="330518"/>
                </a:cubicBezTo>
                <a:cubicBezTo>
                  <a:pt x="606743" y="337185"/>
                  <a:pt x="608648" y="340995"/>
                  <a:pt x="598170" y="362903"/>
                </a:cubicBezTo>
                <a:cubicBezTo>
                  <a:pt x="575310" y="408623"/>
                  <a:pt x="541020" y="446723"/>
                  <a:pt x="510540" y="485775"/>
                </a:cubicBezTo>
                <a:cubicBezTo>
                  <a:pt x="501015" y="497205"/>
                  <a:pt x="495300" y="494348"/>
                  <a:pt x="489585" y="481965"/>
                </a:cubicBezTo>
                <a:cubicBezTo>
                  <a:pt x="453390" y="410528"/>
                  <a:pt x="419100" y="339090"/>
                  <a:pt x="386715" y="266700"/>
                </a:cubicBezTo>
                <a:cubicBezTo>
                  <a:pt x="381000" y="254318"/>
                  <a:pt x="385763" y="248602"/>
                  <a:pt x="397193" y="246698"/>
                </a:cubicBezTo>
                <a:cubicBezTo>
                  <a:pt x="412433" y="244793"/>
                  <a:pt x="427673" y="241935"/>
                  <a:pt x="443865" y="240030"/>
                </a:cubicBezTo>
                <a:cubicBezTo>
                  <a:pt x="456248" y="238125"/>
                  <a:pt x="463868" y="232410"/>
                  <a:pt x="462915" y="220027"/>
                </a:cubicBezTo>
                <a:cubicBezTo>
                  <a:pt x="461963" y="207645"/>
                  <a:pt x="450533" y="211455"/>
                  <a:pt x="442913" y="211455"/>
                </a:cubicBezTo>
                <a:cubicBezTo>
                  <a:pt x="407670" y="209550"/>
                  <a:pt x="371475" y="210502"/>
                  <a:pt x="336233" y="210502"/>
                </a:cubicBezTo>
                <a:close/>
              </a:path>
            </a:pathLst>
          </a:custGeom>
          <a:solidFill>
            <a:schemeClr val="accent1"/>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312A8E8-67EE-4FE9-869C-8B108DC193EF}"/>
              </a:ext>
            </a:extLst>
          </p:cNvPr>
          <p:cNvSpPr/>
          <p:nvPr/>
        </p:nvSpPr>
        <p:spPr>
          <a:xfrm>
            <a:off x="5991619" y="2612813"/>
            <a:ext cx="254999" cy="254999"/>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accent3"/>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9BC642B0-084D-4CA2-A5ED-E9D8E8A1C686}"/>
              </a:ext>
            </a:extLst>
          </p:cNvPr>
          <p:cNvSpPr/>
          <p:nvPr/>
        </p:nvSpPr>
        <p:spPr>
          <a:xfrm>
            <a:off x="6931405" y="2254725"/>
            <a:ext cx="257628" cy="257628"/>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accent1"/>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53CFEA2-24AB-45DB-9DBC-DE458F664C1C}"/>
              </a:ext>
            </a:extLst>
          </p:cNvPr>
          <p:cNvSpPr/>
          <p:nvPr/>
        </p:nvSpPr>
        <p:spPr>
          <a:xfrm>
            <a:off x="4973682" y="3056812"/>
            <a:ext cx="254999" cy="254999"/>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accent3"/>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9C320CC-1F84-4BD5-8D10-733585F22979}"/>
              </a:ext>
            </a:extLst>
          </p:cNvPr>
          <p:cNvSpPr/>
          <p:nvPr/>
        </p:nvSpPr>
        <p:spPr>
          <a:xfrm>
            <a:off x="7888249" y="3182339"/>
            <a:ext cx="259074" cy="258943"/>
          </a:xfrm>
          <a:custGeom>
            <a:avLst/>
            <a:gdLst>
              <a:gd name="connsiteX0" fmla="*/ 436720 w 938688"/>
              <a:gd name="connsiteY0" fmla="*/ 561975 h 938213"/>
              <a:gd name="connsiteX1" fmla="*/ 459581 w 938688"/>
              <a:gd name="connsiteY1" fmla="*/ 569595 h 938213"/>
              <a:gd name="connsiteX2" fmla="*/ 514826 w 938688"/>
              <a:gd name="connsiteY2" fmla="*/ 613410 h 938213"/>
              <a:gd name="connsiteX3" fmla="*/ 492918 w 938688"/>
              <a:gd name="connsiteY3" fmla="*/ 748665 h 938213"/>
              <a:gd name="connsiteX4" fmla="*/ 419576 w 938688"/>
              <a:gd name="connsiteY4" fmla="*/ 763905 h 938213"/>
              <a:gd name="connsiteX5" fmla="*/ 308133 w 938688"/>
              <a:gd name="connsiteY5" fmla="*/ 726758 h 938213"/>
              <a:gd name="connsiteX6" fmla="*/ 324326 w 938688"/>
              <a:gd name="connsiteY6" fmla="*/ 586740 h 938213"/>
              <a:gd name="connsiteX7" fmla="*/ 436720 w 938688"/>
              <a:gd name="connsiteY7" fmla="*/ 561975 h 938213"/>
              <a:gd name="connsiteX8" fmla="*/ 376713 w 938688"/>
              <a:gd name="connsiteY8" fmla="*/ 202883 h 938213"/>
              <a:gd name="connsiteX9" fmla="*/ 455771 w 938688"/>
              <a:gd name="connsiteY9" fmla="*/ 231458 h 938213"/>
              <a:gd name="connsiteX10" fmla="*/ 496728 w 938688"/>
              <a:gd name="connsiteY10" fmla="*/ 345758 h 938213"/>
              <a:gd name="connsiteX11" fmla="*/ 451961 w 938688"/>
              <a:gd name="connsiteY11" fmla="*/ 433388 h 938213"/>
              <a:gd name="connsiteX12" fmla="*/ 362426 w 938688"/>
              <a:gd name="connsiteY12" fmla="*/ 406718 h 938213"/>
              <a:gd name="connsiteX13" fmla="*/ 321468 w 938688"/>
              <a:gd name="connsiteY13" fmla="*/ 265748 h 938213"/>
              <a:gd name="connsiteX14" fmla="*/ 376713 w 938688"/>
              <a:gd name="connsiteY14" fmla="*/ 202883 h 938213"/>
              <a:gd name="connsiteX15" fmla="*/ 722470 w 938688"/>
              <a:gd name="connsiteY15" fmla="*/ 184785 h 938213"/>
              <a:gd name="connsiteX16" fmla="*/ 704373 w 938688"/>
              <a:gd name="connsiteY16" fmla="*/ 201930 h 938213"/>
              <a:gd name="connsiteX17" fmla="*/ 704373 w 938688"/>
              <a:gd name="connsiteY17" fmla="*/ 237173 h 938213"/>
              <a:gd name="connsiteX18" fmla="*/ 672940 w 938688"/>
              <a:gd name="connsiteY18" fmla="*/ 269558 h 938213"/>
              <a:gd name="connsiteX19" fmla="*/ 632936 w 938688"/>
              <a:gd name="connsiteY19" fmla="*/ 269558 h 938213"/>
              <a:gd name="connsiteX20" fmla="*/ 616743 w 938688"/>
              <a:gd name="connsiteY20" fmla="*/ 287655 h 938213"/>
              <a:gd name="connsiteX21" fmla="*/ 632936 w 938688"/>
              <a:gd name="connsiteY21" fmla="*/ 303848 h 938213"/>
              <a:gd name="connsiteX22" fmla="*/ 659605 w 938688"/>
              <a:gd name="connsiteY22" fmla="*/ 303848 h 938213"/>
              <a:gd name="connsiteX23" fmla="*/ 704373 w 938688"/>
              <a:gd name="connsiteY23" fmla="*/ 348615 h 938213"/>
              <a:gd name="connsiteX24" fmla="*/ 704373 w 938688"/>
              <a:gd name="connsiteY24" fmla="*/ 368618 h 938213"/>
              <a:gd name="connsiteX25" fmla="*/ 719613 w 938688"/>
              <a:gd name="connsiteY25" fmla="*/ 388620 h 938213"/>
              <a:gd name="connsiteX26" fmla="*/ 739615 w 938688"/>
              <a:gd name="connsiteY26" fmla="*/ 368618 h 938213"/>
              <a:gd name="connsiteX27" fmla="*/ 739615 w 938688"/>
              <a:gd name="connsiteY27" fmla="*/ 328613 h 938213"/>
              <a:gd name="connsiteX28" fmla="*/ 766286 w 938688"/>
              <a:gd name="connsiteY28" fmla="*/ 302895 h 938213"/>
              <a:gd name="connsiteX29" fmla="*/ 808195 w 938688"/>
              <a:gd name="connsiteY29" fmla="*/ 302895 h 938213"/>
              <a:gd name="connsiteX30" fmla="*/ 825340 w 938688"/>
              <a:gd name="connsiteY30" fmla="*/ 285750 h 938213"/>
              <a:gd name="connsiteX31" fmla="*/ 809148 w 938688"/>
              <a:gd name="connsiteY31" fmla="*/ 269558 h 938213"/>
              <a:gd name="connsiteX32" fmla="*/ 759618 w 938688"/>
              <a:gd name="connsiteY32" fmla="*/ 269558 h 938213"/>
              <a:gd name="connsiteX33" fmla="*/ 739615 w 938688"/>
              <a:gd name="connsiteY33" fmla="*/ 249555 h 938213"/>
              <a:gd name="connsiteX34" fmla="*/ 739615 w 938688"/>
              <a:gd name="connsiteY34" fmla="*/ 202883 h 938213"/>
              <a:gd name="connsiteX35" fmla="*/ 722470 w 938688"/>
              <a:gd name="connsiteY35" fmla="*/ 184785 h 938213"/>
              <a:gd name="connsiteX36" fmla="*/ 566260 w 938688"/>
              <a:gd name="connsiteY36" fmla="*/ 180023 h 938213"/>
              <a:gd name="connsiteX37" fmla="*/ 394810 w 938688"/>
              <a:gd name="connsiteY37" fmla="*/ 183833 h 938213"/>
              <a:gd name="connsiteX38" fmla="*/ 309085 w 938688"/>
              <a:gd name="connsiteY38" fmla="*/ 219075 h 938213"/>
              <a:gd name="connsiteX39" fmla="*/ 286225 w 938688"/>
              <a:gd name="connsiteY39" fmla="*/ 412433 h 938213"/>
              <a:gd name="connsiteX40" fmla="*/ 391953 w 938688"/>
              <a:gd name="connsiteY40" fmla="*/ 454343 h 938213"/>
              <a:gd name="connsiteX41" fmla="*/ 409098 w 938688"/>
              <a:gd name="connsiteY41" fmla="*/ 475298 h 938213"/>
              <a:gd name="connsiteX42" fmla="*/ 411003 w 938688"/>
              <a:gd name="connsiteY42" fmla="*/ 507683 h 938213"/>
              <a:gd name="connsiteX43" fmla="*/ 422433 w 938688"/>
              <a:gd name="connsiteY43" fmla="*/ 541973 h 938213"/>
              <a:gd name="connsiteX44" fmla="*/ 381475 w 938688"/>
              <a:gd name="connsiteY44" fmla="*/ 549593 h 938213"/>
              <a:gd name="connsiteX45" fmla="*/ 379570 w 938688"/>
              <a:gd name="connsiteY45" fmla="*/ 549593 h 938213"/>
              <a:gd name="connsiteX46" fmla="*/ 259555 w 938688"/>
              <a:gd name="connsiteY46" fmla="*/ 593408 h 938213"/>
              <a:gd name="connsiteX47" fmla="*/ 258603 w 938688"/>
              <a:gd name="connsiteY47" fmla="*/ 760095 h 938213"/>
              <a:gd name="connsiteX48" fmla="*/ 537685 w 938688"/>
              <a:gd name="connsiteY48" fmla="*/ 743903 h 938213"/>
              <a:gd name="connsiteX49" fmla="*/ 539590 w 938688"/>
              <a:gd name="connsiteY49" fmla="*/ 544830 h 938213"/>
              <a:gd name="connsiteX50" fmla="*/ 495775 w 938688"/>
              <a:gd name="connsiteY50" fmla="*/ 506730 h 938213"/>
              <a:gd name="connsiteX51" fmla="*/ 491013 w 938688"/>
              <a:gd name="connsiteY51" fmla="*/ 438150 h 938213"/>
              <a:gd name="connsiteX52" fmla="*/ 510063 w 938688"/>
              <a:gd name="connsiteY52" fmla="*/ 419100 h 938213"/>
              <a:gd name="connsiteX53" fmla="*/ 521493 w 938688"/>
              <a:gd name="connsiteY53" fmla="*/ 221933 h 938213"/>
              <a:gd name="connsiteX54" fmla="*/ 511968 w 938688"/>
              <a:gd name="connsiteY54" fmla="*/ 207645 h 938213"/>
              <a:gd name="connsiteX55" fmla="*/ 530065 w 938688"/>
              <a:gd name="connsiteY55" fmla="*/ 201930 h 938213"/>
              <a:gd name="connsiteX56" fmla="*/ 588168 w 938688"/>
              <a:gd name="connsiteY56" fmla="*/ 180975 h 938213"/>
              <a:gd name="connsiteX57" fmla="*/ 566260 w 938688"/>
              <a:gd name="connsiteY57" fmla="*/ 180023 h 938213"/>
              <a:gd name="connsiteX58" fmla="*/ 164305 w 938688"/>
              <a:gd name="connsiteY58" fmla="*/ 0 h 938213"/>
              <a:gd name="connsiteX59" fmla="*/ 777715 w 938688"/>
              <a:gd name="connsiteY59" fmla="*/ 0 h 938213"/>
              <a:gd name="connsiteX60" fmla="*/ 925353 w 938688"/>
              <a:gd name="connsiteY60" fmla="*/ 84773 h 938213"/>
              <a:gd name="connsiteX61" fmla="*/ 938688 w 938688"/>
              <a:gd name="connsiteY61" fmla="*/ 149543 h 938213"/>
              <a:gd name="connsiteX62" fmla="*/ 938688 w 938688"/>
              <a:gd name="connsiteY62" fmla="*/ 470535 h 938213"/>
              <a:gd name="connsiteX63" fmla="*/ 938688 w 938688"/>
              <a:gd name="connsiteY63" fmla="*/ 781050 h 938213"/>
              <a:gd name="connsiteX64" fmla="*/ 780573 w 938688"/>
              <a:gd name="connsiteY64" fmla="*/ 938213 h 938213"/>
              <a:gd name="connsiteX65" fmla="*/ 162400 w 938688"/>
              <a:gd name="connsiteY65" fmla="*/ 938213 h 938213"/>
              <a:gd name="connsiteX66" fmla="*/ 1428 w 938688"/>
              <a:gd name="connsiteY66" fmla="*/ 782003 h 938213"/>
              <a:gd name="connsiteX67" fmla="*/ 1428 w 938688"/>
              <a:gd name="connsiteY67" fmla="*/ 157163 h 938213"/>
              <a:gd name="connsiteX68" fmla="*/ 110965 w 938688"/>
              <a:gd name="connsiteY68" fmla="*/ 5715 h 938213"/>
              <a:gd name="connsiteX69" fmla="*/ 164305 w 938688"/>
              <a:gd name="connsiteY69" fmla="*/ 0 h 9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38688" h="938213">
                <a:moveTo>
                  <a:pt x="436720" y="561975"/>
                </a:moveTo>
                <a:cubicBezTo>
                  <a:pt x="445293" y="561975"/>
                  <a:pt x="452913" y="564832"/>
                  <a:pt x="459581" y="569595"/>
                </a:cubicBezTo>
                <a:cubicBezTo>
                  <a:pt x="479583" y="583882"/>
                  <a:pt x="498633" y="597218"/>
                  <a:pt x="514826" y="613410"/>
                </a:cubicBezTo>
                <a:cubicBezTo>
                  <a:pt x="556736" y="656273"/>
                  <a:pt x="546258" y="721995"/>
                  <a:pt x="492918" y="748665"/>
                </a:cubicBezTo>
                <a:cubicBezTo>
                  <a:pt x="470058" y="760095"/>
                  <a:pt x="445293" y="764858"/>
                  <a:pt x="419576" y="763905"/>
                </a:cubicBezTo>
                <a:cubicBezTo>
                  <a:pt x="378618" y="762952"/>
                  <a:pt x="339566" y="755333"/>
                  <a:pt x="308133" y="726758"/>
                </a:cubicBezTo>
                <a:cubicBezTo>
                  <a:pt x="261461" y="684848"/>
                  <a:pt x="269081" y="617220"/>
                  <a:pt x="324326" y="586740"/>
                </a:cubicBezTo>
                <a:cubicBezTo>
                  <a:pt x="359568" y="567690"/>
                  <a:pt x="397668" y="562927"/>
                  <a:pt x="436720" y="561975"/>
                </a:cubicBezTo>
                <a:close/>
                <a:moveTo>
                  <a:pt x="376713" y="202883"/>
                </a:moveTo>
                <a:cubicBezTo>
                  <a:pt x="409098" y="195263"/>
                  <a:pt x="435768" y="206693"/>
                  <a:pt x="455771" y="231458"/>
                </a:cubicBezTo>
                <a:cubicBezTo>
                  <a:pt x="484346" y="266700"/>
                  <a:pt x="493871" y="309563"/>
                  <a:pt x="496728" y="345758"/>
                </a:cubicBezTo>
                <a:cubicBezTo>
                  <a:pt x="496728" y="396240"/>
                  <a:pt x="482441" y="421005"/>
                  <a:pt x="451961" y="433388"/>
                </a:cubicBezTo>
                <a:cubicBezTo>
                  <a:pt x="419576" y="445770"/>
                  <a:pt x="389095" y="438150"/>
                  <a:pt x="362426" y="406718"/>
                </a:cubicBezTo>
                <a:cubicBezTo>
                  <a:pt x="328136" y="365760"/>
                  <a:pt x="312895" y="318135"/>
                  <a:pt x="321468" y="265748"/>
                </a:cubicBezTo>
                <a:cubicBezTo>
                  <a:pt x="326231" y="234315"/>
                  <a:pt x="344328" y="210503"/>
                  <a:pt x="376713" y="202883"/>
                </a:cubicBezTo>
                <a:close/>
                <a:moveTo>
                  <a:pt x="722470" y="184785"/>
                </a:moveTo>
                <a:cubicBezTo>
                  <a:pt x="710088" y="184785"/>
                  <a:pt x="704373" y="189548"/>
                  <a:pt x="704373" y="201930"/>
                </a:cubicBezTo>
                <a:cubicBezTo>
                  <a:pt x="704373" y="213360"/>
                  <a:pt x="704373" y="225743"/>
                  <a:pt x="704373" y="237173"/>
                </a:cubicBezTo>
                <a:cubicBezTo>
                  <a:pt x="703420" y="267653"/>
                  <a:pt x="702468" y="269558"/>
                  <a:pt x="672940" y="269558"/>
                </a:cubicBezTo>
                <a:cubicBezTo>
                  <a:pt x="659605" y="269558"/>
                  <a:pt x="646270" y="269558"/>
                  <a:pt x="632936" y="269558"/>
                </a:cubicBezTo>
                <a:cubicBezTo>
                  <a:pt x="620553" y="269558"/>
                  <a:pt x="616743" y="276225"/>
                  <a:pt x="616743" y="287655"/>
                </a:cubicBezTo>
                <a:cubicBezTo>
                  <a:pt x="616743" y="299085"/>
                  <a:pt x="621505" y="303848"/>
                  <a:pt x="632936" y="303848"/>
                </a:cubicBezTo>
                <a:cubicBezTo>
                  <a:pt x="641508" y="303848"/>
                  <a:pt x="651033" y="303848"/>
                  <a:pt x="659605" y="303848"/>
                </a:cubicBezTo>
                <a:cubicBezTo>
                  <a:pt x="704373" y="303848"/>
                  <a:pt x="704373" y="303848"/>
                  <a:pt x="704373" y="348615"/>
                </a:cubicBezTo>
                <a:cubicBezTo>
                  <a:pt x="704373" y="355283"/>
                  <a:pt x="704373" y="361950"/>
                  <a:pt x="704373" y="368618"/>
                </a:cubicBezTo>
                <a:cubicBezTo>
                  <a:pt x="703420" y="380048"/>
                  <a:pt x="703420" y="388620"/>
                  <a:pt x="719613" y="388620"/>
                </a:cubicBezTo>
                <a:cubicBezTo>
                  <a:pt x="734853" y="388620"/>
                  <a:pt x="740568" y="382905"/>
                  <a:pt x="739615" y="368618"/>
                </a:cubicBezTo>
                <a:cubicBezTo>
                  <a:pt x="739615" y="355283"/>
                  <a:pt x="740568" y="341948"/>
                  <a:pt x="739615" y="328613"/>
                </a:cubicBezTo>
                <a:cubicBezTo>
                  <a:pt x="738663" y="308610"/>
                  <a:pt x="747236" y="301943"/>
                  <a:pt x="766286" y="302895"/>
                </a:cubicBezTo>
                <a:cubicBezTo>
                  <a:pt x="779620" y="303848"/>
                  <a:pt x="793908" y="302895"/>
                  <a:pt x="808195" y="302895"/>
                </a:cubicBezTo>
                <a:cubicBezTo>
                  <a:pt x="820578" y="302895"/>
                  <a:pt x="825340" y="296228"/>
                  <a:pt x="825340" y="285750"/>
                </a:cubicBezTo>
                <a:cubicBezTo>
                  <a:pt x="825340" y="274320"/>
                  <a:pt x="820578" y="269558"/>
                  <a:pt x="809148" y="269558"/>
                </a:cubicBezTo>
                <a:cubicBezTo>
                  <a:pt x="792003" y="269558"/>
                  <a:pt x="775811" y="269558"/>
                  <a:pt x="759618" y="269558"/>
                </a:cubicBezTo>
                <a:cubicBezTo>
                  <a:pt x="745330" y="270510"/>
                  <a:pt x="739615" y="263843"/>
                  <a:pt x="739615" y="249555"/>
                </a:cubicBezTo>
                <a:cubicBezTo>
                  <a:pt x="739615" y="234315"/>
                  <a:pt x="739615" y="218123"/>
                  <a:pt x="739615" y="202883"/>
                </a:cubicBezTo>
                <a:cubicBezTo>
                  <a:pt x="739615" y="190500"/>
                  <a:pt x="734853" y="184785"/>
                  <a:pt x="722470" y="184785"/>
                </a:cubicBezTo>
                <a:close/>
                <a:moveTo>
                  <a:pt x="566260" y="180023"/>
                </a:moveTo>
                <a:cubicBezTo>
                  <a:pt x="509110" y="181928"/>
                  <a:pt x="451960" y="177165"/>
                  <a:pt x="394810" y="183833"/>
                </a:cubicBezTo>
                <a:cubicBezTo>
                  <a:pt x="362425" y="187643"/>
                  <a:pt x="334803" y="200025"/>
                  <a:pt x="309085" y="219075"/>
                </a:cubicBezTo>
                <a:cubicBezTo>
                  <a:pt x="247173" y="265748"/>
                  <a:pt x="236695" y="355283"/>
                  <a:pt x="286225" y="412433"/>
                </a:cubicBezTo>
                <a:cubicBezTo>
                  <a:pt x="313848" y="444818"/>
                  <a:pt x="350995" y="455295"/>
                  <a:pt x="391953" y="454343"/>
                </a:cubicBezTo>
                <a:cubicBezTo>
                  <a:pt x="408145" y="453390"/>
                  <a:pt x="415765" y="457200"/>
                  <a:pt x="409098" y="475298"/>
                </a:cubicBezTo>
                <a:cubicBezTo>
                  <a:pt x="405288" y="485775"/>
                  <a:pt x="408145" y="496253"/>
                  <a:pt x="411003" y="507683"/>
                </a:cubicBezTo>
                <a:cubicBezTo>
                  <a:pt x="413860" y="520065"/>
                  <a:pt x="432910" y="531495"/>
                  <a:pt x="422433" y="541973"/>
                </a:cubicBezTo>
                <a:cubicBezTo>
                  <a:pt x="413860" y="550545"/>
                  <a:pt x="395763" y="547688"/>
                  <a:pt x="381475" y="549593"/>
                </a:cubicBezTo>
                <a:cubicBezTo>
                  <a:pt x="381475" y="549593"/>
                  <a:pt x="380523" y="549593"/>
                  <a:pt x="379570" y="549593"/>
                </a:cubicBezTo>
                <a:cubicBezTo>
                  <a:pt x="335755" y="554355"/>
                  <a:pt x="294798" y="566738"/>
                  <a:pt x="259555" y="593408"/>
                </a:cubicBezTo>
                <a:cubicBezTo>
                  <a:pt x="199548" y="638175"/>
                  <a:pt x="199548" y="716280"/>
                  <a:pt x="258603" y="760095"/>
                </a:cubicBezTo>
                <a:cubicBezTo>
                  <a:pt x="327183" y="810578"/>
                  <a:pt x="472915" y="802005"/>
                  <a:pt x="537685" y="743903"/>
                </a:cubicBezTo>
                <a:cubicBezTo>
                  <a:pt x="604361" y="684848"/>
                  <a:pt x="605313" y="603885"/>
                  <a:pt x="539590" y="544830"/>
                </a:cubicBezTo>
                <a:cubicBezTo>
                  <a:pt x="525303" y="531495"/>
                  <a:pt x="510063" y="520065"/>
                  <a:pt x="495775" y="506730"/>
                </a:cubicBezTo>
                <a:cubicBezTo>
                  <a:pt x="471010" y="483870"/>
                  <a:pt x="470058" y="463868"/>
                  <a:pt x="491013" y="438150"/>
                </a:cubicBezTo>
                <a:cubicBezTo>
                  <a:pt x="496728" y="430530"/>
                  <a:pt x="503395" y="424815"/>
                  <a:pt x="510063" y="419100"/>
                </a:cubicBezTo>
                <a:cubicBezTo>
                  <a:pt x="573880" y="370523"/>
                  <a:pt x="572928" y="270510"/>
                  <a:pt x="521493" y="221933"/>
                </a:cubicBezTo>
                <a:cubicBezTo>
                  <a:pt x="517683" y="217170"/>
                  <a:pt x="510063" y="213360"/>
                  <a:pt x="511968" y="207645"/>
                </a:cubicBezTo>
                <a:cubicBezTo>
                  <a:pt x="514825" y="200025"/>
                  <a:pt x="523398" y="201930"/>
                  <a:pt x="530065" y="201930"/>
                </a:cubicBezTo>
                <a:cubicBezTo>
                  <a:pt x="551020" y="202883"/>
                  <a:pt x="571023" y="199073"/>
                  <a:pt x="588168" y="180975"/>
                </a:cubicBezTo>
                <a:cubicBezTo>
                  <a:pt x="578643" y="180975"/>
                  <a:pt x="572928" y="180023"/>
                  <a:pt x="566260" y="180023"/>
                </a:cubicBezTo>
                <a:close/>
                <a:moveTo>
                  <a:pt x="164305" y="0"/>
                </a:moveTo>
                <a:cubicBezTo>
                  <a:pt x="368140" y="0"/>
                  <a:pt x="572928" y="0"/>
                  <a:pt x="777715" y="0"/>
                </a:cubicBezTo>
                <a:cubicBezTo>
                  <a:pt x="842486" y="0"/>
                  <a:pt x="894873" y="23813"/>
                  <a:pt x="925353" y="84773"/>
                </a:cubicBezTo>
                <a:cubicBezTo>
                  <a:pt x="934878" y="104775"/>
                  <a:pt x="938688" y="126683"/>
                  <a:pt x="938688" y="149543"/>
                </a:cubicBezTo>
                <a:cubicBezTo>
                  <a:pt x="938688" y="256223"/>
                  <a:pt x="938688" y="363855"/>
                  <a:pt x="938688" y="470535"/>
                </a:cubicBezTo>
                <a:cubicBezTo>
                  <a:pt x="938688" y="574358"/>
                  <a:pt x="938688" y="677228"/>
                  <a:pt x="938688" y="781050"/>
                </a:cubicBezTo>
                <a:cubicBezTo>
                  <a:pt x="938688" y="880110"/>
                  <a:pt x="880586" y="938213"/>
                  <a:pt x="780573" y="938213"/>
                </a:cubicBezTo>
                <a:cubicBezTo>
                  <a:pt x="574833" y="938213"/>
                  <a:pt x="368140" y="938213"/>
                  <a:pt x="162400" y="938213"/>
                </a:cubicBezTo>
                <a:cubicBezTo>
                  <a:pt x="62388" y="938213"/>
                  <a:pt x="2380" y="882968"/>
                  <a:pt x="1428" y="782003"/>
                </a:cubicBezTo>
                <a:cubicBezTo>
                  <a:pt x="-477" y="573405"/>
                  <a:pt x="-477" y="365760"/>
                  <a:pt x="1428" y="157163"/>
                </a:cubicBezTo>
                <a:cubicBezTo>
                  <a:pt x="1428" y="76200"/>
                  <a:pt x="42385" y="22860"/>
                  <a:pt x="110965" y="5715"/>
                </a:cubicBezTo>
                <a:cubicBezTo>
                  <a:pt x="128110" y="1905"/>
                  <a:pt x="146208" y="0"/>
                  <a:pt x="164305" y="0"/>
                </a:cubicBezTo>
                <a:close/>
              </a:path>
            </a:pathLst>
          </a:custGeom>
          <a:solidFill>
            <a:schemeClr val="accent1"/>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CE6109D-B300-460C-9266-76C6B7499AE6}"/>
              </a:ext>
            </a:extLst>
          </p:cNvPr>
          <p:cNvSpPr/>
          <p:nvPr/>
        </p:nvSpPr>
        <p:spPr>
          <a:xfrm>
            <a:off x="4425268" y="3807833"/>
            <a:ext cx="256482" cy="256083"/>
          </a:xfrm>
          <a:custGeom>
            <a:avLst/>
            <a:gdLst>
              <a:gd name="connsiteX0" fmla="*/ 426005 w 929299"/>
              <a:gd name="connsiteY0" fmla="*/ 569594 h 927853"/>
              <a:gd name="connsiteX1" fmla="*/ 588882 w 929299"/>
              <a:gd name="connsiteY1" fmla="*/ 569594 h 927853"/>
              <a:gd name="connsiteX2" fmla="*/ 622220 w 929299"/>
              <a:gd name="connsiteY2" fmla="*/ 601979 h 927853"/>
              <a:gd name="connsiteX3" fmla="*/ 586977 w 929299"/>
              <a:gd name="connsiteY3" fmla="*/ 632459 h 927853"/>
              <a:gd name="connsiteX4" fmla="*/ 506967 w 929299"/>
              <a:gd name="connsiteY4" fmla="*/ 632459 h 927853"/>
              <a:gd name="connsiteX5" fmla="*/ 428862 w 929299"/>
              <a:gd name="connsiteY5" fmla="*/ 632459 h 927853"/>
              <a:gd name="connsiteX6" fmla="*/ 392667 w 929299"/>
              <a:gd name="connsiteY6" fmla="*/ 601027 h 927853"/>
              <a:gd name="connsiteX7" fmla="*/ 426005 w 929299"/>
              <a:gd name="connsiteY7" fmla="*/ 569594 h 927853"/>
              <a:gd name="connsiteX8" fmla="*/ 424100 w 929299"/>
              <a:gd name="connsiteY8" fmla="*/ 399097 h 927853"/>
              <a:gd name="connsiteX9" fmla="*/ 464104 w 929299"/>
              <a:gd name="connsiteY9" fmla="*/ 399097 h 927853"/>
              <a:gd name="connsiteX10" fmla="*/ 504110 w 929299"/>
              <a:gd name="connsiteY10" fmla="*/ 399097 h 927853"/>
              <a:gd name="connsiteX11" fmla="*/ 535542 w 929299"/>
              <a:gd name="connsiteY11" fmla="*/ 430530 h 927853"/>
              <a:gd name="connsiteX12" fmla="*/ 506015 w 929299"/>
              <a:gd name="connsiteY12" fmla="*/ 461010 h 927853"/>
              <a:gd name="connsiteX13" fmla="*/ 423147 w 929299"/>
              <a:gd name="connsiteY13" fmla="*/ 461010 h 927853"/>
              <a:gd name="connsiteX14" fmla="*/ 392667 w 929299"/>
              <a:gd name="connsiteY14" fmla="*/ 429577 h 927853"/>
              <a:gd name="connsiteX15" fmla="*/ 424100 w 929299"/>
              <a:gd name="connsiteY15" fmla="*/ 399097 h 927853"/>
              <a:gd name="connsiteX16" fmla="*/ 414575 w 929299"/>
              <a:gd name="connsiteY16" fmla="*/ 282893 h 927853"/>
              <a:gd name="connsiteX17" fmla="*/ 274557 w 929299"/>
              <a:gd name="connsiteY17" fmla="*/ 421005 h 927853"/>
              <a:gd name="connsiteX18" fmla="*/ 274557 w 929299"/>
              <a:gd name="connsiteY18" fmla="*/ 608648 h 927853"/>
              <a:gd name="connsiteX19" fmla="*/ 400287 w 929299"/>
              <a:gd name="connsiteY19" fmla="*/ 746760 h 927853"/>
              <a:gd name="connsiteX20" fmla="*/ 497442 w 929299"/>
              <a:gd name="connsiteY20" fmla="*/ 749618 h 927853"/>
              <a:gd name="connsiteX21" fmla="*/ 585072 w 929299"/>
              <a:gd name="connsiteY21" fmla="*/ 749618 h 927853"/>
              <a:gd name="connsiteX22" fmla="*/ 737472 w 929299"/>
              <a:gd name="connsiteY22" fmla="*/ 611505 h 927853"/>
              <a:gd name="connsiteX23" fmla="*/ 740330 w 929299"/>
              <a:gd name="connsiteY23" fmla="*/ 489585 h 927853"/>
              <a:gd name="connsiteX24" fmla="*/ 710802 w 929299"/>
              <a:gd name="connsiteY24" fmla="*/ 461962 h 927853"/>
              <a:gd name="connsiteX25" fmla="*/ 651747 w 929299"/>
              <a:gd name="connsiteY25" fmla="*/ 406718 h 927853"/>
              <a:gd name="connsiteX26" fmla="*/ 510777 w 929299"/>
              <a:gd name="connsiteY26" fmla="*/ 282893 h 927853"/>
              <a:gd name="connsiteX27" fmla="*/ 414575 w 929299"/>
              <a:gd name="connsiteY27" fmla="*/ 282893 h 927853"/>
              <a:gd name="connsiteX28" fmla="*/ 163115 w 929299"/>
              <a:gd name="connsiteY28" fmla="*/ 0 h 927853"/>
              <a:gd name="connsiteX29" fmla="*/ 767952 w 929299"/>
              <a:gd name="connsiteY29" fmla="*/ 0 h 927853"/>
              <a:gd name="connsiteX30" fmla="*/ 927972 w 929299"/>
              <a:gd name="connsiteY30" fmla="*/ 155257 h 927853"/>
              <a:gd name="connsiteX31" fmla="*/ 927020 w 929299"/>
              <a:gd name="connsiteY31" fmla="*/ 776287 h 927853"/>
              <a:gd name="connsiteX32" fmla="*/ 770810 w 929299"/>
              <a:gd name="connsiteY32" fmla="*/ 926782 h 927853"/>
              <a:gd name="connsiteX33" fmla="*/ 463152 w 929299"/>
              <a:gd name="connsiteY33" fmla="*/ 926782 h 927853"/>
              <a:gd name="connsiteX34" fmla="*/ 162162 w 929299"/>
              <a:gd name="connsiteY34" fmla="*/ 927735 h 927853"/>
              <a:gd name="connsiteX35" fmla="*/ 237 w 929299"/>
              <a:gd name="connsiteY35" fmla="*/ 771525 h 927853"/>
              <a:gd name="connsiteX36" fmla="*/ 1190 w 929299"/>
              <a:gd name="connsiteY36" fmla="*/ 155257 h 927853"/>
              <a:gd name="connsiteX37" fmla="*/ 163115 w 929299"/>
              <a:gd name="connsiteY37" fmla="*/ 0 h 9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9299" h="927853">
                <a:moveTo>
                  <a:pt x="426005" y="569594"/>
                </a:moveTo>
                <a:cubicBezTo>
                  <a:pt x="480297" y="568642"/>
                  <a:pt x="534590" y="568642"/>
                  <a:pt x="588882" y="569594"/>
                </a:cubicBezTo>
                <a:cubicBezTo>
                  <a:pt x="608885" y="569594"/>
                  <a:pt x="622220" y="584834"/>
                  <a:pt x="622220" y="601979"/>
                </a:cubicBezTo>
                <a:cubicBezTo>
                  <a:pt x="621267" y="619124"/>
                  <a:pt x="606980" y="631507"/>
                  <a:pt x="586977" y="632459"/>
                </a:cubicBezTo>
                <a:cubicBezTo>
                  <a:pt x="560307" y="633412"/>
                  <a:pt x="533637" y="632459"/>
                  <a:pt x="506967" y="632459"/>
                </a:cubicBezTo>
                <a:cubicBezTo>
                  <a:pt x="481250" y="632459"/>
                  <a:pt x="454580" y="633412"/>
                  <a:pt x="428862" y="632459"/>
                </a:cubicBezTo>
                <a:cubicBezTo>
                  <a:pt x="406002" y="631507"/>
                  <a:pt x="392667" y="619124"/>
                  <a:pt x="392667" y="601027"/>
                </a:cubicBezTo>
                <a:cubicBezTo>
                  <a:pt x="392667" y="583882"/>
                  <a:pt x="405050" y="569594"/>
                  <a:pt x="426005" y="569594"/>
                </a:cubicBezTo>
                <a:close/>
                <a:moveTo>
                  <a:pt x="424100" y="399097"/>
                </a:moveTo>
                <a:cubicBezTo>
                  <a:pt x="437435" y="398145"/>
                  <a:pt x="450770" y="399097"/>
                  <a:pt x="464104" y="399097"/>
                </a:cubicBezTo>
                <a:cubicBezTo>
                  <a:pt x="477440" y="399097"/>
                  <a:pt x="490775" y="398145"/>
                  <a:pt x="504110" y="399097"/>
                </a:cubicBezTo>
                <a:cubicBezTo>
                  <a:pt x="523160" y="401002"/>
                  <a:pt x="535542" y="411480"/>
                  <a:pt x="535542" y="430530"/>
                </a:cubicBezTo>
                <a:cubicBezTo>
                  <a:pt x="535542" y="448627"/>
                  <a:pt x="523160" y="460057"/>
                  <a:pt x="506015" y="461010"/>
                </a:cubicBezTo>
                <a:cubicBezTo>
                  <a:pt x="478392" y="462915"/>
                  <a:pt x="450770" y="462915"/>
                  <a:pt x="423147" y="461010"/>
                </a:cubicBezTo>
                <a:cubicBezTo>
                  <a:pt x="405050" y="459105"/>
                  <a:pt x="391715" y="448627"/>
                  <a:pt x="392667" y="429577"/>
                </a:cubicBezTo>
                <a:cubicBezTo>
                  <a:pt x="392667" y="409575"/>
                  <a:pt x="406002" y="400050"/>
                  <a:pt x="424100" y="399097"/>
                </a:cubicBezTo>
                <a:close/>
                <a:moveTo>
                  <a:pt x="414575" y="282893"/>
                </a:moveTo>
                <a:cubicBezTo>
                  <a:pt x="338375" y="284798"/>
                  <a:pt x="276462" y="345757"/>
                  <a:pt x="274557" y="421005"/>
                </a:cubicBezTo>
                <a:cubicBezTo>
                  <a:pt x="272652" y="483870"/>
                  <a:pt x="272652" y="545782"/>
                  <a:pt x="274557" y="608648"/>
                </a:cubicBezTo>
                <a:cubicBezTo>
                  <a:pt x="276462" y="680085"/>
                  <a:pt x="330755" y="736282"/>
                  <a:pt x="400287" y="746760"/>
                </a:cubicBezTo>
                <a:cubicBezTo>
                  <a:pt x="434577" y="751523"/>
                  <a:pt x="469820" y="748665"/>
                  <a:pt x="497442" y="749618"/>
                </a:cubicBezTo>
                <a:cubicBezTo>
                  <a:pt x="531732" y="749618"/>
                  <a:pt x="558402" y="750570"/>
                  <a:pt x="585072" y="749618"/>
                </a:cubicBezTo>
                <a:cubicBezTo>
                  <a:pt x="670797" y="746760"/>
                  <a:pt x="726042" y="697230"/>
                  <a:pt x="737472" y="611505"/>
                </a:cubicBezTo>
                <a:cubicBezTo>
                  <a:pt x="742235" y="571500"/>
                  <a:pt x="739377" y="530543"/>
                  <a:pt x="740330" y="489585"/>
                </a:cubicBezTo>
                <a:cubicBezTo>
                  <a:pt x="741282" y="469582"/>
                  <a:pt x="729852" y="462915"/>
                  <a:pt x="710802" y="461962"/>
                </a:cubicBezTo>
                <a:cubicBezTo>
                  <a:pt x="660320" y="460057"/>
                  <a:pt x="658415" y="456248"/>
                  <a:pt x="651747" y="406718"/>
                </a:cubicBezTo>
                <a:cubicBezTo>
                  <a:pt x="642222" y="336232"/>
                  <a:pt x="582215" y="282893"/>
                  <a:pt x="510777" y="282893"/>
                </a:cubicBezTo>
                <a:cubicBezTo>
                  <a:pt x="478392" y="281940"/>
                  <a:pt x="446960" y="281940"/>
                  <a:pt x="414575" y="282893"/>
                </a:cubicBezTo>
                <a:close/>
                <a:moveTo>
                  <a:pt x="163115" y="0"/>
                </a:moveTo>
                <a:cubicBezTo>
                  <a:pt x="365045" y="0"/>
                  <a:pt x="566022" y="0"/>
                  <a:pt x="767952" y="0"/>
                </a:cubicBezTo>
                <a:cubicBezTo>
                  <a:pt x="867012" y="952"/>
                  <a:pt x="927020" y="56198"/>
                  <a:pt x="927972" y="155257"/>
                </a:cubicBezTo>
                <a:cubicBezTo>
                  <a:pt x="929877" y="362903"/>
                  <a:pt x="929877" y="569595"/>
                  <a:pt x="927020" y="776287"/>
                </a:cubicBezTo>
                <a:cubicBezTo>
                  <a:pt x="926067" y="871537"/>
                  <a:pt x="866060" y="926782"/>
                  <a:pt x="770810" y="926782"/>
                </a:cubicBezTo>
                <a:cubicBezTo>
                  <a:pt x="668892" y="926782"/>
                  <a:pt x="566022" y="926782"/>
                  <a:pt x="463152" y="926782"/>
                </a:cubicBezTo>
                <a:cubicBezTo>
                  <a:pt x="363140" y="926782"/>
                  <a:pt x="262175" y="923925"/>
                  <a:pt x="162162" y="927735"/>
                </a:cubicBezTo>
                <a:cubicBezTo>
                  <a:pt x="84057" y="930593"/>
                  <a:pt x="237" y="882015"/>
                  <a:pt x="237" y="771525"/>
                </a:cubicBezTo>
                <a:cubicBezTo>
                  <a:pt x="237" y="565785"/>
                  <a:pt x="-715" y="360998"/>
                  <a:pt x="1190" y="155257"/>
                </a:cubicBezTo>
                <a:cubicBezTo>
                  <a:pt x="2142" y="55245"/>
                  <a:pt x="62150" y="0"/>
                  <a:pt x="163115" y="0"/>
                </a:cubicBezTo>
                <a:close/>
              </a:path>
            </a:pathLst>
          </a:custGeom>
          <a:solidFill>
            <a:schemeClr val="accent3"/>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8C9285-7E9C-45D6-BF9B-9DE37EE80CA6}"/>
              </a:ext>
            </a:extLst>
          </p:cNvPr>
          <p:cNvSpPr/>
          <p:nvPr/>
        </p:nvSpPr>
        <p:spPr>
          <a:xfrm>
            <a:off x="5186589" y="2228063"/>
            <a:ext cx="259665" cy="258416"/>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accent1"/>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B396589-1AC3-439D-923F-A5E3E143265D}"/>
              </a:ext>
            </a:extLst>
          </p:cNvPr>
          <p:cNvSpPr/>
          <p:nvPr/>
        </p:nvSpPr>
        <p:spPr>
          <a:xfrm>
            <a:off x="7125237" y="3066529"/>
            <a:ext cx="256760" cy="255776"/>
          </a:xfrm>
          <a:custGeom>
            <a:avLst/>
            <a:gdLst>
              <a:gd name="connsiteX0" fmla="*/ 493305 w 930304"/>
              <a:gd name="connsiteY0" fmla="*/ 525380 h 926740"/>
              <a:gd name="connsiteX1" fmla="*/ 502115 w 930304"/>
              <a:gd name="connsiteY1" fmla="*/ 538358 h 926740"/>
              <a:gd name="connsiteX2" fmla="*/ 547835 w 930304"/>
              <a:gd name="connsiteY2" fmla="*/ 704093 h 926740"/>
              <a:gd name="connsiteX3" fmla="*/ 532596 w 930304"/>
              <a:gd name="connsiteY3" fmla="*/ 730763 h 926740"/>
              <a:gd name="connsiteX4" fmla="*/ 450681 w 930304"/>
              <a:gd name="connsiteY4" fmla="*/ 746003 h 926740"/>
              <a:gd name="connsiteX5" fmla="*/ 300185 w 930304"/>
              <a:gd name="connsiteY5" fmla="*/ 701235 h 926740"/>
              <a:gd name="connsiteX6" fmla="*/ 293518 w 930304"/>
              <a:gd name="connsiteY6" fmla="*/ 668850 h 926740"/>
              <a:gd name="connsiteX7" fmla="*/ 477350 w 930304"/>
              <a:gd name="connsiteY7" fmla="*/ 525975 h 926740"/>
              <a:gd name="connsiteX8" fmla="*/ 493305 w 930304"/>
              <a:gd name="connsiteY8" fmla="*/ 525380 h 926740"/>
              <a:gd name="connsiteX9" fmla="*/ 592603 w 930304"/>
              <a:gd name="connsiteY9" fmla="*/ 502163 h 926740"/>
              <a:gd name="connsiteX10" fmla="*/ 686901 w 930304"/>
              <a:gd name="connsiteY10" fmla="*/ 513593 h 926740"/>
              <a:gd name="connsiteX11" fmla="*/ 704046 w 930304"/>
              <a:gd name="connsiteY11" fmla="*/ 540263 h 926740"/>
              <a:gd name="connsiteX12" fmla="*/ 609748 w 930304"/>
              <a:gd name="connsiteY12" fmla="*/ 687901 h 926740"/>
              <a:gd name="connsiteX13" fmla="*/ 586888 w 930304"/>
              <a:gd name="connsiteY13" fmla="*/ 680281 h 926740"/>
              <a:gd name="connsiteX14" fmla="*/ 544978 w 930304"/>
              <a:gd name="connsiteY14" fmla="*/ 525976 h 926740"/>
              <a:gd name="connsiteX15" fmla="*/ 556408 w 930304"/>
              <a:gd name="connsiteY15" fmla="*/ 505973 h 926740"/>
              <a:gd name="connsiteX16" fmla="*/ 592603 w 930304"/>
              <a:gd name="connsiteY16" fmla="*/ 502163 h 926740"/>
              <a:gd name="connsiteX17" fmla="*/ 442108 w 930304"/>
              <a:gd name="connsiteY17" fmla="*/ 435488 h 926740"/>
              <a:gd name="connsiteX18" fmla="*/ 472587 w 930304"/>
              <a:gd name="connsiteY18" fmla="*/ 467873 h 926740"/>
              <a:gd name="connsiteX19" fmla="*/ 459252 w 930304"/>
              <a:gd name="connsiteY19" fmla="*/ 486923 h 926740"/>
              <a:gd name="connsiteX20" fmla="*/ 266847 w 930304"/>
              <a:gd name="connsiteY20" fmla="*/ 639323 h 926740"/>
              <a:gd name="connsiteX21" fmla="*/ 237320 w 930304"/>
              <a:gd name="connsiteY21" fmla="*/ 640276 h 926740"/>
              <a:gd name="connsiteX22" fmla="*/ 183027 w 930304"/>
              <a:gd name="connsiteY22" fmla="*/ 491686 h 926740"/>
              <a:gd name="connsiteX23" fmla="*/ 204935 w 930304"/>
              <a:gd name="connsiteY23" fmla="*/ 468826 h 926740"/>
              <a:gd name="connsiteX24" fmla="*/ 442108 w 930304"/>
              <a:gd name="connsiteY24" fmla="*/ 435488 h 926740"/>
              <a:gd name="connsiteX25" fmla="*/ 647133 w 930304"/>
              <a:gd name="connsiteY25" fmla="*/ 317259 h 926740"/>
              <a:gd name="connsiteX26" fmla="*/ 660230 w 930304"/>
              <a:gd name="connsiteY26" fmla="*/ 324046 h 926740"/>
              <a:gd name="connsiteX27" fmla="*/ 711665 w 930304"/>
              <a:gd name="connsiteY27" fmla="*/ 468826 h 926740"/>
              <a:gd name="connsiteX28" fmla="*/ 693567 w 930304"/>
              <a:gd name="connsiteY28" fmla="*/ 477398 h 926740"/>
              <a:gd name="connsiteX29" fmla="*/ 535452 w 930304"/>
              <a:gd name="connsiteY29" fmla="*/ 470731 h 926740"/>
              <a:gd name="connsiteX30" fmla="*/ 519260 w 930304"/>
              <a:gd name="connsiteY30" fmla="*/ 458348 h 926740"/>
              <a:gd name="connsiteX31" fmla="*/ 537357 w 930304"/>
              <a:gd name="connsiteY31" fmla="*/ 399293 h 926740"/>
              <a:gd name="connsiteX32" fmla="*/ 635465 w 930304"/>
              <a:gd name="connsiteY32" fmla="*/ 326903 h 926740"/>
              <a:gd name="connsiteX33" fmla="*/ 647133 w 930304"/>
              <a:gd name="connsiteY33" fmla="*/ 317259 h 926740"/>
              <a:gd name="connsiteX34" fmla="*/ 334475 w 930304"/>
              <a:gd name="connsiteY34" fmla="*/ 245226 h 926740"/>
              <a:gd name="connsiteX35" fmla="*/ 348762 w 930304"/>
              <a:gd name="connsiteY35" fmla="*/ 256418 h 926740"/>
              <a:gd name="connsiteX36" fmla="*/ 425915 w 930304"/>
              <a:gd name="connsiteY36" fmla="*/ 376433 h 926740"/>
              <a:gd name="connsiteX37" fmla="*/ 414484 w 930304"/>
              <a:gd name="connsiteY37" fmla="*/ 402150 h 926740"/>
              <a:gd name="connsiteX38" fmla="*/ 239224 w 930304"/>
              <a:gd name="connsiteY38" fmla="*/ 427868 h 926740"/>
              <a:gd name="connsiteX39" fmla="*/ 200172 w 930304"/>
              <a:gd name="connsiteY39" fmla="*/ 387863 h 926740"/>
              <a:gd name="connsiteX40" fmla="*/ 317330 w 930304"/>
              <a:gd name="connsiteY40" fmla="*/ 249750 h 926740"/>
              <a:gd name="connsiteX41" fmla="*/ 334475 w 930304"/>
              <a:gd name="connsiteY41" fmla="*/ 245226 h 926740"/>
              <a:gd name="connsiteX42" fmla="*/ 447822 w 930304"/>
              <a:gd name="connsiteY42" fmla="*/ 216413 h 926740"/>
              <a:gd name="connsiteX43" fmla="*/ 608795 w 930304"/>
              <a:gd name="connsiteY43" fmla="*/ 271658 h 926740"/>
              <a:gd name="connsiteX44" fmla="*/ 611652 w 930304"/>
              <a:gd name="connsiteY44" fmla="*/ 300233 h 926740"/>
              <a:gd name="connsiteX45" fmla="*/ 497352 w 930304"/>
              <a:gd name="connsiteY45" fmla="*/ 376433 h 926740"/>
              <a:gd name="connsiteX46" fmla="*/ 475445 w 930304"/>
              <a:gd name="connsiteY46" fmla="*/ 368813 h 926740"/>
              <a:gd name="connsiteX47" fmla="*/ 392577 w 930304"/>
              <a:gd name="connsiteY47" fmla="*/ 239273 h 926740"/>
              <a:gd name="connsiteX48" fmla="*/ 401150 w 930304"/>
              <a:gd name="connsiteY48" fmla="*/ 220223 h 926740"/>
              <a:gd name="connsiteX49" fmla="*/ 447822 w 930304"/>
              <a:gd name="connsiteY49" fmla="*/ 216413 h 926740"/>
              <a:gd name="connsiteX50" fmla="*/ 446870 w 930304"/>
              <a:gd name="connsiteY50" fmla="*/ 177361 h 926740"/>
              <a:gd name="connsiteX51" fmla="*/ 143975 w 930304"/>
              <a:gd name="connsiteY51" fmla="*/ 478351 h 926740"/>
              <a:gd name="connsiteX52" fmla="*/ 448775 w 930304"/>
              <a:gd name="connsiteY52" fmla="*/ 783151 h 926740"/>
              <a:gd name="connsiteX53" fmla="*/ 748813 w 930304"/>
              <a:gd name="connsiteY53" fmla="*/ 481208 h 926740"/>
              <a:gd name="connsiteX54" fmla="*/ 446870 w 930304"/>
              <a:gd name="connsiteY54" fmla="*/ 177361 h 926740"/>
              <a:gd name="connsiteX55" fmla="*/ 765005 w 930304"/>
              <a:gd name="connsiteY55" fmla="*/ 196 h 926740"/>
              <a:gd name="connsiteX56" fmla="*/ 928835 w 930304"/>
              <a:gd name="connsiteY56" fmla="*/ 163073 h 926740"/>
              <a:gd name="connsiteX57" fmla="*/ 928835 w 930304"/>
              <a:gd name="connsiteY57" fmla="*/ 551693 h 926740"/>
              <a:gd name="connsiteX58" fmla="*/ 925977 w 930304"/>
              <a:gd name="connsiteY58" fmla="*/ 789818 h 926740"/>
              <a:gd name="connsiteX59" fmla="*/ 778340 w 930304"/>
              <a:gd name="connsiteY59" fmla="*/ 926026 h 926740"/>
              <a:gd name="connsiteX60" fmla="*/ 151595 w 930304"/>
              <a:gd name="connsiteY60" fmla="*/ 926026 h 926740"/>
              <a:gd name="connsiteX61" fmla="*/ 1100 w 930304"/>
              <a:gd name="connsiteY61" fmla="*/ 770768 h 926740"/>
              <a:gd name="connsiteX62" fmla="*/ 1100 w 930304"/>
              <a:gd name="connsiteY62" fmla="*/ 157358 h 926740"/>
              <a:gd name="connsiteX63" fmla="*/ 111590 w 930304"/>
              <a:gd name="connsiteY63" fmla="*/ 4006 h 926740"/>
              <a:gd name="connsiteX64" fmla="*/ 153500 w 930304"/>
              <a:gd name="connsiteY64" fmla="*/ 1148 h 926740"/>
              <a:gd name="connsiteX65" fmla="*/ 465920 w 930304"/>
              <a:gd name="connsiteY65" fmla="*/ 1148 h 926740"/>
              <a:gd name="connsiteX66" fmla="*/ 765005 w 930304"/>
              <a:gd name="connsiteY66" fmla="*/ 196 h 9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304" h="926740">
                <a:moveTo>
                  <a:pt x="493305" y="525380"/>
                </a:moveTo>
                <a:cubicBezTo>
                  <a:pt x="497115" y="527642"/>
                  <a:pt x="499734" y="532167"/>
                  <a:pt x="502115" y="538358"/>
                </a:cubicBezTo>
                <a:cubicBezTo>
                  <a:pt x="521165" y="591698"/>
                  <a:pt x="537358" y="646943"/>
                  <a:pt x="547835" y="704093"/>
                </a:cubicBezTo>
                <a:cubicBezTo>
                  <a:pt x="550693" y="718380"/>
                  <a:pt x="545931" y="726000"/>
                  <a:pt x="532596" y="730763"/>
                </a:cubicBezTo>
                <a:cubicBezTo>
                  <a:pt x="504973" y="739335"/>
                  <a:pt x="476398" y="744098"/>
                  <a:pt x="450681" y="746003"/>
                </a:cubicBezTo>
                <a:cubicBezTo>
                  <a:pt x="394483" y="745050"/>
                  <a:pt x="344953" y="729810"/>
                  <a:pt x="300185" y="701235"/>
                </a:cubicBezTo>
                <a:cubicBezTo>
                  <a:pt x="285898" y="691710"/>
                  <a:pt x="283993" y="683138"/>
                  <a:pt x="293518" y="668850"/>
                </a:cubicBezTo>
                <a:cubicBezTo>
                  <a:pt x="339238" y="600270"/>
                  <a:pt x="402103" y="555503"/>
                  <a:pt x="477350" y="525975"/>
                </a:cubicBezTo>
                <a:cubicBezTo>
                  <a:pt x="484494" y="523118"/>
                  <a:pt x="489495" y="523118"/>
                  <a:pt x="493305" y="525380"/>
                </a:cubicBezTo>
                <a:close/>
                <a:moveTo>
                  <a:pt x="592603" y="502163"/>
                </a:moveTo>
                <a:cubicBezTo>
                  <a:pt x="626893" y="504068"/>
                  <a:pt x="657373" y="506926"/>
                  <a:pt x="686901" y="513593"/>
                </a:cubicBezTo>
                <a:cubicBezTo>
                  <a:pt x="702140" y="517403"/>
                  <a:pt x="708808" y="523118"/>
                  <a:pt x="704046" y="540263"/>
                </a:cubicBezTo>
                <a:cubicBezTo>
                  <a:pt x="688805" y="600271"/>
                  <a:pt x="658326" y="649801"/>
                  <a:pt x="609748" y="687901"/>
                </a:cubicBezTo>
                <a:cubicBezTo>
                  <a:pt x="597365" y="697426"/>
                  <a:pt x="589746" y="697426"/>
                  <a:pt x="586888" y="680281"/>
                </a:cubicBezTo>
                <a:cubicBezTo>
                  <a:pt x="577363" y="627893"/>
                  <a:pt x="562123" y="576458"/>
                  <a:pt x="544978" y="525976"/>
                </a:cubicBezTo>
                <a:cubicBezTo>
                  <a:pt x="541168" y="513593"/>
                  <a:pt x="542121" y="506926"/>
                  <a:pt x="556408" y="505973"/>
                </a:cubicBezTo>
                <a:cubicBezTo>
                  <a:pt x="569743" y="505021"/>
                  <a:pt x="583078" y="503116"/>
                  <a:pt x="592603" y="502163"/>
                </a:cubicBezTo>
                <a:close/>
                <a:moveTo>
                  <a:pt x="442108" y="435488"/>
                </a:moveTo>
                <a:cubicBezTo>
                  <a:pt x="467825" y="427868"/>
                  <a:pt x="464968" y="455491"/>
                  <a:pt x="472587" y="467873"/>
                </a:cubicBezTo>
                <a:cubicBezTo>
                  <a:pt x="481160" y="481208"/>
                  <a:pt x="467825" y="484066"/>
                  <a:pt x="459252" y="486923"/>
                </a:cubicBezTo>
                <a:cubicBezTo>
                  <a:pt x="378290" y="516451"/>
                  <a:pt x="315425" y="568838"/>
                  <a:pt x="266847" y="639323"/>
                </a:cubicBezTo>
                <a:cubicBezTo>
                  <a:pt x="255417" y="654563"/>
                  <a:pt x="248750" y="655516"/>
                  <a:pt x="237320" y="640276"/>
                </a:cubicBezTo>
                <a:cubicBezTo>
                  <a:pt x="206840" y="600271"/>
                  <a:pt x="183980" y="540263"/>
                  <a:pt x="183027" y="491686"/>
                </a:cubicBezTo>
                <a:cubicBezTo>
                  <a:pt x="181122" y="477398"/>
                  <a:pt x="186837" y="469778"/>
                  <a:pt x="204935" y="468826"/>
                </a:cubicBezTo>
                <a:cubicBezTo>
                  <a:pt x="284945" y="465968"/>
                  <a:pt x="364002" y="456443"/>
                  <a:pt x="442108" y="435488"/>
                </a:cubicBezTo>
                <a:close/>
                <a:moveTo>
                  <a:pt x="647133" y="317259"/>
                </a:moveTo>
                <a:cubicBezTo>
                  <a:pt x="651181" y="315950"/>
                  <a:pt x="655468" y="317378"/>
                  <a:pt x="660230" y="324046"/>
                </a:cubicBezTo>
                <a:cubicBezTo>
                  <a:pt x="690710" y="365003"/>
                  <a:pt x="705950" y="411676"/>
                  <a:pt x="711665" y="468826"/>
                </a:cubicBezTo>
                <a:cubicBezTo>
                  <a:pt x="712617" y="476446"/>
                  <a:pt x="704997" y="479303"/>
                  <a:pt x="693567" y="477398"/>
                </a:cubicBezTo>
                <a:cubicBezTo>
                  <a:pt x="641180" y="468826"/>
                  <a:pt x="588792" y="465016"/>
                  <a:pt x="535452" y="470731"/>
                </a:cubicBezTo>
                <a:cubicBezTo>
                  <a:pt x="526880" y="471683"/>
                  <a:pt x="523070" y="465016"/>
                  <a:pt x="519260" y="458348"/>
                </a:cubicBezTo>
                <a:cubicBezTo>
                  <a:pt x="498305" y="419296"/>
                  <a:pt x="498305" y="419296"/>
                  <a:pt x="537357" y="399293"/>
                </a:cubicBezTo>
                <a:cubicBezTo>
                  <a:pt x="573552" y="380243"/>
                  <a:pt x="607842" y="357383"/>
                  <a:pt x="635465" y="326903"/>
                </a:cubicBezTo>
                <a:cubicBezTo>
                  <a:pt x="639275" y="322617"/>
                  <a:pt x="643085" y="318569"/>
                  <a:pt x="647133" y="317259"/>
                </a:cubicBezTo>
                <a:close/>
                <a:moveTo>
                  <a:pt x="334475" y="245226"/>
                </a:moveTo>
                <a:cubicBezTo>
                  <a:pt x="339475" y="246178"/>
                  <a:pt x="343999" y="249750"/>
                  <a:pt x="348762" y="256418"/>
                </a:cubicBezTo>
                <a:cubicBezTo>
                  <a:pt x="375432" y="295470"/>
                  <a:pt x="401149" y="335475"/>
                  <a:pt x="425915" y="376433"/>
                </a:cubicBezTo>
                <a:cubicBezTo>
                  <a:pt x="435440" y="392625"/>
                  <a:pt x="430677" y="398340"/>
                  <a:pt x="414484" y="402150"/>
                </a:cubicBezTo>
                <a:cubicBezTo>
                  <a:pt x="353524" y="416438"/>
                  <a:pt x="291612" y="424058"/>
                  <a:pt x="239224" y="427868"/>
                </a:cubicBezTo>
                <a:cubicBezTo>
                  <a:pt x="184932" y="428820"/>
                  <a:pt x="184932" y="428820"/>
                  <a:pt x="200172" y="387863"/>
                </a:cubicBezTo>
                <a:cubicBezTo>
                  <a:pt x="222080" y="327855"/>
                  <a:pt x="262084" y="282135"/>
                  <a:pt x="317330" y="249750"/>
                </a:cubicBezTo>
                <a:cubicBezTo>
                  <a:pt x="323997" y="245940"/>
                  <a:pt x="329474" y="244273"/>
                  <a:pt x="334475" y="245226"/>
                </a:cubicBezTo>
                <a:close/>
                <a:moveTo>
                  <a:pt x="447822" y="216413"/>
                </a:moveTo>
                <a:cubicBezTo>
                  <a:pt x="507830" y="216413"/>
                  <a:pt x="561170" y="235463"/>
                  <a:pt x="608795" y="271658"/>
                </a:cubicBezTo>
                <a:cubicBezTo>
                  <a:pt x="622130" y="281183"/>
                  <a:pt x="622130" y="288803"/>
                  <a:pt x="611652" y="300233"/>
                </a:cubicBezTo>
                <a:cubicBezTo>
                  <a:pt x="579267" y="334523"/>
                  <a:pt x="540215" y="358336"/>
                  <a:pt x="497352" y="376433"/>
                </a:cubicBezTo>
                <a:cubicBezTo>
                  <a:pt x="487827" y="380243"/>
                  <a:pt x="481160" y="378338"/>
                  <a:pt x="475445" y="368813"/>
                </a:cubicBezTo>
                <a:cubicBezTo>
                  <a:pt x="449727" y="324046"/>
                  <a:pt x="422105" y="280231"/>
                  <a:pt x="392577" y="239273"/>
                </a:cubicBezTo>
                <a:cubicBezTo>
                  <a:pt x="384005" y="227843"/>
                  <a:pt x="387815" y="223081"/>
                  <a:pt x="401150" y="220223"/>
                </a:cubicBezTo>
                <a:cubicBezTo>
                  <a:pt x="416390" y="217366"/>
                  <a:pt x="432582" y="216413"/>
                  <a:pt x="447822" y="216413"/>
                </a:cubicBezTo>
                <a:close/>
                <a:moveTo>
                  <a:pt x="446870" y="177361"/>
                </a:moveTo>
                <a:cubicBezTo>
                  <a:pt x="279230" y="177361"/>
                  <a:pt x="144927" y="310711"/>
                  <a:pt x="143975" y="478351"/>
                </a:cubicBezTo>
                <a:cubicBezTo>
                  <a:pt x="143975" y="646943"/>
                  <a:pt x="280182" y="784103"/>
                  <a:pt x="448775" y="783151"/>
                </a:cubicBezTo>
                <a:cubicBezTo>
                  <a:pt x="613558" y="782198"/>
                  <a:pt x="749765" y="645991"/>
                  <a:pt x="748813" y="481208"/>
                </a:cubicBezTo>
                <a:cubicBezTo>
                  <a:pt x="749765" y="311663"/>
                  <a:pt x="615463" y="177361"/>
                  <a:pt x="446870" y="177361"/>
                </a:cubicBezTo>
                <a:close/>
                <a:moveTo>
                  <a:pt x="765005" y="196"/>
                </a:moveTo>
                <a:cubicBezTo>
                  <a:pt x="849777" y="-3614"/>
                  <a:pt x="929788" y="47821"/>
                  <a:pt x="928835" y="163073"/>
                </a:cubicBezTo>
                <a:cubicBezTo>
                  <a:pt x="927883" y="292613"/>
                  <a:pt x="929788" y="422153"/>
                  <a:pt x="928835" y="551693"/>
                </a:cubicBezTo>
                <a:cubicBezTo>
                  <a:pt x="928835" y="631703"/>
                  <a:pt x="933597" y="710761"/>
                  <a:pt x="925977" y="789818"/>
                </a:cubicBezTo>
                <a:cubicBezTo>
                  <a:pt x="919310" y="873638"/>
                  <a:pt x="862160" y="926026"/>
                  <a:pt x="778340" y="926026"/>
                </a:cubicBezTo>
                <a:cubicBezTo>
                  <a:pt x="569742" y="926978"/>
                  <a:pt x="360192" y="926978"/>
                  <a:pt x="151595" y="926026"/>
                </a:cubicBezTo>
                <a:cubicBezTo>
                  <a:pt x="61107" y="926026"/>
                  <a:pt x="2052" y="866018"/>
                  <a:pt x="1100" y="770768"/>
                </a:cubicBezTo>
                <a:cubicBezTo>
                  <a:pt x="-805" y="566933"/>
                  <a:pt x="147" y="362146"/>
                  <a:pt x="1100" y="157358"/>
                </a:cubicBezTo>
                <a:cubicBezTo>
                  <a:pt x="1100" y="74491"/>
                  <a:pt x="42057" y="22103"/>
                  <a:pt x="111590" y="4006"/>
                </a:cubicBezTo>
                <a:cubicBezTo>
                  <a:pt x="124925" y="1148"/>
                  <a:pt x="139212" y="1148"/>
                  <a:pt x="153500" y="1148"/>
                </a:cubicBezTo>
                <a:cubicBezTo>
                  <a:pt x="257322" y="1148"/>
                  <a:pt x="362097" y="1148"/>
                  <a:pt x="465920" y="1148"/>
                </a:cubicBezTo>
                <a:cubicBezTo>
                  <a:pt x="565933" y="1148"/>
                  <a:pt x="665945" y="4006"/>
                  <a:pt x="765005" y="196"/>
                </a:cubicBezTo>
                <a:close/>
              </a:path>
            </a:pathLst>
          </a:custGeom>
          <a:solidFill>
            <a:schemeClr val="accent3"/>
          </a:solidFill>
          <a:ln w="9525" cap="flat">
            <a:noFill/>
            <a:prstDash val="solid"/>
            <a:miter/>
          </a:ln>
        </p:spPr>
        <p:txBody>
          <a:bodyPr rtlCol="0" anchor="ctr"/>
          <a:lstStyle/>
          <a:p>
            <a:endParaRPr lang="en-US"/>
          </a:p>
        </p:txBody>
      </p:sp>
      <p:sp>
        <p:nvSpPr>
          <p:cNvPr id="55" name="Rounded Rectangle 2">
            <a:extLst>
              <a:ext uri="{FF2B5EF4-FFF2-40B4-BE49-F238E27FC236}">
                <a16:creationId xmlns:a16="http://schemas.microsoft.com/office/drawing/2014/main" id="{A0CB5A87-AAEA-4252-8BB7-899EE04D829E}"/>
              </a:ext>
            </a:extLst>
          </p:cNvPr>
          <p:cNvSpPr/>
          <p:nvPr/>
        </p:nvSpPr>
        <p:spPr>
          <a:xfrm>
            <a:off x="5989038" y="3288628"/>
            <a:ext cx="254999" cy="2549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6" name="Rounded Rectangle 8">
            <a:extLst>
              <a:ext uri="{FF2B5EF4-FFF2-40B4-BE49-F238E27FC236}">
                <a16:creationId xmlns:a16="http://schemas.microsoft.com/office/drawing/2014/main" id="{24791055-80D0-4C8A-A075-20C98F870FAD}"/>
              </a:ext>
            </a:extLst>
          </p:cNvPr>
          <p:cNvSpPr/>
          <p:nvPr/>
        </p:nvSpPr>
        <p:spPr>
          <a:xfrm>
            <a:off x="6847067" y="3674747"/>
            <a:ext cx="255027" cy="2549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7" name="Rounded Rectangle 2">
            <a:extLst>
              <a:ext uri="{FF2B5EF4-FFF2-40B4-BE49-F238E27FC236}">
                <a16:creationId xmlns:a16="http://schemas.microsoft.com/office/drawing/2014/main" id="{AAFF6C5A-BEDA-41E7-95B9-F4A8C6A104FC}"/>
              </a:ext>
            </a:extLst>
          </p:cNvPr>
          <p:cNvSpPr/>
          <p:nvPr/>
        </p:nvSpPr>
        <p:spPr>
          <a:xfrm>
            <a:off x="7520380" y="3824743"/>
            <a:ext cx="256032" cy="256032"/>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8" name="Rounded Rectangle 2">
            <a:extLst>
              <a:ext uri="{FF2B5EF4-FFF2-40B4-BE49-F238E27FC236}">
                <a16:creationId xmlns:a16="http://schemas.microsoft.com/office/drawing/2014/main" id="{E195CF11-F1F0-4D36-ACCF-8E7406D7AAFA}"/>
              </a:ext>
            </a:extLst>
          </p:cNvPr>
          <p:cNvSpPr/>
          <p:nvPr/>
        </p:nvSpPr>
        <p:spPr>
          <a:xfrm>
            <a:off x="5159330" y="3673714"/>
            <a:ext cx="256032" cy="256032"/>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5381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1000"/>
                                        <p:tgtEl>
                                          <p:spTgt spid="45"/>
                                        </p:tgtEl>
                                      </p:cBhvr>
                                    </p:animEffect>
                                    <p:anim calcmode="lin" valueType="num">
                                      <p:cBhvr>
                                        <p:cTn id="98" dur="1000" fill="hold"/>
                                        <p:tgtEl>
                                          <p:spTgt spid="45"/>
                                        </p:tgtEl>
                                        <p:attrNameLst>
                                          <p:attrName>ppt_x</p:attrName>
                                        </p:attrNameLst>
                                      </p:cBhvr>
                                      <p:tavLst>
                                        <p:tav tm="0">
                                          <p:val>
                                            <p:strVal val="#ppt_x"/>
                                          </p:val>
                                        </p:tav>
                                        <p:tav tm="100000">
                                          <p:val>
                                            <p:strVal val="#ppt_x"/>
                                          </p:val>
                                        </p:tav>
                                      </p:tavLst>
                                    </p:anim>
                                    <p:anim calcmode="lin" valueType="num">
                                      <p:cBhvr>
                                        <p:cTn id="99" dur="1000" fill="hold"/>
                                        <p:tgtEl>
                                          <p:spTgt spid="4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1000"/>
                                        <p:tgtEl>
                                          <p:spTgt spid="50"/>
                                        </p:tgtEl>
                                      </p:cBhvr>
                                    </p:animEffect>
                                    <p:anim calcmode="lin" valueType="num">
                                      <p:cBhvr>
                                        <p:cTn id="113" dur="1000" fill="hold"/>
                                        <p:tgtEl>
                                          <p:spTgt spid="50"/>
                                        </p:tgtEl>
                                        <p:attrNameLst>
                                          <p:attrName>ppt_x</p:attrName>
                                        </p:attrNameLst>
                                      </p:cBhvr>
                                      <p:tavLst>
                                        <p:tav tm="0">
                                          <p:val>
                                            <p:strVal val="#ppt_x"/>
                                          </p:val>
                                        </p:tav>
                                        <p:tav tm="100000">
                                          <p:val>
                                            <p:strVal val="#ppt_x"/>
                                          </p:val>
                                        </p:tav>
                                      </p:tavLst>
                                    </p:anim>
                                    <p:anim calcmode="lin" valueType="num">
                                      <p:cBhvr>
                                        <p:cTn id="114" dur="1000" fill="hold"/>
                                        <p:tgtEl>
                                          <p:spTgt spid="5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1000"/>
                                        <p:tgtEl>
                                          <p:spTgt spid="51"/>
                                        </p:tgtEl>
                                      </p:cBhvr>
                                    </p:animEffect>
                                    <p:anim calcmode="lin" valueType="num">
                                      <p:cBhvr>
                                        <p:cTn id="118" dur="1000" fill="hold"/>
                                        <p:tgtEl>
                                          <p:spTgt spid="51"/>
                                        </p:tgtEl>
                                        <p:attrNameLst>
                                          <p:attrName>ppt_x</p:attrName>
                                        </p:attrNameLst>
                                      </p:cBhvr>
                                      <p:tavLst>
                                        <p:tav tm="0">
                                          <p:val>
                                            <p:strVal val="#ppt_x"/>
                                          </p:val>
                                        </p:tav>
                                        <p:tav tm="100000">
                                          <p:val>
                                            <p:strVal val="#ppt_x"/>
                                          </p:val>
                                        </p:tav>
                                      </p:tavLst>
                                    </p:anim>
                                    <p:anim calcmode="lin" valueType="num">
                                      <p:cBhvr>
                                        <p:cTn id="119" dur="1000" fill="hold"/>
                                        <p:tgtEl>
                                          <p:spTgt spid="5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1000"/>
                                        <p:tgtEl>
                                          <p:spTgt spid="52"/>
                                        </p:tgtEl>
                                      </p:cBhvr>
                                    </p:animEffect>
                                    <p:anim calcmode="lin" valueType="num">
                                      <p:cBhvr>
                                        <p:cTn id="123" dur="1000" fill="hold"/>
                                        <p:tgtEl>
                                          <p:spTgt spid="52"/>
                                        </p:tgtEl>
                                        <p:attrNameLst>
                                          <p:attrName>ppt_x</p:attrName>
                                        </p:attrNameLst>
                                      </p:cBhvr>
                                      <p:tavLst>
                                        <p:tav tm="0">
                                          <p:val>
                                            <p:strVal val="#ppt_x"/>
                                          </p:val>
                                        </p:tav>
                                        <p:tav tm="100000">
                                          <p:val>
                                            <p:strVal val="#ppt_x"/>
                                          </p:val>
                                        </p:tav>
                                      </p:tavLst>
                                    </p:anim>
                                    <p:anim calcmode="lin" valueType="num">
                                      <p:cBhvr>
                                        <p:cTn id="124" dur="1000" fill="hold"/>
                                        <p:tgtEl>
                                          <p:spTgt spid="5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1000"/>
                                        <p:tgtEl>
                                          <p:spTgt spid="53"/>
                                        </p:tgtEl>
                                      </p:cBhvr>
                                    </p:animEffect>
                                    <p:anim calcmode="lin" valueType="num">
                                      <p:cBhvr>
                                        <p:cTn id="128" dur="1000" fill="hold"/>
                                        <p:tgtEl>
                                          <p:spTgt spid="53"/>
                                        </p:tgtEl>
                                        <p:attrNameLst>
                                          <p:attrName>ppt_x</p:attrName>
                                        </p:attrNameLst>
                                      </p:cBhvr>
                                      <p:tavLst>
                                        <p:tav tm="0">
                                          <p:val>
                                            <p:strVal val="#ppt_x"/>
                                          </p:val>
                                        </p:tav>
                                        <p:tav tm="100000">
                                          <p:val>
                                            <p:strVal val="#ppt_x"/>
                                          </p:val>
                                        </p:tav>
                                      </p:tavLst>
                                    </p:anim>
                                    <p:anim calcmode="lin" valueType="num">
                                      <p:cBhvr>
                                        <p:cTn id="129" dur="1000" fill="hold"/>
                                        <p:tgtEl>
                                          <p:spTgt spid="5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1000"/>
                                        <p:tgtEl>
                                          <p:spTgt spid="54"/>
                                        </p:tgtEl>
                                      </p:cBhvr>
                                    </p:animEffect>
                                    <p:anim calcmode="lin" valueType="num">
                                      <p:cBhvr>
                                        <p:cTn id="133" dur="1000" fill="hold"/>
                                        <p:tgtEl>
                                          <p:spTgt spid="54"/>
                                        </p:tgtEl>
                                        <p:attrNameLst>
                                          <p:attrName>ppt_x</p:attrName>
                                        </p:attrNameLst>
                                      </p:cBhvr>
                                      <p:tavLst>
                                        <p:tav tm="0">
                                          <p:val>
                                            <p:strVal val="#ppt_x"/>
                                          </p:val>
                                        </p:tav>
                                        <p:tav tm="100000">
                                          <p:val>
                                            <p:strVal val="#ppt_x"/>
                                          </p:val>
                                        </p:tav>
                                      </p:tavLst>
                                    </p:anim>
                                    <p:anim calcmode="lin" valueType="num">
                                      <p:cBhvr>
                                        <p:cTn id="134" dur="1000" fill="hold"/>
                                        <p:tgtEl>
                                          <p:spTgt spid="54"/>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1000"/>
                                        <p:tgtEl>
                                          <p:spTgt spid="55"/>
                                        </p:tgtEl>
                                      </p:cBhvr>
                                    </p:animEffect>
                                    <p:anim calcmode="lin" valueType="num">
                                      <p:cBhvr>
                                        <p:cTn id="138" dur="1000" fill="hold"/>
                                        <p:tgtEl>
                                          <p:spTgt spid="55"/>
                                        </p:tgtEl>
                                        <p:attrNameLst>
                                          <p:attrName>ppt_x</p:attrName>
                                        </p:attrNameLst>
                                      </p:cBhvr>
                                      <p:tavLst>
                                        <p:tav tm="0">
                                          <p:val>
                                            <p:strVal val="#ppt_x"/>
                                          </p:val>
                                        </p:tav>
                                        <p:tav tm="100000">
                                          <p:val>
                                            <p:strVal val="#ppt_x"/>
                                          </p:val>
                                        </p:tav>
                                      </p:tavLst>
                                    </p:anim>
                                    <p:anim calcmode="lin" valueType="num">
                                      <p:cBhvr>
                                        <p:cTn id="139" dur="1000" fill="hold"/>
                                        <p:tgtEl>
                                          <p:spTgt spid="5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fade">
                                      <p:cBhvr>
                                        <p:cTn id="142" dur="1000"/>
                                        <p:tgtEl>
                                          <p:spTgt spid="56"/>
                                        </p:tgtEl>
                                      </p:cBhvr>
                                    </p:animEffect>
                                    <p:anim calcmode="lin" valueType="num">
                                      <p:cBhvr>
                                        <p:cTn id="143" dur="1000" fill="hold"/>
                                        <p:tgtEl>
                                          <p:spTgt spid="56"/>
                                        </p:tgtEl>
                                        <p:attrNameLst>
                                          <p:attrName>ppt_x</p:attrName>
                                        </p:attrNameLst>
                                      </p:cBhvr>
                                      <p:tavLst>
                                        <p:tav tm="0">
                                          <p:val>
                                            <p:strVal val="#ppt_x"/>
                                          </p:val>
                                        </p:tav>
                                        <p:tav tm="100000">
                                          <p:val>
                                            <p:strVal val="#ppt_x"/>
                                          </p:val>
                                        </p:tav>
                                      </p:tavLst>
                                    </p:anim>
                                    <p:anim calcmode="lin" valueType="num">
                                      <p:cBhvr>
                                        <p:cTn id="144" dur="1000" fill="hold"/>
                                        <p:tgtEl>
                                          <p:spTgt spid="5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1000"/>
                                        <p:tgtEl>
                                          <p:spTgt spid="57"/>
                                        </p:tgtEl>
                                      </p:cBhvr>
                                    </p:animEffect>
                                    <p:anim calcmode="lin" valueType="num">
                                      <p:cBhvr>
                                        <p:cTn id="148" dur="1000" fill="hold"/>
                                        <p:tgtEl>
                                          <p:spTgt spid="57"/>
                                        </p:tgtEl>
                                        <p:attrNameLst>
                                          <p:attrName>ppt_x</p:attrName>
                                        </p:attrNameLst>
                                      </p:cBhvr>
                                      <p:tavLst>
                                        <p:tav tm="0">
                                          <p:val>
                                            <p:strVal val="#ppt_x"/>
                                          </p:val>
                                        </p:tav>
                                        <p:tav tm="100000">
                                          <p:val>
                                            <p:strVal val="#ppt_x"/>
                                          </p:val>
                                        </p:tav>
                                      </p:tavLst>
                                    </p:anim>
                                    <p:anim calcmode="lin" valueType="num">
                                      <p:cBhvr>
                                        <p:cTn id="149" dur="1000" fill="hold"/>
                                        <p:tgtEl>
                                          <p:spTgt spid="5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43"/>
                                        </p:tgtEl>
                                        <p:attrNameLst>
                                          <p:attrName>style.visibility</p:attrName>
                                        </p:attrNameLst>
                                      </p:cBhvr>
                                      <p:to>
                                        <p:strVal val="visible"/>
                                      </p:to>
                                    </p:set>
                                    <p:animEffect transition="in" filter="barn(inVertical)">
                                      <p:cBhvr>
                                        <p:cTn id="159" dur="500"/>
                                        <p:tgtEl>
                                          <p:spTgt spid="43"/>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34"/>
                                        </p:tgtEl>
                                        <p:attrNameLst>
                                          <p:attrName>style.visibility</p:attrName>
                                        </p:attrNameLst>
                                      </p:cBhvr>
                                      <p:to>
                                        <p:strVal val="visible"/>
                                      </p:to>
                                    </p:set>
                                    <p:animEffect transition="in" filter="barn(inVertical)">
                                      <p:cBhvr>
                                        <p:cTn id="164" dur="500"/>
                                        <p:tgtEl>
                                          <p:spTgt spid="34"/>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21" fill="hold" grpId="0" nodeType="click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grpId="0" nodeType="clickEffect">
                                  <p:stCondLst>
                                    <p:cond delay="0"/>
                                  </p:stCondLst>
                                  <p:childTnLst>
                                    <p:set>
                                      <p:cBhvr>
                                        <p:cTn id="173" dur="1" fill="hold">
                                          <p:stCondLst>
                                            <p:cond delay="0"/>
                                          </p:stCondLst>
                                        </p:cTn>
                                        <p:tgtEl>
                                          <p:spTgt spid="37"/>
                                        </p:tgtEl>
                                        <p:attrNameLst>
                                          <p:attrName>style.visibility</p:attrName>
                                        </p:attrNameLst>
                                      </p:cBhvr>
                                      <p:to>
                                        <p:strVal val="visible"/>
                                      </p:to>
                                    </p:set>
                                    <p:animEffect transition="in" filter="barn(inVertical)">
                                      <p:cBhvr>
                                        <p:cTn id="1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P spid="22" grpId="0" animBg="1"/>
      <p:bldP spid="23" grpId="0" animBg="1"/>
      <p:bldP spid="26" grpId="0" animBg="1"/>
      <p:bldP spid="27" grpId="0" animBg="1"/>
      <p:bldP spid="28" grpId="0" animBg="1"/>
      <p:bldP spid="34" grpId="0" animBg="1"/>
      <p:bldP spid="37" grpId="0" animBg="1"/>
      <p:bldP spid="40" grpId="0" animBg="1"/>
      <p:bldP spid="43" grpId="0" animBg="1"/>
      <p:bldP spid="45" grpId="0" animBg="1"/>
      <p:bldP spid="47" grpId="0" animBg="1"/>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ound Same Side Corner Rectangle 11">
            <a:extLst>
              <a:ext uri="{FF2B5EF4-FFF2-40B4-BE49-F238E27FC236}">
                <a16:creationId xmlns:a16="http://schemas.microsoft.com/office/drawing/2014/main" id="{085FBBB5-4299-42DB-A0D5-299D48781A5C}"/>
              </a:ext>
            </a:extLst>
          </p:cNvPr>
          <p:cNvSpPr/>
          <p:nvPr/>
        </p:nvSpPr>
        <p:spPr>
          <a:xfrm rot="14051618" flipH="1">
            <a:off x="9822018" y="4501093"/>
            <a:ext cx="1877147" cy="159427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10" name="Straight Arrow Connector 9">
            <a:extLst>
              <a:ext uri="{FF2B5EF4-FFF2-40B4-BE49-F238E27FC236}">
                <a16:creationId xmlns:a16="http://schemas.microsoft.com/office/drawing/2014/main" id="{A4EEA67F-70D5-4422-9CF1-5330888C9053}"/>
              </a:ext>
            </a:extLst>
          </p:cNvPr>
          <p:cNvCxnSpPr>
            <a:cxnSpLocks/>
          </p:cNvCxnSpPr>
          <p:nvPr/>
        </p:nvCxnSpPr>
        <p:spPr>
          <a:xfrm flipH="1">
            <a:off x="8375702" y="5080698"/>
            <a:ext cx="1463040" cy="0"/>
          </a:xfrm>
          <a:prstGeom prst="straightConnector1">
            <a:avLst/>
          </a:prstGeom>
          <a:ln w="15875">
            <a:tailEnd type="ova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1"/>
            <a:ext cx="12191999" cy="6561423"/>
          </a:xfrm>
        </p:spPr>
      </p:pic>
      <p:sp>
        <p:nvSpPr>
          <p:cNvPr id="2" name="Rectangle 1"/>
          <p:cNvSpPr/>
          <p:nvPr/>
        </p:nvSpPr>
        <p:spPr>
          <a:xfrm>
            <a:off x="5487871" y="5080698"/>
            <a:ext cx="4350871" cy="769441"/>
          </a:xfrm>
          <a:prstGeom prst="rect">
            <a:avLst/>
          </a:prstGeom>
        </p:spPr>
        <p:txBody>
          <a:bodyPr wrap="none">
            <a:spAutoFit/>
          </a:bodyPr>
          <a:lstStyle/>
          <a:p>
            <a:r>
              <a:rPr lang="en-US" sz="4400" b="1">
                <a:solidFill>
                  <a:schemeClr val="bg1"/>
                </a:solidFill>
              </a:rPr>
              <a:t>1. Sơ đồ tư duy</a:t>
            </a:r>
            <a:endParaRPr lang="en-US" sz="4400" b="1" dirty="0">
              <a:solidFill>
                <a:schemeClr val="bg1"/>
              </a:solidFill>
            </a:endParaRPr>
          </a:p>
        </p:txBody>
      </p:sp>
    </p:spTree>
    <p:extLst>
      <p:ext uri="{BB962C8B-B14F-4D97-AF65-F5344CB8AC3E}">
        <p14:creationId xmlns:p14="http://schemas.microsoft.com/office/powerpoint/2010/main" val="33288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4A2ED83A-70F6-48DE-B575-FFC83B7D91BE}"/>
              </a:ext>
            </a:extLst>
          </p:cNvPr>
          <p:cNvSpPr>
            <a:spLocks noChangeAspect="1"/>
          </p:cNvSpPr>
          <p:nvPr/>
        </p:nvSpPr>
        <p:spPr>
          <a:xfrm>
            <a:off x="3764052" y="3999050"/>
            <a:ext cx="207300" cy="207300"/>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bg1"/>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00F5F36-60D6-4DA8-A69B-7BEFEFF9C19B}"/>
              </a:ext>
            </a:extLst>
          </p:cNvPr>
          <p:cNvSpPr>
            <a:spLocks noChangeAspect="1"/>
          </p:cNvSpPr>
          <p:nvPr/>
        </p:nvSpPr>
        <p:spPr>
          <a:xfrm>
            <a:off x="3932682" y="3366135"/>
            <a:ext cx="351767" cy="351220"/>
          </a:xfrm>
          <a:custGeom>
            <a:avLst/>
            <a:gdLst>
              <a:gd name="connsiteX0" fmla="*/ 426005 w 929299"/>
              <a:gd name="connsiteY0" fmla="*/ 569594 h 927853"/>
              <a:gd name="connsiteX1" fmla="*/ 588882 w 929299"/>
              <a:gd name="connsiteY1" fmla="*/ 569594 h 927853"/>
              <a:gd name="connsiteX2" fmla="*/ 622220 w 929299"/>
              <a:gd name="connsiteY2" fmla="*/ 601979 h 927853"/>
              <a:gd name="connsiteX3" fmla="*/ 586977 w 929299"/>
              <a:gd name="connsiteY3" fmla="*/ 632459 h 927853"/>
              <a:gd name="connsiteX4" fmla="*/ 506967 w 929299"/>
              <a:gd name="connsiteY4" fmla="*/ 632459 h 927853"/>
              <a:gd name="connsiteX5" fmla="*/ 428862 w 929299"/>
              <a:gd name="connsiteY5" fmla="*/ 632459 h 927853"/>
              <a:gd name="connsiteX6" fmla="*/ 392667 w 929299"/>
              <a:gd name="connsiteY6" fmla="*/ 601027 h 927853"/>
              <a:gd name="connsiteX7" fmla="*/ 426005 w 929299"/>
              <a:gd name="connsiteY7" fmla="*/ 569594 h 927853"/>
              <a:gd name="connsiteX8" fmla="*/ 424100 w 929299"/>
              <a:gd name="connsiteY8" fmla="*/ 399097 h 927853"/>
              <a:gd name="connsiteX9" fmla="*/ 464104 w 929299"/>
              <a:gd name="connsiteY9" fmla="*/ 399097 h 927853"/>
              <a:gd name="connsiteX10" fmla="*/ 504110 w 929299"/>
              <a:gd name="connsiteY10" fmla="*/ 399097 h 927853"/>
              <a:gd name="connsiteX11" fmla="*/ 535542 w 929299"/>
              <a:gd name="connsiteY11" fmla="*/ 430530 h 927853"/>
              <a:gd name="connsiteX12" fmla="*/ 506015 w 929299"/>
              <a:gd name="connsiteY12" fmla="*/ 461010 h 927853"/>
              <a:gd name="connsiteX13" fmla="*/ 423147 w 929299"/>
              <a:gd name="connsiteY13" fmla="*/ 461010 h 927853"/>
              <a:gd name="connsiteX14" fmla="*/ 392667 w 929299"/>
              <a:gd name="connsiteY14" fmla="*/ 429577 h 927853"/>
              <a:gd name="connsiteX15" fmla="*/ 424100 w 929299"/>
              <a:gd name="connsiteY15" fmla="*/ 399097 h 927853"/>
              <a:gd name="connsiteX16" fmla="*/ 414575 w 929299"/>
              <a:gd name="connsiteY16" fmla="*/ 282893 h 927853"/>
              <a:gd name="connsiteX17" fmla="*/ 274557 w 929299"/>
              <a:gd name="connsiteY17" fmla="*/ 421005 h 927853"/>
              <a:gd name="connsiteX18" fmla="*/ 274557 w 929299"/>
              <a:gd name="connsiteY18" fmla="*/ 608648 h 927853"/>
              <a:gd name="connsiteX19" fmla="*/ 400287 w 929299"/>
              <a:gd name="connsiteY19" fmla="*/ 746760 h 927853"/>
              <a:gd name="connsiteX20" fmla="*/ 497442 w 929299"/>
              <a:gd name="connsiteY20" fmla="*/ 749618 h 927853"/>
              <a:gd name="connsiteX21" fmla="*/ 585072 w 929299"/>
              <a:gd name="connsiteY21" fmla="*/ 749618 h 927853"/>
              <a:gd name="connsiteX22" fmla="*/ 737472 w 929299"/>
              <a:gd name="connsiteY22" fmla="*/ 611505 h 927853"/>
              <a:gd name="connsiteX23" fmla="*/ 740330 w 929299"/>
              <a:gd name="connsiteY23" fmla="*/ 489585 h 927853"/>
              <a:gd name="connsiteX24" fmla="*/ 710802 w 929299"/>
              <a:gd name="connsiteY24" fmla="*/ 461962 h 927853"/>
              <a:gd name="connsiteX25" fmla="*/ 651747 w 929299"/>
              <a:gd name="connsiteY25" fmla="*/ 406718 h 927853"/>
              <a:gd name="connsiteX26" fmla="*/ 510777 w 929299"/>
              <a:gd name="connsiteY26" fmla="*/ 282893 h 927853"/>
              <a:gd name="connsiteX27" fmla="*/ 414575 w 929299"/>
              <a:gd name="connsiteY27" fmla="*/ 282893 h 927853"/>
              <a:gd name="connsiteX28" fmla="*/ 163115 w 929299"/>
              <a:gd name="connsiteY28" fmla="*/ 0 h 927853"/>
              <a:gd name="connsiteX29" fmla="*/ 767952 w 929299"/>
              <a:gd name="connsiteY29" fmla="*/ 0 h 927853"/>
              <a:gd name="connsiteX30" fmla="*/ 927972 w 929299"/>
              <a:gd name="connsiteY30" fmla="*/ 155257 h 927853"/>
              <a:gd name="connsiteX31" fmla="*/ 927020 w 929299"/>
              <a:gd name="connsiteY31" fmla="*/ 776287 h 927853"/>
              <a:gd name="connsiteX32" fmla="*/ 770810 w 929299"/>
              <a:gd name="connsiteY32" fmla="*/ 926782 h 927853"/>
              <a:gd name="connsiteX33" fmla="*/ 463152 w 929299"/>
              <a:gd name="connsiteY33" fmla="*/ 926782 h 927853"/>
              <a:gd name="connsiteX34" fmla="*/ 162162 w 929299"/>
              <a:gd name="connsiteY34" fmla="*/ 927735 h 927853"/>
              <a:gd name="connsiteX35" fmla="*/ 237 w 929299"/>
              <a:gd name="connsiteY35" fmla="*/ 771525 h 927853"/>
              <a:gd name="connsiteX36" fmla="*/ 1190 w 929299"/>
              <a:gd name="connsiteY36" fmla="*/ 155257 h 927853"/>
              <a:gd name="connsiteX37" fmla="*/ 163115 w 929299"/>
              <a:gd name="connsiteY37" fmla="*/ 0 h 9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9299" h="927853">
                <a:moveTo>
                  <a:pt x="426005" y="569594"/>
                </a:moveTo>
                <a:cubicBezTo>
                  <a:pt x="480297" y="568642"/>
                  <a:pt x="534590" y="568642"/>
                  <a:pt x="588882" y="569594"/>
                </a:cubicBezTo>
                <a:cubicBezTo>
                  <a:pt x="608885" y="569594"/>
                  <a:pt x="622220" y="584834"/>
                  <a:pt x="622220" y="601979"/>
                </a:cubicBezTo>
                <a:cubicBezTo>
                  <a:pt x="621267" y="619124"/>
                  <a:pt x="606980" y="631507"/>
                  <a:pt x="586977" y="632459"/>
                </a:cubicBezTo>
                <a:cubicBezTo>
                  <a:pt x="560307" y="633412"/>
                  <a:pt x="533637" y="632459"/>
                  <a:pt x="506967" y="632459"/>
                </a:cubicBezTo>
                <a:cubicBezTo>
                  <a:pt x="481250" y="632459"/>
                  <a:pt x="454580" y="633412"/>
                  <a:pt x="428862" y="632459"/>
                </a:cubicBezTo>
                <a:cubicBezTo>
                  <a:pt x="406002" y="631507"/>
                  <a:pt x="392667" y="619124"/>
                  <a:pt x="392667" y="601027"/>
                </a:cubicBezTo>
                <a:cubicBezTo>
                  <a:pt x="392667" y="583882"/>
                  <a:pt x="405050" y="569594"/>
                  <a:pt x="426005" y="569594"/>
                </a:cubicBezTo>
                <a:close/>
                <a:moveTo>
                  <a:pt x="424100" y="399097"/>
                </a:moveTo>
                <a:cubicBezTo>
                  <a:pt x="437435" y="398145"/>
                  <a:pt x="450770" y="399097"/>
                  <a:pt x="464104" y="399097"/>
                </a:cubicBezTo>
                <a:cubicBezTo>
                  <a:pt x="477440" y="399097"/>
                  <a:pt x="490775" y="398145"/>
                  <a:pt x="504110" y="399097"/>
                </a:cubicBezTo>
                <a:cubicBezTo>
                  <a:pt x="523160" y="401002"/>
                  <a:pt x="535542" y="411480"/>
                  <a:pt x="535542" y="430530"/>
                </a:cubicBezTo>
                <a:cubicBezTo>
                  <a:pt x="535542" y="448627"/>
                  <a:pt x="523160" y="460057"/>
                  <a:pt x="506015" y="461010"/>
                </a:cubicBezTo>
                <a:cubicBezTo>
                  <a:pt x="478392" y="462915"/>
                  <a:pt x="450770" y="462915"/>
                  <a:pt x="423147" y="461010"/>
                </a:cubicBezTo>
                <a:cubicBezTo>
                  <a:pt x="405050" y="459105"/>
                  <a:pt x="391715" y="448627"/>
                  <a:pt x="392667" y="429577"/>
                </a:cubicBezTo>
                <a:cubicBezTo>
                  <a:pt x="392667" y="409575"/>
                  <a:pt x="406002" y="400050"/>
                  <a:pt x="424100" y="399097"/>
                </a:cubicBezTo>
                <a:close/>
                <a:moveTo>
                  <a:pt x="414575" y="282893"/>
                </a:moveTo>
                <a:cubicBezTo>
                  <a:pt x="338375" y="284798"/>
                  <a:pt x="276462" y="345757"/>
                  <a:pt x="274557" y="421005"/>
                </a:cubicBezTo>
                <a:cubicBezTo>
                  <a:pt x="272652" y="483870"/>
                  <a:pt x="272652" y="545782"/>
                  <a:pt x="274557" y="608648"/>
                </a:cubicBezTo>
                <a:cubicBezTo>
                  <a:pt x="276462" y="680085"/>
                  <a:pt x="330755" y="736282"/>
                  <a:pt x="400287" y="746760"/>
                </a:cubicBezTo>
                <a:cubicBezTo>
                  <a:pt x="434577" y="751523"/>
                  <a:pt x="469820" y="748665"/>
                  <a:pt x="497442" y="749618"/>
                </a:cubicBezTo>
                <a:cubicBezTo>
                  <a:pt x="531732" y="749618"/>
                  <a:pt x="558402" y="750570"/>
                  <a:pt x="585072" y="749618"/>
                </a:cubicBezTo>
                <a:cubicBezTo>
                  <a:pt x="670797" y="746760"/>
                  <a:pt x="726042" y="697230"/>
                  <a:pt x="737472" y="611505"/>
                </a:cubicBezTo>
                <a:cubicBezTo>
                  <a:pt x="742235" y="571500"/>
                  <a:pt x="739377" y="530543"/>
                  <a:pt x="740330" y="489585"/>
                </a:cubicBezTo>
                <a:cubicBezTo>
                  <a:pt x="741282" y="469582"/>
                  <a:pt x="729852" y="462915"/>
                  <a:pt x="710802" y="461962"/>
                </a:cubicBezTo>
                <a:cubicBezTo>
                  <a:pt x="660320" y="460057"/>
                  <a:pt x="658415" y="456248"/>
                  <a:pt x="651747" y="406718"/>
                </a:cubicBezTo>
                <a:cubicBezTo>
                  <a:pt x="642222" y="336232"/>
                  <a:pt x="582215" y="282893"/>
                  <a:pt x="510777" y="282893"/>
                </a:cubicBezTo>
                <a:cubicBezTo>
                  <a:pt x="478392" y="281940"/>
                  <a:pt x="446960" y="281940"/>
                  <a:pt x="414575" y="282893"/>
                </a:cubicBezTo>
                <a:close/>
                <a:moveTo>
                  <a:pt x="163115" y="0"/>
                </a:moveTo>
                <a:cubicBezTo>
                  <a:pt x="365045" y="0"/>
                  <a:pt x="566022" y="0"/>
                  <a:pt x="767952" y="0"/>
                </a:cubicBezTo>
                <a:cubicBezTo>
                  <a:pt x="867012" y="952"/>
                  <a:pt x="927020" y="56198"/>
                  <a:pt x="927972" y="155257"/>
                </a:cubicBezTo>
                <a:cubicBezTo>
                  <a:pt x="929877" y="362903"/>
                  <a:pt x="929877" y="569595"/>
                  <a:pt x="927020" y="776287"/>
                </a:cubicBezTo>
                <a:cubicBezTo>
                  <a:pt x="926067" y="871537"/>
                  <a:pt x="866060" y="926782"/>
                  <a:pt x="770810" y="926782"/>
                </a:cubicBezTo>
                <a:cubicBezTo>
                  <a:pt x="668892" y="926782"/>
                  <a:pt x="566022" y="926782"/>
                  <a:pt x="463152" y="926782"/>
                </a:cubicBezTo>
                <a:cubicBezTo>
                  <a:pt x="363140" y="926782"/>
                  <a:pt x="262175" y="923925"/>
                  <a:pt x="162162" y="927735"/>
                </a:cubicBezTo>
                <a:cubicBezTo>
                  <a:pt x="84057" y="930593"/>
                  <a:pt x="237" y="882015"/>
                  <a:pt x="237" y="771525"/>
                </a:cubicBezTo>
                <a:cubicBezTo>
                  <a:pt x="237" y="565785"/>
                  <a:pt x="-715" y="360998"/>
                  <a:pt x="1190" y="155257"/>
                </a:cubicBezTo>
                <a:cubicBezTo>
                  <a:pt x="2142" y="55245"/>
                  <a:pt x="62150" y="0"/>
                  <a:pt x="163115" y="0"/>
                </a:cubicBezTo>
                <a:close/>
              </a:path>
            </a:pathLst>
          </a:custGeom>
          <a:solidFill>
            <a:schemeClr val="bg1"/>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2BE16D2-EF8D-404C-AD48-448E47B2D368}"/>
              </a:ext>
            </a:extLst>
          </p:cNvPr>
          <p:cNvSpPr>
            <a:spLocks noChangeAspect="1"/>
          </p:cNvSpPr>
          <p:nvPr/>
        </p:nvSpPr>
        <p:spPr>
          <a:xfrm>
            <a:off x="4613744" y="4052977"/>
            <a:ext cx="352570" cy="351220"/>
          </a:xfrm>
          <a:custGeom>
            <a:avLst/>
            <a:gdLst>
              <a:gd name="connsiteX0" fmla="*/ 493305 w 930304"/>
              <a:gd name="connsiteY0" fmla="*/ 525380 h 926740"/>
              <a:gd name="connsiteX1" fmla="*/ 502115 w 930304"/>
              <a:gd name="connsiteY1" fmla="*/ 538358 h 926740"/>
              <a:gd name="connsiteX2" fmla="*/ 547835 w 930304"/>
              <a:gd name="connsiteY2" fmla="*/ 704093 h 926740"/>
              <a:gd name="connsiteX3" fmla="*/ 532596 w 930304"/>
              <a:gd name="connsiteY3" fmla="*/ 730763 h 926740"/>
              <a:gd name="connsiteX4" fmla="*/ 450681 w 930304"/>
              <a:gd name="connsiteY4" fmla="*/ 746003 h 926740"/>
              <a:gd name="connsiteX5" fmla="*/ 300185 w 930304"/>
              <a:gd name="connsiteY5" fmla="*/ 701235 h 926740"/>
              <a:gd name="connsiteX6" fmla="*/ 293518 w 930304"/>
              <a:gd name="connsiteY6" fmla="*/ 668850 h 926740"/>
              <a:gd name="connsiteX7" fmla="*/ 477350 w 930304"/>
              <a:gd name="connsiteY7" fmla="*/ 525975 h 926740"/>
              <a:gd name="connsiteX8" fmla="*/ 493305 w 930304"/>
              <a:gd name="connsiteY8" fmla="*/ 525380 h 926740"/>
              <a:gd name="connsiteX9" fmla="*/ 592603 w 930304"/>
              <a:gd name="connsiteY9" fmla="*/ 502163 h 926740"/>
              <a:gd name="connsiteX10" fmla="*/ 686901 w 930304"/>
              <a:gd name="connsiteY10" fmla="*/ 513593 h 926740"/>
              <a:gd name="connsiteX11" fmla="*/ 704046 w 930304"/>
              <a:gd name="connsiteY11" fmla="*/ 540263 h 926740"/>
              <a:gd name="connsiteX12" fmla="*/ 609748 w 930304"/>
              <a:gd name="connsiteY12" fmla="*/ 687901 h 926740"/>
              <a:gd name="connsiteX13" fmla="*/ 586888 w 930304"/>
              <a:gd name="connsiteY13" fmla="*/ 680281 h 926740"/>
              <a:gd name="connsiteX14" fmla="*/ 544978 w 930304"/>
              <a:gd name="connsiteY14" fmla="*/ 525976 h 926740"/>
              <a:gd name="connsiteX15" fmla="*/ 556408 w 930304"/>
              <a:gd name="connsiteY15" fmla="*/ 505973 h 926740"/>
              <a:gd name="connsiteX16" fmla="*/ 592603 w 930304"/>
              <a:gd name="connsiteY16" fmla="*/ 502163 h 926740"/>
              <a:gd name="connsiteX17" fmla="*/ 442108 w 930304"/>
              <a:gd name="connsiteY17" fmla="*/ 435488 h 926740"/>
              <a:gd name="connsiteX18" fmla="*/ 472587 w 930304"/>
              <a:gd name="connsiteY18" fmla="*/ 467873 h 926740"/>
              <a:gd name="connsiteX19" fmla="*/ 459252 w 930304"/>
              <a:gd name="connsiteY19" fmla="*/ 486923 h 926740"/>
              <a:gd name="connsiteX20" fmla="*/ 266847 w 930304"/>
              <a:gd name="connsiteY20" fmla="*/ 639323 h 926740"/>
              <a:gd name="connsiteX21" fmla="*/ 237320 w 930304"/>
              <a:gd name="connsiteY21" fmla="*/ 640276 h 926740"/>
              <a:gd name="connsiteX22" fmla="*/ 183027 w 930304"/>
              <a:gd name="connsiteY22" fmla="*/ 491686 h 926740"/>
              <a:gd name="connsiteX23" fmla="*/ 204935 w 930304"/>
              <a:gd name="connsiteY23" fmla="*/ 468826 h 926740"/>
              <a:gd name="connsiteX24" fmla="*/ 442108 w 930304"/>
              <a:gd name="connsiteY24" fmla="*/ 435488 h 926740"/>
              <a:gd name="connsiteX25" fmla="*/ 647133 w 930304"/>
              <a:gd name="connsiteY25" fmla="*/ 317259 h 926740"/>
              <a:gd name="connsiteX26" fmla="*/ 660230 w 930304"/>
              <a:gd name="connsiteY26" fmla="*/ 324046 h 926740"/>
              <a:gd name="connsiteX27" fmla="*/ 711665 w 930304"/>
              <a:gd name="connsiteY27" fmla="*/ 468826 h 926740"/>
              <a:gd name="connsiteX28" fmla="*/ 693567 w 930304"/>
              <a:gd name="connsiteY28" fmla="*/ 477398 h 926740"/>
              <a:gd name="connsiteX29" fmla="*/ 535452 w 930304"/>
              <a:gd name="connsiteY29" fmla="*/ 470731 h 926740"/>
              <a:gd name="connsiteX30" fmla="*/ 519260 w 930304"/>
              <a:gd name="connsiteY30" fmla="*/ 458348 h 926740"/>
              <a:gd name="connsiteX31" fmla="*/ 537357 w 930304"/>
              <a:gd name="connsiteY31" fmla="*/ 399293 h 926740"/>
              <a:gd name="connsiteX32" fmla="*/ 635465 w 930304"/>
              <a:gd name="connsiteY32" fmla="*/ 326903 h 926740"/>
              <a:gd name="connsiteX33" fmla="*/ 647133 w 930304"/>
              <a:gd name="connsiteY33" fmla="*/ 317259 h 926740"/>
              <a:gd name="connsiteX34" fmla="*/ 334475 w 930304"/>
              <a:gd name="connsiteY34" fmla="*/ 245226 h 926740"/>
              <a:gd name="connsiteX35" fmla="*/ 348762 w 930304"/>
              <a:gd name="connsiteY35" fmla="*/ 256418 h 926740"/>
              <a:gd name="connsiteX36" fmla="*/ 425915 w 930304"/>
              <a:gd name="connsiteY36" fmla="*/ 376433 h 926740"/>
              <a:gd name="connsiteX37" fmla="*/ 414484 w 930304"/>
              <a:gd name="connsiteY37" fmla="*/ 402150 h 926740"/>
              <a:gd name="connsiteX38" fmla="*/ 239224 w 930304"/>
              <a:gd name="connsiteY38" fmla="*/ 427868 h 926740"/>
              <a:gd name="connsiteX39" fmla="*/ 200172 w 930304"/>
              <a:gd name="connsiteY39" fmla="*/ 387863 h 926740"/>
              <a:gd name="connsiteX40" fmla="*/ 317330 w 930304"/>
              <a:gd name="connsiteY40" fmla="*/ 249750 h 926740"/>
              <a:gd name="connsiteX41" fmla="*/ 334475 w 930304"/>
              <a:gd name="connsiteY41" fmla="*/ 245226 h 926740"/>
              <a:gd name="connsiteX42" fmla="*/ 447822 w 930304"/>
              <a:gd name="connsiteY42" fmla="*/ 216413 h 926740"/>
              <a:gd name="connsiteX43" fmla="*/ 608795 w 930304"/>
              <a:gd name="connsiteY43" fmla="*/ 271658 h 926740"/>
              <a:gd name="connsiteX44" fmla="*/ 611652 w 930304"/>
              <a:gd name="connsiteY44" fmla="*/ 300233 h 926740"/>
              <a:gd name="connsiteX45" fmla="*/ 497352 w 930304"/>
              <a:gd name="connsiteY45" fmla="*/ 376433 h 926740"/>
              <a:gd name="connsiteX46" fmla="*/ 475445 w 930304"/>
              <a:gd name="connsiteY46" fmla="*/ 368813 h 926740"/>
              <a:gd name="connsiteX47" fmla="*/ 392577 w 930304"/>
              <a:gd name="connsiteY47" fmla="*/ 239273 h 926740"/>
              <a:gd name="connsiteX48" fmla="*/ 401150 w 930304"/>
              <a:gd name="connsiteY48" fmla="*/ 220223 h 926740"/>
              <a:gd name="connsiteX49" fmla="*/ 447822 w 930304"/>
              <a:gd name="connsiteY49" fmla="*/ 216413 h 926740"/>
              <a:gd name="connsiteX50" fmla="*/ 446870 w 930304"/>
              <a:gd name="connsiteY50" fmla="*/ 177361 h 926740"/>
              <a:gd name="connsiteX51" fmla="*/ 143975 w 930304"/>
              <a:gd name="connsiteY51" fmla="*/ 478351 h 926740"/>
              <a:gd name="connsiteX52" fmla="*/ 448775 w 930304"/>
              <a:gd name="connsiteY52" fmla="*/ 783151 h 926740"/>
              <a:gd name="connsiteX53" fmla="*/ 748813 w 930304"/>
              <a:gd name="connsiteY53" fmla="*/ 481208 h 926740"/>
              <a:gd name="connsiteX54" fmla="*/ 446870 w 930304"/>
              <a:gd name="connsiteY54" fmla="*/ 177361 h 926740"/>
              <a:gd name="connsiteX55" fmla="*/ 765005 w 930304"/>
              <a:gd name="connsiteY55" fmla="*/ 196 h 926740"/>
              <a:gd name="connsiteX56" fmla="*/ 928835 w 930304"/>
              <a:gd name="connsiteY56" fmla="*/ 163073 h 926740"/>
              <a:gd name="connsiteX57" fmla="*/ 928835 w 930304"/>
              <a:gd name="connsiteY57" fmla="*/ 551693 h 926740"/>
              <a:gd name="connsiteX58" fmla="*/ 925977 w 930304"/>
              <a:gd name="connsiteY58" fmla="*/ 789818 h 926740"/>
              <a:gd name="connsiteX59" fmla="*/ 778340 w 930304"/>
              <a:gd name="connsiteY59" fmla="*/ 926026 h 926740"/>
              <a:gd name="connsiteX60" fmla="*/ 151595 w 930304"/>
              <a:gd name="connsiteY60" fmla="*/ 926026 h 926740"/>
              <a:gd name="connsiteX61" fmla="*/ 1100 w 930304"/>
              <a:gd name="connsiteY61" fmla="*/ 770768 h 926740"/>
              <a:gd name="connsiteX62" fmla="*/ 1100 w 930304"/>
              <a:gd name="connsiteY62" fmla="*/ 157358 h 926740"/>
              <a:gd name="connsiteX63" fmla="*/ 111590 w 930304"/>
              <a:gd name="connsiteY63" fmla="*/ 4006 h 926740"/>
              <a:gd name="connsiteX64" fmla="*/ 153500 w 930304"/>
              <a:gd name="connsiteY64" fmla="*/ 1148 h 926740"/>
              <a:gd name="connsiteX65" fmla="*/ 465920 w 930304"/>
              <a:gd name="connsiteY65" fmla="*/ 1148 h 926740"/>
              <a:gd name="connsiteX66" fmla="*/ 765005 w 930304"/>
              <a:gd name="connsiteY66" fmla="*/ 196 h 9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304" h="926740">
                <a:moveTo>
                  <a:pt x="493305" y="525380"/>
                </a:moveTo>
                <a:cubicBezTo>
                  <a:pt x="497115" y="527642"/>
                  <a:pt x="499734" y="532167"/>
                  <a:pt x="502115" y="538358"/>
                </a:cubicBezTo>
                <a:cubicBezTo>
                  <a:pt x="521165" y="591698"/>
                  <a:pt x="537358" y="646943"/>
                  <a:pt x="547835" y="704093"/>
                </a:cubicBezTo>
                <a:cubicBezTo>
                  <a:pt x="550693" y="718380"/>
                  <a:pt x="545931" y="726000"/>
                  <a:pt x="532596" y="730763"/>
                </a:cubicBezTo>
                <a:cubicBezTo>
                  <a:pt x="504973" y="739335"/>
                  <a:pt x="476398" y="744098"/>
                  <a:pt x="450681" y="746003"/>
                </a:cubicBezTo>
                <a:cubicBezTo>
                  <a:pt x="394483" y="745050"/>
                  <a:pt x="344953" y="729810"/>
                  <a:pt x="300185" y="701235"/>
                </a:cubicBezTo>
                <a:cubicBezTo>
                  <a:pt x="285898" y="691710"/>
                  <a:pt x="283993" y="683138"/>
                  <a:pt x="293518" y="668850"/>
                </a:cubicBezTo>
                <a:cubicBezTo>
                  <a:pt x="339238" y="600270"/>
                  <a:pt x="402103" y="555503"/>
                  <a:pt x="477350" y="525975"/>
                </a:cubicBezTo>
                <a:cubicBezTo>
                  <a:pt x="484494" y="523118"/>
                  <a:pt x="489495" y="523118"/>
                  <a:pt x="493305" y="525380"/>
                </a:cubicBezTo>
                <a:close/>
                <a:moveTo>
                  <a:pt x="592603" y="502163"/>
                </a:moveTo>
                <a:cubicBezTo>
                  <a:pt x="626893" y="504068"/>
                  <a:pt x="657373" y="506926"/>
                  <a:pt x="686901" y="513593"/>
                </a:cubicBezTo>
                <a:cubicBezTo>
                  <a:pt x="702140" y="517403"/>
                  <a:pt x="708808" y="523118"/>
                  <a:pt x="704046" y="540263"/>
                </a:cubicBezTo>
                <a:cubicBezTo>
                  <a:pt x="688805" y="600271"/>
                  <a:pt x="658326" y="649801"/>
                  <a:pt x="609748" y="687901"/>
                </a:cubicBezTo>
                <a:cubicBezTo>
                  <a:pt x="597365" y="697426"/>
                  <a:pt x="589746" y="697426"/>
                  <a:pt x="586888" y="680281"/>
                </a:cubicBezTo>
                <a:cubicBezTo>
                  <a:pt x="577363" y="627893"/>
                  <a:pt x="562123" y="576458"/>
                  <a:pt x="544978" y="525976"/>
                </a:cubicBezTo>
                <a:cubicBezTo>
                  <a:pt x="541168" y="513593"/>
                  <a:pt x="542121" y="506926"/>
                  <a:pt x="556408" y="505973"/>
                </a:cubicBezTo>
                <a:cubicBezTo>
                  <a:pt x="569743" y="505021"/>
                  <a:pt x="583078" y="503116"/>
                  <a:pt x="592603" y="502163"/>
                </a:cubicBezTo>
                <a:close/>
                <a:moveTo>
                  <a:pt x="442108" y="435488"/>
                </a:moveTo>
                <a:cubicBezTo>
                  <a:pt x="467825" y="427868"/>
                  <a:pt x="464968" y="455491"/>
                  <a:pt x="472587" y="467873"/>
                </a:cubicBezTo>
                <a:cubicBezTo>
                  <a:pt x="481160" y="481208"/>
                  <a:pt x="467825" y="484066"/>
                  <a:pt x="459252" y="486923"/>
                </a:cubicBezTo>
                <a:cubicBezTo>
                  <a:pt x="378290" y="516451"/>
                  <a:pt x="315425" y="568838"/>
                  <a:pt x="266847" y="639323"/>
                </a:cubicBezTo>
                <a:cubicBezTo>
                  <a:pt x="255417" y="654563"/>
                  <a:pt x="248750" y="655516"/>
                  <a:pt x="237320" y="640276"/>
                </a:cubicBezTo>
                <a:cubicBezTo>
                  <a:pt x="206840" y="600271"/>
                  <a:pt x="183980" y="540263"/>
                  <a:pt x="183027" y="491686"/>
                </a:cubicBezTo>
                <a:cubicBezTo>
                  <a:pt x="181122" y="477398"/>
                  <a:pt x="186837" y="469778"/>
                  <a:pt x="204935" y="468826"/>
                </a:cubicBezTo>
                <a:cubicBezTo>
                  <a:pt x="284945" y="465968"/>
                  <a:pt x="364002" y="456443"/>
                  <a:pt x="442108" y="435488"/>
                </a:cubicBezTo>
                <a:close/>
                <a:moveTo>
                  <a:pt x="647133" y="317259"/>
                </a:moveTo>
                <a:cubicBezTo>
                  <a:pt x="651181" y="315950"/>
                  <a:pt x="655468" y="317378"/>
                  <a:pt x="660230" y="324046"/>
                </a:cubicBezTo>
                <a:cubicBezTo>
                  <a:pt x="690710" y="365003"/>
                  <a:pt x="705950" y="411676"/>
                  <a:pt x="711665" y="468826"/>
                </a:cubicBezTo>
                <a:cubicBezTo>
                  <a:pt x="712617" y="476446"/>
                  <a:pt x="704997" y="479303"/>
                  <a:pt x="693567" y="477398"/>
                </a:cubicBezTo>
                <a:cubicBezTo>
                  <a:pt x="641180" y="468826"/>
                  <a:pt x="588792" y="465016"/>
                  <a:pt x="535452" y="470731"/>
                </a:cubicBezTo>
                <a:cubicBezTo>
                  <a:pt x="526880" y="471683"/>
                  <a:pt x="523070" y="465016"/>
                  <a:pt x="519260" y="458348"/>
                </a:cubicBezTo>
                <a:cubicBezTo>
                  <a:pt x="498305" y="419296"/>
                  <a:pt x="498305" y="419296"/>
                  <a:pt x="537357" y="399293"/>
                </a:cubicBezTo>
                <a:cubicBezTo>
                  <a:pt x="573552" y="380243"/>
                  <a:pt x="607842" y="357383"/>
                  <a:pt x="635465" y="326903"/>
                </a:cubicBezTo>
                <a:cubicBezTo>
                  <a:pt x="639275" y="322617"/>
                  <a:pt x="643085" y="318569"/>
                  <a:pt x="647133" y="317259"/>
                </a:cubicBezTo>
                <a:close/>
                <a:moveTo>
                  <a:pt x="334475" y="245226"/>
                </a:moveTo>
                <a:cubicBezTo>
                  <a:pt x="339475" y="246178"/>
                  <a:pt x="343999" y="249750"/>
                  <a:pt x="348762" y="256418"/>
                </a:cubicBezTo>
                <a:cubicBezTo>
                  <a:pt x="375432" y="295470"/>
                  <a:pt x="401149" y="335475"/>
                  <a:pt x="425915" y="376433"/>
                </a:cubicBezTo>
                <a:cubicBezTo>
                  <a:pt x="435440" y="392625"/>
                  <a:pt x="430677" y="398340"/>
                  <a:pt x="414484" y="402150"/>
                </a:cubicBezTo>
                <a:cubicBezTo>
                  <a:pt x="353524" y="416438"/>
                  <a:pt x="291612" y="424058"/>
                  <a:pt x="239224" y="427868"/>
                </a:cubicBezTo>
                <a:cubicBezTo>
                  <a:pt x="184932" y="428820"/>
                  <a:pt x="184932" y="428820"/>
                  <a:pt x="200172" y="387863"/>
                </a:cubicBezTo>
                <a:cubicBezTo>
                  <a:pt x="222080" y="327855"/>
                  <a:pt x="262084" y="282135"/>
                  <a:pt x="317330" y="249750"/>
                </a:cubicBezTo>
                <a:cubicBezTo>
                  <a:pt x="323997" y="245940"/>
                  <a:pt x="329474" y="244273"/>
                  <a:pt x="334475" y="245226"/>
                </a:cubicBezTo>
                <a:close/>
                <a:moveTo>
                  <a:pt x="447822" y="216413"/>
                </a:moveTo>
                <a:cubicBezTo>
                  <a:pt x="507830" y="216413"/>
                  <a:pt x="561170" y="235463"/>
                  <a:pt x="608795" y="271658"/>
                </a:cubicBezTo>
                <a:cubicBezTo>
                  <a:pt x="622130" y="281183"/>
                  <a:pt x="622130" y="288803"/>
                  <a:pt x="611652" y="300233"/>
                </a:cubicBezTo>
                <a:cubicBezTo>
                  <a:pt x="579267" y="334523"/>
                  <a:pt x="540215" y="358336"/>
                  <a:pt x="497352" y="376433"/>
                </a:cubicBezTo>
                <a:cubicBezTo>
                  <a:pt x="487827" y="380243"/>
                  <a:pt x="481160" y="378338"/>
                  <a:pt x="475445" y="368813"/>
                </a:cubicBezTo>
                <a:cubicBezTo>
                  <a:pt x="449727" y="324046"/>
                  <a:pt x="422105" y="280231"/>
                  <a:pt x="392577" y="239273"/>
                </a:cubicBezTo>
                <a:cubicBezTo>
                  <a:pt x="384005" y="227843"/>
                  <a:pt x="387815" y="223081"/>
                  <a:pt x="401150" y="220223"/>
                </a:cubicBezTo>
                <a:cubicBezTo>
                  <a:pt x="416390" y="217366"/>
                  <a:pt x="432582" y="216413"/>
                  <a:pt x="447822" y="216413"/>
                </a:cubicBezTo>
                <a:close/>
                <a:moveTo>
                  <a:pt x="446870" y="177361"/>
                </a:moveTo>
                <a:cubicBezTo>
                  <a:pt x="279230" y="177361"/>
                  <a:pt x="144927" y="310711"/>
                  <a:pt x="143975" y="478351"/>
                </a:cubicBezTo>
                <a:cubicBezTo>
                  <a:pt x="143975" y="646943"/>
                  <a:pt x="280182" y="784103"/>
                  <a:pt x="448775" y="783151"/>
                </a:cubicBezTo>
                <a:cubicBezTo>
                  <a:pt x="613558" y="782198"/>
                  <a:pt x="749765" y="645991"/>
                  <a:pt x="748813" y="481208"/>
                </a:cubicBezTo>
                <a:cubicBezTo>
                  <a:pt x="749765" y="311663"/>
                  <a:pt x="615463" y="177361"/>
                  <a:pt x="446870" y="177361"/>
                </a:cubicBezTo>
                <a:close/>
                <a:moveTo>
                  <a:pt x="765005" y="196"/>
                </a:moveTo>
                <a:cubicBezTo>
                  <a:pt x="849777" y="-3614"/>
                  <a:pt x="929788" y="47821"/>
                  <a:pt x="928835" y="163073"/>
                </a:cubicBezTo>
                <a:cubicBezTo>
                  <a:pt x="927883" y="292613"/>
                  <a:pt x="929788" y="422153"/>
                  <a:pt x="928835" y="551693"/>
                </a:cubicBezTo>
                <a:cubicBezTo>
                  <a:pt x="928835" y="631703"/>
                  <a:pt x="933597" y="710761"/>
                  <a:pt x="925977" y="789818"/>
                </a:cubicBezTo>
                <a:cubicBezTo>
                  <a:pt x="919310" y="873638"/>
                  <a:pt x="862160" y="926026"/>
                  <a:pt x="778340" y="926026"/>
                </a:cubicBezTo>
                <a:cubicBezTo>
                  <a:pt x="569742" y="926978"/>
                  <a:pt x="360192" y="926978"/>
                  <a:pt x="151595" y="926026"/>
                </a:cubicBezTo>
                <a:cubicBezTo>
                  <a:pt x="61107" y="926026"/>
                  <a:pt x="2052" y="866018"/>
                  <a:pt x="1100" y="770768"/>
                </a:cubicBezTo>
                <a:cubicBezTo>
                  <a:pt x="-805" y="566933"/>
                  <a:pt x="147" y="362146"/>
                  <a:pt x="1100" y="157358"/>
                </a:cubicBezTo>
                <a:cubicBezTo>
                  <a:pt x="1100" y="74491"/>
                  <a:pt x="42057" y="22103"/>
                  <a:pt x="111590" y="4006"/>
                </a:cubicBezTo>
                <a:cubicBezTo>
                  <a:pt x="124925" y="1148"/>
                  <a:pt x="139212" y="1148"/>
                  <a:pt x="153500" y="1148"/>
                </a:cubicBezTo>
                <a:cubicBezTo>
                  <a:pt x="257322" y="1148"/>
                  <a:pt x="362097" y="1148"/>
                  <a:pt x="465920" y="1148"/>
                </a:cubicBezTo>
                <a:cubicBezTo>
                  <a:pt x="565933" y="1148"/>
                  <a:pt x="665945" y="4006"/>
                  <a:pt x="765005" y="196"/>
                </a:cubicBezTo>
                <a:close/>
              </a:path>
            </a:pathLst>
          </a:custGeom>
          <a:solidFill>
            <a:schemeClr val="bg1"/>
          </a:solidFill>
          <a:ln w="9525" cap="flat">
            <a:noFill/>
            <a:prstDash val="solid"/>
            <a:miter/>
          </a:ln>
        </p:spPr>
        <p:txBody>
          <a:bodyPr rtlCol="0" anchor="ctr"/>
          <a:lstStyle/>
          <a:p>
            <a:endParaRPr lang="en-US"/>
          </a:p>
        </p:txBody>
      </p:sp>
      <p:sp>
        <p:nvSpPr>
          <p:cNvPr id="96" name="Rounded Rectangle 2">
            <a:extLst>
              <a:ext uri="{FF2B5EF4-FFF2-40B4-BE49-F238E27FC236}">
                <a16:creationId xmlns:a16="http://schemas.microsoft.com/office/drawing/2014/main" id="{72E46098-011B-4A91-862E-DAFBB480EE50}"/>
              </a:ext>
            </a:extLst>
          </p:cNvPr>
          <p:cNvSpPr/>
          <p:nvPr/>
        </p:nvSpPr>
        <p:spPr>
          <a:xfrm>
            <a:off x="2961021" y="3425150"/>
            <a:ext cx="349911" cy="349911"/>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7" name="Rounded Rectangle 8">
            <a:extLst>
              <a:ext uri="{FF2B5EF4-FFF2-40B4-BE49-F238E27FC236}">
                <a16:creationId xmlns:a16="http://schemas.microsoft.com/office/drawing/2014/main" id="{25F735BE-24D5-4AA4-B326-13BFFC9C08BE}"/>
              </a:ext>
            </a:extLst>
          </p:cNvPr>
          <p:cNvSpPr/>
          <p:nvPr/>
        </p:nvSpPr>
        <p:spPr>
          <a:xfrm>
            <a:off x="4262433" y="2344205"/>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2">
            <a:extLst>
              <a:ext uri="{FF2B5EF4-FFF2-40B4-BE49-F238E27FC236}">
                <a16:creationId xmlns:a16="http://schemas.microsoft.com/office/drawing/2014/main" id="{432DA876-42AF-424E-A413-BF8119BBCDB6}"/>
              </a:ext>
            </a:extLst>
          </p:cNvPr>
          <p:cNvSpPr/>
          <p:nvPr/>
        </p:nvSpPr>
        <p:spPr>
          <a:xfrm>
            <a:off x="2417042" y="2344205"/>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3">
            <a:extLst>
              <a:ext uri="{FF2B5EF4-FFF2-40B4-BE49-F238E27FC236}">
                <a16:creationId xmlns:a16="http://schemas.microsoft.com/office/drawing/2014/main" id="{E6A384FC-1990-4234-8CB4-4E1632F8421F}"/>
              </a:ext>
            </a:extLst>
          </p:cNvPr>
          <p:cNvSpPr>
            <a:spLocks noChangeAspect="1"/>
          </p:cNvSpPr>
          <p:nvPr/>
        </p:nvSpPr>
        <p:spPr>
          <a:xfrm>
            <a:off x="1082537" y="360010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10">
            <a:extLst>
              <a:ext uri="{FF2B5EF4-FFF2-40B4-BE49-F238E27FC236}">
                <a16:creationId xmlns:a16="http://schemas.microsoft.com/office/drawing/2014/main" id="{3E1E5515-BBE7-49DD-AF9B-0756A7BB4BBB}"/>
              </a:ext>
            </a:extLst>
          </p:cNvPr>
          <p:cNvSpPr>
            <a:spLocks/>
          </p:cNvSpPr>
          <p:nvPr/>
        </p:nvSpPr>
        <p:spPr>
          <a:xfrm>
            <a:off x="3243239" y="4023905"/>
            <a:ext cx="207263" cy="2073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1" name="Rounded Rectangle 1">
            <a:extLst>
              <a:ext uri="{FF2B5EF4-FFF2-40B4-BE49-F238E27FC236}">
                <a16:creationId xmlns:a16="http://schemas.microsoft.com/office/drawing/2014/main" id="{2763C34D-53BB-4009-A034-E5B14FAB9432}"/>
              </a:ext>
            </a:extLst>
          </p:cNvPr>
          <p:cNvSpPr>
            <a:spLocks noChangeAspect="1"/>
          </p:cNvSpPr>
          <p:nvPr/>
        </p:nvSpPr>
        <p:spPr>
          <a:xfrm>
            <a:off x="2256045" y="4047896"/>
            <a:ext cx="369706" cy="369705"/>
          </a:xfrm>
          <a:custGeom>
            <a:avLst/>
            <a:gdLst/>
            <a:ahLst/>
            <a:cxnLst/>
            <a:rect l="l" t="t" r="r" b="b"/>
            <a:pathLst>
              <a:path w="3960000" h="3960000">
                <a:moveTo>
                  <a:pt x="1353873" y="744319"/>
                </a:moveTo>
                <a:cubicBezTo>
                  <a:pt x="1178332" y="744319"/>
                  <a:pt x="1087406" y="796788"/>
                  <a:pt x="1036028" y="1062163"/>
                </a:cubicBezTo>
                <a:lnTo>
                  <a:pt x="1045607" y="2336569"/>
                </a:lnTo>
                <a:cubicBezTo>
                  <a:pt x="1103001" y="2818885"/>
                  <a:pt x="1426013" y="3108291"/>
                  <a:pt x="1837234" y="3193792"/>
                </a:cubicBezTo>
                <a:cubicBezTo>
                  <a:pt x="1872334" y="3208215"/>
                  <a:pt x="1910797" y="3215681"/>
                  <a:pt x="1951004" y="3215681"/>
                </a:cubicBezTo>
                <a:lnTo>
                  <a:pt x="2606128" y="3215681"/>
                </a:lnTo>
                <a:cubicBezTo>
                  <a:pt x="2781668" y="3215681"/>
                  <a:pt x="2923972" y="3073377"/>
                  <a:pt x="2923972" y="2897837"/>
                </a:cubicBezTo>
                <a:cubicBezTo>
                  <a:pt x="2923972" y="2722297"/>
                  <a:pt x="2781668" y="2579993"/>
                  <a:pt x="2606128" y="2579993"/>
                </a:cubicBezTo>
                <a:lnTo>
                  <a:pt x="1988542" y="2579993"/>
                </a:lnTo>
                <a:cubicBezTo>
                  <a:pt x="1825168" y="2556513"/>
                  <a:pt x="1683745" y="2426764"/>
                  <a:pt x="1671717" y="2258106"/>
                </a:cubicBezTo>
                <a:lnTo>
                  <a:pt x="1671717" y="1984920"/>
                </a:lnTo>
                <a:lnTo>
                  <a:pt x="2606125" y="1984920"/>
                </a:lnTo>
                <a:cubicBezTo>
                  <a:pt x="2781665" y="1984920"/>
                  <a:pt x="2923969" y="1842616"/>
                  <a:pt x="2923969" y="1667076"/>
                </a:cubicBezTo>
                <a:cubicBezTo>
                  <a:pt x="2923969" y="1491536"/>
                  <a:pt x="2781665" y="1349232"/>
                  <a:pt x="2606125" y="1349232"/>
                </a:cubicBezTo>
                <a:lnTo>
                  <a:pt x="1671717" y="1349232"/>
                </a:lnTo>
                <a:lnTo>
                  <a:pt x="1671717" y="1062163"/>
                </a:lnTo>
                <a:cubicBezTo>
                  <a:pt x="1671717" y="886623"/>
                  <a:pt x="1529413" y="744319"/>
                  <a:pt x="1353873" y="744319"/>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2" name="Rounded Rectangle 2">
            <a:extLst>
              <a:ext uri="{FF2B5EF4-FFF2-40B4-BE49-F238E27FC236}">
                <a16:creationId xmlns:a16="http://schemas.microsoft.com/office/drawing/2014/main" id="{8756BC4A-6D05-40CF-B2CD-2BE27DBB49DA}"/>
              </a:ext>
            </a:extLst>
          </p:cNvPr>
          <p:cNvSpPr>
            <a:spLocks noChangeAspect="1"/>
          </p:cNvSpPr>
          <p:nvPr/>
        </p:nvSpPr>
        <p:spPr>
          <a:xfrm>
            <a:off x="2869965" y="4304309"/>
            <a:ext cx="218211" cy="218210"/>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3" name="Rounded Rectangle 9">
            <a:extLst>
              <a:ext uri="{FF2B5EF4-FFF2-40B4-BE49-F238E27FC236}">
                <a16:creationId xmlns:a16="http://schemas.microsoft.com/office/drawing/2014/main" id="{0839C8FB-69B8-445E-8244-7B4D679C0837}"/>
              </a:ext>
            </a:extLst>
          </p:cNvPr>
          <p:cNvSpPr>
            <a:spLocks noChangeAspect="1"/>
          </p:cNvSpPr>
          <p:nvPr/>
        </p:nvSpPr>
        <p:spPr>
          <a:xfrm>
            <a:off x="4113107" y="4312028"/>
            <a:ext cx="218235" cy="218210"/>
          </a:xfrm>
          <a:custGeom>
            <a:avLst/>
            <a:gdLst/>
            <a:ahLst/>
            <a:cxnLst/>
            <a:rect l="l" t="t" r="r" b="b"/>
            <a:pathLst>
              <a:path w="3960440" h="3960000">
                <a:moveTo>
                  <a:pt x="1687947" y="1482692"/>
                </a:moveTo>
                <a:cubicBezTo>
                  <a:pt x="1926534" y="1482692"/>
                  <a:pt x="2119947" y="1676105"/>
                  <a:pt x="2119947" y="1914692"/>
                </a:cubicBezTo>
                <a:cubicBezTo>
                  <a:pt x="2119947" y="2153279"/>
                  <a:pt x="1926534" y="2346692"/>
                  <a:pt x="1687947" y="2346692"/>
                </a:cubicBezTo>
                <a:cubicBezTo>
                  <a:pt x="1449360" y="2346692"/>
                  <a:pt x="1255947" y="2153279"/>
                  <a:pt x="1255947" y="1914692"/>
                </a:cubicBezTo>
                <a:cubicBezTo>
                  <a:pt x="1255947" y="1676105"/>
                  <a:pt x="1449360" y="1482692"/>
                  <a:pt x="1687947" y="1482692"/>
                </a:cubicBezTo>
                <a:close/>
                <a:moveTo>
                  <a:pt x="2089252" y="1089590"/>
                </a:moveTo>
                <a:cubicBezTo>
                  <a:pt x="1416116" y="1089590"/>
                  <a:pt x="870432" y="1635274"/>
                  <a:pt x="870432" y="2308410"/>
                </a:cubicBezTo>
                <a:cubicBezTo>
                  <a:pt x="870432" y="2981546"/>
                  <a:pt x="1416116" y="3527230"/>
                  <a:pt x="2089252" y="3527230"/>
                </a:cubicBezTo>
                <a:cubicBezTo>
                  <a:pt x="2762388" y="3527230"/>
                  <a:pt x="3308072" y="2981546"/>
                  <a:pt x="3308072" y="2308410"/>
                </a:cubicBezTo>
                <a:cubicBezTo>
                  <a:pt x="3308072" y="1635274"/>
                  <a:pt x="2762388" y="1089590"/>
                  <a:pt x="2089252" y="1089590"/>
                </a:cubicBezTo>
                <a:close/>
                <a:moveTo>
                  <a:pt x="3117438" y="1065385"/>
                </a:moveTo>
                <a:cubicBezTo>
                  <a:pt x="3018027" y="1065385"/>
                  <a:pt x="2937438" y="1145974"/>
                  <a:pt x="2937438" y="1245385"/>
                </a:cubicBezTo>
                <a:cubicBezTo>
                  <a:pt x="2937438" y="1344796"/>
                  <a:pt x="3018027" y="1425385"/>
                  <a:pt x="3117438" y="1425385"/>
                </a:cubicBezTo>
                <a:cubicBezTo>
                  <a:pt x="3216849" y="1425385"/>
                  <a:pt x="3297438" y="1344796"/>
                  <a:pt x="3297438" y="1245385"/>
                </a:cubicBezTo>
                <a:cubicBezTo>
                  <a:pt x="3297438" y="1145974"/>
                  <a:pt x="3216849" y="1065385"/>
                  <a:pt x="3117438" y="1065385"/>
                </a:cubicBezTo>
                <a:close/>
                <a:moveTo>
                  <a:pt x="881213" y="737332"/>
                </a:moveTo>
                <a:cubicBezTo>
                  <a:pt x="662508" y="737332"/>
                  <a:pt x="485213" y="914627"/>
                  <a:pt x="485213" y="1133332"/>
                </a:cubicBezTo>
                <a:cubicBezTo>
                  <a:pt x="485213" y="1352037"/>
                  <a:pt x="662508" y="1529332"/>
                  <a:pt x="881213" y="1529332"/>
                </a:cubicBezTo>
                <a:cubicBezTo>
                  <a:pt x="1099918" y="1529332"/>
                  <a:pt x="1277213" y="1352037"/>
                  <a:pt x="1277213" y="1133332"/>
                </a:cubicBezTo>
                <a:cubicBezTo>
                  <a:pt x="1277213" y="914627"/>
                  <a:pt x="1099918" y="737332"/>
                  <a:pt x="881213" y="737332"/>
                </a:cubicBezTo>
                <a:close/>
                <a:moveTo>
                  <a:pt x="2760704" y="694800"/>
                </a:moveTo>
                <a:cubicBezTo>
                  <a:pt x="2631469" y="694800"/>
                  <a:pt x="2526704" y="799565"/>
                  <a:pt x="2526704" y="928800"/>
                </a:cubicBezTo>
                <a:cubicBezTo>
                  <a:pt x="2526704" y="1058035"/>
                  <a:pt x="2631469" y="1162800"/>
                  <a:pt x="2760704" y="1162800"/>
                </a:cubicBezTo>
                <a:cubicBezTo>
                  <a:pt x="2889939" y="1162800"/>
                  <a:pt x="2994704" y="1058035"/>
                  <a:pt x="2994704" y="928800"/>
                </a:cubicBezTo>
                <a:cubicBezTo>
                  <a:pt x="2994704" y="799565"/>
                  <a:pt x="2889939" y="694800"/>
                  <a:pt x="2760704" y="694800"/>
                </a:cubicBezTo>
                <a:close/>
                <a:moveTo>
                  <a:pt x="2224849" y="428066"/>
                </a:moveTo>
                <a:cubicBezTo>
                  <a:pt x="2075732" y="428066"/>
                  <a:pt x="1954849" y="548949"/>
                  <a:pt x="1954849" y="698066"/>
                </a:cubicBezTo>
                <a:cubicBezTo>
                  <a:pt x="1954849" y="847183"/>
                  <a:pt x="2075732" y="968066"/>
                  <a:pt x="2224849" y="968066"/>
                </a:cubicBezTo>
                <a:cubicBezTo>
                  <a:pt x="2373966" y="968066"/>
                  <a:pt x="2494849" y="847183"/>
                  <a:pt x="2494849" y="698066"/>
                </a:cubicBezTo>
                <a:cubicBezTo>
                  <a:pt x="2494849" y="548949"/>
                  <a:pt x="2373966" y="428066"/>
                  <a:pt x="2224849" y="428066"/>
                </a:cubicBezTo>
                <a:close/>
                <a:moveTo>
                  <a:pt x="1567937" y="406752"/>
                </a:moveTo>
                <a:cubicBezTo>
                  <a:pt x="1388997" y="406752"/>
                  <a:pt x="1243937" y="551812"/>
                  <a:pt x="1243937" y="730752"/>
                </a:cubicBezTo>
                <a:cubicBezTo>
                  <a:pt x="1243937" y="909692"/>
                  <a:pt x="1388997" y="1054752"/>
                  <a:pt x="1567937" y="1054752"/>
                </a:cubicBezTo>
                <a:cubicBezTo>
                  <a:pt x="1746877" y="1054752"/>
                  <a:pt x="1891937" y="909692"/>
                  <a:pt x="1891937" y="730752"/>
                </a:cubicBezTo>
                <a:cubicBezTo>
                  <a:pt x="1891937" y="551812"/>
                  <a:pt x="1746877" y="406752"/>
                  <a:pt x="1567937" y="40675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5" name="Oval 21">
            <a:extLst>
              <a:ext uri="{FF2B5EF4-FFF2-40B4-BE49-F238E27FC236}">
                <a16:creationId xmlns:a16="http://schemas.microsoft.com/office/drawing/2014/main" id="{EEFAFC80-AA79-4126-B949-26D3E2E28C86}"/>
              </a:ext>
            </a:extLst>
          </p:cNvPr>
          <p:cNvSpPr>
            <a:spLocks noChangeAspect="1"/>
          </p:cNvSpPr>
          <p:nvPr/>
        </p:nvSpPr>
        <p:spPr>
          <a:xfrm rot="20700000">
            <a:off x="7516859" y="4357812"/>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6" name="Freeform 95">
            <a:extLst>
              <a:ext uri="{FF2B5EF4-FFF2-40B4-BE49-F238E27FC236}">
                <a16:creationId xmlns:a16="http://schemas.microsoft.com/office/drawing/2014/main" id="{F6268416-03AB-4ED8-9E4A-1DC1DF5279E7}"/>
              </a:ext>
            </a:extLst>
          </p:cNvPr>
          <p:cNvSpPr>
            <a:spLocks/>
          </p:cNvSpPr>
          <p:nvPr/>
        </p:nvSpPr>
        <p:spPr>
          <a:xfrm>
            <a:off x="7541369" y="2016510"/>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7" name="Isosceles Triangle 20">
            <a:extLst>
              <a:ext uri="{FF2B5EF4-FFF2-40B4-BE49-F238E27FC236}">
                <a16:creationId xmlns:a16="http://schemas.microsoft.com/office/drawing/2014/main" id="{ACA86F30-9B33-40FF-8B65-CB98AA63350A}"/>
              </a:ext>
            </a:extLst>
          </p:cNvPr>
          <p:cNvSpPr>
            <a:spLocks noChangeAspect="1"/>
          </p:cNvSpPr>
          <p:nvPr/>
        </p:nvSpPr>
        <p:spPr>
          <a:xfrm rot="8201235">
            <a:off x="7549172" y="550473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Rounded Rectangle 1">
            <a:extLst>
              <a:ext uri="{FF2B5EF4-FFF2-40B4-BE49-F238E27FC236}">
                <a16:creationId xmlns:a16="http://schemas.microsoft.com/office/drawing/2014/main" id="{1F56A1DC-EF65-4E4D-873C-2A701FE79C0E}"/>
              </a:ext>
            </a:extLst>
          </p:cNvPr>
          <p:cNvSpPr>
            <a:spLocks noChangeAspect="1"/>
          </p:cNvSpPr>
          <p:nvPr/>
        </p:nvSpPr>
        <p:spPr>
          <a:xfrm>
            <a:off x="7610339" y="318716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 name="Rounded Rectangle 2"/>
          <p:cNvSpPr/>
          <p:nvPr/>
        </p:nvSpPr>
        <p:spPr>
          <a:xfrm>
            <a:off x="1637864" y="561776"/>
            <a:ext cx="2900624" cy="715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HOẠT ĐỘNG 1</a:t>
            </a:r>
          </a:p>
        </p:txBody>
      </p:sp>
      <p:sp>
        <p:nvSpPr>
          <p:cNvPr id="64" name="Rectangle 63"/>
          <p:cNvSpPr/>
          <p:nvPr/>
        </p:nvSpPr>
        <p:spPr>
          <a:xfrm>
            <a:off x="4966314" y="149889"/>
            <a:ext cx="4350871" cy="769441"/>
          </a:xfrm>
          <a:prstGeom prst="rect">
            <a:avLst/>
          </a:prstGeom>
        </p:spPr>
        <p:txBody>
          <a:bodyPr wrap="none">
            <a:spAutoFit/>
          </a:bodyPr>
          <a:lstStyle/>
          <a:p>
            <a:r>
              <a:rPr lang="en-US" sz="4400" b="1">
                <a:solidFill>
                  <a:srgbClr val="002060"/>
                </a:solidFill>
              </a:rPr>
              <a:t>1. Sơ đồ tư duy</a:t>
            </a:r>
            <a:endParaRPr lang="en-US" sz="4400" b="1" dirty="0">
              <a:solidFill>
                <a:srgbClr val="002060"/>
              </a:solidFill>
            </a:endParaRPr>
          </a:p>
        </p:txBody>
      </p:sp>
      <p:sp>
        <p:nvSpPr>
          <p:cNvPr id="4" name="Rounded Rectangle 3"/>
          <p:cNvSpPr/>
          <p:nvPr/>
        </p:nvSpPr>
        <p:spPr>
          <a:xfrm>
            <a:off x="251427" y="1369935"/>
            <a:ext cx="5455285" cy="5366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nl-NL" sz="2400" b="1">
                <a:latin typeface="+mj-lt"/>
                <a:cs typeface="Times New Roman" pitchFamily="18" charset="0"/>
              </a:rPr>
              <a:t>1</a:t>
            </a:r>
            <a:r>
              <a:rPr lang="nl-NL" sz="2400">
                <a:latin typeface="+mj-lt"/>
                <a:cs typeface="Times New Roman" pitchFamily="18" charset="0"/>
              </a:rPr>
              <a:t>. Cách biểu diễn nào (văn bản, sơ đồ tư duy)dễ hiểu, dễ nhớ và thú vị hơn?</a:t>
            </a:r>
            <a:endParaRPr lang="en-US" sz="2400">
              <a:latin typeface="+mj-lt"/>
              <a:cs typeface="Times New Roman" pitchFamily="18" charset="0"/>
            </a:endParaRPr>
          </a:p>
          <a:p>
            <a:pPr lvl="0" algn="just">
              <a:lnSpc>
                <a:spcPct val="150000"/>
              </a:lnSpc>
            </a:pPr>
            <a:r>
              <a:rPr lang="nl-NL" sz="2400" b="1">
                <a:latin typeface="+mj-lt"/>
                <a:cs typeface="Times New Roman" pitchFamily="18" charset="0"/>
              </a:rPr>
              <a:t>2. </a:t>
            </a:r>
            <a:r>
              <a:rPr lang="nl-NL" sz="2400">
                <a:latin typeface="+mj-lt"/>
                <a:cs typeface="Times New Roman" pitchFamily="18" charset="0"/>
              </a:rPr>
              <a:t>Sử dụng sơ đồ tư duy có lợi ích gì?</a:t>
            </a:r>
            <a:endParaRPr lang="en-US" sz="2400">
              <a:latin typeface="+mj-lt"/>
              <a:cs typeface="Times New Roman" pitchFamily="18" charset="0"/>
            </a:endParaRPr>
          </a:p>
          <a:p>
            <a:pPr lvl="0" algn="just">
              <a:lnSpc>
                <a:spcPct val="150000"/>
              </a:lnSpc>
            </a:pPr>
            <a:r>
              <a:rPr lang="nl-NL" sz="2400" b="1">
                <a:latin typeface="+mj-lt"/>
                <a:cs typeface="Times New Roman" pitchFamily="18" charset="0"/>
              </a:rPr>
              <a:t>3. </a:t>
            </a:r>
            <a:r>
              <a:rPr lang="nl-NL" sz="2400">
                <a:latin typeface="+mj-lt"/>
                <a:cs typeface="Times New Roman" pitchFamily="18" charset="0"/>
              </a:rPr>
              <a:t>Tên các chủ đề chính là gì? Tên các chủ đề nhánh là gì?</a:t>
            </a:r>
            <a:endParaRPr lang="en-US" sz="2400">
              <a:latin typeface="+mj-lt"/>
              <a:cs typeface="Times New Roman" pitchFamily="18" charset="0"/>
            </a:endParaRPr>
          </a:p>
          <a:p>
            <a:pPr lvl="0" algn="just">
              <a:lnSpc>
                <a:spcPct val="150000"/>
              </a:lnSpc>
            </a:pPr>
            <a:r>
              <a:rPr lang="nl-NL" sz="2400" b="1">
                <a:latin typeface="+mj-lt"/>
                <a:cs typeface="Times New Roman" pitchFamily="18" charset="0"/>
              </a:rPr>
              <a:t>4. </a:t>
            </a:r>
            <a:r>
              <a:rPr lang="nl-NL" sz="2400">
                <a:latin typeface="+mj-lt"/>
                <a:cs typeface="Times New Roman" pitchFamily="18" charset="0"/>
              </a:rPr>
              <a:t>Các ý chi tiết của chủ đề nhánh “Thành phần” là gì?</a:t>
            </a:r>
            <a:endParaRPr lang="en-US" sz="2400" dirty="0">
              <a:latin typeface="+mj-lt"/>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971" y="1485224"/>
            <a:ext cx="6115904" cy="5135506"/>
          </a:xfrm>
          <a:prstGeom prst="rect">
            <a:avLst/>
          </a:prstGeom>
        </p:spPr>
      </p:pic>
    </p:spTree>
    <p:extLst>
      <p:ext uri="{BB962C8B-B14F-4D97-AF65-F5344CB8AC3E}">
        <p14:creationId xmlns:p14="http://schemas.microsoft.com/office/powerpoint/2010/main" val="5553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0652" y="187109"/>
            <a:ext cx="11573197" cy="724247"/>
          </a:xfrm>
        </p:spPr>
        <p:txBody>
          <a:bodyPr>
            <a:noAutofit/>
          </a:bodyPr>
          <a:lstStyle/>
          <a:p>
            <a:r>
              <a:rPr lang="en-US" sz="4000" b="1" u="sng">
                <a:solidFill>
                  <a:srgbClr val="002060"/>
                </a:solidFill>
              </a:rPr>
              <a:t>Đáp án</a:t>
            </a:r>
            <a:endParaRPr lang="en-US" sz="4000" b="1" u="sng" dirty="0">
              <a:solidFill>
                <a:srgbClr val="002060"/>
              </a:solidFill>
            </a:endParaRPr>
          </a:p>
        </p:txBody>
      </p:sp>
      <p:sp>
        <p:nvSpPr>
          <p:cNvPr id="179" name="Rounded Rectangle 1">
            <a:extLst>
              <a:ext uri="{FF2B5EF4-FFF2-40B4-BE49-F238E27FC236}">
                <a16:creationId xmlns:a16="http://schemas.microsoft.com/office/drawing/2014/main" id="{26861DA0-347E-491E-A717-492B4718DC0B}"/>
              </a:ext>
            </a:extLst>
          </p:cNvPr>
          <p:cNvSpPr/>
          <p:nvPr/>
        </p:nvSpPr>
        <p:spPr>
          <a:xfrm>
            <a:off x="949611" y="3831128"/>
            <a:ext cx="10332000" cy="96391"/>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0" name="Oval 179">
            <a:extLst>
              <a:ext uri="{FF2B5EF4-FFF2-40B4-BE49-F238E27FC236}">
                <a16:creationId xmlns:a16="http://schemas.microsoft.com/office/drawing/2014/main" id="{9B9FC5C4-973B-432A-BC28-D57C1982EAA3}"/>
              </a:ext>
            </a:extLst>
          </p:cNvPr>
          <p:cNvSpPr/>
          <p:nvPr/>
        </p:nvSpPr>
        <p:spPr>
          <a:xfrm flipH="1">
            <a:off x="1697942" y="3796661"/>
            <a:ext cx="261716" cy="261716"/>
          </a:xfrm>
          <a:prstGeom prst="ellipse">
            <a:avLst/>
          </a:pr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81" name="Rounded Rectangle 8">
            <a:extLst>
              <a:ext uri="{FF2B5EF4-FFF2-40B4-BE49-F238E27FC236}">
                <a16:creationId xmlns:a16="http://schemas.microsoft.com/office/drawing/2014/main" id="{203E7020-EB72-4D35-A018-1B39E3554A79}"/>
              </a:ext>
            </a:extLst>
          </p:cNvPr>
          <p:cNvSpPr/>
          <p:nvPr/>
        </p:nvSpPr>
        <p:spPr>
          <a:xfrm>
            <a:off x="703385" y="4211050"/>
            <a:ext cx="2250830" cy="2318703"/>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5"/>
          </a:solidFill>
          <a:ln w="12700">
            <a:gradFill flip="none" rotWithShape="1">
              <a:gsLst>
                <a:gs pos="0">
                  <a:schemeClr val="bg1"/>
                </a:gs>
                <a:gs pos="100000">
                  <a:schemeClr val="bg1">
                    <a:alpha val="98000"/>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3" name="TextBox 182">
            <a:extLst>
              <a:ext uri="{FF2B5EF4-FFF2-40B4-BE49-F238E27FC236}">
                <a16:creationId xmlns:a16="http://schemas.microsoft.com/office/drawing/2014/main" id="{00B54924-4FE0-49EC-A242-74F9D4F724D6}"/>
              </a:ext>
            </a:extLst>
          </p:cNvPr>
          <p:cNvSpPr txBox="1"/>
          <p:nvPr/>
        </p:nvSpPr>
        <p:spPr>
          <a:xfrm>
            <a:off x="910652" y="4693900"/>
            <a:ext cx="1836295" cy="1754326"/>
          </a:xfrm>
          <a:prstGeom prst="rect">
            <a:avLst/>
          </a:prstGeom>
          <a:noFill/>
        </p:spPr>
        <p:txBody>
          <a:bodyPr wrap="square" rtlCol="0">
            <a:spAutoFit/>
          </a:bodyPr>
          <a:lstStyle/>
          <a:p>
            <a:pPr>
              <a:lnSpc>
                <a:spcPct val="150000"/>
              </a:lnSpc>
            </a:pPr>
            <a:r>
              <a:rPr lang="nl-NL">
                <a:solidFill>
                  <a:schemeClr val="bg1"/>
                </a:solidFill>
              </a:rPr>
              <a:t>Cách biểu diễn bằng sơ đồ tư duy dễ hiểu, dễ nhớ hơn.</a:t>
            </a:r>
            <a:endParaRPr lang="en-US">
              <a:solidFill>
                <a:schemeClr val="bg1"/>
              </a:solidFill>
            </a:endParaRPr>
          </a:p>
        </p:txBody>
      </p:sp>
      <p:sp>
        <p:nvSpPr>
          <p:cNvPr id="185" name="TextBox 184">
            <a:extLst>
              <a:ext uri="{FF2B5EF4-FFF2-40B4-BE49-F238E27FC236}">
                <a16:creationId xmlns:a16="http://schemas.microsoft.com/office/drawing/2014/main" id="{DE24C30A-ED94-4AF0-A937-C9CBD5EC75A9}"/>
              </a:ext>
            </a:extLst>
          </p:cNvPr>
          <p:cNvSpPr txBox="1"/>
          <p:nvPr/>
        </p:nvSpPr>
        <p:spPr>
          <a:xfrm>
            <a:off x="1198730" y="3236012"/>
            <a:ext cx="1260140" cy="400110"/>
          </a:xfrm>
          <a:prstGeom prst="rect">
            <a:avLst/>
          </a:prstGeom>
          <a:noFill/>
        </p:spPr>
        <p:txBody>
          <a:bodyPr wrap="square" rtlCol="0">
            <a:spAutoFit/>
          </a:bodyPr>
          <a:lstStyle/>
          <a:p>
            <a:pPr algn="ctr"/>
            <a:r>
              <a:rPr lang="en-US" altLang="ko-KR" sz="2000" b="1">
                <a:solidFill>
                  <a:schemeClr val="tx1">
                    <a:lumMod val="65000"/>
                    <a:lumOff val="35000"/>
                  </a:schemeClr>
                </a:solidFill>
                <a:cs typeface="Calibri" pitchFamily="34" charset="0"/>
              </a:rPr>
              <a:t>1</a:t>
            </a:r>
            <a:endParaRPr lang="ko-KR" altLang="en-US" sz="2000" b="1" dirty="0">
              <a:solidFill>
                <a:schemeClr val="tx1">
                  <a:lumMod val="65000"/>
                  <a:lumOff val="35000"/>
                </a:schemeClr>
              </a:solidFill>
              <a:cs typeface="Calibri" pitchFamily="34" charset="0"/>
            </a:endParaRPr>
          </a:p>
        </p:txBody>
      </p:sp>
      <p:sp>
        <p:nvSpPr>
          <p:cNvPr id="186" name="Oval 185">
            <a:extLst>
              <a:ext uri="{FF2B5EF4-FFF2-40B4-BE49-F238E27FC236}">
                <a16:creationId xmlns:a16="http://schemas.microsoft.com/office/drawing/2014/main" id="{3D456F3C-8D0D-4099-9DA0-CB834FD8DFCE}"/>
              </a:ext>
            </a:extLst>
          </p:cNvPr>
          <p:cNvSpPr/>
          <p:nvPr/>
        </p:nvSpPr>
        <p:spPr>
          <a:xfrm flipH="1">
            <a:off x="6815064" y="3700270"/>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87" name="Rounded Rectangle 8">
            <a:extLst>
              <a:ext uri="{FF2B5EF4-FFF2-40B4-BE49-F238E27FC236}">
                <a16:creationId xmlns:a16="http://schemas.microsoft.com/office/drawing/2014/main" id="{5484C237-B792-4B1D-BCB7-632A6B77319B}"/>
              </a:ext>
            </a:extLst>
          </p:cNvPr>
          <p:cNvSpPr/>
          <p:nvPr/>
        </p:nvSpPr>
        <p:spPr>
          <a:xfrm>
            <a:off x="5474677" y="4058377"/>
            <a:ext cx="2942492" cy="2471376"/>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9" name="TextBox 188">
            <a:extLst>
              <a:ext uri="{FF2B5EF4-FFF2-40B4-BE49-F238E27FC236}">
                <a16:creationId xmlns:a16="http://schemas.microsoft.com/office/drawing/2014/main" id="{7486215C-3AA9-4D29-A08C-A972C9734471}"/>
              </a:ext>
            </a:extLst>
          </p:cNvPr>
          <p:cNvSpPr txBox="1"/>
          <p:nvPr/>
        </p:nvSpPr>
        <p:spPr>
          <a:xfrm>
            <a:off x="5534721" y="4579688"/>
            <a:ext cx="2822403" cy="1754326"/>
          </a:xfrm>
          <a:prstGeom prst="rect">
            <a:avLst/>
          </a:prstGeom>
          <a:noFill/>
        </p:spPr>
        <p:txBody>
          <a:bodyPr wrap="square" rtlCol="0">
            <a:spAutoFit/>
          </a:bodyPr>
          <a:lstStyle/>
          <a:p>
            <a:pPr>
              <a:lnSpc>
                <a:spcPct val="150000"/>
              </a:lnSpc>
            </a:pPr>
            <a:r>
              <a:rPr lang="nl-NL">
                <a:solidFill>
                  <a:schemeClr val="bg1"/>
                </a:solidFill>
              </a:rPr>
              <a:t>Sơ đồ tư duy, có bốn chủ đề nhánh là: “lợi ích”, “làm gì?” “thành phần” và “người sáng tạo”.</a:t>
            </a:r>
            <a:endParaRPr lang="en-US">
              <a:solidFill>
                <a:schemeClr val="bg1"/>
              </a:solidFill>
            </a:endParaRPr>
          </a:p>
        </p:txBody>
      </p:sp>
      <p:sp>
        <p:nvSpPr>
          <p:cNvPr id="191" name="TextBox 190">
            <a:extLst>
              <a:ext uri="{FF2B5EF4-FFF2-40B4-BE49-F238E27FC236}">
                <a16:creationId xmlns:a16="http://schemas.microsoft.com/office/drawing/2014/main" id="{AA0FA020-B604-4335-8D2D-950AFEB23DE9}"/>
              </a:ext>
            </a:extLst>
          </p:cNvPr>
          <p:cNvSpPr txBox="1"/>
          <p:nvPr/>
        </p:nvSpPr>
        <p:spPr>
          <a:xfrm>
            <a:off x="6315852" y="3236012"/>
            <a:ext cx="1260140" cy="400110"/>
          </a:xfrm>
          <a:prstGeom prst="rect">
            <a:avLst/>
          </a:prstGeom>
          <a:noFill/>
        </p:spPr>
        <p:txBody>
          <a:bodyPr wrap="square" rtlCol="0">
            <a:spAutoFit/>
          </a:bodyPr>
          <a:lstStyle/>
          <a:p>
            <a:pPr algn="ctr"/>
            <a:r>
              <a:rPr lang="en-US" altLang="ko-KR" sz="2000" b="1">
                <a:solidFill>
                  <a:schemeClr val="tx1">
                    <a:lumMod val="65000"/>
                    <a:lumOff val="35000"/>
                  </a:schemeClr>
                </a:solidFill>
                <a:cs typeface="Calibri" pitchFamily="34" charset="0"/>
              </a:rPr>
              <a:t>3</a:t>
            </a:r>
            <a:endParaRPr lang="ko-KR" altLang="en-US" sz="2000" b="1" dirty="0">
              <a:solidFill>
                <a:schemeClr val="tx1">
                  <a:lumMod val="65000"/>
                  <a:lumOff val="35000"/>
                </a:schemeClr>
              </a:solidFill>
              <a:cs typeface="Calibri" pitchFamily="34" charset="0"/>
            </a:endParaRPr>
          </a:p>
        </p:txBody>
      </p:sp>
      <p:sp>
        <p:nvSpPr>
          <p:cNvPr id="198" name="Oval 197">
            <a:extLst>
              <a:ext uri="{FF2B5EF4-FFF2-40B4-BE49-F238E27FC236}">
                <a16:creationId xmlns:a16="http://schemas.microsoft.com/office/drawing/2014/main" id="{ADE8540B-E2A1-4508-A1E6-5F5EF544977B}"/>
              </a:ext>
            </a:extLst>
          </p:cNvPr>
          <p:cNvSpPr/>
          <p:nvPr/>
        </p:nvSpPr>
        <p:spPr>
          <a:xfrm rot="10800000" flipH="1">
            <a:off x="4339054" y="3743132"/>
            <a:ext cx="261716" cy="261716"/>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99" name="Rounded Rectangle 8">
            <a:extLst>
              <a:ext uri="{FF2B5EF4-FFF2-40B4-BE49-F238E27FC236}">
                <a16:creationId xmlns:a16="http://schemas.microsoft.com/office/drawing/2014/main" id="{C7B57B69-F8FE-4A19-A7DE-6F7A380F8454}"/>
              </a:ext>
            </a:extLst>
          </p:cNvPr>
          <p:cNvSpPr/>
          <p:nvPr/>
        </p:nvSpPr>
        <p:spPr>
          <a:xfrm rot="10800000">
            <a:off x="3285880" y="1084077"/>
            <a:ext cx="2368062" cy="2552045"/>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1"/>
          </a:solidFill>
          <a:ln w="12700">
            <a:gradFill flip="none" rotWithShape="1">
              <a:gsLst>
                <a:gs pos="0">
                  <a:schemeClr val="bg1">
                    <a:alpha val="0"/>
                  </a:schemeClr>
                </a:gs>
                <a:gs pos="100000">
                  <a:schemeClr val="bg1">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1" name="TextBox 200">
            <a:extLst>
              <a:ext uri="{FF2B5EF4-FFF2-40B4-BE49-F238E27FC236}">
                <a16:creationId xmlns:a16="http://schemas.microsoft.com/office/drawing/2014/main" id="{E1CE25D3-C294-4334-800E-1AF12B46929F}"/>
              </a:ext>
            </a:extLst>
          </p:cNvPr>
          <p:cNvSpPr txBox="1"/>
          <p:nvPr/>
        </p:nvSpPr>
        <p:spPr>
          <a:xfrm>
            <a:off x="3387969" y="1172306"/>
            <a:ext cx="2086707" cy="1754326"/>
          </a:xfrm>
          <a:prstGeom prst="rect">
            <a:avLst/>
          </a:prstGeom>
          <a:noFill/>
        </p:spPr>
        <p:txBody>
          <a:bodyPr wrap="square" rtlCol="0">
            <a:spAutoFit/>
          </a:bodyPr>
          <a:lstStyle/>
          <a:p>
            <a:pPr algn="ctr">
              <a:lnSpc>
                <a:spcPct val="150000"/>
              </a:lnSpc>
            </a:pPr>
            <a:r>
              <a:rPr lang="nl-NL">
                <a:solidFill>
                  <a:schemeClr val="bg1"/>
                </a:solidFill>
              </a:rPr>
              <a:t>Sử dụng sơ đồ tư duy giúp dễ dàng ghi nhớ và tiết kiệm thời gian</a:t>
            </a:r>
            <a:endParaRPr lang="ko-KR" altLang="en-US" b="1" dirty="0">
              <a:solidFill>
                <a:schemeClr val="bg1"/>
              </a:solidFill>
              <a:cs typeface="Calibri" pitchFamily="34" charset="0"/>
            </a:endParaRPr>
          </a:p>
        </p:txBody>
      </p:sp>
      <p:sp>
        <p:nvSpPr>
          <p:cNvPr id="203" name="TextBox 202">
            <a:extLst>
              <a:ext uri="{FF2B5EF4-FFF2-40B4-BE49-F238E27FC236}">
                <a16:creationId xmlns:a16="http://schemas.microsoft.com/office/drawing/2014/main" id="{CEF8AD70-1294-402C-9452-7E1D2D68A052}"/>
              </a:ext>
            </a:extLst>
          </p:cNvPr>
          <p:cNvSpPr txBox="1"/>
          <p:nvPr/>
        </p:nvSpPr>
        <p:spPr>
          <a:xfrm>
            <a:off x="3839842" y="4179578"/>
            <a:ext cx="1260140" cy="400110"/>
          </a:xfrm>
          <a:prstGeom prst="rect">
            <a:avLst/>
          </a:prstGeom>
          <a:noFill/>
        </p:spPr>
        <p:txBody>
          <a:bodyPr wrap="square" rtlCol="0">
            <a:spAutoFit/>
          </a:bodyPr>
          <a:lstStyle/>
          <a:p>
            <a:pPr algn="ctr"/>
            <a:r>
              <a:rPr lang="en-US" altLang="ko-KR" sz="2000" b="1">
                <a:solidFill>
                  <a:schemeClr val="tx1">
                    <a:lumMod val="65000"/>
                    <a:lumOff val="35000"/>
                  </a:schemeClr>
                </a:solidFill>
                <a:cs typeface="Calibri" pitchFamily="34" charset="0"/>
              </a:rPr>
              <a:t>2</a:t>
            </a:r>
            <a:endParaRPr lang="ko-KR" altLang="en-US" sz="2000" b="1" dirty="0">
              <a:solidFill>
                <a:schemeClr val="tx1">
                  <a:lumMod val="65000"/>
                  <a:lumOff val="35000"/>
                </a:schemeClr>
              </a:solidFill>
              <a:cs typeface="Calibri" pitchFamily="34" charset="0"/>
            </a:endParaRPr>
          </a:p>
        </p:txBody>
      </p:sp>
      <p:sp>
        <p:nvSpPr>
          <p:cNvPr id="204" name="Oval 203">
            <a:extLst>
              <a:ext uri="{FF2B5EF4-FFF2-40B4-BE49-F238E27FC236}">
                <a16:creationId xmlns:a16="http://schemas.microsoft.com/office/drawing/2014/main" id="{C7E0D45A-53D9-4D15-BE69-5ED8F2962C11}"/>
              </a:ext>
            </a:extLst>
          </p:cNvPr>
          <p:cNvSpPr/>
          <p:nvPr/>
        </p:nvSpPr>
        <p:spPr>
          <a:xfrm rot="10800000" flipH="1">
            <a:off x="9229122" y="3742298"/>
            <a:ext cx="261716" cy="26171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05" name="Rounded Rectangle 8">
            <a:extLst>
              <a:ext uri="{FF2B5EF4-FFF2-40B4-BE49-F238E27FC236}">
                <a16:creationId xmlns:a16="http://schemas.microsoft.com/office/drawing/2014/main" id="{8E464A0F-8E57-41CB-BD36-84568D147685}"/>
              </a:ext>
            </a:extLst>
          </p:cNvPr>
          <p:cNvSpPr/>
          <p:nvPr/>
        </p:nvSpPr>
        <p:spPr>
          <a:xfrm rot="10800000">
            <a:off x="8199673" y="1172306"/>
            <a:ext cx="2320614" cy="2351990"/>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7" name="TextBox 206">
            <a:extLst>
              <a:ext uri="{FF2B5EF4-FFF2-40B4-BE49-F238E27FC236}">
                <a16:creationId xmlns:a16="http://schemas.microsoft.com/office/drawing/2014/main" id="{C1C18E43-78BD-4297-8E69-0655123E5A76}"/>
              </a:ext>
            </a:extLst>
          </p:cNvPr>
          <p:cNvSpPr txBox="1"/>
          <p:nvPr/>
        </p:nvSpPr>
        <p:spPr>
          <a:xfrm>
            <a:off x="8199674" y="1208409"/>
            <a:ext cx="2320613" cy="1754326"/>
          </a:xfrm>
          <a:prstGeom prst="rect">
            <a:avLst/>
          </a:prstGeom>
          <a:noFill/>
        </p:spPr>
        <p:txBody>
          <a:bodyPr wrap="square" rtlCol="0">
            <a:spAutoFit/>
          </a:bodyPr>
          <a:lstStyle/>
          <a:p>
            <a:pPr algn="ctr">
              <a:lnSpc>
                <a:spcPct val="150000"/>
              </a:lnSpc>
            </a:pPr>
            <a:r>
              <a:rPr lang="nl-NL">
                <a:solidFill>
                  <a:schemeClr val="bg1"/>
                </a:solidFill>
              </a:rPr>
              <a:t>Các ý chi tiết của chủ đề “thành phần” là: từ khóa, hình ảnh, đường nối</a:t>
            </a:r>
            <a:endParaRPr lang="ko-KR" altLang="en-US" b="1" dirty="0">
              <a:solidFill>
                <a:schemeClr val="bg1"/>
              </a:solidFill>
              <a:cs typeface="Calibri" pitchFamily="34" charset="0"/>
            </a:endParaRPr>
          </a:p>
        </p:txBody>
      </p:sp>
      <p:sp>
        <p:nvSpPr>
          <p:cNvPr id="209" name="TextBox 208">
            <a:extLst>
              <a:ext uri="{FF2B5EF4-FFF2-40B4-BE49-F238E27FC236}">
                <a16:creationId xmlns:a16="http://schemas.microsoft.com/office/drawing/2014/main" id="{0053E225-6961-4286-8ABC-226513B8FA7B}"/>
              </a:ext>
            </a:extLst>
          </p:cNvPr>
          <p:cNvSpPr txBox="1"/>
          <p:nvPr/>
        </p:nvSpPr>
        <p:spPr>
          <a:xfrm>
            <a:off x="8729910" y="4178744"/>
            <a:ext cx="1260140" cy="400110"/>
          </a:xfrm>
          <a:prstGeom prst="rect">
            <a:avLst/>
          </a:prstGeom>
          <a:noFill/>
        </p:spPr>
        <p:txBody>
          <a:bodyPr wrap="square" rtlCol="0">
            <a:spAutoFit/>
          </a:bodyPr>
          <a:lstStyle/>
          <a:p>
            <a:pPr algn="ctr"/>
            <a:r>
              <a:rPr lang="en-US" altLang="ko-KR" sz="2000" b="1">
                <a:solidFill>
                  <a:schemeClr val="tx1">
                    <a:lumMod val="65000"/>
                    <a:lumOff val="35000"/>
                  </a:schemeClr>
                </a:solidFill>
                <a:cs typeface="Calibri" pitchFamily="34" charset="0"/>
              </a:rPr>
              <a:t>4</a:t>
            </a:r>
            <a:endParaRPr lang="ko-KR" altLang="en-US" sz="2000" b="1" dirty="0">
              <a:solidFill>
                <a:schemeClr val="tx1">
                  <a:lumMod val="65000"/>
                  <a:lumOff val="35000"/>
                </a:schemeClr>
              </a:solidFill>
              <a:cs typeface="Calibri" pitchFamily="34" charset="0"/>
            </a:endParaRPr>
          </a:p>
        </p:txBody>
      </p:sp>
    </p:spTree>
    <p:extLst>
      <p:ext uri="{BB962C8B-B14F-4D97-AF65-F5344CB8AC3E}">
        <p14:creationId xmlns:p14="http://schemas.microsoft.com/office/powerpoint/2010/main" val="36856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barn(inVertical)">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barn(inVertical)">
                                      <p:cBhvr>
                                        <p:cTn id="17" dur="500"/>
                                        <p:tgtEl>
                                          <p:spTgt spid="18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barn(inVertical)">
                                      <p:cBhvr>
                                        <p:cTn id="20" dur="500"/>
                                        <p:tgtEl>
                                          <p:spTgt spid="18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arn(inVertical)">
                                      <p:cBhvr>
                                        <p:cTn id="23" dur="500"/>
                                        <p:tgtEl>
                                          <p:spTgt spid="18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barn(inVertical)">
                                      <p:cBhvr>
                                        <p:cTn id="26" dur="500"/>
                                        <p:tgtEl>
                                          <p:spTgt spid="18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barn(inVertical)">
                                      <p:cBhvr>
                                        <p:cTn id="31" dur="500"/>
                                        <p:tgtEl>
                                          <p:spTgt spid="19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3"/>
                                        </p:tgtEl>
                                        <p:attrNameLst>
                                          <p:attrName>style.visibility</p:attrName>
                                        </p:attrNameLst>
                                      </p:cBhvr>
                                      <p:to>
                                        <p:strVal val="visible"/>
                                      </p:to>
                                    </p:set>
                                    <p:animEffect transition="in" filter="barn(inVertical)">
                                      <p:cBhvr>
                                        <p:cTn id="34" dur="500"/>
                                        <p:tgtEl>
                                          <p:spTgt spid="20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barn(inVertical)">
                                      <p:cBhvr>
                                        <p:cTn id="37" dur="500"/>
                                        <p:tgtEl>
                                          <p:spTgt spid="20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9"/>
                                        </p:tgtEl>
                                        <p:attrNameLst>
                                          <p:attrName>style.visibility</p:attrName>
                                        </p:attrNameLst>
                                      </p:cBhvr>
                                      <p:to>
                                        <p:strVal val="visible"/>
                                      </p:to>
                                    </p:set>
                                    <p:animEffect transition="in" filter="barn(inVertical)">
                                      <p:cBhvr>
                                        <p:cTn id="40" dur="500"/>
                                        <p:tgtEl>
                                          <p:spTgt spid="19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1"/>
                                        </p:tgtEl>
                                        <p:attrNameLst>
                                          <p:attrName>style.visibility</p:attrName>
                                        </p:attrNameLst>
                                      </p:cBhvr>
                                      <p:to>
                                        <p:strVal val="visible"/>
                                      </p:to>
                                    </p:set>
                                    <p:animEffect transition="in" filter="barn(inVertical)">
                                      <p:cBhvr>
                                        <p:cTn id="45" dur="500"/>
                                        <p:tgtEl>
                                          <p:spTgt spid="19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6"/>
                                        </p:tgtEl>
                                        <p:attrNameLst>
                                          <p:attrName>style.visibility</p:attrName>
                                        </p:attrNameLst>
                                      </p:cBhvr>
                                      <p:to>
                                        <p:strVal val="visible"/>
                                      </p:to>
                                    </p:set>
                                    <p:animEffect transition="in" filter="barn(inVertical)">
                                      <p:cBhvr>
                                        <p:cTn id="48" dur="500"/>
                                        <p:tgtEl>
                                          <p:spTgt spid="18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7"/>
                                        </p:tgtEl>
                                        <p:attrNameLst>
                                          <p:attrName>style.visibility</p:attrName>
                                        </p:attrNameLst>
                                      </p:cBhvr>
                                      <p:to>
                                        <p:strVal val="visible"/>
                                      </p:to>
                                    </p:set>
                                    <p:animEffect transition="in" filter="barn(inVertical)">
                                      <p:cBhvr>
                                        <p:cTn id="51" dur="500"/>
                                        <p:tgtEl>
                                          <p:spTgt spid="18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barn(inVertical)">
                                      <p:cBhvr>
                                        <p:cTn id="54" dur="500"/>
                                        <p:tgtEl>
                                          <p:spTgt spid="18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7"/>
                                        </p:tgtEl>
                                        <p:attrNameLst>
                                          <p:attrName>style.visibility</p:attrName>
                                        </p:attrNameLst>
                                      </p:cBhvr>
                                      <p:to>
                                        <p:strVal val="visible"/>
                                      </p:to>
                                    </p:set>
                                    <p:animEffect transition="in" filter="barn(inVertical)">
                                      <p:cBhvr>
                                        <p:cTn id="59" dur="500"/>
                                        <p:tgtEl>
                                          <p:spTgt spid="20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barn(inVertical)">
                                      <p:cBhvr>
                                        <p:cTn id="62" dur="500"/>
                                        <p:tgtEl>
                                          <p:spTgt spid="20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04"/>
                                        </p:tgtEl>
                                        <p:attrNameLst>
                                          <p:attrName>style.visibility</p:attrName>
                                        </p:attrNameLst>
                                      </p:cBhvr>
                                      <p:to>
                                        <p:strVal val="visible"/>
                                      </p:to>
                                    </p:set>
                                    <p:animEffect transition="in" filter="barn(inVertical)">
                                      <p:cBhvr>
                                        <p:cTn id="65" dur="500"/>
                                        <p:tgtEl>
                                          <p:spTgt spid="20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09"/>
                                        </p:tgtEl>
                                        <p:attrNameLst>
                                          <p:attrName>style.visibility</p:attrName>
                                        </p:attrNameLst>
                                      </p:cBhvr>
                                      <p:to>
                                        <p:strVal val="visible"/>
                                      </p:to>
                                    </p:set>
                                    <p:animEffect transition="in" filter="barn(inVertical)">
                                      <p:cBhvr>
                                        <p:cTn id="68"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79" grpId="0" animBg="1"/>
      <p:bldP spid="180" grpId="0" animBg="1"/>
      <p:bldP spid="181" grpId="0" animBg="1"/>
      <p:bldP spid="183" grpId="0"/>
      <p:bldP spid="185" grpId="0"/>
      <p:bldP spid="186" grpId="0" animBg="1"/>
      <p:bldP spid="187" grpId="0" animBg="1"/>
      <p:bldP spid="189" grpId="0"/>
      <p:bldP spid="191" grpId="0"/>
      <p:bldP spid="198" grpId="0" animBg="1"/>
      <p:bldP spid="199" grpId="0" animBg="1"/>
      <p:bldP spid="201" grpId="0"/>
      <p:bldP spid="203" grpId="0"/>
      <p:bldP spid="204" grpId="0" animBg="1"/>
      <p:bldP spid="205" grpId="0" animBg="1"/>
      <p:bldP spid="207" grpId="0"/>
      <p:bldP spid="2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6176" y="245725"/>
            <a:ext cx="7215925" cy="724247"/>
          </a:xfrm>
        </p:spPr>
        <p:txBody>
          <a:bodyPr>
            <a:noAutofit/>
          </a:bodyPr>
          <a:lstStyle/>
          <a:p>
            <a:r>
              <a:rPr lang="en-US" sz="3600" b="1" u="sng">
                <a:solidFill>
                  <a:srgbClr val="FF0000"/>
                </a:solidFill>
              </a:rPr>
              <a:t>KẾT LUẬN</a:t>
            </a:r>
            <a:endParaRPr lang="en-US" sz="3600" b="1" u="sng" dirty="0">
              <a:solidFill>
                <a:srgbClr val="FF0000"/>
              </a:solidFill>
            </a:endParaRPr>
          </a:p>
        </p:txBody>
      </p:sp>
      <p:cxnSp>
        <p:nvCxnSpPr>
          <p:cNvPr id="3" name="Elbow Connector 11">
            <a:extLst>
              <a:ext uri="{FF2B5EF4-FFF2-40B4-BE49-F238E27FC236}">
                <a16:creationId xmlns:a16="http://schemas.microsoft.com/office/drawing/2014/main" id="{C0C156F3-5BCF-4204-BB88-5A3C383A41FB}"/>
              </a:ext>
            </a:extLst>
          </p:cNvPr>
          <p:cNvCxnSpPr/>
          <p:nvPr/>
        </p:nvCxnSpPr>
        <p:spPr>
          <a:xfrm>
            <a:off x="3287690" y="4377452"/>
            <a:ext cx="1650685" cy="535038"/>
          </a:xfrm>
          <a:prstGeom prst="bentConnector3">
            <a:avLst>
              <a:gd name="adj1" fmla="val -202"/>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 name="Elbow Connector 53">
            <a:extLst>
              <a:ext uri="{FF2B5EF4-FFF2-40B4-BE49-F238E27FC236}">
                <a16:creationId xmlns:a16="http://schemas.microsoft.com/office/drawing/2014/main" id="{037B8B6B-5B93-449E-83D4-2129A525A738}"/>
              </a:ext>
            </a:extLst>
          </p:cNvPr>
          <p:cNvCxnSpPr/>
          <p:nvPr/>
        </p:nvCxnSpPr>
        <p:spPr>
          <a:xfrm rot="10800000" flipV="1">
            <a:off x="7320140" y="4644970"/>
            <a:ext cx="1510938" cy="267520"/>
          </a:xfrm>
          <a:prstGeom prst="bentConnector3">
            <a:avLst>
              <a:gd name="adj1" fmla="val 198"/>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 name="Elbow Connector 63">
            <a:extLst>
              <a:ext uri="{FF2B5EF4-FFF2-40B4-BE49-F238E27FC236}">
                <a16:creationId xmlns:a16="http://schemas.microsoft.com/office/drawing/2014/main" id="{30FDBD12-D5DE-46D9-9B67-2BC4FF11ACED}"/>
              </a:ext>
            </a:extLst>
          </p:cNvPr>
          <p:cNvCxnSpPr/>
          <p:nvPr/>
        </p:nvCxnSpPr>
        <p:spPr>
          <a:xfrm rot="5400000" flipH="1" flipV="1">
            <a:off x="6968092" y="2912940"/>
            <a:ext cx="1142724" cy="768653"/>
          </a:xfrm>
          <a:prstGeom prst="bentConnector3">
            <a:avLst>
              <a:gd name="adj1" fmla="val 50000"/>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Freeform 44">
            <a:extLst>
              <a:ext uri="{FF2B5EF4-FFF2-40B4-BE49-F238E27FC236}">
                <a16:creationId xmlns:a16="http://schemas.microsoft.com/office/drawing/2014/main" id="{0394F48B-CE22-4108-9E9A-D6104970DA38}"/>
              </a:ext>
            </a:extLst>
          </p:cNvPr>
          <p:cNvSpPr>
            <a:spLocks noChangeAspect="1"/>
          </p:cNvSpPr>
          <p:nvPr/>
        </p:nvSpPr>
        <p:spPr>
          <a:xfrm>
            <a:off x="1140930" y="457200"/>
            <a:ext cx="6768723" cy="369751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en-US" altLang="ko-KR" sz="2400">
              <a:solidFill>
                <a:schemeClr val="bg1"/>
              </a:solidFill>
            </a:endParaRPr>
          </a:p>
          <a:p>
            <a:pPr algn="ctr">
              <a:lnSpc>
                <a:spcPct val="150000"/>
              </a:lnSpc>
            </a:pPr>
            <a:r>
              <a:rPr lang="en-US" altLang="ko-KR" sz="2400">
                <a:solidFill>
                  <a:schemeClr val="bg1"/>
                </a:solidFill>
              </a:rPr>
              <a:t>Sơ đồ tư duy là </a:t>
            </a:r>
          </a:p>
          <a:p>
            <a:pPr algn="ctr">
              <a:lnSpc>
                <a:spcPct val="150000"/>
              </a:lnSpc>
            </a:pPr>
            <a:r>
              <a:rPr lang="en-US" altLang="ko-KR" sz="2400">
                <a:solidFill>
                  <a:schemeClr val="bg1"/>
                </a:solidFill>
              </a:rPr>
              <a:t>phương pháp trình bày thông </a:t>
            </a:r>
          </a:p>
          <a:p>
            <a:pPr algn="ctr">
              <a:lnSpc>
                <a:spcPct val="150000"/>
              </a:lnSpc>
            </a:pPr>
            <a:r>
              <a:rPr lang="en-US" altLang="ko-KR" sz="2400">
                <a:solidFill>
                  <a:schemeClr val="bg1"/>
                </a:solidFill>
              </a:rPr>
              <a:t>tin một cách trực quan bằng cách sử dụng văn bản, hình ảnh và các đường nối.</a:t>
            </a:r>
            <a:endParaRPr lang="ko-KR" altLang="en-US" sz="2400">
              <a:solidFill>
                <a:schemeClr val="bg1"/>
              </a:solidFill>
            </a:endParaRPr>
          </a:p>
        </p:txBody>
      </p:sp>
      <p:sp>
        <p:nvSpPr>
          <p:cNvPr id="14" name="Freeform 46">
            <a:extLst>
              <a:ext uri="{FF2B5EF4-FFF2-40B4-BE49-F238E27FC236}">
                <a16:creationId xmlns:a16="http://schemas.microsoft.com/office/drawing/2014/main" id="{4CBB9DAC-4689-4533-891D-26306AEAE974}"/>
              </a:ext>
            </a:extLst>
          </p:cNvPr>
          <p:cNvSpPr>
            <a:spLocks noChangeAspect="1"/>
          </p:cNvSpPr>
          <p:nvPr/>
        </p:nvSpPr>
        <p:spPr>
          <a:xfrm>
            <a:off x="5967046" y="3462209"/>
            <a:ext cx="6224953" cy="3143792"/>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en-US" altLang="ko-KR" sz="2400">
              <a:solidFill>
                <a:schemeClr val="bg1"/>
              </a:solidFill>
            </a:endParaRPr>
          </a:p>
          <a:p>
            <a:pPr algn="ctr">
              <a:lnSpc>
                <a:spcPct val="150000"/>
              </a:lnSpc>
            </a:pPr>
            <a:r>
              <a:rPr lang="en-US" altLang="ko-KR" sz="2400">
                <a:solidFill>
                  <a:schemeClr val="bg1"/>
                </a:solidFill>
              </a:rPr>
              <a:t>Sơ đồ tư duy tận dụng </a:t>
            </a:r>
          </a:p>
          <a:p>
            <a:pPr algn="ctr">
              <a:lnSpc>
                <a:spcPct val="150000"/>
              </a:lnSpc>
            </a:pPr>
            <a:r>
              <a:rPr lang="en-US" altLang="ko-KR" sz="2400">
                <a:solidFill>
                  <a:schemeClr val="bg1"/>
                </a:solidFill>
              </a:rPr>
              <a:t>tối đa khả năng ghi nhận hình </a:t>
            </a:r>
          </a:p>
          <a:p>
            <a:pPr algn="ctr">
              <a:lnSpc>
                <a:spcPct val="150000"/>
              </a:lnSpc>
            </a:pPr>
            <a:r>
              <a:rPr lang="en-US" altLang="ko-KR" sz="2400">
                <a:solidFill>
                  <a:schemeClr val="bg1"/>
                </a:solidFill>
              </a:rPr>
              <a:t>ảnh của bộ não, giúp dễ dàng ghi nhớ, </a:t>
            </a:r>
          </a:p>
          <a:p>
            <a:pPr algn="ctr">
              <a:lnSpc>
                <a:spcPct val="150000"/>
              </a:lnSpc>
            </a:pPr>
            <a:r>
              <a:rPr lang="en-US" altLang="ko-KR" sz="2400">
                <a:solidFill>
                  <a:schemeClr val="bg1"/>
                </a:solidFill>
              </a:rPr>
              <a:t>tổng hợp hay phân tích.</a:t>
            </a:r>
            <a:endParaRPr lang="ko-KR" altLang="en-US" sz="2400">
              <a:solidFill>
                <a:schemeClr val="bg1"/>
              </a:solidFill>
            </a:endParaRPr>
          </a:p>
        </p:txBody>
      </p:sp>
      <p:pic>
        <p:nvPicPr>
          <p:cNvPr id="49"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8244" y="4377452"/>
            <a:ext cx="3134788" cy="2228549"/>
          </a:xfrm>
          <a:prstGeom prst="rect">
            <a:avLst/>
          </a:prstGeom>
        </p:spPr>
      </p:pic>
      <p:pic>
        <p:nvPicPr>
          <p:cNvPr id="50"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00625" y="856007"/>
            <a:ext cx="2641997" cy="2430637"/>
          </a:xfrm>
          <a:prstGeom prst="rect">
            <a:avLst/>
          </a:prstGeom>
        </p:spPr>
      </p:pic>
    </p:spTree>
    <p:extLst>
      <p:ext uri="{BB962C8B-B14F-4D97-AF65-F5344CB8AC3E}">
        <p14:creationId xmlns:p14="http://schemas.microsoft.com/office/powerpoint/2010/main" val="40957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557" y="381027"/>
            <a:ext cx="3471475" cy="724247"/>
          </a:xfrm>
        </p:spPr>
        <p:txBody>
          <a:bodyPr>
            <a:noAutofit/>
          </a:bodyPr>
          <a:lstStyle/>
          <a:p>
            <a:r>
              <a:rPr lang="en-US" sz="3600" b="1" u="sng">
                <a:solidFill>
                  <a:srgbClr val="002060"/>
                </a:solidFill>
              </a:rPr>
              <a:t>Hoạt động 2</a:t>
            </a:r>
            <a:endParaRPr lang="en-US" sz="3600" b="1" u="sng" dirty="0">
              <a:solidFill>
                <a:srgbClr val="002060"/>
              </a:solidFill>
            </a:endParaRPr>
          </a:p>
        </p:txBody>
      </p:sp>
      <p:sp>
        <p:nvSpPr>
          <p:cNvPr id="3" name="Rounded Rectangle 3">
            <a:extLst>
              <a:ext uri="{FF2B5EF4-FFF2-40B4-BE49-F238E27FC236}">
                <a16:creationId xmlns:a16="http://schemas.microsoft.com/office/drawing/2014/main" id="{515B8FC6-3B48-4948-9074-6C9782644DBC}"/>
              </a:ext>
            </a:extLst>
          </p:cNvPr>
          <p:cNvSpPr/>
          <p:nvPr/>
        </p:nvSpPr>
        <p:spPr>
          <a:xfrm rot="18900000" flipH="1">
            <a:off x="1588441" y="2876158"/>
            <a:ext cx="108000" cy="1258003"/>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Rounded Rectangle 3">
            <a:extLst>
              <a:ext uri="{FF2B5EF4-FFF2-40B4-BE49-F238E27FC236}">
                <a16:creationId xmlns:a16="http://schemas.microsoft.com/office/drawing/2014/main" id="{F012D1D9-C4D3-416C-A4BF-1E0434D66EF8}"/>
              </a:ext>
            </a:extLst>
          </p:cNvPr>
          <p:cNvSpPr/>
          <p:nvPr/>
        </p:nvSpPr>
        <p:spPr>
          <a:xfrm rot="2700000">
            <a:off x="2641226" y="2904335"/>
            <a:ext cx="145154"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ounded Rectangle 3">
            <a:extLst>
              <a:ext uri="{FF2B5EF4-FFF2-40B4-BE49-F238E27FC236}">
                <a16:creationId xmlns:a16="http://schemas.microsoft.com/office/drawing/2014/main" id="{92AE1968-91D8-44B5-AE4B-F0D772C0C7E7}"/>
              </a:ext>
            </a:extLst>
          </p:cNvPr>
          <p:cNvSpPr/>
          <p:nvPr/>
        </p:nvSpPr>
        <p:spPr>
          <a:xfrm rot="21600000" flipH="1">
            <a:off x="2029184" y="2625369"/>
            <a:ext cx="108000" cy="1258003"/>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ounded Rectangle 3">
            <a:extLst>
              <a:ext uri="{FF2B5EF4-FFF2-40B4-BE49-F238E27FC236}">
                <a16:creationId xmlns:a16="http://schemas.microsoft.com/office/drawing/2014/main" id="{E73D515A-2E6A-483D-B592-5F7219F866D5}"/>
              </a:ext>
            </a:extLst>
          </p:cNvPr>
          <p:cNvSpPr/>
          <p:nvPr/>
        </p:nvSpPr>
        <p:spPr>
          <a:xfrm rot="16200000" flipH="1">
            <a:off x="1289258" y="3536056"/>
            <a:ext cx="145154"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3">
            <a:extLst>
              <a:ext uri="{FF2B5EF4-FFF2-40B4-BE49-F238E27FC236}">
                <a16:creationId xmlns:a16="http://schemas.microsoft.com/office/drawing/2014/main" id="{467E8DD9-E4A9-4F21-85ED-793E269E5623}"/>
              </a:ext>
            </a:extLst>
          </p:cNvPr>
          <p:cNvSpPr/>
          <p:nvPr/>
        </p:nvSpPr>
        <p:spPr>
          <a:xfrm rot="16200000" flipH="1">
            <a:off x="2861357" y="3538779"/>
            <a:ext cx="145154"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id="{355BA741-25A6-406B-9509-41F851CC9984}"/>
              </a:ext>
            </a:extLst>
          </p:cNvPr>
          <p:cNvSpPr/>
          <p:nvPr/>
        </p:nvSpPr>
        <p:spPr>
          <a:xfrm>
            <a:off x="-55069" y="3508290"/>
            <a:ext cx="914400" cy="1228972"/>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DD19F4F0-2606-439F-AD7B-B2ABC10C8D7C}"/>
              </a:ext>
            </a:extLst>
          </p:cNvPr>
          <p:cNvSpPr/>
          <p:nvPr/>
        </p:nvSpPr>
        <p:spPr>
          <a:xfrm>
            <a:off x="441685" y="2325250"/>
            <a:ext cx="914400" cy="1228972"/>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701353AF-17AB-4D1D-AE75-D392253C05AB}"/>
              </a:ext>
            </a:extLst>
          </p:cNvPr>
          <p:cNvSpPr/>
          <p:nvPr/>
        </p:nvSpPr>
        <p:spPr>
          <a:xfrm>
            <a:off x="1614190" y="1719515"/>
            <a:ext cx="914400" cy="1228972"/>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id="{5CD557F6-61AF-4340-9947-204E18DDF0F4}"/>
              </a:ext>
            </a:extLst>
          </p:cNvPr>
          <p:cNvGrpSpPr/>
          <p:nvPr/>
        </p:nvGrpSpPr>
        <p:grpSpPr>
          <a:xfrm>
            <a:off x="1524862" y="3371085"/>
            <a:ext cx="1093501" cy="2340683"/>
            <a:chOff x="6867874" y="3721883"/>
            <a:chExt cx="1093501" cy="1741553"/>
          </a:xfrm>
        </p:grpSpPr>
        <p:sp>
          <p:nvSpPr>
            <p:cNvPr id="30" name="Oval 7">
              <a:extLst>
                <a:ext uri="{FF2B5EF4-FFF2-40B4-BE49-F238E27FC236}">
                  <a16:creationId xmlns:a16="http://schemas.microsoft.com/office/drawing/2014/main" id="{7A351287-4ED8-45E3-BB55-A5127CC3BC5C}"/>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Rounded Rectangle 108">
              <a:extLst>
                <a:ext uri="{FF2B5EF4-FFF2-40B4-BE49-F238E27FC236}">
                  <a16:creationId xmlns:a16="http://schemas.microsoft.com/office/drawing/2014/main" id="{94FA350F-F5D7-4D60-A490-4A8B68FE338F}"/>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Freeform 62">
            <a:extLst>
              <a:ext uri="{FF2B5EF4-FFF2-40B4-BE49-F238E27FC236}">
                <a16:creationId xmlns:a16="http://schemas.microsoft.com/office/drawing/2014/main" id="{D2FB96AD-1BCC-45F2-920E-ED2405C1407D}"/>
              </a:ext>
            </a:extLst>
          </p:cNvPr>
          <p:cNvSpPr/>
          <p:nvPr/>
        </p:nvSpPr>
        <p:spPr>
          <a:xfrm>
            <a:off x="1316411" y="3757874"/>
            <a:ext cx="1701248" cy="3100126"/>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3" name="Rounded Rectangle 12">
            <a:extLst>
              <a:ext uri="{FF2B5EF4-FFF2-40B4-BE49-F238E27FC236}">
                <a16:creationId xmlns:a16="http://schemas.microsoft.com/office/drawing/2014/main" id="{CC8E4C2F-A0B0-49CD-B216-B920D1E0C1F6}"/>
              </a:ext>
            </a:extLst>
          </p:cNvPr>
          <p:cNvSpPr>
            <a:spLocks noChangeAspect="1"/>
          </p:cNvSpPr>
          <p:nvPr/>
        </p:nvSpPr>
        <p:spPr>
          <a:xfrm>
            <a:off x="244595" y="3775046"/>
            <a:ext cx="353173" cy="565656"/>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ounded Rectangle 8">
            <a:extLst>
              <a:ext uri="{FF2B5EF4-FFF2-40B4-BE49-F238E27FC236}">
                <a16:creationId xmlns:a16="http://schemas.microsoft.com/office/drawing/2014/main" id="{211EAA99-14F8-4515-8797-6176359AC84A}"/>
              </a:ext>
            </a:extLst>
          </p:cNvPr>
          <p:cNvSpPr>
            <a:spLocks noChangeAspect="1"/>
          </p:cNvSpPr>
          <p:nvPr/>
        </p:nvSpPr>
        <p:spPr>
          <a:xfrm>
            <a:off x="1851641" y="2008724"/>
            <a:ext cx="520370" cy="451576"/>
          </a:xfrm>
          <a:custGeom>
            <a:avLst/>
            <a:gdLst/>
            <a:ahLst/>
            <a:cxnLst/>
            <a:rect l="l" t="t" r="r" b="b"/>
            <a:pathLst>
              <a:path w="3903331" h="2520264">
                <a:moveTo>
                  <a:pt x="979557" y="2088232"/>
                </a:moveTo>
                <a:lnTo>
                  <a:pt x="1699637" y="2088232"/>
                </a:lnTo>
                <a:lnTo>
                  <a:pt x="1699637" y="2376264"/>
                </a:lnTo>
                <a:lnTo>
                  <a:pt x="2183836" y="2376264"/>
                </a:lnTo>
                <a:cubicBezTo>
                  <a:pt x="2223601" y="2376264"/>
                  <a:pt x="2255836" y="2408499"/>
                  <a:pt x="2255836" y="2448264"/>
                </a:cubicBezTo>
                <a:lnTo>
                  <a:pt x="2255836" y="2520264"/>
                </a:lnTo>
                <a:lnTo>
                  <a:pt x="423358" y="2520264"/>
                </a:lnTo>
                <a:lnTo>
                  <a:pt x="423358" y="2448264"/>
                </a:lnTo>
                <a:cubicBezTo>
                  <a:pt x="423358" y="2408499"/>
                  <a:pt x="455593" y="2376264"/>
                  <a:pt x="495358" y="2376264"/>
                </a:cubicBezTo>
                <a:lnTo>
                  <a:pt x="979557" y="2376264"/>
                </a:lnTo>
                <a:close/>
                <a:moveTo>
                  <a:pt x="3399275" y="1789990"/>
                </a:moveTo>
                <a:cubicBezTo>
                  <a:pt x="3458928" y="1789990"/>
                  <a:pt x="3507287" y="1838349"/>
                  <a:pt x="3507287" y="1898002"/>
                </a:cubicBezTo>
                <a:cubicBezTo>
                  <a:pt x="3507287" y="1957655"/>
                  <a:pt x="3458928" y="2006014"/>
                  <a:pt x="3399275" y="2006014"/>
                </a:cubicBezTo>
                <a:cubicBezTo>
                  <a:pt x="3339622" y="2006014"/>
                  <a:pt x="3291263" y="1957655"/>
                  <a:pt x="3291263" y="1898002"/>
                </a:cubicBezTo>
                <a:cubicBezTo>
                  <a:pt x="3291263" y="1838349"/>
                  <a:pt x="3339622" y="1789990"/>
                  <a:pt x="3399275" y="1789990"/>
                </a:cubicBezTo>
                <a:close/>
                <a:moveTo>
                  <a:pt x="1339597" y="1746047"/>
                </a:moveTo>
                <a:cubicBezTo>
                  <a:pt x="1279944" y="1746047"/>
                  <a:pt x="1231585" y="1794406"/>
                  <a:pt x="1231585" y="1854059"/>
                </a:cubicBezTo>
                <a:cubicBezTo>
                  <a:pt x="1231585" y="1913712"/>
                  <a:pt x="1279944" y="1962071"/>
                  <a:pt x="1339597" y="1962071"/>
                </a:cubicBezTo>
                <a:cubicBezTo>
                  <a:pt x="1399250" y="1962071"/>
                  <a:pt x="1447609" y="1913712"/>
                  <a:pt x="1447609" y="1854059"/>
                </a:cubicBezTo>
                <a:cubicBezTo>
                  <a:pt x="1447609" y="1794406"/>
                  <a:pt x="1399250" y="1746047"/>
                  <a:pt x="1339597" y="1746047"/>
                </a:cubicBezTo>
                <a:close/>
                <a:moveTo>
                  <a:pt x="3399275" y="1692573"/>
                </a:moveTo>
                <a:cubicBezTo>
                  <a:pt x="3285820" y="1692573"/>
                  <a:pt x="3193846" y="1784547"/>
                  <a:pt x="3193846" y="1898002"/>
                </a:cubicBezTo>
                <a:cubicBezTo>
                  <a:pt x="3193846" y="2011457"/>
                  <a:pt x="3285820" y="2103431"/>
                  <a:pt x="3399275" y="2103431"/>
                </a:cubicBezTo>
                <a:cubicBezTo>
                  <a:pt x="3512730" y="2103431"/>
                  <a:pt x="3604704" y="2011457"/>
                  <a:pt x="3604704" y="1898002"/>
                </a:cubicBezTo>
                <a:cubicBezTo>
                  <a:pt x="3604704" y="1784547"/>
                  <a:pt x="3512730" y="1692573"/>
                  <a:pt x="3399275" y="1692573"/>
                </a:cubicBezTo>
                <a:close/>
                <a:moveTo>
                  <a:pt x="3118980" y="1080112"/>
                </a:moveTo>
                <a:cubicBezTo>
                  <a:pt x="3074938" y="1080112"/>
                  <a:pt x="3039235" y="1115815"/>
                  <a:pt x="3039235" y="1159857"/>
                </a:cubicBezTo>
                <a:lnTo>
                  <a:pt x="3039235" y="1180387"/>
                </a:lnTo>
                <a:cubicBezTo>
                  <a:pt x="3039235" y="1224429"/>
                  <a:pt x="3074938" y="1260132"/>
                  <a:pt x="3118980" y="1260132"/>
                </a:cubicBezTo>
                <a:lnTo>
                  <a:pt x="3679570" y="1260132"/>
                </a:lnTo>
                <a:cubicBezTo>
                  <a:pt x="3723612" y="1260132"/>
                  <a:pt x="3759315" y="1224429"/>
                  <a:pt x="3759315" y="1180387"/>
                </a:cubicBezTo>
                <a:lnTo>
                  <a:pt x="3759315" y="1159857"/>
                </a:lnTo>
                <a:cubicBezTo>
                  <a:pt x="3759315" y="1115815"/>
                  <a:pt x="3723612" y="1080112"/>
                  <a:pt x="3679570" y="1080112"/>
                </a:cubicBezTo>
                <a:close/>
                <a:moveTo>
                  <a:pt x="3118980" y="782689"/>
                </a:moveTo>
                <a:cubicBezTo>
                  <a:pt x="3074938" y="782689"/>
                  <a:pt x="3039235" y="818392"/>
                  <a:pt x="3039235" y="862434"/>
                </a:cubicBezTo>
                <a:lnTo>
                  <a:pt x="3039235" y="882964"/>
                </a:lnTo>
                <a:cubicBezTo>
                  <a:pt x="3039235" y="927006"/>
                  <a:pt x="3074938" y="962709"/>
                  <a:pt x="3118980" y="962709"/>
                </a:cubicBezTo>
                <a:lnTo>
                  <a:pt x="3679570" y="962709"/>
                </a:lnTo>
                <a:cubicBezTo>
                  <a:pt x="3723612" y="962709"/>
                  <a:pt x="3759315" y="927006"/>
                  <a:pt x="3759315" y="882964"/>
                </a:cubicBezTo>
                <a:lnTo>
                  <a:pt x="3759315" y="862434"/>
                </a:lnTo>
                <a:cubicBezTo>
                  <a:pt x="3759315" y="818392"/>
                  <a:pt x="3723612" y="782689"/>
                  <a:pt x="3679570" y="782689"/>
                </a:cubicBezTo>
                <a:close/>
                <a:moveTo>
                  <a:pt x="3118980" y="485267"/>
                </a:moveTo>
                <a:cubicBezTo>
                  <a:pt x="3074938" y="485267"/>
                  <a:pt x="3039235" y="520970"/>
                  <a:pt x="3039235" y="565012"/>
                </a:cubicBezTo>
                <a:lnTo>
                  <a:pt x="3039235" y="585542"/>
                </a:lnTo>
                <a:cubicBezTo>
                  <a:pt x="3039235" y="629584"/>
                  <a:pt x="3074938" y="665287"/>
                  <a:pt x="3118980" y="665287"/>
                </a:cubicBezTo>
                <a:lnTo>
                  <a:pt x="3679570" y="665287"/>
                </a:lnTo>
                <a:cubicBezTo>
                  <a:pt x="3723612" y="665287"/>
                  <a:pt x="3759315" y="629584"/>
                  <a:pt x="3759315" y="585542"/>
                </a:cubicBezTo>
                <a:lnTo>
                  <a:pt x="3759315" y="565012"/>
                </a:lnTo>
                <a:cubicBezTo>
                  <a:pt x="3759315" y="520970"/>
                  <a:pt x="3723612" y="485267"/>
                  <a:pt x="3679570" y="485267"/>
                </a:cubicBezTo>
                <a:close/>
                <a:moveTo>
                  <a:pt x="3118980" y="187845"/>
                </a:moveTo>
                <a:cubicBezTo>
                  <a:pt x="3074938" y="187845"/>
                  <a:pt x="3039235" y="223548"/>
                  <a:pt x="3039235" y="267590"/>
                </a:cubicBezTo>
                <a:lnTo>
                  <a:pt x="3039235" y="288120"/>
                </a:lnTo>
                <a:cubicBezTo>
                  <a:pt x="3039235" y="332162"/>
                  <a:pt x="3074938" y="367865"/>
                  <a:pt x="3118980" y="367865"/>
                </a:cubicBezTo>
                <a:lnTo>
                  <a:pt x="3679570" y="367865"/>
                </a:lnTo>
                <a:cubicBezTo>
                  <a:pt x="3723612" y="367865"/>
                  <a:pt x="3759315" y="332162"/>
                  <a:pt x="3759315" y="288120"/>
                </a:cubicBezTo>
                <a:lnTo>
                  <a:pt x="3759315" y="267590"/>
                </a:lnTo>
                <a:cubicBezTo>
                  <a:pt x="3759315" y="223548"/>
                  <a:pt x="3723612" y="187845"/>
                  <a:pt x="3679570" y="187845"/>
                </a:cubicBezTo>
                <a:close/>
                <a:moveTo>
                  <a:pt x="331244" y="170684"/>
                </a:moveTo>
                <a:cubicBezTo>
                  <a:pt x="243611" y="170684"/>
                  <a:pt x="172570" y="241725"/>
                  <a:pt x="172570" y="329358"/>
                </a:cubicBezTo>
                <a:lnTo>
                  <a:pt x="172570" y="1516738"/>
                </a:lnTo>
                <a:cubicBezTo>
                  <a:pt x="172570" y="1604371"/>
                  <a:pt x="243611" y="1675412"/>
                  <a:pt x="331244" y="1675412"/>
                </a:cubicBezTo>
                <a:lnTo>
                  <a:pt x="2347950" y="1675412"/>
                </a:lnTo>
                <a:cubicBezTo>
                  <a:pt x="2435583" y="1675412"/>
                  <a:pt x="2506624" y="1604371"/>
                  <a:pt x="2506624" y="1516738"/>
                </a:cubicBezTo>
                <a:lnTo>
                  <a:pt x="2506624" y="329358"/>
                </a:lnTo>
                <a:cubicBezTo>
                  <a:pt x="2506624" y="241725"/>
                  <a:pt x="2435583" y="170684"/>
                  <a:pt x="2347950" y="170684"/>
                </a:cubicBezTo>
                <a:close/>
                <a:moveTo>
                  <a:pt x="3020709" y="0"/>
                </a:moveTo>
                <a:lnTo>
                  <a:pt x="3777841" y="0"/>
                </a:lnTo>
                <a:cubicBezTo>
                  <a:pt x="3847147" y="0"/>
                  <a:pt x="3903331" y="56184"/>
                  <a:pt x="3903331" y="125490"/>
                </a:cubicBezTo>
                <a:lnTo>
                  <a:pt x="3903331" y="2394774"/>
                </a:lnTo>
                <a:cubicBezTo>
                  <a:pt x="3903331" y="2464080"/>
                  <a:pt x="3847147" y="2520264"/>
                  <a:pt x="3777841" y="2520264"/>
                </a:cubicBezTo>
                <a:lnTo>
                  <a:pt x="3020709" y="2520264"/>
                </a:lnTo>
                <a:cubicBezTo>
                  <a:pt x="2951403" y="2520264"/>
                  <a:pt x="2895219" y="2464080"/>
                  <a:pt x="2895219" y="2394774"/>
                </a:cubicBezTo>
                <a:lnTo>
                  <a:pt x="2895219" y="125490"/>
                </a:lnTo>
                <a:cubicBezTo>
                  <a:pt x="2895219" y="56184"/>
                  <a:pt x="2951403" y="0"/>
                  <a:pt x="3020709" y="0"/>
                </a:cubicBezTo>
                <a:close/>
                <a:moveTo>
                  <a:pt x="243661" y="0"/>
                </a:moveTo>
                <a:lnTo>
                  <a:pt x="2435534" y="0"/>
                </a:lnTo>
                <a:cubicBezTo>
                  <a:pt x="2570104" y="0"/>
                  <a:pt x="2679195" y="109091"/>
                  <a:pt x="2679195" y="243661"/>
                </a:cubicBezTo>
                <a:lnTo>
                  <a:pt x="2679195" y="1772563"/>
                </a:lnTo>
                <a:cubicBezTo>
                  <a:pt x="2679195" y="1907133"/>
                  <a:pt x="2570104" y="2016224"/>
                  <a:pt x="2435534" y="2016224"/>
                </a:cubicBezTo>
                <a:lnTo>
                  <a:pt x="243661" y="2016224"/>
                </a:lnTo>
                <a:cubicBezTo>
                  <a:pt x="109091" y="2016224"/>
                  <a:pt x="0" y="1907133"/>
                  <a:pt x="0" y="1772563"/>
                </a:cubicBezTo>
                <a:lnTo>
                  <a:pt x="0" y="243661"/>
                </a:lnTo>
                <a:cubicBezTo>
                  <a:pt x="0" y="109091"/>
                  <a:pt x="109091" y="0"/>
                  <a:pt x="2436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5" name="Rounded Rectangle 1">
            <a:extLst>
              <a:ext uri="{FF2B5EF4-FFF2-40B4-BE49-F238E27FC236}">
                <a16:creationId xmlns:a16="http://schemas.microsoft.com/office/drawing/2014/main" id="{D0FE886D-BAE4-4E63-AB26-BB8F375A51E0}"/>
              </a:ext>
            </a:extLst>
          </p:cNvPr>
          <p:cNvSpPr>
            <a:spLocks/>
          </p:cNvSpPr>
          <p:nvPr/>
        </p:nvSpPr>
        <p:spPr>
          <a:xfrm>
            <a:off x="723276" y="2610872"/>
            <a:ext cx="379221" cy="509681"/>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934" y="381027"/>
            <a:ext cx="8729282" cy="3550452"/>
          </a:xfrm>
          <a:prstGeom prst="rect">
            <a:avLst/>
          </a:prstGeom>
        </p:spPr>
      </p:pic>
      <p:sp>
        <p:nvSpPr>
          <p:cNvPr id="38" name="Oval 37">
            <a:extLst>
              <a:ext uri="{FF2B5EF4-FFF2-40B4-BE49-F238E27FC236}">
                <a16:creationId xmlns:a16="http://schemas.microsoft.com/office/drawing/2014/main" id="{7C0E7360-EB3D-42DE-865F-F9040670848F}"/>
              </a:ext>
            </a:extLst>
          </p:cNvPr>
          <p:cNvSpPr/>
          <p:nvPr/>
        </p:nvSpPr>
        <p:spPr>
          <a:xfrm>
            <a:off x="2817949" y="2325250"/>
            <a:ext cx="914400" cy="1228972"/>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Trapezoid 10">
            <a:extLst>
              <a:ext uri="{FF2B5EF4-FFF2-40B4-BE49-F238E27FC236}">
                <a16:creationId xmlns:a16="http://schemas.microsoft.com/office/drawing/2014/main" id="{2C22FF9D-B654-4C5E-A68D-E8DFE26530C6}"/>
              </a:ext>
            </a:extLst>
          </p:cNvPr>
          <p:cNvSpPr/>
          <p:nvPr/>
        </p:nvSpPr>
        <p:spPr>
          <a:xfrm>
            <a:off x="3042586" y="2550159"/>
            <a:ext cx="465133" cy="62441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0E514B46-F31A-4FB4-9141-289E4BA6C91E}"/>
              </a:ext>
            </a:extLst>
          </p:cNvPr>
          <p:cNvSpPr/>
          <p:nvPr/>
        </p:nvSpPr>
        <p:spPr>
          <a:xfrm>
            <a:off x="3359393" y="3508290"/>
            <a:ext cx="914400" cy="1228972"/>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1">
            <a:extLst>
              <a:ext uri="{FF2B5EF4-FFF2-40B4-BE49-F238E27FC236}">
                <a16:creationId xmlns:a16="http://schemas.microsoft.com/office/drawing/2014/main" id="{A1B079C5-4D49-46E6-BECC-5078DEF82E25}"/>
              </a:ext>
            </a:extLst>
          </p:cNvPr>
          <p:cNvSpPr>
            <a:spLocks noChangeAspect="1"/>
          </p:cNvSpPr>
          <p:nvPr/>
        </p:nvSpPr>
        <p:spPr>
          <a:xfrm>
            <a:off x="3564283" y="3687105"/>
            <a:ext cx="504622" cy="664201"/>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41"/>
          <p:cNvSpPr/>
          <p:nvPr/>
        </p:nvSpPr>
        <p:spPr>
          <a:xfrm>
            <a:off x="5029200" y="4122776"/>
            <a:ext cx="4466492" cy="1879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p>
        </p:txBody>
      </p:sp>
      <p:sp>
        <p:nvSpPr>
          <p:cNvPr id="43" name="Rectangle 42"/>
          <p:cNvSpPr/>
          <p:nvPr/>
        </p:nvSpPr>
        <p:spPr>
          <a:xfrm>
            <a:off x="5348321" y="4340702"/>
            <a:ext cx="3300711" cy="577850"/>
          </a:xfrm>
          <a:prstGeom prst="rect">
            <a:avLst/>
          </a:prstGeom>
        </p:spPr>
        <p:txBody>
          <a:bodyPr wrap="none">
            <a:spAutoFit/>
          </a:bodyPr>
          <a:lstStyle/>
          <a:p>
            <a:pPr algn="ctr">
              <a:lnSpc>
                <a:spcPct val="150000"/>
              </a:lnSpc>
            </a:pPr>
            <a:r>
              <a:rPr lang="nl-NL" sz="2400" b="1">
                <a:solidFill>
                  <a:schemeClr val="bg1"/>
                </a:solidFill>
              </a:rPr>
              <a:t>Câu 1. </a:t>
            </a:r>
            <a:r>
              <a:rPr lang="nl-NL" sz="2400">
                <a:solidFill>
                  <a:schemeClr val="bg1"/>
                </a:solidFill>
              </a:rPr>
              <a:t>Đáp án A, C, D</a:t>
            </a:r>
            <a:endParaRPr lang="en-US" sz="2400">
              <a:solidFill>
                <a:schemeClr val="bg1"/>
              </a:solidFill>
            </a:endParaRPr>
          </a:p>
        </p:txBody>
      </p:sp>
      <p:sp>
        <p:nvSpPr>
          <p:cNvPr id="44" name="Rectangle 43"/>
          <p:cNvSpPr/>
          <p:nvPr/>
        </p:nvSpPr>
        <p:spPr>
          <a:xfrm>
            <a:off x="5348321" y="5143263"/>
            <a:ext cx="3227807" cy="577850"/>
          </a:xfrm>
          <a:prstGeom prst="rect">
            <a:avLst/>
          </a:prstGeom>
        </p:spPr>
        <p:txBody>
          <a:bodyPr wrap="none">
            <a:spAutoFit/>
          </a:bodyPr>
          <a:lstStyle/>
          <a:p>
            <a:pPr algn="ctr">
              <a:lnSpc>
                <a:spcPct val="150000"/>
              </a:lnSpc>
            </a:pPr>
            <a:r>
              <a:rPr lang="nl-NL" sz="2400" b="1">
                <a:solidFill>
                  <a:schemeClr val="bg1"/>
                </a:solidFill>
              </a:rPr>
              <a:t>Câu 2</a:t>
            </a:r>
            <a:r>
              <a:rPr lang="nl-NL" sz="2400">
                <a:solidFill>
                  <a:schemeClr val="bg1"/>
                </a:solidFill>
              </a:rPr>
              <a:t>. Đáp án A, B, C</a:t>
            </a:r>
            <a:endParaRPr lang="en-US" sz="2400">
              <a:solidFill>
                <a:schemeClr val="bg1"/>
              </a:solidFill>
            </a:endParaRPr>
          </a:p>
        </p:txBody>
      </p:sp>
    </p:spTree>
    <p:extLst>
      <p:ext uri="{BB962C8B-B14F-4D97-AF65-F5344CB8AC3E}">
        <p14:creationId xmlns:p14="http://schemas.microsoft.com/office/powerpoint/2010/main" val="27885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2" grpId="0" animBg="1"/>
      <p:bldP spid="43" grpId="0"/>
      <p:bldP spid="44" grpId="0"/>
    </p:bldLst>
  </p:timing>
</p:sld>
</file>

<file path=ppt/theme/theme1.xml><?xml version="1.0" encoding="utf-8"?>
<a:theme xmlns:a="http://schemas.openxmlformats.org/drawingml/2006/main" name="Cover and End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IAL MEDIA">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4236</TotalTime>
  <Words>1341</Words>
  <Application>Microsoft Office PowerPoint</Application>
  <PresentationFormat>Widescreen</PresentationFormat>
  <Paragraphs>166</Paragraphs>
  <Slides>27</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27</vt:i4>
      </vt:variant>
    </vt:vector>
  </HeadingPairs>
  <TitlesOfParts>
    <vt:vector size="32" baseType="lpstr">
      <vt:lpstr>Arial</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vẽ sơ đồ tư duy trên giấy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Nguyễn Ngọc Thúy</cp:lastModifiedBy>
  <cp:revision>127</cp:revision>
  <dcterms:created xsi:type="dcterms:W3CDTF">2018-04-24T17:14:44Z</dcterms:created>
  <dcterms:modified xsi:type="dcterms:W3CDTF">2023-11-24T03:32:31Z</dcterms:modified>
</cp:coreProperties>
</file>