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73" r:id="rId3"/>
  </p:sldMasterIdLst>
  <p:notesMasterIdLst>
    <p:notesMasterId r:id="rId28"/>
  </p:notesMasterIdLst>
  <p:sldIdLst>
    <p:sldId id="373" r:id="rId4"/>
    <p:sldId id="260" r:id="rId5"/>
    <p:sldId id="310" r:id="rId6"/>
    <p:sldId id="259" r:id="rId7"/>
    <p:sldId id="312" r:id="rId8"/>
    <p:sldId id="341" r:id="rId9"/>
    <p:sldId id="316" r:id="rId10"/>
    <p:sldId id="313" r:id="rId11"/>
    <p:sldId id="318" r:id="rId12"/>
    <p:sldId id="317" r:id="rId13"/>
    <p:sldId id="315" r:id="rId14"/>
    <p:sldId id="319" r:id="rId15"/>
    <p:sldId id="374" r:id="rId16"/>
    <p:sldId id="321" r:id="rId17"/>
    <p:sldId id="322" r:id="rId18"/>
    <p:sldId id="323" r:id="rId19"/>
    <p:sldId id="326" r:id="rId20"/>
    <p:sldId id="327" r:id="rId21"/>
    <p:sldId id="331" r:id="rId22"/>
    <p:sldId id="339" r:id="rId23"/>
    <p:sldId id="375" r:id="rId24"/>
    <p:sldId id="300" r:id="rId25"/>
    <p:sldId id="299" r:id="rId26"/>
    <p:sldId id="30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400" userDrawn="1">
          <p15:clr>
            <a:srgbClr val="A4A3A4"/>
          </p15:clr>
        </p15:guide>
        <p15:guide id="2" pos="386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lppt.com" initials="W" lastIdx="1" clrIdx="0">
    <p:extLst>
      <p:ext uri="{19B8F6BF-5375-455C-9EA6-DF929625EA0E}">
        <p15:presenceInfo xmlns:p15="http://schemas.microsoft.com/office/powerpoint/2012/main" xmlns="" userId="Allppt.co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p:scale>
          <a:sx n="81" d="100"/>
          <a:sy n="81" d="100"/>
        </p:scale>
        <p:origin x="-300" y="-24"/>
      </p:cViewPr>
      <p:guideLst>
        <p:guide orient="horz" pos="2400"/>
        <p:guide pos="386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96483951277187252"/>
        </c:manualLayout>
      </c:layout>
      <c:doughnutChart>
        <c:varyColors val="1"/>
        <c:ser>
          <c:idx val="0"/>
          <c:order val="0"/>
          <c:tx>
            <c:strRef>
              <c:f>Sheet1!$B$1</c:f>
              <c:strCache>
                <c:ptCount val="1"/>
                <c:pt idx="0">
                  <c:v>%</c:v>
                </c:pt>
              </c:strCache>
            </c:strRef>
          </c:tx>
          <c:dPt>
            <c:idx val="0"/>
            <c:bubble3D val="0"/>
            <c:spPr>
              <a:solidFill>
                <a:schemeClr val="accent1"/>
              </a:solidFill>
            </c:spPr>
            <c:extLst xmlns:c16r2="http://schemas.microsoft.com/office/drawing/2015/06/chart">
              <c:ext xmlns:c16="http://schemas.microsoft.com/office/drawing/2014/chart" uri="{C3380CC4-5D6E-409C-BE32-E72D297353CC}">
                <c16:uniqueId val="{00000001-E2ED-4CB9-9113-A7CD3BA0935C}"/>
              </c:ext>
            </c:extLst>
          </c:dPt>
          <c:dPt>
            <c:idx val="1"/>
            <c:bubble3D val="0"/>
            <c:spPr>
              <a:solidFill>
                <a:schemeClr val="bg1">
                  <a:lumMod val="85000"/>
                </a:schemeClr>
              </a:solidFill>
            </c:spPr>
            <c:extLst xmlns:c16r2="http://schemas.microsoft.com/office/drawing/2015/06/chart">
              <c:ext xmlns:c16="http://schemas.microsoft.com/office/drawing/2014/chart" uri="{C3380CC4-5D6E-409C-BE32-E72D297353CC}">
                <c16:uniqueId val="{00000003-E2ED-4CB9-9113-A7CD3BA0935C}"/>
              </c:ext>
            </c:extLst>
          </c:dPt>
          <c:cat>
            <c:strRef>
              <c:f>Sheet1!$A$2:$A$3</c:f>
              <c:strCache>
                <c:ptCount val="2"/>
                <c:pt idx="0">
                  <c:v>colored</c:v>
                </c:pt>
                <c:pt idx="1">
                  <c:v>blank</c:v>
                </c:pt>
              </c:strCache>
            </c:strRef>
          </c:cat>
          <c:val>
            <c:numRef>
              <c:f>Sheet1!$B$2:$B$3</c:f>
              <c:numCache>
                <c:formatCode>General</c:formatCode>
                <c:ptCount val="2"/>
                <c:pt idx="0">
                  <c:v>60</c:v>
                </c:pt>
                <c:pt idx="1">
                  <c:v>40</c:v>
                </c:pt>
              </c:numCache>
            </c:numRef>
          </c:val>
          <c:extLst xmlns:c16r2="http://schemas.microsoft.com/office/drawing/2015/06/chart">
            <c:ext xmlns:c16="http://schemas.microsoft.com/office/drawing/2014/chart" uri="{C3380CC4-5D6E-409C-BE32-E72D297353CC}">
              <c16:uniqueId val="{00000004-E2ED-4CB9-9113-A7CD3BA0935C}"/>
            </c:ext>
          </c:extLst>
        </c:ser>
        <c:dLbls>
          <c:showLegendKey val="0"/>
          <c:showVal val="0"/>
          <c:showCatName val="0"/>
          <c:showSerName val="0"/>
          <c:showPercent val="0"/>
          <c:showBubbleSize val="0"/>
          <c:showLeaderLines val="1"/>
        </c:dLbls>
        <c:firstSliceAng val="0"/>
        <c:holeSize val="75"/>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96483951277187252"/>
        </c:manualLayout>
      </c:layout>
      <c:doughnutChart>
        <c:varyColors val="1"/>
        <c:ser>
          <c:idx val="0"/>
          <c:order val="0"/>
          <c:tx>
            <c:strRef>
              <c:f>Sheet1!$B$1</c:f>
              <c:strCache>
                <c:ptCount val="1"/>
                <c:pt idx="0">
                  <c:v>%</c:v>
                </c:pt>
              </c:strCache>
            </c:strRef>
          </c:tx>
          <c:dPt>
            <c:idx val="0"/>
            <c:bubble3D val="0"/>
            <c:spPr>
              <a:solidFill>
                <a:schemeClr val="accent2"/>
              </a:solidFill>
            </c:spPr>
            <c:extLst xmlns:c16r2="http://schemas.microsoft.com/office/drawing/2015/06/chart">
              <c:ext xmlns:c16="http://schemas.microsoft.com/office/drawing/2014/chart" uri="{C3380CC4-5D6E-409C-BE32-E72D297353CC}">
                <c16:uniqueId val="{00000001-8DC3-4B7A-8B9F-66E47E9B6EA5}"/>
              </c:ext>
            </c:extLst>
          </c:dPt>
          <c:dPt>
            <c:idx val="1"/>
            <c:bubble3D val="0"/>
            <c:spPr>
              <a:solidFill>
                <a:schemeClr val="bg1">
                  <a:lumMod val="85000"/>
                </a:schemeClr>
              </a:solidFill>
            </c:spPr>
            <c:extLst xmlns:c16r2="http://schemas.microsoft.com/office/drawing/2015/06/chart">
              <c:ext xmlns:c16="http://schemas.microsoft.com/office/drawing/2014/chart" uri="{C3380CC4-5D6E-409C-BE32-E72D297353CC}">
                <c16:uniqueId val="{00000003-8DC3-4B7A-8B9F-66E47E9B6EA5}"/>
              </c:ext>
            </c:extLst>
          </c:dPt>
          <c:cat>
            <c:strRef>
              <c:f>Sheet1!$A$2:$A$3</c:f>
              <c:strCache>
                <c:ptCount val="2"/>
                <c:pt idx="0">
                  <c:v>colored</c:v>
                </c:pt>
                <c:pt idx="1">
                  <c:v>blank</c:v>
                </c:pt>
              </c:strCache>
            </c:strRef>
          </c:cat>
          <c:val>
            <c:numRef>
              <c:f>Sheet1!$B$2:$B$3</c:f>
              <c:numCache>
                <c:formatCode>General</c:formatCode>
                <c:ptCount val="2"/>
                <c:pt idx="0">
                  <c:v>50</c:v>
                </c:pt>
                <c:pt idx="1">
                  <c:v>50</c:v>
                </c:pt>
              </c:numCache>
            </c:numRef>
          </c:val>
          <c:extLst xmlns:c16r2="http://schemas.microsoft.com/office/drawing/2015/06/chart">
            <c:ext xmlns:c16="http://schemas.microsoft.com/office/drawing/2014/chart" uri="{C3380CC4-5D6E-409C-BE32-E72D297353CC}">
              <c16:uniqueId val="{00000004-8DC3-4B7A-8B9F-66E47E9B6EA5}"/>
            </c:ext>
          </c:extLst>
        </c:ser>
        <c:dLbls>
          <c:showLegendKey val="0"/>
          <c:showVal val="0"/>
          <c:showCatName val="0"/>
          <c:showSerName val="0"/>
          <c:showPercent val="0"/>
          <c:showBubbleSize val="0"/>
          <c:showLeaderLines val="1"/>
        </c:dLbls>
        <c:firstSliceAng val="0"/>
        <c:holeSize val="75"/>
      </c:doughnut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96483951277187252"/>
        </c:manualLayout>
      </c:layout>
      <c:doughnutChart>
        <c:varyColors val="1"/>
        <c:dLbls>
          <c:showLegendKey val="0"/>
          <c:showVal val="0"/>
          <c:showCatName val="0"/>
          <c:showSerName val="0"/>
          <c:showPercent val="0"/>
          <c:showBubbleSize val="0"/>
          <c:showLeaderLines val="1"/>
        </c:dLbls>
        <c:firstSliceAng val="0"/>
        <c:holeSize val="75"/>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431711-D8BF-4755-BE09-5C97CE388C88}" type="datetimeFigureOut">
              <a:rPr lang="en-US" smtClean="0"/>
              <a:t>9/9/2021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12F2D9-047A-45B1-86FA-2C5BD8E21A11}" type="slidenum">
              <a:rPr lang="en-US" smtClean="0"/>
              <a:t>‹#›</a:t>
            </a:fld>
            <a:endParaRPr lang="en-US"/>
          </a:p>
        </p:txBody>
      </p:sp>
    </p:spTree>
    <p:extLst>
      <p:ext uri="{BB962C8B-B14F-4D97-AF65-F5344CB8AC3E}">
        <p14:creationId xmlns:p14="http://schemas.microsoft.com/office/powerpoint/2010/main" val="3210022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769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xmlns="" id="{1FCA8774-1459-4E31-988A-94FC302B26CD}"/>
              </a:ext>
            </a:extLst>
          </p:cNvPr>
          <p:cNvGrpSpPr/>
          <p:nvPr userDrawn="1"/>
        </p:nvGrpSpPr>
        <p:grpSpPr>
          <a:xfrm>
            <a:off x="6667502" y="1877717"/>
            <a:ext cx="2137226" cy="3757132"/>
            <a:chOff x="4871870" y="1763729"/>
            <a:chExt cx="2448272" cy="4303935"/>
          </a:xfrm>
        </p:grpSpPr>
        <p:grpSp>
          <p:nvGrpSpPr>
            <p:cNvPr id="20" name="Group 3">
              <a:extLst>
                <a:ext uri="{FF2B5EF4-FFF2-40B4-BE49-F238E27FC236}">
                  <a16:creationId xmlns:a16="http://schemas.microsoft.com/office/drawing/2014/main" xmlns="" id="{43FB2AD1-1A49-431B-A657-23EEFDAA9221}"/>
                </a:ext>
              </a:extLst>
            </p:cNvPr>
            <p:cNvGrpSpPr/>
            <p:nvPr/>
          </p:nvGrpSpPr>
          <p:grpSpPr>
            <a:xfrm>
              <a:off x="4871870" y="1763729"/>
              <a:ext cx="2448272" cy="4303935"/>
              <a:chOff x="445712" y="1449040"/>
              <a:chExt cx="2113018" cy="3924176"/>
            </a:xfrm>
          </p:grpSpPr>
          <p:sp>
            <p:nvSpPr>
              <p:cNvPr id="22" name="Rounded Rectangle 4">
                <a:extLst>
                  <a:ext uri="{FF2B5EF4-FFF2-40B4-BE49-F238E27FC236}">
                    <a16:creationId xmlns:a16="http://schemas.microsoft.com/office/drawing/2014/main" xmlns="" id="{DA06115C-ED2F-4FBE-8A0B-1E33C86BE336}"/>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23" name="Rectangle 5">
                <a:extLst>
                  <a:ext uri="{FF2B5EF4-FFF2-40B4-BE49-F238E27FC236}">
                    <a16:creationId xmlns:a16="http://schemas.microsoft.com/office/drawing/2014/main" xmlns="" id="{A8CE15C0-E118-46E9-A62E-B62A4CD8D346}"/>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24" name="Group 6">
                <a:extLst>
                  <a:ext uri="{FF2B5EF4-FFF2-40B4-BE49-F238E27FC236}">
                    <a16:creationId xmlns:a16="http://schemas.microsoft.com/office/drawing/2014/main" xmlns="" id="{7CE9FA54-1740-481A-9DE4-B8CDA7F28F29}"/>
                  </a:ext>
                </a:extLst>
              </p:cNvPr>
              <p:cNvGrpSpPr/>
              <p:nvPr userDrawn="1"/>
            </p:nvGrpSpPr>
            <p:grpSpPr>
              <a:xfrm>
                <a:off x="1407705" y="5045834"/>
                <a:ext cx="211967" cy="211967"/>
                <a:chOff x="1549420" y="5712364"/>
                <a:chExt cx="312583" cy="312583"/>
              </a:xfrm>
            </p:grpSpPr>
            <p:sp>
              <p:nvSpPr>
                <p:cNvPr id="25" name="Oval 7">
                  <a:extLst>
                    <a:ext uri="{FF2B5EF4-FFF2-40B4-BE49-F238E27FC236}">
                      <a16:creationId xmlns:a16="http://schemas.microsoft.com/office/drawing/2014/main" xmlns="" id="{1FE76A8A-DD54-4649-9CA1-36D4075A77E8}"/>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6" name="Rounded Rectangle 8">
                  <a:extLst>
                    <a:ext uri="{FF2B5EF4-FFF2-40B4-BE49-F238E27FC236}">
                      <a16:creationId xmlns:a16="http://schemas.microsoft.com/office/drawing/2014/main" xmlns="" id="{7BAD1A71-EDB8-42F3-B2A5-3BC3DEB604E9}"/>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sp>
          <p:nvSpPr>
            <p:cNvPr id="21" name="Picture Placeholder 2">
              <a:extLst>
                <a:ext uri="{FF2B5EF4-FFF2-40B4-BE49-F238E27FC236}">
                  <a16:creationId xmlns:a16="http://schemas.microsoft.com/office/drawing/2014/main" xmlns="" id="{3CAF624C-7154-4239-B162-70D9CC80171E}"/>
                </a:ext>
              </a:extLst>
            </p:cNvPr>
            <p:cNvSpPr txBox="1">
              <a:spLocks/>
            </p:cNvSpPr>
            <p:nvPr/>
          </p:nvSpPr>
          <p:spPr>
            <a:xfrm>
              <a:off x="5051890" y="2223507"/>
              <a:ext cx="2088232" cy="3384376"/>
            </a:xfrm>
            <a:prstGeom prst="rect">
              <a:avLst/>
            </a:prstGeom>
            <a:solidFill>
              <a:schemeClr val="bg1">
                <a:lumMod val="95000"/>
              </a:schemeClr>
            </a:solidFill>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1200" kern="1200">
                  <a:solidFill>
                    <a:schemeClr val="tx1">
                      <a:lumMod val="75000"/>
                      <a:lumOff val="25000"/>
                    </a:schemeClr>
                  </a:solidFill>
                  <a:latin typeface="+mn-lt"/>
                  <a:ea typeface="+mn-ea"/>
                  <a:cs typeface="Arial" pitchFamily="34" charset="0"/>
                </a:defRPr>
              </a:lvl1pPr>
              <a:lvl2pPr marL="457223"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46"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69"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91"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114"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337"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56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783"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US" altLang="ko-KR"/>
                <a:t>Your Picture Here</a:t>
              </a:r>
              <a:endParaRPr lang="ko-KR" altLang="en-US" dirty="0"/>
            </a:p>
          </p:txBody>
        </p:sp>
      </p:grpSp>
      <p:grpSp>
        <p:nvGrpSpPr>
          <p:cNvPr id="11" name="Group 10">
            <a:extLst>
              <a:ext uri="{FF2B5EF4-FFF2-40B4-BE49-F238E27FC236}">
                <a16:creationId xmlns:a16="http://schemas.microsoft.com/office/drawing/2014/main" xmlns="" id="{D4EAE0BF-9556-4800-9F78-9F9828B406C3}"/>
              </a:ext>
            </a:extLst>
          </p:cNvPr>
          <p:cNvGrpSpPr/>
          <p:nvPr userDrawn="1"/>
        </p:nvGrpSpPr>
        <p:grpSpPr>
          <a:xfrm>
            <a:off x="3432994" y="1877717"/>
            <a:ext cx="2137226" cy="3757132"/>
            <a:chOff x="4871870" y="1763729"/>
            <a:chExt cx="2448272" cy="4303935"/>
          </a:xfrm>
        </p:grpSpPr>
        <p:grpSp>
          <p:nvGrpSpPr>
            <p:cNvPr id="12" name="Group 3">
              <a:extLst>
                <a:ext uri="{FF2B5EF4-FFF2-40B4-BE49-F238E27FC236}">
                  <a16:creationId xmlns:a16="http://schemas.microsoft.com/office/drawing/2014/main" xmlns="" id="{2D5320B6-0428-499C-9BA0-11718FA4B4F6}"/>
                </a:ext>
              </a:extLst>
            </p:cNvPr>
            <p:cNvGrpSpPr/>
            <p:nvPr/>
          </p:nvGrpSpPr>
          <p:grpSpPr>
            <a:xfrm>
              <a:off x="4871870" y="1763729"/>
              <a:ext cx="2448272" cy="4303935"/>
              <a:chOff x="445712" y="1449040"/>
              <a:chExt cx="2113018" cy="3924176"/>
            </a:xfrm>
          </p:grpSpPr>
          <p:sp>
            <p:nvSpPr>
              <p:cNvPr id="14" name="Rounded Rectangle 4">
                <a:extLst>
                  <a:ext uri="{FF2B5EF4-FFF2-40B4-BE49-F238E27FC236}">
                    <a16:creationId xmlns:a16="http://schemas.microsoft.com/office/drawing/2014/main" xmlns="" id="{EE6BAF63-4837-435A-B287-8A022BC6D66D}"/>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15" name="Rectangle 5">
                <a:extLst>
                  <a:ext uri="{FF2B5EF4-FFF2-40B4-BE49-F238E27FC236}">
                    <a16:creationId xmlns:a16="http://schemas.microsoft.com/office/drawing/2014/main" xmlns="" id="{FB470123-D5F2-466B-9F43-4C8BF118F019}"/>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16" name="Group 6">
                <a:extLst>
                  <a:ext uri="{FF2B5EF4-FFF2-40B4-BE49-F238E27FC236}">
                    <a16:creationId xmlns:a16="http://schemas.microsoft.com/office/drawing/2014/main" xmlns="" id="{E5C37ACB-7EE1-4D29-9E16-3FAC199F6387}"/>
                  </a:ext>
                </a:extLst>
              </p:cNvPr>
              <p:cNvGrpSpPr/>
              <p:nvPr userDrawn="1"/>
            </p:nvGrpSpPr>
            <p:grpSpPr>
              <a:xfrm>
                <a:off x="1407705" y="5045834"/>
                <a:ext cx="211967" cy="211967"/>
                <a:chOff x="1549420" y="5712364"/>
                <a:chExt cx="312583" cy="312583"/>
              </a:xfrm>
            </p:grpSpPr>
            <p:sp>
              <p:nvSpPr>
                <p:cNvPr id="17" name="Oval 7">
                  <a:extLst>
                    <a:ext uri="{FF2B5EF4-FFF2-40B4-BE49-F238E27FC236}">
                      <a16:creationId xmlns:a16="http://schemas.microsoft.com/office/drawing/2014/main" xmlns="" id="{C7AC4199-669E-427B-B852-ECAA16F728D7}"/>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8" name="Rounded Rectangle 8">
                  <a:extLst>
                    <a:ext uri="{FF2B5EF4-FFF2-40B4-BE49-F238E27FC236}">
                      <a16:creationId xmlns:a16="http://schemas.microsoft.com/office/drawing/2014/main" xmlns="" id="{DA63717B-0DB6-420E-A017-8AC301C192A3}"/>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sp>
          <p:nvSpPr>
            <p:cNvPr id="13" name="Picture Placeholder 2">
              <a:extLst>
                <a:ext uri="{FF2B5EF4-FFF2-40B4-BE49-F238E27FC236}">
                  <a16:creationId xmlns:a16="http://schemas.microsoft.com/office/drawing/2014/main" xmlns="" id="{7D6A599F-1A95-4202-B5D8-E9DF7F329C83}"/>
                </a:ext>
              </a:extLst>
            </p:cNvPr>
            <p:cNvSpPr txBox="1">
              <a:spLocks/>
            </p:cNvSpPr>
            <p:nvPr/>
          </p:nvSpPr>
          <p:spPr>
            <a:xfrm>
              <a:off x="5051890" y="2223507"/>
              <a:ext cx="2088232" cy="3384376"/>
            </a:xfrm>
            <a:prstGeom prst="rect">
              <a:avLst/>
            </a:prstGeom>
            <a:solidFill>
              <a:schemeClr val="bg1">
                <a:lumMod val="95000"/>
              </a:schemeClr>
            </a:solidFill>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1200" kern="1200">
                  <a:solidFill>
                    <a:schemeClr val="tx1">
                      <a:lumMod val="75000"/>
                      <a:lumOff val="25000"/>
                    </a:schemeClr>
                  </a:solidFill>
                  <a:latin typeface="+mn-lt"/>
                  <a:ea typeface="+mn-ea"/>
                  <a:cs typeface="Arial" pitchFamily="34" charset="0"/>
                </a:defRPr>
              </a:lvl1pPr>
              <a:lvl2pPr marL="457223"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46"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69"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91"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114"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337"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56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783"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US" altLang="ko-KR"/>
                <a:t>Your Picture Here</a:t>
              </a:r>
              <a:endParaRPr lang="ko-KR" altLang="en-US" dirty="0"/>
            </a:p>
          </p:txBody>
        </p:sp>
      </p:grpSp>
      <p:grpSp>
        <p:nvGrpSpPr>
          <p:cNvPr id="7" name="Group 6">
            <a:extLst>
              <a:ext uri="{FF2B5EF4-FFF2-40B4-BE49-F238E27FC236}">
                <a16:creationId xmlns:a16="http://schemas.microsoft.com/office/drawing/2014/main" xmlns="" id="{45344EEB-95EC-4F6D-BBE3-C31B63869D45}"/>
              </a:ext>
            </a:extLst>
          </p:cNvPr>
          <p:cNvGrpSpPr/>
          <p:nvPr userDrawn="1"/>
        </p:nvGrpSpPr>
        <p:grpSpPr>
          <a:xfrm>
            <a:off x="0" y="5907289"/>
            <a:ext cx="12192000" cy="950711"/>
            <a:chOff x="0" y="5907289"/>
            <a:chExt cx="12192000" cy="950711"/>
          </a:xfrm>
          <a:solidFill>
            <a:schemeClr val="accent3">
              <a:lumMod val="60000"/>
              <a:lumOff val="40000"/>
            </a:schemeClr>
          </a:solidFill>
        </p:grpSpPr>
        <p:grpSp>
          <p:nvGrpSpPr>
            <p:cNvPr id="2" name="Group 1">
              <a:extLst>
                <a:ext uri="{FF2B5EF4-FFF2-40B4-BE49-F238E27FC236}">
                  <a16:creationId xmlns:a16="http://schemas.microsoft.com/office/drawing/2014/main" xmlns="" id="{ED2DB692-2BCC-4762-A302-D97B83269789}"/>
                </a:ext>
              </a:extLst>
            </p:cNvPr>
            <p:cNvGrpSpPr/>
            <p:nvPr userDrawn="1"/>
          </p:nvGrpSpPr>
          <p:grpSpPr>
            <a:xfrm>
              <a:off x="373" y="5907289"/>
              <a:ext cx="12191627" cy="886330"/>
              <a:chOff x="1" y="5737141"/>
              <a:chExt cx="9143720" cy="886330"/>
            </a:xfrm>
            <a:grpFill/>
          </p:grpSpPr>
          <p:sp>
            <p:nvSpPr>
              <p:cNvPr id="3" name="Freeform 7">
                <a:extLst>
                  <a:ext uri="{FF2B5EF4-FFF2-40B4-BE49-F238E27FC236}">
                    <a16:creationId xmlns:a16="http://schemas.microsoft.com/office/drawing/2014/main" xmlns="" id="{2463FDBF-5C6A-4149-99BB-B018BB0BFD7C}"/>
                  </a:ext>
                </a:extLst>
              </p:cNvPr>
              <p:cNvSpPr>
                <a:spLocks/>
              </p:cNvSpPr>
              <p:nvPr/>
            </p:nvSpPr>
            <p:spPr bwMode="auto">
              <a:xfrm>
                <a:off x="1" y="5737142"/>
                <a:ext cx="3153832" cy="886329"/>
              </a:xfrm>
              <a:custGeom>
                <a:avLst/>
                <a:gdLst>
                  <a:gd name="T0" fmla="*/ 59 w 1460"/>
                  <a:gd name="T1" fmla="*/ 347 h 410"/>
                  <a:gd name="T2" fmla="*/ 82 w 1460"/>
                  <a:gd name="T3" fmla="*/ 338 h 410"/>
                  <a:gd name="T4" fmla="*/ 130 w 1460"/>
                  <a:gd name="T5" fmla="*/ 350 h 410"/>
                  <a:gd name="T6" fmla="*/ 162 w 1460"/>
                  <a:gd name="T7" fmla="*/ 358 h 410"/>
                  <a:gd name="T8" fmla="*/ 225 w 1460"/>
                  <a:gd name="T9" fmla="*/ 295 h 410"/>
                  <a:gd name="T10" fmla="*/ 257 w 1460"/>
                  <a:gd name="T11" fmla="*/ 273 h 410"/>
                  <a:gd name="T12" fmla="*/ 309 w 1460"/>
                  <a:gd name="T13" fmla="*/ 361 h 410"/>
                  <a:gd name="T14" fmla="*/ 343 w 1460"/>
                  <a:gd name="T15" fmla="*/ 340 h 410"/>
                  <a:gd name="T16" fmla="*/ 388 w 1460"/>
                  <a:gd name="T17" fmla="*/ 187 h 410"/>
                  <a:gd name="T18" fmla="*/ 391 w 1460"/>
                  <a:gd name="T19" fmla="*/ 144 h 410"/>
                  <a:gd name="T20" fmla="*/ 395 w 1460"/>
                  <a:gd name="T21" fmla="*/ 46 h 410"/>
                  <a:gd name="T22" fmla="*/ 397 w 1460"/>
                  <a:gd name="T23" fmla="*/ 46 h 410"/>
                  <a:gd name="T24" fmla="*/ 401 w 1460"/>
                  <a:gd name="T25" fmla="*/ 144 h 410"/>
                  <a:gd name="T26" fmla="*/ 404 w 1460"/>
                  <a:gd name="T27" fmla="*/ 187 h 410"/>
                  <a:gd name="T28" fmla="*/ 439 w 1460"/>
                  <a:gd name="T29" fmla="*/ 369 h 410"/>
                  <a:gd name="T30" fmla="*/ 458 w 1460"/>
                  <a:gd name="T31" fmla="*/ 387 h 410"/>
                  <a:gd name="T32" fmla="*/ 479 w 1460"/>
                  <a:gd name="T33" fmla="*/ 373 h 410"/>
                  <a:gd name="T34" fmla="*/ 544 w 1460"/>
                  <a:gd name="T35" fmla="*/ 377 h 410"/>
                  <a:gd name="T36" fmla="*/ 562 w 1460"/>
                  <a:gd name="T37" fmla="*/ 390 h 410"/>
                  <a:gd name="T38" fmla="*/ 588 w 1460"/>
                  <a:gd name="T39" fmla="*/ 379 h 410"/>
                  <a:gd name="T40" fmla="*/ 602 w 1460"/>
                  <a:gd name="T41" fmla="*/ 377 h 410"/>
                  <a:gd name="T42" fmla="*/ 617 w 1460"/>
                  <a:gd name="T43" fmla="*/ 382 h 410"/>
                  <a:gd name="T44" fmla="*/ 625 w 1460"/>
                  <a:gd name="T45" fmla="*/ 373 h 410"/>
                  <a:gd name="T46" fmla="*/ 683 w 1460"/>
                  <a:gd name="T47" fmla="*/ 364 h 410"/>
                  <a:gd name="T48" fmla="*/ 702 w 1460"/>
                  <a:gd name="T49" fmla="*/ 364 h 410"/>
                  <a:gd name="T50" fmla="*/ 744 w 1460"/>
                  <a:gd name="T51" fmla="*/ 300 h 410"/>
                  <a:gd name="T52" fmla="*/ 758 w 1460"/>
                  <a:gd name="T53" fmla="*/ 302 h 410"/>
                  <a:gd name="T54" fmla="*/ 778 w 1460"/>
                  <a:gd name="T55" fmla="*/ 313 h 410"/>
                  <a:gd name="T56" fmla="*/ 801 w 1460"/>
                  <a:gd name="T57" fmla="*/ 324 h 410"/>
                  <a:gd name="T58" fmla="*/ 832 w 1460"/>
                  <a:gd name="T59" fmla="*/ 306 h 410"/>
                  <a:gd name="T60" fmla="*/ 843 w 1460"/>
                  <a:gd name="T61" fmla="*/ 355 h 410"/>
                  <a:gd name="T62" fmla="*/ 869 w 1460"/>
                  <a:gd name="T63" fmla="*/ 314 h 410"/>
                  <a:gd name="T64" fmla="*/ 881 w 1460"/>
                  <a:gd name="T65" fmla="*/ 272 h 410"/>
                  <a:gd name="T66" fmla="*/ 893 w 1460"/>
                  <a:gd name="T67" fmla="*/ 251 h 410"/>
                  <a:gd name="T68" fmla="*/ 930 w 1460"/>
                  <a:gd name="T69" fmla="*/ 231 h 410"/>
                  <a:gd name="T70" fmla="*/ 947 w 1460"/>
                  <a:gd name="T71" fmla="*/ 227 h 410"/>
                  <a:gd name="T72" fmla="*/ 968 w 1460"/>
                  <a:gd name="T73" fmla="*/ 261 h 410"/>
                  <a:gd name="T74" fmla="*/ 994 w 1460"/>
                  <a:gd name="T75" fmla="*/ 315 h 410"/>
                  <a:gd name="T76" fmla="*/ 1035 w 1460"/>
                  <a:gd name="T77" fmla="*/ 327 h 410"/>
                  <a:gd name="T78" fmla="*/ 1044 w 1460"/>
                  <a:gd name="T79" fmla="*/ 322 h 410"/>
                  <a:gd name="T80" fmla="*/ 1069 w 1460"/>
                  <a:gd name="T81" fmla="*/ 305 h 410"/>
                  <a:gd name="T82" fmla="*/ 1084 w 1460"/>
                  <a:gd name="T83" fmla="*/ 257 h 410"/>
                  <a:gd name="T84" fmla="*/ 1129 w 1460"/>
                  <a:gd name="T85" fmla="*/ 280 h 410"/>
                  <a:gd name="T86" fmla="*/ 1142 w 1460"/>
                  <a:gd name="T87" fmla="*/ 329 h 410"/>
                  <a:gd name="T88" fmla="*/ 1161 w 1460"/>
                  <a:gd name="T89" fmla="*/ 340 h 410"/>
                  <a:gd name="T90" fmla="*/ 1187 w 1460"/>
                  <a:gd name="T91" fmla="*/ 340 h 410"/>
                  <a:gd name="T92" fmla="*/ 1209 w 1460"/>
                  <a:gd name="T93" fmla="*/ 336 h 410"/>
                  <a:gd name="T94" fmla="*/ 1231 w 1460"/>
                  <a:gd name="T95" fmla="*/ 322 h 410"/>
                  <a:gd name="T96" fmla="*/ 1257 w 1460"/>
                  <a:gd name="T97" fmla="*/ 318 h 410"/>
                  <a:gd name="T98" fmla="*/ 1294 w 1460"/>
                  <a:gd name="T99" fmla="*/ 344 h 410"/>
                  <a:gd name="T100" fmla="*/ 1330 w 1460"/>
                  <a:gd name="T101" fmla="*/ 327 h 410"/>
                  <a:gd name="T102" fmla="*/ 1351 w 1460"/>
                  <a:gd name="T103" fmla="*/ 165 h 410"/>
                  <a:gd name="T104" fmla="*/ 1401 w 1460"/>
                  <a:gd name="T105" fmla="*/ 152 h 410"/>
                  <a:gd name="T106" fmla="*/ 1426 w 1460"/>
                  <a:gd name="T107" fmla="*/ 281 h 410"/>
                  <a:gd name="T108" fmla="*/ 1460 w 1460"/>
                  <a:gd name="T109" fmla="*/ 41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60" h="410">
                    <a:moveTo>
                      <a:pt x="0" y="410"/>
                    </a:moveTo>
                    <a:cubicBezTo>
                      <a:pt x="0" y="321"/>
                      <a:pt x="0" y="321"/>
                      <a:pt x="0" y="321"/>
                    </a:cubicBezTo>
                    <a:cubicBezTo>
                      <a:pt x="8" y="321"/>
                      <a:pt x="16" y="321"/>
                      <a:pt x="24" y="321"/>
                    </a:cubicBezTo>
                    <a:cubicBezTo>
                      <a:pt x="24" y="326"/>
                      <a:pt x="24" y="330"/>
                      <a:pt x="24" y="335"/>
                    </a:cubicBezTo>
                    <a:cubicBezTo>
                      <a:pt x="30" y="335"/>
                      <a:pt x="37" y="335"/>
                      <a:pt x="43" y="335"/>
                    </a:cubicBezTo>
                    <a:cubicBezTo>
                      <a:pt x="43" y="339"/>
                      <a:pt x="43" y="343"/>
                      <a:pt x="43" y="347"/>
                    </a:cubicBezTo>
                    <a:cubicBezTo>
                      <a:pt x="48" y="347"/>
                      <a:pt x="54" y="347"/>
                      <a:pt x="59" y="347"/>
                    </a:cubicBezTo>
                    <a:cubicBezTo>
                      <a:pt x="59" y="339"/>
                      <a:pt x="59" y="331"/>
                      <a:pt x="59" y="324"/>
                    </a:cubicBezTo>
                    <a:cubicBezTo>
                      <a:pt x="62" y="324"/>
                      <a:pt x="64" y="324"/>
                      <a:pt x="67" y="324"/>
                    </a:cubicBezTo>
                    <a:cubicBezTo>
                      <a:pt x="67" y="323"/>
                      <a:pt x="67" y="322"/>
                      <a:pt x="67" y="321"/>
                    </a:cubicBezTo>
                    <a:cubicBezTo>
                      <a:pt x="69" y="321"/>
                      <a:pt x="71" y="321"/>
                      <a:pt x="73" y="321"/>
                    </a:cubicBezTo>
                    <a:cubicBezTo>
                      <a:pt x="73" y="322"/>
                      <a:pt x="73" y="323"/>
                      <a:pt x="73" y="324"/>
                    </a:cubicBezTo>
                    <a:cubicBezTo>
                      <a:pt x="76" y="324"/>
                      <a:pt x="79" y="324"/>
                      <a:pt x="82" y="324"/>
                    </a:cubicBezTo>
                    <a:cubicBezTo>
                      <a:pt x="82" y="329"/>
                      <a:pt x="82" y="333"/>
                      <a:pt x="82" y="338"/>
                    </a:cubicBezTo>
                    <a:cubicBezTo>
                      <a:pt x="91" y="338"/>
                      <a:pt x="101" y="338"/>
                      <a:pt x="110" y="338"/>
                    </a:cubicBezTo>
                    <a:cubicBezTo>
                      <a:pt x="110" y="340"/>
                      <a:pt x="110" y="342"/>
                      <a:pt x="110" y="344"/>
                    </a:cubicBezTo>
                    <a:cubicBezTo>
                      <a:pt x="111" y="344"/>
                      <a:pt x="113" y="344"/>
                      <a:pt x="114" y="344"/>
                    </a:cubicBezTo>
                    <a:cubicBezTo>
                      <a:pt x="114" y="347"/>
                      <a:pt x="114" y="349"/>
                      <a:pt x="114" y="352"/>
                    </a:cubicBezTo>
                    <a:cubicBezTo>
                      <a:pt x="117" y="352"/>
                      <a:pt x="121" y="352"/>
                      <a:pt x="124" y="352"/>
                    </a:cubicBezTo>
                    <a:cubicBezTo>
                      <a:pt x="124" y="351"/>
                      <a:pt x="124" y="350"/>
                      <a:pt x="124" y="350"/>
                    </a:cubicBezTo>
                    <a:cubicBezTo>
                      <a:pt x="126" y="350"/>
                      <a:pt x="128" y="350"/>
                      <a:pt x="130" y="350"/>
                    </a:cubicBezTo>
                    <a:cubicBezTo>
                      <a:pt x="130" y="350"/>
                      <a:pt x="130" y="351"/>
                      <a:pt x="130" y="352"/>
                    </a:cubicBezTo>
                    <a:cubicBezTo>
                      <a:pt x="134" y="352"/>
                      <a:pt x="139" y="352"/>
                      <a:pt x="144" y="352"/>
                    </a:cubicBezTo>
                    <a:cubicBezTo>
                      <a:pt x="144" y="354"/>
                      <a:pt x="144" y="356"/>
                      <a:pt x="144" y="358"/>
                    </a:cubicBezTo>
                    <a:cubicBezTo>
                      <a:pt x="148" y="358"/>
                      <a:pt x="152" y="358"/>
                      <a:pt x="156" y="358"/>
                    </a:cubicBezTo>
                    <a:cubicBezTo>
                      <a:pt x="156" y="357"/>
                      <a:pt x="156" y="357"/>
                      <a:pt x="156" y="356"/>
                    </a:cubicBezTo>
                    <a:cubicBezTo>
                      <a:pt x="158" y="356"/>
                      <a:pt x="160" y="356"/>
                      <a:pt x="162" y="356"/>
                    </a:cubicBezTo>
                    <a:cubicBezTo>
                      <a:pt x="162" y="357"/>
                      <a:pt x="162" y="357"/>
                      <a:pt x="162" y="358"/>
                    </a:cubicBezTo>
                    <a:cubicBezTo>
                      <a:pt x="166" y="358"/>
                      <a:pt x="170" y="358"/>
                      <a:pt x="173" y="358"/>
                    </a:cubicBezTo>
                    <a:cubicBezTo>
                      <a:pt x="173" y="240"/>
                      <a:pt x="173" y="240"/>
                      <a:pt x="173" y="240"/>
                    </a:cubicBezTo>
                    <a:cubicBezTo>
                      <a:pt x="186" y="240"/>
                      <a:pt x="186" y="240"/>
                      <a:pt x="186" y="240"/>
                    </a:cubicBezTo>
                    <a:cubicBezTo>
                      <a:pt x="186" y="236"/>
                      <a:pt x="186" y="236"/>
                      <a:pt x="186" y="236"/>
                    </a:cubicBezTo>
                    <a:cubicBezTo>
                      <a:pt x="214" y="241"/>
                      <a:pt x="214" y="241"/>
                      <a:pt x="214" y="241"/>
                    </a:cubicBezTo>
                    <a:cubicBezTo>
                      <a:pt x="214" y="259"/>
                      <a:pt x="214" y="277"/>
                      <a:pt x="214" y="295"/>
                    </a:cubicBezTo>
                    <a:cubicBezTo>
                      <a:pt x="218" y="295"/>
                      <a:pt x="222" y="295"/>
                      <a:pt x="225" y="295"/>
                    </a:cubicBezTo>
                    <a:cubicBezTo>
                      <a:pt x="226" y="295"/>
                      <a:pt x="226" y="294"/>
                      <a:pt x="227" y="293"/>
                    </a:cubicBezTo>
                    <a:cubicBezTo>
                      <a:pt x="228" y="293"/>
                      <a:pt x="230" y="293"/>
                      <a:pt x="231" y="293"/>
                    </a:cubicBezTo>
                    <a:cubicBezTo>
                      <a:pt x="232" y="294"/>
                      <a:pt x="232" y="295"/>
                      <a:pt x="233" y="295"/>
                    </a:cubicBezTo>
                    <a:cubicBezTo>
                      <a:pt x="237" y="295"/>
                      <a:pt x="242" y="295"/>
                      <a:pt x="246" y="295"/>
                    </a:cubicBezTo>
                    <a:cubicBezTo>
                      <a:pt x="246" y="306"/>
                      <a:pt x="246" y="316"/>
                      <a:pt x="246" y="326"/>
                    </a:cubicBezTo>
                    <a:cubicBezTo>
                      <a:pt x="250" y="326"/>
                      <a:pt x="253" y="326"/>
                      <a:pt x="257" y="326"/>
                    </a:cubicBezTo>
                    <a:cubicBezTo>
                      <a:pt x="257" y="309"/>
                      <a:pt x="257" y="291"/>
                      <a:pt x="257" y="273"/>
                    </a:cubicBezTo>
                    <a:cubicBezTo>
                      <a:pt x="259" y="273"/>
                      <a:pt x="261" y="273"/>
                      <a:pt x="262" y="273"/>
                    </a:cubicBezTo>
                    <a:cubicBezTo>
                      <a:pt x="262" y="272"/>
                      <a:pt x="262" y="270"/>
                      <a:pt x="262" y="269"/>
                    </a:cubicBezTo>
                    <a:cubicBezTo>
                      <a:pt x="274" y="269"/>
                      <a:pt x="286" y="269"/>
                      <a:pt x="298" y="269"/>
                    </a:cubicBezTo>
                    <a:cubicBezTo>
                      <a:pt x="299" y="270"/>
                      <a:pt x="300" y="271"/>
                      <a:pt x="301" y="272"/>
                    </a:cubicBezTo>
                    <a:cubicBezTo>
                      <a:pt x="301" y="300"/>
                      <a:pt x="301" y="327"/>
                      <a:pt x="301" y="355"/>
                    </a:cubicBezTo>
                    <a:cubicBezTo>
                      <a:pt x="303" y="355"/>
                      <a:pt x="306" y="355"/>
                      <a:pt x="309" y="355"/>
                    </a:cubicBezTo>
                    <a:cubicBezTo>
                      <a:pt x="309" y="357"/>
                      <a:pt x="309" y="359"/>
                      <a:pt x="309" y="361"/>
                    </a:cubicBezTo>
                    <a:cubicBezTo>
                      <a:pt x="311" y="361"/>
                      <a:pt x="314" y="361"/>
                      <a:pt x="316" y="361"/>
                    </a:cubicBezTo>
                    <a:cubicBezTo>
                      <a:pt x="316" y="354"/>
                      <a:pt x="316" y="347"/>
                      <a:pt x="316" y="340"/>
                    </a:cubicBezTo>
                    <a:cubicBezTo>
                      <a:pt x="319" y="340"/>
                      <a:pt x="323" y="340"/>
                      <a:pt x="326" y="340"/>
                    </a:cubicBezTo>
                    <a:cubicBezTo>
                      <a:pt x="326" y="339"/>
                      <a:pt x="326" y="338"/>
                      <a:pt x="326" y="337"/>
                    </a:cubicBezTo>
                    <a:cubicBezTo>
                      <a:pt x="330" y="337"/>
                      <a:pt x="333" y="337"/>
                      <a:pt x="337" y="337"/>
                    </a:cubicBezTo>
                    <a:cubicBezTo>
                      <a:pt x="337" y="338"/>
                      <a:pt x="337" y="339"/>
                      <a:pt x="337" y="340"/>
                    </a:cubicBezTo>
                    <a:cubicBezTo>
                      <a:pt x="339" y="340"/>
                      <a:pt x="341" y="340"/>
                      <a:pt x="343" y="340"/>
                    </a:cubicBezTo>
                    <a:cubicBezTo>
                      <a:pt x="344" y="338"/>
                      <a:pt x="344" y="337"/>
                      <a:pt x="344" y="336"/>
                    </a:cubicBezTo>
                    <a:cubicBezTo>
                      <a:pt x="345" y="336"/>
                      <a:pt x="346" y="336"/>
                      <a:pt x="347" y="336"/>
                    </a:cubicBezTo>
                    <a:cubicBezTo>
                      <a:pt x="347" y="337"/>
                      <a:pt x="348" y="338"/>
                      <a:pt x="348" y="339"/>
                    </a:cubicBezTo>
                    <a:cubicBezTo>
                      <a:pt x="349" y="339"/>
                      <a:pt x="350" y="339"/>
                      <a:pt x="352" y="339"/>
                    </a:cubicBezTo>
                    <a:cubicBezTo>
                      <a:pt x="352" y="328"/>
                      <a:pt x="352" y="316"/>
                      <a:pt x="352" y="304"/>
                    </a:cubicBezTo>
                    <a:cubicBezTo>
                      <a:pt x="362" y="304"/>
                      <a:pt x="373" y="304"/>
                      <a:pt x="384" y="304"/>
                    </a:cubicBezTo>
                    <a:cubicBezTo>
                      <a:pt x="385" y="265"/>
                      <a:pt x="387" y="226"/>
                      <a:pt x="388" y="187"/>
                    </a:cubicBezTo>
                    <a:cubicBezTo>
                      <a:pt x="384" y="186"/>
                      <a:pt x="372" y="182"/>
                      <a:pt x="382" y="177"/>
                    </a:cubicBezTo>
                    <a:cubicBezTo>
                      <a:pt x="381" y="176"/>
                      <a:pt x="380" y="175"/>
                      <a:pt x="379" y="175"/>
                    </a:cubicBezTo>
                    <a:cubicBezTo>
                      <a:pt x="379" y="168"/>
                      <a:pt x="379" y="168"/>
                      <a:pt x="383" y="164"/>
                    </a:cubicBezTo>
                    <a:cubicBezTo>
                      <a:pt x="383" y="162"/>
                      <a:pt x="383" y="159"/>
                      <a:pt x="383" y="156"/>
                    </a:cubicBezTo>
                    <a:cubicBezTo>
                      <a:pt x="385" y="156"/>
                      <a:pt x="388" y="156"/>
                      <a:pt x="390" y="156"/>
                    </a:cubicBezTo>
                    <a:cubicBezTo>
                      <a:pt x="390" y="152"/>
                      <a:pt x="390" y="149"/>
                      <a:pt x="390" y="146"/>
                    </a:cubicBezTo>
                    <a:cubicBezTo>
                      <a:pt x="390" y="145"/>
                      <a:pt x="391" y="145"/>
                      <a:pt x="391" y="144"/>
                    </a:cubicBezTo>
                    <a:cubicBezTo>
                      <a:pt x="391" y="132"/>
                      <a:pt x="391" y="120"/>
                      <a:pt x="391" y="108"/>
                    </a:cubicBezTo>
                    <a:cubicBezTo>
                      <a:pt x="391" y="107"/>
                      <a:pt x="390" y="106"/>
                      <a:pt x="390" y="105"/>
                    </a:cubicBezTo>
                    <a:cubicBezTo>
                      <a:pt x="391" y="104"/>
                      <a:pt x="392" y="103"/>
                      <a:pt x="393" y="102"/>
                    </a:cubicBezTo>
                    <a:cubicBezTo>
                      <a:pt x="393" y="93"/>
                      <a:pt x="393" y="84"/>
                      <a:pt x="393" y="75"/>
                    </a:cubicBezTo>
                    <a:cubicBezTo>
                      <a:pt x="393" y="75"/>
                      <a:pt x="394" y="74"/>
                      <a:pt x="394" y="73"/>
                    </a:cubicBezTo>
                    <a:cubicBezTo>
                      <a:pt x="394" y="65"/>
                      <a:pt x="394" y="56"/>
                      <a:pt x="394" y="47"/>
                    </a:cubicBezTo>
                    <a:cubicBezTo>
                      <a:pt x="394" y="47"/>
                      <a:pt x="395" y="46"/>
                      <a:pt x="395" y="46"/>
                    </a:cubicBezTo>
                    <a:cubicBezTo>
                      <a:pt x="395" y="43"/>
                      <a:pt x="395" y="41"/>
                      <a:pt x="395" y="38"/>
                    </a:cubicBezTo>
                    <a:cubicBezTo>
                      <a:pt x="395" y="38"/>
                      <a:pt x="395" y="37"/>
                      <a:pt x="396" y="37"/>
                    </a:cubicBezTo>
                    <a:cubicBezTo>
                      <a:pt x="396" y="32"/>
                      <a:pt x="396" y="28"/>
                      <a:pt x="396" y="23"/>
                    </a:cubicBezTo>
                    <a:cubicBezTo>
                      <a:pt x="396" y="23"/>
                      <a:pt x="396" y="23"/>
                      <a:pt x="396" y="23"/>
                    </a:cubicBezTo>
                    <a:cubicBezTo>
                      <a:pt x="396" y="28"/>
                      <a:pt x="396" y="32"/>
                      <a:pt x="396" y="37"/>
                    </a:cubicBezTo>
                    <a:cubicBezTo>
                      <a:pt x="397" y="37"/>
                      <a:pt x="397" y="38"/>
                      <a:pt x="397" y="38"/>
                    </a:cubicBezTo>
                    <a:cubicBezTo>
                      <a:pt x="397" y="41"/>
                      <a:pt x="397" y="43"/>
                      <a:pt x="397" y="46"/>
                    </a:cubicBezTo>
                    <a:cubicBezTo>
                      <a:pt x="398" y="46"/>
                      <a:pt x="398" y="47"/>
                      <a:pt x="398" y="47"/>
                    </a:cubicBezTo>
                    <a:cubicBezTo>
                      <a:pt x="398" y="56"/>
                      <a:pt x="398" y="65"/>
                      <a:pt x="398" y="73"/>
                    </a:cubicBezTo>
                    <a:cubicBezTo>
                      <a:pt x="399" y="74"/>
                      <a:pt x="399" y="74"/>
                      <a:pt x="399" y="75"/>
                    </a:cubicBezTo>
                    <a:cubicBezTo>
                      <a:pt x="399" y="84"/>
                      <a:pt x="399" y="93"/>
                      <a:pt x="399" y="102"/>
                    </a:cubicBezTo>
                    <a:cubicBezTo>
                      <a:pt x="400" y="103"/>
                      <a:pt x="401" y="104"/>
                      <a:pt x="402" y="105"/>
                    </a:cubicBezTo>
                    <a:cubicBezTo>
                      <a:pt x="402" y="106"/>
                      <a:pt x="401" y="107"/>
                      <a:pt x="401" y="108"/>
                    </a:cubicBezTo>
                    <a:cubicBezTo>
                      <a:pt x="401" y="120"/>
                      <a:pt x="401" y="132"/>
                      <a:pt x="401" y="144"/>
                    </a:cubicBezTo>
                    <a:cubicBezTo>
                      <a:pt x="401" y="145"/>
                      <a:pt x="402" y="145"/>
                      <a:pt x="402" y="146"/>
                    </a:cubicBezTo>
                    <a:cubicBezTo>
                      <a:pt x="402" y="149"/>
                      <a:pt x="402" y="152"/>
                      <a:pt x="402" y="156"/>
                    </a:cubicBezTo>
                    <a:cubicBezTo>
                      <a:pt x="405" y="156"/>
                      <a:pt x="407" y="156"/>
                      <a:pt x="409" y="156"/>
                    </a:cubicBezTo>
                    <a:cubicBezTo>
                      <a:pt x="409" y="159"/>
                      <a:pt x="409" y="162"/>
                      <a:pt x="409" y="164"/>
                    </a:cubicBezTo>
                    <a:cubicBezTo>
                      <a:pt x="414" y="168"/>
                      <a:pt x="413" y="169"/>
                      <a:pt x="413" y="175"/>
                    </a:cubicBezTo>
                    <a:cubicBezTo>
                      <a:pt x="412" y="175"/>
                      <a:pt x="411" y="176"/>
                      <a:pt x="410" y="177"/>
                    </a:cubicBezTo>
                    <a:cubicBezTo>
                      <a:pt x="421" y="181"/>
                      <a:pt x="409" y="187"/>
                      <a:pt x="404" y="187"/>
                    </a:cubicBezTo>
                    <a:cubicBezTo>
                      <a:pt x="407" y="254"/>
                      <a:pt x="409" y="320"/>
                      <a:pt x="412" y="387"/>
                    </a:cubicBezTo>
                    <a:cubicBezTo>
                      <a:pt x="414" y="387"/>
                      <a:pt x="415" y="387"/>
                      <a:pt x="417" y="387"/>
                    </a:cubicBezTo>
                    <a:cubicBezTo>
                      <a:pt x="417" y="383"/>
                      <a:pt x="417" y="379"/>
                      <a:pt x="417" y="375"/>
                    </a:cubicBezTo>
                    <a:cubicBezTo>
                      <a:pt x="423" y="375"/>
                      <a:pt x="430" y="375"/>
                      <a:pt x="436" y="375"/>
                    </a:cubicBezTo>
                    <a:cubicBezTo>
                      <a:pt x="436" y="380"/>
                      <a:pt x="436" y="384"/>
                      <a:pt x="436" y="389"/>
                    </a:cubicBezTo>
                    <a:cubicBezTo>
                      <a:pt x="437" y="389"/>
                      <a:pt x="438" y="389"/>
                      <a:pt x="439" y="389"/>
                    </a:cubicBezTo>
                    <a:cubicBezTo>
                      <a:pt x="439" y="382"/>
                      <a:pt x="439" y="376"/>
                      <a:pt x="439" y="369"/>
                    </a:cubicBezTo>
                    <a:cubicBezTo>
                      <a:pt x="440" y="369"/>
                      <a:pt x="441" y="369"/>
                      <a:pt x="442" y="369"/>
                    </a:cubicBezTo>
                    <a:cubicBezTo>
                      <a:pt x="442" y="376"/>
                      <a:pt x="442" y="382"/>
                      <a:pt x="442" y="388"/>
                    </a:cubicBezTo>
                    <a:cubicBezTo>
                      <a:pt x="443" y="388"/>
                      <a:pt x="444" y="388"/>
                      <a:pt x="445" y="388"/>
                    </a:cubicBezTo>
                    <a:cubicBezTo>
                      <a:pt x="445" y="385"/>
                      <a:pt x="445" y="381"/>
                      <a:pt x="445" y="378"/>
                    </a:cubicBezTo>
                    <a:cubicBezTo>
                      <a:pt x="445" y="378"/>
                      <a:pt x="446" y="378"/>
                      <a:pt x="446" y="378"/>
                    </a:cubicBezTo>
                    <a:cubicBezTo>
                      <a:pt x="446" y="381"/>
                      <a:pt x="446" y="384"/>
                      <a:pt x="446" y="388"/>
                    </a:cubicBezTo>
                    <a:cubicBezTo>
                      <a:pt x="450" y="388"/>
                      <a:pt x="454" y="388"/>
                      <a:pt x="458" y="387"/>
                    </a:cubicBezTo>
                    <a:cubicBezTo>
                      <a:pt x="458" y="384"/>
                      <a:pt x="458" y="380"/>
                      <a:pt x="458" y="376"/>
                    </a:cubicBezTo>
                    <a:cubicBezTo>
                      <a:pt x="460" y="376"/>
                      <a:pt x="463" y="376"/>
                      <a:pt x="465" y="376"/>
                    </a:cubicBezTo>
                    <a:cubicBezTo>
                      <a:pt x="465" y="375"/>
                      <a:pt x="465" y="374"/>
                      <a:pt x="465" y="373"/>
                    </a:cubicBezTo>
                    <a:cubicBezTo>
                      <a:pt x="468" y="373"/>
                      <a:pt x="471" y="373"/>
                      <a:pt x="473" y="373"/>
                    </a:cubicBezTo>
                    <a:cubicBezTo>
                      <a:pt x="473" y="374"/>
                      <a:pt x="473" y="374"/>
                      <a:pt x="473" y="375"/>
                    </a:cubicBezTo>
                    <a:cubicBezTo>
                      <a:pt x="475" y="375"/>
                      <a:pt x="477" y="375"/>
                      <a:pt x="479" y="375"/>
                    </a:cubicBezTo>
                    <a:cubicBezTo>
                      <a:pt x="479" y="374"/>
                      <a:pt x="479" y="374"/>
                      <a:pt x="479" y="373"/>
                    </a:cubicBezTo>
                    <a:cubicBezTo>
                      <a:pt x="497" y="373"/>
                      <a:pt x="515" y="373"/>
                      <a:pt x="533" y="373"/>
                    </a:cubicBezTo>
                    <a:cubicBezTo>
                      <a:pt x="533" y="372"/>
                      <a:pt x="533" y="371"/>
                      <a:pt x="533" y="370"/>
                    </a:cubicBezTo>
                    <a:cubicBezTo>
                      <a:pt x="534" y="370"/>
                      <a:pt x="536" y="370"/>
                      <a:pt x="537" y="370"/>
                    </a:cubicBezTo>
                    <a:cubicBezTo>
                      <a:pt x="537" y="371"/>
                      <a:pt x="537" y="372"/>
                      <a:pt x="537" y="373"/>
                    </a:cubicBezTo>
                    <a:cubicBezTo>
                      <a:pt x="538" y="373"/>
                      <a:pt x="540" y="373"/>
                      <a:pt x="541" y="373"/>
                    </a:cubicBezTo>
                    <a:cubicBezTo>
                      <a:pt x="541" y="374"/>
                      <a:pt x="541" y="376"/>
                      <a:pt x="541" y="377"/>
                    </a:cubicBezTo>
                    <a:cubicBezTo>
                      <a:pt x="542" y="377"/>
                      <a:pt x="543" y="377"/>
                      <a:pt x="544" y="377"/>
                    </a:cubicBezTo>
                    <a:cubicBezTo>
                      <a:pt x="544" y="377"/>
                      <a:pt x="544" y="376"/>
                      <a:pt x="544" y="375"/>
                    </a:cubicBezTo>
                    <a:cubicBezTo>
                      <a:pt x="545" y="375"/>
                      <a:pt x="546" y="375"/>
                      <a:pt x="547" y="375"/>
                    </a:cubicBezTo>
                    <a:cubicBezTo>
                      <a:pt x="547" y="376"/>
                      <a:pt x="547" y="377"/>
                      <a:pt x="547" y="377"/>
                    </a:cubicBezTo>
                    <a:cubicBezTo>
                      <a:pt x="550" y="377"/>
                      <a:pt x="553" y="377"/>
                      <a:pt x="556" y="377"/>
                    </a:cubicBezTo>
                    <a:cubicBezTo>
                      <a:pt x="556" y="376"/>
                      <a:pt x="556" y="375"/>
                      <a:pt x="556" y="374"/>
                    </a:cubicBezTo>
                    <a:cubicBezTo>
                      <a:pt x="558" y="374"/>
                      <a:pt x="560" y="374"/>
                      <a:pt x="562" y="374"/>
                    </a:cubicBezTo>
                    <a:cubicBezTo>
                      <a:pt x="562" y="379"/>
                      <a:pt x="562" y="385"/>
                      <a:pt x="562" y="390"/>
                    </a:cubicBezTo>
                    <a:cubicBezTo>
                      <a:pt x="563" y="390"/>
                      <a:pt x="563" y="390"/>
                      <a:pt x="564" y="390"/>
                    </a:cubicBezTo>
                    <a:cubicBezTo>
                      <a:pt x="564" y="389"/>
                      <a:pt x="564" y="387"/>
                      <a:pt x="564" y="386"/>
                    </a:cubicBezTo>
                    <a:cubicBezTo>
                      <a:pt x="565" y="386"/>
                      <a:pt x="567" y="386"/>
                      <a:pt x="568" y="386"/>
                    </a:cubicBezTo>
                    <a:cubicBezTo>
                      <a:pt x="568" y="387"/>
                      <a:pt x="568" y="389"/>
                      <a:pt x="568" y="390"/>
                    </a:cubicBezTo>
                    <a:cubicBezTo>
                      <a:pt x="571" y="390"/>
                      <a:pt x="575" y="390"/>
                      <a:pt x="578" y="390"/>
                    </a:cubicBezTo>
                    <a:cubicBezTo>
                      <a:pt x="578" y="382"/>
                      <a:pt x="578" y="382"/>
                      <a:pt x="578" y="382"/>
                    </a:cubicBezTo>
                    <a:cubicBezTo>
                      <a:pt x="588" y="379"/>
                      <a:pt x="588" y="379"/>
                      <a:pt x="588" y="379"/>
                    </a:cubicBezTo>
                    <a:cubicBezTo>
                      <a:pt x="588" y="374"/>
                      <a:pt x="589" y="368"/>
                      <a:pt x="589" y="362"/>
                    </a:cubicBezTo>
                    <a:cubicBezTo>
                      <a:pt x="590" y="362"/>
                      <a:pt x="591" y="362"/>
                      <a:pt x="592" y="362"/>
                    </a:cubicBezTo>
                    <a:cubicBezTo>
                      <a:pt x="592" y="368"/>
                      <a:pt x="593" y="374"/>
                      <a:pt x="593" y="379"/>
                    </a:cubicBezTo>
                    <a:cubicBezTo>
                      <a:pt x="594" y="379"/>
                      <a:pt x="596" y="379"/>
                      <a:pt x="597" y="379"/>
                    </a:cubicBezTo>
                    <a:cubicBezTo>
                      <a:pt x="597" y="374"/>
                      <a:pt x="597" y="368"/>
                      <a:pt x="598" y="362"/>
                    </a:cubicBezTo>
                    <a:cubicBezTo>
                      <a:pt x="599" y="362"/>
                      <a:pt x="600" y="362"/>
                      <a:pt x="601" y="362"/>
                    </a:cubicBezTo>
                    <a:cubicBezTo>
                      <a:pt x="601" y="367"/>
                      <a:pt x="602" y="372"/>
                      <a:pt x="602" y="377"/>
                    </a:cubicBezTo>
                    <a:cubicBezTo>
                      <a:pt x="603" y="377"/>
                      <a:pt x="604" y="377"/>
                      <a:pt x="606" y="377"/>
                    </a:cubicBezTo>
                    <a:cubicBezTo>
                      <a:pt x="606" y="378"/>
                      <a:pt x="606" y="378"/>
                      <a:pt x="606" y="379"/>
                    </a:cubicBezTo>
                    <a:cubicBezTo>
                      <a:pt x="607" y="379"/>
                      <a:pt x="609" y="379"/>
                      <a:pt x="610" y="379"/>
                    </a:cubicBezTo>
                    <a:cubicBezTo>
                      <a:pt x="610" y="378"/>
                      <a:pt x="610" y="378"/>
                      <a:pt x="610" y="377"/>
                    </a:cubicBezTo>
                    <a:cubicBezTo>
                      <a:pt x="612" y="377"/>
                      <a:pt x="613" y="377"/>
                      <a:pt x="615" y="377"/>
                    </a:cubicBezTo>
                    <a:cubicBezTo>
                      <a:pt x="615" y="379"/>
                      <a:pt x="615" y="380"/>
                      <a:pt x="615" y="381"/>
                    </a:cubicBezTo>
                    <a:cubicBezTo>
                      <a:pt x="616" y="382"/>
                      <a:pt x="617" y="382"/>
                      <a:pt x="617" y="382"/>
                    </a:cubicBezTo>
                    <a:cubicBezTo>
                      <a:pt x="617" y="383"/>
                      <a:pt x="617" y="384"/>
                      <a:pt x="617" y="385"/>
                    </a:cubicBezTo>
                    <a:cubicBezTo>
                      <a:pt x="617" y="385"/>
                      <a:pt x="617" y="385"/>
                      <a:pt x="617" y="385"/>
                    </a:cubicBezTo>
                    <a:cubicBezTo>
                      <a:pt x="617" y="387"/>
                      <a:pt x="617" y="389"/>
                      <a:pt x="617" y="391"/>
                    </a:cubicBezTo>
                    <a:cubicBezTo>
                      <a:pt x="620" y="391"/>
                      <a:pt x="624" y="391"/>
                      <a:pt x="628" y="391"/>
                    </a:cubicBezTo>
                    <a:cubicBezTo>
                      <a:pt x="628" y="386"/>
                      <a:pt x="628" y="381"/>
                      <a:pt x="628" y="375"/>
                    </a:cubicBezTo>
                    <a:cubicBezTo>
                      <a:pt x="627" y="375"/>
                      <a:pt x="626" y="375"/>
                      <a:pt x="625" y="375"/>
                    </a:cubicBezTo>
                    <a:cubicBezTo>
                      <a:pt x="625" y="374"/>
                      <a:pt x="625" y="374"/>
                      <a:pt x="625" y="373"/>
                    </a:cubicBezTo>
                    <a:cubicBezTo>
                      <a:pt x="627" y="373"/>
                      <a:pt x="629" y="373"/>
                      <a:pt x="630" y="373"/>
                    </a:cubicBezTo>
                    <a:cubicBezTo>
                      <a:pt x="630" y="370"/>
                      <a:pt x="630" y="368"/>
                      <a:pt x="630" y="365"/>
                    </a:cubicBezTo>
                    <a:cubicBezTo>
                      <a:pt x="643" y="365"/>
                      <a:pt x="656" y="365"/>
                      <a:pt x="668" y="365"/>
                    </a:cubicBezTo>
                    <a:cubicBezTo>
                      <a:pt x="668" y="368"/>
                      <a:pt x="668" y="370"/>
                      <a:pt x="668" y="373"/>
                    </a:cubicBezTo>
                    <a:cubicBezTo>
                      <a:pt x="672" y="373"/>
                      <a:pt x="676" y="373"/>
                      <a:pt x="679" y="372"/>
                    </a:cubicBezTo>
                    <a:cubicBezTo>
                      <a:pt x="679" y="370"/>
                      <a:pt x="679" y="367"/>
                      <a:pt x="679" y="364"/>
                    </a:cubicBezTo>
                    <a:cubicBezTo>
                      <a:pt x="681" y="364"/>
                      <a:pt x="682" y="364"/>
                      <a:pt x="683" y="364"/>
                    </a:cubicBezTo>
                    <a:cubicBezTo>
                      <a:pt x="683" y="360"/>
                      <a:pt x="683" y="355"/>
                      <a:pt x="683" y="350"/>
                    </a:cubicBezTo>
                    <a:cubicBezTo>
                      <a:pt x="685" y="350"/>
                      <a:pt x="687" y="350"/>
                      <a:pt x="688" y="350"/>
                    </a:cubicBezTo>
                    <a:cubicBezTo>
                      <a:pt x="689" y="350"/>
                      <a:pt x="689" y="349"/>
                      <a:pt x="690" y="349"/>
                    </a:cubicBezTo>
                    <a:cubicBezTo>
                      <a:pt x="691" y="349"/>
                      <a:pt x="693" y="349"/>
                      <a:pt x="695" y="349"/>
                    </a:cubicBezTo>
                    <a:cubicBezTo>
                      <a:pt x="695" y="349"/>
                      <a:pt x="696" y="350"/>
                      <a:pt x="696" y="350"/>
                    </a:cubicBezTo>
                    <a:cubicBezTo>
                      <a:pt x="698" y="350"/>
                      <a:pt x="700" y="350"/>
                      <a:pt x="702" y="350"/>
                    </a:cubicBezTo>
                    <a:cubicBezTo>
                      <a:pt x="702" y="355"/>
                      <a:pt x="702" y="359"/>
                      <a:pt x="702" y="364"/>
                    </a:cubicBezTo>
                    <a:cubicBezTo>
                      <a:pt x="707" y="364"/>
                      <a:pt x="712" y="364"/>
                      <a:pt x="717" y="364"/>
                    </a:cubicBezTo>
                    <a:cubicBezTo>
                      <a:pt x="717" y="362"/>
                      <a:pt x="717" y="360"/>
                      <a:pt x="717" y="358"/>
                    </a:cubicBezTo>
                    <a:cubicBezTo>
                      <a:pt x="718" y="358"/>
                      <a:pt x="718" y="358"/>
                      <a:pt x="719" y="358"/>
                    </a:cubicBezTo>
                    <a:cubicBezTo>
                      <a:pt x="719" y="360"/>
                      <a:pt x="719" y="362"/>
                      <a:pt x="719" y="364"/>
                    </a:cubicBezTo>
                    <a:cubicBezTo>
                      <a:pt x="725" y="364"/>
                      <a:pt x="725" y="364"/>
                      <a:pt x="725" y="364"/>
                    </a:cubicBezTo>
                    <a:cubicBezTo>
                      <a:pt x="725" y="300"/>
                      <a:pt x="725" y="300"/>
                      <a:pt x="725" y="300"/>
                    </a:cubicBezTo>
                    <a:cubicBezTo>
                      <a:pt x="744" y="300"/>
                      <a:pt x="744" y="300"/>
                      <a:pt x="744" y="300"/>
                    </a:cubicBezTo>
                    <a:cubicBezTo>
                      <a:pt x="744" y="295"/>
                      <a:pt x="744" y="295"/>
                      <a:pt x="744" y="295"/>
                    </a:cubicBezTo>
                    <a:cubicBezTo>
                      <a:pt x="747" y="295"/>
                      <a:pt x="747" y="295"/>
                      <a:pt x="747" y="295"/>
                    </a:cubicBezTo>
                    <a:cubicBezTo>
                      <a:pt x="747" y="298"/>
                      <a:pt x="747" y="298"/>
                      <a:pt x="747" y="298"/>
                    </a:cubicBezTo>
                    <a:cubicBezTo>
                      <a:pt x="756" y="298"/>
                      <a:pt x="756" y="298"/>
                      <a:pt x="756" y="298"/>
                    </a:cubicBezTo>
                    <a:cubicBezTo>
                      <a:pt x="756" y="295"/>
                      <a:pt x="756" y="295"/>
                      <a:pt x="756" y="295"/>
                    </a:cubicBezTo>
                    <a:cubicBezTo>
                      <a:pt x="758" y="295"/>
                      <a:pt x="758" y="295"/>
                      <a:pt x="758" y="295"/>
                    </a:cubicBezTo>
                    <a:cubicBezTo>
                      <a:pt x="758" y="302"/>
                      <a:pt x="758" y="302"/>
                      <a:pt x="758" y="302"/>
                    </a:cubicBezTo>
                    <a:cubicBezTo>
                      <a:pt x="761" y="302"/>
                      <a:pt x="761" y="302"/>
                      <a:pt x="761" y="302"/>
                    </a:cubicBezTo>
                    <a:cubicBezTo>
                      <a:pt x="761" y="308"/>
                      <a:pt x="761" y="308"/>
                      <a:pt x="761" y="308"/>
                    </a:cubicBezTo>
                    <a:cubicBezTo>
                      <a:pt x="772" y="308"/>
                      <a:pt x="772" y="308"/>
                      <a:pt x="772" y="308"/>
                    </a:cubicBezTo>
                    <a:cubicBezTo>
                      <a:pt x="772" y="323"/>
                      <a:pt x="772" y="323"/>
                      <a:pt x="772" y="323"/>
                    </a:cubicBezTo>
                    <a:cubicBezTo>
                      <a:pt x="773" y="323"/>
                      <a:pt x="773" y="323"/>
                      <a:pt x="773" y="323"/>
                    </a:cubicBezTo>
                    <a:cubicBezTo>
                      <a:pt x="773" y="313"/>
                      <a:pt x="773" y="313"/>
                      <a:pt x="773" y="313"/>
                    </a:cubicBezTo>
                    <a:cubicBezTo>
                      <a:pt x="778" y="313"/>
                      <a:pt x="778" y="313"/>
                      <a:pt x="778" y="313"/>
                    </a:cubicBezTo>
                    <a:cubicBezTo>
                      <a:pt x="778" y="330"/>
                      <a:pt x="778" y="330"/>
                      <a:pt x="778" y="330"/>
                    </a:cubicBezTo>
                    <a:cubicBezTo>
                      <a:pt x="793" y="330"/>
                      <a:pt x="793" y="330"/>
                      <a:pt x="793" y="330"/>
                    </a:cubicBezTo>
                    <a:cubicBezTo>
                      <a:pt x="793" y="324"/>
                      <a:pt x="793" y="324"/>
                      <a:pt x="793" y="324"/>
                    </a:cubicBezTo>
                    <a:cubicBezTo>
                      <a:pt x="799" y="324"/>
                      <a:pt x="799" y="324"/>
                      <a:pt x="799" y="324"/>
                    </a:cubicBezTo>
                    <a:cubicBezTo>
                      <a:pt x="799" y="332"/>
                      <a:pt x="799" y="332"/>
                      <a:pt x="799" y="332"/>
                    </a:cubicBezTo>
                    <a:cubicBezTo>
                      <a:pt x="801" y="332"/>
                      <a:pt x="801" y="332"/>
                      <a:pt x="801" y="332"/>
                    </a:cubicBezTo>
                    <a:cubicBezTo>
                      <a:pt x="801" y="324"/>
                      <a:pt x="801" y="324"/>
                      <a:pt x="801" y="324"/>
                    </a:cubicBezTo>
                    <a:cubicBezTo>
                      <a:pt x="808" y="324"/>
                      <a:pt x="808" y="324"/>
                      <a:pt x="808" y="324"/>
                    </a:cubicBezTo>
                    <a:cubicBezTo>
                      <a:pt x="808" y="306"/>
                      <a:pt x="808" y="306"/>
                      <a:pt x="808" y="306"/>
                    </a:cubicBezTo>
                    <a:cubicBezTo>
                      <a:pt x="812" y="306"/>
                      <a:pt x="812" y="306"/>
                      <a:pt x="812" y="306"/>
                    </a:cubicBezTo>
                    <a:cubicBezTo>
                      <a:pt x="817" y="286"/>
                      <a:pt x="817" y="286"/>
                      <a:pt x="817" y="286"/>
                    </a:cubicBezTo>
                    <a:cubicBezTo>
                      <a:pt x="822" y="286"/>
                      <a:pt x="822" y="286"/>
                      <a:pt x="822" y="286"/>
                    </a:cubicBezTo>
                    <a:cubicBezTo>
                      <a:pt x="828" y="306"/>
                      <a:pt x="828" y="306"/>
                      <a:pt x="828" y="306"/>
                    </a:cubicBezTo>
                    <a:cubicBezTo>
                      <a:pt x="832" y="306"/>
                      <a:pt x="832" y="306"/>
                      <a:pt x="832" y="306"/>
                    </a:cubicBezTo>
                    <a:cubicBezTo>
                      <a:pt x="832" y="336"/>
                      <a:pt x="832" y="336"/>
                      <a:pt x="832" y="336"/>
                    </a:cubicBezTo>
                    <a:cubicBezTo>
                      <a:pt x="835" y="336"/>
                      <a:pt x="835" y="336"/>
                      <a:pt x="835" y="336"/>
                    </a:cubicBezTo>
                    <a:cubicBezTo>
                      <a:pt x="835" y="357"/>
                      <a:pt x="835" y="357"/>
                      <a:pt x="835" y="357"/>
                    </a:cubicBezTo>
                    <a:cubicBezTo>
                      <a:pt x="837" y="357"/>
                      <a:pt x="837" y="357"/>
                      <a:pt x="837" y="357"/>
                    </a:cubicBezTo>
                    <a:cubicBezTo>
                      <a:pt x="837" y="350"/>
                      <a:pt x="837" y="350"/>
                      <a:pt x="837" y="350"/>
                    </a:cubicBezTo>
                    <a:cubicBezTo>
                      <a:pt x="840" y="355"/>
                      <a:pt x="840" y="355"/>
                      <a:pt x="840" y="355"/>
                    </a:cubicBezTo>
                    <a:cubicBezTo>
                      <a:pt x="843" y="355"/>
                      <a:pt x="843" y="355"/>
                      <a:pt x="843" y="355"/>
                    </a:cubicBezTo>
                    <a:cubicBezTo>
                      <a:pt x="843" y="315"/>
                      <a:pt x="843" y="315"/>
                      <a:pt x="843" y="315"/>
                    </a:cubicBezTo>
                    <a:cubicBezTo>
                      <a:pt x="857" y="315"/>
                      <a:pt x="857" y="315"/>
                      <a:pt x="857" y="315"/>
                    </a:cubicBezTo>
                    <a:cubicBezTo>
                      <a:pt x="863" y="322"/>
                      <a:pt x="863" y="322"/>
                      <a:pt x="863" y="322"/>
                    </a:cubicBezTo>
                    <a:cubicBezTo>
                      <a:pt x="863" y="315"/>
                      <a:pt x="863" y="315"/>
                      <a:pt x="863" y="315"/>
                    </a:cubicBezTo>
                    <a:cubicBezTo>
                      <a:pt x="864" y="315"/>
                      <a:pt x="864" y="315"/>
                      <a:pt x="864" y="315"/>
                    </a:cubicBezTo>
                    <a:cubicBezTo>
                      <a:pt x="864" y="314"/>
                      <a:pt x="864" y="314"/>
                      <a:pt x="864" y="314"/>
                    </a:cubicBezTo>
                    <a:cubicBezTo>
                      <a:pt x="869" y="314"/>
                      <a:pt x="869" y="314"/>
                      <a:pt x="869" y="314"/>
                    </a:cubicBezTo>
                    <a:cubicBezTo>
                      <a:pt x="869" y="303"/>
                      <a:pt x="869" y="303"/>
                      <a:pt x="869" y="303"/>
                    </a:cubicBezTo>
                    <a:cubicBezTo>
                      <a:pt x="872" y="303"/>
                      <a:pt x="872" y="303"/>
                      <a:pt x="872" y="303"/>
                    </a:cubicBezTo>
                    <a:cubicBezTo>
                      <a:pt x="872" y="297"/>
                      <a:pt x="872" y="297"/>
                      <a:pt x="872" y="297"/>
                    </a:cubicBezTo>
                    <a:cubicBezTo>
                      <a:pt x="873" y="297"/>
                      <a:pt x="873" y="297"/>
                      <a:pt x="873" y="297"/>
                    </a:cubicBezTo>
                    <a:cubicBezTo>
                      <a:pt x="873" y="286"/>
                      <a:pt x="873" y="286"/>
                      <a:pt x="873" y="286"/>
                    </a:cubicBezTo>
                    <a:cubicBezTo>
                      <a:pt x="881" y="286"/>
                      <a:pt x="881" y="286"/>
                      <a:pt x="881" y="286"/>
                    </a:cubicBezTo>
                    <a:cubicBezTo>
                      <a:pt x="881" y="272"/>
                      <a:pt x="881" y="272"/>
                      <a:pt x="881" y="272"/>
                    </a:cubicBezTo>
                    <a:cubicBezTo>
                      <a:pt x="885" y="272"/>
                      <a:pt x="885" y="272"/>
                      <a:pt x="885" y="272"/>
                    </a:cubicBezTo>
                    <a:cubicBezTo>
                      <a:pt x="885" y="269"/>
                      <a:pt x="885" y="269"/>
                      <a:pt x="885" y="269"/>
                    </a:cubicBezTo>
                    <a:cubicBezTo>
                      <a:pt x="888" y="269"/>
                      <a:pt x="888" y="269"/>
                      <a:pt x="888" y="269"/>
                    </a:cubicBezTo>
                    <a:cubicBezTo>
                      <a:pt x="888" y="255"/>
                      <a:pt x="888" y="255"/>
                      <a:pt x="888" y="255"/>
                    </a:cubicBezTo>
                    <a:cubicBezTo>
                      <a:pt x="890" y="255"/>
                      <a:pt x="890" y="255"/>
                      <a:pt x="890" y="255"/>
                    </a:cubicBezTo>
                    <a:cubicBezTo>
                      <a:pt x="890" y="251"/>
                      <a:pt x="890" y="251"/>
                      <a:pt x="890" y="251"/>
                    </a:cubicBezTo>
                    <a:cubicBezTo>
                      <a:pt x="893" y="251"/>
                      <a:pt x="893" y="251"/>
                      <a:pt x="893" y="251"/>
                    </a:cubicBezTo>
                    <a:cubicBezTo>
                      <a:pt x="893" y="237"/>
                      <a:pt x="893" y="237"/>
                      <a:pt x="893" y="237"/>
                    </a:cubicBezTo>
                    <a:cubicBezTo>
                      <a:pt x="906" y="237"/>
                      <a:pt x="906" y="237"/>
                      <a:pt x="906" y="237"/>
                    </a:cubicBezTo>
                    <a:cubicBezTo>
                      <a:pt x="906" y="231"/>
                      <a:pt x="906" y="231"/>
                      <a:pt x="906" y="231"/>
                    </a:cubicBezTo>
                    <a:cubicBezTo>
                      <a:pt x="921" y="231"/>
                      <a:pt x="921" y="231"/>
                      <a:pt x="921" y="231"/>
                    </a:cubicBezTo>
                    <a:cubicBezTo>
                      <a:pt x="921" y="227"/>
                      <a:pt x="921" y="227"/>
                      <a:pt x="921" y="227"/>
                    </a:cubicBezTo>
                    <a:cubicBezTo>
                      <a:pt x="930" y="227"/>
                      <a:pt x="930" y="227"/>
                      <a:pt x="930" y="227"/>
                    </a:cubicBezTo>
                    <a:cubicBezTo>
                      <a:pt x="930" y="231"/>
                      <a:pt x="930" y="231"/>
                      <a:pt x="930" y="231"/>
                    </a:cubicBezTo>
                    <a:cubicBezTo>
                      <a:pt x="932" y="231"/>
                      <a:pt x="932" y="231"/>
                      <a:pt x="932" y="231"/>
                    </a:cubicBezTo>
                    <a:cubicBezTo>
                      <a:pt x="932" y="229"/>
                      <a:pt x="932" y="229"/>
                      <a:pt x="932" y="229"/>
                    </a:cubicBezTo>
                    <a:cubicBezTo>
                      <a:pt x="937" y="229"/>
                      <a:pt x="937" y="229"/>
                      <a:pt x="937" y="229"/>
                    </a:cubicBezTo>
                    <a:cubicBezTo>
                      <a:pt x="937" y="231"/>
                      <a:pt x="937" y="231"/>
                      <a:pt x="937" y="231"/>
                    </a:cubicBezTo>
                    <a:cubicBezTo>
                      <a:pt x="940" y="231"/>
                      <a:pt x="940" y="231"/>
                      <a:pt x="940" y="231"/>
                    </a:cubicBezTo>
                    <a:cubicBezTo>
                      <a:pt x="940" y="227"/>
                      <a:pt x="940" y="227"/>
                      <a:pt x="940" y="227"/>
                    </a:cubicBezTo>
                    <a:cubicBezTo>
                      <a:pt x="947" y="227"/>
                      <a:pt x="947" y="227"/>
                      <a:pt x="947" y="227"/>
                    </a:cubicBezTo>
                    <a:cubicBezTo>
                      <a:pt x="947" y="231"/>
                      <a:pt x="947" y="231"/>
                      <a:pt x="947" y="231"/>
                    </a:cubicBezTo>
                    <a:cubicBezTo>
                      <a:pt x="958" y="231"/>
                      <a:pt x="958" y="231"/>
                      <a:pt x="958" y="231"/>
                    </a:cubicBezTo>
                    <a:cubicBezTo>
                      <a:pt x="958" y="238"/>
                      <a:pt x="958" y="238"/>
                      <a:pt x="958" y="238"/>
                    </a:cubicBezTo>
                    <a:cubicBezTo>
                      <a:pt x="965" y="238"/>
                      <a:pt x="965" y="238"/>
                      <a:pt x="965" y="238"/>
                    </a:cubicBezTo>
                    <a:cubicBezTo>
                      <a:pt x="965" y="276"/>
                      <a:pt x="965" y="276"/>
                      <a:pt x="965" y="276"/>
                    </a:cubicBezTo>
                    <a:cubicBezTo>
                      <a:pt x="968" y="276"/>
                      <a:pt x="968" y="276"/>
                      <a:pt x="968" y="276"/>
                    </a:cubicBezTo>
                    <a:cubicBezTo>
                      <a:pt x="968" y="261"/>
                      <a:pt x="968" y="261"/>
                      <a:pt x="968" y="261"/>
                    </a:cubicBezTo>
                    <a:cubicBezTo>
                      <a:pt x="987" y="261"/>
                      <a:pt x="987" y="261"/>
                      <a:pt x="987" y="261"/>
                    </a:cubicBezTo>
                    <a:cubicBezTo>
                      <a:pt x="987" y="276"/>
                      <a:pt x="987" y="276"/>
                      <a:pt x="987" y="276"/>
                    </a:cubicBezTo>
                    <a:cubicBezTo>
                      <a:pt x="989" y="276"/>
                      <a:pt x="989" y="276"/>
                      <a:pt x="989" y="276"/>
                    </a:cubicBezTo>
                    <a:cubicBezTo>
                      <a:pt x="989" y="316"/>
                      <a:pt x="989" y="316"/>
                      <a:pt x="989" y="316"/>
                    </a:cubicBezTo>
                    <a:cubicBezTo>
                      <a:pt x="992" y="315"/>
                      <a:pt x="992" y="315"/>
                      <a:pt x="992" y="315"/>
                    </a:cubicBezTo>
                    <a:cubicBezTo>
                      <a:pt x="993" y="283"/>
                      <a:pt x="993" y="283"/>
                      <a:pt x="993" y="283"/>
                    </a:cubicBezTo>
                    <a:cubicBezTo>
                      <a:pt x="994" y="315"/>
                      <a:pt x="994" y="315"/>
                      <a:pt x="994" y="315"/>
                    </a:cubicBezTo>
                    <a:cubicBezTo>
                      <a:pt x="997" y="316"/>
                      <a:pt x="997" y="316"/>
                      <a:pt x="997" y="316"/>
                    </a:cubicBezTo>
                    <a:cubicBezTo>
                      <a:pt x="1000" y="335"/>
                      <a:pt x="1000" y="335"/>
                      <a:pt x="1000" y="335"/>
                    </a:cubicBezTo>
                    <a:cubicBezTo>
                      <a:pt x="1008" y="340"/>
                      <a:pt x="1008" y="340"/>
                      <a:pt x="1008" y="340"/>
                    </a:cubicBezTo>
                    <a:cubicBezTo>
                      <a:pt x="1008" y="332"/>
                      <a:pt x="1008" y="332"/>
                      <a:pt x="1008" y="332"/>
                    </a:cubicBezTo>
                    <a:cubicBezTo>
                      <a:pt x="1011" y="332"/>
                      <a:pt x="1011" y="332"/>
                      <a:pt x="1011" y="332"/>
                    </a:cubicBezTo>
                    <a:cubicBezTo>
                      <a:pt x="1011" y="327"/>
                      <a:pt x="1011" y="327"/>
                      <a:pt x="1011" y="327"/>
                    </a:cubicBezTo>
                    <a:cubicBezTo>
                      <a:pt x="1035" y="327"/>
                      <a:pt x="1035" y="327"/>
                      <a:pt x="1035" y="327"/>
                    </a:cubicBezTo>
                    <a:cubicBezTo>
                      <a:pt x="1035" y="329"/>
                      <a:pt x="1035" y="329"/>
                      <a:pt x="1035" y="329"/>
                    </a:cubicBezTo>
                    <a:cubicBezTo>
                      <a:pt x="1038" y="329"/>
                      <a:pt x="1038" y="329"/>
                      <a:pt x="1038" y="329"/>
                    </a:cubicBezTo>
                    <a:cubicBezTo>
                      <a:pt x="1038" y="323"/>
                      <a:pt x="1038" y="323"/>
                      <a:pt x="1038" y="323"/>
                    </a:cubicBezTo>
                    <a:cubicBezTo>
                      <a:pt x="1042" y="323"/>
                      <a:pt x="1042" y="323"/>
                      <a:pt x="1042" y="323"/>
                    </a:cubicBezTo>
                    <a:cubicBezTo>
                      <a:pt x="1042" y="330"/>
                      <a:pt x="1042" y="330"/>
                      <a:pt x="1042" y="330"/>
                    </a:cubicBezTo>
                    <a:cubicBezTo>
                      <a:pt x="1044" y="330"/>
                      <a:pt x="1044" y="330"/>
                      <a:pt x="1044" y="330"/>
                    </a:cubicBezTo>
                    <a:cubicBezTo>
                      <a:pt x="1044" y="322"/>
                      <a:pt x="1044" y="322"/>
                      <a:pt x="1044" y="322"/>
                    </a:cubicBezTo>
                    <a:cubicBezTo>
                      <a:pt x="1049" y="322"/>
                      <a:pt x="1049" y="322"/>
                      <a:pt x="1049" y="322"/>
                    </a:cubicBezTo>
                    <a:cubicBezTo>
                      <a:pt x="1049" y="318"/>
                      <a:pt x="1049" y="318"/>
                      <a:pt x="1049" y="318"/>
                    </a:cubicBezTo>
                    <a:cubicBezTo>
                      <a:pt x="1058" y="318"/>
                      <a:pt x="1058" y="318"/>
                      <a:pt x="1058" y="318"/>
                    </a:cubicBezTo>
                    <a:cubicBezTo>
                      <a:pt x="1058" y="308"/>
                      <a:pt x="1058" y="308"/>
                      <a:pt x="1058" y="308"/>
                    </a:cubicBezTo>
                    <a:cubicBezTo>
                      <a:pt x="1061" y="307"/>
                      <a:pt x="1061" y="307"/>
                      <a:pt x="1061" y="307"/>
                    </a:cubicBezTo>
                    <a:cubicBezTo>
                      <a:pt x="1061" y="305"/>
                      <a:pt x="1061" y="305"/>
                      <a:pt x="1061" y="305"/>
                    </a:cubicBezTo>
                    <a:cubicBezTo>
                      <a:pt x="1069" y="305"/>
                      <a:pt x="1069" y="305"/>
                      <a:pt x="1069" y="305"/>
                    </a:cubicBezTo>
                    <a:cubicBezTo>
                      <a:pt x="1069" y="299"/>
                      <a:pt x="1069" y="299"/>
                      <a:pt x="1069" y="299"/>
                    </a:cubicBezTo>
                    <a:cubicBezTo>
                      <a:pt x="1073" y="299"/>
                      <a:pt x="1073" y="299"/>
                      <a:pt x="1073" y="299"/>
                    </a:cubicBezTo>
                    <a:cubicBezTo>
                      <a:pt x="1073" y="281"/>
                      <a:pt x="1073" y="281"/>
                      <a:pt x="1073" y="281"/>
                    </a:cubicBezTo>
                    <a:cubicBezTo>
                      <a:pt x="1080" y="281"/>
                      <a:pt x="1080" y="281"/>
                      <a:pt x="1080" y="281"/>
                    </a:cubicBezTo>
                    <a:cubicBezTo>
                      <a:pt x="1080" y="279"/>
                      <a:pt x="1080" y="279"/>
                      <a:pt x="1080" y="279"/>
                    </a:cubicBezTo>
                    <a:cubicBezTo>
                      <a:pt x="1084" y="279"/>
                      <a:pt x="1084" y="279"/>
                      <a:pt x="1084" y="279"/>
                    </a:cubicBezTo>
                    <a:cubicBezTo>
                      <a:pt x="1084" y="257"/>
                      <a:pt x="1084" y="257"/>
                      <a:pt x="1084" y="257"/>
                    </a:cubicBezTo>
                    <a:cubicBezTo>
                      <a:pt x="1093" y="257"/>
                      <a:pt x="1093" y="257"/>
                      <a:pt x="1093" y="257"/>
                    </a:cubicBezTo>
                    <a:cubicBezTo>
                      <a:pt x="1093" y="248"/>
                      <a:pt x="1093" y="248"/>
                      <a:pt x="1093" y="248"/>
                    </a:cubicBezTo>
                    <a:cubicBezTo>
                      <a:pt x="1110" y="248"/>
                      <a:pt x="1110" y="248"/>
                      <a:pt x="1110" y="248"/>
                    </a:cubicBezTo>
                    <a:cubicBezTo>
                      <a:pt x="1110" y="258"/>
                      <a:pt x="1110" y="258"/>
                      <a:pt x="1110" y="258"/>
                    </a:cubicBezTo>
                    <a:cubicBezTo>
                      <a:pt x="1123" y="258"/>
                      <a:pt x="1123" y="258"/>
                      <a:pt x="1123" y="258"/>
                    </a:cubicBezTo>
                    <a:cubicBezTo>
                      <a:pt x="1123" y="280"/>
                      <a:pt x="1123" y="280"/>
                      <a:pt x="1123" y="280"/>
                    </a:cubicBezTo>
                    <a:cubicBezTo>
                      <a:pt x="1129" y="280"/>
                      <a:pt x="1129" y="280"/>
                      <a:pt x="1129" y="280"/>
                    </a:cubicBezTo>
                    <a:cubicBezTo>
                      <a:pt x="1129" y="329"/>
                      <a:pt x="1129" y="329"/>
                      <a:pt x="1129" y="329"/>
                    </a:cubicBezTo>
                    <a:cubicBezTo>
                      <a:pt x="1132" y="329"/>
                      <a:pt x="1132" y="329"/>
                      <a:pt x="1132" y="329"/>
                    </a:cubicBezTo>
                    <a:cubicBezTo>
                      <a:pt x="1136" y="316"/>
                      <a:pt x="1136" y="316"/>
                      <a:pt x="1136" y="316"/>
                    </a:cubicBezTo>
                    <a:cubicBezTo>
                      <a:pt x="1139" y="322"/>
                      <a:pt x="1139" y="322"/>
                      <a:pt x="1139" y="322"/>
                    </a:cubicBezTo>
                    <a:cubicBezTo>
                      <a:pt x="1138" y="322"/>
                      <a:pt x="1138" y="322"/>
                      <a:pt x="1138" y="322"/>
                    </a:cubicBezTo>
                    <a:cubicBezTo>
                      <a:pt x="1138" y="329"/>
                      <a:pt x="1138" y="329"/>
                      <a:pt x="1138" y="329"/>
                    </a:cubicBezTo>
                    <a:cubicBezTo>
                      <a:pt x="1142" y="329"/>
                      <a:pt x="1142" y="329"/>
                      <a:pt x="1142" y="329"/>
                    </a:cubicBezTo>
                    <a:cubicBezTo>
                      <a:pt x="1142" y="344"/>
                      <a:pt x="1142" y="344"/>
                      <a:pt x="1142" y="344"/>
                    </a:cubicBezTo>
                    <a:cubicBezTo>
                      <a:pt x="1146" y="344"/>
                      <a:pt x="1146" y="344"/>
                      <a:pt x="1146" y="344"/>
                    </a:cubicBezTo>
                    <a:cubicBezTo>
                      <a:pt x="1146" y="355"/>
                      <a:pt x="1146" y="355"/>
                      <a:pt x="1146" y="355"/>
                    </a:cubicBezTo>
                    <a:cubicBezTo>
                      <a:pt x="1153" y="355"/>
                      <a:pt x="1153" y="355"/>
                      <a:pt x="1153" y="355"/>
                    </a:cubicBezTo>
                    <a:cubicBezTo>
                      <a:pt x="1153" y="351"/>
                      <a:pt x="1153" y="351"/>
                      <a:pt x="1153" y="351"/>
                    </a:cubicBezTo>
                    <a:cubicBezTo>
                      <a:pt x="1161" y="351"/>
                      <a:pt x="1161" y="351"/>
                      <a:pt x="1161" y="351"/>
                    </a:cubicBezTo>
                    <a:cubicBezTo>
                      <a:pt x="1161" y="340"/>
                      <a:pt x="1161" y="340"/>
                      <a:pt x="1161" y="340"/>
                    </a:cubicBezTo>
                    <a:cubicBezTo>
                      <a:pt x="1180" y="340"/>
                      <a:pt x="1180" y="340"/>
                      <a:pt x="1180" y="340"/>
                    </a:cubicBezTo>
                    <a:cubicBezTo>
                      <a:pt x="1180" y="343"/>
                      <a:pt x="1180" y="343"/>
                      <a:pt x="1180" y="343"/>
                    </a:cubicBezTo>
                    <a:cubicBezTo>
                      <a:pt x="1182" y="343"/>
                      <a:pt x="1182" y="343"/>
                      <a:pt x="1182" y="343"/>
                    </a:cubicBezTo>
                    <a:cubicBezTo>
                      <a:pt x="1182" y="344"/>
                      <a:pt x="1182" y="344"/>
                      <a:pt x="1182" y="344"/>
                    </a:cubicBezTo>
                    <a:cubicBezTo>
                      <a:pt x="1183" y="344"/>
                      <a:pt x="1183" y="344"/>
                      <a:pt x="1183" y="344"/>
                    </a:cubicBezTo>
                    <a:cubicBezTo>
                      <a:pt x="1183" y="340"/>
                      <a:pt x="1183" y="340"/>
                      <a:pt x="1183" y="340"/>
                    </a:cubicBezTo>
                    <a:cubicBezTo>
                      <a:pt x="1187" y="340"/>
                      <a:pt x="1187" y="340"/>
                      <a:pt x="1187" y="340"/>
                    </a:cubicBezTo>
                    <a:cubicBezTo>
                      <a:pt x="1187" y="348"/>
                      <a:pt x="1187" y="348"/>
                      <a:pt x="1187" y="348"/>
                    </a:cubicBezTo>
                    <a:cubicBezTo>
                      <a:pt x="1190" y="348"/>
                      <a:pt x="1190" y="348"/>
                      <a:pt x="1190" y="348"/>
                    </a:cubicBezTo>
                    <a:cubicBezTo>
                      <a:pt x="1190" y="344"/>
                      <a:pt x="1190" y="344"/>
                      <a:pt x="1190" y="344"/>
                    </a:cubicBezTo>
                    <a:cubicBezTo>
                      <a:pt x="1194" y="344"/>
                      <a:pt x="1194" y="344"/>
                      <a:pt x="1194" y="344"/>
                    </a:cubicBezTo>
                    <a:cubicBezTo>
                      <a:pt x="1194" y="333"/>
                      <a:pt x="1194" y="333"/>
                      <a:pt x="1194" y="333"/>
                    </a:cubicBezTo>
                    <a:cubicBezTo>
                      <a:pt x="1209" y="333"/>
                      <a:pt x="1209" y="333"/>
                      <a:pt x="1209" y="333"/>
                    </a:cubicBezTo>
                    <a:cubicBezTo>
                      <a:pt x="1209" y="336"/>
                      <a:pt x="1209" y="336"/>
                      <a:pt x="1209" y="336"/>
                    </a:cubicBezTo>
                    <a:cubicBezTo>
                      <a:pt x="1212" y="336"/>
                      <a:pt x="1212" y="336"/>
                      <a:pt x="1212" y="336"/>
                    </a:cubicBezTo>
                    <a:cubicBezTo>
                      <a:pt x="1212" y="330"/>
                      <a:pt x="1212" y="330"/>
                      <a:pt x="1212" y="330"/>
                    </a:cubicBezTo>
                    <a:cubicBezTo>
                      <a:pt x="1220" y="330"/>
                      <a:pt x="1220" y="330"/>
                      <a:pt x="1220" y="330"/>
                    </a:cubicBezTo>
                    <a:cubicBezTo>
                      <a:pt x="1220" y="318"/>
                      <a:pt x="1220" y="318"/>
                      <a:pt x="1220" y="318"/>
                    </a:cubicBezTo>
                    <a:cubicBezTo>
                      <a:pt x="1227" y="318"/>
                      <a:pt x="1227" y="318"/>
                      <a:pt x="1227" y="318"/>
                    </a:cubicBezTo>
                    <a:cubicBezTo>
                      <a:pt x="1227" y="322"/>
                      <a:pt x="1227" y="322"/>
                      <a:pt x="1227" y="322"/>
                    </a:cubicBezTo>
                    <a:cubicBezTo>
                      <a:pt x="1231" y="322"/>
                      <a:pt x="1231" y="322"/>
                      <a:pt x="1231" y="322"/>
                    </a:cubicBezTo>
                    <a:cubicBezTo>
                      <a:pt x="1231" y="311"/>
                      <a:pt x="1231" y="311"/>
                      <a:pt x="1231" y="311"/>
                    </a:cubicBezTo>
                    <a:cubicBezTo>
                      <a:pt x="1238" y="311"/>
                      <a:pt x="1238" y="311"/>
                      <a:pt x="1238" y="311"/>
                    </a:cubicBezTo>
                    <a:cubicBezTo>
                      <a:pt x="1238" y="318"/>
                      <a:pt x="1238" y="318"/>
                      <a:pt x="1238" y="318"/>
                    </a:cubicBezTo>
                    <a:cubicBezTo>
                      <a:pt x="1249" y="318"/>
                      <a:pt x="1249" y="318"/>
                      <a:pt x="1249" y="318"/>
                    </a:cubicBezTo>
                    <a:cubicBezTo>
                      <a:pt x="1249" y="314"/>
                      <a:pt x="1249" y="314"/>
                      <a:pt x="1249" y="314"/>
                    </a:cubicBezTo>
                    <a:cubicBezTo>
                      <a:pt x="1257" y="314"/>
                      <a:pt x="1257" y="314"/>
                      <a:pt x="1257" y="314"/>
                    </a:cubicBezTo>
                    <a:cubicBezTo>
                      <a:pt x="1257" y="318"/>
                      <a:pt x="1257" y="318"/>
                      <a:pt x="1257" y="318"/>
                    </a:cubicBezTo>
                    <a:cubicBezTo>
                      <a:pt x="1260" y="318"/>
                      <a:pt x="1260" y="318"/>
                      <a:pt x="1260" y="318"/>
                    </a:cubicBezTo>
                    <a:cubicBezTo>
                      <a:pt x="1260" y="325"/>
                      <a:pt x="1260" y="325"/>
                      <a:pt x="1260" y="325"/>
                    </a:cubicBezTo>
                    <a:cubicBezTo>
                      <a:pt x="1264" y="325"/>
                      <a:pt x="1264" y="325"/>
                      <a:pt x="1264" y="325"/>
                    </a:cubicBezTo>
                    <a:cubicBezTo>
                      <a:pt x="1264" y="330"/>
                      <a:pt x="1264" y="330"/>
                      <a:pt x="1264" y="330"/>
                    </a:cubicBezTo>
                    <a:cubicBezTo>
                      <a:pt x="1286" y="330"/>
                      <a:pt x="1286" y="330"/>
                      <a:pt x="1286" y="330"/>
                    </a:cubicBezTo>
                    <a:cubicBezTo>
                      <a:pt x="1286" y="344"/>
                      <a:pt x="1286" y="344"/>
                      <a:pt x="1286" y="344"/>
                    </a:cubicBezTo>
                    <a:cubicBezTo>
                      <a:pt x="1294" y="344"/>
                      <a:pt x="1294" y="344"/>
                      <a:pt x="1294" y="344"/>
                    </a:cubicBezTo>
                    <a:cubicBezTo>
                      <a:pt x="1294" y="340"/>
                      <a:pt x="1294" y="340"/>
                      <a:pt x="1294" y="340"/>
                    </a:cubicBezTo>
                    <a:cubicBezTo>
                      <a:pt x="1316" y="340"/>
                      <a:pt x="1316" y="340"/>
                      <a:pt x="1316" y="340"/>
                    </a:cubicBezTo>
                    <a:cubicBezTo>
                      <a:pt x="1316" y="335"/>
                      <a:pt x="1316" y="335"/>
                      <a:pt x="1316" y="335"/>
                    </a:cubicBezTo>
                    <a:cubicBezTo>
                      <a:pt x="1320" y="333"/>
                      <a:pt x="1320" y="333"/>
                      <a:pt x="1320" y="333"/>
                    </a:cubicBezTo>
                    <a:cubicBezTo>
                      <a:pt x="1320" y="318"/>
                      <a:pt x="1320" y="318"/>
                      <a:pt x="1320" y="318"/>
                    </a:cubicBezTo>
                    <a:cubicBezTo>
                      <a:pt x="1327" y="318"/>
                      <a:pt x="1327" y="318"/>
                      <a:pt x="1327" y="318"/>
                    </a:cubicBezTo>
                    <a:cubicBezTo>
                      <a:pt x="1330" y="327"/>
                      <a:pt x="1330" y="327"/>
                      <a:pt x="1330" y="327"/>
                    </a:cubicBezTo>
                    <a:cubicBezTo>
                      <a:pt x="1331" y="324"/>
                      <a:pt x="1331" y="324"/>
                      <a:pt x="1331" y="324"/>
                    </a:cubicBezTo>
                    <a:cubicBezTo>
                      <a:pt x="1337" y="323"/>
                      <a:pt x="1337" y="323"/>
                      <a:pt x="1337" y="323"/>
                    </a:cubicBezTo>
                    <a:cubicBezTo>
                      <a:pt x="1336" y="282"/>
                      <a:pt x="1336" y="282"/>
                      <a:pt x="1336" y="282"/>
                    </a:cubicBezTo>
                    <a:cubicBezTo>
                      <a:pt x="1342" y="283"/>
                      <a:pt x="1342" y="283"/>
                      <a:pt x="1342" y="283"/>
                    </a:cubicBezTo>
                    <a:cubicBezTo>
                      <a:pt x="1342" y="218"/>
                      <a:pt x="1342" y="218"/>
                      <a:pt x="1342" y="218"/>
                    </a:cubicBezTo>
                    <a:cubicBezTo>
                      <a:pt x="1351" y="218"/>
                      <a:pt x="1351" y="218"/>
                      <a:pt x="1351" y="218"/>
                    </a:cubicBezTo>
                    <a:cubicBezTo>
                      <a:pt x="1351" y="165"/>
                      <a:pt x="1351" y="165"/>
                      <a:pt x="1351" y="165"/>
                    </a:cubicBezTo>
                    <a:cubicBezTo>
                      <a:pt x="1353" y="162"/>
                      <a:pt x="1353" y="162"/>
                      <a:pt x="1353" y="162"/>
                    </a:cubicBezTo>
                    <a:cubicBezTo>
                      <a:pt x="1353" y="151"/>
                      <a:pt x="1353" y="151"/>
                      <a:pt x="1353" y="151"/>
                    </a:cubicBezTo>
                    <a:cubicBezTo>
                      <a:pt x="1361" y="151"/>
                      <a:pt x="1361" y="151"/>
                      <a:pt x="1361" y="151"/>
                    </a:cubicBezTo>
                    <a:cubicBezTo>
                      <a:pt x="1380" y="114"/>
                      <a:pt x="1380" y="114"/>
                      <a:pt x="1380" y="114"/>
                    </a:cubicBezTo>
                    <a:cubicBezTo>
                      <a:pt x="1381" y="0"/>
                      <a:pt x="1381" y="0"/>
                      <a:pt x="1381" y="0"/>
                    </a:cubicBezTo>
                    <a:cubicBezTo>
                      <a:pt x="1383" y="114"/>
                      <a:pt x="1383" y="114"/>
                      <a:pt x="1383" y="114"/>
                    </a:cubicBezTo>
                    <a:cubicBezTo>
                      <a:pt x="1401" y="152"/>
                      <a:pt x="1401" y="152"/>
                      <a:pt x="1401" y="152"/>
                    </a:cubicBezTo>
                    <a:cubicBezTo>
                      <a:pt x="1409" y="152"/>
                      <a:pt x="1409" y="152"/>
                      <a:pt x="1409" y="152"/>
                    </a:cubicBezTo>
                    <a:cubicBezTo>
                      <a:pt x="1409" y="164"/>
                      <a:pt x="1409" y="164"/>
                      <a:pt x="1409" y="164"/>
                    </a:cubicBezTo>
                    <a:cubicBezTo>
                      <a:pt x="1411" y="165"/>
                      <a:pt x="1411" y="165"/>
                      <a:pt x="1411" y="165"/>
                    </a:cubicBezTo>
                    <a:cubicBezTo>
                      <a:pt x="1411" y="218"/>
                      <a:pt x="1411" y="218"/>
                      <a:pt x="1411" y="218"/>
                    </a:cubicBezTo>
                    <a:cubicBezTo>
                      <a:pt x="1418" y="218"/>
                      <a:pt x="1418" y="218"/>
                      <a:pt x="1418" y="218"/>
                    </a:cubicBezTo>
                    <a:cubicBezTo>
                      <a:pt x="1418" y="281"/>
                      <a:pt x="1418" y="281"/>
                      <a:pt x="1418" y="281"/>
                    </a:cubicBezTo>
                    <a:cubicBezTo>
                      <a:pt x="1426" y="281"/>
                      <a:pt x="1426" y="281"/>
                      <a:pt x="1426" y="281"/>
                    </a:cubicBezTo>
                    <a:cubicBezTo>
                      <a:pt x="1426" y="338"/>
                      <a:pt x="1426" y="338"/>
                      <a:pt x="1426" y="338"/>
                    </a:cubicBezTo>
                    <a:cubicBezTo>
                      <a:pt x="1439" y="337"/>
                      <a:pt x="1439" y="337"/>
                      <a:pt x="1439" y="337"/>
                    </a:cubicBezTo>
                    <a:cubicBezTo>
                      <a:pt x="1441" y="332"/>
                      <a:pt x="1441" y="332"/>
                      <a:pt x="1441" y="332"/>
                    </a:cubicBezTo>
                    <a:cubicBezTo>
                      <a:pt x="1448" y="331"/>
                      <a:pt x="1448" y="331"/>
                      <a:pt x="1448" y="331"/>
                    </a:cubicBezTo>
                    <a:cubicBezTo>
                      <a:pt x="1450" y="335"/>
                      <a:pt x="1450" y="335"/>
                      <a:pt x="1450" y="335"/>
                    </a:cubicBezTo>
                    <a:cubicBezTo>
                      <a:pt x="1460" y="335"/>
                      <a:pt x="1460" y="335"/>
                      <a:pt x="1460" y="335"/>
                    </a:cubicBezTo>
                    <a:cubicBezTo>
                      <a:pt x="1460" y="410"/>
                      <a:pt x="1460" y="410"/>
                      <a:pt x="1460" y="410"/>
                    </a:cubicBezTo>
                    <a:cubicBezTo>
                      <a:pt x="0" y="410"/>
                      <a:pt x="0" y="410"/>
                      <a:pt x="0" y="4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800"/>
              </a:p>
            </p:txBody>
          </p:sp>
          <p:sp>
            <p:nvSpPr>
              <p:cNvPr id="4" name="Freeform 8">
                <a:extLst>
                  <a:ext uri="{FF2B5EF4-FFF2-40B4-BE49-F238E27FC236}">
                    <a16:creationId xmlns:a16="http://schemas.microsoft.com/office/drawing/2014/main" xmlns="" id="{6A4D0DD9-923F-4AD1-B600-1A8244004C43}"/>
                  </a:ext>
                </a:extLst>
              </p:cNvPr>
              <p:cNvSpPr>
                <a:spLocks/>
              </p:cNvSpPr>
              <p:nvPr/>
            </p:nvSpPr>
            <p:spPr bwMode="auto">
              <a:xfrm>
                <a:off x="3131840" y="6178968"/>
                <a:ext cx="3252129" cy="423086"/>
              </a:xfrm>
              <a:custGeom>
                <a:avLst/>
                <a:gdLst>
                  <a:gd name="T0" fmla="*/ 1427 w 1459"/>
                  <a:gd name="T1" fmla="*/ 135 h 182"/>
                  <a:gd name="T2" fmla="*/ 1413 w 1459"/>
                  <a:gd name="T3" fmla="*/ 139 h 182"/>
                  <a:gd name="T4" fmla="*/ 1361 w 1459"/>
                  <a:gd name="T5" fmla="*/ 135 h 182"/>
                  <a:gd name="T6" fmla="*/ 1268 w 1459"/>
                  <a:gd name="T7" fmla="*/ 144 h 182"/>
                  <a:gd name="T8" fmla="*/ 1257 w 1459"/>
                  <a:gd name="T9" fmla="*/ 131 h 182"/>
                  <a:gd name="T10" fmla="*/ 1255 w 1459"/>
                  <a:gd name="T11" fmla="*/ 97 h 182"/>
                  <a:gd name="T12" fmla="*/ 1238 w 1459"/>
                  <a:gd name="T13" fmla="*/ 59 h 182"/>
                  <a:gd name="T14" fmla="*/ 1231 w 1459"/>
                  <a:gd name="T15" fmla="*/ 36 h 182"/>
                  <a:gd name="T16" fmla="*/ 1227 w 1459"/>
                  <a:gd name="T17" fmla="*/ 32 h 182"/>
                  <a:gd name="T18" fmla="*/ 1221 w 1459"/>
                  <a:gd name="T19" fmla="*/ 46 h 182"/>
                  <a:gd name="T20" fmla="*/ 1202 w 1459"/>
                  <a:gd name="T21" fmla="*/ 92 h 182"/>
                  <a:gd name="T22" fmla="*/ 1196 w 1459"/>
                  <a:gd name="T23" fmla="*/ 105 h 182"/>
                  <a:gd name="T24" fmla="*/ 1199 w 1459"/>
                  <a:gd name="T25" fmla="*/ 141 h 182"/>
                  <a:gd name="T26" fmla="*/ 1148 w 1459"/>
                  <a:gd name="T27" fmla="*/ 75 h 182"/>
                  <a:gd name="T28" fmla="*/ 1124 w 1459"/>
                  <a:gd name="T29" fmla="*/ 142 h 182"/>
                  <a:gd name="T30" fmla="*/ 1006 w 1459"/>
                  <a:gd name="T31" fmla="*/ 85 h 182"/>
                  <a:gd name="T32" fmla="*/ 943 w 1459"/>
                  <a:gd name="T33" fmla="*/ 130 h 182"/>
                  <a:gd name="T34" fmla="*/ 843 w 1459"/>
                  <a:gd name="T35" fmla="*/ 136 h 182"/>
                  <a:gd name="T36" fmla="*/ 825 w 1459"/>
                  <a:gd name="T37" fmla="*/ 92 h 182"/>
                  <a:gd name="T38" fmla="*/ 770 w 1459"/>
                  <a:gd name="T39" fmla="*/ 91 h 182"/>
                  <a:gd name="T40" fmla="*/ 748 w 1459"/>
                  <a:gd name="T41" fmla="*/ 141 h 182"/>
                  <a:gd name="T42" fmla="*/ 714 w 1459"/>
                  <a:gd name="T43" fmla="*/ 73 h 182"/>
                  <a:gd name="T44" fmla="*/ 684 w 1459"/>
                  <a:gd name="T45" fmla="*/ 8 h 182"/>
                  <a:gd name="T46" fmla="*/ 629 w 1459"/>
                  <a:gd name="T47" fmla="*/ 23 h 182"/>
                  <a:gd name="T48" fmla="*/ 571 w 1459"/>
                  <a:gd name="T49" fmla="*/ 47 h 182"/>
                  <a:gd name="T50" fmla="*/ 546 w 1459"/>
                  <a:gd name="T51" fmla="*/ 45 h 182"/>
                  <a:gd name="T52" fmla="*/ 520 w 1459"/>
                  <a:gd name="T53" fmla="*/ 57 h 182"/>
                  <a:gd name="T54" fmla="*/ 506 w 1459"/>
                  <a:gd name="T55" fmla="*/ 36 h 182"/>
                  <a:gd name="T56" fmla="*/ 485 w 1459"/>
                  <a:gd name="T57" fmla="*/ 57 h 182"/>
                  <a:gd name="T58" fmla="*/ 476 w 1459"/>
                  <a:gd name="T59" fmla="*/ 131 h 182"/>
                  <a:gd name="T60" fmla="*/ 459 w 1459"/>
                  <a:gd name="T61" fmla="*/ 146 h 182"/>
                  <a:gd name="T62" fmla="*/ 440 w 1459"/>
                  <a:gd name="T63" fmla="*/ 157 h 182"/>
                  <a:gd name="T64" fmla="*/ 435 w 1459"/>
                  <a:gd name="T65" fmla="*/ 122 h 182"/>
                  <a:gd name="T66" fmla="*/ 401 w 1459"/>
                  <a:gd name="T67" fmla="*/ 120 h 182"/>
                  <a:gd name="T68" fmla="*/ 394 w 1459"/>
                  <a:gd name="T69" fmla="*/ 98 h 182"/>
                  <a:gd name="T70" fmla="*/ 379 w 1459"/>
                  <a:gd name="T71" fmla="*/ 82 h 182"/>
                  <a:gd name="T72" fmla="*/ 354 w 1459"/>
                  <a:gd name="T73" fmla="*/ 86 h 182"/>
                  <a:gd name="T74" fmla="*/ 342 w 1459"/>
                  <a:gd name="T75" fmla="*/ 97 h 182"/>
                  <a:gd name="T76" fmla="*/ 318 w 1459"/>
                  <a:gd name="T77" fmla="*/ 155 h 182"/>
                  <a:gd name="T78" fmla="*/ 294 w 1459"/>
                  <a:gd name="T79" fmla="*/ 172 h 182"/>
                  <a:gd name="T80" fmla="*/ 269 w 1459"/>
                  <a:gd name="T81" fmla="*/ 148 h 182"/>
                  <a:gd name="T82" fmla="*/ 258 w 1459"/>
                  <a:gd name="T83" fmla="*/ 140 h 182"/>
                  <a:gd name="T84" fmla="*/ 247 w 1459"/>
                  <a:gd name="T85" fmla="*/ 118 h 182"/>
                  <a:gd name="T86" fmla="*/ 247 w 1459"/>
                  <a:gd name="T87" fmla="*/ 107 h 182"/>
                  <a:gd name="T88" fmla="*/ 251 w 1459"/>
                  <a:gd name="T89" fmla="*/ 92 h 182"/>
                  <a:gd name="T90" fmla="*/ 251 w 1459"/>
                  <a:gd name="T91" fmla="*/ 81 h 182"/>
                  <a:gd name="T92" fmla="*/ 247 w 1459"/>
                  <a:gd name="T93" fmla="*/ 66 h 182"/>
                  <a:gd name="T94" fmla="*/ 247 w 1459"/>
                  <a:gd name="T95" fmla="*/ 55 h 182"/>
                  <a:gd name="T96" fmla="*/ 251 w 1459"/>
                  <a:gd name="T97" fmla="*/ 23 h 182"/>
                  <a:gd name="T98" fmla="*/ 182 w 1459"/>
                  <a:gd name="T99" fmla="*/ 40 h 182"/>
                  <a:gd name="T100" fmla="*/ 178 w 1459"/>
                  <a:gd name="T101" fmla="*/ 55 h 182"/>
                  <a:gd name="T102" fmla="*/ 178 w 1459"/>
                  <a:gd name="T103" fmla="*/ 66 h 182"/>
                  <a:gd name="T104" fmla="*/ 182 w 1459"/>
                  <a:gd name="T105" fmla="*/ 81 h 182"/>
                  <a:gd name="T106" fmla="*/ 182 w 1459"/>
                  <a:gd name="T107" fmla="*/ 92 h 182"/>
                  <a:gd name="T108" fmla="*/ 178 w 1459"/>
                  <a:gd name="T109" fmla="*/ 107 h 182"/>
                  <a:gd name="T110" fmla="*/ 178 w 1459"/>
                  <a:gd name="T111" fmla="*/ 118 h 182"/>
                  <a:gd name="T112" fmla="*/ 173 w 1459"/>
                  <a:gd name="T113" fmla="*/ 114 h 182"/>
                  <a:gd name="T114" fmla="*/ 112 w 1459"/>
                  <a:gd name="T115" fmla="*/ 110 h 182"/>
                  <a:gd name="T116" fmla="*/ 89 w 1459"/>
                  <a:gd name="T117" fmla="*/ 128 h 182"/>
                  <a:gd name="T118" fmla="*/ 26 w 1459"/>
                  <a:gd name="T119" fmla="*/ 128 h 182"/>
                  <a:gd name="T120" fmla="*/ 14 w 1459"/>
                  <a:gd name="T121" fmla="*/ 92 h 182"/>
                  <a:gd name="T122" fmla="*/ 0 w 1459"/>
                  <a:gd name="T123" fmla="*/ 14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59" h="182">
                    <a:moveTo>
                      <a:pt x="1459" y="182"/>
                    </a:moveTo>
                    <a:cubicBezTo>
                      <a:pt x="1459" y="138"/>
                      <a:pt x="1459" y="138"/>
                      <a:pt x="1459" y="138"/>
                    </a:cubicBezTo>
                    <a:cubicBezTo>
                      <a:pt x="1457" y="138"/>
                      <a:pt x="1455" y="138"/>
                      <a:pt x="1453" y="138"/>
                    </a:cubicBezTo>
                    <a:cubicBezTo>
                      <a:pt x="1453" y="136"/>
                      <a:pt x="1453" y="133"/>
                      <a:pt x="1453" y="131"/>
                    </a:cubicBezTo>
                    <a:cubicBezTo>
                      <a:pt x="1448" y="131"/>
                      <a:pt x="1443" y="131"/>
                      <a:pt x="1438" y="131"/>
                    </a:cubicBezTo>
                    <a:cubicBezTo>
                      <a:pt x="1437" y="132"/>
                      <a:pt x="1436" y="134"/>
                      <a:pt x="1435" y="135"/>
                    </a:cubicBezTo>
                    <a:cubicBezTo>
                      <a:pt x="1432" y="135"/>
                      <a:pt x="1429" y="135"/>
                      <a:pt x="1427" y="135"/>
                    </a:cubicBezTo>
                    <a:cubicBezTo>
                      <a:pt x="1427" y="134"/>
                      <a:pt x="1427" y="132"/>
                      <a:pt x="1427" y="131"/>
                    </a:cubicBezTo>
                    <a:cubicBezTo>
                      <a:pt x="1425" y="131"/>
                      <a:pt x="1423" y="131"/>
                      <a:pt x="1420" y="131"/>
                    </a:cubicBezTo>
                    <a:cubicBezTo>
                      <a:pt x="1420" y="132"/>
                      <a:pt x="1420" y="134"/>
                      <a:pt x="1420" y="135"/>
                    </a:cubicBezTo>
                    <a:cubicBezTo>
                      <a:pt x="1419" y="135"/>
                      <a:pt x="1417" y="135"/>
                      <a:pt x="1416" y="135"/>
                    </a:cubicBezTo>
                    <a:cubicBezTo>
                      <a:pt x="1416" y="138"/>
                      <a:pt x="1416" y="141"/>
                      <a:pt x="1416" y="144"/>
                    </a:cubicBezTo>
                    <a:cubicBezTo>
                      <a:pt x="1415" y="144"/>
                      <a:pt x="1414" y="144"/>
                      <a:pt x="1413" y="144"/>
                    </a:cubicBezTo>
                    <a:cubicBezTo>
                      <a:pt x="1413" y="142"/>
                      <a:pt x="1413" y="141"/>
                      <a:pt x="1413" y="139"/>
                    </a:cubicBezTo>
                    <a:cubicBezTo>
                      <a:pt x="1412" y="139"/>
                      <a:pt x="1411" y="139"/>
                      <a:pt x="1410" y="139"/>
                    </a:cubicBezTo>
                    <a:cubicBezTo>
                      <a:pt x="1408" y="138"/>
                      <a:pt x="1406" y="136"/>
                      <a:pt x="1405" y="135"/>
                    </a:cubicBezTo>
                    <a:cubicBezTo>
                      <a:pt x="1403" y="135"/>
                      <a:pt x="1402" y="135"/>
                      <a:pt x="1400" y="135"/>
                    </a:cubicBezTo>
                    <a:cubicBezTo>
                      <a:pt x="1400" y="121"/>
                      <a:pt x="1400" y="107"/>
                      <a:pt x="1400" y="92"/>
                    </a:cubicBezTo>
                    <a:cubicBezTo>
                      <a:pt x="1398" y="89"/>
                      <a:pt x="1396" y="86"/>
                      <a:pt x="1394" y="83"/>
                    </a:cubicBezTo>
                    <a:cubicBezTo>
                      <a:pt x="1383" y="83"/>
                      <a:pt x="1372" y="83"/>
                      <a:pt x="1361" y="83"/>
                    </a:cubicBezTo>
                    <a:cubicBezTo>
                      <a:pt x="1361" y="100"/>
                      <a:pt x="1361" y="117"/>
                      <a:pt x="1361" y="135"/>
                    </a:cubicBezTo>
                    <a:cubicBezTo>
                      <a:pt x="1357" y="135"/>
                      <a:pt x="1352" y="135"/>
                      <a:pt x="1347" y="135"/>
                    </a:cubicBezTo>
                    <a:cubicBezTo>
                      <a:pt x="1347" y="100"/>
                      <a:pt x="1347" y="66"/>
                      <a:pt x="1347" y="32"/>
                    </a:cubicBezTo>
                    <a:cubicBezTo>
                      <a:pt x="1338" y="23"/>
                      <a:pt x="1318" y="23"/>
                      <a:pt x="1308" y="32"/>
                    </a:cubicBezTo>
                    <a:cubicBezTo>
                      <a:pt x="1308" y="45"/>
                      <a:pt x="1308" y="59"/>
                      <a:pt x="1308" y="72"/>
                    </a:cubicBezTo>
                    <a:cubicBezTo>
                      <a:pt x="1304" y="72"/>
                      <a:pt x="1299" y="72"/>
                      <a:pt x="1294" y="72"/>
                    </a:cubicBezTo>
                    <a:cubicBezTo>
                      <a:pt x="1285" y="74"/>
                      <a:pt x="1277" y="75"/>
                      <a:pt x="1268" y="77"/>
                    </a:cubicBezTo>
                    <a:cubicBezTo>
                      <a:pt x="1268" y="99"/>
                      <a:pt x="1268" y="122"/>
                      <a:pt x="1268" y="144"/>
                    </a:cubicBezTo>
                    <a:cubicBezTo>
                      <a:pt x="1266" y="144"/>
                      <a:pt x="1264" y="144"/>
                      <a:pt x="1261" y="144"/>
                    </a:cubicBezTo>
                    <a:cubicBezTo>
                      <a:pt x="1261" y="143"/>
                      <a:pt x="1261" y="142"/>
                      <a:pt x="1261" y="140"/>
                    </a:cubicBezTo>
                    <a:cubicBezTo>
                      <a:pt x="1260" y="140"/>
                      <a:pt x="1258" y="140"/>
                      <a:pt x="1257" y="140"/>
                    </a:cubicBezTo>
                    <a:cubicBezTo>
                      <a:pt x="1257" y="139"/>
                      <a:pt x="1257" y="138"/>
                      <a:pt x="1257" y="137"/>
                    </a:cubicBezTo>
                    <a:cubicBezTo>
                      <a:pt x="1258" y="137"/>
                      <a:pt x="1259" y="136"/>
                      <a:pt x="1260" y="136"/>
                    </a:cubicBezTo>
                    <a:cubicBezTo>
                      <a:pt x="1260" y="135"/>
                      <a:pt x="1260" y="134"/>
                      <a:pt x="1260" y="133"/>
                    </a:cubicBezTo>
                    <a:cubicBezTo>
                      <a:pt x="1259" y="132"/>
                      <a:pt x="1258" y="132"/>
                      <a:pt x="1257" y="131"/>
                    </a:cubicBezTo>
                    <a:cubicBezTo>
                      <a:pt x="1257" y="124"/>
                      <a:pt x="1257" y="117"/>
                      <a:pt x="1257" y="109"/>
                    </a:cubicBezTo>
                    <a:cubicBezTo>
                      <a:pt x="1258" y="109"/>
                      <a:pt x="1259" y="108"/>
                      <a:pt x="1260" y="108"/>
                    </a:cubicBezTo>
                    <a:cubicBezTo>
                      <a:pt x="1260" y="107"/>
                      <a:pt x="1260" y="106"/>
                      <a:pt x="1260" y="105"/>
                    </a:cubicBezTo>
                    <a:cubicBezTo>
                      <a:pt x="1259" y="105"/>
                      <a:pt x="1258" y="104"/>
                      <a:pt x="1257" y="103"/>
                    </a:cubicBezTo>
                    <a:cubicBezTo>
                      <a:pt x="1257" y="103"/>
                      <a:pt x="1257" y="102"/>
                      <a:pt x="1257" y="101"/>
                    </a:cubicBezTo>
                    <a:cubicBezTo>
                      <a:pt x="1256" y="101"/>
                      <a:pt x="1256" y="101"/>
                      <a:pt x="1255" y="101"/>
                    </a:cubicBezTo>
                    <a:cubicBezTo>
                      <a:pt x="1255" y="100"/>
                      <a:pt x="1255" y="99"/>
                      <a:pt x="1255" y="97"/>
                    </a:cubicBezTo>
                    <a:cubicBezTo>
                      <a:pt x="1256" y="97"/>
                      <a:pt x="1256" y="97"/>
                      <a:pt x="1257" y="97"/>
                    </a:cubicBezTo>
                    <a:cubicBezTo>
                      <a:pt x="1257" y="96"/>
                      <a:pt x="1257" y="95"/>
                      <a:pt x="1257" y="94"/>
                    </a:cubicBezTo>
                    <a:cubicBezTo>
                      <a:pt x="1256" y="93"/>
                      <a:pt x="1255" y="93"/>
                      <a:pt x="1254" y="92"/>
                    </a:cubicBezTo>
                    <a:cubicBezTo>
                      <a:pt x="1252" y="80"/>
                      <a:pt x="1250" y="70"/>
                      <a:pt x="1238" y="64"/>
                    </a:cubicBezTo>
                    <a:cubicBezTo>
                      <a:pt x="1239" y="64"/>
                      <a:pt x="1239" y="64"/>
                      <a:pt x="1240" y="63"/>
                    </a:cubicBezTo>
                    <a:cubicBezTo>
                      <a:pt x="1240" y="62"/>
                      <a:pt x="1240" y="61"/>
                      <a:pt x="1240" y="60"/>
                    </a:cubicBezTo>
                    <a:cubicBezTo>
                      <a:pt x="1239" y="60"/>
                      <a:pt x="1238" y="59"/>
                      <a:pt x="1238" y="59"/>
                    </a:cubicBezTo>
                    <a:cubicBezTo>
                      <a:pt x="1238" y="57"/>
                      <a:pt x="1238" y="56"/>
                      <a:pt x="1238" y="55"/>
                    </a:cubicBezTo>
                    <a:cubicBezTo>
                      <a:pt x="1237" y="55"/>
                      <a:pt x="1236" y="55"/>
                      <a:pt x="1236" y="55"/>
                    </a:cubicBezTo>
                    <a:cubicBezTo>
                      <a:pt x="1236" y="52"/>
                      <a:pt x="1236" y="49"/>
                      <a:pt x="1236" y="46"/>
                    </a:cubicBezTo>
                    <a:cubicBezTo>
                      <a:pt x="1236" y="46"/>
                      <a:pt x="1237" y="46"/>
                      <a:pt x="1237" y="46"/>
                    </a:cubicBezTo>
                    <a:cubicBezTo>
                      <a:pt x="1237" y="45"/>
                      <a:pt x="1237" y="45"/>
                      <a:pt x="1237" y="44"/>
                    </a:cubicBezTo>
                    <a:cubicBezTo>
                      <a:pt x="1236" y="44"/>
                      <a:pt x="1236" y="43"/>
                      <a:pt x="1235" y="43"/>
                    </a:cubicBezTo>
                    <a:cubicBezTo>
                      <a:pt x="1234" y="41"/>
                      <a:pt x="1232" y="38"/>
                      <a:pt x="1231" y="36"/>
                    </a:cubicBezTo>
                    <a:cubicBezTo>
                      <a:pt x="1231" y="36"/>
                      <a:pt x="1231" y="35"/>
                      <a:pt x="1231" y="35"/>
                    </a:cubicBezTo>
                    <a:cubicBezTo>
                      <a:pt x="1231" y="35"/>
                      <a:pt x="1230" y="35"/>
                      <a:pt x="1230" y="35"/>
                    </a:cubicBezTo>
                    <a:cubicBezTo>
                      <a:pt x="1230" y="34"/>
                      <a:pt x="1230" y="33"/>
                      <a:pt x="1230" y="32"/>
                    </a:cubicBezTo>
                    <a:cubicBezTo>
                      <a:pt x="1232" y="29"/>
                      <a:pt x="1231" y="24"/>
                      <a:pt x="1229" y="21"/>
                    </a:cubicBezTo>
                    <a:cubicBezTo>
                      <a:pt x="1228" y="18"/>
                      <a:pt x="1228" y="18"/>
                      <a:pt x="1228" y="18"/>
                    </a:cubicBezTo>
                    <a:cubicBezTo>
                      <a:pt x="1227" y="21"/>
                      <a:pt x="1227" y="21"/>
                      <a:pt x="1227" y="21"/>
                    </a:cubicBezTo>
                    <a:cubicBezTo>
                      <a:pt x="1225" y="24"/>
                      <a:pt x="1225" y="29"/>
                      <a:pt x="1227" y="32"/>
                    </a:cubicBezTo>
                    <a:cubicBezTo>
                      <a:pt x="1227" y="33"/>
                      <a:pt x="1227" y="34"/>
                      <a:pt x="1227" y="35"/>
                    </a:cubicBezTo>
                    <a:cubicBezTo>
                      <a:pt x="1227" y="35"/>
                      <a:pt x="1226" y="35"/>
                      <a:pt x="1226" y="35"/>
                    </a:cubicBezTo>
                    <a:cubicBezTo>
                      <a:pt x="1226" y="35"/>
                      <a:pt x="1226" y="36"/>
                      <a:pt x="1226" y="36"/>
                    </a:cubicBezTo>
                    <a:cubicBezTo>
                      <a:pt x="1224" y="39"/>
                      <a:pt x="1223" y="41"/>
                      <a:pt x="1221" y="43"/>
                    </a:cubicBezTo>
                    <a:cubicBezTo>
                      <a:pt x="1221" y="43"/>
                      <a:pt x="1220" y="44"/>
                      <a:pt x="1219" y="44"/>
                    </a:cubicBezTo>
                    <a:cubicBezTo>
                      <a:pt x="1219" y="45"/>
                      <a:pt x="1219" y="45"/>
                      <a:pt x="1219" y="46"/>
                    </a:cubicBezTo>
                    <a:cubicBezTo>
                      <a:pt x="1220" y="46"/>
                      <a:pt x="1220" y="46"/>
                      <a:pt x="1221" y="46"/>
                    </a:cubicBezTo>
                    <a:cubicBezTo>
                      <a:pt x="1221" y="49"/>
                      <a:pt x="1221" y="52"/>
                      <a:pt x="1221" y="55"/>
                    </a:cubicBezTo>
                    <a:cubicBezTo>
                      <a:pt x="1220" y="55"/>
                      <a:pt x="1220" y="55"/>
                      <a:pt x="1219" y="55"/>
                    </a:cubicBezTo>
                    <a:cubicBezTo>
                      <a:pt x="1219" y="56"/>
                      <a:pt x="1219" y="57"/>
                      <a:pt x="1219" y="59"/>
                    </a:cubicBezTo>
                    <a:cubicBezTo>
                      <a:pt x="1218" y="59"/>
                      <a:pt x="1217" y="60"/>
                      <a:pt x="1216" y="60"/>
                    </a:cubicBezTo>
                    <a:cubicBezTo>
                      <a:pt x="1216" y="61"/>
                      <a:pt x="1216" y="62"/>
                      <a:pt x="1216" y="63"/>
                    </a:cubicBezTo>
                    <a:cubicBezTo>
                      <a:pt x="1217" y="63"/>
                      <a:pt x="1217" y="64"/>
                      <a:pt x="1218" y="64"/>
                    </a:cubicBezTo>
                    <a:cubicBezTo>
                      <a:pt x="1206" y="70"/>
                      <a:pt x="1203" y="80"/>
                      <a:pt x="1202" y="92"/>
                    </a:cubicBezTo>
                    <a:cubicBezTo>
                      <a:pt x="1201" y="93"/>
                      <a:pt x="1200" y="94"/>
                      <a:pt x="1199" y="94"/>
                    </a:cubicBezTo>
                    <a:cubicBezTo>
                      <a:pt x="1199" y="95"/>
                      <a:pt x="1199" y="96"/>
                      <a:pt x="1199" y="97"/>
                    </a:cubicBezTo>
                    <a:cubicBezTo>
                      <a:pt x="1200" y="97"/>
                      <a:pt x="1200" y="97"/>
                      <a:pt x="1201" y="97"/>
                    </a:cubicBezTo>
                    <a:cubicBezTo>
                      <a:pt x="1201" y="98"/>
                      <a:pt x="1201" y="100"/>
                      <a:pt x="1201" y="101"/>
                    </a:cubicBezTo>
                    <a:cubicBezTo>
                      <a:pt x="1200" y="101"/>
                      <a:pt x="1200" y="101"/>
                      <a:pt x="1199" y="101"/>
                    </a:cubicBezTo>
                    <a:cubicBezTo>
                      <a:pt x="1199" y="102"/>
                      <a:pt x="1199" y="103"/>
                      <a:pt x="1199" y="103"/>
                    </a:cubicBezTo>
                    <a:cubicBezTo>
                      <a:pt x="1198" y="104"/>
                      <a:pt x="1197" y="104"/>
                      <a:pt x="1196" y="105"/>
                    </a:cubicBezTo>
                    <a:cubicBezTo>
                      <a:pt x="1196" y="106"/>
                      <a:pt x="1196" y="107"/>
                      <a:pt x="1196" y="108"/>
                    </a:cubicBezTo>
                    <a:cubicBezTo>
                      <a:pt x="1197" y="108"/>
                      <a:pt x="1198" y="109"/>
                      <a:pt x="1199" y="109"/>
                    </a:cubicBezTo>
                    <a:cubicBezTo>
                      <a:pt x="1199" y="116"/>
                      <a:pt x="1199" y="124"/>
                      <a:pt x="1199" y="131"/>
                    </a:cubicBezTo>
                    <a:cubicBezTo>
                      <a:pt x="1198" y="132"/>
                      <a:pt x="1197" y="132"/>
                      <a:pt x="1196" y="133"/>
                    </a:cubicBezTo>
                    <a:cubicBezTo>
                      <a:pt x="1196" y="134"/>
                      <a:pt x="1196" y="135"/>
                      <a:pt x="1196" y="136"/>
                    </a:cubicBezTo>
                    <a:cubicBezTo>
                      <a:pt x="1197" y="136"/>
                      <a:pt x="1198" y="137"/>
                      <a:pt x="1199" y="137"/>
                    </a:cubicBezTo>
                    <a:cubicBezTo>
                      <a:pt x="1199" y="138"/>
                      <a:pt x="1199" y="139"/>
                      <a:pt x="1199" y="141"/>
                    </a:cubicBezTo>
                    <a:cubicBezTo>
                      <a:pt x="1196" y="142"/>
                      <a:pt x="1194" y="143"/>
                      <a:pt x="1191" y="144"/>
                    </a:cubicBezTo>
                    <a:cubicBezTo>
                      <a:pt x="1189" y="144"/>
                      <a:pt x="1186" y="144"/>
                      <a:pt x="1183" y="144"/>
                    </a:cubicBezTo>
                    <a:cubicBezTo>
                      <a:pt x="1183" y="125"/>
                      <a:pt x="1183" y="107"/>
                      <a:pt x="1183" y="88"/>
                    </a:cubicBezTo>
                    <a:cubicBezTo>
                      <a:pt x="1176" y="88"/>
                      <a:pt x="1169" y="88"/>
                      <a:pt x="1162" y="88"/>
                    </a:cubicBezTo>
                    <a:cubicBezTo>
                      <a:pt x="1162" y="83"/>
                      <a:pt x="1162" y="77"/>
                      <a:pt x="1162" y="72"/>
                    </a:cubicBezTo>
                    <a:cubicBezTo>
                      <a:pt x="1159" y="72"/>
                      <a:pt x="1155" y="72"/>
                      <a:pt x="1152" y="72"/>
                    </a:cubicBezTo>
                    <a:cubicBezTo>
                      <a:pt x="1151" y="73"/>
                      <a:pt x="1149" y="74"/>
                      <a:pt x="1148" y="75"/>
                    </a:cubicBezTo>
                    <a:cubicBezTo>
                      <a:pt x="1148" y="77"/>
                      <a:pt x="1148" y="78"/>
                      <a:pt x="1148" y="80"/>
                    </a:cubicBezTo>
                    <a:cubicBezTo>
                      <a:pt x="1146" y="80"/>
                      <a:pt x="1144" y="80"/>
                      <a:pt x="1143" y="80"/>
                    </a:cubicBezTo>
                    <a:cubicBezTo>
                      <a:pt x="1141" y="81"/>
                      <a:pt x="1139" y="82"/>
                      <a:pt x="1137" y="83"/>
                    </a:cubicBezTo>
                    <a:cubicBezTo>
                      <a:pt x="1137" y="85"/>
                      <a:pt x="1137" y="86"/>
                      <a:pt x="1137" y="88"/>
                    </a:cubicBezTo>
                    <a:cubicBezTo>
                      <a:pt x="1135" y="88"/>
                      <a:pt x="1133" y="88"/>
                      <a:pt x="1131" y="88"/>
                    </a:cubicBezTo>
                    <a:cubicBezTo>
                      <a:pt x="1131" y="106"/>
                      <a:pt x="1131" y="124"/>
                      <a:pt x="1131" y="142"/>
                    </a:cubicBezTo>
                    <a:cubicBezTo>
                      <a:pt x="1128" y="142"/>
                      <a:pt x="1126" y="142"/>
                      <a:pt x="1124" y="142"/>
                    </a:cubicBezTo>
                    <a:cubicBezTo>
                      <a:pt x="1124" y="98"/>
                      <a:pt x="1124" y="53"/>
                      <a:pt x="1124" y="8"/>
                    </a:cubicBezTo>
                    <a:cubicBezTo>
                      <a:pt x="1123" y="7"/>
                      <a:pt x="1122" y="6"/>
                      <a:pt x="1121" y="5"/>
                    </a:cubicBezTo>
                    <a:cubicBezTo>
                      <a:pt x="1115" y="4"/>
                      <a:pt x="1110" y="2"/>
                      <a:pt x="1104" y="0"/>
                    </a:cubicBezTo>
                    <a:cubicBezTo>
                      <a:pt x="1088" y="3"/>
                      <a:pt x="1072" y="6"/>
                      <a:pt x="1056" y="8"/>
                    </a:cubicBezTo>
                    <a:cubicBezTo>
                      <a:pt x="1052" y="10"/>
                      <a:pt x="1048" y="11"/>
                      <a:pt x="1045" y="13"/>
                    </a:cubicBezTo>
                    <a:cubicBezTo>
                      <a:pt x="1045" y="37"/>
                      <a:pt x="1045" y="61"/>
                      <a:pt x="1045" y="85"/>
                    </a:cubicBezTo>
                    <a:cubicBezTo>
                      <a:pt x="1032" y="85"/>
                      <a:pt x="1019" y="85"/>
                      <a:pt x="1006" y="85"/>
                    </a:cubicBezTo>
                    <a:cubicBezTo>
                      <a:pt x="999" y="87"/>
                      <a:pt x="992" y="89"/>
                      <a:pt x="985" y="91"/>
                    </a:cubicBezTo>
                    <a:cubicBezTo>
                      <a:pt x="985" y="106"/>
                      <a:pt x="985" y="121"/>
                      <a:pt x="985" y="136"/>
                    </a:cubicBezTo>
                    <a:cubicBezTo>
                      <a:pt x="983" y="136"/>
                      <a:pt x="980" y="136"/>
                      <a:pt x="978" y="136"/>
                    </a:cubicBezTo>
                    <a:cubicBezTo>
                      <a:pt x="978" y="135"/>
                      <a:pt x="978" y="134"/>
                      <a:pt x="978" y="133"/>
                    </a:cubicBezTo>
                    <a:cubicBezTo>
                      <a:pt x="975" y="133"/>
                      <a:pt x="972" y="133"/>
                      <a:pt x="970" y="133"/>
                    </a:cubicBezTo>
                    <a:cubicBezTo>
                      <a:pt x="970" y="132"/>
                      <a:pt x="970" y="131"/>
                      <a:pt x="970" y="130"/>
                    </a:cubicBezTo>
                    <a:cubicBezTo>
                      <a:pt x="961" y="130"/>
                      <a:pt x="952" y="130"/>
                      <a:pt x="943" y="130"/>
                    </a:cubicBezTo>
                    <a:cubicBezTo>
                      <a:pt x="943" y="128"/>
                      <a:pt x="943" y="127"/>
                      <a:pt x="943" y="125"/>
                    </a:cubicBezTo>
                    <a:cubicBezTo>
                      <a:pt x="929" y="125"/>
                      <a:pt x="915" y="125"/>
                      <a:pt x="901" y="125"/>
                    </a:cubicBezTo>
                    <a:cubicBezTo>
                      <a:pt x="901" y="128"/>
                      <a:pt x="901" y="130"/>
                      <a:pt x="901" y="133"/>
                    </a:cubicBezTo>
                    <a:cubicBezTo>
                      <a:pt x="895" y="133"/>
                      <a:pt x="888" y="133"/>
                      <a:pt x="881" y="133"/>
                    </a:cubicBezTo>
                    <a:cubicBezTo>
                      <a:pt x="881" y="138"/>
                      <a:pt x="881" y="142"/>
                      <a:pt x="881" y="147"/>
                    </a:cubicBezTo>
                    <a:cubicBezTo>
                      <a:pt x="868" y="148"/>
                      <a:pt x="856" y="149"/>
                      <a:pt x="843" y="150"/>
                    </a:cubicBezTo>
                    <a:cubicBezTo>
                      <a:pt x="843" y="145"/>
                      <a:pt x="843" y="141"/>
                      <a:pt x="843" y="136"/>
                    </a:cubicBezTo>
                    <a:cubicBezTo>
                      <a:pt x="841" y="136"/>
                      <a:pt x="839" y="136"/>
                      <a:pt x="837" y="136"/>
                    </a:cubicBezTo>
                    <a:cubicBezTo>
                      <a:pt x="837" y="133"/>
                      <a:pt x="837" y="130"/>
                      <a:pt x="837" y="127"/>
                    </a:cubicBezTo>
                    <a:cubicBezTo>
                      <a:pt x="836" y="127"/>
                      <a:pt x="835" y="127"/>
                      <a:pt x="834" y="127"/>
                    </a:cubicBezTo>
                    <a:cubicBezTo>
                      <a:pt x="834" y="120"/>
                      <a:pt x="834" y="114"/>
                      <a:pt x="834" y="108"/>
                    </a:cubicBezTo>
                    <a:cubicBezTo>
                      <a:pt x="833" y="108"/>
                      <a:pt x="832" y="108"/>
                      <a:pt x="831" y="108"/>
                    </a:cubicBezTo>
                    <a:cubicBezTo>
                      <a:pt x="831" y="103"/>
                      <a:pt x="831" y="97"/>
                      <a:pt x="831" y="92"/>
                    </a:cubicBezTo>
                    <a:cubicBezTo>
                      <a:pt x="829" y="92"/>
                      <a:pt x="827" y="92"/>
                      <a:pt x="825" y="92"/>
                    </a:cubicBezTo>
                    <a:cubicBezTo>
                      <a:pt x="825" y="92"/>
                      <a:pt x="825" y="93"/>
                      <a:pt x="825" y="94"/>
                    </a:cubicBezTo>
                    <a:cubicBezTo>
                      <a:pt x="817" y="90"/>
                      <a:pt x="810" y="86"/>
                      <a:pt x="802" y="82"/>
                    </a:cubicBezTo>
                    <a:cubicBezTo>
                      <a:pt x="801" y="79"/>
                      <a:pt x="801" y="76"/>
                      <a:pt x="800" y="73"/>
                    </a:cubicBezTo>
                    <a:cubicBezTo>
                      <a:pt x="800" y="76"/>
                      <a:pt x="800" y="79"/>
                      <a:pt x="799" y="82"/>
                    </a:cubicBezTo>
                    <a:cubicBezTo>
                      <a:pt x="792" y="85"/>
                      <a:pt x="784" y="89"/>
                      <a:pt x="777" y="92"/>
                    </a:cubicBezTo>
                    <a:cubicBezTo>
                      <a:pt x="777" y="92"/>
                      <a:pt x="777" y="91"/>
                      <a:pt x="777" y="91"/>
                    </a:cubicBezTo>
                    <a:cubicBezTo>
                      <a:pt x="774" y="91"/>
                      <a:pt x="772" y="91"/>
                      <a:pt x="770" y="91"/>
                    </a:cubicBezTo>
                    <a:cubicBezTo>
                      <a:pt x="770" y="97"/>
                      <a:pt x="770" y="102"/>
                      <a:pt x="770" y="108"/>
                    </a:cubicBezTo>
                    <a:cubicBezTo>
                      <a:pt x="769" y="108"/>
                      <a:pt x="768" y="108"/>
                      <a:pt x="767" y="108"/>
                    </a:cubicBezTo>
                    <a:cubicBezTo>
                      <a:pt x="767" y="114"/>
                      <a:pt x="767" y="119"/>
                      <a:pt x="767" y="125"/>
                    </a:cubicBezTo>
                    <a:cubicBezTo>
                      <a:pt x="766" y="125"/>
                      <a:pt x="764" y="125"/>
                      <a:pt x="763" y="125"/>
                    </a:cubicBezTo>
                    <a:cubicBezTo>
                      <a:pt x="763" y="129"/>
                      <a:pt x="763" y="133"/>
                      <a:pt x="763" y="138"/>
                    </a:cubicBezTo>
                    <a:cubicBezTo>
                      <a:pt x="758" y="138"/>
                      <a:pt x="753" y="138"/>
                      <a:pt x="748" y="138"/>
                    </a:cubicBezTo>
                    <a:cubicBezTo>
                      <a:pt x="748" y="139"/>
                      <a:pt x="748" y="140"/>
                      <a:pt x="748" y="141"/>
                    </a:cubicBezTo>
                    <a:cubicBezTo>
                      <a:pt x="734" y="139"/>
                      <a:pt x="734" y="139"/>
                      <a:pt x="734" y="139"/>
                    </a:cubicBezTo>
                    <a:cubicBezTo>
                      <a:pt x="734" y="71"/>
                      <a:pt x="734" y="71"/>
                      <a:pt x="734" y="71"/>
                    </a:cubicBezTo>
                    <a:cubicBezTo>
                      <a:pt x="727" y="71"/>
                      <a:pt x="727" y="71"/>
                      <a:pt x="727" y="71"/>
                    </a:cubicBezTo>
                    <a:cubicBezTo>
                      <a:pt x="719" y="75"/>
                      <a:pt x="719" y="75"/>
                      <a:pt x="719" y="75"/>
                    </a:cubicBezTo>
                    <a:cubicBezTo>
                      <a:pt x="719" y="71"/>
                      <a:pt x="719" y="71"/>
                      <a:pt x="719" y="71"/>
                    </a:cubicBezTo>
                    <a:cubicBezTo>
                      <a:pt x="717" y="71"/>
                      <a:pt x="717" y="71"/>
                      <a:pt x="717" y="71"/>
                    </a:cubicBezTo>
                    <a:cubicBezTo>
                      <a:pt x="714" y="73"/>
                      <a:pt x="714" y="73"/>
                      <a:pt x="714" y="73"/>
                    </a:cubicBezTo>
                    <a:cubicBezTo>
                      <a:pt x="714" y="110"/>
                      <a:pt x="714" y="110"/>
                      <a:pt x="714" y="110"/>
                    </a:cubicBezTo>
                    <a:cubicBezTo>
                      <a:pt x="706" y="110"/>
                      <a:pt x="706" y="110"/>
                      <a:pt x="706" y="110"/>
                    </a:cubicBezTo>
                    <a:cubicBezTo>
                      <a:pt x="706" y="53"/>
                      <a:pt x="706" y="53"/>
                      <a:pt x="706" y="53"/>
                    </a:cubicBezTo>
                    <a:cubicBezTo>
                      <a:pt x="701" y="53"/>
                      <a:pt x="701" y="53"/>
                      <a:pt x="701" y="53"/>
                    </a:cubicBezTo>
                    <a:cubicBezTo>
                      <a:pt x="701" y="14"/>
                      <a:pt x="701" y="14"/>
                      <a:pt x="701" y="14"/>
                    </a:cubicBezTo>
                    <a:cubicBezTo>
                      <a:pt x="684" y="14"/>
                      <a:pt x="684" y="14"/>
                      <a:pt x="684" y="14"/>
                    </a:cubicBezTo>
                    <a:cubicBezTo>
                      <a:pt x="684" y="8"/>
                      <a:pt x="684" y="8"/>
                      <a:pt x="684" y="8"/>
                    </a:cubicBezTo>
                    <a:cubicBezTo>
                      <a:pt x="667" y="8"/>
                      <a:pt x="667" y="8"/>
                      <a:pt x="667" y="8"/>
                    </a:cubicBezTo>
                    <a:cubicBezTo>
                      <a:pt x="660" y="14"/>
                      <a:pt x="660" y="14"/>
                      <a:pt x="660" y="14"/>
                    </a:cubicBezTo>
                    <a:cubicBezTo>
                      <a:pt x="647" y="14"/>
                      <a:pt x="647" y="14"/>
                      <a:pt x="647" y="14"/>
                    </a:cubicBezTo>
                    <a:cubicBezTo>
                      <a:pt x="637" y="19"/>
                      <a:pt x="637" y="19"/>
                      <a:pt x="637" y="19"/>
                    </a:cubicBezTo>
                    <a:cubicBezTo>
                      <a:pt x="637" y="55"/>
                      <a:pt x="637" y="55"/>
                      <a:pt x="637" y="55"/>
                    </a:cubicBezTo>
                    <a:cubicBezTo>
                      <a:pt x="629" y="55"/>
                      <a:pt x="629" y="55"/>
                      <a:pt x="629" y="55"/>
                    </a:cubicBezTo>
                    <a:cubicBezTo>
                      <a:pt x="629" y="23"/>
                      <a:pt x="629" y="23"/>
                      <a:pt x="629" y="23"/>
                    </a:cubicBezTo>
                    <a:cubicBezTo>
                      <a:pt x="584" y="23"/>
                      <a:pt x="584" y="23"/>
                      <a:pt x="584" y="23"/>
                    </a:cubicBezTo>
                    <a:cubicBezTo>
                      <a:pt x="584" y="47"/>
                      <a:pt x="584" y="47"/>
                      <a:pt x="584" y="47"/>
                    </a:cubicBezTo>
                    <a:cubicBezTo>
                      <a:pt x="582" y="47"/>
                      <a:pt x="582" y="47"/>
                      <a:pt x="582" y="47"/>
                    </a:cubicBezTo>
                    <a:cubicBezTo>
                      <a:pt x="582" y="43"/>
                      <a:pt x="582" y="43"/>
                      <a:pt x="582" y="43"/>
                    </a:cubicBezTo>
                    <a:cubicBezTo>
                      <a:pt x="576" y="43"/>
                      <a:pt x="576" y="43"/>
                      <a:pt x="576" y="43"/>
                    </a:cubicBezTo>
                    <a:cubicBezTo>
                      <a:pt x="576" y="47"/>
                      <a:pt x="576" y="47"/>
                      <a:pt x="576" y="47"/>
                    </a:cubicBezTo>
                    <a:cubicBezTo>
                      <a:pt x="571" y="47"/>
                      <a:pt x="571" y="47"/>
                      <a:pt x="571" y="47"/>
                    </a:cubicBezTo>
                    <a:cubicBezTo>
                      <a:pt x="571" y="51"/>
                      <a:pt x="571" y="51"/>
                      <a:pt x="571" y="51"/>
                    </a:cubicBezTo>
                    <a:cubicBezTo>
                      <a:pt x="560" y="51"/>
                      <a:pt x="560" y="51"/>
                      <a:pt x="560" y="51"/>
                    </a:cubicBezTo>
                    <a:cubicBezTo>
                      <a:pt x="560" y="45"/>
                      <a:pt x="560" y="45"/>
                      <a:pt x="560" y="45"/>
                    </a:cubicBezTo>
                    <a:cubicBezTo>
                      <a:pt x="554" y="45"/>
                      <a:pt x="554" y="45"/>
                      <a:pt x="554" y="45"/>
                    </a:cubicBezTo>
                    <a:cubicBezTo>
                      <a:pt x="554" y="42"/>
                      <a:pt x="554" y="42"/>
                      <a:pt x="554" y="42"/>
                    </a:cubicBezTo>
                    <a:cubicBezTo>
                      <a:pt x="546" y="42"/>
                      <a:pt x="546" y="42"/>
                      <a:pt x="546" y="42"/>
                    </a:cubicBezTo>
                    <a:cubicBezTo>
                      <a:pt x="546" y="45"/>
                      <a:pt x="546" y="45"/>
                      <a:pt x="546" y="45"/>
                    </a:cubicBezTo>
                    <a:cubicBezTo>
                      <a:pt x="543" y="45"/>
                      <a:pt x="543" y="45"/>
                      <a:pt x="543" y="45"/>
                    </a:cubicBezTo>
                    <a:cubicBezTo>
                      <a:pt x="543" y="49"/>
                      <a:pt x="543" y="49"/>
                      <a:pt x="543" y="49"/>
                    </a:cubicBezTo>
                    <a:cubicBezTo>
                      <a:pt x="530" y="53"/>
                      <a:pt x="530" y="53"/>
                      <a:pt x="530" y="53"/>
                    </a:cubicBezTo>
                    <a:cubicBezTo>
                      <a:pt x="530" y="58"/>
                      <a:pt x="530" y="58"/>
                      <a:pt x="530" y="58"/>
                    </a:cubicBezTo>
                    <a:cubicBezTo>
                      <a:pt x="519" y="58"/>
                      <a:pt x="519" y="58"/>
                      <a:pt x="519" y="58"/>
                    </a:cubicBezTo>
                    <a:cubicBezTo>
                      <a:pt x="519" y="57"/>
                      <a:pt x="519" y="57"/>
                      <a:pt x="519" y="57"/>
                    </a:cubicBezTo>
                    <a:cubicBezTo>
                      <a:pt x="520" y="57"/>
                      <a:pt x="520" y="57"/>
                      <a:pt x="520" y="57"/>
                    </a:cubicBezTo>
                    <a:cubicBezTo>
                      <a:pt x="520" y="55"/>
                      <a:pt x="520" y="55"/>
                      <a:pt x="520" y="55"/>
                    </a:cubicBezTo>
                    <a:cubicBezTo>
                      <a:pt x="515" y="51"/>
                      <a:pt x="515" y="51"/>
                      <a:pt x="515" y="51"/>
                    </a:cubicBezTo>
                    <a:cubicBezTo>
                      <a:pt x="515" y="36"/>
                      <a:pt x="515" y="36"/>
                      <a:pt x="515" y="36"/>
                    </a:cubicBezTo>
                    <a:cubicBezTo>
                      <a:pt x="511" y="36"/>
                      <a:pt x="511" y="36"/>
                      <a:pt x="511" y="36"/>
                    </a:cubicBezTo>
                    <a:cubicBezTo>
                      <a:pt x="511" y="38"/>
                      <a:pt x="511" y="38"/>
                      <a:pt x="511" y="38"/>
                    </a:cubicBezTo>
                    <a:cubicBezTo>
                      <a:pt x="506" y="38"/>
                      <a:pt x="506" y="38"/>
                      <a:pt x="506" y="38"/>
                    </a:cubicBezTo>
                    <a:cubicBezTo>
                      <a:pt x="506" y="36"/>
                      <a:pt x="506" y="36"/>
                      <a:pt x="506" y="36"/>
                    </a:cubicBezTo>
                    <a:cubicBezTo>
                      <a:pt x="502" y="36"/>
                      <a:pt x="502" y="36"/>
                      <a:pt x="502" y="36"/>
                    </a:cubicBezTo>
                    <a:cubicBezTo>
                      <a:pt x="502" y="49"/>
                      <a:pt x="502" y="49"/>
                      <a:pt x="502" y="49"/>
                    </a:cubicBezTo>
                    <a:cubicBezTo>
                      <a:pt x="496" y="49"/>
                      <a:pt x="496" y="49"/>
                      <a:pt x="496" y="49"/>
                    </a:cubicBezTo>
                    <a:cubicBezTo>
                      <a:pt x="492" y="47"/>
                      <a:pt x="492" y="47"/>
                      <a:pt x="492" y="47"/>
                    </a:cubicBezTo>
                    <a:cubicBezTo>
                      <a:pt x="487" y="49"/>
                      <a:pt x="487" y="49"/>
                      <a:pt x="487" y="49"/>
                    </a:cubicBezTo>
                    <a:cubicBezTo>
                      <a:pt x="487" y="57"/>
                      <a:pt x="487" y="57"/>
                      <a:pt x="487" y="57"/>
                    </a:cubicBezTo>
                    <a:cubicBezTo>
                      <a:pt x="485" y="57"/>
                      <a:pt x="485" y="57"/>
                      <a:pt x="485" y="57"/>
                    </a:cubicBezTo>
                    <a:cubicBezTo>
                      <a:pt x="485" y="53"/>
                      <a:pt x="485" y="53"/>
                      <a:pt x="485" y="53"/>
                    </a:cubicBezTo>
                    <a:cubicBezTo>
                      <a:pt x="481" y="53"/>
                      <a:pt x="481" y="53"/>
                      <a:pt x="481" y="53"/>
                    </a:cubicBezTo>
                    <a:cubicBezTo>
                      <a:pt x="481" y="73"/>
                      <a:pt x="481" y="73"/>
                      <a:pt x="481" y="73"/>
                    </a:cubicBezTo>
                    <a:cubicBezTo>
                      <a:pt x="480" y="73"/>
                      <a:pt x="480" y="73"/>
                      <a:pt x="480" y="73"/>
                    </a:cubicBezTo>
                    <a:cubicBezTo>
                      <a:pt x="480" y="81"/>
                      <a:pt x="480" y="81"/>
                      <a:pt x="480" y="81"/>
                    </a:cubicBezTo>
                    <a:cubicBezTo>
                      <a:pt x="476" y="81"/>
                      <a:pt x="476" y="81"/>
                      <a:pt x="476" y="81"/>
                    </a:cubicBezTo>
                    <a:cubicBezTo>
                      <a:pt x="476" y="131"/>
                      <a:pt x="476" y="131"/>
                      <a:pt x="476" y="131"/>
                    </a:cubicBezTo>
                    <a:cubicBezTo>
                      <a:pt x="470" y="131"/>
                      <a:pt x="470" y="131"/>
                      <a:pt x="470" y="131"/>
                    </a:cubicBezTo>
                    <a:cubicBezTo>
                      <a:pt x="470" y="135"/>
                      <a:pt x="470" y="135"/>
                      <a:pt x="470" y="135"/>
                    </a:cubicBezTo>
                    <a:cubicBezTo>
                      <a:pt x="461" y="135"/>
                      <a:pt x="461" y="135"/>
                      <a:pt x="461" y="135"/>
                    </a:cubicBezTo>
                    <a:cubicBezTo>
                      <a:pt x="461" y="136"/>
                      <a:pt x="461" y="136"/>
                      <a:pt x="461" y="136"/>
                    </a:cubicBezTo>
                    <a:cubicBezTo>
                      <a:pt x="457" y="136"/>
                      <a:pt x="457" y="136"/>
                      <a:pt x="457" y="136"/>
                    </a:cubicBezTo>
                    <a:cubicBezTo>
                      <a:pt x="457" y="146"/>
                      <a:pt x="457" y="146"/>
                      <a:pt x="457" y="146"/>
                    </a:cubicBezTo>
                    <a:cubicBezTo>
                      <a:pt x="459" y="146"/>
                      <a:pt x="459" y="146"/>
                      <a:pt x="459" y="146"/>
                    </a:cubicBezTo>
                    <a:cubicBezTo>
                      <a:pt x="459" y="155"/>
                      <a:pt x="459" y="155"/>
                      <a:pt x="459" y="155"/>
                    </a:cubicBezTo>
                    <a:cubicBezTo>
                      <a:pt x="452" y="159"/>
                      <a:pt x="452" y="159"/>
                      <a:pt x="452" y="159"/>
                    </a:cubicBezTo>
                    <a:cubicBezTo>
                      <a:pt x="452" y="166"/>
                      <a:pt x="452" y="166"/>
                      <a:pt x="452" y="166"/>
                    </a:cubicBezTo>
                    <a:cubicBezTo>
                      <a:pt x="446" y="166"/>
                      <a:pt x="446" y="166"/>
                      <a:pt x="446" y="166"/>
                    </a:cubicBezTo>
                    <a:cubicBezTo>
                      <a:pt x="446" y="159"/>
                      <a:pt x="446" y="159"/>
                      <a:pt x="446" y="159"/>
                    </a:cubicBezTo>
                    <a:cubicBezTo>
                      <a:pt x="440" y="159"/>
                      <a:pt x="440" y="159"/>
                      <a:pt x="440" y="159"/>
                    </a:cubicBezTo>
                    <a:cubicBezTo>
                      <a:pt x="440" y="157"/>
                      <a:pt x="440" y="157"/>
                      <a:pt x="440" y="157"/>
                    </a:cubicBezTo>
                    <a:cubicBezTo>
                      <a:pt x="433" y="157"/>
                      <a:pt x="433" y="157"/>
                      <a:pt x="433" y="157"/>
                    </a:cubicBezTo>
                    <a:cubicBezTo>
                      <a:pt x="433" y="133"/>
                      <a:pt x="433" y="133"/>
                      <a:pt x="433" y="133"/>
                    </a:cubicBezTo>
                    <a:cubicBezTo>
                      <a:pt x="435" y="131"/>
                      <a:pt x="435" y="131"/>
                      <a:pt x="435" y="131"/>
                    </a:cubicBezTo>
                    <a:cubicBezTo>
                      <a:pt x="435" y="125"/>
                      <a:pt x="435" y="125"/>
                      <a:pt x="435" y="125"/>
                    </a:cubicBezTo>
                    <a:cubicBezTo>
                      <a:pt x="433" y="125"/>
                      <a:pt x="433" y="125"/>
                      <a:pt x="433" y="125"/>
                    </a:cubicBezTo>
                    <a:cubicBezTo>
                      <a:pt x="433" y="122"/>
                      <a:pt x="433" y="122"/>
                      <a:pt x="433" y="122"/>
                    </a:cubicBezTo>
                    <a:cubicBezTo>
                      <a:pt x="435" y="122"/>
                      <a:pt x="435" y="122"/>
                      <a:pt x="435" y="122"/>
                    </a:cubicBezTo>
                    <a:cubicBezTo>
                      <a:pt x="435" y="114"/>
                      <a:pt x="435" y="114"/>
                      <a:pt x="435" y="114"/>
                    </a:cubicBezTo>
                    <a:cubicBezTo>
                      <a:pt x="426" y="114"/>
                      <a:pt x="426" y="114"/>
                      <a:pt x="426" y="114"/>
                    </a:cubicBezTo>
                    <a:cubicBezTo>
                      <a:pt x="426" y="109"/>
                      <a:pt x="426" y="109"/>
                      <a:pt x="426" y="109"/>
                    </a:cubicBezTo>
                    <a:cubicBezTo>
                      <a:pt x="409" y="109"/>
                      <a:pt x="409" y="109"/>
                      <a:pt x="409" y="109"/>
                    </a:cubicBezTo>
                    <a:cubicBezTo>
                      <a:pt x="409" y="116"/>
                      <a:pt x="409" y="116"/>
                      <a:pt x="409" y="116"/>
                    </a:cubicBezTo>
                    <a:cubicBezTo>
                      <a:pt x="401" y="116"/>
                      <a:pt x="401" y="116"/>
                      <a:pt x="401" y="116"/>
                    </a:cubicBezTo>
                    <a:cubicBezTo>
                      <a:pt x="401" y="120"/>
                      <a:pt x="401" y="120"/>
                      <a:pt x="401" y="120"/>
                    </a:cubicBezTo>
                    <a:cubicBezTo>
                      <a:pt x="398" y="120"/>
                      <a:pt x="398" y="120"/>
                      <a:pt x="398" y="120"/>
                    </a:cubicBezTo>
                    <a:cubicBezTo>
                      <a:pt x="398" y="118"/>
                      <a:pt x="398" y="118"/>
                      <a:pt x="398" y="118"/>
                    </a:cubicBezTo>
                    <a:cubicBezTo>
                      <a:pt x="394" y="118"/>
                      <a:pt x="394" y="118"/>
                      <a:pt x="394" y="118"/>
                    </a:cubicBezTo>
                    <a:cubicBezTo>
                      <a:pt x="394" y="104"/>
                      <a:pt x="394" y="104"/>
                      <a:pt x="394" y="104"/>
                    </a:cubicBezTo>
                    <a:cubicBezTo>
                      <a:pt x="396" y="104"/>
                      <a:pt x="396" y="104"/>
                      <a:pt x="396" y="104"/>
                    </a:cubicBezTo>
                    <a:cubicBezTo>
                      <a:pt x="396" y="98"/>
                      <a:pt x="396" y="98"/>
                      <a:pt x="396" y="98"/>
                    </a:cubicBezTo>
                    <a:cubicBezTo>
                      <a:pt x="394" y="98"/>
                      <a:pt x="394" y="98"/>
                      <a:pt x="394" y="98"/>
                    </a:cubicBezTo>
                    <a:cubicBezTo>
                      <a:pt x="392" y="88"/>
                      <a:pt x="392" y="88"/>
                      <a:pt x="392" y="88"/>
                    </a:cubicBezTo>
                    <a:cubicBezTo>
                      <a:pt x="391" y="98"/>
                      <a:pt x="391" y="98"/>
                      <a:pt x="391" y="98"/>
                    </a:cubicBezTo>
                    <a:cubicBezTo>
                      <a:pt x="389" y="98"/>
                      <a:pt x="389" y="98"/>
                      <a:pt x="389" y="98"/>
                    </a:cubicBezTo>
                    <a:cubicBezTo>
                      <a:pt x="388" y="94"/>
                      <a:pt x="388" y="94"/>
                      <a:pt x="388" y="94"/>
                    </a:cubicBezTo>
                    <a:cubicBezTo>
                      <a:pt x="387" y="90"/>
                      <a:pt x="387" y="90"/>
                      <a:pt x="387" y="90"/>
                    </a:cubicBezTo>
                    <a:cubicBezTo>
                      <a:pt x="383" y="86"/>
                      <a:pt x="383" y="86"/>
                      <a:pt x="383" y="86"/>
                    </a:cubicBezTo>
                    <a:cubicBezTo>
                      <a:pt x="379" y="82"/>
                      <a:pt x="379" y="82"/>
                      <a:pt x="379" y="82"/>
                    </a:cubicBezTo>
                    <a:cubicBezTo>
                      <a:pt x="374" y="78"/>
                      <a:pt x="374" y="78"/>
                      <a:pt x="374" y="78"/>
                    </a:cubicBezTo>
                    <a:cubicBezTo>
                      <a:pt x="372" y="75"/>
                      <a:pt x="372" y="75"/>
                      <a:pt x="372" y="75"/>
                    </a:cubicBezTo>
                    <a:cubicBezTo>
                      <a:pt x="370" y="68"/>
                      <a:pt x="370" y="68"/>
                      <a:pt x="370" y="68"/>
                    </a:cubicBezTo>
                    <a:cubicBezTo>
                      <a:pt x="368" y="75"/>
                      <a:pt x="368" y="75"/>
                      <a:pt x="368" y="75"/>
                    </a:cubicBezTo>
                    <a:cubicBezTo>
                      <a:pt x="365" y="79"/>
                      <a:pt x="365" y="79"/>
                      <a:pt x="365" y="79"/>
                    </a:cubicBezTo>
                    <a:cubicBezTo>
                      <a:pt x="359" y="83"/>
                      <a:pt x="359" y="83"/>
                      <a:pt x="359" y="83"/>
                    </a:cubicBezTo>
                    <a:cubicBezTo>
                      <a:pt x="354" y="86"/>
                      <a:pt x="354" y="86"/>
                      <a:pt x="354" y="86"/>
                    </a:cubicBezTo>
                    <a:cubicBezTo>
                      <a:pt x="352" y="90"/>
                      <a:pt x="352" y="90"/>
                      <a:pt x="352" y="90"/>
                    </a:cubicBezTo>
                    <a:cubicBezTo>
                      <a:pt x="350" y="94"/>
                      <a:pt x="350" y="94"/>
                      <a:pt x="350" y="94"/>
                    </a:cubicBezTo>
                    <a:cubicBezTo>
                      <a:pt x="349" y="97"/>
                      <a:pt x="349" y="97"/>
                      <a:pt x="349" y="97"/>
                    </a:cubicBezTo>
                    <a:cubicBezTo>
                      <a:pt x="348" y="98"/>
                      <a:pt x="348" y="98"/>
                      <a:pt x="348" y="98"/>
                    </a:cubicBezTo>
                    <a:cubicBezTo>
                      <a:pt x="346" y="88"/>
                      <a:pt x="346" y="88"/>
                      <a:pt x="346" y="88"/>
                    </a:cubicBezTo>
                    <a:cubicBezTo>
                      <a:pt x="344" y="98"/>
                      <a:pt x="344" y="98"/>
                      <a:pt x="344" y="98"/>
                    </a:cubicBezTo>
                    <a:cubicBezTo>
                      <a:pt x="342" y="97"/>
                      <a:pt x="342" y="97"/>
                      <a:pt x="342" y="97"/>
                    </a:cubicBezTo>
                    <a:cubicBezTo>
                      <a:pt x="342" y="103"/>
                      <a:pt x="342" y="103"/>
                      <a:pt x="342" y="103"/>
                    </a:cubicBezTo>
                    <a:cubicBezTo>
                      <a:pt x="344" y="103"/>
                      <a:pt x="344" y="103"/>
                      <a:pt x="344" y="103"/>
                    </a:cubicBezTo>
                    <a:cubicBezTo>
                      <a:pt x="344" y="120"/>
                      <a:pt x="344" y="120"/>
                      <a:pt x="344" y="120"/>
                    </a:cubicBezTo>
                    <a:cubicBezTo>
                      <a:pt x="334" y="120"/>
                      <a:pt x="334" y="120"/>
                      <a:pt x="334" y="120"/>
                    </a:cubicBezTo>
                    <a:cubicBezTo>
                      <a:pt x="334" y="123"/>
                      <a:pt x="334" y="123"/>
                      <a:pt x="334" y="123"/>
                    </a:cubicBezTo>
                    <a:cubicBezTo>
                      <a:pt x="318" y="123"/>
                      <a:pt x="318" y="123"/>
                      <a:pt x="318" y="123"/>
                    </a:cubicBezTo>
                    <a:cubicBezTo>
                      <a:pt x="318" y="155"/>
                      <a:pt x="318" y="155"/>
                      <a:pt x="318" y="155"/>
                    </a:cubicBezTo>
                    <a:cubicBezTo>
                      <a:pt x="301" y="155"/>
                      <a:pt x="301" y="155"/>
                      <a:pt x="301" y="155"/>
                    </a:cubicBezTo>
                    <a:cubicBezTo>
                      <a:pt x="301" y="177"/>
                      <a:pt x="301" y="177"/>
                      <a:pt x="301" y="177"/>
                    </a:cubicBezTo>
                    <a:cubicBezTo>
                      <a:pt x="299" y="177"/>
                      <a:pt x="299" y="177"/>
                      <a:pt x="299" y="177"/>
                    </a:cubicBezTo>
                    <a:cubicBezTo>
                      <a:pt x="299" y="176"/>
                      <a:pt x="299" y="176"/>
                      <a:pt x="299" y="176"/>
                    </a:cubicBezTo>
                    <a:cubicBezTo>
                      <a:pt x="297" y="176"/>
                      <a:pt x="297" y="176"/>
                      <a:pt x="297" y="176"/>
                    </a:cubicBezTo>
                    <a:cubicBezTo>
                      <a:pt x="297" y="172"/>
                      <a:pt x="297" y="172"/>
                      <a:pt x="297" y="172"/>
                    </a:cubicBezTo>
                    <a:cubicBezTo>
                      <a:pt x="294" y="172"/>
                      <a:pt x="294" y="172"/>
                      <a:pt x="294" y="172"/>
                    </a:cubicBezTo>
                    <a:cubicBezTo>
                      <a:pt x="294" y="179"/>
                      <a:pt x="294" y="179"/>
                      <a:pt x="294" y="179"/>
                    </a:cubicBezTo>
                    <a:cubicBezTo>
                      <a:pt x="290" y="179"/>
                      <a:pt x="290" y="179"/>
                      <a:pt x="290" y="179"/>
                    </a:cubicBezTo>
                    <a:cubicBezTo>
                      <a:pt x="290" y="164"/>
                      <a:pt x="290" y="164"/>
                      <a:pt x="290" y="164"/>
                    </a:cubicBezTo>
                    <a:cubicBezTo>
                      <a:pt x="279" y="150"/>
                      <a:pt x="279" y="150"/>
                      <a:pt x="279" y="150"/>
                    </a:cubicBezTo>
                    <a:cubicBezTo>
                      <a:pt x="275" y="150"/>
                      <a:pt x="275" y="150"/>
                      <a:pt x="275" y="150"/>
                    </a:cubicBezTo>
                    <a:cubicBezTo>
                      <a:pt x="275" y="148"/>
                      <a:pt x="275" y="148"/>
                      <a:pt x="275" y="148"/>
                    </a:cubicBezTo>
                    <a:cubicBezTo>
                      <a:pt x="269" y="148"/>
                      <a:pt x="269" y="148"/>
                      <a:pt x="269" y="148"/>
                    </a:cubicBezTo>
                    <a:cubicBezTo>
                      <a:pt x="269" y="144"/>
                      <a:pt x="269" y="144"/>
                      <a:pt x="269" y="144"/>
                    </a:cubicBezTo>
                    <a:cubicBezTo>
                      <a:pt x="262" y="144"/>
                      <a:pt x="262" y="144"/>
                      <a:pt x="262" y="144"/>
                    </a:cubicBezTo>
                    <a:cubicBezTo>
                      <a:pt x="258" y="146"/>
                      <a:pt x="258" y="146"/>
                      <a:pt x="258" y="146"/>
                    </a:cubicBezTo>
                    <a:cubicBezTo>
                      <a:pt x="258" y="151"/>
                      <a:pt x="258" y="151"/>
                      <a:pt x="258" y="151"/>
                    </a:cubicBezTo>
                    <a:cubicBezTo>
                      <a:pt x="254" y="151"/>
                      <a:pt x="254" y="151"/>
                      <a:pt x="254" y="151"/>
                    </a:cubicBezTo>
                    <a:cubicBezTo>
                      <a:pt x="254" y="140"/>
                      <a:pt x="254" y="140"/>
                      <a:pt x="254" y="140"/>
                    </a:cubicBezTo>
                    <a:cubicBezTo>
                      <a:pt x="258" y="140"/>
                      <a:pt x="258" y="140"/>
                      <a:pt x="258" y="140"/>
                    </a:cubicBezTo>
                    <a:cubicBezTo>
                      <a:pt x="258" y="138"/>
                      <a:pt x="258" y="138"/>
                      <a:pt x="258" y="138"/>
                    </a:cubicBezTo>
                    <a:cubicBezTo>
                      <a:pt x="247" y="129"/>
                      <a:pt x="247" y="129"/>
                      <a:pt x="247" y="129"/>
                    </a:cubicBezTo>
                    <a:cubicBezTo>
                      <a:pt x="247" y="125"/>
                      <a:pt x="247" y="125"/>
                      <a:pt x="247" y="125"/>
                    </a:cubicBezTo>
                    <a:cubicBezTo>
                      <a:pt x="251" y="125"/>
                      <a:pt x="251" y="125"/>
                      <a:pt x="251" y="125"/>
                    </a:cubicBezTo>
                    <a:cubicBezTo>
                      <a:pt x="251" y="122"/>
                      <a:pt x="251" y="122"/>
                      <a:pt x="251" y="122"/>
                    </a:cubicBezTo>
                    <a:cubicBezTo>
                      <a:pt x="247" y="122"/>
                      <a:pt x="247" y="122"/>
                      <a:pt x="247" y="122"/>
                    </a:cubicBezTo>
                    <a:cubicBezTo>
                      <a:pt x="247" y="118"/>
                      <a:pt x="247" y="118"/>
                      <a:pt x="247" y="118"/>
                    </a:cubicBezTo>
                    <a:cubicBezTo>
                      <a:pt x="251" y="118"/>
                      <a:pt x="251" y="118"/>
                      <a:pt x="251" y="118"/>
                    </a:cubicBezTo>
                    <a:cubicBezTo>
                      <a:pt x="251" y="114"/>
                      <a:pt x="251" y="114"/>
                      <a:pt x="251" y="114"/>
                    </a:cubicBezTo>
                    <a:cubicBezTo>
                      <a:pt x="247" y="114"/>
                      <a:pt x="247" y="114"/>
                      <a:pt x="247" y="114"/>
                    </a:cubicBezTo>
                    <a:cubicBezTo>
                      <a:pt x="247" y="110"/>
                      <a:pt x="247" y="110"/>
                      <a:pt x="247" y="110"/>
                    </a:cubicBezTo>
                    <a:cubicBezTo>
                      <a:pt x="251" y="110"/>
                      <a:pt x="251" y="110"/>
                      <a:pt x="251" y="110"/>
                    </a:cubicBezTo>
                    <a:cubicBezTo>
                      <a:pt x="251" y="107"/>
                      <a:pt x="251" y="107"/>
                      <a:pt x="251" y="107"/>
                    </a:cubicBezTo>
                    <a:cubicBezTo>
                      <a:pt x="247" y="107"/>
                      <a:pt x="247" y="107"/>
                      <a:pt x="247" y="107"/>
                    </a:cubicBezTo>
                    <a:cubicBezTo>
                      <a:pt x="247" y="103"/>
                      <a:pt x="247" y="103"/>
                      <a:pt x="247" y="103"/>
                    </a:cubicBezTo>
                    <a:cubicBezTo>
                      <a:pt x="251" y="103"/>
                      <a:pt x="251" y="103"/>
                      <a:pt x="251" y="103"/>
                    </a:cubicBezTo>
                    <a:cubicBezTo>
                      <a:pt x="251" y="99"/>
                      <a:pt x="251" y="99"/>
                      <a:pt x="251" y="99"/>
                    </a:cubicBezTo>
                    <a:cubicBezTo>
                      <a:pt x="247" y="99"/>
                      <a:pt x="247" y="99"/>
                      <a:pt x="247" y="99"/>
                    </a:cubicBezTo>
                    <a:cubicBezTo>
                      <a:pt x="247" y="96"/>
                      <a:pt x="247" y="96"/>
                      <a:pt x="247" y="96"/>
                    </a:cubicBezTo>
                    <a:cubicBezTo>
                      <a:pt x="251" y="96"/>
                      <a:pt x="251" y="96"/>
                      <a:pt x="251" y="96"/>
                    </a:cubicBezTo>
                    <a:cubicBezTo>
                      <a:pt x="251" y="92"/>
                      <a:pt x="251" y="92"/>
                      <a:pt x="251" y="92"/>
                    </a:cubicBezTo>
                    <a:cubicBezTo>
                      <a:pt x="247" y="92"/>
                      <a:pt x="247" y="92"/>
                      <a:pt x="247" y="92"/>
                    </a:cubicBezTo>
                    <a:cubicBezTo>
                      <a:pt x="247" y="88"/>
                      <a:pt x="247" y="88"/>
                      <a:pt x="247" y="88"/>
                    </a:cubicBezTo>
                    <a:cubicBezTo>
                      <a:pt x="251" y="88"/>
                      <a:pt x="251" y="88"/>
                      <a:pt x="251" y="88"/>
                    </a:cubicBezTo>
                    <a:cubicBezTo>
                      <a:pt x="251" y="84"/>
                      <a:pt x="251" y="84"/>
                      <a:pt x="251" y="84"/>
                    </a:cubicBezTo>
                    <a:cubicBezTo>
                      <a:pt x="247" y="84"/>
                      <a:pt x="247" y="84"/>
                      <a:pt x="247" y="84"/>
                    </a:cubicBezTo>
                    <a:cubicBezTo>
                      <a:pt x="247" y="81"/>
                      <a:pt x="247" y="81"/>
                      <a:pt x="247" y="81"/>
                    </a:cubicBezTo>
                    <a:cubicBezTo>
                      <a:pt x="251" y="81"/>
                      <a:pt x="251" y="81"/>
                      <a:pt x="251" y="81"/>
                    </a:cubicBezTo>
                    <a:cubicBezTo>
                      <a:pt x="251" y="77"/>
                      <a:pt x="251" y="77"/>
                      <a:pt x="251" y="77"/>
                    </a:cubicBezTo>
                    <a:cubicBezTo>
                      <a:pt x="247" y="77"/>
                      <a:pt x="247" y="77"/>
                      <a:pt x="247" y="77"/>
                    </a:cubicBezTo>
                    <a:cubicBezTo>
                      <a:pt x="247" y="73"/>
                      <a:pt x="247" y="73"/>
                      <a:pt x="247" y="73"/>
                    </a:cubicBezTo>
                    <a:cubicBezTo>
                      <a:pt x="251" y="73"/>
                      <a:pt x="251" y="73"/>
                      <a:pt x="251" y="73"/>
                    </a:cubicBezTo>
                    <a:cubicBezTo>
                      <a:pt x="251" y="70"/>
                      <a:pt x="251" y="70"/>
                      <a:pt x="251" y="70"/>
                    </a:cubicBezTo>
                    <a:cubicBezTo>
                      <a:pt x="247" y="70"/>
                      <a:pt x="247" y="70"/>
                      <a:pt x="247" y="70"/>
                    </a:cubicBezTo>
                    <a:cubicBezTo>
                      <a:pt x="247" y="66"/>
                      <a:pt x="247" y="66"/>
                      <a:pt x="247" y="66"/>
                    </a:cubicBezTo>
                    <a:cubicBezTo>
                      <a:pt x="251" y="66"/>
                      <a:pt x="251" y="66"/>
                      <a:pt x="251" y="66"/>
                    </a:cubicBezTo>
                    <a:cubicBezTo>
                      <a:pt x="251" y="62"/>
                      <a:pt x="251" y="62"/>
                      <a:pt x="251" y="62"/>
                    </a:cubicBezTo>
                    <a:cubicBezTo>
                      <a:pt x="247" y="62"/>
                      <a:pt x="247" y="62"/>
                      <a:pt x="247" y="62"/>
                    </a:cubicBezTo>
                    <a:cubicBezTo>
                      <a:pt x="247" y="58"/>
                      <a:pt x="247" y="58"/>
                      <a:pt x="247" y="58"/>
                    </a:cubicBezTo>
                    <a:cubicBezTo>
                      <a:pt x="251" y="58"/>
                      <a:pt x="251" y="58"/>
                      <a:pt x="251" y="58"/>
                    </a:cubicBezTo>
                    <a:cubicBezTo>
                      <a:pt x="251" y="55"/>
                      <a:pt x="251" y="55"/>
                      <a:pt x="251" y="55"/>
                    </a:cubicBezTo>
                    <a:cubicBezTo>
                      <a:pt x="247" y="55"/>
                      <a:pt x="247" y="55"/>
                      <a:pt x="247" y="55"/>
                    </a:cubicBezTo>
                    <a:cubicBezTo>
                      <a:pt x="247" y="51"/>
                      <a:pt x="247" y="51"/>
                      <a:pt x="247" y="51"/>
                    </a:cubicBezTo>
                    <a:cubicBezTo>
                      <a:pt x="251" y="51"/>
                      <a:pt x="251" y="51"/>
                      <a:pt x="251" y="51"/>
                    </a:cubicBezTo>
                    <a:cubicBezTo>
                      <a:pt x="251" y="47"/>
                      <a:pt x="251" y="47"/>
                      <a:pt x="251" y="47"/>
                    </a:cubicBezTo>
                    <a:cubicBezTo>
                      <a:pt x="247" y="47"/>
                      <a:pt x="247" y="47"/>
                      <a:pt x="247" y="47"/>
                    </a:cubicBezTo>
                    <a:cubicBezTo>
                      <a:pt x="247" y="43"/>
                      <a:pt x="247" y="43"/>
                      <a:pt x="247" y="43"/>
                    </a:cubicBezTo>
                    <a:cubicBezTo>
                      <a:pt x="251" y="43"/>
                      <a:pt x="251" y="43"/>
                      <a:pt x="251" y="43"/>
                    </a:cubicBezTo>
                    <a:cubicBezTo>
                      <a:pt x="251" y="23"/>
                      <a:pt x="251" y="23"/>
                      <a:pt x="251" y="23"/>
                    </a:cubicBezTo>
                    <a:cubicBezTo>
                      <a:pt x="245" y="14"/>
                      <a:pt x="245" y="14"/>
                      <a:pt x="245" y="14"/>
                    </a:cubicBezTo>
                    <a:cubicBezTo>
                      <a:pt x="178" y="14"/>
                      <a:pt x="178" y="14"/>
                      <a:pt x="178" y="14"/>
                    </a:cubicBezTo>
                    <a:cubicBezTo>
                      <a:pt x="178" y="30"/>
                      <a:pt x="178" y="30"/>
                      <a:pt x="178" y="30"/>
                    </a:cubicBezTo>
                    <a:cubicBezTo>
                      <a:pt x="182" y="36"/>
                      <a:pt x="182" y="36"/>
                      <a:pt x="182" y="36"/>
                    </a:cubicBezTo>
                    <a:cubicBezTo>
                      <a:pt x="178" y="36"/>
                      <a:pt x="178" y="36"/>
                      <a:pt x="178" y="36"/>
                    </a:cubicBezTo>
                    <a:cubicBezTo>
                      <a:pt x="178" y="40"/>
                      <a:pt x="178" y="40"/>
                      <a:pt x="178" y="40"/>
                    </a:cubicBezTo>
                    <a:cubicBezTo>
                      <a:pt x="182" y="40"/>
                      <a:pt x="182" y="40"/>
                      <a:pt x="182" y="40"/>
                    </a:cubicBezTo>
                    <a:cubicBezTo>
                      <a:pt x="182" y="43"/>
                      <a:pt x="182" y="43"/>
                      <a:pt x="182" y="43"/>
                    </a:cubicBezTo>
                    <a:cubicBezTo>
                      <a:pt x="178" y="43"/>
                      <a:pt x="178" y="43"/>
                      <a:pt x="178" y="43"/>
                    </a:cubicBezTo>
                    <a:cubicBezTo>
                      <a:pt x="178" y="47"/>
                      <a:pt x="178" y="47"/>
                      <a:pt x="178" y="47"/>
                    </a:cubicBezTo>
                    <a:cubicBezTo>
                      <a:pt x="182" y="47"/>
                      <a:pt x="182" y="47"/>
                      <a:pt x="182" y="47"/>
                    </a:cubicBezTo>
                    <a:cubicBezTo>
                      <a:pt x="182" y="51"/>
                      <a:pt x="182" y="51"/>
                      <a:pt x="182" y="51"/>
                    </a:cubicBezTo>
                    <a:cubicBezTo>
                      <a:pt x="178" y="51"/>
                      <a:pt x="178" y="51"/>
                      <a:pt x="178" y="51"/>
                    </a:cubicBezTo>
                    <a:cubicBezTo>
                      <a:pt x="178" y="55"/>
                      <a:pt x="178" y="55"/>
                      <a:pt x="178" y="55"/>
                    </a:cubicBezTo>
                    <a:cubicBezTo>
                      <a:pt x="182" y="55"/>
                      <a:pt x="182" y="55"/>
                      <a:pt x="182" y="55"/>
                    </a:cubicBezTo>
                    <a:cubicBezTo>
                      <a:pt x="182" y="58"/>
                      <a:pt x="182" y="58"/>
                      <a:pt x="182" y="58"/>
                    </a:cubicBezTo>
                    <a:cubicBezTo>
                      <a:pt x="178" y="58"/>
                      <a:pt x="178" y="58"/>
                      <a:pt x="178" y="58"/>
                    </a:cubicBezTo>
                    <a:cubicBezTo>
                      <a:pt x="178" y="62"/>
                      <a:pt x="178" y="62"/>
                      <a:pt x="178" y="62"/>
                    </a:cubicBezTo>
                    <a:cubicBezTo>
                      <a:pt x="182" y="62"/>
                      <a:pt x="182" y="62"/>
                      <a:pt x="182" y="62"/>
                    </a:cubicBezTo>
                    <a:cubicBezTo>
                      <a:pt x="182" y="66"/>
                      <a:pt x="182" y="66"/>
                      <a:pt x="182" y="66"/>
                    </a:cubicBezTo>
                    <a:cubicBezTo>
                      <a:pt x="178" y="66"/>
                      <a:pt x="178" y="66"/>
                      <a:pt x="178" y="66"/>
                    </a:cubicBezTo>
                    <a:cubicBezTo>
                      <a:pt x="178" y="70"/>
                      <a:pt x="178" y="70"/>
                      <a:pt x="178" y="70"/>
                    </a:cubicBezTo>
                    <a:cubicBezTo>
                      <a:pt x="182" y="70"/>
                      <a:pt x="182" y="70"/>
                      <a:pt x="182" y="70"/>
                    </a:cubicBezTo>
                    <a:cubicBezTo>
                      <a:pt x="182" y="73"/>
                      <a:pt x="182" y="73"/>
                      <a:pt x="182" y="73"/>
                    </a:cubicBezTo>
                    <a:cubicBezTo>
                      <a:pt x="178" y="73"/>
                      <a:pt x="178" y="73"/>
                      <a:pt x="178" y="73"/>
                    </a:cubicBezTo>
                    <a:cubicBezTo>
                      <a:pt x="178" y="77"/>
                      <a:pt x="178" y="77"/>
                      <a:pt x="178" y="77"/>
                    </a:cubicBezTo>
                    <a:cubicBezTo>
                      <a:pt x="182" y="77"/>
                      <a:pt x="182" y="77"/>
                      <a:pt x="182" y="77"/>
                    </a:cubicBezTo>
                    <a:cubicBezTo>
                      <a:pt x="182" y="81"/>
                      <a:pt x="182" y="81"/>
                      <a:pt x="182" y="81"/>
                    </a:cubicBezTo>
                    <a:cubicBezTo>
                      <a:pt x="178" y="81"/>
                      <a:pt x="178" y="81"/>
                      <a:pt x="178" y="81"/>
                    </a:cubicBezTo>
                    <a:cubicBezTo>
                      <a:pt x="178" y="84"/>
                      <a:pt x="178" y="84"/>
                      <a:pt x="178" y="84"/>
                    </a:cubicBezTo>
                    <a:cubicBezTo>
                      <a:pt x="182" y="84"/>
                      <a:pt x="182" y="84"/>
                      <a:pt x="182" y="84"/>
                    </a:cubicBezTo>
                    <a:cubicBezTo>
                      <a:pt x="182" y="88"/>
                      <a:pt x="182" y="88"/>
                      <a:pt x="182" y="88"/>
                    </a:cubicBezTo>
                    <a:cubicBezTo>
                      <a:pt x="178" y="88"/>
                      <a:pt x="178" y="88"/>
                      <a:pt x="178" y="88"/>
                    </a:cubicBezTo>
                    <a:cubicBezTo>
                      <a:pt x="178" y="92"/>
                      <a:pt x="178" y="92"/>
                      <a:pt x="178" y="92"/>
                    </a:cubicBezTo>
                    <a:cubicBezTo>
                      <a:pt x="182" y="92"/>
                      <a:pt x="182" y="92"/>
                      <a:pt x="182" y="92"/>
                    </a:cubicBezTo>
                    <a:cubicBezTo>
                      <a:pt x="182" y="96"/>
                      <a:pt x="182" y="96"/>
                      <a:pt x="182" y="96"/>
                    </a:cubicBezTo>
                    <a:cubicBezTo>
                      <a:pt x="178" y="96"/>
                      <a:pt x="178" y="96"/>
                      <a:pt x="178" y="96"/>
                    </a:cubicBezTo>
                    <a:cubicBezTo>
                      <a:pt x="178" y="99"/>
                      <a:pt x="178" y="99"/>
                      <a:pt x="178" y="99"/>
                    </a:cubicBezTo>
                    <a:cubicBezTo>
                      <a:pt x="182" y="99"/>
                      <a:pt x="182" y="99"/>
                      <a:pt x="182" y="99"/>
                    </a:cubicBezTo>
                    <a:cubicBezTo>
                      <a:pt x="182" y="103"/>
                      <a:pt x="182" y="103"/>
                      <a:pt x="182" y="103"/>
                    </a:cubicBezTo>
                    <a:cubicBezTo>
                      <a:pt x="178" y="103"/>
                      <a:pt x="178" y="103"/>
                      <a:pt x="178" y="103"/>
                    </a:cubicBezTo>
                    <a:cubicBezTo>
                      <a:pt x="178" y="107"/>
                      <a:pt x="178" y="107"/>
                      <a:pt x="178" y="107"/>
                    </a:cubicBezTo>
                    <a:cubicBezTo>
                      <a:pt x="182" y="107"/>
                      <a:pt x="182" y="107"/>
                      <a:pt x="182" y="107"/>
                    </a:cubicBezTo>
                    <a:cubicBezTo>
                      <a:pt x="182" y="110"/>
                      <a:pt x="182" y="110"/>
                      <a:pt x="182" y="110"/>
                    </a:cubicBezTo>
                    <a:cubicBezTo>
                      <a:pt x="178" y="110"/>
                      <a:pt x="178" y="110"/>
                      <a:pt x="178" y="110"/>
                    </a:cubicBezTo>
                    <a:cubicBezTo>
                      <a:pt x="178" y="114"/>
                      <a:pt x="178" y="114"/>
                      <a:pt x="178" y="114"/>
                    </a:cubicBezTo>
                    <a:cubicBezTo>
                      <a:pt x="182" y="114"/>
                      <a:pt x="182" y="114"/>
                      <a:pt x="182" y="114"/>
                    </a:cubicBezTo>
                    <a:cubicBezTo>
                      <a:pt x="182" y="118"/>
                      <a:pt x="182" y="118"/>
                      <a:pt x="182" y="118"/>
                    </a:cubicBezTo>
                    <a:cubicBezTo>
                      <a:pt x="178" y="118"/>
                      <a:pt x="178" y="118"/>
                      <a:pt x="178" y="118"/>
                    </a:cubicBezTo>
                    <a:cubicBezTo>
                      <a:pt x="178" y="122"/>
                      <a:pt x="178" y="122"/>
                      <a:pt x="178" y="122"/>
                    </a:cubicBezTo>
                    <a:cubicBezTo>
                      <a:pt x="182" y="122"/>
                      <a:pt x="182" y="122"/>
                      <a:pt x="182" y="122"/>
                    </a:cubicBezTo>
                    <a:cubicBezTo>
                      <a:pt x="182" y="125"/>
                      <a:pt x="182" y="125"/>
                      <a:pt x="182" y="125"/>
                    </a:cubicBezTo>
                    <a:cubicBezTo>
                      <a:pt x="178" y="125"/>
                      <a:pt x="178" y="125"/>
                      <a:pt x="178" y="125"/>
                    </a:cubicBezTo>
                    <a:cubicBezTo>
                      <a:pt x="178" y="129"/>
                      <a:pt x="178" y="129"/>
                      <a:pt x="178" y="129"/>
                    </a:cubicBezTo>
                    <a:cubicBezTo>
                      <a:pt x="173" y="127"/>
                      <a:pt x="173" y="127"/>
                      <a:pt x="173" y="127"/>
                    </a:cubicBezTo>
                    <a:cubicBezTo>
                      <a:pt x="173" y="114"/>
                      <a:pt x="173" y="114"/>
                      <a:pt x="173" y="114"/>
                    </a:cubicBezTo>
                    <a:cubicBezTo>
                      <a:pt x="165" y="110"/>
                      <a:pt x="165" y="110"/>
                      <a:pt x="165" y="110"/>
                    </a:cubicBezTo>
                    <a:cubicBezTo>
                      <a:pt x="165" y="101"/>
                      <a:pt x="165" y="101"/>
                      <a:pt x="165" y="101"/>
                    </a:cubicBezTo>
                    <a:cubicBezTo>
                      <a:pt x="145" y="101"/>
                      <a:pt x="145" y="101"/>
                      <a:pt x="145" y="101"/>
                    </a:cubicBezTo>
                    <a:cubicBezTo>
                      <a:pt x="145" y="105"/>
                      <a:pt x="145" y="105"/>
                      <a:pt x="145" y="105"/>
                    </a:cubicBezTo>
                    <a:cubicBezTo>
                      <a:pt x="135" y="105"/>
                      <a:pt x="135" y="105"/>
                      <a:pt x="135" y="105"/>
                    </a:cubicBezTo>
                    <a:cubicBezTo>
                      <a:pt x="135" y="110"/>
                      <a:pt x="135" y="110"/>
                      <a:pt x="135" y="110"/>
                    </a:cubicBezTo>
                    <a:cubicBezTo>
                      <a:pt x="112" y="110"/>
                      <a:pt x="112" y="110"/>
                      <a:pt x="112" y="110"/>
                    </a:cubicBezTo>
                    <a:cubicBezTo>
                      <a:pt x="111" y="111"/>
                      <a:pt x="111" y="111"/>
                      <a:pt x="111" y="111"/>
                    </a:cubicBezTo>
                    <a:cubicBezTo>
                      <a:pt x="111" y="153"/>
                      <a:pt x="111" y="153"/>
                      <a:pt x="111" y="153"/>
                    </a:cubicBezTo>
                    <a:cubicBezTo>
                      <a:pt x="100" y="153"/>
                      <a:pt x="100" y="153"/>
                      <a:pt x="100" y="153"/>
                    </a:cubicBezTo>
                    <a:cubicBezTo>
                      <a:pt x="100" y="157"/>
                      <a:pt x="100" y="157"/>
                      <a:pt x="100" y="157"/>
                    </a:cubicBezTo>
                    <a:cubicBezTo>
                      <a:pt x="96" y="156"/>
                      <a:pt x="96" y="156"/>
                      <a:pt x="96" y="156"/>
                    </a:cubicBezTo>
                    <a:cubicBezTo>
                      <a:pt x="96" y="128"/>
                      <a:pt x="96" y="128"/>
                      <a:pt x="96" y="128"/>
                    </a:cubicBezTo>
                    <a:cubicBezTo>
                      <a:pt x="89" y="128"/>
                      <a:pt x="89" y="128"/>
                      <a:pt x="89" y="128"/>
                    </a:cubicBezTo>
                    <a:cubicBezTo>
                      <a:pt x="84" y="135"/>
                      <a:pt x="84" y="135"/>
                      <a:pt x="84" y="135"/>
                    </a:cubicBezTo>
                    <a:cubicBezTo>
                      <a:pt x="79" y="135"/>
                      <a:pt x="79" y="135"/>
                      <a:pt x="79" y="135"/>
                    </a:cubicBezTo>
                    <a:cubicBezTo>
                      <a:pt x="69" y="128"/>
                      <a:pt x="69" y="128"/>
                      <a:pt x="69" y="128"/>
                    </a:cubicBezTo>
                    <a:cubicBezTo>
                      <a:pt x="44" y="128"/>
                      <a:pt x="44" y="128"/>
                      <a:pt x="44" y="128"/>
                    </a:cubicBezTo>
                    <a:cubicBezTo>
                      <a:pt x="44" y="145"/>
                      <a:pt x="44" y="145"/>
                      <a:pt x="44" y="145"/>
                    </a:cubicBezTo>
                    <a:cubicBezTo>
                      <a:pt x="29" y="142"/>
                      <a:pt x="29" y="142"/>
                      <a:pt x="29" y="142"/>
                    </a:cubicBezTo>
                    <a:cubicBezTo>
                      <a:pt x="26" y="128"/>
                      <a:pt x="26" y="128"/>
                      <a:pt x="26" y="128"/>
                    </a:cubicBezTo>
                    <a:cubicBezTo>
                      <a:pt x="22" y="128"/>
                      <a:pt x="22" y="128"/>
                      <a:pt x="22" y="128"/>
                    </a:cubicBezTo>
                    <a:cubicBezTo>
                      <a:pt x="17" y="99"/>
                      <a:pt x="17" y="99"/>
                      <a:pt x="17" y="99"/>
                    </a:cubicBezTo>
                    <a:cubicBezTo>
                      <a:pt x="19" y="98"/>
                      <a:pt x="19" y="98"/>
                      <a:pt x="19" y="98"/>
                    </a:cubicBezTo>
                    <a:cubicBezTo>
                      <a:pt x="19" y="94"/>
                      <a:pt x="19" y="94"/>
                      <a:pt x="19" y="94"/>
                    </a:cubicBezTo>
                    <a:cubicBezTo>
                      <a:pt x="17" y="92"/>
                      <a:pt x="17" y="92"/>
                      <a:pt x="17" y="92"/>
                    </a:cubicBezTo>
                    <a:cubicBezTo>
                      <a:pt x="15" y="86"/>
                      <a:pt x="15" y="86"/>
                      <a:pt x="15" y="86"/>
                    </a:cubicBezTo>
                    <a:cubicBezTo>
                      <a:pt x="14" y="92"/>
                      <a:pt x="14" y="92"/>
                      <a:pt x="14" y="92"/>
                    </a:cubicBezTo>
                    <a:cubicBezTo>
                      <a:pt x="11" y="94"/>
                      <a:pt x="11" y="94"/>
                      <a:pt x="11" y="94"/>
                    </a:cubicBezTo>
                    <a:cubicBezTo>
                      <a:pt x="11" y="97"/>
                      <a:pt x="11" y="97"/>
                      <a:pt x="11" y="97"/>
                    </a:cubicBezTo>
                    <a:cubicBezTo>
                      <a:pt x="13" y="99"/>
                      <a:pt x="13" y="99"/>
                      <a:pt x="13" y="99"/>
                    </a:cubicBezTo>
                    <a:cubicBezTo>
                      <a:pt x="9" y="129"/>
                      <a:pt x="9" y="129"/>
                      <a:pt x="9" y="129"/>
                    </a:cubicBezTo>
                    <a:cubicBezTo>
                      <a:pt x="6" y="129"/>
                      <a:pt x="6" y="129"/>
                      <a:pt x="6" y="129"/>
                    </a:cubicBezTo>
                    <a:cubicBezTo>
                      <a:pt x="3" y="142"/>
                      <a:pt x="3" y="142"/>
                      <a:pt x="3" y="142"/>
                    </a:cubicBezTo>
                    <a:cubicBezTo>
                      <a:pt x="0" y="140"/>
                      <a:pt x="0" y="140"/>
                      <a:pt x="0" y="140"/>
                    </a:cubicBezTo>
                    <a:cubicBezTo>
                      <a:pt x="0" y="182"/>
                      <a:pt x="0" y="182"/>
                      <a:pt x="0" y="182"/>
                    </a:cubicBezTo>
                    <a:cubicBezTo>
                      <a:pt x="1459" y="182"/>
                      <a:pt x="1459" y="182"/>
                      <a:pt x="1459" y="1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800"/>
              </a:p>
            </p:txBody>
          </p:sp>
          <p:sp>
            <p:nvSpPr>
              <p:cNvPr id="5" name="Freeform 7">
                <a:extLst>
                  <a:ext uri="{FF2B5EF4-FFF2-40B4-BE49-F238E27FC236}">
                    <a16:creationId xmlns:a16="http://schemas.microsoft.com/office/drawing/2014/main" xmlns="" id="{1E0A65E9-0572-4165-BAA4-7FCD16F7B748}"/>
                  </a:ext>
                </a:extLst>
              </p:cNvPr>
              <p:cNvSpPr>
                <a:spLocks/>
              </p:cNvSpPr>
              <p:nvPr userDrawn="1"/>
            </p:nvSpPr>
            <p:spPr bwMode="auto">
              <a:xfrm flipH="1">
                <a:off x="6184751" y="5737141"/>
                <a:ext cx="2958970" cy="886329"/>
              </a:xfrm>
              <a:custGeom>
                <a:avLst/>
                <a:gdLst>
                  <a:gd name="T0" fmla="*/ 59 w 1460"/>
                  <a:gd name="T1" fmla="*/ 347 h 410"/>
                  <a:gd name="T2" fmla="*/ 82 w 1460"/>
                  <a:gd name="T3" fmla="*/ 338 h 410"/>
                  <a:gd name="T4" fmla="*/ 130 w 1460"/>
                  <a:gd name="T5" fmla="*/ 350 h 410"/>
                  <a:gd name="T6" fmla="*/ 162 w 1460"/>
                  <a:gd name="T7" fmla="*/ 358 h 410"/>
                  <a:gd name="T8" fmla="*/ 225 w 1460"/>
                  <a:gd name="T9" fmla="*/ 295 h 410"/>
                  <a:gd name="T10" fmla="*/ 257 w 1460"/>
                  <a:gd name="T11" fmla="*/ 273 h 410"/>
                  <a:gd name="T12" fmla="*/ 309 w 1460"/>
                  <a:gd name="T13" fmla="*/ 361 h 410"/>
                  <a:gd name="T14" fmla="*/ 343 w 1460"/>
                  <a:gd name="T15" fmla="*/ 340 h 410"/>
                  <a:gd name="T16" fmla="*/ 388 w 1460"/>
                  <a:gd name="T17" fmla="*/ 187 h 410"/>
                  <a:gd name="T18" fmla="*/ 391 w 1460"/>
                  <a:gd name="T19" fmla="*/ 144 h 410"/>
                  <a:gd name="T20" fmla="*/ 395 w 1460"/>
                  <a:gd name="T21" fmla="*/ 46 h 410"/>
                  <a:gd name="T22" fmla="*/ 397 w 1460"/>
                  <a:gd name="T23" fmla="*/ 46 h 410"/>
                  <a:gd name="T24" fmla="*/ 401 w 1460"/>
                  <a:gd name="T25" fmla="*/ 144 h 410"/>
                  <a:gd name="T26" fmla="*/ 404 w 1460"/>
                  <a:gd name="T27" fmla="*/ 187 h 410"/>
                  <a:gd name="T28" fmla="*/ 439 w 1460"/>
                  <a:gd name="T29" fmla="*/ 369 h 410"/>
                  <a:gd name="T30" fmla="*/ 458 w 1460"/>
                  <a:gd name="T31" fmla="*/ 387 h 410"/>
                  <a:gd name="T32" fmla="*/ 479 w 1460"/>
                  <a:gd name="T33" fmla="*/ 373 h 410"/>
                  <a:gd name="T34" fmla="*/ 544 w 1460"/>
                  <a:gd name="T35" fmla="*/ 377 h 410"/>
                  <a:gd name="T36" fmla="*/ 562 w 1460"/>
                  <a:gd name="T37" fmla="*/ 390 h 410"/>
                  <a:gd name="T38" fmla="*/ 588 w 1460"/>
                  <a:gd name="T39" fmla="*/ 379 h 410"/>
                  <a:gd name="T40" fmla="*/ 602 w 1460"/>
                  <a:gd name="T41" fmla="*/ 377 h 410"/>
                  <a:gd name="T42" fmla="*/ 617 w 1460"/>
                  <a:gd name="T43" fmla="*/ 382 h 410"/>
                  <a:gd name="T44" fmla="*/ 625 w 1460"/>
                  <a:gd name="T45" fmla="*/ 373 h 410"/>
                  <a:gd name="T46" fmla="*/ 683 w 1460"/>
                  <a:gd name="T47" fmla="*/ 364 h 410"/>
                  <a:gd name="T48" fmla="*/ 702 w 1460"/>
                  <a:gd name="T49" fmla="*/ 364 h 410"/>
                  <a:gd name="T50" fmla="*/ 744 w 1460"/>
                  <a:gd name="T51" fmla="*/ 300 h 410"/>
                  <a:gd name="T52" fmla="*/ 758 w 1460"/>
                  <a:gd name="T53" fmla="*/ 302 h 410"/>
                  <a:gd name="T54" fmla="*/ 778 w 1460"/>
                  <a:gd name="T55" fmla="*/ 313 h 410"/>
                  <a:gd name="T56" fmla="*/ 801 w 1460"/>
                  <a:gd name="T57" fmla="*/ 324 h 410"/>
                  <a:gd name="T58" fmla="*/ 832 w 1460"/>
                  <a:gd name="T59" fmla="*/ 306 h 410"/>
                  <a:gd name="T60" fmla="*/ 843 w 1460"/>
                  <a:gd name="T61" fmla="*/ 355 h 410"/>
                  <a:gd name="T62" fmla="*/ 869 w 1460"/>
                  <a:gd name="T63" fmla="*/ 314 h 410"/>
                  <a:gd name="T64" fmla="*/ 881 w 1460"/>
                  <a:gd name="T65" fmla="*/ 272 h 410"/>
                  <a:gd name="T66" fmla="*/ 893 w 1460"/>
                  <a:gd name="T67" fmla="*/ 251 h 410"/>
                  <a:gd name="T68" fmla="*/ 930 w 1460"/>
                  <a:gd name="T69" fmla="*/ 231 h 410"/>
                  <a:gd name="T70" fmla="*/ 947 w 1460"/>
                  <a:gd name="T71" fmla="*/ 227 h 410"/>
                  <a:gd name="T72" fmla="*/ 968 w 1460"/>
                  <a:gd name="T73" fmla="*/ 261 h 410"/>
                  <a:gd name="T74" fmla="*/ 994 w 1460"/>
                  <a:gd name="T75" fmla="*/ 315 h 410"/>
                  <a:gd name="T76" fmla="*/ 1035 w 1460"/>
                  <a:gd name="T77" fmla="*/ 327 h 410"/>
                  <a:gd name="T78" fmla="*/ 1044 w 1460"/>
                  <a:gd name="T79" fmla="*/ 322 h 410"/>
                  <a:gd name="T80" fmla="*/ 1069 w 1460"/>
                  <a:gd name="T81" fmla="*/ 305 h 410"/>
                  <a:gd name="T82" fmla="*/ 1084 w 1460"/>
                  <a:gd name="T83" fmla="*/ 257 h 410"/>
                  <a:gd name="T84" fmla="*/ 1129 w 1460"/>
                  <a:gd name="T85" fmla="*/ 280 h 410"/>
                  <a:gd name="T86" fmla="*/ 1142 w 1460"/>
                  <a:gd name="T87" fmla="*/ 329 h 410"/>
                  <a:gd name="T88" fmla="*/ 1161 w 1460"/>
                  <a:gd name="T89" fmla="*/ 340 h 410"/>
                  <a:gd name="T90" fmla="*/ 1187 w 1460"/>
                  <a:gd name="T91" fmla="*/ 340 h 410"/>
                  <a:gd name="T92" fmla="*/ 1209 w 1460"/>
                  <a:gd name="T93" fmla="*/ 336 h 410"/>
                  <a:gd name="T94" fmla="*/ 1231 w 1460"/>
                  <a:gd name="T95" fmla="*/ 322 h 410"/>
                  <a:gd name="T96" fmla="*/ 1257 w 1460"/>
                  <a:gd name="T97" fmla="*/ 318 h 410"/>
                  <a:gd name="T98" fmla="*/ 1294 w 1460"/>
                  <a:gd name="T99" fmla="*/ 344 h 410"/>
                  <a:gd name="T100" fmla="*/ 1330 w 1460"/>
                  <a:gd name="T101" fmla="*/ 327 h 410"/>
                  <a:gd name="T102" fmla="*/ 1351 w 1460"/>
                  <a:gd name="T103" fmla="*/ 165 h 410"/>
                  <a:gd name="T104" fmla="*/ 1401 w 1460"/>
                  <a:gd name="T105" fmla="*/ 152 h 410"/>
                  <a:gd name="T106" fmla="*/ 1426 w 1460"/>
                  <a:gd name="T107" fmla="*/ 281 h 410"/>
                  <a:gd name="T108" fmla="*/ 1460 w 1460"/>
                  <a:gd name="T109" fmla="*/ 41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60" h="410">
                    <a:moveTo>
                      <a:pt x="0" y="410"/>
                    </a:moveTo>
                    <a:cubicBezTo>
                      <a:pt x="0" y="321"/>
                      <a:pt x="0" y="321"/>
                      <a:pt x="0" y="321"/>
                    </a:cubicBezTo>
                    <a:cubicBezTo>
                      <a:pt x="8" y="321"/>
                      <a:pt x="16" y="321"/>
                      <a:pt x="24" y="321"/>
                    </a:cubicBezTo>
                    <a:cubicBezTo>
                      <a:pt x="24" y="326"/>
                      <a:pt x="24" y="330"/>
                      <a:pt x="24" y="335"/>
                    </a:cubicBezTo>
                    <a:cubicBezTo>
                      <a:pt x="30" y="335"/>
                      <a:pt x="37" y="335"/>
                      <a:pt x="43" y="335"/>
                    </a:cubicBezTo>
                    <a:cubicBezTo>
                      <a:pt x="43" y="339"/>
                      <a:pt x="43" y="343"/>
                      <a:pt x="43" y="347"/>
                    </a:cubicBezTo>
                    <a:cubicBezTo>
                      <a:pt x="48" y="347"/>
                      <a:pt x="54" y="347"/>
                      <a:pt x="59" y="347"/>
                    </a:cubicBezTo>
                    <a:cubicBezTo>
                      <a:pt x="59" y="339"/>
                      <a:pt x="59" y="331"/>
                      <a:pt x="59" y="324"/>
                    </a:cubicBezTo>
                    <a:cubicBezTo>
                      <a:pt x="62" y="324"/>
                      <a:pt x="64" y="324"/>
                      <a:pt x="67" y="324"/>
                    </a:cubicBezTo>
                    <a:cubicBezTo>
                      <a:pt x="67" y="323"/>
                      <a:pt x="67" y="322"/>
                      <a:pt x="67" y="321"/>
                    </a:cubicBezTo>
                    <a:cubicBezTo>
                      <a:pt x="69" y="321"/>
                      <a:pt x="71" y="321"/>
                      <a:pt x="73" y="321"/>
                    </a:cubicBezTo>
                    <a:cubicBezTo>
                      <a:pt x="73" y="322"/>
                      <a:pt x="73" y="323"/>
                      <a:pt x="73" y="324"/>
                    </a:cubicBezTo>
                    <a:cubicBezTo>
                      <a:pt x="76" y="324"/>
                      <a:pt x="79" y="324"/>
                      <a:pt x="82" y="324"/>
                    </a:cubicBezTo>
                    <a:cubicBezTo>
                      <a:pt x="82" y="329"/>
                      <a:pt x="82" y="333"/>
                      <a:pt x="82" y="338"/>
                    </a:cubicBezTo>
                    <a:cubicBezTo>
                      <a:pt x="91" y="338"/>
                      <a:pt x="101" y="338"/>
                      <a:pt x="110" y="338"/>
                    </a:cubicBezTo>
                    <a:cubicBezTo>
                      <a:pt x="110" y="340"/>
                      <a:pt x="110" y="342"/>
                      <a:pt x="110" y="344"/>
                    </a:cubicBezTo>
                    <a:cubicBezTo>
                      <a:pt x="111" y="344"/>
                      <a:pt x="113" y="344"/>
                      <a:pt x="114" y="344"/>
                    </a:cubicBezTo>
                    <a:cubicBezTo>
                      <a:pt x="114" y="347"/>
                      <a:pt x="114" y="349"/>
                      <a:pt x="114" y="352"/>
                    </a:cubicBezTo>
                    <a:cubicBezTo>
                      <a:pt x="117" y="352"/>
                      <a:pt x="121" y="352"/>
                      <a:pt x="124" y="352"/>
                    </a:cubicBezTo>
                    <a:cubicBezTo>
                      <a:pt x="124" y="351"/>
                      <a:pt x="124" y="350"/>
                      <a:pt x="124" y="350"/>
                    </a:cubicBezTo>
                    <a:cubicBezTo>
                      <a:pt x="126" y="350"/>
                      <a:pt x="128" y="350"/>
                      <a:pt x="130" y="350"/>
                    </a:cubicBezTo>
                    <a:cubicBezTo>
                      <a:pt x="130" y="350"/>
                      <a:pt x="130" y="351"/>
                      <a:pt x="130" y="352"/>
                    </a:cubicBezTo>
                    <a:cubicBezTo>
                      <a:pt x="134" y="352"/>
                      <a:pt x="139" y="352"/>
                      <a:pt x="144" y="352"/>
                    </a:cubicBezTo>
                    <a:cubicBezTo>
                      <a:pt x="144" y="354"/>
                      <a:pt x="144" y="356"/>
                      <a:pt x="144" y="358"/>
                    </a:cubicBezTo>
                    <a:cubicBezTo>
                      <a:pt x="148" y="358"/>
                      <a:pt x="152" y="358"/>
                      <a:pt x="156" y="358"/>
                    </a:cubicBezTo>
                    <a:cubicBezTo>
                      <a:pt x="156" y="357"/>
                      <a:pt x="156" y="357"/>
                      <a:pt x="156" y="356"/>
                    </a:cubicBezTo>
                    <a:cubicBezTo>
                      <a:pt x="158" y="356"/>
                      <a:pt x="160" y="356"/>
                      <a:pt x="162" y="356"/>
                    </a:cubicBezTo>
                    <a:cubicBezTo>
                      <a:pt x="162" y="357"/>
                      <a:pt x="162" y="357"/>
                      <a:pt x="162" y="358"/>
                    </a:cubicBezTo>
                    <a:cubicBezTo>
                      <a:pt x="166" y="358"/>
                      <a:pt x="170" y="358"/>
                      <a:pt x="173" y="358"/>
                    </a:cubicBezTo>
                    <a:cubicBezTo>
                      <a:pt x="173" y="240"/>
                      <a:pt x="173" y="240"/>
                      <a:pt x="173" y="240"/>
                    </a:cubicBezTo>
                    <a:cubicBezTo>
                      <a:pt x="186" y="240"/>
                      <a:pt x="186" y="240"/>
                      <a:pt x="186" y="240"/>
                    </a:cubicBezTo>
                    <a:cubicBezTo>
                      <a:pt x="186" y="236"/>
                      <a:pt x="186" y="236"/>
                      <a:pt x="186" y="236"/>
                    </a:cubicBezTo>
                    <a:cubicBezTo>
                      <a:pt x="214" y="241"/>
                      <a:pt x="214" y="241"/>
                      <a:pt x="214" y="241"/>
                    </a:cubicBezTo>
                    <a:cubicBezTo>
                      <a:pt x="214" y="259"/>
                      <a:pt x="214" y="277"/>
                      <a:pt x="214" y="295"/>
                    </a:cubicBezTo>
                    <a:cubicBezTo>
                      <a:pt x="218" y="295"/>
                      <a:pt x="222" y="295"/>
                      <a:pt x="225" y="295"/>
                    </a:cubicBezTo>
                    <a:cubicBezTo>
                      <a:pt x="226" y="295"/>
                      <a:pt x="226" y="294"/>
                      <a:pt x="227" y="293"/>
                    </a:cubicBezTo>
                    <a:cubicBezTo>
                      <a:pt x="228" y="293"/>
                      <a:pt x="230" y="293"/>
                      <a:pt x="231" y="293"/>
                    </a:cubicBezTo>
                    <a:cubicBezTo>
                      <a:pt x="232" y="294"/>
                      <a:pt x="232" y="295"/>
                      <a:pt x="233" y="295"/>
                    </a:cubicBezTo>
                    <a:cubicBezTo>
                      <a:pt x="237" y="295"/>
                      <a:pt x="242" y="295"/>
                      <a:pt x="246" y="295"/>
                    </a:cubicBezTo>
                    <a:cubicBezTo>
                      <a:pt x="246" y="306"/>
                      <a:pt x="246" y="316"/>
                      <a:pt x="246" y="326"/>
                    </a:cubicBezTo>
                    <a:cubicBezTo>
                      <a:pt x="250" y="326"/>
                      <a:pt x="253" y="326"/>
                      <a:pt x="257" y="326"/>
                    </a:cubicBezTo>
                    <a:cubicBezTo>
                      <a:pt x="257" y="309"/>
                      <a:pt x="257" y="291"/>
                      <a:pt x="257" y="273"/>
                    </a:cubicBezTo>
                    <a:cubicBezTo>
                      <a:pt x="259" y="273"/>
                      <a:pt x="261" y="273"/>
                      <a:pt x="262" y="273"/>
                    </a:cubicBezTo>
                    <a:cubicBezTo>
                      <a:pt x="262" y="272"/>
                      <a:pt x="262" y="270"/>
                      <a:pt x="262" y="269"/>
                    </a:cubicBezTo>
                    <a:cubicBezTo>
                      <a:pt x="274" y="269"/>
                      <a:pt x="286" y="269"/>
                      <a:pt x="298" y="269"/>
                    </a:cubicBezTo>
                    <a:cubicBezTo>
                      <a:pt x="299" y="270"/>
                      <a:pt x="300" y="271"/>
                      <a:pt x="301" y="272"/>
                    </a:cubicBezTo>
                    <a:cubicBezTo>
                      <a:pt x="301" y="300"/>
                      <a:pt x="301" y="327"/>
                      <a:pt x="301" y="355"/>
                    </a:cubicBezTo>
                    <a:cubicBezTo>
                      <a:pt x="303" y="355"/>
                      <a:pt x="306" y="355"/>
                      <a:pt x="309" y="355"/>
                    </a:cubicBezTo>
                    <a:cubicBezTo>
                      <a:pt x="309" y="357"/>
                      <a:pt x="309" y="359"/>
                      <a:pt x="309" y="361"/>
                    </a:cubicBezTo>
                    <a:cubicBezTo>
                      <a:pt x="311" y="361"/>
                      <a:pt x="314" y="361"/>
                      <a:pt x="316" y="361"/>
                    </a:cubicBezTo>
                    <a:cubicBezTo>
                      <a:pt x="316" y="354"/>
                      <a:pt x="316" y="347"/>
                      <a:pt x="316" y="340"/>
                    </a:cubicBezTo>
                    <a:cubicBezTo>
                      <a:pt x="319" y="340"/>
                      <a:pt x="323" y="340"/>
                      <a:pt x="326" y="340"/>
                    </a:cubicBezTo>
                    <a:cubicBezTo>
                      <a:pt x="326" y="339"/>
                      <a:pt x="326" y="338"/>
                      <a:pt x="326" y="337"/>
                    </a:cubicBezTo>
                    <a:cubicBezTo>
                      <a:pt x="330" y="337"/>
                      <a:pt x="333" y="337"/>
                      <a:pt x="337" y="337"/>
                    </a:cubicBezTo>
                    <a:cubicBezTo>
                      <a:pt x="337" y="338"/>
                      <a:pt x="337" y="339"/>
                      <a:pt x="337" y="340"/>
                    </a:cubicBezTo>
                    <a:cubicBezTo>
                      <a:pt x="339" y="340"/>
                      <a:pt x="341" y="340"/>
                      <a:pt x="343" y="340"/>
                    </a:cubicBezTo>
                    <a:cubicBezTo>
                      <a:pt x="344" y="338"/>
                      <a:pt x="344" y="337"/>
                      <a:pt x="344" y="336"/>
                    </a:cubicBezTo>
                    <a:cubicBezTo>
                      <a:pt x="345" y="336"/>
                      <a:pt x="346" y="336"/>
                      <a:pt x="347" y="336"/>
                    </a:cubicBezTo>
                    <a:cubicBezTo>
                      <a:pt x="347" y="337"/>
                      <a:pt x="348" y="338"/>
                      <a:pt x="348" y="339"/>
                    </a:cubicBezTo>
                    <a:cubicBezTo>
                      <a:pt x="349" y="339"/>
                      <a:pt x="350" y="339"/>
                      <a:pt x="352" y="339"/>
                    </a:cubicBezTo>
                    <a:cubicBezTo>
                      <a:pt x="352" y="328"/>
                      <a:pt x="352" y="316"/>
                      <a:pt x="352" y="304"/>
                    </a:cubicBezTo>
                    <a:cubicBezTo>
                      <a:pt x="362" y="304"/>
                      <a:pt x="373" y="304"/>
                      <a:pt x="384" y="304"/>
                    </a:cubicBezTo>
                    <a:cubicBezTo>
                      <a:pt x="385" y="265"/>
                      <a:pt x="387" y="226"/>
                      <a:pt x="388" y="187"/>
                    </a:cubicBezTo>
                    <a:cubicBezTo>
                      <a:pt x="384" y="186"/>
                      <a:pt x="372" y="182"/>
                      <a:pt x="382" y="177"/>
                    </a:cubicBezTo>
                    <a:cubicBezTo>
                      <a:pt x="381" y="176"/>
                      <a:pt x="380" y="175"/>
                      <a:pt x="379" y="175"/>
                    </a:cubicBezTo>
                    <a:cubicBezTo>
                      <a:pt x="379" y="168"/>
                      <a:pt x="379" y="168"/>
                      <a:pt x="383" y="164"/>
                    </a:cubicBezTo>
                    <a:cubicBezTo>
                      <a:pt x="383" y="162"/>
                      <a:pt x="383" y="159"/>
                      <a:pt x="383" y="156"/>
                    </a:cubicBezTo>
                    <a:cubicBezTo>
                      <a:pt x="385" y="156"/>
                      <a:pt x="388" y="156"/>
                      <a:pt x="390" y="156"/>
                    </a:cubicBezTo>
                    <a:cubicBezTo>
                      <a:pt x="390" y="152"/>
                      <a:pt x="390" y="149"/>
                      <a:pt x="390" y="146"/>
                    </a:cubicBezTo>
                    <a:cubicBezTo>
                      <a:pt x="390" y="145"/>
                      <a:pt x="391" y="145"/>
                      <a:pt x="391" y="144"/>
                    </a:cubicBezTo>
                    <a:cubicBezTo>
                      <a:pt x="391" y="132"/>
                      <a:pt x="391" y="120"/>
                      <a:pt x="391" y="108"/>
                    </a:cubicBezTo>
                    <a:cubicBezTo>
                      <a:pt x="391" y="107"/>
                      <a:pt x="390" y="106"/>
                      <a:pt x="390" y="105"/>
                    </a:cubicBezTo>
                    <a:cubicBezTo>
                      <a:pt x="391" y="104"/>
                      <a:pt x="392" y="103"/>
                      <a:pt x="393" y="102"/>
                    </a:cubicBezTo>
                    <a:cubicBezTo>
                      <a:pt x="393" y="93"/>
                      <a:pt x="393" y="84"/>
                      <a:pt x="393" y="75"/>
                    </a:cubicBezTo>
                    <a:cubicBezTo>
                      <a:pt x="393" y="75"/>
                      <a:pt x="394" y="74"/>
                      <a:pt x="394" y="73"/>
                    </a:cubicBezTo>
                    <a:cubicBezTo>
                      <a:pt x="394" y="65"/>
                      <a:pt x="394" y="56"/>
                      <a:pt x="394" y="47"/>
                    </a:cubicBezTo>
                    <a:cubicBezTo>
                      <a:pt x="394" y="47"/>
                      <a:pt x="395" y="46"/>
                      <a:pt x="395" y="46"/>
                    </a:cubicBezTo>
                    <a:cubicBezTo>
                      <a:pt x="395" y="43"/>
                      <a:pt x="395" y="41"/>
                      <a:pt x="395" y="38"/>
                    </a:cubicBezTo>
                    <a:cubicBezTo>
                      <a:pt x="395" y="38"/>
                      <a:pt x="395" y="37"/>
                      <a:pt x="396" y="37"/>
                    </a:cubicBezTo>
                    <a:cubicBezTo>
                      <a:pt x="396" y="32"/>
                      <a:pt x="396" y="28"/>
                      <a:pt x="396" y="23"/>
                    </a:cubicBezTo>
                    <a:cubicBezTo>
                      <a:pt x="396" y="23"/>
                      <a:pt x="396" y="23"/>
                      <a:pt x="396" y="23"/>
                    </a:cubicBezTo>
                    <a:cubicBezTo>
                      <a:pt x="396" y="28"/>
                      <a:pt x="396" y="32"/>
                      <a:pt x="396" y="37"/>
                    </a:cubicBezTo>
                    <a:cubicBezTo>
                      <a:pt x="397" y="37"/>
                      <a:pt x="397" y="38"/>
                      <a:pt x="397" y="38"/>
                    </a:cubicBezTo>
                    <a:cubicBezTo>
                      <a:pt x="397" y="41"/>
                      <a:pt x="397" y="43"/>
                      <a:pt x="397" y="46"/>
                    </a:cubicBezTo>
                    <a:cubicBezTo>
                      <a:pt x="398" y="46"/>
                      <a:pt x="398" y="47"/>
                      <a:pt x="398" y="47"/>
                    </a:cubicBezTo>
                    <a:cubicBezTo>
                      <a:pt x="398" y="56"/>
                      <a:pt x="398" y="65"/>
                      <a:pt x="398" y="73"/>
                    </a:cubicBezTo>
                    <a:cubicBezTo>
                      <a:pt x="399" y="74"/>
                      <a:pt x="399" y="74"/>
                      <a:pt x="399" y="75"/>
                    </a:cubicBezTo>
                    <a:cubicBezTo>
                      <a:pt x="399" y="84"/>
                      <a:pt x="399" y="93"/>
                      <a:pt x="399" y="102"/>
                    </a:cubicBezTo>
                    <a:cubicBezTo>
                      <a:pt x="400" y="103"/>
                      <a:pt x="401" y="104"/>
                      <a:pt x="402" y="105"/>
                    </a:cubicBezTo>
                    <a:cubicBezTo>
                      <a:pt x="402" y="106"/>
                      <a:pt x="401" y="107"/>
                      <a:pt x="401" y="108"/>
                    </a:cubicBezTo>
                    <a:cubicBezTo>
                      <a:pt x="401" y="120"/>
                      <a:pt x="401" y="132"/>
                      <a:pt x="401" y="144"/>
                    </a:cubicBezTo>
                    <a:cubicBezTo>
                      <a:pt x="401" y="145"/>
                      <a:pt x="402" y="145"/>
                      <a:pt x="402" y="146"/>
                    </a:cubicBezTo>
                    <a:cubicBezTo>
                      <a:pt x="402" y="149"/>
                      <a:pt x="402" y="152"/>
                      <a:pt x="402" y="156"/>
                    </a:cubicBezTo>
                    <a:cubicBezTo>
                      <a:pt x="405" y="156"/>
                      <a:pt x="407" y="156"/>
                      <a:pt x="409" y="156"/>
                    </a:cubicBezTo>
                    <a:cubicBezTo>
                      <a:pt x="409" y="159"/>
                      <a:pt x="409" y="162"/>
                      <a:pt x="409" y="164"/>
                    </a:cubicBezTo>
                    <a:cubicBezTo>
                      <a:pt x="414" y="168"/>
                      <a:pt x="413" y="169"/>
                      <a:pt x="413" y="175"/>
                    </a:cubicBezTo>
                    <a:cubicBezTo>
                      <a:pt x="412" y="175"/>
                      <a:pt x="411" y="176"/>
                      <a:pt x="410" y="177"/>
                    </a:cubicBezTo>
                    <a:cubicBezTo>
                      <a:pt x="421" y="181"/>
                      <a:pt x="409" y="187"/>
                      <a:pt x="404" y="187"/>
                    </a:cubicBezTo>
                    <a:cubicBezTo>
                      <a:pt x="407" y="254"/>
                      <a:pt x="409" y="320"/>
                      <a:pt x="412" y="387"/>
                    </a:cubicBezTo>
                    <a:cubicBezTo>
                      <a:pt x="414" y="387"/>
                      <a:pt x="415" y="387"/>
                      <a:pt x="417" y="387"/>
                    </a:cubicBezTo>
                    <a:cubicBezTo>
                      <a:pt x="417" y="383"/>
                      <a:pt x="417" y="379"/>
                      <a:pt x="417" y="375"/>
                    </a:cubicBezTo>
                    <a:cubicBezTo>
                      <a:pt x="423" y="375"/>
                      <a:pt x="430" y="375"/>
                      <a:pt x="436" y="375"/>
                    </a:cubicBezTo>
                    <a:cubicBezTo>
                      <a:pt x="436" y="380"/>
                      <a:pt x="436" y="384"/>
                      <a:pt x="436" y="389"/>
                    </a:cubicBezTo>
                    <a:cubicBezTo>
                      <a:pt x="437" y="389"/>
                      <a:pt x="438" y="389"/>
                      <a:pt x="439" y="389"/>
                    </a:cubicBezTo>
                    <a:cubicBezTo>
                      <a:pt x="439" y="382"/>
                      <a:pt x="439" y="376"/>
                      <a:pt x="439" y="369"/>
                    </a:cubicBezTo>
                    <a:cubicBezTo>
                      <a:pt x="440" y="369"/>
                      <a:pt x="441" y="369"/>
                      <a:pt x="442" y="369"/>
                    </a:cubicBezTo>
                    <a:cubicBezTo>
                      <a:pt x="442" y="376"/>
                      <a:pt x="442" y="382"/>
                      <a:pt x="442" y="388"/>
                    </a:cubicBezTo>
                    <a:cubicBezTo>
                      <a:pt x="443" y="388"/>
                      <a:pt x="444" y="388"/>
                      <a:pt x="445" y="388"/>
                    </a:cubicBezTo>
                    <a:cubicBezTo>
                      <a:pt x="445" y="385"/>
                      <a:pt x="445" y="381"/>
                      <a:pt x="445" y="378"/>
                    </a:cubicBezTo>
                    <a:cubicBezTo>
                      <a:pt x="445" y="378"/>
                      <a:pt x="446" y="378"/>
                      <a:pt x="446" y="378"/>
                    </a:cubicBezTo>
                    <a:cubicBezTo>
                      <a:pt x="446" y="381"/>
                      <a:pt x="446" y="384"/>
                      <a:pt x="446" y="388"/>
                    </a:cubicBezTo>
                    <a:cubicBezTo>
                      <a:pt x="450" y="388"/>
                      <a:pt x="454" y="388"/>
                      <a:pt x="458" y="387"/>
                    </a:cubicBezTo>
                    <a:cubicBezTo>
                      <a:pt x="458" y="384"/>
                      <a:pt x="458" y="380"/>
                      <a:pt x="458" y="376"/>
                    </a:cubicBezTo>
                    <a:cubicBezTo>
                      <a:pt x="460" y="376"/>
                      <a:pt x="463" y="376"/>
                      <a:pt x="465" y="376"/>
                    </a:cubicBezTo>
                    <a:cubicBezTo>
                      <a:pt x="465" y="375"/>
                      <a:pt x="465" y="374"/>
                      <a:pt x="465" y="373"/>
                    </a:cubicBezTo>
                    <a:cubicBezTo>
                      <a:pt x="468" y="373"/>
                      <a:pt x="471" y="373"/>
                      <a:pt x="473" y="373"/>
                    </a:cubicBezTo>
                    <a:cubicBezTo>
                      <a:pt x="473" y="374"/>
                      <a:pt x="473" y="374"/>
                      <a:pt x="473" y="375"/>
                    </a:cubicBezTo>
                    <a:cubicBezTo>
                      <a:pt x="475" y="375"/>
                      <a:pt x="477" y="375"/>
                      <a:pt x="479" y="375"/>
                    </a:cubicBezTo>
                    <a:cubicBezTo>
                      <a:pt x="479" y="374"/>
                      <a:pt x="479" y="374"/>
                      <a:pt x="479" y="373"/>
                    </a:cubicBezTo>
                    <a:cubicBezTo>
                      <a:pt x="497" y="373"/>
                      <a:pt x="515" y="373"/>
                      <a:pt x="533" y="373"/>
                    </a:cubicBezTo>
                    <a:cubicBezTo>
                      <a:pt x="533" y="372"/>
                      <a:pt x="533" y="371"/>
                      <a:pt x="533" y="370"/>
                    </a:cubicBezTo>
                    <a:cubicBezTo>
                      <a:pt x="534" y="370"/>
                      <a:pt x="536" y="370"/>
                      <a:pt x="537" y="370"/>
                    </a:cubicBezTo>
                    <a:cubicBezTo>
                      <a:pt x="537" y="371"/>
                      <a:pt x="537" y="372"/>
                      <a:pt x="537" y="373"/>
                    </a:cubicBezTo>
                    <a:cubicBezTo>
                      <a:pt x="538" y="373"/>
                      <a:pt x="540" y="373"/>
                      <a:pt x="541" y="373"/>
                    </a:cubicBezTo>
                    <a:cubicBezTo>
                      <a:pt x="541" y="374"/>
                      <a:pt x="541" y="376"/>
                      <a:pt x="541" y="377"/>
                    </a:cubicBezTo>
                    <a:cubicBezTo>
                      <a:pt x="542" y="377"/>
                      <a:pt x="543" y="377"/>
                      <a:pt x="544" y="377"/>
                    </a:cubicBezTo>
                    <a:cubicBezTo>
                      <a:pt x="544" y="377"/>
                      <a:pt x="544" y="376"/>
                      <a:pt x="544" y="375"/>
                    </a:cubicBezTo>
                    <a:cubicBezTo>
                      <a:pt x="545" y="375"/>
                      <a:pt x="546" y="375"/>
                      <a:pt x="547" y="375"/>
                    </a:cubicBezTo>
                    <a:cubicBezTo>
                      <a:pt x="547" y="376"/>
                      <a:pt x="547" y="377"/>
                      <a:pt x="547" y="377"/>
                    </a:cubicBezTo>
                    <a:cubicBezTo>
                      <a:pt x="550" y="377"/>
                      <a:pt x="553" y="377"/>
                      <a:pt x="556" y="377"/>
                    </a:cubicBezTo>
                    <a:cubicBezTo>
                      <a:pt x="556" y="376"/>
                      <a:pt x="556" y="375"/>
                      <a:pt x="556" y="374"/>
                    </a:cubicBezTo>
                    <a:cubicBezTo>
                      <a:pt x="558" y="374"/>
                      <a:pt x="560" y="374"/>
                      <a:pt x="562" y="374"/>
                    </a:cubicBezTo>
                    <a:cubicBezTo>
                      <a:pt x="562" y="379"/>
                      <a:pt x="562" y="385"/>
                      <a:pt x="562" y="390"/>
                    </a:cubicBezTo>
                    <a:cubicBezTo>
                      <a:pt x="563" y="390"/>
                      <a:pt x="563" y="390"/>
                      <a:pt x="564" y="390"/>
                    </a:cubicBezTo>
                    <a:cubicBezTo>
                      <a:pt x="564" y="389"/>
                      <a:pt x="564" y="387"/>
                      <a:pt x="564" y="386"/>
                    </a:cubicBezTo>
                    <a:cubicBezTo>
                      <a:pt x="565" y="386"/>
                      <a:pt x="567" y="386"/>
                      <a:pt x="568" y="386"/>
                    </a:cubicBezTo>
                    <a:cubicBezTo>
                      <a:pt x="568" y="387"/>
                      <a:pt x="568" y="389"/>
                      <a:pt x="568" y="390"/>
                    </a:cubicBezTo>
                    <a:cubicBezTo>
                      <a:pt x="571" y="390"/>
                      <a:pt x="575" y="390"/>
                      <a:pt x="578" y="390"/>
                    </a:cubicBezTo>
                    <a:cubicBezTo>
                      <a:pt x="578" y="382"/>
                      <a:pt x="578" y="382"/>
                      <a:pt x="578" y="382"/>
                    </a:cubicBezTo>
                    <a:cubicBezTo>
                      <a:pt x="588" y="379"/>
                      <a:pt x="588" y="379"/>
                      <a:pt x="588" y="379"/>
                    </a:cubicBezTo>
                    <a:cubicBezTo>
                      <a:pt x="588" y="374"/>
                      <a:pt x="589" y="368"/>
                      <a:pt x="589" y="362"/>
                    </a:cubicBezTo>
                    <a:cubicBezTo>
                      <a:pt x="590" y="362"/>
                      <a:pt x="591" y="362"/>
                      <a:pt x="592" y="362"/>
                    </a:cubicBezTo>
                    <a:cubicBezTo>
                      <a:pt x="592" y="368"/>
                      <a:pt x="593" y="374"/>
                      <a:pt x="593" y="379"/>
                    </a:cubicBezTo>
                    <a:cubicBezTo>
                      <a:pt x="594" y="379"/>
                      <a:pt x="596" y="379"/>
                      <a:pt x="597" y="379"/>
                    </a:cubicBezTo>
                    <a:cubicBezTo>
                      <a:pt x="597" y="374"/>
                      <a:pt x="597" y="368"/>
                      <a:pt x="598" y="362"/>
                    </a:cubicBezTo>
                    <a:cubicBezTo>
                      <a:pt x="599" y="362"/>
                      <a:pt x="600" y="362"/>
                      <a:pt x="601" y="362"/>
                    </a:cubicBezTo>
                    <a:cubicBezTo>
                      <a:pt x="601" y="367"/>
                      <a:pt x="602" y="372"/>
                      <a:pt x="602" y="377"/>
                    </a:cubicBezTo>
                    <a:cubicBezTo>
                      <a:pt x="603" y="377"/>
                      <a:pt x="604" y="377"/>
                      <a:pt x="606" y="377"/>
                    </a:cubicBezTo>
                    <a:cubicBezTo>
                      <a:pt x="606" y="378"/>
                      <a:pt x="606" y="378"/>
                      <a:pt x="606" y="379"/>
                    </a:cubicBezTo>
                    <a:cubicBezTo>
                      <a:pt x="607" y="379"/>
                      <a:pt x="609" y="379"/>
                      <a:pt x="610" y="379"/>
                    </a:cubicBezTo>
                    <a:cubicBezTo>
                      <a:pt x="610" y="378"/>
                      <a:pt x="610" y="378"/>
                      <a:pt x="610" y="377"/>
                    </a:cubicBezTo>
                    <a:cubicBezTo>
                      <a:pt x="612" y="377"/>
                      <a:pt x="613" y="377"/>
                      <a:pt x="615" y="377"/>
                    </a:cubicBezTo>
                    <a:cubicBezTo>
                      <a:pt x="615" y="379"/>
                      <a:pt x="615" y="380"/>
                      <a:pt x="615" y="381"/>
                    </a:cubicBezTo>
                    <a:cubicBezTo>
                      <a:pt x="616" y="382"/>
                      <a:pt x="617" y="382"/>
                      <a:pt x="617" y="382"/>
                    </a:cubicBezTo>
                    <a:cubicBezTo>
                      <a:pt x="617" y="383"/>
                      <a:pt x="617" y="384"/>
                      <a:pt x="617" y="385"/>
                    </a:cubicBezTo>
                    <a:cubicBezTo>
                      <a:pt x="617" y="385"/>
                      <a:pt x="617" y="385"/>
                      <a:pt x="617" y="385"/>
                    </a:cubicBezTo>
                    <a:cubicBezTo>
                      <a:pt x="617" y="387"/>
                      <a:pt x="617" y="389"/>
                      <a:pt x="617" y="391"/>
                    </a:cubicBezTo>
                    <a:cubicBezTo>
                      <a:pt x="620" y="391"/>
                      <a:pt x="624" y="391"/>
                      <a:pt x="628" y="391"/>
                    </a:cubicBezTo>
                    <a:cubicBezTo>
                      <a:pt x="628" y="386"/>
                      <a:pt x="628" y="381"/>
                      <a:pt x="628" y="375"/>
                    </a:cubicBezTo>
                    <a:cubicBezTo>
                      <a:pt x="627" y="375"/>
                      <a:pt x="626" y="375"/>
                      <a:pt x="625" y="375"/>
                    </a:cubicBezTo>
                    <a:cubicBezTo>
                      <a:pt x="625" y="374"/>
                      <a:pt x="625" y="374"/>
                      <a:pt x="625" y="373"/>
                    </a:cubicBezTo>
                    <a:cubicBezTo>
                      <a:pt x="627" y="373"/>
                      <a:pt x="629" y="373"/>
                      <a:pt x="630" y="373"/>
                    </a:cubicBezTo>
                    <a:cubicBezTo>
                      <a:pt x="630" y="370"/>
                      <a:pt x="630" y="368"/>
                      <a:pt x="630" y="365"/>
                    </a:cubicBezTo>
                    <a:cubicBezTo>
                      <a:pt x="643" y="365"/>
                      <a:pt x="656" y="365"/>
                      <a:pt x="668" y="365"/>
                    </a:cubicBezTo>
                    <a:cubicBezTo>
                      <a:pt x="668" y="368"/>
                      <a:pt x="668" y="370"/>
                      <a:pt x="668" y="373"/>
                    </a:cubicBezTo>
                    <a:cubicBezTo>
                      <a:pt x="672" y="373"/>
                      <a:pt x="676" y="373"/>
                      <a:pt x="679" y="372"/>
                    </a:cubicBezTo>
                    <a:cubicBezTo>
                      <a:pt x="679" y="370"/>
                      <a:pt x="679" y="367"/>
                      <a:pt x="679" y="364"/>
                    </a:cubicBezTo>
                    <a:cubicBezTo>
                      <a:pt x="681" y="364"/>
                      <a:pt x="682" y="364"/>
                      <a:pt x="683" y="364"/>
                    </a:cubicBezTo>
                    <a:cubicBezTo>
                      <a:pt x="683" y="360"/>
                      <a:pt x="683" y="355"/>
                      <a:pt x="683" y="350"/>
                    </a:cubicBezTo>
                    <a:cubicBezTo>
                      <a:pt x="685" y="350"/>
                      <a:pt x="687" y="350"/>
                      <a:pt x="688" y="350"/>
                    </a:cubicBezTo>
                    <a:cubicBezTo>
                      <a:pt x="689" y="350"/>
                      <a:pt x="689" y="349"/>
                      <a:pt x="690" y="349"/>
                    </a:cubicBezTo>
                    <a:cubicBezTo>
                      <a:pt x="691" y="349"/>
                      <a:pt x="693" y="349"/>
                      <a:pt x="695" y="349"/>
                    </a:cubicBezTo>
                    <a:cubicBezTo>
                      <a:pt x="695" y="349"/>
                      <a:pt x="696" y="350"/>
                      <a:pt x="696" y="350"/>
                    </a:cubicBezTo>
                    <a:cubicBezTo>
                      <a:pt x="698" y="350"/>
                      <a:pt x="700" y="350"/>
                      <a:pt x="702" y="350"/>
                    </a:cubicBezTo>
                    <a:cubicBezTo>
                      <a:pt x="702" y="355"/>
                      <a:pt x="702" y="359"/>
                      <a:pt x="702" y="364"/>
                    </a:cubicBezTo>
                    <a:cubicBezTo>
                      <a:pt x="707" y="364"/>
                      <a:pt x="712" y="364"/>
                      <a:pt x="717" y="364"/>
                    </a:cubicBezTo>
                    <a:cubicBezTo>
                      <a:pt x="717" y="362"/>
                      <a:pt x="717" y="360"/>
                      <a:pt x="717" y="358"/>
                    </a:cubicBezTo>
                    <a:cubicBezTo>
                      <a:pt x="718" y="358"/>
                      <a:pt x="718" y="358"/>
                      <a:pt x="719" y="358"/>
                    </a:cubicBezTo>
                    <a:cubicBezTo>
                      <a:pt x="719" y="360"/>
                      <a:pt x="719" y="362"/>
                      <a:pt x="719" y="364"/>
                    </a:cubicBezTo>
                    <a:cubicBezTo>
                      <a:pt x="725" y="364"/>
                      <a:pt x="725" y="364"/>
                      <a:pt x="725" y="364"/>
                    </a:cubicBezTo>
                    <a:cubicBezTo>
                      <a:pt x="725" y="300"/>
                      <a:pt x="725" y="300"/>
                      <a:pt x="725" y="300"/>
                    </a:cubicBezTo>
                    <a:cubicBezTo>
                      <a:pt x="744" y="300"/>
                      <a:pt x="744" y="300"/>
                      <a:pt x="744" y="300"/>
                    </a:cubicBezTo>
                    <a:cubicBezTo>
                      <a:pt x="744" y="295"/>
                      <a:pt x="744" y="295"/>
                      <a:pt x="744" y="295"/>
                    </a:cubicBezTo>
                    <a:cubicBezTo>
                      <a:pt x="747" y="295"/>
                      <a:pt x="747" y="295"/>
                      <a:pt x="747" y="295"/>
                    </a:cubicBezTo>
                    <a:cubicBezTo>
                      <a:pt x="747" y="298"/>
                      <a:pt x="747" y="298"/>
                      <a:pt x="747" y="298"/>
                    </a:cubicBezTo>
                    <a:cubicBezTo>
                      <a:pt x="756" y="298"/>
                      <a:pt x="756" y="298"/>
                      <a:pt x="756" y="298"/>
                    </a:cubicBezTo>
                    <a:cubicBezTo>
                      <a:pt x="756" y="295"/>
                      <a:pt x="756" y="295"/>
                      <a:pt x="756" y="295"/>
                    </a:cubicBezTo>
                    <a:cubicBezTo>
                      <a:pt x="758" y="295"/>
                      <a:pt x="758" y="295"/>
                      <a:pt x="758" y="295"/>
                    </a:cubicBezTo>
                    <a:cubicBezTo>
                      <a:pt x="758" y="302"/>
                      <a:pt x="758" y="302"/>
                      <a:pt x="758" y="302"/>
                    </a:cubicBezTo>
                    <a:cubicBezTo>
                      <a:pt x="761" y="302"/>
                      <a:pt x="761" y="302"/>
                      <a:pt x="761" y="302"/>
                    </a:cubicBezTo>
                    <a:cubicBezTo>
                      <a:pt x="761" y="308"/>
                      <a:pt x="761" y="308"/>
                      <a:pt x="761" y="308"/>
                    </a:cubicBezTo>
                    <a:cubicBezTo>
                      <a:pt x="772" y="308"/>
                      <a:pt x="772" y="308"/>
                      <a:pt x="772" y="308"/>
                    </a:cubicBezTo>
                    <a:cubicBezTo>
                      <a:pt x="772" y="323"/>
                      <a:pt x="772" y="323"/>
                      <a:pt x="772" y="323"/>
                    </a:cubicBezTo>
                    <a:cubicBezTo>
                      <a:pt x="773" y="323"/>
                      <a:pt x="773" y="323"/>
                      <a:pt x="773" y="323"/>
                    </a:cubicBezTo>
                    <a:cubicBezTo>
                      <a:pt x="773" y="313"/>
                      <a:pt x="773" y="313"/>
                      <a:pt x="773" y="313"/>
                    </a:cubicBezTo>
                    <a:cubicBezTo>
                      <a:pt x="778" y="313"/>
                      <a:pt x="778" y="313"/>
                      <a:pt x="778" y="313"/>
                    </a:cubicBezTo>
                    <a:cubicBezTo>
                      <a:pt x="778" y="330"/>
                      <a:pt x="778" y="330"/>
                      <a:pt x="778" y="330"/>
                    </a:cubicBezTo>
                    <a:cubicBezTo>
                      <a:pt x="793" y="330"/>
                      <a:pt x="793" y="330"/>
                      <a:pt x="793" y="330"/>
                    </a:cubicBezTo>
                    <a:cubicBezTo>
                      <a:pt x="793" y="324"/>
                      <a:pt x="793" y="324"/>
                      <a:pt x="793" y="324"/>
                    </a:cubicBezTo>
                    <a:cubicBezTo>
                      <a:pt x="799" y="324"/>
                      <a:pt x="799" y="324"/>
                      <a:pt x="799" y="324"/>
                    </a:cubicBezTo>
                    <a:cubicBezTo>
                      <a:pt x="799" y="332"/>
                      <a:pt x="799" y="332"/>
                      <a:pt x="799" y="332"/>
                    </a:cubicBezTo>
                    <a:cubicBezTo>
                      <a:pt x="801" y="332"/>
                      <a:pt x="801" y="332"/>
                      <a:pt x="801" y="332"/>
                    </a:cubicBezTo>
                    <a:cubicBezTo>
                      <a:pt x="801" y="324"/>
                      <a:pt x="801" y="324"/>
                      <a:pt x="801" y="324"/>
                    </a:cubicBezTo>
                    <a:cubicBezTo>
                      <a:pt x="808" y="324"/>
                      <a:pt x="808" y="324"/>
                      <a:pt x="808" y="324"/>
                    </a:cubicBezTo>
                    <a:cubicBezTo>
                      <a:pt x="808" y="306"/>
                      <a:pt x="808" y="306"/>
                      <a:pt x="808" y="306"/>
                    </a:cubicBezTo>
                    <a:cubicBezTo>
                      <a:pt x="812" y="306"/>
                      <a:pt x="812" y="306"/>
                      <a:pt x="812" y="306"/>
                    </a:cubicBezTo>
                    <a:cubicBezTo>
                      <a:pt x="817" y="286"/>
                      <a:pt x="817" y="286"/>
                      <a:pt x="817" y="286"/>
                    </a:cubicBezTo>
                    <a:cubicBezTo>
                      <a:pt x="822" y="286"/>
                      <a:pt x="822" y="286"/>
                      <a:pt x="822" y="286"/>
                    </a:cubicBezTo>
                    <a:cubicBezTo>
                      <a:pt x="828" y="306"/>
                      <a:pt x="828" y="306"/>
                      <a:pt x="828" y="306"/>
                    </a:cubicBezTo>
                    <a:cubicBezTo>
                      <a:pt x="832" y="306"/>
                      <a:pt x="832" y="306"/>
                      <a:pt x="832" y="306"/>
                    </a:cubicBezTo>
                    <a:cubicBezTo>
                      <a:pt x="832" y="336"/>
                      <a:pt x="832" y="336"/>
                      <a:pt x="832" y="336"/>
                    </a:cubicBezTo>
                    <a:cubicBezTo>
                      <a:pt x="835" y="336"/>
                      <a:pt x="835" y="336"/>
                      <a:pt x="835" y="336"/>
                    </a:cubicBezTo>
                    <a:cubicBezTo>
                      <a:pt x="835" y="357"/>
                      <a:pt x="835" y="357"/>
                      <a:pt x="835" y="357"/>
                    </a:cubicBezTo>
                    <a:cubicBezTo>
                      <a:pt x="837" y="357"/>
                      <a:pt x="837" y="357"/>
                      <a:pt x="837" y="357"/>
                    </a:cubicBezTo>
                    <a:cubicBezTo>
                      <a:pt x="837" y="350"/>
                      <a:pt x="837" y="350"/>
                      <a:pt x="837" y="350"/>
                    </a:cubicBezTo>
                    <a:cubicBezTo>
                      <a:pt x="840" y="355"/>
                      <a:pt x="840" y="355"/>
                      <a:pt x="840" y="355"/>
                    </a:cubicBezTo>
                    <a:cubicBezTo>
                      <a:pt x="843" y="355"/>
                      <a:pt x="843" y="355"/>
                      <a:pt x="843" y="355"/>
                    </a:cubicBezTo>
                    <a:cubicBezTo>
                      <a:pt x="843" y="315"/>
                      <a:pt x="843" y="315"/>
                      <a:pt x="843" y="315"/>
                    </a:cubicBezTo>
                    <a:cubicBezTo>
                      <a:pt x="857" y="315"/>
                      <a:pt x="857" y="315"/>
                      <a:pt x="857" y="315"/>
                    </a:cubicBezTo>
                    <a:cubicBezTo>
                      <a:pt x="863" y="322"/>
                      <a:pt x="863" y="322"/>
                      <a:pt x="863" y="322"/>
                    </a:cubicBezTo>
                    <a:cubicBezTo>
                      <a:pt x="863" y="315"/>
                      <a:pt x="863" y="315"/>
                      <a:pt x="863" y="315"/>
                    </a:cubicBezTo>
                    <a:cubicBezTo>
                      <a:pt x="864" y="315"/>
                      <a:pt x="864" y="315"/>
                      <a:pt x="864" y="315"/>
                    </a:cubicBezTo>
                    <a:cubicBezTo>
                      <a:pt x="864" y="314"/>
                      <a:pt x="864" y="314"/>
                      <a:pt x="864" y="314"/>
                    </a:cubicBezTo>
                    <a:cubicBezTo>
                      <a:pt x="869" y="314"/>
                      <a:pt x="869" y="314"/>
                      <a:pt x="869" y="314"/>
                    </a:cubicBezTo>
                    <a:cubicBezTo>
                      <a:pt x="869" y="303"/>
                      <a:pt x="869" y="303"/>
                      <a:pt x="869" y="303"/>
                    </a:cubicBezTo>
                    <a:cubicBezTo>
                      <a:pt x="872" y="303"/>
                      <a:pt x="872" y="303"/>
                      <a:pt x="872" y="303"/>
                    </a:cubicBezTo>
                    <a:cubicBezTo>
                      <a:pt x="872" y="297"/>
                      <a:pt x="872" y="297"/>
                      <a:pt x="872" y="297"/>
                    </a:cubicBezTo>
                    <a:cubicBezTo>
                      <a:pt x="873" y="297"/>
                      <a:pt x="873" y="297"/>
                      <a:pt x="873" y="297"/>
                    </a:cubicBezTo>
                    <a:cubicBezTo>
                      <a:pt x="873" y="286"/>
                      <a:pt x="873" y="286"/>
                      <a:pt x="873" y="286"/>
                    </a:cubicBezTo>
                    <a:cubicBezTo>
                      <a:pt x="881" y="286"/>
                      <a:pt x="881" y="286"/>
                      <a:pt x="881" y="286"/>
                    </a:cubicBezTo>
                    <a:cubicBezTo>
                      <a:pt x="881" y="272"/>
                      <a:pt x="881" y="272"/>
                      <a:pt x="881" y="272"/>
                    </a:cubicBezTo>
                    <a:cubicBezTo>
                      <a:pt x="885" y="272"/>
                      <a:pt x="885" y="272"/>
                      <a:pt x="885" y="272"/>
                    </a:cubicBezTo>
                    <a:cubicBezTo>
                      <a:pt x="885" y="269"/>
                      <a:pt x="885" y="269"/>
                      <a:pt x="885" y="269"/>
                    </a:cubicBezTo>
                    <a:cubicBezTo>
                      <a:pt x="888" y="269"/>
                      <a:pt x="888" y="269"/>
                      <a:pt x="888" y="269"/>
                    </a:cubicBezTo>
                    <a:cubicBezTo>
                      <a:pt x="888" y="255"/>
                      <a:pt x="888" y="255"/>
                      <a:pt x="888" y="255"/>
                    </a:cubicBezTo>
                    <a:cubicBezTo>
                      <a:pt x="890" y="255"/>
                      <a:pt x="890" y="255"/>
                      <a:pt x="890" y="255"/>
                    </a:cubicBezTo>
                    <a:cubicBezTo>
                      <a:pt x="890" y="251"/>
                      <a:pt x="890" y="251"/>
                      <a:pt x="890" y="251"/>
                    </a:cubicBezTo>
                    <a:cubicBezTo>
                      <a:pt x="893" y="251"/>
                      <a:pt x="893" y="251"/>
                      <a:pt x="893" y="251"/>
                    </a:cubicBezTo>
                    <a:cubicBezTo>
                      <a:pt x="893" y="237"/>
                      <a:pt x="893" y="237"/>
                      <a:pt x="893" y="237"/>
                    </a:cubicBezTo>
                    <a:cubicBezTo>
                      <a:pt x="906" y="237"/>
                      <a:pt x="906" y="237"/>
                      <a:pt x="906" y="237"/>
                    </a:cubicBezTo>
                    <a:cubicBezTo>
                      <a:pt x="906" y="231"/>
                      <a:pt x="906" y="231"/>
                      <a:pt x="906" y="231"/>
                    </a:cubicBezTo>
                    <a:cubicBezTo>
                      <a:pt x="921" y="231"/>
                      <a:pt x="921" y="231"/>
                      <a:pt x="921" y="231"/>
                    </a:cubicBezTo>
                    <a:cubicBezTo>
                      <a:pt x="921" y="227"/>
                      <a:pt x="921" y="227"/>
                      <a:pt x="921" y="227"/>
                    </a:cubicBezTo>
                    <a:cubicBezTo>
                      <a:pt x="930" y="227"/>
                      <a:pt x="930" y="227"/>
                      <a:pt x="930" y="227"/>
                    </a:cubicBezTo>
                    <a:cubicBezTo>
                      <a:pt x="930" y="231"/>
                      <a:pt x="930" y="231"/>
                      <a:pt x="930" y="231"/>
                    </a:cubicBezTo>
                    <a:cubicBezTo>
                      <a:pt x="932" y="231"/>
                      <a:pt x="932" y="231"/>
                      <a:pt x="932" y="231"/>
                    </a:cubicBezTo>
                    <a:cubicBezTo>
                      <a:pt x="932" y="229"/>
                      <a:pt x="932" y="229"/>
                      <a:pt x="932" y="229"/>
                    </a:cubicBezTo>
                    <a:cubicBezTo>
                      <a:pt x="937" y="229"/>
                      <a:pt x="937" y="229"/>
                      <a:pt x="937" y="229"/>
                    </a:cubicBezTo>
                    <a:cubicBezTo>
                      <a:pt x="937" y="231"/>
                      <a:pt x="937" y="231"/>
                      <a:pt x="937" y="231"/>
                    </a:cubicBezTo>
                    <a:cubicBezTo>
                      <a:pt x="940" y="231"/>
                      <a:pt x="940" y="231"/>
                      <a:pt x="940" y="231"/>
                    </a:cubicBezTo>
                    <a:cubicBezTo>
                      <a:pt x="940" y="227"/>
                      <a:pt x="940" y="227"/>
                      <a:pt x="940" y="227"/>
                    </a:cubicBezTo>
                    <a:cubicBezTo>
                      <a:pt x="947" y="227"/>
                      <a:pt x="947" y="227"/>
                      <a:pt x="947" y="227"/>
                    </a:cubicBezTo>
                    <a:cubicBezTo>
                      <a:pt x="947" y="231"/>
                      <a:pt x="947" y="231"/>
                      <a:pt x="947" y="231"/>
                    </a:cubicBezTo>
                    <a:cubicBezTo>
                      <a:pt x="958" y="231"/>
                      <a:pt x="958" y="231"/>
                      <a:pt x="958" y="231"/>
                    </a:cubicBezTo>
                    <a:cubicBezTo>
                      <a:pt x="958" y="238"/>
                      <a:pt x="958" y="238"/>
                      <a:pt x="958" y="238"/>
                    </a:cubicBezTo>
                    <a:cubicBezTo>
                      <a:pt x="965" y="238"/>
                      <a:pt x="965" y="238"/>
                      <a:pt x="965" y="238"/>
                    </a:cubicBezTo>
                    <a:cubicBezTo>
                      <a:pt x="965" y="276"/>
                      <a:pt x="965" y="276"/>
                      <a:pt x="965" y="276"/>
                    </a:cubicBezTo>
                    <a:cubicBezTo>
                      <a:pt x="968" y="276"/>
                      <a:pt x="968" y="276"/>
                      <a:pt x="968" y="276"/>
                    </a:cubicBezTo>
                    <a:cubicBezTo>
                      <a:pt x="968" y="261"/>
                      <a:pt x="968" y="261"/>
                      <a:pt x="968" y="261"/>
                    </a:cubicBezTo>
                    <a:cubicBezTo>
                      <a:pt x="987" y="261"/>
                      <a:pt x="987" y="261"/>
                      <a:pt x="987" y="261"/>
                    </a:cubicBezTo>
                    <a:cubicBezTo>
                      <a:pt x="987" y="276"/>
                      <a:pt x="987" y="276"/>
                      <a:pt x="987" y="276"/>
                    </a:cubicBezTo>
                    <a:cubicBezTo>
                      <a:pt x="989" y="276"/>
                      <a:pt x="989" y="276"/>
                      <a:pt x="989" y="276"/>
                    </a:cubicBezTo>
                    <a:cubicBezTo>
                      <a:pt x="989" y="316"/>
                      <a:pt x="989" y="316"/>
                      <a:pt x="989" y="316"/>
                    </a:cubicBezTo>
                    <a:cubicBezTo>
                      <a:pt x="992" y="315"/>
                      <a:pt x="992" y="315"/>
                      <a:pt x="992" y="315"/>
                    </a:cubicBezTo>
                    <a:cubicBezTo>
                      <a:pt x="993" y="283"/>
                      <a:pt x="993" y="283"/>
                      <a:pt x="993" y="283"/>
                    </a:cubicBezTo>
                    <a:cubicBezTo>
                      <a:pt x="994" y="315"/>
                      <a:pt x="994" y="315"/>
                      <a:pt x="994" y="315"/>
                    </a:cubicBezTo>
                    <a:cubicBezTo>
                      <a:pt x="997" y="316"/>
                      <a:pt x="997" y="316"/>
                      <a:pt x="997" y="316"/>
                    </a:cubicBezTo>
                    <a:cubicBezTo>
                      <a:pt x="1000" y="335"/>
                      <a:pt x="1000" y="335"/>
                      <a:pt x="1000" y="335"/>
                    </a:cubicBezTo>
                    <a:cubicBezTo>
                      <a:pt x="1008" y="340"/>
                      <a:pt x="1008" y="340"/>
                      <a:pt x="1008" y="340"/>
                    </a:cubicBezTo>
                    <a:cubicBezTo>
                      <a:pt x="1008" y="332"/>
                      <a:pt x="1008" y="332"/>
                      <a:pt x="1008" y="332"/>
                    </a:cubicBezTo>
                    <a:cubicBezTo>
                      <a:pt x="1011" y="332"/>
                      <a:pt x="1011" y="332"/>
                      <a:pt x="1011" y="332"/>
                    </a:cubicBezTo>
                    <a:cubicBezTo>
                      <a:pt x="1011" y="327"/>
                      <a:pt x="1011" y="327"/>
                      <a:pt x="1011" y="327"/>
                    </a:cubicBezTo>
                    <a:cubicBezTo>
                      <a:pt x="1035" y="327"/>
                      <a:pt x="1035" y="327"/>
                      <a:pt x="1035" y="327"/>
                    </a:cubicBezTo>
                    <a:cubicBezTo>
                      <a:pt x="1035" y="329"/>
                      <a:pt x="1035" y="329"/>
                      <a:pt x="1035" y="329"/>
                    </a:cubicBezTo>
                    <a:cubicBezTo>
                      <a:pt x="1038" y="329"/>
                      <a:pt x="1038" y="329"/>
                      <a:pt x="1038" y="329"/>
                    </a:cubicBezTo>
                    <a:cubicBezTo>
                      <a:pt x="1038" y="323"/>
                      <a:pt x="1038" y="323"/>
                      <a:pt x="1038" y="323"/>
                    </a:cubicBezTo>
                    <a:cubicBezTo>
                      <a:pt x="1042" y="323"/>
                      <a:pt x="1042" y="323"/>
                      <a:pt x="1042" y="323"/>
                    </a:cubicBezTo>
                    <a:cubicBezTo>
                      <a:pt x="1042" y="330"/>
                      <a:pt x="1042" y="330"/>
                      <a:pt x="1042" y="330"/>
                    </a:cubicBezTo>
                    <a:cubicBezTo>
                      <a:pt x="1044" y="330"/>
                      <a:pt x="1044" y="330"/>
                      <a:pt x="1044" y="330"/>
                    </a:cubicBezTo>
                    <a:cubicBezTo>
                      <a:pt x="1044" y="322"/>
                      <a:pt x="1044" y="322"/>
                      <a:pt x="1044" y="322"/>
                    </a:cubicBezTo>
                    <a:cubicBezTo>
                      <a:pt x="1049" y="322"/>
                      <a:pt x="1049" y="322"/>
                      <a:pt x="1049" y="322"/>
                    </a:cubicBezTo>
                    <a:cubicBezTo>
                      <a:pt x="1049" y="318"/>
                      <a:pt x="1049" y="318"/>
                      <a:pt x="1049" y="318"/>
                    </a:cubicBezTo>
                    <a:cubicBezTo>
                      <a:pt x="1058" y="318"/>
                      <a:pt x="1058" y="318"/>
                      <a:pt x="1058" y="318"/>
                    </a:cubicBezTo>
                    <a:cubicBezTo>
                      <a:pt x="1058" y="308"/>
                      <a:pt x="1058" y="308"/>
                      <a:pt x="1058" y="308"/>
                    </a:cubicBezTo>
                    <a:cubicBezTo>
                      <a:pt x="1061" y="307"/>
                      <a:pt x="1061" y="307"/>
                      <a:pt x="1061" y="307"/>
                    </a:cubicBezTo>
                    <a:cubicBezTo>
                      <a:pt x="1061" y="305"/>
                      <a:pt x="1061" y="305"/>
                      <a:pt x="1061" y="305"/>
                    </a:cubicBezTo>
                    <a:cubicBezTo>
                      <a:pt x="1069" y="305"/>
                      <a:pt x="1069" y="305"/>
                      <a:pt x="1069" y="305"/>
                    </a:cubicBezTo>
                    <a:cubicBezTo>
                      <a:pt x="1069" y="299"/>
                      <a:pt x="1069" y="299"/>
                      <a:pt x="1069" y="299"/>
                    </a:cubicBezTo>
                    <a:cubicBezTo>
                      <a:pt x="1073" y="299"/>
                      <a:pt x="1073" y="299"/>
                      <a:pt x="1073" y="299"/>
                    </a:cubicBezTo>
                    <a:cubicBezTo>
                      <a:pt x="1073" y="281"/>
                      <a:pt x="1073" y="281"/>
                      <a:pt x="1073" y="281"/>
                    </a:cubicBezTo>
                    <a:cubicBezTo>
                      <a:pt x="1080" y="281"/>
                      <a:pt x="1080" y="281"/>
                      <a:pt x="1080" y="281"/>
                    </a:cubicBezTo>
                    <a:cubicBezTo>
                      <a:pt x="1080" y="279"/>
                      <a:pt x="1080" y="279"/>
                      <a:pt x="1080" y="279"/>
                    </a:cubicBezTo>
                    <a:cubicBezTo>
                      <a:pt x="1084" y="279"/>
                      <a:pt x="1084" y="279"/>
                      <a:pt x="1084" y="279"/>
                    </a:cubicBezTo>
                    <a:cubicBezTo>
                      <a:pt x="1084" y="257"/>
                      <a:pt x="1084" y="257"/>
                      <a:pt x="1084" y="257"/>
                    </a:cubicBezTo>
                    <a:cubicBezTo>
                      <a:pt x="1093" y="257"/>
                      <a:pt x="1093" y="257"/>
                      <a:pt x="1093" y="257"/>
                    </a:cubicBezTo>
                    <a:cubicBezTo>
                      <a:pt x="1093" y="248"/>
                      <a:pt x="1093" y="248"/>
                      <a:pt x="1093" y="248"/>
                    </a:cubicBezTo>
                    <a:cubicBezTo>
                      <a:pt x="1110" y="248"/>
                      <a:pt x="1110" y="248"/>
                      <a:pt x="1110" y="248"/>
                    </a:cubicBezTo>
                    <a:cubicBezTo>
                      <a:pt x="1110" y="258"/>
                      <a:pt x="1110" y="258"/>
                      <a:pt x="1110" y="258"/>
                    </a:cubicBezTo>
                    <a:cubicBezTo>
                      <a:pt x="1123" y="258"/>
                      <a:pt x="1123" y="258"/>
                      <a:pt x="1123" y="258"/>
                    </a:cubicBezTo>
                    <a:cubicBezTo>
                      <a:pt x="1123" y="280"/>
                      <a:pt x="1123" y="280"/>
                      <a:pt x="1123" y="280"/>
                    </a:cubicBezTo>
                    <a:cubicBezTo>
                      <a:pt x="1129" y="280"/>
                      <a:pt x="1129" y="280"/>
                      <a:pt x="1129" y="280"/>
                    </a:cubicBezTo>
                    <a:cubicBezTo>
                      <a:pt x="1129" y="329"/>
                      <a:pt x="1129" y="329"/>
                      <a:pt x="1129" y="329"/>
                    </a:cubicBezTo>
                    <a:cubicBezTo>
                      <a:pt x="1132" y="329"/>
                      <a:pt x="1132" y="329"/>
                      <a:pt x="1132" y="329"/>
                    </a:cubicBezTo>
                    <a:cubicBezTo>
                      <a:pt x="1136" y="316"/>
                      <a:pt x="1136" y="316"/>
                      <a:pt x="1136" y="316"/>
                    </a:cubicBezTo>
                    <a:cubicBezTo>
                      <a:pt x="1139" y="322"/>
                      <a:pt x="1139" y="322"/>
                      <a:pt x="1139" y="322"/>
                    </a:cubicBezTo>
                    <a:cubicBezTo>
                      <a:pt x="1138" y="322"/>
                      <a:pt x="1138" y="322"/>
                      <a:pt x="1138" y="322"/>
                    </a:cubicBezTo>
                    <a:cubicBezTo>
                      <a:pt x="1138" y="329"/>
                      <a:pt x="1138" y="329"/>
                      <a:pt x="1138" y="329"/>
                    </a:cubicBezTo>
                    <a:cubicBezTo>
                      <a:pt x="1142" y="329"/>
                      <a:pt x="1142" y="329"/>
                      <a:pt x="1142" y="329"/>
                    </a:cubicBezTo>
                    <a:cubicBezTo>
                      <a:pt x="1142" y="344"/>
                      <a:pt x="1142" y="344"/>
                      <a:pt x="1142" y="344"/>
                    </a:cubicBezTo>
                    <a:cubicBezTo>
                      <a:pt x="1146" y="344"/>
                      <a:pt x="1146" y="344"/>
                      <a:pt x="1146" y="344"/>
                    </a:cubicBezTo>
                    <a:cubicBezTo>
                      <a:pt x="1146" y="355"/>
                      <a:pt x="1146" y="355"/>
                      <a:pt x="1146" y="355"/>
                    </a:cubicBezTo>
                    <a:cubicBezTo>
                      <a:pt x="1153" y="355"/>
                      <a:pt x="1153" y="355"/>
                      <a:pt x="1153" y="355"/>
                    </a:cubicBezTo>
                    <a:cubicBezTo>
                      <a:pt x="1153" y="351"/>
                      <a:pt x="1153" y="351"/>
                      <a:pt x="1153" y="351"/>
                    </a:cubicBezTo>
                    <a:cubicBezTo>
                      <a:pt x="1161" y="351"/>
                      <a:pt x="1161" y="351"/>
                      <a:pt x="1161" y="351"/>
                    </a:cubicBezTo>
                    <a:cubicBezTo>
                      <a:pt x="1161" y="340"/>
                      <a:pt x="1161" y="340"/>
                      <a:pt x="1161" y="340"/>
                    </a:cubicBezTo>
                    <a:cubicBezTo>
                      <a:pt x="1180" y="340"/>
                      <a:pt x="1180" y="340"/>
                      <a:pt x="1180" y="340"/>
                    </a:cubicBezTo>
                    <a:cubicBezTo>
                      <a:pt x="1180" y="343"/>
                      <a:pt x="1180" y="343"/>
                      <a:pt x="1180" y="343"/>
                    </a:cubicBezTo>
                    <a:cubicBezTo>
                      <a:pt x="1182" y="343"/>
                      <a:pt x="1182" y="343"/>
                      <a:pt x="1182" y="343"/>
                    </a:cubicBezTo>
                    <a:cubicBezTo>
                      <a:pt x="1182" y="344"/>
                      <a:pt x="1182" y="344"/>
                      <a:pt x="1182" y="344"/>
                    </a:cubicBezTo>
                    <a:cubicBezTo>
                      <a:pt x="1183" y="344"/>
                      <a:pt x="1183" y="344"/>
                      <a:pt x="1183" y="344"/>
                    </a:cubicBezTo>
                    <a:cubicBezTo>
                      <a:pt x="1183" y="340"/>
                      <a:pt x="1183" y="340"/>
                      <a:pt x="1183" y="340"/>
                    </a:cubicBezTo>
                    <a:cubicBezTo>
                      <a:pt x="1187" y="340"/>
                      <a:pt x="1187" y="340"/>
                      <a:pt x="1187" y="340"/>
                    </a:cubicBezTo>
                    <a:cubicBezTo>
                      <a:pt x="1187" y="348"/>
                      <a:pt x="1187" y="348"/>
                      <a:pt x="1187" y="348"/>
                    </a:cubicBezTo>
                    <a:cubicBezTo>
                      <a:pt x="1190" y="348"/>
                      <a:pt x="1190" y="348"/>
                      <a:pt x="1190" y="348"/>
                    </a:cubicBezTo>
                    <a:cubicBezTo>
                      <a:pt x="1190" y="344"/>
                      <a:pt x="1190" y="344"/>
                      <a:pt x="1190" y="344"/>
                    </a:cubicBezTo>
                    <a:cubicBezTo>
                      <a:pt x="1194" y="344"/>
                      <a:pt x="1194" y="344"/>
                      <a:pt x="1194" y="344"/>
                    </a:cubicBezTo>
                    <a:cubicBezTo>
                      <a:pt x="1194" y="333"/>
                      <a:pt x="1194" y="333"/>
                      <a:pt x="1194" y="333"/>
                    </a:cubicBezTo>
                    <a:cubicBezTo>
                      <a:pt x="1209" y="333"/>
                      <a:pt x="1209" y="333"/>
                      <a:pt x="1209" y="333"/>
                    </a:cubicBezTo>
                    <a:cubicBezTo>
                      <a:pt x="1209" y="336"/>
                      <a:pt x="1209" y="336"/>
                      <a:pt x="1209" y="336"/>
                    </a:cubicBezTo>
                    <a:cubicBezTo>
                      <a:pt x="1212" y="336"/>
                      <a:pt x="1212" y="336"/>
                      <a:pt x="1212" y="336"/>
                    </a:cubicBezTo>
                    <a:cubicBezTo>
                      <a:pt x="1212" y="330"/>
                      <a:pt x="1212" y="330"/>
                      <a:pt x="1212" y="330"/>
                    </a:cubicBezTo>
                    <a:cubicBezTo>
                      <a:pt x="1220" y="330"/>
                      <a:pt x="1220" y="330"/>
                      <a:pt x="1220" y="330"/>
                    </a:cubicBezTo>
                    <a:cubicBezTo>
                      <a:pt x="1220" y="318"/>
                      <a:pt x="1220" y="318"/>
                      <a:pt x="1220" y="318"/>
                    </a:cubicBezTo>
                    <a:cubicBezTo>
                      <a:pt x="1227" y="318"/>
                      <a:pt x="1227" y="318"/>
                      <a:pt x="1227" y="318"/>
                    </a:cubicBezTo>
                    <a:cubicBezTo>
                      <a:pt x="1227" y="322"/>
                      <a:pt x="1227" y="322"/>
                      <a:pt x="1227" y="322"/>
                    </a:cubicBezTo>
                    <a:cubicBezTo>
                      <a:pt x="1231" y="322"/>
                      <a:pt x="1231" y="322"/>
                      <a:pt x="1231" y="322"/>
                    </a:cubicBezTo>
                    <a:cubicBezTo>
                      <a:pt x="1231" y="311"/>
                      <a:pt x="1231" y="311"/>
                      <a:pt x="1231" y="311"/>
                    </a:cubicBezTo>
                    <a:cubicBezTo>
                      <a:pt x="1238" y="311"/>
                      <a:pt x="1238" y="311"/>
                      <a:pt x="1238" y="311"/>
                    </a:cubicBezTo>
                    <a:cubicBezTo>
                      <a:pt x="1238" y="318"/>
                      <a:pt x="1238" y="318"/>
                      <a:pt x="1238" y="318"/>
                    </a:cubicBezTo>
                    <a:cubicBezTo>
                      <a:pt x="1249" y="318"/>
                      <a:pt x="1249" y="318"/>
                      <a:pt x="1249" y="318"/>
                    </a:cubicBezTo>
                    <a:cubicBezTo>
                      <a:pt x="1249" y="314"/>
                      <a:pt x="1249" y="314"/>
                      <a:pt x="1249" y="314"/>
                    </a:cubicBezTo>
                    <a:cubicBezTo>
                      <a:pt x="1257" y="314"/>
                      <a:pt x="1257" y="314"/>
                      <a:pt x="1257" y="314"/>
                    </a:cubicBezTo>
                    <a:cubicBezTo>
                      <a:pt x="1257" y="318"/>
                      <a:pt x="1257" y="318"/>
                      <a:pt x="1257" y="318"/>
                    </a:cubicBezTo>
                    <a:cubicBezTo>
                      <a:pt x="1260" y="318"/>
                      <a:pt x="1260" y="318"/>
                      <a:pt x="1260" y="318"/>
                    </a:cubicBezTo>
                    <a:cubicBezTo>
                      <a:pt x="1260" y="325"/>
                      <a:pt x="1260" y="325"/>
                      <a:pt x="1260" y="325"/>
                    </a:cubicBezTo>
                    <a:cubicBezTo>
                      <a:pt x="1264" y="325"/>
                      <a:pt x="1264" y="325"/>
                      <a:pt x="1264" y="325"/>
                    </a:cubicBezTo>
                    <a:cubicBezTo>
                      <a:pt x="1264" y="330"/>
                      <a:pt x="1264" y="330"/>
                      <a:pt x="1264" y="330"/>
                    </a:cubicBezTo>
                    <a:cubicBezTo>
                      <a:pt x="1286" y="330"/>
                      <a:pt x="1286" y="330"/>
                      <a:pt x="1286" y="330"/>
                    </a:cubicBezTo>
                    <a:cubicBezTo>
                      <a:pt x="1286" y="344"/>
                      <a:pt x="1286" y="344"/>
                      <a:pt x="1286" y="344"/>
                    </a:cubicBezTo>
                    <a:cubicBezTo>
                      <a:pt x="1294" y="344"/>
                      <a:pt x="1294" y="344"/>
                      <a:pt x="1294" y="344"/>
                    </a:cubicBezTo>
                    <a:cubicBezTo>
                      <a:pt x="1294" y="340"/>
                      <a:pt x="1294" y="340"/>
                      <a:pt x="1294" y="340"/>
                    </a:cubicBezTo>
                    <a:cubicBezTo>
                      <a:pt x="1316" y="340"/>
                      <a:pt x="1316" y="340"/>
                      <a:pt x="1316" y="340"/>
                    </a:cubicBezTo>
                    <a:cubicBezTo>
                      <a:pt x="1316" y="335"/>
                      <a:pt x="1316" y="335"/>
                      <a:pt x="1316" y="335"/>
                    </a:cubicBezTo>
                    <a:cubicBezTo>
                      <a:pt x="1320" y="333"/>
                      <a:pt x="1320" y="333"/>
                      <a:pt x="1320" y="333"/>
                    </a:cubicBezTo>
                    <a:cubicBezTo>
                      <a:pt x="1320" y="318"/>
                      <a:pt x="1320" y="318"/>
                      <a:pt x="1320" y="318"/>
                    </a:cubicBezTo>
                    <a:cubicBezTo>
                      <a:pt x="1327" y="318"/>
                      <a:pt x="1327" y="318"/>
                      <a:pt x="1327" y="318"/>
                    </a:cubicBezTo>
                    <a:cubicBezTo>
                      <a:pt x="1330" y="327"/>
                      <a:pt x="1330" y="327"/>
                      <a:pt x="1330" y="327"/>
                    </a:cubicBezTo>
                    <a:cubicBezTo>
                      <a:pt x="1331" y="324"/>
                      <a:pt x="1331" y="324"/>
                      <a:pt x="1331" y="324"/>
                    </a:cubicBezTo>
                    <a:cubicBezTo>
                      <a:pt x="1337" y="323"/>
                      <a:pt x="1337" y="323"/>
                      <a:pt x="1337" y="323"/>
                    </a:cubicBezTo>
                    <a:cubicBezTo>
                      <a:pt x="1336" y="282"/>
                      <a:pt x="1336" y="282"/>
                      <a:pt x="1336" y="282"/>
                    </a:cubicBezTo>
                    <a:cubicBezTo>
                      <a:pt x="1342" y="283"/>
                      <a:pt x="1342" y="283"/>
                      <a:pt x="1342" y="283"/>
                    </a:cubicBezTo>
                    <a:cubicBezTo>
                      <a:pt x="1342" y="218"/>
                      <a:pt x="1342" y="218"/>
                      <a:pt x="1342" y="218"/>
                    </a:cubicBezTo>
                    <a:cubicBezTo>
                      <a:pt x="1351" y="218"/>
                      <a:pt x="1351" y="218"/>
                      <a:pt x="1351" y="218"/>
                    </a:cubicBezTo>
                    <a:cubicBezTo>
                      <a:pt x="1351" y="165"/>
                      <a:pt x="1351" y="165"/>
                      <a:pt x="1351" y="165"/>
                    </a:cubicBezTo>
                    <a:cubicBezTo>
                      <a:pt x="1353" y="162"/>
                      <a:pt x="1353" y="162"/>
                      <a:pt x="1353" y="162"/>
                    </a:cubicBezTo>
                    <a:cubicBezTo>
                      <a:pt x="1353" y="151"/>
                      <a:pt x="1353" y="151"/>
                      <a:pt x="1353" y="151"/>
                    </a:cubicBezTo>
                    <a:cubicBezTo>
                      <a:pt x="1361" y="151"/>
                      <a:pt x="1361" y="151"/>
                      <a:pt x="1361" y="151"/>
                    </a:cubicBezTo>
                    <a:cubicBezTo>
                      <a:pt x="1380" y="114"/>
                      <a:pt x="1380" y="114"/>
                      <a:pt x="1380" y="114"/>
                    </a:cubicBezTo>
                    <a:cubicBezTo>
                      <a:pt x="1381" y="0"/>
                      <a:pt x="1381" y="0"/>
                      <a:pt x="1381" y="0"/>
                    </a:cubicBezTo>
                    <a:cubicBezTo>
                      <a:pt x="1383" y="114"/>
                      <a:pt x="1383" y="114"/>
                      <a:pt x="1383" y="114"/>
                    </a:cubicBezTo>
                    <a:cubicBezTo>
                      <a:pt x="1401" y="152"/>
                      <a:pt x="1401" y="152"/>
                      <a:pt x="1401" y="152"/>
                    </a:cubicBezTo>
                    <a:cubicBezTo>
                      <a:pt x="1409" y="152"/>
                      <a:pt x="1409" y="152"/>
                      <a:pt x="1409" y="152"/>
                    </a:cubicBezTo>
                    <a:cubicBezTo>
                      <a:pt x="1409" y="164"/>
                      <a:pt x="1409" y="164"/>
                      <a:pt x="1409" y="164"/>
                    </a:cubicBezTo>
                    <a:cubicBezTo>
                      <a:pt x="1411" y="165"/>
                      <a:pt x="1411" y="165"/>
                      <a:pt x="1411" y="165"/>
                    </a:cubicBezTo>
                    <a:cubicBezTo>
                      <a:pt x="1411" y="218"/>
                      <a:pt x="1411" y="218"/>
                      <a:pt x="1411" y="218"/>
                    </a:cubicBezTo>
                    <a:cubicBezTo>
                      <a:pt x="1418" y="218"/>
                      <a:pt x="1418" y="218"/>
                      <a:pt x="1418" y="218"/>
                    </a:cubicBezTo>
                    <a:cubicBezTo>
                      <a:pt x="1418" y="281"/>
                      <a:pt x="1418" y="281"/>
                      <a:pt x="1418" y="281"/>
                    </a:cubicBezTo>
                    <a:cubicBezTo>
                      <a:pt x="1426" y="281"/>
                      <a:pt x="1426" y="281"/>
                      <a:pt x="1426" y="281"/>
                    </a:cubicBezTo>
                    <a:cubicBezTo>
                      <a:pt x="1426" y="338"/>
                      <a:pt x="1426" y="338"/>
                      <a:pt x="1426" y="338"/>
                    </a:cubicBezTo>
                    <a:cubicBezTo>
                      <a:pt x="1439" y="337"/>
                      <a:pt x="1439" y="337"/>
                      <a:pt x="1439" y="337"/>
                    </a:cubicBezTo>
                    <a:cubicBezTo>
                      <a:pt x="1441" y="332"/>
                      <a:pt x="1441" y="332"/>
                      <a:pt x="1441" y="332"/>
                    </a:cubicBezTo>
                    <a:cubicBezTo>
                      <a:pt x="1448" y="331"/>
                      <a:pt x="1448" y="331"/>
                      <a:pt x="1448" y="331"/>
                    </a:cubicBezTo>
                    <a:cubicBezTo>
                      <a:pt x="1450" y="335"/>
                      <a:pt x="1450" y="335"/>
                      <a:pt x="1450" y="335"/>
                    </a:cubicBezTo>
                    <a:cubicBezTo>
                      <a:pt x="1460" y="335"/>
                      <a:pt x="1460" y="335"/>
                      <a:pt x="1460" y="335"/>
                    </a:cubicBezTo>
                    <a:cubicBezTo>
                      <a:pt x="1460" y="410"/>
                      <a:pt x="1460" y="410"/>
                      <a:pt x="1460" y="410"/>
                    </a:cubicBezTo>
                    <a:cubicBezTo>
                      <a:pt x="0" y="410"/>
                      <a:pt x="0" y="410"/>
                      <a:pt x="0" y="4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800"/>
              </a:p>
            </p:txBody>
          </p:sp>
        </p:grpSp>
        <p:sp>
          <p:nvSpPr>
            <p:cNvPr id="6" name="Rectangle 5">
              <a:extLst>
                <a:ext uri="{FF2B5EF4-FFF2-40B4-BE49-F238E27FC236}">
                  <a16:creationId xmlns:a16="http://schemas.microsoft.com/office/drawing/2014/main" xmlns="" id="{5C51C768-DDBF-492A-AEE9-FB84566A7AF9}"/>
                </a:ext>
              </a:extLst>
            </p:cNvPr>
            <p:cNvSpPr/>
            <p:nvPr userDrawn="1"/>
          </p:nvSpPr>
          <p:spPr>
            <a:xfrm>
              <a:off x="0" y="6766560"/>
              <a:ext cx="1219200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Picture Placeholder 9">
            <a:extLst>
              <a:ext uri="{FF2B5EF4-FFF2-40B4-BE49-F238E27FC236}">
                <a16:creationId xmlns:a16="http://schemas.microsoft.com/office/drawing/2014/main" xmlns="" id="{EFABC03F-8697-4F17-A0D2-BE9A34235499}"/>
              </a:ext>
            </a:extLst>
          </p:cNvPr>
          <p:cNvSpPr>
            <a:spLocks noGrp="1"/>
          </p:cNvSpPr>
          <p:nvPr>
            <p:ph type="pic" sz="quarter" idx="10" hasCustomPrompt="1"/>
          </p:nvPr>
        </p:nvSpPr>
        <p:spPr>
          <a:xfrm>
            <a:off x="3580397" y="2261021"/>
            <a:ext cx="1822927" cy="2991406"/>
          </a:xfrm>
          <a:prstGeom prst="rect">
            <a:avLst/>
          </a:prstGeom>
          <a:solidFill>
            <a:schemeClr val="bg1">
              <a:lumMod val="95000"/>
            </a:schemeClr>
          </a:solidFill>
        </p:spPr>
        <p:txBody>
          <a:bodyPr anchor="ctr"/>
          <a:lstStyle>
            <a:lvl1pPr marL="0" marR="0" indent="0" algn="ctr" defTabSz="914446" rtl="0" eaLnBrk="1" fontAlgn="auto" latinLnBrk="1"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defRPr>
            </a:lvl1pPr>
          </a:lstStyle>
          <a:p>
            <a:r>
              <a:rPr lang="en-US" altLang="ko-KR" dirty="0"/>
              <a:t>Your Picture Here</a:t>
            </a:r>
            <a:endParaRPr lang="ko-KR" altLang="en-US" dirty="0"/>
          </a:p>
        </p:txBody>
      </p:sp>
      <p:sp>
        <p:nvSpPr>
          <p:cNvPr id="9" name="Picture Placeholder 9">
            <a:extLst>
              <a:ext uri="{FF2B5EF4-FFF2-40B4-BE49-F238E27FC236}">
                <a16:creationId xmlns:a16="http://schemas.microsoft.com/office/drawing/2014/main" xmlns="" id="{465303B5-DD85-46D6-83F0-F8F9704B26EE}"/>
              </a:ext>
            </a:extLst>
          </p:cNvPr>
          <p:cNvSpPr>
            <a:spLocks noGrp="1"/>
          </p:cNvSpPr>
          <p:nvPr>
            <p:ph type="pic" sz="quarter" idx="11" hasCustomPrompt="1"/>
          </p:nvPr>
        </p:nvSpPr>
        <p:spPr>
          <a:xfrm>
            <a:off x="6823683" y="2242075"/>
            <a:ext cx="1831516" cy="2991406"/>
          </a:xfrm>
          <a:prstGeom prst="rect">
            <a:avLst/>
          </a:prstGeom>
          <a:solidFill>
            <a:schemeClr val="bg1">
              <a:lumMod val="95000"/>
            </a:schemeClr>
          </a:solidFill>
        </p:spPr>
        <p:txBody>
          <a:bodyPr anchor="ctr"/>
          <a:lstStyle>
            <a:lvl1pPr marL="0" marR="0" indent="0" algn="ctr" defTabSz="914446" rtl="0" eaLnBrk="1" fontAlgn="auto" latinLnBrk="1"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defRPr>
            </a:lvl1pPr>
          </a:lstStyle>
          <a:p>
            <a:r>
              <a:rPr lang="en-US" altLang="ko-KR" dirty="0"/>
              <a:t>Your Picture Here</a:t>
            </a:r>
            <a:endParaRPr lang="ko-KR" altLang="en-US" dirty="0"/>
          </a:p>
        </p:txBody>
      </p:sp>
      <p:sp>
        <p:nvSpPr>
          <p:cNvPr id="10" name="Text Placeholder 9">
            <a:extLst>
              <a:ext uri="{FF2B5EF4-FFF2-40B4-BE49-F238E27FC236}">
                <a16:creationId xmlns:a16="http://schemas.microsoft.com/office/drawing/2014/main" xmlns="" id="{27D26D92-7A63-40CE-8102-5A7B5C491A49}"/>
              </a:ext>
            </a:extLst>
          </p:cNvPr>
          <p:cNvSpPr>
            <a:spLocks noGrp="1"/>
          </p:cNvSpPr>
          <p:nvPr>
            <p:ph type="body" sz="quarter" idx="12"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199585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8_Contents slide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BE4C200A-24A8-43AD-A980-E284C50657FD}"/>
              </a:ext>
            </a:extLst>
          </p:cNvPr>
          <p:cNvSpPr>
            <a:spLocks noGrp="1"/>
          </p:cNvSpPr>
          <p:nvPr>
            <p:ph type="pic" idx="1" hasCustomPrompt="1"/>
          </p:nvPr>
        </p:nvSpPr>
        <p:spPr>
          <a:xfrm>
            <a:off x="0" y="0"/>
            <a:ext cx="6113634" cy="6858000"/>
          </a:xfrm>
          <a:custGeom>
            <a:avLst/>
            <a:gdLst>
              <a:gd name="connsiteX0" fmla="*/ 0 w 3658111"/>
              <a:gd name="connsiteY0" fmla="*/ 0 h 6858000"/>
              <a:gd name="connsiteX1" fmla="*/ 3658111 w 3658111"/>
              <a:gd name="connsiteY1" fmla="*/ 0 h 6858000"/>
              <a:gd name="connsiteX2" fmla="*/ 3658111 w 3658111"/>
              <a:gd name="connsiteY2" fmla="*/ 6858000 h 6858000"/>
              <a:gd name="connsiteX3" fmla="*/ 0 w 3658111"/>
              <a:gd name="connsiteY3" fmla="*/ 6858000 h 6858000"/>
              <a:gd name="connsiteX4" fmla="*/ 0 w 3658111"/>
              <a:gd name="connsiteY4" fmla="*/ 0 h 6858000"/>
              <a:gd name="connsiteX0" fmla="*/ 0 w 6113634"/>
              <a:gd name="connsiteY0" fmla="*/ 0 h 6878548"/>
              <a:gd name="connsiteX1" fmla="*/ 3658111 w 6113634"/>
              <a:gd name="connsiteY1" fmla="*/ 0 h 6878548"/>
              <a:gd name="connsiteX2" fmla="*/ 6113634 w 6113634"/>
              <a:gd name="connsiteY2" fmla="*/ 6878548 h 6878548"/>
              <a:gd name="connsiteX3" fmla="*/ 0 w 6113634"/>
              <a:gd name="connsiteY3" fmla="*/ 6858000 h 6878548"/>
              <a:gd name="connsiteX4" fmla="*/ 0 w 6113634"/>
              <a:gd name="connsiteY4" fmla="*/ 0 h 6878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13634" h="6878548">
                <a:moveTo>
                  <a:pt x="0" y="0"/>
                </a:moveTo>
                <a:lnTo>
                  <a:pt x="3658111" y="0"/>
                </a:lnTo>
                <a:lnTo>
                  <a:pt x="6113634" y="6878548"/>
                </a:lnTo>
                <a:lnTo>
                  <a:pt x="0" y="6858000"/>
                </a:lnTo>
                <a:lnTo>
                  <a:pt x="0" y="0"/>
                </a:lnTo>
                <a:close/>
              </a:path>
            </a:pathLst>
          </a:custGeom>
          <a:solidFill>
            <a:schemeClr val="bg1">
              <a:lumMod val="95000"/>
            </a:schemeClr>
          </a:solidFill>
          <a:ln w="50800">
            <a:noFill/>
          </a:ln>
          <a:effectLst>
            <a:outerShdw blurRad="50800" dist="38100" algn="l" rotWithShape="0">
              <a:prstClr val="black">
                <a:alpha val="40000"/>
              </a:prstClr>
            </a:outerShdw>
          </a:effectLst>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1123397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0978A54E-ADE0-4B20-A88C-690FAD663931}"/>
              </a:ext>
            </a:extLst>
          </p:cNvPr>
          <p:cNvSpPr/>
          <p:nvPr userDrawn="1"/>
        </p:nvSpPr>
        <p:spPr>
          <a:xfrm>
            <a:off x="0" y="3429000"/>
            <a:ext cx="12191999" cy="3429000"/>
          </a:xfrm>
          <a:prstGeom prst="rect">
            <a:avLst/>
          </a:prstGeom>
          <a:gradFill>
            <a:gsLst>
              <a:gs pos="0">
                <a:schemeClr val="accent1">
                  <a:alpha val="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8684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xmlns="" id="{3569D700-E037-4998-A0DA-F5B5D5EE32E1}"/>
              </a:ext>
            </a:extLst>
          </p:cNvPr>
          <p:cNvSpPr/>
          <p:nvPr userDrawn="1"/>
        </p:nvSpPr>
        <p:spPr>
          <a:xfrm flipV="1">
            <a:off x="0" y="0"/>
            <a:ext cx="12192000" cy="37890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2" name="Group 1">
            <a:extLst>
              <a:ext uri="{FF2B5EF4-FFF2-40B4-BE49-F238E27FC236}">
                <a16:creationId xmlns:a16="http://schemas.microsoft.com/office/drawing/2014/main" xmlns="" id="{BE479413-0908-4F1B-B00D-88B827F265C0}"/>
              </a:ext>
            </a:extLst>
          </p:cNvPr>
          <p:cNvGrpSpPr/>
          <p:nvPr userDrawn="1"/>
        </p:nvGrpSpPr>
        <p:grpSpPr>
          <a:xfrm>
            <a:off x="1457580" y="1983192"/>
            <a:ext cx="4076388" cy="2239699"/>
            <a:chOff x="-548507" y="477868"/>
            <a:chExt cx="11570449" cy="6357177"/>
          </a:xfrm>
        </p:grpSpPr>
        <p:sp>
          <p:nvSpPr>
            <p:cNvPr id="3" name="Freeform: Shape 2">
              <a:extLst>
                <a:ext uri="{FF2B5EF4-FFF2-40B4-BE49-F238E27FC236}">
                  <a16:creationId xmlns:a16="http://schemas.microsoft.com/office/drawing/2014/main" xmlns="" id="{2395B5FB-2FB7-4747-8FFE-A34DBA69401A}"/>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4" name="Freeform: Shape 3">
              <a:extLst>
                <a:ext uri="{FF2B5EF4-FFF2-40B4-BE49-F238E27FC236}">
                  <a16:creationId xmlns:a16="http://schemas.microsoft.com/office/drawing/2014/main" xmlns="" id="{CA2DB97C-C590-494B-A666-CECC7DAF6AEA}"/>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xmlns="" id="{77A90A4A-2D67-4AA1-883C-9115032FA702}"/>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xmlns="" id="{9D633B68-5BA3-4701-B895-D8703D0ECF86}"/>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7" name="Freeform: Shape 6">
              <a:extLst>
                <a:ext uri="{FF2B5EF4-FFF2-40B4-BE49-F238E27FC236}">
                  <a16:creationId xmlns:a16="http://schemas.microsoft.com/office/drawing/2014/main" xmlns="" id="{09FE301A-1EA6-4573-9E1D-742261443449}"/>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8" name="Group 7">
              <a:extLst>
                <a:ext uri="{FF2B5EF4-FFF2-40B4-BE49-F238E27FC236}">
                  <a16:creationId xmlns:a16="http://schemas.microsoft.com/office/drawing/2014/main" xmlns="" id="{2506B625-D842-43DE-ADA2-79390B1C7803}"/>
                </a:ext>
              </a:extLst>
            </p:cNvPr>
            <p:cNvGrpSpPr/>
            <p:nvPr/>
          </p:nvGrpSpPr>
          <p:grpSpPr>
            <a:xfrm>
              <a:off x="1606" y="6382978"/>
              <a:ext cx="413937" cy="115242"/>
              <a:chOff x="5955" y="6353672"/>
              <a:chExt cx="413937" cy="115242"/>
            </a:xfrm>
          </p:grpSpPr>
          <p:sp>
            <p:nvSpPr>
              <p:cNvPr id="13" name="Rectangle: Rounded Corners 12">
                <a:extLst>
                  <a:ext uri="{FF2B5EF4-FFF2-40B4-BE49-F238E27FC236}">
                    <a16:creationId xmlns:a16="http://schemas.microsoft.com/office/drawing/2014/main" xmlns="" id="{A67447DC-65F8-4891-90FB-5AB801AA7DC3}"/>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xmlns="" id="{A29EC3AD-F3CE-4318-A41E-E1B408E6FDE8}"/>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xmlns="" id="{EC329336-9BF2-4A23-AE2C-EA48ABDD385E}"/>
                </a:ext>
              </a:extLst>
            </p:cNvPr>
            <p:cNvGrpSpPr/>
            <p:nvPr/>
          </p:nvGrpSpPr>
          <p:grpSpPr>
            <a:xfrm>
              <a:off x="9855291" y="6381600"/>
              <a:ext cx="885989" cy="115242"/>
              <a:chOff x="5955" y="6353672"/>
              <a:chExt cx="413937" cy="115242"/>
            </a:xfrm>
          </p:grpSpPr>
          <p:sp>
            <p:nvSpPr>
              <p:cNvPr id="11" name="Rectangle: Rounded Corners 10">
                <a:extLst>
                  <a:ext uri="{FF2B5EF4-FFF2-40B4-BE49-F238E27FC236}">
                    <a16:creationId xmlns:a16="http://schemas.microsoft.com/office/drawing/2014/main" xmlns="" id="{79244D4A-05E4-4B40-B15D-77ACBB1CB682}"/>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xmlns="" id="{C6F85C54-B038-4DBB-810B-CA45525B3790}"/>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Freeform: Shape 9">
              <a:extLst>
                <a:ext uri="{FF2B5EF4-FFF2-40B4-BE49-F238E27FC236}">
                  <a16:creationId xmlns:a16="http://schemas.microsoft.com/office/drawing/2014/main" xmlns="" id="{65410C2C-782F-41F6-99BD-DA31B99DF05E}"/>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grpSp>
        <p:nvGrpSpPr>
          <p:cNvPr id="15" name="Group 14">
            <a:extLst>
              <a:ext uri="{FF2B5EF4-FFF2-40B4-BE49-F238E27FC236}">
                <a16:creationId xmlns:a16="http://schemas.microsoft.com/office/drawing/2014/main" xmlns="" id="{76FAA7C6-22FE-4912-8B98-3A0FFF067C79}"/>
              </a:ext>
            </a:extLst>
          </p:cNvPr>
          <p:cNvGrpSpPr/>
          <p:nvPr userDrawn="1"/>
        </p:nvGrpSpPr>
        <p:grpSpPr>
          <a:xfrm>
            <a:off x="6680577" y="1989916"/>
            <a:ext cx="4076388" cy="2239699"/>
            <a:chOff x="-548507" y="477868"/>
            <a:chExt cx="11570449" cy="6357177"/>
          </a:xfrm>
        </p:grpSpPr>
        <p:sp>
          <p:nvSpPr>
            <p:cNvPr id="16" name="Freeform: Shape 15">
              <a:extLst>
                <a:ext uri="{FF2B5EF4-FFF2-40B4-BE49-F238E27FC236}">
                  <a16:creationId xmlns:a16="http://schemas.microsoft.com/office/drawing/2014/main" xmlns="" id="{F8EEF549-7714-4288-ABBF-46E1C2FC8C05}"/>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xmlns="" id="{F7355042-C099-47B9-B223-40A7F758F443}"/>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xmlns="" id="{3C34BFF9-238A-4FFB-A6E7-E42537D61FAF}"/>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xmlns="" id="{6999F8B2-0DBF-4C8E-961D-9EE820852D47}"/>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xmlns="" id="{8D7C8F6C-DA0E-4219-AF12-ACCAC7BAA907}"/>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21" name="Group 20">
              <a:extLst>
                <a:ext uri="{FF2B5EF4-FFF2-40B4-BE49-F238E27FC236}">
                  <a16:creationId xmlns:a16="http://schemas.microsoft.com/office/drawing/2014/main" xmlns="" id="{0ED24E31-510B-4E7B-9018-BF076D099590}"/>
                </a:ext>
              </a:extLst>
            </p:cNvPr>
            <p:cNvGrpSpPr/>
            <p:nvPr/>
          </p:nvGrpSpPr>
          <p:grpSpPr>
            <a:xfrm>
              <a:off x="1606" y="6382978"/>
              <a:ext cx="413937" cy="115242"/>
              <a:chOff x="5955" y="6353672"/>
              <a:chExt cx="413937" cy="115242"/>
            </a:xfrm>
          </p:grpSpPr>
          <p:sp>
            <p:nvSpPr>
              <p:cNvPr id="26" name="Rectangle: Rounded Corners 25">
                <a:extLst>
                  <a:ext uri="{FF2B5EF4-FFF2-40B4-BE49-F238E27FC236}">
                    <a16:creationId xmlns:a16="http://schemas.microsoft.com/office/drawing/2014/main" xmlns="" id="{8FACA558-F05B-4989-A9A5-683C1F777B93}"/>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xmlns="" id="{9D7086B4-5B76-4E5A-9AC7-85AB42CA26C3}"/>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xmlns="" id="{3CA48C1C-5D5B-4C81-97CE-D5E3C3764EC4}"/>
                </a:ext>
              </a:extLst>
            </p:cNvPr>
            <p:cNvGrpSpPr/>
            <p:nvPr/>
          </p:nvGrpSpPr>
          <p:grpSpPr>
            <a:xfrm>
              <a:off x="9855291" y="6381600"/>
              <a:ext cx="885989" cy="115242"/>
              <a:chOff x="5955" y="6353672"/>
              <a:chExt cx="413937" cy="115242"/>
            </a:xfrm>
          </p:grpSpPr>
          <p:sp>
            <p:nvSpPr>
              <p:cNvPr id="24" name="Rectangle: Rounded Corners 23">
                <a:extLst>
                  <a:ext uri="{FF2B5EF4-FFF2-40B4-BE49-F238E27FC236}">
                    <a16:creationId xmlns:a16="http://schemas.microsoft.com/office/drawing/2014/main" xmlns="" id="{4C85D279-9378-4929-BE5A-06D1179561A5}"/>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xmlns="" id="{43B1D55D-4F87-4D1E-9D2F-90310F341304}"/>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Freeform: Shape 22">
              <a:extLst>
                <a:ext uri="{FF2B5EF4-FFF2-40B4-BE49-F238E27FC236}">
                  <a16:creationId xmlns:a16="http://schemas.microsoft.com/office/drawing/2014/main" xmlns="" id="{BBD35A25-F4E6-4D07-98BA-6A1FF4DDC1B5}"/>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29" name="그림 개체 틀 2">
            <a:extLst>
              <a:ext uri="{FF2B5EF4-FFF2-40B4-BE49-F238E27FC236}">
                <a16:creationId xmlns:a16="http://schemas.microsoft.com/office/drawing/2014/main" xmlns="" id="{50B36027-6779-4469-8963-6EBC52BE3E38}"/>
              </a:ext>
            </a:extLst>
          </p:cNvPr>
          <p:cNvSpPr>
            <a:spLocks noGrp="1"/>
          </p:cNvSpPr>
          <p:nvPr>
            <p:ph type="pic" sz="quarter" idx="10" hasCustomPrompt="1"/>
          </p:nvPr>
        </p:nvSpPr>
        <p:spPr>
          <a:xfrm>
            <a:off x="1969420" y="2083818"/>
            <a:ext cx="3055046" cy="1840481"/>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30" name="그림 개체 틀 2">
            <a:extLst>
              <a:ext uri="{FF2B5EF4-FFF2-40B4-BE49-F238E27FC236}">
                <a16:creationId xmlns:a16="http://schemas.microsoft.com/office/drawing/2014/main" xmlns="" id="{7D2D538E-C331-46A6-8771-FE9F6011EAD0}"/>
              </a:ext>
            </a:extLst>
          </p:cNvPr>
          <p:cNvSpPr>
            <a:spLocks noGrp="1"/>
          </p:cNvSpPr>
          <p:nvPr>
            <p:ph type="pic" sz="quarter" idx="11" hasCustomPrompt="1"/>
          </p:nvPr>
        </p:nvSpPr>
        <p:spPr>
          <a:xfrm>
            <a:off x="7192417" y="2083818"/>
            <a:ext cx="3055046" cy="1840481"/>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31" name="Text Placeholder 9">
            <a:extLst>
              <a:ext uri="{FF2B5EF4-FFF2-40B4-BE49-F238E27FC236}">
                <a16:creationId xmlns:a16="http://schemas.microsoft.com/office/drawing/2014/main" xmlns="" id="{EB60A3A4-3046-4C28-98C0-D462D1E30B2F}"/>
              </a:ext>
            </a:extLst>
          </p:cNvPr>
          <p:cNvSpPr>
            <a:spLocks noGrp="1"/>
          </p:cNvSpPr>
          <p:nvPr>
            <p:ph type="body" sz="quarter" idx="12"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9188379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5743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946D5B81-6AB2-4974-942F-E75441FD90DD}"/>
              </a:ext>
            </a:extLst>
          </p:cNvPr>
          <p:cNvSpPr/>
          <p:nvPr userDrawn="1"/>
        </p:nvSpPr>
        <p:spPr>
          <a:xfrm>
            <a:off x="0" y="0"/>
            <a:ext cx="12192000" cy="6858000"/>
          </a:xfrm>
          <a:prstGeom prst="roundRect">
            <a:avLst>
              <a:gd name="adj" fmla="val 0"/>
            </a:avLst>
          </a:prstGeom>
          <a:solidFill>
            <a:schemeClr val="accent2">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Text Placeholder 9">
            <a:extLst>
              <a:ext uri="{FF2B5EF4-FFF2-40B4-BE49-F238E27FC236}">
                <a16:creationId xmlns:a16="http://schemas.microsoft.com/office/drawing/2014/main" xmlns="" id="{E549A048-6C5C-4975-AAF7-E70C7E7896B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9748309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6040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xmlns=""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xmlns=""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xmlns=""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xmlns=""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0667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720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99324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449694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320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xmlns="" id="{EF70765A-4598-4D75-8EBE-B820808F65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sp>
        <p:nvSpPr>
          <p:cNvPr id="4" name="Rectangle 3">
            <a:extLst>
              <a:ext uri="{FF2B5EF4-FFF2-40B4-BE49-F238E27FC236}">
                <a16:creationId xmlns:a16="http://schemas.microsoft.com/office/drawing/2014/main" xmlns="" id="{0AA33216-6077-4A34-8FB3-A5EC06408926}"/>
              </a:ext>
            </a:extLst>
          </p:cNvPr>
          <p:cNvSpPr/>
          <p:nvPr userDrawn="1"/>
        </p:nvSpPr>
        <p:spPr>
          <a:xfrm>
            <a:off x="0" y="1672047"/>
            <a:ext cx="12192000" cy="48464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5" name="그림 개체 틀 2">
            <a:extLst>
              <a:ext uri="{FF2B5EF4-FFF2-40B4-BE49-F238E27FC236}">
                <a16:creationId xmlns:a16="http://schemas.microsoft.com/office/drawing/2014/main" xmlns="" id="{D2A91C0D-3238-4D8F-A939-5CF37D2AB03E}"/>
              </a:ext>
            </a:extLst>
          </p:cNvPr>
          <p:cNvSpPr>
            <a:spLocks noGrp="1"/>
          </p:cNvSpPr>
          <p:nvPr>
            <p:ph type="pic" sz="quarter" idx="14" hasCustomPrompt="1"/>
          </p:nvPr>
        </p:nvSpPr>
        <p:spPr>
          <a:xfrm>
            <a:off x="522514" y="1916832"/>
            <a:ext cx="5573486" cy="309634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
        <p:nvSpPr>
          <p:cNvPr id="6" name="Rectangle 5">
            <a:extLst>
              <a:ext uri="{FF2B5EF4-FFF2-40B4-BE49-F238E27FC236}">
                <a16:creationId xmlns:a16="http://schemas.microsoft.com/office/drawing/2014/main" xmlns="" id="{A1D69AEC-138A-48A3-86E1-AE43696E7954}"/>
              </a:ext>
            </a:extLst>
          </p:cNvPr>
          <p:cNvSpPr/>
          <p:nvPr userDrawn="1"/>
        </p:nvSpPr>
        <p:spPr>
          <a:xfrm>
            <a:off x="0" y="1427955"/>
            <a:ext cx="12192000" cy="1440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768664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7200000" y="1233187"/>
            <a:ext cx="4993984" cy="4391626"/>
          </a:xfrm>
          <a:prstGeom prst="rect">
            <a:avLst/>
          </a:prstGeom>
          <a:solidFill>
            <a:schemeClr val="bg1">
              <a:lumMod val="95000"/>
            </a:schemeClr>
          </a:solidFill>
        </p:spPr>
        <p:txBody>
          <a:bodyPr anchor="ct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Rectangle 5"/>
          <p:cNvSpPr/>
          <p:nvPr userDrawn="1"/>
        </p:nvSpPr>
        <p:spPr>
          <a:xfrm>
            <a:off x="0" y="1232813"/>
            <a:ext cx="7200000" cy="439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p>
        </p:txBody>
      </p:sp>
    </p:spTree>
    <p:extLst>
      <p:ext uri="{BB962C8B-B14F-4D97-AF65-F5344CB8AC3E}">
        <p14:creationId xmlns:p14="http://schemas.microsoft.com/office/powerpoint/2010/main" val="3536617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75" r:id="rId4"/>
    <p:sldLayoutId id="2147483676" r:id="rId5"/>
    <p:sldLayoutId id="2147483694" r:id="rId6"/>
    <p:sldLayoutId id="2147483678" r:id="rId7"/>
    <p:sldLayoutId id="2147483679" r:id="rId8"/>
    <p:sldLayoutId id="2147483680" r:id="rId9"/>
    <p:sldLayoutId id="2147483690" r:id="rId10"/>
    <p:sldLayoutId id="2147483682" r:id="rId11"/>
    <p:sldLayoutId id="2147483683" r:id="rId12"/>
    <p:sldLayoutId id="2147483684" r:id="rId13"/>
    <p:sldLayoutId id="2147483687" r:id="rId14"/>
    <p:sldLayoutId id="2147483688"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chart" Target="../charts/chart3.xml"/><Relationship Id="rId9" Type="http://schemas.openxmlformats.org/officeDocument/2006/relationships/image" Target="../media/image20.svg"/></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 Id="rId5" Type="http://schemas.openxmlformats.org/officeDocument/2006/relationships/image" Target="../media/image4.svg"/></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 Id="rId9" Type="http://schemas.openxmlformats.org/officeDocument/2006/relationships/image" Target="../media/image8.sv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 Id="rId4" Type="http://schemas.openxmlformats.org/officeDocument/2006/relationships/image" Target="../media/image2.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6.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7" Type="http://schemas.openxmlformats.org/officeDocument/2006/relationships/image" Target="../media/image6.svg"/><Relationship Id="rId2" Type="http://schemas.openxmlformats.org/officeDocument/2006/relationships/image" Target="../media/image2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17634" y="0"/>
            <a:ext cx="6113634" cy="6858000"/>
          </a:xfrm>
        </p:spPr>
      </p:pic>
      <p:sp>
        <p:nvSpPr>
          <p:cNvPr id="4" name="Freeform: Shape 3">
            <a:extLst>
              <a:ext uri="{FF2B5EF4-FFF2-40B4-BE49-F238E27FC236}">
                <a16:creationId xmlns:a16="http://schemas.microsoft.com/office/drawing/2014/main" xmlns="" id="{FD0251BB-A37C-43A0-85AD-626D278E1C2B}"/>
              </a:ext>
            </a:extLst>
          </p:cNvPr>
          <p:cNvSpPr/>
          <p:nvPr/>
        </p:nvSpPr>
        <p:spPr>
          <a:xfrm rot="60000">
            <a:off x="10979" y="4311383"/>
            <a:ext cx="12250881" cy="1932806"/>
          </a:xfrm>
          <a:custGeom>
            <a:avLst/>
            <a:gdLst>
              <a:gd name="connsiteX0" fmla="*/ 6684855 w 12250881"/>
              <a:gd name="connsiteY0" fmla="*/ 4153 h 1932806"/>
              <a:gd name="connsiteX1" fmla="*/ 12250881 w 12250881"/>
              <a:gd name="connsiteY1" fmla="*/ 813292 h 1932806"/>
              <a:gd name="connsiteX2" fmla="*/ 145698 w 12250881"/>
              <a:gd name="connsiteY2" fmla="*/ 1866080 h 1932806"/>
              <a:gd name="connsiteX3" fmla="*/ 4956 w 12250881"/>
              <a:gd name="connsiteY3" fmla="*/ 1932806 h 1932806"/>
              <a:gd name="connsiteX4" fmla="*/ 0 w 12250881"/>
              <a:gd name="connsiteY4" fmla="*/ 1648899 h 1932806"/>
              <a:gd name="connsiteX5" fmla="*/ 53621 w 12250881"/>
              <a:gd name="connsiteY5" fmla="*/ 1623443 h 1932806"/>
              <a:gd name="connsiteX6" fmla="*/ 5856372 w 12250881"/>
              <a:gd name="connsiteY6" fmla="*/ 61303 h 1932806"/>
              <a:gd name="connsiteX7" fmla="*/ 6684855 w 12250881"/>
              <a:gd name="connsiteY7" fmla="*/ 4153 h 1932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50881" h="1932806">
                <a:moveTo>
                  <a:pt x="6684855" y="4153"/>
                </a:moveTo>
                <a:cubicBezTo>
                  <a:pt x="8689764" y="-49420"/>
                  <a:pt x="11115635" y="426044"/>
                  <a:pt x="12250881" y="813292"/>
                </a:cubicBezTo>
                <a:cubicBezTo>
                  <a:pt x="8191789" y="-341690"/>
                  <a:pt x="3979754" y="101896"/>
                  <a:pt x="145698" y="1866080"/>
                </a:cubicBezTo>
                <a:lnTo>
                  <a:pt x="4956" y="1932806"/>
                </a:lnTo>
                <a:lnTo>
                  <a:pt x="0" y="1648899"/>
                </a:lnTo>
                <a:lnTo>
                  <a:pt x="53621" y="1623443"/>
                </a:lnTo>
                <a:cubicBezTo>
                  <a:pt x="1848851" y="801852"/>
                  <a:pt x="3850628" y="250487"/>
                  <a:pt x="5856372" y="61303"/>
                </a:cubicBezTo>
                <a:cubicBezTo>
                  <a:pt x="6120615" y="30257"/>
                  <a:pt x="6398439" y="11807"/>
                  <a:pt x="6684855" y="4153"/>
                </a:cubicBezTo>
                <a:close/>
              </a:path>
            </a:pathLst>
          </a:custGeom>
          <a:solidFill>
            <a:schemeClr val="accent2">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xmlns="" id="{B9CAF9D2-C9D3-4A19-9A83-4A1188348123}"/>
              </a:ext>
            </a:extLst>
          </p:cNvPr>
          <p:cNvSpPr/>
          <p:nvPr/>
        </p:nvSpPr>
        <p:spPr>
          <a:xfrm>
            <a:off x="0" y="4601423"/>
            <a:ext cx="12192000" cy="2256577"/>
          </a:xfrm>
          <a:custGeom>
            <a:avLst/>
            <a:gdLst>
              <a:gd name="connsiteX0" fmla="*/ 7971277 w 12294504"/>
              <a:gd name="connsiteY0" fmla="*/ 36 h 2256577"/>
              <a:gd name="connsiteX1" fmla="*/ 12017617 w 12294504"/>
              <a:gd name="connsiteY1" fmla="*/ 537122 h 2256577"/>
              <a:gd name="connsiteX2" fmla="*/ 12294504 w 12294504"/>
              <a:gd name="connsiteY2" fmla="*/ 617617 h 2256577"/>
              <a:gd name="connsiteX3" fmla="*/ 12294504 w 12294504"/>
              <a:gd name="connsiteY3" fmla="*/ 2256577 h 2256577"/>
              <a:gd name="connsiteX4" fmla="*/ 0 w 12294504"/>
              <a:gd name="connsiteY4" fmla="*/ 2256577 h 2256577"/>
              <a:gd name="connsiteX5" fmla="*/ 128960 w 12294504"/>
              <a:gd name="connsiteY5" fmla="*/ 2175315 h 2256577"/>
              <a:gd name="connsiteX6" fmla="*/ 6572316 w 12294504"/>
              <a:gd name="connsiteY6" fmla="*/ 66838 h 2256577"/>
              <a:gd name="connsiteX7" fmla="*/ 7971277 w 12294504"/>
              <a:gd name="connsiteY7" fmla="*/ 36 h 2256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94504" h="2256577">
                <a:moveTo>
                  <a:pt x="7971277" y="36"/>
                </a:moveTo>
                <a:cubicBezTo>
                  <a:pt x="9360944" y="-3013"/>
                  <a:pt x="10719477" y="182904"/>
                  <a:pt x="12017617" y="537122"/>
                </a:cubicBezTo>
                <a:lnTo>
                  <a:pt x="12294504" y="617617"/>
                </a:lnTo>
                <a:lnTo>
                  <a:pt x="12294504" y="2256577"/>
                </a:lnTo>
                <a:lnTo>
                  <a:pt x="0" y="2256577"/>
                </a:lnTo>
                <a:lnTo>
                  <a:pt x="128960" y="2175315"/>
                </a:lnTo>
                <a:cubicBezTo>
                  <a:pt x="2040772" y="1028220"/>
                  <a:pt x="4227026" y="285705"/>
                  <a:pt x="6572316" y="66838"/>
                </a:cubicBezTo>
                <a:cubicBezTo>
                  <a:pt x="7041374" y="23065"/>
                  <a:pt x="7508055" y="1053"/>
                  <a:pt x="7971277" y="36"/>
                </a:cubicBez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2B5BDEA2-5937-4097-9A57-336EE5E541BB}"/>
              </a:ext>
            </a:extLst>
          </p:cNvPr>
          <p:cNvSpPr/>
          <p:nvPr/>
        </p:nvSpPr>
        <p:spPr>
          <a:xfrm>
            <a:off x="257175" y="4649023"/>
            <a:ext cx="11934824" cy="2208977"/>
          </a:xfrm>
          <a:custGeom>
            <a:avLst/>
            <a:gdLst>
              <a:gd name="connsiteX0" fmla="*/ 7971277 w 12294504"/>
              <a:gd name="connsiteY0" fmla="*/ 36 h 2256577"/>
              <a:gd name="connsiteX1" fmla="*/ 12017617 w 12294504"/>
              <a:gd name="connsiteY1" fmla="*/ 537122 h 2256577"/>
              <a:gd name="connsiteX2" fmla="*/ 12294504 w 12294504"/>
              <a:gd name="connsiteY2" fmla="*/ 617617 h 2256577"/>
              <a:gd name="connsiteX3" fmla="*/ 12294504 w 12294504"/>
              <a:gd name="connsiteY3" fmla="*/ 2256577 h 2256577"/>
              <a:gd name="connsiteX4" fmla="*/ 0 w 12294504"/>
              <a:gd name="connsiteY4" fmla="*/ 2256577 h 2256577"/>
              <a:gd name="connsiteX5" fmla="*/ 128960 w 12294504"/>
              <a:gd name="connsiteY5" fmla="*/ 2175315 h 2256577"/>
              <a:gd name="connsiteX6" fmla="*/ 6572316 w 12294504"/>
              <a:gd name="connsiteY6" fmla="*/ 66838 h 2256577"/>
              <a:gd name="connsiteX7" fmla="*/ 7971277 w 12294504"/>
              <a:gd name="connsiteY7" fmla="*/ 36 h 2256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94504" h="2256577">
                <a:moveTo>
                  <a:pt x="7971277" y="36"/>
                </a:moveTo>
                <a:cubicBezTo>
                  <a:pt x="9360944" y="-3013"/>
                  <a:pt x="10719477" y="182904"/>
                  <a:pt x="12017617" y="537122"/>
                </a:cubicBezTo>
                <a:lnTo>
                  <a:pt x="12294504" y="617617"/>
                </a:lnTo>
                <a:lnTo>
                  <a:pt x="12294504" y="2256577"/>
                </a:lnTo>
                <a:lnTo>
                  <a:pt x="0" y="2256577"/>
                </a:lnTo>
                <a:lnTo>
                  <a:pt x="128960" y="2175315"/>
                </a:lnTo>
                <a:cubicBezTo>
                  <a:pt x="2040772" y="1028220"/>
                  <a:pt x="4227026" y="285705"/>
                  <a:pt x="6572316" y="66838"/>
                </a:cubicBezTo>
                <a:cubicBezTo>
                  <a:pt x="7041374" y="23065"/>
                  <a:pt x="7508055" y="1053"/>
                  <a:pt x="7971277" y="36"/>
                </a:cubicBezTo>
                <a:close/>
              </a:path>
            </a:pathLst>
          </a:custGeom>
          <a:solidFill>
            <a:schemeClr val="accent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009048" y="1242646"/>
            <a:ext cx="6854762" cy="1846659"/>
          </a:xfrm>
          <a:prstGeom prst="rect">
            <a:avLst/>
          </a:prstGeom>
          <a:noFill/>
        </p:spPr>
        <p:txBody>
          <a:bodyPr wrap="none" rtlCol="0">
            <a:spAutoFit/>
          </a:bodyPr>
          <a:lstStyle/>
          <a:p>
            <a:pPr algn="ctr">
              <a:lnSpc>
                <a:spcPct val="150000"/>
              </a:lnSpc>
            </a:pPr>
            <a:r>
              <a:rPr lang="en-US" sz="3800" b="1" smtClean="0">
                <a:solidFill>
                  <a:schemeClr val="accent4">
                    <a:lumMod val="50000"/>
                  </a:schemeClr>
                </a:solidFill>
              </a:rPr>
              <a:t>CHÀO MỪNG CÁC EM </a:t>
            </a:r>
          </a:p>
          <a:p>
            <a:pPr algn="ctr">
              <a:lnSpc>
                <a:spcPct val="150000"/>
              </a:lnSpc>
            </a:pPr>
            <a:r>
              <a:rPr lang="en-US" sz="3800" b="1" smtClean="0">
                <a:solidFill>
                  <a:schemeClr val="accent4">
                    <a:lumMod val="50000"/>
                  </a:schemeClr>
                </a:solidFill>
              </a:rPr>
              <a:t>ĐẾN VỚI BÀI HỌC HÔM NÀY</a:t>
            </a:r>
            <a:endParaRPr lang="en-US" sz="3800" b="1">
              <a:solidFill>
                <a:schemeClr val="accent4">
                  <a:lumMod val="50000"/>
                </a:schemeClr>
              </a:solidFill>
            </a:endParaRPr>
          </a:p>
        </p:txBody>
      </p:sp>
    </p:spTree>
    <p:extLst>
      <p:ext uri="{BB962C8B-B14F-4D97-AF65-F5344CB8AC3E}">
        <p14:creationId xmlns:p14="http://schemas.microsoft.com/office/powerpoint/2010/main" val="3923025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D95ED09-6FD1-4010-BA5F-6D58B78212B1}"/>
              </a:ext>
            </a:extLst>
          </p:cNvPr>
          <p:cNvSpPr/>
          <p:nvPr/>
        </p:nvSpPr>
        <p:spPr>
          <a:xfrm>
            <a:off x="1" y="3722227"/>
            <a:ext cx="12192000" cy="2707148"/>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4339508"/>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7C80"/>
        </a:solidFill>
        <a:effectLst/>
      </p:bgPr>
    </p:bg>
    <p:spTree>
      <p:nvGrpSpPr>
        <p:cNvPr id="1" name=""/>
        <p:cNvGrpSpPr/>
        <p:nvPr/>
      </p:nvGrpSpPr>
      <p:grpSpPr>
        <a:xfrm>
          <a:off x="0" y="0"/>
          <a:ext cx="0" cy="0"/>
          <a:chOff x="0" y="0"/>
          <a:chExt cx="0" cy="0"/>
        </a:xfrm>
      </p:grpSpPr>
      <p:graphicFrame>
        <p:nvGraphicFramePr>
          <p:cNvPr id="10" name="Chart 7">
            <a:extLst>
              <a:ext uri="{FF2B5EF4-FFF2-40B4-BE49-F238E27FC236}">
                <a16:creationId xmlns:a16="http://schemas.microsoft.com/office/drawing/2014/main" xmlns="" id="{2C5FC76E-BFD8-4A40-988E-A6E4134F5783}"/>
              </a:ext>
            </a:extLst>
          </p:cNvPr>
          <p:cNvGraphicFramePr/>
          <p:nvPr>
            <p:extLst>
              <p:ext uri="{D42A27DB-BD31-4B8C-83A1-F6EECF244321}">
                <p14:modId xmlns:p14="http://schemas.microsoft.com/office/powerpoint/2010/main" val="204603013"/>
              </p:ext>
            </p:extLst>
          </p:nvPr>
        </p:nvGraphicFramePr>
        <p:xfrm>
          <a:off x="1794814" y="3571180"/>
          <a:ext cx="1456611" cy="1509692"/>
        </p:xfrm>
        <a:graphic>
          <a:graphicData uri="http://schemas.openxmlformats.org/drawingml/2006/chart">
            <c:chart xmlns:c="http://schemas.openxmlformats.org/drawingml/2006/chart" xmlns:r="http://schemas.openxmlformats.org/officeDocument/2006/relationships" r:id="rId2"/>
          </a:graphicData>
        </a:graphic>
      </p:graphicFrame>
      <p:sp>
        <p:nvSpPr>
          <p:cNvPr id="12" name="Oval 11">
            <a:extLst>
              <a:ext uri="{FF2B5EF4-FFF2-40B4-BE49-F238E27FC236}">
                <a16:creationId xmlns:a16="http://schemas.microsoft.com/office/drawing/2014/main" xmlns="" id="{1BB9B955-EFD2-4C49-8B86-C293799A3672}"/>
              </a:ext>
            </a:extLst>
          </p:cNvPr>
          <p:cNvSpPr/>
          <p:nvPr/>
        </p:nvSpPr>
        <p:spPr>
          <a:xfrm>
            <a:off x="2122094" y="3909282"/>
            <a:ext cx="802051" cy="80205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4" name="TextBox 13">
            <a:extLst>
              <a:ext uri="{FF2B5EF4-FFF2-40B4-BE49-F238E27FC236}">
                <a16:creationId xmlns:a16="http://schemas.microsoft.com/office/drawing/2014/main" xmlns="" id="{D6C710B4-5097-4E55-A8E1-63CB163F8C7A}"/>
              </a:ext>
            </a:extLst>
          </p:cNvPr>
          <p:cNvSpPr txBox="1"/>
          <p:nvPr/>
        </p:nvSpPr>
        <p:spPr>
          <a:xfrm>
            <a:off x="2112574" y="4078923"/>
            <a:ext cx="821088" cy="461665"/>
          </a:xfrm>
          <a:prstGeom prst="rect">
            <a:avLst/>
          </a:prstGeom>
          <a:noFill/>
        </p:spPr>
        <p:txBody>
          <a:bodyPr wrap="square" rtlCol="0" anchor="ctr">
            <a:spAutoFit/>
          </a:bodyPr>
          <a:lstStyle/>
          <a:p>
            <a:pPr algn="ctr"/>
            <a:r>
              <a:rPr lang="en-US" altLang="ko-KR" sz="2400" b="1" smtClean="0">
                <a:solidFill>
                  <a:schemeClr val="bg1"/>
                </a:solidFill>
                <a:cs typeface="Arial" pitchFamily="34" charset="0"/>
              </a:rPr>
              <a:t>1</a:t>
            </a:r>
            <a:endParaRPr lang="ko-KR" altLang="en-US" sz="2400" b="1" dirty="0">
              <a:solidFill>
                <a:schemeClr val="bg1"/>
              </a:solidFill>
              <a:cs typeface="Arial" pitchFamily="34" charset="0"/>
            </a:endParaRPr>
          </a:p>
        </p:txBody>
      </p:sp>
      <p:graphicFrame>
        <p:nvGraphicFramePr>
          <p:cNvPr id="15" name="Chart 7">
            <a:extLst>
              <a:ext uri="{FF2B5EF4-FFF2-40B4-BE49-F238E27FC236}">
                <a16:creationId xmlns:a16="http://schemas.microsoft.com/office/drawing/2014/main" xmlns="" id="{74D9D4FD-8E20-4ECA-A94F-DF433AC5FAA1}"/>
              </a:ext>
            </a:extLst>
          </p:cNvPr>
          <p:cNvGraphicFramePr/>
          <p:nvPr>
            <p:extLst>
              <p:ext uri="{D42A27DB-BD31-4B8C-83A1-F6EECF244321}">
                <p14:modId xmlns:p14="http://schemas.microsoft.com/office/powerpoint/2010/main" val="3178164696"/>
              </p:ext>
            </p:extLst>
          </p:nvPr>
        </p:nvGraphicFramePr>
        <p:xfrm>
          <a:off x="7646105" y="3587451"/>
          <a:ext cx="1456611" cy="1509692"/>
        </p:xfrm>
        <a:graphic>
          <a:graphicData uri="http://schemas.openxmlformats.org/drawingml/2006/chart">
            <c:chart xmlns:c="http://schemas.openxmlformats.org/drawingml/2006/chart" xmlns:r="http://schemas.openxmlformats.org/officeDocument/2006/relationships" r:id="rId3"/>
          </a:graphicData>
        </a:graphic>
      </p:graphicFrame>
      <p:sp>
        <p:nvSpPr>
          <p:cNvPr id="16" name="Oval 15">
            <a:extLst>
              <a:ext uri="{FF2B5EF4-FFF2-40B4-BE49-F238E27FC236}">
                <a16:creationId xmlns:a16="http://schemas.microsoft.com/office/drawing/2014/main" xmlns="" id="{DBE3F4FD-39C1-42BD-A527-31CF84E6AEEC}"/>
              </a:ext>
            </a:extLst>
          </p:cNvPr>
          <p:cNvSpPr/>
          <p:nvPr/>
        </p:nvSpPr>
        <p:spPr>
          <a:xfrm>
            <a:off x="7973385" y="3925553"/>
            <a:ext cx="802051" cy="802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7" name="TextBox 16">
            <a:extLst>
              <a:ext uri="{FF2B5EF4-FFF2-40B4-BE49-F238E27FC236}">
                <a16:creationId xmlns:a16="http://schemas.microsoft.com/office/drawing/2014/main" xmlns="" id="{5E47A858-1194-4F54-86A3-A7B13EDC5ABB}"/>
              </a:ext>
            </a:extLst>
          </p:cNvPr>
          <p:cNvSpPr txBox="1"/>
          <p:nvPr/>
        </p:nvSpPr>
        <p:spPr>
          <a:xfrm>
            <a:off x="7963865" y="4095194"/>
            <a:ext cx="821088" cy="461665"/>
          </a:xfrm>
          <a:prstGeom prst="rect">
            <a:avLst/>
          </a:prstGeom>
          <a:noFill/>
        </p:spPr>
        <p:txBody>
          <a:bodyPr wrap="square" rtlCol="0" anchor="ctr">
            <a:spAutoFit/>
          </a:bodyPr>
          <a:lstStyle/>
          <a:p>
            <a:pPr algn="ctr"/>
            <a:r>
              <a:rPr lang="en-US" altLang="ko-KR" sz="2400" b="1" smtClean="0">
                <a:solidFill>
                  <a:schemeClr val="bg1"/>
                </a:solidFill>
                <a:cs typeface="Arial" pitchFamily="34" charset="0"/>
              </a:rPr>
              <a:t>2</a:t>
            </a:r>
            <a:endParaRPr lang="ko-KR" altLang="en-US" sz="2400" b="1" dirty="0">
              <a:solidFill>
                <a:schemeClr val="bg1"/>
              </a:solidFill>
              <a:cs typeface="Arial" pitchFamily="34" charset="0"/>
            </a:endParaRPr>
          </a:p>
        </p:txBody>
      </p:sp>
      <p:graphicFrame>
        <p:nvGraphicFramePr>
          <p:cNvPr id="18" name="Chart 7">
            <a:extLst>
              <a:ext uri="{FF2B5EF4-FFF2-40B4-BE49-F238E27FC236}">
                <a16:creationId xmlns:a16="http://schemas.microsoft.com/office/drawing/2014/main" xmlns="" id="{4173F469-C594-4DF8-BBEA-A6B5B99FBE13}"/>
              </a:ext>
            </a:extLst>
          </p:cNvPr>
          <p:cNvGraphicFramePr/>
          <p:nvPr>
            <p:extLst>
              <p:ext uri="{D42A27DB-BD31-4B8C-83A1-F6EECF244321}">
                <p14:modId xmlns:p14="http://schemas.microsoft.com/office/powerpoint/2010/main" val="4167339149"/>
              </p:ext>
            </p:extLst>
          </p:nvPr>
        </p:nvGraphicFramePr>
        <p:xfrm>
          <a:off x="6731611" y="3603170"/>
          <a:ext cx="1456611" cy="1509692"/>
        </p:xfrm>
        <a:graphic>
          <a:graphicData uri="http://schemas.openxmlformats.org/drawingml/2006/chart">
            <c:chart xmlns:c="http://schemas.openxmlformats.org/drawingml/2006/chart" xmlns:r="http://schemas.openxmlformats.org/officeDocument/2006/relationships" r:id="rId4"/>
          </a:graphicData>
        </a:graphic>
      </p:graphicFrame>
      <p:sp>
        <p:nvSpPr>
          <p:cNvPr id="54" name="Rectangle 53"/>
          <p:cNvSpPr/>
          <p:nvPr/>
        </p:nvSpPr>
        <p:spPr>
          <a:xfrm>
            <a:off x="715106" y="2190543"/>
            <a:ext cx="10761785" cy="1200329"/>
          </a:xfrm>
          <a:prstGeom prst="rect">
            <a:avLst/>
          </a:prstGeom>
        </p:spPr>
        <p:txBody>
          <a:bodyPr wrap="square">
            <a:spAutoFit/>
          </a:bodyPr>
          <a:lstStyle/>
          <a:p>
            <a:pPr>
              <a:lnSpc>
                <a:spcPct val="150000"/>
              </a:lnSpc>
            </a:pPr>
            <a:r>
              <a:rPr lang="en-US" sz="2400" smtClean="0">
                <a:solidFill>
                  <a:schemeClr val="bg1"/>
                </a:solidFill>
              </a:rPr>
              <a:t>1. Em </a:t>
            </a:r>
            <a:r>
              <a:rPr lang="en-US" sz="2400">
                <a:solidFill>
                  <a:schemeClr val="bg1"/>
                </a:solidFill>
              </a:rPr>
              <a:t>có thể đưa ra một số giải pháp để giữ bí mật thông tin cá nhân không?</a:t>
            </a:r>
          </a:p>
          <a:p>
            <a:pPr>
              <a:lnSpc>
                <a:spcPct val="150000"/>
              </a:lnSpc>
            </a:pPr>
            <a:r>
              <a:rPr lang="en-US" sz="2400" smtClean="0">
                <a:solidFill>
                  <a:schemeClr val="bg1"/>
                </a:solidFill>
              </a:rPr>
              <a:t>2. Trong </a:t>
            </a:r>
            <a:r>
              <a:rPr lang="en-US" sz="2400">
                <a:solidFill>
                  <a:schemeClr val="bg1"/>
                </a:solidFill>
              </a:rPr>
              <a:t>5 quy tắc trên, em thấy quy tắc nào quan trọng nhất? Tại sao?</a:t>
            </a:r>
          </a:p>
        </p:txBody>
      </p:sp>
      <p:sp>
        <p:nvSpPr>
          <p:cNvPr id="55" name="TextBox 54"/>
          <p:cNvSpPr txBox="1"/>
          <p:nvPr/>
        </p:nvSpPr>
        <p:spPr>
          <a:xfrm>
            <a:off x="4728533" y="246185"/>
            <a:ext cx="2300630" cy="523220"/>
          </a:xfrm>
          <a:prstGeom prst="rect">
            <a:avLst/>
          </a:prstGeom>
          <a:noFill/>
        </p:spPr>
        <p:txBody>
          <a:bodyPr wrap="none" rtlCol="0">
            <a:spAutoFit/>
          </a:bodyPr>
          <a:lstStyle/>
          <a:p>
            <a:r>
              <a:rPr lang="en-US" sz="2800" b="1" u="sng" smtClean="0">
                <a:solidFill>
                  <a:schemeClr val="bg1"/>
                </a:solidFill>
              </a:rPr>
              <a:t>THẢO LUẬN</a:t>
            </a:r>
            <a:endParaRPr lang="en-US" sz="2800" b="1" u="sng">
              <a:solidFill>
                <a:schemeClr val="bg1"/>
              </a:solidFill>
            </a:endParaRPr>
          </a:p>
        </p:txBody>
      </p:sp>
      <p:pic>
        <p:nvPicPr>
          <p:cNvPr id="56"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5108575" y="899505"/>
            <a:ext cx="1908864" cy="1237670"/>
          </a:xfrm>
          <a:prstGeom prst="rect">
            <a:avLst/>
          </a:prstGeom>
        </p:spPr>
      </p:pic>
      <p:sp>
        <p:nvSpPr>
          <p:cNvPr id="57" name="Rectangle 56"/>
          <p:cNvSpPr/>
          <p:nvPr/>
        </p:nvSpPr>
        <p:spPr>
          <a:xfrm>
            <a:off x="1457075" y="5193214"/>
            <a:ext cx="2422458" cy="1305165"/>
          </a:xfrm>
          <a:prstGeom prst="rect">
            <a:avLst/>
          </a:prstGeom>
        </p:spPr>
        <p:txBody>
          <a:bodyPr wrap="none">
            <a:spAutoFit/>
          </a:bodyPr>
          <a:lstStyle/>
          <a:p>
            <a:pPr>
              <a:lnSpc>
                <a:spcPct val="150000"/>
              </a:lnSpc>
            </a:pPr>
            <a:r>
              <a:rPr lang="nl-NL" sz="2800">
                <a:solidFill>
                  <a:schemeClr val="bg1"/>
                </a:solidFill>
              </a:rPr>
              <a:t>Đặt mật </a:t>
            </a:r>
            <a:r>
              <a:rPr lang="nl-NL" sz="2800">
                <a:solidFill>
                  <a:schemeClr val="bg1"/>
                </a:solidFill>
              </a:rPr>
              <a:t>khẩu </a:t>
            </a:r>
            <a:endParaRPr lang="nl-NL" sz="2800" smtClean="0">
              <a:solidFill>
                <a:schemeClr val="bg1"/>
              </a:solidFill>
            </a:endParaRPr>
          </a:p>
          <a:p>
            <a:pPr>
              <a:lnSpc>
                <a:spcPct val="150000"/>
              </a:lnSpc>
            </a:pPr>
            <a:r>
              <a:rPr lang="nl-NL" sz="2800" smtClean="0">
                <a:solidFill>
                  <a:schemeClr val="bg1"/>
                </a:solidFill>
              </a:rPr>
              <a:t>cho </a:t>
            </a:r>
            <a:r>
              <a:rPr lang="nl-NL" sz="2800">
                <a:solidFill>
                  <a:schemeClr val="bg1"/>
                </a:solidFill>
              </a:rPr>
              <a:t>máy tính</a:t>
            </a:r>
            <a:endParaRPr lang="en-US" sz="2800">
              <a:solidFill>
                <a:schemeClr val="bg1"/>
              </a:solidFill>
            </a:endParaRPr>
          </a:p>
        </p:txBody>
      </p:sp>
      <p:sp>
        <p:nvSpPr>
          <p:cNvPr id="58" name="Rectangle 57"/>
          <p:cNvSpPr/>
          <p:nvPr/>
        </p:nvSpPr>
        <p:spPr>
          <a:xfrm>
            <a:off x="5026512" y="5205608"/>
            <a:ext cx="6966195" cy="1384995"/>
          </a:xfrm>
          <a:prstGeom prst="rect">
            <a:avLst/>
          </a:prstGeom>
        </p:spPr>
        <p:txBody>
          <a:bodyPr wrap="square">
            <a:spAutoFit/>
          </a:bodyPr>
          <a:lstStyle/>
          <a:p>
            <a:pPr>
              <a:lnSpc>
                <a:spcPct val="150000"/>
              </a:lnSpc>
            </a:pPr>
            <a:r>
              <a:rPr lang="nl-NL" sz="2800">
                <a:solidFill>
                  <a:schemeClr val="bg1"/>
                </a:solidFill>
              </a:rPr>
              <a:t>Không chia sẻ thông </a:t>
            </a:r>
            <a:r>
              <a:rPr lang="nl-NL" sz="2800">
                <a:solidFill>
                  <a:schemeClr val="bg1"/>
                </a:solidFill>
              </a:rPr>
              <a:t>tin </a:t>
            </a:r>
            <a:r>
              <a:rPr lang="nl-NL" sz="2800" smtClean="0">
                <a:solidFill>
                  <a:schemeClr val="bg1"/>
                </a:solidFill>
              </a:rPr>
              <a:t>của cá </a:t>
            </a:r>
            <a:r>
              <a:rPr lang="nl-NL" sz="2800">
                <a:solidFill>
                  <a:schemeClr val="bg1"/>
                </a:solidFill>
              </a:rPr>
              <a:t>nhân </a:t>
            </a:r>
            <a:r>
              <a:rPr lang="nl-NL" sz="2800" smtClean="0">
                <a:solidFill>
                  <a:schemeClr val="bg1"/>
                </a:solidFill>
              </a:rPr>
              <a:t>hoặc </a:t>
            </a:r>
            <a:r>
              <a:rPr lang="nl-NL" sz="2800">
                <a:solidFill>
                  <a:schemeClr val="bg1"/>
                </a:solidFill>
              </a:rPr>
              <a:t>người </a:t>
            </a:r>
            <a:r>
              <a:rPr lang="nl-NL" sz="2800" smtClean="0">
                <a:solidFill>
                  <a:schemeClr val="bg1"/>
                </a:solidFill>
              </a:rPr>
              <a:t>thân lên mạng hoặc cho người khác</a:t>
            </a:r>
            <a:endParaRPr lang="en-US" sz="2800">
              <a:solidFill>
                <a:schemeClr val="bg1"/>
              </a:solidFill>
            </a:endParaRPr>
          </a:p>
        </p:txBody>
      </p:sp>
    </p:spTree>
    <p:extLst>
      <p:ext uri="{BB962C8B-B14F-4D97-AF65-F5344CB8AC3E}">
        <p14:creationId xmlns:p14="http://schemas.microsoft.com/office/powerpoint/2010/main" val="1560353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arn(inVertical)">
                                      <p:cBhvr>
                                        <p:cTn id="7" dur="500"/>
                                        <p:tgtEl>
                                          <p:spTgt spid="55"/>
                                        </p:tgtEl>
                                      </p:cBhvr>
                                    </p:animEffect>
                                  </p:childTnLst>
                                </p:cTn>
                              </p:par>
                              <p:par>
                                <p:cTn id="8" presetID="16" presetClass="entr" presetSubtype="21" fill="hold"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barn(inVertical)">
                                      <p:cBhvr>
                                        <p:cTn id="10" dur="500"/>
                                        <p:tgtEl>
                                          <p:spTgt spid="5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wipe(down)">
                                      <p:cBhvr>
                                        <p:cTn id="15" dur="500"/>
                                        <p:tgtEl>
                                          <p:spTgt spid="5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Effect transition="in" filter="barn(inVertical)">
                                      <p:cBhvr>
                                        <p:cTn id="29" dur="500"/>
                                        <p:tgtEl>
                                          <p:spTgt spid="5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arn(inVertical)">
                                      <p:cBhvr>
                                        <p:cTn id="34" dur="500"/>
                                        <p:tgtEl>
                                          <p:spTgt spid="17"/>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arn(inVertical)">
                                      <p:cBhvr>
                                        <p:cTn id="37" dur="500"/>
                                        <p:tgtEl>
                                          <p:spTgt spid="16"/>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arn(inVertical)">
                                      <p:cBhvr>
                                        <p:cTn id="40" dur="500"/>
                                        <p:tgtEl>
                                          <p:spTgt spid="15"/>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Effect transition="in" filter="barn(inVertical)">
                                      <p:cBhvr>
                                        <p:cTn id="43"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12" grpId="0" animBg="1"/>
      <p:bldP spid="14" grpId="0"/>
      <p:bldGraphic spid="15" grpId="0">
        <p:bldAsOne/>
      </p:bldGraphic>
      <p:bldP spid="16" grpId="0" animBg="1"/>
      <p:bldP spid="17" grpId="0"/>
      <p:bldP spid="54" grpId="0"/>
      <p:bldP spid="55" grpId="0"/>
      <p:bldP spid="57" grpId="0"/>
      <p:bldP spid="5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735F7F3-C1B5-4B60-A00A-4EB618DDFB5A}"/>
              </a:ext>
            </a:extLst>
          </p:cNvPr>
          <p:cNvSpPr>
            <a:spLocks noGrp="1"/>
          </p:cNvSpPr>
          <p:nvPr>
            <p:ph type="body" sz="quarter" idx="10"/>
          </p:nvPr>
        </p:nvSpPr>
        <p:spPr>
          <a:xfrm>
            <a:off x="328246" y="151940"/>
            <a:ext cx="11573197" cy="724247"/>
          </a:xfrm>
        </p:spPr>
        <p:txBody>
          <a:bodyPr/>
          <a:lstStyle/>
          <a:p>
            <a:r>
              <a:rPr lang="en-US" sz="3600" b="1" smtClean="0">
                <a:solidFill>
                  <a:srgbClr val="002060"/>
                </a:solidFill>
              </a:rPr>
              <a:t>3. An toàn thông tin</a:t>
            </a:r>
            <a:endParaRPr lang="en-US" sz="3600" b="1" dirty="0">
              <a:solidFill>
                <a:srgbClr val="002060"/>
              </a:solidFill>
            </a:endParaRPr>
          </a:p>
        </p:txBody>
      </p:sp>
      <p:pic>
        <p:nvPicPr>
          <p:cNvPr id="4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475785" y="4177623"/>
            <a:ext cx="3716215" cy="2927446"/>
          </a:xfrm>
          <a:prstGeom prst="rect">
            <a:avLst/>
          </a:prstGeom>
        </p:spPr>
      </p:pic>
      <p:sp>
        <p:nvSpPr>
          <p:cNvPr id="39" name="Rounded Rectangle 38"/>
          <p:cNvSpPr/>
          <p:nvPr/>
        </p:nvSpPr>
        <p:spPr>
          <a:xfrm>
            <a:off x="316523" y="1008183"/>
            <a:ext cx="7737231" cy="5673969"/>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b="1" smtClean="0">
                <a:solidFill>
                  <a:srgbClr val="002060"/>
                </a:solidFill>
              </a:rPr>
              <a:t>PHIẾU BÀI TẬP</a:t>
            </a:r>
          </a:p>
          <a:p>
            <a:pPr>
              <a:lnSpc>
                <a:spcPct val="150000"/>
              </a:lnSpc>
            </a:pPr>
            <a:r>
              <a:rPr lang="en-US" sz="2200" b="1" smtClean="0">
                <a:solidFill>
                  <a:srgbClr val="002060"/>
                </a:solidFill>
              </a:rPr>
              <a:t>Câu 1: </a:t>
            </a:r>
            <a:r>
              <a:rPr lang="en-US" sz="2200" smtClean="0">
                <a:solidFill>
                  <a:srgbClr val="002060"/>
                </a:solidFill>
              </a:rPr>
              <a:t>Sau giờ thực hành ở phòng máy, bạn Minh quên đăng xuất tài khoản thư điện tử của mình và một ai đó đã dùng thư điện tử của Minh để gửi nội dung không hay cho những người khác. Theo em, điều gì có thể xảy ra với Minh?</a:t>
            </a:r>
          </a:p>
          <a:p>
            <a:pPr>
              <a:lnSpc>
                <a:spcPct val="150000"/>
              </a:lnSpc>
            </a:pPr>
            <a:r>
              <a:rPr lang="en-US" sz="2200" b="1" smtClean="0">
                <a:solidFill>
                  <a:srgbClr val="002060"/>
                </a:solidFill>
              </a:rPr>
              <a:t>Câu 2</a:t>
            </a:r>
            <a:r>
              <a:rPr lang="en-US" sz="2200" smtClean="0">
                <a:solidFill>
                  <a:srgbClr val="002060"/>
                </a:solidFill>
              </a:rPr>
              <a:t>: Nếu thấy đường liên kết hoặc thư điện tử có chủ đề gây tò mò được gửi từ một người không quen biết thì em nên làm gì?</a:t>
            </a:r>
          </a:p>
          <a:p>
            <a:pPr>
              <a:lnSpc>
                <a:spcPct val="150000"/>
              </a:lnSpc>
            </a:pPr>
            <a:r>
              <a:rPr lang="en-US" sz="2200" b="1" smtClean="0">
                <a:solidFill>
                  <a:srgbClr val="002060"/>
                </a:solidFill>
              </a:rPr>
              <a:t>Câu 3</a:t>
            </a:r>
            <a:r>
              <a:rPr lang="en-US" sz="2200" smtClean="0">
                <a:solidFill>
                  <a:srgbClr val="002060"/>
                </a:solidFill>
              </a:rPr>
              <a:t>: Em hãy nêu một vài cách để bảo vệ thư điện tử?</a:t>
            </a:r>
            <a:endParaRPr lang="en-US" sz="2200">
              <a:solidFill>
                <a:srgbClr val="002060"/>
              </a:solidFill>
            </a:endParaRPr>
          </a:p>
        </p:txBody>
      </p:sp>
      <p:sp>
        <p:nvSpPr>
          <p:cNvPr id="44" name="Rounded Rectangle 43"/>
          <p:cNvSpPr/>
          <p:nvPr/>
        </p:nvSpPr>
        <p:spPr>
          <a:xfrm>
            <a:off x="8229601" y="1008183"/>
            <a:ext cx="3880338" cy="3048002"/>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8475785" y="1098462"/>
            <a:ext cx="3698631" cy="2862322"/>
          </a:xfrm>
          <a:prstGeom prst="rect">
            <a:avLst/>
          </a:prstGeom>
        </p:spPr>
        <p:txBody>
          <a:bodyPr wrap="square">
            <a:spAutoFit/>
          </a:bodyPr>
          <a:lstStyle/>
          <a:p>
            <a:pPr>
              <a:lnSpc>
                <a:spcPct val="150000"/>
              </a:lnSpc>
            </a:pPr>
            <a:r>
              <a:rPr lang="nl-NL" sz="2000" b="1" smtClean="0">
                <a:solidFill>
                  <a:srgbClr val="002060"/>
                </a:solidFill>
              </a:rPr>
              <a:t>1</a:t>
            </a:r>
            <a:r>
              <a:rPr lang="nl-NL" sz="2000" smtClean="0">
                <a:solidFill>
                  <a:srgbClr val="002060"/>
                </a:solidFill>
              </a:rPr>
              <a:t>. Điều có thể xảy ra: Một </a:t>
            </a:r>
            <a:r>
              <a:rPr lang="nl-NL" sz="2000">
                <a:solidFill>
                  <a:srgbClr val="002060"/>
                </a:solidFill>
              </a:rPr>
              <a:t>số người nhận thư có thể tỏ thái độ khó chịu với Minh, nghĩ là Minh không tốt; có bạn phê phán Minh; có bạn hỏi lại Minh thực hư sự việc;...</a:t>
            </a:r>
            <a:endParaRPr lang="en-US" sz="2000">
              <a:solidFill>
                <a:srgbClr val="002060"/>
              </a:solidFill>
            </a:endParaRPr>
          </a:p>
        </p:txBody>
      </p:sp>
      <p:sp>
        <p:nvSpPr>
          <p:cNvPr id="46" name="Rounded Rectangle 45"/>
          <p:cNvSpPr/>
          <p:nvPr/>
        </p:nvSpPr>
        <p:spPr>
          <a:xfrm>
            <a:off x="8229601" y="1005622"/>
            <a:ext cx="3880338" cy="3048002"/>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nl-NL" sz="2400" b="1">
                <a:solidFill>
                  <a:srgbClr val="002060"/>
                </a:solidFill>
              </a:rPr>
              <a:t>2</a:t>
            </a:r>
            <a:r>
              <a:rPr lang="nl-NL" sz="2400">
                <a:solidFill>
                  <a:srgbClr val="002060"/>
                </a:solidFill>
              </a:rPr>
              <a:t>. Bạn không nên mở liên kết hoặc thư điện tử đó. Trao đổi với bố mẹ hoặc thầy cô sự việc đó và xin lời khuyên.</a:t>
            </a:r>
            <a:endParaRPr lang="en-US" sz="2400">
              <a:solidFill>
                <a:srgbClr val="002060"/>
              </a:solidFill>
            </a:endParaRPr>
          </a:p>
        </p:txBody>
      </p:sp>
      <p:sp>
        <p:nvSpPr>
          <p:cNvPr id="47" name="Rounded Rectangle 46"/>
          <p:cNvSpPr/>
          <p:nvPr/>
        </p:nvSpPr>
        <p:spPr>
          <a:xfrm>
            <a:off x="8229601" y="1008183"/>
            <a:ext cx="3880338" cy="3048002"/>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nl-NL" sz="2200" b="1">
                <a:solidFill>
                  <a:srgbClr val="002060"/>
                </a:solidFill>
              </a:rPr>
              <a:t>3</a:t>
            </a:r>
            <a:r>
              <a:rPr lang="nl-NL" sz="2200">
                <a:solidFill>
                  <a:srgbClr val="002060"/>
                </a:solidFill>
              </a:rPr>
              <a:t>. Để bảo vệ tài khoản thư điện tử, ta cần: Đặt mật </a:t>
            </a:r>
            <a:r>
              <a:rPr lang="nl-NL" sz="2200">
                <a:solidFill>
                  <a:srgbClr val="002060"/>
                </a:solidFill>
              </a:rPr>
              <a:t>khẩu </a:t>
            </a:r>
            <a:r>
              <a:rPr lang="nl-NL" sz="2200" smtClean="0">
                <a:solidFill>
                  <a:srgbClr val="002060"/>
                </a:solidFill>
              </a:rPr>
              <a:t>mạnh, </a:t>
            </a:r>
            <a:r>
              <a:rPr lang="nl-NL" sz="2200">
                <a:solidFill>
                  <a:srgbClr val="002060"/>
                </a:solidFill>
              </a:rPr>
              <a:t>bảo vệ mật khẩu, đăng xuất khi dùng xong, cài đặt phần mềm diệt virus,...</a:t>
            </a:r>
            <a:endParaRPr lang="en-US" sz="2200">
              <a:solidFill>
                <a:srgbClr val="002060"/>
              </a:solidFill>
            </a:endParaRPr>
          </a:p>
        </p:txBody>
      </p:sp>
    </p:spTree>
    <p:extLst>
      <p:ext uri="{BB962C8B-B14F-4D97-AF65-F5344CB8AC3E}">
        <p14:creationId xmlns:p14="http://schemas.microsoft.com/office/powerpoint/2010/main" val="1693104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down)">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wipe(down)">
                                      <p:cBhvr>
                                        <p:cTn id="17" dur="500"/>
                                        <p:tgtEl>
                                          <p:spTgt spid="45"/>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wipe(down)">
                                      <p:cBhvr>
                                        <p:cTn id="20" dur="500"/>
                                        <p:tgtEl>
                                          <p:spTgt spid="4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barn(inVertical)">
                                      <p:cBhvr>
                                        <p:cTn id="25" dur="500"/>
                                        <p:tgtEl>
                                          <p:spTgt spid="4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wipe(down)">
                                      <p:cBhvr>
                                        <p:cTn id="3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9" grpId="0" animBg="1"/>
      <p:bldP spid="44" grpId="0" animBg="1"/>
      <p:bldP spid="45" grpId="0"/>
      <p:bldP spid="46" grpId="0" animBg="1"/>
      <p:bldP spid="4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ight Triangle 8">
            <a:extLst>
              <a:ext uri="{FF2B5EF4-FFF2-40B4-BE49-F238E27FC236}">
                <a16:creationId xmlns:a16="http://schemas.microsoft.com/office/drawing/2014/main" xmlns="" id="{65BC0C4B-6B57-40EA-A0E2-464924FD445A}"/>
              </a:ext>
            </a:extLst>
          </p:cNvPr>
          <p:cNvSpPr/>
          <p:nvPr/>
        </p:nvSpPr>
        <p:spPr>
          <a:xfrm rot="10800000">
            <a:off x="6196855" y="1341076"/>
            <a:ext cx="900000" cy="900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3" name="Right Triangle 9">
            <a:extLst>
              <a:ext uri="{FF2B5EF4-FFF2-40B4-BE49-F238E27FC236}">
                <a16:creationId xmlns:a16="http://schemas.microsoft.com/office/drawing/2014/main" xmlns="" id="{F916CE20-C2CB-4C28-A12A-1CC957579311}"/>
              </a:ext>
            </a:extLst>
          </p:cNvPr>
          <p:cNvSpPr/>
          <p:nvPr/>
        </p:nvSpPr>
        <p:spPr>
          <a:xfrm>
            <a:off x="99638" y="4609703"/>
            <a:ext cx="900000" cy="900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1721" b="1721"/>
          <a:stretch>
            <a:fillRect/>
          </a:stretch>
        </p:blipFill>
        <p:spPr>
          <a:xfrm>
            <a:off x="5708650" y="1233488"/>
            <a:ext cx="6484938" cy="4391025"/>
          </a:xfrm>
        </p:spPr>
      </p:pic>
      <p:grpSp>
        <p:nvGrpSpPr>
          <p:cNvPr id="8" name="Graphic 1">
            <a:extLst>
              <a:ext uri="{FF2B5EF4-FFF2-40B4-BE49-F238E27FC236}">
                <a16:creationId xmlns:a16="http://schemas.microsoft.com/office/drawing/2014/main" xmlns="" id="{E40B55AA-E011-4CDF-98EB-A6BA0A919D69}"/>
              </a:ext>
            </a:extLst>
          </p:cNvPr>
          <p:cNvGrpSpPr/>
          <p:nvPr/>
        </p:nvGrpSpPr>
        <p:grpSpPr>
          <a:xfrm>
            <a:off x="956794" y="4009608"/>
            <a:ext cx="3848176" cy="2100190"/>
            <a:chOff x="3729037" y="928687"/>
            <a:chExt cx="4733925" cy="5000625"/>
          </a:xfrm>
        </p:grpSpPr>
        <p:sp>
          <p:nvSpPr>
            <p:cNvPr id="11" name="Freeform: Shape 6">
              <a:extLst>
                <a:ext uri="{FF2B5EF4-FFF2-40B4-BE49-F238E27FC236}">
                  <a16:creationId xmlns:a16="http://schemas.microsoft.com/office/drawing/2014/main" xmlns="" id="{FA8CD395-9A38-49F5-A5E6-017FD387354E}"/>
                </a:ext>
              </a:extLst>
            </p:cNvPr>
            <p:cNvSpPr/>
            <p:nvPr/>
          </p:nvSpPr>
          <p:spPr>
            <a:xfrm>
              <a:off x="3728834" y="928448"/>
              <a:ext cx="4733148" cy="3534783"/>
            </a:xfrm>
            <a:custGeom>
              <a:avLst/>
              <a:gdLst>
                <a:gd name="connsiteX0" fmla="*/ 2438602 w 4733148"/>
                <a:gd name="connsiteY0" fmla="*/ 1031796 h 3534783"/>
                <a:gd name="connsiteX1" fmla="*/ 2992005 w 4733148"/>
                <a:gd name="connsiteY1" fmla="*/ 1031796 h 3534783"/>
                <a:gd name="connsiteX2" fmla="*/ 3015817 w 4733148"/>
                <a:gd name="connsiteY2" fmla="*/ 1061323 h 3534783"/>
                <a:gd name="connsiteX3" fmla="*/ 2419552 w 4733148"/>
                <a:gd name="connsiteY3" fmla="*/ 2342436 h 3534783"/>
                <a:gd name="connsiteX4" fmla="*/ 263092 w 4733148"/>
                <a:gd name="connsiteY4" fmla="*/ 3288268 h 3534783"/>
                <a:gd name="connsiteX5" fmla="*/ 1155 w 4733148"/>
                <a:gd name="connsiteY5" fmla="*/ 3306366 h 3534783"/>
                <a:gd name="connsiteX6" fmla="*/ 214515 w 4733148"/>
                <a:gd name="connsiteY6" fmla="*/ 3421618 h 3534783"/>
                <a:gd name="connsiteX7" fmla="*/ 2889135 w 4733148"/>
                <a:gd name="connsiteY7" fmla="*/ 3048238 h 3534783"/>
                <a:gd name="connsiteX8" fmla="*/ 4237875 w 4733148"/>
                <a:gd name="connsiteY8" fmla="*/ 1061323 h 3534783"/>
                <a:gd name="connsiteX9" fmla="*/ 4261687 w 4733148"/>
                <a:gd name="connsiteY9" fmla="*/ 1042273 h 3534783"/>
                <a:gd name="connsiteX10" fmla="*/ 4709362 w 4733148"/>
                <a:gd name="connsiteY10" fmla="*/ 1032748 h 3534783"/>
                <a:gd name="connsiteX11" fmla="*/ 4724602 w 4733148"/>
                <a:gd name="connsiteY11" fmla="*/ 989886 h 3534783"/>
                <a:gd name="connsiteX12" fmla="*/ 3617797 w 4733148"/>
                <a:gd name="connsiteY12" fmla="*/ 10716 h 3534783"/>
                <a:gd name="connsiteX13" fmla="*/ 3561600 w 4733148"/>
                <a:gd name="connsiteY13" fmla="*/ 10716 h 3534783"/>
                <a:gd name="connsiteX14" fmla="*/ 2422410 w 4733148"/>
                <a:gd name="connsiteY14" fmla="*/ 988933 h 3534783"/>
                <a:gd name="connsiteX15" fmla="*/ 2438602 w 4733148"/>
                <a:gd name="connsiteY15" fmla="*/ 1031796 h 353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33148" h="3534783">
                  <a:moveTo>
                    <a:pt x="2438602" y="1031796"/>
                  </a:moveTo>
                  <a:lnTo>
                    <a:pt x="2992005" y="1031796"/>
                  </a:lnTo>
                  <a:cubicBezTo>
                    <a:pt x="3007245" y="1031796"/>
                    <a:pt x="3018675" y="1046083"/>
                    <a:pt x="3015817" y="1061323"/>
                  </a:cubicBezTo>
                  <a:cubicBezTo>
                    <a:pt x="2984385" y="1211818"/>
                    <a:pt x="2820555" y="1909048"/>
                    <a:pt x="2419552" y="2342436"/>
                  </a:cubicBezTo>
                  <a:cubicBezTo>
                    <a:pt x="1795665" y="3017758"/>
                    <a:pt x="1217497" y="3313033"/>
                    <a:pt x="263092" y="3288268"/>
                  </a:cubicBezTo>
                  <a:cubicBezTo>
                    <a:pt x="178320" y="3286363"/>
                    <a:pt x="21157" y="3235881"/>
                    <a:pt x="1155" y="3306366"/>
                  </a:cubicBezTo>
                  <a:cubicBezTo>
                    <a:pt x="-14085" y="3357801"/>
                    <a:pt x="124980" y="3398758"/>
                    <a:pt x="214515" y="3421618"/>
                  </a:cubicBezTo>
                  <a:cubicBezTo>
                    <a:pt x="827925" y="3582591"/>
                    <a:pt x="1936635" y="3655933"/>
                    <a:pt x="2889135" y="3048238"/>
                  </a:cubicBezTo>
                  <a:cubicBezTo>
                    <a:pt x="4054995" y="2304336"/>
                    <a:pt x="4194060" y="1265158"/>
                    <a:pt x="4237875" y="1061323"/>
                  </a:cubicBezTo>
                  <a:cubicBezTo>
                    <a:pt x="4240733" y="1049893"/>
                    <a:pt x="4250258" y="1042273"/>
                    <a:pt x="4261687" y="1042273"/>
                  </a:cubicBezTo>
                  <a:cubicBezTo>
                    <a:pt x="4400752" y="1040368"/>
                    <a:pt x="4607445" y="1035606"/>
                    <a:pt x="4709362" y="1032748"/>
                  </a:cubicBezTo>
                  <a:cubicBezTo>
                    <a:pt x="4731270" y="1031796"/>
                    <a:pt x="4741747" y="1005126"/>
                    <a:pt x="4724602" y="989886"/>
                  </a:cubicBezTo>
                  <a:lnTo>
                    <a:pt x="3617797" y="10716"/>
                  </a:lnTo>
                  <a:cubicBezTo>
                    <a:pt x="3601605" y="-3572"/>
                    <a:pt x="3577792" y="-3572"/>
                    <a:pt x="3561600" y="10716"/>
                  </a:cubicBezTo>
                  <a:lnTo>
                    <a:pt x="2422410" y="988933"/>
                  </a:lnTo>
                  <a:cubicBezTo>
                    <a:pt x="2405265" y="1004173"/>
                    <a:pt x="2415742" y="1031796"/>
                    <a:pt x="2438602" y="1031796"/>
                  </a:cubicBezTo>
                  <a:close/>
                </a:path>
              </a:pathLst>
            </a:custGeom>
            <a:solidFill>
              <a:schemeClr val="accent1"/>
            </a:solidFill>
            <a:ln w="9525" cap="flat">
              <a:noFill/>
              <a:prstDash val="solid"/>
              <a:miter/>
            </a:ln>
          </p:spPr>
          <p:txBody>
            <a:bodyPr rtlCol="0" anchor="ctr"/>
            <a:lstStyle/>
            <a:p>
              <a:endParaRPr lang="en-US"/>
            </a:p>
          </p:txBody>
        </p:sp>
        <p:sp>
          <p:nvSpPr>
            <p:cNvPr id="12" name="Freeform: Shape 7">
              <a:extLst>
                <a:ext uri="{FF2B5EF4-FFF2-40B4-BE49-F238E27FC236}">
                  <a16:creationId xmlns:a16="http://schemas.microsoft.com/office/drawing/2014/main" xmlns="" id="{2A0428A4-C10E-4424-AEB9-3CBD9AC26CCF}"/>
                </a:ext>
              </a:extLst>
            </p:cNvPr>
            <p:cNvSpPr/>
            <p:nvPr/>
          </p:nvSpPr>
          <p:spPr>
            <a:xfrm>
              <a:off x="3729037" y="4451031"/>
              <a:ext cx="626745" cy="1473517"/>
            </a:xfrm>
            <a:custGeom>
              <a:avLst/>
              <a:gdLst>
                <a:gd name="connsiteX0" fmla="*/ 4763 w 626745"/>
                <a:gd name="connsiteY0" fmla="*/ 0 h 1473517"/>
                <a:gd name="connsiteX1" fmla="*/ 0 w 626745"/>
                <a:gd name="connsiteY1" fmla="*/ 0 h 1473517"/>
                <a:gd name="connsiteX2" fmla="*/ 0 w 626745"/>
                <a:gd name="connsiteY2" fmla="*/ 1426845 h 1473517"/>
                <a:gd name="connsiteX3" fmla="*/ 46673 w 626745"/>
                <a:gd name="connsiteY3" fmla="*/ 1473518 h 1473517"/>
                <a:gd name="connsiteX4" fmla="*/ 580073 w 626745"/>
                <a:gd name="connsiteY4" fmla="*/ 1473518 h 1473517"/>
                <a:gd name="connsiteX5" fmla="*/ 626745 w 626745"/>
                <a:gd name="connsiteY5" fmla="*/ 1426845 h 1473517"/>
                <a:gd name="connsiteX6" fmla="*/ 626745 w 626745"/>
                <a:gd name="connsiteY6" fmla="*/ 175260 h 1473517"/>
                <a:gd name="connsiteX7" fmla="*/ 221933 w 626745"/>
                <a:gd name="connsiteY7" fmla="*/ 95250 h 1473517"/>
                <a:gd name="connsiteX8" fmla="*/ 4763 w 626745"/>
                <a:gd name="connsiteY8" fmla="*/ 0 h 1473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745" h="1473517">
                  <a:moveTo>
                    <a:pt x="4763" y="0"/>
                  </a:moveTo>
                  <a:lnTo>
                    <a:pt x="0" y="0"/>
                  </a:lnTo>
                  <a:lnTo>
                    <a:pt x="0" y="1426845"/>
                  </a:lnTo>
                  <a:cubicBezTo>
                    <a:pt x="0" y="1452563"/>
                    <a:pt x="20955" y="1473518"/>
                    <a:pt x="46673" y="1473518"/>
                  </a:cubicBezTo>
                  <a:lnTo>
                    <a:pt x="580073" y="1473518"/>
                  </a:lnTo>
                  <a:cubicBezTo>
                    <a:pt x="605790" y="1473518"/>
                    <a:pt x="626745" y="1452563"/>
                    <a:pt x="626745" y="1426845"/>
                  </a:cubicBezTo>
                  <a:lnTo>
                    <a:pt x="626745" y="175260"/>
                  </a:lnTo>
                  <a:cubicBezTo>
                    <a:pt x="476250" y="154305"/>
                    <a:pt x="340043" y="126683"/>
                    <a:pt x="221933" y="95250"/>
                  </a:cubicBezTo>
                  <a:cubicBezTo>
                    <a:pt x="142875" y="75248"/>
                    <a:pt x="27623" y="41910"/>
                    <a:pt x="4763" y="0"/>
                  </a:cubicBezTo>
                  <a:close/>
                </a:path>
              </a:pathLst>
            </a:custGeom>
            <a:solidFill>
              <a:schemeClr val="accent1">
                <a:lumMod val="50000"/>
              </a:schemeClr>
            </a:solidFill>
            <a:ln w="9525" cap="flat">
              <a:noFill/>
              <a:prstDash val="solid"/>
              <a:miter/>
            </a:ln>
          </p:spPr>
          <p:txBody>
            <a:bodyPr rtlCol="0" anchor="ctr"/>
            <a:lstStyle/>
            <a:p>
              <a:endParaRPr lang="en-US"/>
            </a:p>
          </p:txBody>
        </p:sp>
        <p:sp>
          <p:nvSpPr>
            <p:cNvPr id="14" name="Freeform: Shape 8">
              <a:extLst>
                <a:ext uri="{FF2B5EF4-FFF2-40B4-BE49-F238E27FC236}">
                  <a16:creationId xmlns:a16="http://schemas.microsoft.com/office/drawing/2014/main" xmlns="" id="{8898197E-F971-4EFE-9BEB-665D1473F328}"/>
                </a:ext>
              </a:extLst>
            </p:cNvPr>
            <p:cNvSpPr/>
            <p:nvPr/>
          </p:nvSpPr>
          <p:spPr>
            <a:xfrm>
              <a:off x="4667249" y="4642484"/>
              <a:ext cx="626745" cy="1282065"/>
            </a:xfrm>
            <a:custGeom>
              <a:avLst/>
              <a:gdLst>
                <a:gd name="connsiteX0" fmla="*/ 0 w 626745"/>
                <a:gd name="connsiteY0" fmla="*/ 14288 h 1282065"/>
                <a:gd name="connsiteX1" fmla="*/ 0 w 626745"/>
                <a:gd name="connsiteY1" fmla="*/ 1235392 h 1282065"/>
                <a:gd name="connsiteX2" fmla="*/ 46673 w 626745"/>
                <a:gd name="connsiteY2" fmla="*/ 1282065 h 1282065"/>
                <a:gd name="connsiteX3" fmla="*/ 580072 w 626745"/>
                <a:gd name="connsiteY3" fmla="*/ 1282065 h 1282065"/>
                <a:gd name="connsiteX4" fmla="*/ 626745 w 626745"/>
                <a:gd name="connsiteY4" fmla="*/ 1235392 h 1282065"/>
                <a:gd name="connsiteX5" fmla="*/ 626745 w 626745"/>
                <a:gd name="connsiteY5" fmla="*/ 0 h 1282065"/>
                <a:gd name="connsiteX6" fmla="*/ 0 w 626745"/>
                <a:gd name="connsiteY6" fmla="*/ 14288 h 1282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6745" h="1282065">
                  <a:moveTo>
                    <a:pt x="0" y="14288"/>
                  </a:moveTo>
                  <a:lnTo>
                    <a:pt x="0" y="1235392"/>
                  </a:lnTo>
                  <a:cubicBezTo>
                    <a:pt x="0" y="1261110"/>
                    <a:pt x="20955" y="1282065"/>
                    <a:pt x="46673" y="1282065"/>
                  </a:cubicBezTo>
                  <a:lnTo>
                    <a:pt x="580072" y="1282065"/>
                  </a:lnTo>
                  <a:cubicBezTo>
                    <a:pt x="605790" y="1282065"/>
                    <a:pt x="626745" y="1261110"/>
                    <a:pt x="626745" y="1235392"/>
                  </a:cubicBezTo>
                  <a:lnTo>
                    <a:pt x="626745" y="0"/>
                  </a:lnTo>
                  <a:cubicBezTo>
                    <a:pt x="407670" y="23813"/>
                    <a:pt x="196215" y="25718"/>
                    <a:pt x="0" y="14288"/>
                  </a:cubicBezTo>
                  <a:close/>
                </a:path>
              </a:pathLst>
            </a:custGeom>
            <a:solidFill>
              <a:schemeClr val="accent1">
                <a:lumMod val="50000"/>
              </a:schemeClr>
            </a:solidFill>
            <a:ln w="9525" cap="flat">
              <a:noFill/>
              <a:prstDash val="solid"/>
              <a:miter/>
            </a:ln>
          </p:spPr>
          <p:txBody>
            <a:bodyPr rtlCol="0" anchor="ctr"/>
            <a:lstStyle/>
            <a:p>
              <a:endParaRPr lang="en-US"/>
            </a:p>
          </p:txBody>
        </p:sp>
        <p:sp>
          <p:nvSpPr>
            <p:cNvPr id="15" name="Freeform: Shape 9">
              <a:extLst>
                <a:ext uri="{FF2B5EF4-FFF2-40B4-BE49-F238E27FC236}">
                  <a16:creationId xmlns:a16="http://schemas.microsoft.com/office/drawing/2014/main" xmlns="" id="{0DBBAC46-0ADB-4BB3-9236-2B750B6637EE}"/>
                </a:ext>
              </a:extLst>
            </p:cNvPr>
            <p:cNvSpPr/>
            <p:nvPr/>
          </p:nvSpPr>
          <p:spPr>
            <a:xfrm>
              <a:off x="5634037" y="4397692"/>
              <a:ext cx="626744" cy="1525905"/>
            </a:xfrm>
            <a:custGeom>
              <a:avLst/>
              <a:gdLst>
                <a:gd name="connsiteX0" fmla="*/ 0 w 626744"/>
                <a:gd name="connsiteY0" fmla="*/ 1479232 h 1525905"/>
                <a:gd name="connsiteX1" fmla="*/ 46672 w 626744"/>
                <a:gd name="connsiteY1" fmla="*/ 1525905 h 1525905"/>
                <a:gd name="connsiteX2" fmla="*/ 580072 w 626744"/>
                <a:gd name="connsiteY2" fmla="*/ 1525905 h 1525905"/>
                <a:gd name="connsiteX3" fmla="*/ 626745 w 626744"/>
                <a:gd name="connsiteY3" fmla="*/ 1479232 h 1525905"/>
                <a:gd name="connsiteX4" fmla="*/ 626745 w 626744"/>
                <a:gd name="connsiteY4" fmla="*/ 0 h 1525905"/>
                <a:gd name="connsiteX5" fmla="*/ 0 w 626744"/>
                <a:gd name="connsiteY5" fmla="*/ 193357 h 1525905"/>
                <a:gd name="connsiteX6" fmla="*/ 0 w 626744"/>
                <a:gd name="connsiteY6" fmla="*/ 1479232 h 152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6744" h="1525905">
                  <a:moveTo>
                    <a:pt x="0" y="1479232"/>
                  </a:moveTo>
                  <a:cubicBezTo>
                    <a:pt x="0" y="1504950"/>
                    <a:pt x="20955" y="1525905"/>
                    <a:pt x="46672" y="1525905"/>
                  </a:cubicBezTo>
                  <a:lnTo>
                    <a:pt x="580072" y="1525905"/>
                  </a:lnTo>
                  <a:cubicBezTo>
                    <a:pt x="605790" y="1525905"/>
                    <a:pt x="626745" y="1504950"/>
                    <a:pt x="626745" y="1479232"/>
                  </a:cubicBezTo>
                  <a:lnTo>
                    <a:pt x="626745" y="0"/>
                  </a:lnTo>
                  <a:cubicBezTo>
                    <a:pt x="418147" y="88582"/>
                    <a:pt x="207645" y="150495"/>
                    <a:pt x="0" y="193357"/>
                  </a:cubicBezTo>
                  <a:lnTo>
                    <a:pt x="0" y="1479232"/>
                  </a:lnTo>
                  <a:close/>
                </a:path>
              </a:pathLst>
            </a:custGeom>
            <a:solidFill>
              <a:schemeClr val="accent1">
                <a:lumMod val="50000"/>
              </a:schemeClr>
            </a:solidFill>
            <a:ln w="9525" cap="flat">
              <a:noFill/>
              <a:prstDash val="solid"/>
              <a:miter/>
            </a:ln>
          </p:spPr>
          <p:txBody>
            <a:bodyPr rtlCol="0" anchor="ctr"/>
            <a:lstStyle/>
            <a:p>
              <a:endParaRPr lang="en-US"/>
            </a:p>
          </p:txBody>
        </p:sp>
        <p:sp>
          <p:nvSpPr>
            <p:cNvPr id="16" name="Freeform: Shape 10">
              <a:extLst>
                <a:ext uri="{FF2B5EF4-FFF2-40B4-BE49-F238E27FC236}">
                  <a16:creationId xmlns:a16="http://schemas.microsoft.com/office/drawing/2014/main" xmlns="" id="{9145A855-1B5A-4315-B048-6F1EE21241E1}"/>
                </a:ext>
              </a:extLst>
            </p:cNvPr>
            <p:cNvSpPr/>
            <p:nvPr/>
          </p:nvSpPr>
          <p:spPr>
            <a:xfrm>
              <a:off x="6543674" y="3810952"/>
              <a:ext cx="626744" cy="2113597"/>
            </a:xfrm>
            <a:custGeom>
              <a:avLst/>
              <a:gdLst>
                <a:gd name="connsiteX0" fmla="*/ 0 w 626744"/>
                <a:gd name="connsiteY0" fmla="*/ 449580 h 2113597"/>
                <a:gd name="connsiteX1" fmla="*/ 0 w 626744"/>
                <a:gd name="connsiteY1" fmla="*/ 2066925 h 2113597"/>
                <a:gd name="connsiteX2" fmla="*/ 46672 w 626744"/>
                <a:gd name="connsiteY2" fmla="*/ 2113598 h 2113597"/>
                <a:gd name="connsiteX3" fmla="*/ 580072 w 626744"/>
                <a:gd name="connsiteY3" fmla="*/ 2113598 h 2113597"/>
                <a:gd name="connsiteX4" fmla="*/ 626745 w 626744"/>
                <a:gd name="connsiteY4" fmla="*/ 2066925 h 2113597"/>
                <a:gd name="connsiteX5" fmla="*/ 626745 w 626744"/>
                <a:gd name="connsiteY5" fmla="*/ 0 h 2113597"/>
                <a:gd name="connsiteX6" fmla="*/ 165735 w 626744"/>
                <a:gd name="connsiteY6" fmla="*/ 350520 h 2113597"/>
                <a:gd name="connsiteX7" fmla="*/ 0 w 626744"/>
                <a:gd name="connsiteY7" fmla="*/ 449580 h 2113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6744" h="2113597">
                  <a:moveTo>
                    <a:pt x="0" y="449580"/>
                  </a:moveTo>
                  <a:lnTo>
                    <a:pt x="0" y="2066925"/>
                  </a:lnTo>
                  <a:cubicBezTo>
                    <a:pt x="0" y="2092642"/>
                    <a:pt x="20955" y="2113598"/>
                    <a:pt x="46672" y="2113598"/>
                  </a:cubicBezTo>
                  <a:lnTo>
                    <a:pt x="580072" y="2113598"/>
                  </a:lnTo>
                  <a:cubicBezTo>
                    <a:pt x="605790" y="2113598"/>
                    <a:pt x="626745" y="2092642"/>
                    <a:pt x="626745" y="2066925"/>
                  </a:cubicBezTo>
                  <a:lnTo>
                    <a:pt x="626745" y="0"/>
                  </a:lnTo>
                  <a:cubicBezTo>
                    <a:pt x="493395" y="120967"/>
                    <a:pt x="340995" y="239078"/>
                    <a:pt x="165735" y="350520"/>
                  </a:cubicBezTo>
                  <a:cubicBezTo>
                    <a:pt x="110490" y="385763"/>
                    <a:pt x="55245" y="418147"/>
                    <a:pt x="0" y="449580"/>
                  </a:cubicBezTo>
                  <a:close/>
                </a:path>
              </a:pathLst>
            </a:custGeom>
            <a:solidFill>
              <a:schemeClr val="accent1">
                <a:lumMod val="50000"/>
              </a:schemeClr>
            </a:solidFill>
            <a:ln w="9525" cap="flat">
              <a:noFill/>
              <a:prstDash val="solid"/>
              <a:miter/>
            </a:ln>
          </p:spPr>
          <p:txBody>
            <a:bodyPr rtlCol="0" anchor="ctr"/>
            <a:lstStyle/>
            <a:p>
              <a:endParaRPr lang="en-US"/>
            </a:p>
          </p:txBody>
        </p:sp>
        <p:sp>
          <p:nvSpPr>
            <p:cNvPr id="17" name="Freeform: Shape 11">
              <a:extLst>
                <a:ext uri="{FF2B5EF4-FFF2-40B4-BE49-F238E27FC236}">
                  <a16:creationId xmlns:a16="http://schemas.microsoft.com/office/drawing/2014/main" xmlns="" id="{4A7BDC18-C475-461F-B9EF-CCA1A38A3C3A}"/>
                </a:ext>
              </a:extLst>
            </p:cNvPr>
            <p:cNvSpPr/>
            <p:nvPr/>
          </p:nvSpPr>
          <p:spPr>
            <a:xfrm>
              <a:off x="7481887" y="2153602"/>
              <a:ext cx="626744" cy="3769995"/>
            </a:xfrm>
            <a:custGeom>
              <a:avLst/>
              <a:gdLst>
                <a:gd name="connsiteX0" fmla="*/ 0 w 626744"/>
                <a:gd name="connsiteY0" fmla="*/ 3723323 h 3769995"/>
                <a:gd name="connsiteX1" fmla="*/ 46672 w 626744"/>
                <a:gd name="connsiteY1" fmla="*/ 3769995 h 3769995"/>
                <a:gd name="connsiteX2" fmla="*/ 580072 w 626744"/>
                <a:gd name="connsiteY2" fmla="*/ 3769995 h 3769995"/>
                <a:gd name="connsiteX3" fmla="*/ 626745 w 626744"/>
                <a:gd name="connsiteY3" fmla="*/ 3723323 h 3769995"/>
                <a:gd name="connsiteX4" fmla="*/ 626745 w 626744"/>
                <a:gd name="connsiteY4" fmla="*/ 0 h 3769995"/>
                <a:gd name="connsiteX5" fmla="*/ 608647 w 626744"/>
                <a:gd name="connsiteY5" fmla="*/ 9525 h 3769995"/>
                <a:gd name="connsiteX6" fmla="*/ 0 w 626744"/>
                <a:gd name="connsiteY6" fmla="*/ 1328738 h 3769995"/>
                <a:gd name="connsiteX7" fmla="*/ 0 w 626744"/>
                <a:gd name="connsiteY7" fmla="*/ 3723323 h 3769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6744" h="3769995">
                  <a:moveTo>
                    <a:pt x="0" y="3723323"/>
                  </a:moveTo>
                  <a:cubicBezTo>
                    <a:pt x="0" y="3749040"/>
                    <a:pt x="20955" y="3769995"/>
                    <a:pt x="46672" y="3769995"/>
                  </a:cubicBezTo>
                  <a:lnTo>
                    <a:pt x="580072" y="3769995"/>
                  </a:lnTo>
                  <a:cubicBezTo>
                    <a:pt x="605790" y="3769995"/>
                    <a:pt x="626745" y="3749040"/>
                    <a:pt x="626745" y="3723323"/>
                  </a:cubicBezTo>
                  <a:lnTo>
                    <a:pt x="626745" y="0"/>
                  </a:lnTo>
                  <a:lnTo>
                    <a:pt x="608647" y="9525"/>
                  </a:lnTo>
                  <a:cubicBezTo>
                    <a:pt x="548640" y="319088"/>
                    <a:pt x="389572" y="852488"/>
                    <a:pt x="0" y="1328738"/>
                  </a:cubicBezTo>
                  <a:lnTo>
                    <a:pt x="0" y="3723323"/>
                  </a:lnTo>
                  <a:close/>
                </a:path>
              </a:pathLst>
            </a:custGeom>
            <a:solidFill>
              <a:schemeClr val="accent1">
                <a:lumMod val="50000"/>
              </a:schemeClr>
            </a:solidFill>
            <a:ln w="9525" cap="flat">
              <a:noFill/>
              <a:prstDash val="solid"/>
              <a:miter/>
            </a:ln>
          </p:spPr>
          <p:txBody>
            <a:bodyPr rtlCol="0" anchor="ctr"/>
            <a:lstStyle/>
            <a:p>
              <a:endParaRPr lang="en-US"/>
            </a:p>
          </p:txBody>
        </p:sp>
      </p:grpSp>
      <p:sp>
        <p:nvSpPr>
          <p:cNvPr id="2" name="Rectangle 1"/>
          <p:cNvSpPr/>
          <p:nvPr/>
        </p:nvSpPr>
        <p:spPr>
          <a:xfrm>
            <a:off x="335098" y="1791076"/>
            <a:ext cx="5163025" cy="2677656"/>
          </a:xfrm>
          <a:prstGeom prst="rect">
            <a:avLst/>
          </a:prstGeom>
        </p:spPr>
        <p:txBody>
          <a:bodyPr wrap="square">
            <a:spAutoFit/>
          </a:bodyPr>
          <a:lstStyle/>
          <a:p>
            <a:pPr>
              <a:lnSpc>
                <a:spcPct val="150000"/>
              </a:lnSpc>
            </a:pPr>
            <a:r>
              <a:rPr lang="en-US" sz="2800"/>
              <a:t>Một bạn quen trên mạng xin số điện thoại và địa chỉ của em để gặp nhau nói chuyện? Em có nên cho không? Tại sao?</a:t>
            </a:r>
            <a:endParaRPr lang="en-US" sz="2800"/>
          </a:p>
        </p:txBody>
      </p:sp>
      <p:sp>
        <p:nvSpPr>
          <p:cNvPr id="6" name="TextBox 5"/>
          <p:cNvSpPr txBox="1"/>
          <p:nvPr/>
        </p:nvSpPr>
        <p:spPr>
          <a:xfrm>
            <a:off x="1609779" y="480646"/>
            <a:ext cx="2300630" cy="523220"/>
          </a:xfrm>
          <a:prstGeom prst="rect">
            <a:avLst/>
          </a:prstGeom>
          <a:noFill/>
        </p:spPr>
        <p:txBody>
          <a:bodyPr wrap="none" rtlCol="0">
            <a:spAutoFit/>
          </a:bodyPr>
          <a:lstStyle/>
          <a:p>
            <a:r>
              <a:rPr lang="en-US" sz="2800" b="1" u="sng" smtClean="0">
                <a:solidFill>
                  <a:srgbClr val="002060"/>
                </a:solidFill>
              </a:rPr>
              <a:t>THẢO LUẬN</a:t>
            </a:r>
            <a:endParaRPr lang="en-US" sz="2800" b="1" u="sng">
              <a:solidFill>
                <a:srgbClr val="002060"/>
              </a:solidFill>
            </a:endParaRPr>
          </a:p>
        </p:txBody>
      </p:sp>
      <p:sp>
        <p:nvSpPr>
          <p:cNvPr id="18" name="Rectangle 17"/>
          <p:cNvSpPr/>
          <p:nvPr/>
        </p:nvSpPr>
        <p:spPr>
          <a:xfrm>
            <a:off x="224914" y="1630083"/>
            <a:ext cx="5383391" cy="3323987"/>
          </a:xfrm>
          <a:prstGeom prst="rect">
            <a:avLst/>
          </a:prstGeom>
        </p:spPr>
        <p:txBody>
          <a:bodyPr wrap="square">
            <a:spAutoFit/>
          </a:bodyPr>
          <a:lstStyle/>
          <a:p>
            <a:pPr>
              <a:lnSpc>
                <a:spcPct val="150000"/>
              </a:lnSpc>
            </a:pPr>
            <a:r>
              <a:rPr lang="nl-NL" sz="2800">
                <a:solidFill>
                  <a:schemeClr val="bg1"/>
                </a:solidFill>
              </a:rPr>
              <a:t>Em không cho người quen trên mạng số điện thoại và địa chỉ của em. Không hẹn gặp người nói chuyện với người đó vì có thể gặp điều không hay.</a:t>
            </a:r>
            <a:endParaRPr lang="en-US" sz="2800">
              <a:solidFill>
                <a:schemeClr val="bg1"/>
              </a:solidFill>
            </a:endParaRPr>
          </a:p>
        </p:txBody>
      </p:sp>
    </p:spTree>
    <p:extLst>
      <p:ext uri="{BB962C8B-B14F-4D97-AF65-F5344CB8AC3E}">
        <p14:creationId xmlns:p14="http://schemas.microsoft.com/office/powerpoint/2010/main" val="2240491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2"/>
                                        </p:tgtEl>
                                        <p:attrNameLst>
                                          <p:attrName>ppt_x</p:attrName>
                                        </p:attrNameLst>
                                      </p:cBhvr>
                                      <p:tavLst>
                                        <p:tav tm="0">
                                          <p:val>
                                            <p:strVal val="ppt_x"/>
                                          </p:val>
                                        </p:tav>
                                        <p:tav tm="100000">
                                          <p:val>
                                            <p:strVal val="ppt_x"/>
                                          </p:val>
                                        </p:tav>
                                      </p:tavLst>
                                    </p:anim>
                                    <p:anim calcmode="lin" valueType="num">
                                      <p:cBhvr additive="base">
                                        <p:cTn id="12" dur="500"/>
                                        <p:tgtEl>
                                          <p:spTgt spid="2"/>
                                        </p:tgtEl>
                                        <p:attrNameLst>
                                          <p:attrName>ppt_y</p:attrName>
                                        </p:attrNameLst>
                                      </p:cBhvr>
                                      <p:tavLst>
                                        <p:tav tm="0">
                                          <p:val>
                                            <p:strVal val="ppt_y"/>
                                          </p:val>
                                        </p:tav>
                                        <p:tav tm="100000">
                                          <p:val>
                                            <p:strVal val="1+ppt_h/2"/>
                                          </p:val>
                                        </p:tav>
                                      </p:tavLst>
                                    </p:anim>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1000"/>
                                        <p:tgtEl>
                                          <p:spTgt spid="18"/>
                                        </p:tgtEl>
                                      </p:cBhvr>
                                    </p:animEffect>
                                    <p:anim calcmode="lin" valueType="num">
                                      <p:cBhvr>
                                        <p:cTn id="19" dur="1000" fill="hold"/>
                                        <p:tgtEl>
                                          <p:spTgt spid="18"/>
                                        </p:tgtEl>
                                        <p:attrNameLst>
                                          <p:attrName>ppt_x</p:attrName>
                                        </p:attrNameLst>
                                      </p:cBhvr>
                                      <p:tavLst>
                                        <p:tav tm="0">
                                          <p:val>
                                            <p:strVal val="#ppt_x"/>
                                          </p:val>
                                        </p:tav>
                                        <p:tav tm="100000">
                                          <p:val>
                                            <p:strVal val="#ppt_x"/>
                                          </p:val>
                                        </p:tav>
                                      </p:tavLst>
                                    </p:anim>
                                    <p:anim calcmode="lin" valueType="num">
                                      <p:cBhvr>
                                        <p:cTn id="2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735F7F3-C1B5-4B60-A00A-4EB618DDFB5A}"/>
              </a:ext>
            </a:extLst>
          </p:cNvPr>
          <p:cNvSpPr>
            <a:spLocks noGrp="1"/>
          </p:cNvSpPr>
          <p:nvPr>
            <p:ph type="body" sz="quarter" idx="10"/>
          </p:nvPr>
        </p:nvSpPr>
        <p:spPr>
          <a:xfrm>
            <a:off x="703386" y="902218"/>
            <a:ext cx="10208603" cy="724247"/>
          </a:xfrm>
        </p:spPr>
        <p:txBody>
          <a:bodyPr/>
          <a:lstStyle/>
          <a:p>
            <a:pPr>
              <a:lnSpc>
                <a:spcPct val="150000"/>
              </a:lnSpc>
            </a:pPr>
            <a:r>
              <a:rPr lang="en-US" sz="2800">
                <a:solidFill>
                  <a:srgbClr val="002060"/>
                </a:solidFill>
              </a:rPr>
              <a:t>Em được một bạn gửi qua mạng cho một số thông tin không tốt về một số bạn khách cùng lớp. Em có nên đăng lên mạng để mọi người cùng biết không?</a:t>
            </a:r>
            <a:endParaRPr lang="en-US" sz="2800" dirty="0">
              <a:solidFill>
                <a:srgbClr val="002060"/>
              </a:solidFill>
            </a:endParaRPr>
          </a:p>
        </p:txBody>
      </p:sp>
      <p:pic>
        <p:nvPicPr>
          <p:cNvPr id="39"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434725" y="3030046"/>
            <a:ext cx="3152537" cy="3181459"/>
          </a:xfrm>
          <a:prstGeom prst="rect">
            <a:avLst/>
          </a:prstGeom>
        </p:spPr>
      </p:pic>
      <p:sp>
        <p:nvSpPr>
          <p:cNvPr id="3" name="Rounded Rectangle 2"/>
          <p:cNvSpPr/>
          <p:nvPr/>
        </p:nvSpPr>
        <p:spPr>
          <a:xfrm>
            <a:off x="902677" y="257908"/>
            <a:ext cx="9835661" cy="209843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xmlns="" id="{16113FE8-EE1A-44E5-99A0-AC0CAA9F71E4}"/>
              </a:ext>
            </a:extLst>
          </p:cNvPr>
          <p:cNvGrpSpPr/>
          <p:nvPr/>
        </p:nvGrpSpPr>
        <p:grpSpPr>
          <a:xfrm rot="16200000">
            <a:off x="4009916" y="2884498"/>
            <a:ext cx="3563818" cy="3632910"/>
            <a:chOff x="4835817" y="1965690"/>
            <a:chExt cx="3600000" cy="1182334"/>
          </a:xfrm>
        </p:grpSpPr>
        <p:sp>
          <p:nvSpPr>
            <p:cNvPr id="44" name="Rounded Rectangle 12">
              <a:extLst>
                <a:ext uri="{FF2B5EF4-FFF2-40B4-BE49-F238E27FC236}">
                  <a16:creationId xmlns:a16="http://schemas.microsoft.com/office/drawing/2014/main" xmlns="" id="{12DD6978-418A-4C76-8781-F6335EA14645}"/>
                </a:ext>
              </a:extLst>
            </p:cNvPr>
            <p:cNvSpPr/>
            <p:nvPr/>
          </p:nvSpPr>
          <p:spPr>
            <a:xfrm rot="5400000" flipH="1">
              <a:off x="5992504" y="809004"/>
              <a:ext cx="1182333" cy="3495707"/>
            </a:xfrm>
            <a:prstGeom prst="roundRect">
              <a:avLst>
                <a:gd name="adj" fmla="val 608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5" name="Rounded Rectangle 8">
              <a:extLst>
                <a:ext uri="{FF2B5EF4-FFF2-40B4-BE49-F238E27FC236}">
                  <a16:creationId xmlns:a16="http://schemas.microsoft.com/office/drawing/2014/main" xmlns="" id="{C95EC77B-202E-4987-BAF1-9D63B1AE8578}"/>
                </a:ext>
              </a:extLst>
            </p:cNvPr>
            <p:cNvSpPr/>
            <p:nvPr/>
          </p:nvSpPr>
          <p:spPr>
            <a:xfrm rot="5400000" flipH="1">
              <a:off x="7368346" y="2080553"/>
              <a:ext cx="1182333" cy="952608"/>
            </a:xfrm>
            <a:custGeom>
              <a:avLst/>
              <a:gdLst/>
              <a:ahLst/>
              <a:cxnLst/>
              <a:rect l="l" t="t" r="r" b="b"/>
              <a:pathLst>
                <a:path w="1800200" h="581397">
                  <a:moveTo>
                    <a:pt x="109524" y="0"/>
                  </a:moveTo>
                  <a:lnTo>
                    <a:pt x="1690676" y="0"/>
                  </a:lnTo>
                  <a:cubicBezTo>
                    <a:pt x="1751164" y="0"/>
                    <a:pt x="1800200" y="49036"/>
                    <a:pt x="1800200" y="109524"/>
                  </a:cubicBezTo>
                  <a:lnTo>
                    <a:pt x="1800200" y="581397"/>
                  </a:lnTo>
                  <a:lnTo>
                    <a:pt x="0" y="581397"/>
                  </a:lnTo>
                  <a:lnTo>
                    <a:pt x="0" y="109524"/>
                  </a:lnTo>
                  <a:cubicBezTo>
                    <a:pt x="0" y="49036"/>
                    <a:pt x="49036" y="0"/>
                    <a:pt x="10952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b="1">
                <a:solidFill>
                  <a:srgbClr val="002060"/>
                </a:solidFill>
              </a:endParaRPr>
            </a:p>
          </p:txBody>
        </p:sp>
      </p:grpSp>
      <p:grpSp>
        <p:nvGrpSpPr>
          <p:cNvPr id="46" name="Group 45">
            <a:extLst>
              <a:ext uri="{FF2B5EF4-FFF2-40B4-BE49-F238E27FC236}">
                <a16:creationId xmlns:a16="http://schemas.microsoft.com/office/drawing/2014/main" xmlns="" id="{16113FE8-EE1A-44E5-99A0-AC0CAA9F71E4}"/>
              </a:ext>
            </a:extLst>
          </p:cNvPr>
          <p:cNvGrpSpPr/>
          <p:nvPr/>
        </p:nvGrpSpPr>
        <p:grpSpPr>
          <a:xfrm rot="16200000">
            <a:off x="8101269" y="2884498"/>
            <a:ext cx="3563818" cy="3632910"/>
            <a:chOff x="4835817" y="1965690"/>
            <a:chExt cx="3600000" cy="1182334"/>
          </a:xfrm>
        </p:grpSpPr>
        <p:sp>
          <p:nvSpPr>
            <p:cNvPr id="47" name="Rounded Rectangle 12">
              <a:extLst>
                <a:ext uri="{FF2B5EF4-FFF2-40B4-BE49-F238E27FC236}">
                  <a16:creationId xmlns:a16="http://schemas.microsoft.com/office/drawing/2014/main" xmlns="" id="{12DD6978-418A-4C76-8781-F6335EA14645}"/>
                </a:ext>
              </a:extLst>
            </p:cNvPr>
            <p:cNvSpPr/>
            <p:nvPr/>
          </p:nvSpPr>
          <p:spPr>
            <a:xfrm rot="5400000" flipH="1">
              <a:off x="5992504" y="809004"/>
              <a:ext cx="1182333" cy="3495707"/>
            </a:xfrm>
            <a:prstGeom prst="roundRect">
              <a:avLst>
                <a:gd name="adj" fmla="val 608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8" name="Rounded Rectangle 8">
              <a:extLst>
                <a:ext uri="{FF2B5EF4-FFF2-40B4-BE49-F238E27FC236}">
                  <a16:creationId xmlns:a16="http://schemas.microsoft.com/office/drawing/2014/main" xmlns="" id="{C95EC77B-202E-4987-BAF1-9D63B1AE8578}"/>
                </a:ext>
              </a:extLst>
            </p:cNvPr>
            <p:cNvSpPr/>
            <p:nvPr/>
          </p:nvSpPr>
          <p:spPr>
            <a:xfrm rot="5400000" flipH="1">
              <a:off x="7368346" y="2080553"/>
              <a:ext cx="1182333" cy="952608"/>
            </a:xfrm>
            <a:custGeom>
              <a:avLst/>
              <a:gdLst/>
              <a:ahLst/>
              <a:cxnLst/>
              <a:rect l="l" t="t" r="r" b="b"/>
              <a:pathLst>
                <a:path w="1800200" h="581397">
                  <a:moveTo>
                    <a:pt x="109524" y="0"/>
                  </a:moveTo>
                  <a:lnTo>
                    <a:pt x="1690676" y="0"/>
                  </a:lnTo>
                  <a:cubicBezTo>
                    <a:pt x="1751164" y="0"/>
                    <a:pt x="1800200" y="49036"/>
                    <a:pt x="1800200" y="109524"/>
                  </a:cubicBezTo>
                  <a:lnTo>
                    <a:pt x="1800200" y="581397"/>
                  </a:lnTo>
                  <a:lnTo>
                    <a:pt x="0" y="581397"/>
                  </a:lnTo>
                  <a:lnTo>
                    <a:pt x="0" y="109524"/>
                  </a:lnTo>
                  <a:cubicBezTo>
                    <a:pt x="0" y="49036"/>
                    <a:pt x="49036" y="0"/>
                    <a:pt x="10952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b="1">
                <a:solidFill>
                  <a:srgbClr val="002060"/>
                </a:solidFill>
              </a:endParaRPr>
            </a:p>
          </p:txBody>
        </p:sp>
      </p:grpSp>
      <p:sp>
        <p:nvSpPr>
          <p:cNvPr id="4" name="Rectangle 3"/>
          <p:cNvSpPr/>
          <p:nvPr/>
        </p:nvSpPr>
        <p:spPr>
          <a:xfrm>
            <a:off x="4096570" y="4006334"/>
            <a:ext cx="3267240" cy="1685846"/>
          </a:xfrm>
          <a:prstGeom prst="rect">
            <a:avLst/>
          </a:prstGeom>
        </p:spPr>
        <p:txBody>
          <a:bodyPr wrap="none">
            <a:spAutoFit/>
          </a:bodyPr>
          <a:lstStyle/>
          <a:p>
            <a:pPr algn="ctr">
              <a:lnSpc>
                <a:spcPct val="150000"/>
              </a:lnSpc>
            </a:pPr>
            <a:r>
              <a:rPr lang="nl-NL" sz="2400" smtClean="0">
                <a:solidFill>
                  <a:srgbClr val="002060"/>
                </a:solidFill>
              </a:rPr>
              <a:t>Không </a:t>
            </a:r>
            <a:r>
              <a:rPr lang="nl-NL" sz="2400">
                <a:solidFill>
                  <a:srgbClr val="002060"/>
                </a:solidFill>
              </a:rPr>
              <a:t>đăng tin </a:t>
            </a:r>
            <a:r>
              <a:rPr lang="nl-NL" sz="2400">
                <a:solidFill>
                  <a:srgbClr val="002060"/>
                </a:solidFill>
              </a:rPr>
              <a:t>không </a:t>
            </a:r>
            <a:endParaRPr lang="nl-NL" sz="2400" smtClean="0">
              <a:solidFill>
                <a:srgbClr val="002060"/>
              </a:solidFill>
            </a:endParaRPr>
          </a:p>
          <a:p>
            <a:pPr algn="ctr">
              <a:lnSpc>
                <a:spcPct val="150000"/>
              </a:lnSpc>
            </a:pPr>
            <a:r>
              <a:rPr lang="nl-NL" sz="2400" smtClean="0">
                <a:solidFill>
                  <a:srgbClr val="002060"/>
                </a:solidFill>
              </a:rPr>
              <a:t>tốt </a:t>
            </a:r>
            <a:r>
              <a:rPr lang="nl-NL" sz="2400">
                <a:solidFill>
                  <a:srgbClr val="002060"/>
                </a:solidFill>
              </a:rPr>
              <a:t>về bạn cùng </a:t>
            </a:r>
            <a:r>
              <a:rPr lang="nl-NL" sz="2400">
                <a:solidFill>
                  <a:srgbClr val="002060"/>
                </a:solidFill>
              </a:rPr>
              <a:t>lớp </a:t>
            </a:r>
            <a:endParaRPr lang="nl-NL" sz="2400" smtClean="0">
              <a:solidFill>
                <a:srgbClr val="002060"/>
              </a:solidFill>
            </a:endParaRPr>
          </a:p>
          <a:p>
            <a:pPr algn="ctr">
              <a:lnSpc>
                <a:spcPct val="150000"/>
              </a:lnSpc>
            </a:pPr>
            <a:r>
              <a:rPr lang="nl-NL" sz="2400" smtClean="0">
                <a:solidFill>
                  <a:srgbClr val="002060"/>
                </a:solidFill>
              </a:rPr>
              <a:t>trên </a:t>
            </a:r>
            <a:r>
              <a:rPr lang="nl-NL" sz="2400">
                <a:solidFill>
                  <a:srgbClr val="002060"/>
                </a:solidFill>
              </a:rPr>
              <a:t>mạng.</a:t>
            </a:r>
            <a:endParaRPr lang="en-US" sz="2400">
              <a:solidFill>
                <a:srgbClr val="002060"/>
              </a:solidFill>
            </a:endParaRPr>
          </a:p>
        </p:txBody>
      </p:sp>
      <p:sp>
        <p:nvSpPr>
          <p:cNvPr id="5" name="Rectangle 4"/>
          <p:cNvSpPr/>
          <p:nvPr/>
        </p:nvSpPr>
        <p:spPr>
          <a:xfrm>
            <a:off x="8253047" y="3982107"/>
            <a:ext cx="3341075" cy="2308324"/>
          </a:xfrm>
          <a:prstGeom prst="rect">
            <a:avLst/>
          </a:prstGeom>
        </p:spPr>
        <p:txBody>
          <a:bodyPr wrap="square">
            <a:spAutoFit/>
          </a:bodyPr>
          <a:lstStyle/>
          <a:p>
            <a:pPr algn="ctr">
              <a:lnSpc>
                <a:spcPct val="150000"/>
              </a:lnSpc>
            </a:pPr>
            <a:r>
              <a:rPr lang="nl-NL" sz="2400">
                <a:solidFill>
                  <a:srgbClr val="002060"/>
                </a:solidFill>
              </a:rPr>
              <a:t>T</a:t>
            </a:r>
            <a:r>
              <a:rPr lang="nl-NL" sz="2400" smtClean="0">
                <a:solidFill>
                  <a:srgbClr val="002060"/>
                </a:solidFill>
              </a:rPr>
              <a:t>ìm </a:t>
            </a:r>
            <a:r>
              <a:rPr lang="nl-NL" sz="2400">
                <a:solidFill>
                  <a:srgbClr val="002060"/>
                </a:solidFill>
              </a:rPr>
              <a:t>hiểu để biết </a:t>
            </a:r>
            <a:r>
              <a:rPr lang="nl-NL" sz="2400">
                <a:solidFill>
                  <a:srgbClr val="002060"/>
                </a:solidFill>
              </a:rPr>
              <a:t>thông </a:t>
            </a:r>
            <a:endParaRPr lang="nl-NL" sz="2400" smtClean="0">
              <a:solidFill>
                <a:srgbClr val="002060"/>
              </a:solidFill>
            </a:endParaRPr>
          </a:p>
          <a:p>
            <a:pPr algn="ctr">
              <a:lnSpc>
                <a:spcPct val="150000"/>
              </a:lnSpc>
            </a:pPr>
            <a:r>
              <a:rPr lang="nl-NL" sz="2400" smtClean="0">
                <a:solidFill>
                  <a:srgbClr val="002060"/>
                </a:solidFill>
              </a:rPr>
              <a:t>tin </a:t>
            </a:r>
            <a:r>
              <a:rPr lang="nl-NL" sz="2400">
                <a:solidFill>
                  <a:srgbClr val="002060"/>
                </a:solidFill>
              </a:rPr>
              <a:t>đó đúng hay sai </a:t>
            </a:r>
            <a:r>
              <a:rPr lang="nl-NL" sz="2400">
                <a:solidFill>
                  <a:srgbClr val="002060"/>
                </a:solidFill>
              </a:rPr>
              <a:t>và </a:t>
            </a:r>
            <a:endParaRPr lang="nl-NL" sz="2400" smtClean="0">
              <a:solidFill>
                <a:srgbClr val="002060"/>
              </a:solidFill>
            </a:endParaRPr>
          </a:p>
          <a:p>
            <a:pPr algn="ctr">
              <a:lnSpc>
                <a:spcPct val="150000"/>
              </a:lnSpc>
            </a:pPr>
            <a:r>
              <a:rPr lang="nl-NL" sz="2400" smtClean="0">
                <a:solidFill>
                  <a:srgbClr val="002060"/>
                </a:solidFill>
              </a:rPr>
              <a:t>có </a:t>
            </a:r>
            <a:r>
              <a:rPr lang="nl-NL" sz="2400">
                <a:solidFill>
                  <a:srgbClr val="002060"/>
                </a:solidFill>
              </a:rPr>
              <a:t>thể làm gì để </a:t>
            </a:r>
            <a:r>
              <a:rPr lang="nl-NL" sz="2400">
                <a:solidFill>
                  <a:srgbClr val="002060"/>
                </a:solidFill>
              </a:rPr>
              <a:t>giúp </a:t>
            </a:r>
            <a:endParaRPr lang="nl-NL" sz="2400" smtClean="0">
              <a:solidFill>
                <a:srgbClr val="002060"/>
              </a:solidFill>
            </a:endParaRPr>
          </a:p>
          <a:p>
            <a:pPr algn="ctr">
              <a:lnSpc>
                <a:spcPct val="150000"/>
              </a:lnSpc>
            </a:pPr>
            <a:r>
              <a:rPr lang="nl-NL" sz="2400" smtClean="0">
                <a:solidFill>
                  <a:srgbClr val="002060"/>
                </a:solidFill>
              </a:rPr>
              <a:t>đỡ </a:t>
            </a:r>
            <a:r>
              <a:rPr lang="nl-NL" sz="2400">
                <a:solidFill>
                  <a:srgbClr val="002060"/>
                </a:solidFill>
              </a:rPr>
              <a:t>bạn.</a:t>
            </a:r>
            <a:endParaRPr lang="en-US" sz="2400">
              <a:solidFill>
                <a:srgbClr val="002060"/>
              </a:solidFill>
            </a:endParaRPr>
          </a:p>
        </p:txBody>
      </p:sp>
    </p:spTree>
    <p:extLst>
      <p:ext uri="{BB962C8B-B14F-4D97-AF65-F5344CB8AC3E}">
        <p14:creationId xmlns:p14="http://schemas.microsoft.com/office/powerpoint/2010/main" val="84821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1000"/>
                                        <p:tgtEl>
                                          <p:spTgt spid="43"/>
                                        </p:tgtEl>
                                      </p:cBhvr>
                                    </p:animEffect>
                                    <p:anim calcmode="lin" valueType="num">
                                      <p:cBhvr>
                                        <p:cTn id="23" dur="1000" fill="hold"/>
                                        <p:tgtEl>
                                          <p:spTgt spid="43"/>
                                        </p:tgtEl>
                                        <p:attrNameLst>
                                          <p:attrName>ppt_x</p:attrName>
                                        </p:attrNameLst>
                                      </p:cBhvr>
                                      <p:tavLst>
                                        <p:tav tm="0">
                                          <p:val>
                                            <p:strVal val="#ppt_x"/>
                                          </p:val>
                                        </p:tav>
                                        <p:tav tm="100000">
                                          <p:val>
                                            <p:strVal val="#ppt_x"/>
                                          </p:val>
                                        </p:tav>
                                      </p:tavLst>
                                    </p:anim>
                                    <p:anim calcmode="lin" valueType="num">
                                      <p:cBhvr>
                                        <p:cTn id="24" dur="10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000"/>
                                        <p:tgtEl>
                                          <p:spTgt spid="46"/>
                                        </p:tgtEl>
                                      </p:cBhvr>
                                    </p:animEffect>
                                    <p:anim calcmode="lin" valueType="num">
                                      <p:cBhvr>
                                        <p:cTn id="28" dur="1000" fill="hold"/>
                                        <p:tgtEl>
                                          <p:spTgt spid="46"/>
                                        </p:tgtEl>
                                        <p:attrNameLst>
                                          <p:attrName>ppt_x</p:attrName>
                                        </p:attrNameLst>
                                      </p:cBhvr>
                                      <p:tavLst>
                                        <p:tav tm="0">
                                          <p:val>
                                            <p:strVal val="#ppt_x"/>
                                          </p:val>
                                        </p:tav>
                                        <p:tav tm="100000">
                                          <p:val>
                                            <p:strVal val="#ppt_x"/>
                                          </p:val>
                                        </p:tav>
                                      </p:tavLst>
                                    </p:anim>
                                    <p:anim calcmode="lin" valueType="num">
                                      <p:cBhvr>
                                        <p:cTn id="29"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barn(inVertical)">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barn(inVertical)">
                                      <p:cBhvr>
                                        <p:cTn id="3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animBg="1"/>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그룹 31">
            <a:extLst>
              <a:ext uri="{FF2B5EF4-FFF2-40B4-BE49-F238E27FC236}">
                <a16:creationId xmlns:a16="http://schemas.microsoft.com/office/drawing/2014/main" xmlns="" id="{9E8B28B0-934E-446D-BC92-331118921EF3}"/>
              </a:ext>
            </a:extLst>
          </p:cNvPr>
          <p:cNvGrpSpPr/>
          <p:nvPr/>
        </p:nvGrpSpPr>
        <p:grpSpPr>
          <a:xfrm>
            <a:off x="1377646" y="4876800"/>
            <a:ext cx="6894961" cy="1941446"/>
            <a:chOff x="701891" y="1416378"/>
            <a:chExt cx="7702455" cy="3281791"/>
          </a:xfrm>
        </p:grpSpPr>
        <p:sp>
          <p:nvSpPr>
            <p:cNvPr id="22" name="Rectangle 21">
              <a:extLst>
                <a:ext uri="{FF2B5EF4-FFF2-40B4-BE49-F238E27FC236}">
                  <a16:creationId xmlns:a16="http://schemas.microsoft.com/office/drawing/2014/main" xmlns="" id="{9C2A1F09-4AD9-41CE-BAD4-AE3F6F94C95F}"/>
                </a:ext>
              </a:extLst>
            </p:cNvPr>
            <p:cNvSpPr/>
            <p:nvPr/>
          </p:nvSpPr>
          <p:spPr>
            <a:xfrm>
              <a:off x="701891" y="3762065"/>
              <a:ext cx="2039997" cy="936104"/>
            </a:xfrm>
            <a:prstGeom prst="rect">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65000"/>
                    <a:lumOff val="35000"/>
                  </a:schemeClr>
                </a:solidFill>
              </a:endParaRPr>
            </a:p>
          </p:txBody>
        </p:sp>
        <p:sp>
          <p:nvSpPr>
            <p:cNvPr id="23" name="Freeform 22">
              <a:extLst>
                <a:ext uri="{FF2B5EF4-FFF2-40B4-BE49-F238E27FC236}">
                  <a16:creationId xmlns:a16="http://schemas.microsoft.com/office/drawing/2014/main" xmlns="" id="{66474C7A-4E12-44B1-80B9-EBA73B67710D}"/>
                </a:ext>
              </a:extLst>
            </p:cNvPr>
            <p:cNvSpPr/>
            <p:nvPr/>
          </p:nvSpPr>
          <p:spPr>
            <a:xfrm>
              <a:off x="2319100" y="3144156"/>
              <a:ext cx="422788" cy="1477813"/>
            </a:xfrm>
            <a:custGeom>
              <a:avLst/>
              <a:gdLst>
                <a:gd name="connsiteX0" fmla="*/ 0 w 405441"/>
                <a:gd name="connsiteY0" fmla="*/ 0 h 1449238"/>
                <a:gd name="connsiteX1" fmla="*/ 396815 w 405441"/>
                <a:gd name="connsiteY1" fmla="*/ 508958 h 1449238"/>
                <a:gd name="connsiteX2" fmla="*/ 405441 w 405441"/>
                <a:gd name="connsiteY2" fmla="*/ 1449238 h 1449238"/>
                <a:gd name="connsiteX3" fmla="*/ 34505 w 405441"/>
                <a:gd name="connsiteY3" fmla="*/ 940279 h 1449238"/>
                <a:gd name="connsiteX4" fmla="*/ 0 w 405441"/>
                <a:gd name="connsiteY4" fmla="*/ 0 h 1449238"/>
                <a:gd name="connsiteX0" fmla="*/ 0 w 405441"/>
                <a:gd name="connsiteY0" fmla="*/ 0 h 1449238"/>
                <a:gd name="connsiteX1" fmla="*/ 396815 w 405441"/>
                <a:gd name="connsiteY1" fmla="*/ 508958 h 1449238"/>
                <a:gd name="connsiteX2" fmla="*/ 405441 w 405441"/>
                <a:gd name="connsiteY2" fmla="*/ 1449238 h 1449238"/>
                <a:gd name="connsiteX3" fmla="*/ 8312 w 405441"/>
                <a:gd name="connsiteY3" fmla="*/ 918848 h 1449238"/>
                <a:gd name="connsiteX4" fmla="*/ 0 w 405441"/>
                <a:gd name="connsiteY4" fmla="*/ 0 h 1449238"/>
                <a:gd name="connsiteX0" fmla="*/ 0 w 405441"/>
                <a:gd name="connsiteY0" fmla="*/ 0 h 1449238"/>
                <a:gd name="connsiteX1" fmla="*/ 396815 w 405441"/>
                <a:gd name="connsiteY1" fmla="*/ 508958 h 1449238"/>
                <a:gd name="connsiteX2" fmla="*/ 405441 w 405441"/>
                <a:gd name="connsiteY2" fmla="*/ 1449238 h 1449238"/>
                <a:gd name="connsiteX3" fmla="*/ 3550 w 405441"/>
                <a:gd name="connsiteY3" fmla="*/ 904561 h 1449238"/>
                <a:gd name="connsiteX4" fmla="*/ 0 w 405441"/>
                <a:gd name="connsiteY4" fmla="*/ 0 h 1449238"/>
                <a:gd name="connsiteX0" fmla="*/ 0 w 405441"/>
                <a:gd name="connsiteY0" fmla="*/ 0 h 1449238"/>
                <a:gd name="connsiteX1" fmla="*/ 396815 w 405441"/>
                <a:gd name="connsiteY1" fmla="*/ 508958 h 1449238"/>
                <a:gd name="connsiteX2" fmla="*/ 405441 w 405441"/>
                <a:gd name="connsiteY2" fmla="*/ 1449238 h 1449238"/>
                <a:gd name="connsiteX3" fmla="*/ 3550 w 405441"/>
                <a:gd name="connsiteY3" fmla="*/ 916468 h 1449238"/>
                <a:gd name="connsiteX4" fmla="*/ 0 w 405441"/>
                <a:gd name="connsiteY4" fmla="*/ 0 h 1449238"/>
                <a:gd name="connsiteX0" fmla="*/ 4123 w 409564"/>
                <a:gd name="connsiteY0" fmla="*/ 0 h 1449238"/>
                <a:gd name="connsiteX1" fmla="*/ 400938 w 409564"/>
                <a:gd name="connsiteY1" fmla="*/ 508958 h 1449238"/>
                <a:gd name="connsiteX2" fmla="*/ 409564 w 409564"/>
                <a:gd name="connsiteY2" fmla="*/ 1449238 h 1449238"/>
                <a:gd name="connsiteX3" fmla="*/ 529 w 409564"/>
                <a:gd name="connsiteY3" fmla="*/ 909324 h 1449238"/>
                <a:gd name="connsiteX4" fmla="*/ 4123 w 409564"/>
                <a:gd name="connsiteY4" fmla="*/ 0 h 1449238"/>
                <a:gd name="connsiteX0" fmla="*/ 4123 w 409564"/>
                <a:gd name="connsiteY0" fmla="*/ 0 h 1463526"/>
                <a:gd name="connsiteX1" fmla="*/ 400938 w 409564"/>
                <a:gd name="connsiteY1" fmla="*/ 523246 h 1463526"/>
                <a:gd name="connsiteX2" fmla="*/ 409564 w 409564"/>
                <a:gd name="connsiteY2" fmla="*/ 1463526 h 1463526"/>
                <a:gd name="connsiteX3" fmla="*/ 529 w 409564"/>
                <a:gd name="connsiteY3" fmla="*/ 923612 h 1463526"/>
                <a:gd name="connsiteX4" fmla="*/ 4123 w 409564"/>
                <a:gd name="connsiteY4" fmla="*/ 0 h 1463526"/>
                <a:gd name="connsiteX0" fmla="*/ 4488 w 409929"/>
                <a:gd name="connsiteY0" fmla="*/ 0 h 1463526"/>
                <a:gd name="connsiteX1" fmla="*/ 401303 w 409929"/>
                <a:gd name="connsiteY1" fmla="*/ 523246 h 1463526"/>
                <a:gd name="connsiteX2" fmla="*/ 409929 w 409929"/>
                <a:gd name="connsiteY2" fmla="*/ 1463526 h 1463526"/>
                <a:gd name="connsiteX3" fmla="*/ 894 w 409929"/>
                <a:gd name="connsiteY3" fmla="*/ 923612 h 1463526"/>
                <a:gd name="connsiteX4" fmla="*/ 4488 w 409929"/>
                <a:gd name="connsiteY4" fmla="*/ 0 h 1463526"/>
                <a:gd name="connsiteX0" fmla="*/ 4488 w 430102"/>
                <a:gd name="connsiteY0" fmla="*/ 0 h 1463526"/>
                <a:gd name="connsiteX1" fmla="*/ 429878 w 430102"/>
                <a:gd name="connsiteY1" fmla="*/ 532771 h 1463526"/>
                <a:gd name="connsiteX2" fmla="*/ 409929 w 430102"/>
                <a:gd name="connsiteY2" fmla="*/ 1463526 h 1463526"/>
                <a:gd name="connsiteX3" fmla="*/ 894 w 430102"/>
                <a:gd name="connsiteY3" fmla="*/ 923612 h 1463526"/>
                <a:gd name="connsiteX4" fmla="*/ 4488 w 430102"/>
                <a:gd name="connsiteY4" fmla="*/ 0 h 1463526"/>
                <a:gd name="connsiteX0" fmla="*/ 4488 w 430450"/>
                <a:gd name="connsiteY0" fmla="*/ 0 h 1477813"/>
                <a:gd name="connsiteX1" fmla="*/ 429878 w 430450"/>
                <a:gd name="connsiteY1" fmla="*/ 532771 h 1477813"/>
                <a:gd name="connsiteX2" fmla="*/ 426598 w 430450"/>
                <a:gd name="connsiteY2" fmla="*/ 1477813 h 1477813"/>
                <a:gd name="connsiteX3" fmla="*/ 894 w 430450"/>
                <a:gd name="connsiteY3" fmla="*/ 923612 h 1477813"/>
                <a:gd name="connsiteX4" fmla="*/ 4488 w 430450"/>
                <a:gd name="connsiteY4" fmla="*/ 0 h 1477813"/>
                <a:gd name="connsiteX0" fmla="*/ 4488 w 426598"/>
                <a:gd name="connsiteY0" fmla="*/ 0 h 1477813"/>
                <a:gd name="connsiteX1" fmla="*/ 425115 w 426598"/>
                <a:gd name="connsiteY1" fmla="*/ 547059 h 1477813"/>
                <a:gd name="connsiteX2" fmla="*/ 426598 w 426598"/>
                <a:gd name="connsiteY2" fmla="*/ 1477813 h 1477813"/>
                <a:gd name="connsiteX3" fmla="*/ 894 w 426598"/>
                <a:gd name="connsiteY3" fmla="*/ 923612 h 1477813"/>
                <a:gd name="connsiteX4" fmla="*/ 4488 w 426598"/>
                <a:gd name="connsiteY4" fmla="*/ 0 h 1477813"/>
                <a:gd name="connsiteX0" fmla="*/ 4488 w 426598"/>
                <a:gd name="connsiteY0" fmla="*/ 0 h 1477813"/>
                <a:gd name="connsiteX1" fmla="*/ 425115 w 426598"/>
                <a:gd name="connsiteY1" fmla="*/ 547059 h 1477813"/>
                <a:gd name="connsiteX2" fmla="*/ 426598 w 426598"/>
                <a:gd name="connsiteY2" fmla="*/ 1477813 h 1477813"/>
                <a:gd name="connsiteX3" fmla="*/ 894 w 426598"/>
                <a:gd name="connsiteY3" fmla="*/ 923612 h 1477813"/>
                <a:gd name="connsiteX4" fmla="*/ 4488 w 426598"/>
                <a:gd name="connsiteY4" fmla="*/ 0 h 1477813"/>
                <a:gd name="connsiteX0" fmla="*/ 1250 w 423360"/>
                <a:gd name="connsiteY0" fmla="*/ 0 h 1477813"/>
                <a:gd name="connsiteX1" fmla="*/ 421877 w 423360"/>
                <a:gd name="connsiteY1" fmla="*/ 547059 h 1477813"/>
                <a:gd name="connsiteX2" fmla="*/ 423360 w 423360"/>
                <a:gd name="connsiteY2" fmla="*/ 1477813 h 1477813"/>
                <a:gd name="connsiteX3" fmla="*/ 2418 w 423360"/>
                <a:gd name="connsiteY3" fmla="*/ 928374 h 1477813"/>
                <a:gd name="connsiteX4" fmla="*/ 1250 w 423360"/>
                <a:gd name="connsiteY4" fmla="*/ 0 h 1477813"/>
                <a:gd name="connsiteX0" fmla="*/ 2576 w 424686"/>
                <a:gd name="connsiteY0" fmla="*/ 0 h 1477813"/>
                <a:gd name="connsiteX1" fmla="*/ 423203 w 424686"/>
                <a:gd name="connsiteY1" fmla="*/ 547059 h 1477813"/>
                <a:gd name="connsiteX2" fmla="*/ 424686 w 424686"/>
                <a:gd name="connsiteY2" fmla="*/ 1477813 h 1477813"/>
                <a:gd name="connsiteX3" fmla="*/ 1363 w 424686"/>
                <a:gd name="connsiteY3" fmla="*/ 937899 h 1477813"/>
                <a:gd name="connsiteX4" fmla="*/ 2576 w 424686"/>
                <a:gd name="connsiteY4" fmla="*/ 0 h 1477813"/>
                <a:gd name="connsiteX0" fmla="*/ 678 w 422788"/>
                <a:gd name="connsiteY0" fmla="*/ 0 h 1477813"/>
                <a:gd name="connsiteX1" fmla="*/ 421305 w 422788"/>
                <a:gd name="connsiteY1" fmla="*/ 547059 h 1477813"/>
                <a:gd name="connsiteX2" fmla="*/ 422788 w 422788"/>
                <a:gd name="connsiteY2" fmla="*/ 1477813 h 1477813"/>
                <a:gd name="connsiteX3" fmla="*/ 4228 w 422788"/>
                <a:gd name="connsiteY3" fmla="*/ 933137 h 1477813"/>
                <a:gd name="connsiteX4" fmla="*/ 678 w 422788"/>
                <a:gd name="connsiteY4" fmla="*/ 0 h 1477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788" h="1477813">
                  <a:moveTo>
                    <a:pt x="678" y="0"/>
                  </a:moveTo>
                  <a:lnTo>
                    <a:pt x="421305" y="547059"/>
                  </a:lnTo>
                  <a:cubicBezTo>
                    <a:pt x="419417" y="860486"/>
                    <a:pt x="419913" y="1164386"/>
                    <a:pt x="422788" y="1477813"/>
                  </a:cubicBezTo>
                  <a:lnTo>
                    <a:pt x="4228" y="933137"/>
                  </a:lnTo>
                  <a:cubicBezTo>
                    <a:pt x="1457" y="626854"/>
                    <a:pt x="-1314" y="311046"/>
                    <a:pt x="678" y="0"/>
                  </a:cubicBezTo>
                  <a:close/>
                </a:path>
              </a:pathLst>
            </a:custGeom>
            <a:solidFill>
              <a:schemeClr val="accent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65000"/>
                    <a:lumOff val="35000"/>
                  </a:schemeClr>
                </a:solidFill>
              </a:endParaRPr>
            </a:p>
          </p:txBody>
        </p:sp>
        <p:sp>
          <p:nvSpPr>
            <p:cNvPr id="24" name="Rectangle 23">
              <a:extLst>
                <a:ext uri="{FF2B5EF4-FFF2-40B4-BE49-F238E27FC236}">
                  <a16:creationId xmlns:a16="http://schemas.microsoft.com/office/drawing/2014/main" xmlns="" id="{E55ECA22-D1CF-44CF-BDE5-3BC45E4DA234}"/>
                </a:ext>
              </a:extLst>
            </p:cNvPr>
            <p:cNvSpPr/>
            <p:nvPr/>
          </p:nvSpPr>
          <p:spPr>
            <a:xfrm>
              <a:off x="2318566" y="3084211"/>
              <a:ext cx="2039997" cy="936104"/>
            </a:xfrm>
            <a:prstGeom prst="rect">
              <a:avLst/>
            </a:prstGeom>
            <a:solidFill>
              <a:schemeClr val="bg1"/>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65000"/>
                    <a:lumOff val="35000"/>
                  </a:schemeClr>
                </a:solidFill>
              </a:endParaRPr>
            </a:p>
          </p:txBody>
        </p:sp>
        <p:sp>
          <p:nvSpPr>
            <p:cNvPr id="25" name="Freeform 24">
              <a:extLst>
                <a:ext uri="{FF2B5EF4-FFF2-40B4-BE49-F238E27FC236}">
                  <a16:creationId xmlns:a16="http://schemas.microsoft.com/office/drawing/2014/main" xmlns="" id="{780F7353-FC82-4369-AC03-2F7B95354964}"/>
                </a:ext>
              </a:extLst>
            </p:cNvPr>
            <p:cNvSpPr/>
            <p:nvPr/>
          </p:nvSpPr>
          <p:spPr>
            <a:xfrm>
              <a:off x="3923988" y="2475840"/>
              <a:ext cx="422788" cy="1477813"/>
            </a:xfrm>
            <a:custGeom>
              <a:avLst/>
              <a:gdLst>
                <a:gd name="connsiteX0" fmla="*/ 0 w 405441"/>
                <a:gd name="connsiteY0" fmla="*/ 0 h 1449238"/>
                <a:gd name="connsiteX1" fmla="*/ 396815 w 405441"/>
                <a:gd name="connsiteY1" fmla="*/ 508958 h 1449238"/>
                <a:gd name="connsiteX2" fmla="*/ 405441 w 405441"/>
                <a:gd name="connsiteY2" fmla="*/ 1449238 h 1449238"/>
                <a:gd name="connsiteX3" fmla="*/ 34505 w 405441"/>
                <a:gd name="connsiteY3" fmla="*/ 940279 h 1449238"/>
                <a:gd name="connsiteX4" fmla="*/ 0 w 405441"/>
                <a:gd name="connsiteY4" fmla="*/ 0 h 1449238"/>
                <a:gd name="connsiteX0" fmla="*/ 0 w 405441"/>
                <a:gd name="connsiteY0" fmla="*/ 0 h 1449238"/>
                <a:gd name="connsiteX1" fmla="*/ 396815 w 405441"/>
                <a:gd name="connsiteY1" fmla="*/ 508958 h 1449238"/>
                <a:gd name="connsiteX2" fmla="*/ 405441 w 405441"/>
                <a:gd name="connsiteY2" fmla="*/ 1449238 h 1449238"/>
                <a:gd name="connsiteX3" fmla="*/ 8312 w 405441"/>
                <a:gd name="connsiteY3" fmla="*/ 918848 h 1449238"/>
                <a:gd name="connsiteX4" fmla="*/ 0 w 405441"/>
                <a:gd name="connsiteY4" fmla="*/ 0 h 1449238"/>
                <a:gd name="connsiteX0" fmla="*/ 0 w 405441"/>
                <a:gd name="connsiteY0" fmla="*/ 0 h 1449238"/>
                <a:gd name="connsiteX1" fmla="*/ 396815 w 405441"/>
                <a:gd name="connsiteY1" fmla="*/ 508958 h 1449238"/>
                <a:gd name="connsiteX2" fmla="*/ 405441 w 405441"/>
                <a:gd name="connsiteY2" fmla="*/ 1449238 h 1449238"/>
                <a:gd name="connsiteX3" fmla="*/ 3550 w 405441"/>
                <a:gd name="connsiteY3" fmla="*/ 904561 h 1449238"/>
                <a:gd name="connsiteX4" fmla="*/ 0 w 405441"/>
                <a:gd name="connsiteY4" fmla="*/ 0 h 1449238"/>
                <a:gd name="connsiteX0" fmla="*/ 0 w 405441"/>
                <a:gd name="connsiteY0" fmla="*/ 0 h 1449238"/>
                <a:gd name="connsiteX1" fmla="*/ 396815 w 405441"/>
                <a:gd name="connsiteY1" fmla="*/ 508958 h 1449238"/>
                <a:gd name="connsiteX2" fmla="*/ 405441 w 405441"/>
                <a:gd name="connsiteY2" fmla="*/ 1449238 h 1449238"/>
                <a:gd name="connsiteX3" fmla="*/ 3550 w 405441"/>
                <a:gd name="connsiteY3" fmla="*/ 916468 h 1449238"/>
                <a:gd name="connsiteX4" fmla="*/ 0 w 405441"/>
                <a:gd name="connsiteY4" fmla="*/ 0 h 1449238"/>
                <a:gd name="connsiteX0" fmla="*/ 4123 w 409564"/>
                <a:gd name="connsiteY0" fmla="*/ 0 h 1449238"/>
                <a:gd name="connsiteX1" fmla="*/ 400938 w 409564"/>
                <a:gd name="connsiteY1" fmla="*/ 508958 h 1449238"/>
                <a:gd name="connsiteX2" fmla="*/ 409564 w 409564"/>
                <a:gd name="connsiteY2" fmla="*/ 1449238 h 1449238"/>
                <a:gd name="connsiteX3" fmla="*/ 529 w 409564"/>
                <a:gd name="connsiteY3" fmla="*/ 909324 h 1449238"/>
                <a:gd name="connsiteX4" fmla="*/ 4123 w 409564"/>
                <a:gd name="connsiteY4" fmla="*/ 0 h 1449238"/>
                <a:gd name="connsiteX0" fmla="*/ 4123 w 409564"/>
                <a:gd name="connsiteY0" fmla="*/ 0 h 1463526"/>
                <a:gd name="connsiteX1" fmla="*/ 400938 w 409564"/>
                <a:gd name="connsiteY1" fmla="*/ 523246 h 1463526"/>
                <a:gd name="connsiteX2" fmla="*/ 409564 w 409564"/>
                <a:gd name="connsiteY2" fmla="*/ 1463526 h 1463526"/>
                <a:gd name="connsiteX3" fmla="*/ 529 w 409564"/>
                <a:gd name="connsiteY3" fmla="*/ 923612 h 1463526"/>
                <a:gd name="connsiteX4" fmla="*/ 4123 w 409564"/>
                <a:gd name="connsiteY4" fmla="*/ 0 h 1463526"/>
                <a:gd name="connsiteX0" fmla="*/ 4488 w 409929"/>
                <a:gd name="connsiteY0" fmla="*/ 0 h 1463526"/>
                <a:gd name="connsiteX1" fmla="*/ 401303 w 409929"/>
                <a:gd name="connsiteY1" fmla="*/ 523246 h 1463526"/>
                <a:gd name="connsiteX2" fmla="*/ 409929 w 409929"/>
                <a:gd name="connsiteY2" fmla="*/ 1463526 h 1463526"/>
                <a:gd name="connsiteX3" fmla="*/ 894 w 409929"/>
                <a:gd name="connsiteY3" fmla="*/ 923612 h 1463526"/>
                <a:gd name="connsiteX4" fmla="*/ 4488 w 409929"/>
                <a:gd name="connsiteY4" fmla="*/ 0 h 1463526"/>
                <a:gd name="connsiteX0" fmla="*/ 4488 w 430102"/>
                <a:gd name="connsiteY0" fmla="*/ 0 h 1463526"/>
                <a:gd name="connsiteX1" fmla="*/ 429878 w 430102"/>
                <a:gd name="connsiteY1" fmla="*/ 532771 h 1463526"/>
                <a:gd name="connsiteX2" fmla="*/ 409929 w 430102"/>
                <a:gd name="connsiteY2" fmla="*/ 1463526 h 1463526"/>
                <a:gd name="connsiteX3" fmla="*/ 894 w 430102"/>
                <a:gd name="connsiteY3" fmla="*/ 923612 h 1463526"/>
                <a:gd name="connsiteX4" fmla="*/ 4488 w 430102"/>
                <a:gd name="connsiteY4" fmla="*/ 0 h 1463526"/>
                <a:gd name="connsiteX0" fmla="*/ 4488 w 430450"/>
                <a:gd name="connsiteY0" fmla="*/ 0 h 1477813"/>
                <a:gd name="connsiteX1" fmla="*/ 429878 w 430450"/>
                <a:gd name="connsiteY1" fmla="*/ 532771 h 1477813"/>
                <a:gd name="connsiteX2" fmla="*/ 426598 w 430450"/>
                <a:gd name="connsiteY2" fmla="*/ 1477813 h 1477813"/>
                <a:gd name="connsiteX3" fmla="*/ 894 w 430450"/>
                <a:gd name="connsiteY3" fmla="*/ 923612 h 1477813"/>
                <a:gd name="connsiteX4" fmla="*/ 4488 w 430450"/>
                <a:gd name="connsiteY4" fmla="*/ 0 h 1477813"/>
                <a:gd name="connsiteX0" fmla="*/ 4488 w 426598"/>
                <a:gd name="connsiteY0" fmla="*/ 0 h 1477813"/>
                <a:gd name="connsiteX1" fmla="*/ 425115 w 426598"/>
                <a:gd name="connsiteY1" fmla="*/ 547059 h 1477813"/>
                <a:gd name="connsiteX2" fmla="*/ 426598 w 426598"/>
                <a:gd name="connsiteY2" fmla="*/ 1477813 h 1477813"/>
                <a:gd name="connsiteX3" fmla="*/ 894 w 426598"/>
                <a:gd name="connsiteY3" fmla="*/ 923612 h 1477813"/>
                <a:gd name="connsiteX4" fmla="*/ 4488 w 426598"/>
                <a:gd name="connsiteY4" fmla="*/ 0 h 1477813"/>
                <a:gd name="connsiteX0" fmla="*/ 4488 w 426598"/>
                <a:gd name="connsiteY0" fmla="*/ 0 h 1477813"/>
                <a:gd name="connsiteX1" fmla="*/ 425115 w 426598"/>
                <a:gd name="connsiteY1" fmla="*/ 547059 h 1477813"/>
                <a:gd name="connsiteX2" fmla="*/ 426598 w 426598"/>
                <a:gd name="connsiteY2" fmla="*/ 1477813 h 1477813"/>
                <a:gd name="connsiteX3" fmla="*/ 894 w 426598"/>
                <a:gd name="connsiteY3" fmla="*/ 923612 h 1477813"/>
                <a:gd name="connsiteX4" fmla="*/ 4488 w 426598"/>
                <a:gd name="connsiteY4" fmla="*/ 0 h 1477813"/>
                <a:gd name="connsiteX0" fmla="*/ 1250 w 423360"/>
                <a:gd name="connsiteY0" fmla="*/ 0 h 1477813"/>
                <a:gd name="connsiteX1" fmla="*/ 421877 w 423360"/>
                <a:gd name="connsiteY1" fmla="*/ 547059 h 1477813"/>
                <a:gd name="connsiteX2" fmla="*/ 423360 w 423360"/>
                <a:gd name="connsiteY2" fmla="*/ 1477813 h 1477813"/>
                <a:gd name="connsiteX3" fmla="*/ 2418 w 423360"/>
                <a:gd name="connsiteY3" fmla="*/ 928374 h 1477813"/>
                <a:gd name="connsiteX4" fmla="*/ 1250 w 423360"/>
                <a:gd name="connsiteY4" fmla="*/ 0 h 1477813"/>
                <a:gd name="connsiteX0" fmla="*/ 2576 w 424686"/>
                <a:gd name="connsiteY0" fmla="*/ 0 h 1477813"/>
                <a:gd name="connsiteX1" fmla="*/ 423203 w 424686"/>
                <a:gd name="connsiteY1" fmla="*/ 547059 h 1477813"/>
                <a:gd name="connsiteX2" fmla="*/ 424686 w 424686"/>
                <a:gd name="connsiteY2" fmla="*/ 1477813 h 1477813"/>
                <a:gd name="connsiteX3" fmla="*/ 1363 w 424686"/>
                <a:gd name="connsiteY3" fmla="*/ 937899 h 1477813"/>
                <a:gd name="connsiteX4" fmla="*/ 2576 w 424686"/>
                <a:gd name="connsiteY4" fmla="*/ 0 h 1477813"/>
                <a:gd name="connsiteX0" fmla="*/ 678 w 422788"/>
                <a:gd name="connsiteY0" fmla="*/ 0 h 1477813"/>
                <a:gd name="connsiteX1" fmla="*/ 421305 w 422788"/>
                <a:gd name="connsiteY1" fmla="*/ 547059 h 1477813"/>
                <a:gd name="connsiteX2" fmla="*/ 422788 w 422788"/>
                <a:gd name="connsiteY2" fmla="*/ 1477813 h 1477813"/>
                <a:gd name="connsiteX3" fmla="*/ 4228 w 422788"/>
                <a:gd name="connsiteY3" fmla="*/ 933137 h 1477813"/>
                <a:gd name="connsiteX4" fmla="*/ 678 w 422788"/>
                <a:gd name="connsiteY4" fmla="*/ 0 h 1477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788" h="1477813">
                  <a:moveTo>
                    <a:pt x="678" y="0"/>
                  </a:moveTo>
                  <a:lnTo>
                    <a:pt x="421305" y="547059"/>
                  </a:lnTo>
                  <a:cubicBezTo>
                    <a:pt x="419417" y="860486"/>
                    <a:pt x="419913" y="1164386"/>
                    <a:pt x="422788" y="1477813"/>
                  </a:cubicBezTo>
                  <a:lnTo>
                    <a:pt x="4228" y="933137"/>
                  </a:lnTo>
                  <a:cubicBezTo>
                    <a:pt x="1457" y="626854"/>
                    <a:pt x="-1314" y="311046"/>
                    <a:pt x="678" y="0"/>
                  </a:cubicBezTo>
                  <a:close/>
                </a:path>
              </a:pathLst>
            </a:custGeom>
            <a:solidFill>
              <a:schemeClr val="accent2"/>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65000"/>
                    <a:lumOff val="35000"/>
                  </a:schemeClr>
                </a:solidFill>
              </a:endParaRPr>
            </a:p>
          </p:txBody>
        </p:sp>
        <p:sp>
          <p:nvSpPr>
            <p:cNvPr id="26" name="Rectangle 25">
              <a:extLst>
                <a:ext uri="{FF2B5EF4-FFF2-40B4-BE49-F238E27FC236}">
                  <a16:creationId xmlns:a16="http://schemas.microsoft.com/office/drawing/2014/main" xmlns="" id="{D0FB2AD6-CCF0-4208-BE93-869FE3FDB2F2}"/>
                </a:ext>
              </a:extLst>
            </p:cNvPr>
            <p:cNvSpPr/>
            <p:nvPr/>
          </p:nvSpPr>
          <p:spPr>
            <a:xfrm>
              <a:off x="3911573" y="2408004"/>
              <a:ext cx="2039997" cy="936104"/>
            </a:xfrm>
            <a:prstGeom prst="rect">
              <a:avLst/>
            </a:prstGeom>
            <a:solidFill>
              <a:schemeClr val="bg1"/>
            </a:solid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65000"/>
                    <a:lumOff val="35000"/>
                  </a:schemeClr>
                </a:solidFill>
              </a:endParaRPr>
            </a:p>
          </p:txBody>
        </p:sp>
        <p:sp>
          <p:nvSpPr>
            <p:cNvPr id="27" name="Freeform 26">
              <a:extLst>
                <a:ext uri="{FF2B5EF4-FFF2-40B4-BE49-F238E27FC236}">
                  <a16:creationId xmlns:a16="http://schemas.microsoft.com/office/drawing/2014/main" xmlns="" id="{8A6DD837-99E8-4828-A82A-EBCE2F848695}"/>
                </a:ext>
              </a:extLst>
            </p:cNvPr>
            <p:cNvSpPr/>
            <p:nvPr/>
          </p:nvSpPr>
          <p:spPr>
            <a:xfrm>
              <a:off x="5532246" y="1747760"/>
              <a:ext cx="422788" cy="1477813"/>
            </a:xfrm>
            <a:custGeom>
              <a:avLst/>
              <a:gdLst>
                <a:gd name="connsiteX0" fmla="*/ 0 w 405441"/>
                <a:gd name="connsiteY0" fmla="*/ 0 h 1449238"/>
                <a:gd name="connsiteX1" fmla="*/ 396815 w 405441"/>
                <a:gd name="connsiteY1" fmla="*/ 508958 h 1449238"/>
                <a:gd name="connsiteX2" fmla="*/ 405441 w 405441"/>
                <a:gd name="connsiteY2" fmla="*/ 1449238 h 1449238"/>
                <a:gd name="connsiteX3" fmla="*/ 34505 w 405441"/>
                <a:gd name="connsiteY3" fmla="*/ 940279 h 1449238"/>
                <a:gd name="connsiteX4" fmla="*/ 0 w 405441"/>
                <a:gd name="connsiteY4" fmla="*/ 0 h 1449238"/>
                <a:gd name="connsiteX0" fmla="*/ 0 w 405441"/>
                <a:gd name="connsiteY0" fmla="*/ 0 h 1449238"/>
                <a:gd name="connsiteX1" fmla="*/ 396815 w 405441"/>
                <a:gd name="connsiteY1" fmla="*/ 508958 h 1449238"/>
                <a:gd name="connsiteX2" fmla="*/ 405441 w 405441"/>
                <a:gd name="connsiteY2" fmla="*/ 1449238 h 1449238"/>
                <a:gd name="connsiteX3" fmla="*/ 8312 w 405441"/>
                <a:gd name="connsiteY3" fmla="*/ 918848 h 1449238"/>
                <a:gd name="connsiteX4" fmla="*/ 0 w 405441"/>
                <a:gd name="connsiteY4" fmla="*/ 0 h 1449238"/>
                <a:gd name="connsiteX0" fmla="*/ 0 w 405441"/>
                <a:gd name="connsiteY0" fmla="*/ 0 h 1449238"/>
                <a:gd name="connsiteX1" fmla="*/ 396815 w 405441"/>
                <a:gd name="connsiteY1" fmla="*/ 508958 h 1449238"/>
                <a:gd name="connsiteX2" fmla="*/ 405441 w 405441"/>
                <a:gd name="connsiteY2" fmla="*/ 1449238 h 1449238"/>
                <a:gd name="connsiteX3" fmla="*/ 3550 w 405441"/>
                <a:gd name="connsiteY3" fmla="*/ 904561 h 1449238"/>
                <a:gd name="connsiteX4" fmla="*/ 0 w 405441"/>
                <a:gd name="connsiteY4" fmla="*/ 0 h 1449238"/>
                <a:gd name="connsiteX0" fmla="*/ 0 w 405441"/>
                <a:gd name="connsiteY0" fmla="*/ 0 h 1449238"/>
                <a:gd name="connsiteX1" fmla="*/ 396815 w 405441"/>
                <a:gd name="connsiteY1" fmla="*/ 508958 h 1449238"/>
                <a:gd name="connsiteX2" fmla="*/ 405441 w 405441"/>
                <a:gd name="connsiteY2" fmla="*/ 1449238 h 1449238"/>
                <a:gd name="connsiteX3" fmla="*/ 3550 w 405441"/>
                <a:gd name="connsiteY3" fmla="*/ 916468 h 1449238"/>
                <a:gd name="connsiteX4" fmla="*/ 0 w 405441"/>
                <a:gd name="connsiteY4" fmla="*/ 0 h 1449238"/>
                <a:gd name="connsiteX0" fmla="*/ 4123 w 409564"/>
                <a:gd name="connsiteY0" fmla="*/ 0 h 1449238"/>
                <a:gd name="connsiteX1" fmla="*/ 400938 w 409564"/>
                <a:gd name="connsiteY1" fmla="*/ 508958 h 1449238"/>
                <a:gd name="connsiteX2" fmla="*/ 409564 w 409564"/>
                <a:gd name="connsiteY2" fmla="*/ 1449238 h 1449238"/>
                <a:gd name="connsiteX3" fmla="*/ 529 w 409564"/>
                <a:gd name="connsiteY3" fmla="*/ 909324 h 1449238"/>
                <a:gd name="connsiteX4" fmla="*/ 4123 w 409564"/>
                <a:gd name="connsiteY4" fmla="*/ 0 h 1449238"/>
                <a:gd name="connsiteX0" fmla="*/ 4123 w 409564"/>
                <a:gd name="connsiteY0" fmla="*/ 0 h 1463526"/>
                <a:gd name="connsiteX1" fmla="*/ 400938 w 409564"/>
                <a:gd name="connsiteY1" fmla="*/ 523246 h 1463526"/>
                <a:gd name="connsiteX2" fmla="*/ 409564 w 409564"/>
                <a:gd name="connsiteY2" fmla="*/ 1463526 h 1463526"/>
                <a:gd name="connsiteX3" fmla="*/ 529 w 409564"/>
                <a:gd name="connsiteY3" fmla="*/ 923612 h 1463526"/>
                <a:gd name="connsiteX4" fmla="*/ 4123 w 409564"/>
                <a:gd name="connsiteY4" fmla="*/ 0 h 1463526"/>
                <a:gd name="connsiteX0" fmla="*/ 4488 w 409929"/>
                <a:gd name="connsiteY0" fmla="*/ 0 h 1463526"/>
                <a:gd name="connsiteX1" fmla="*/ 401303 w 409929"/>
                <a:gd name="connsiteY1" fmla="*/ 523246 h 1463526"/>
                <a:gd name="connsiteX2" fmla="*/ 409929 w 409929"/>
                <a:gd name="connsiteY2" fmla="*/ 1463526 h 1463526"/>
                <a:gd name="connsiteX3" fmla="*/ 894 w 409929"/>
                <a:gd name="connsiteY3" fmla="*/ 923612 h 1463526"/>
                <a:gd name="connsiteX4" fmla="*/ 4488 w 409929"/>
                <a:gd name="connsiteY4" fmla="*/ 0 h 1463526"/>
                <a:gd name="connsiteX0" fmla="*/ 4488 w 430102"/>
                <a:gd name="connsiteY0" fmla="*/ 0 h 1463526"/>
                <a:gd name="connsiteX1" fmla="*/ 429878 w 430102"/>
                <a:gd name="connsiteY1" fmla="*/ 532771 h 1463526"/>
                <a:gd name="connsiteX2" fmla="*/ 409929 w 430102"/>
                <a:gd name="connsiteY2" fmla="*/ 1463526 h 1463526"/>
                <a:gd name="connsiteX3" fmla="*/ 894 w 430102"/>
                <a:gd name="connsiteY3" fmla="*/ 923612 h 1463526"/>
                <a:gd name="connsiteX4" fmla="*/ 4488 w 430102"/>
                <a:gd name="connsiteY4" fmla="*/ 0 h 1463526"/>
                <a:gd name="connsiteX0" fmla="*/ 4488 w 430450"/>
                <a:gd name="connsiteY0" fmla="*/ 0 h 1477813"/>
                <a:gd name="connsiteX1" fmla="*/ 429878 w 430450"/>
                <a:gd name="connsiteY1" fmla="*/ 532771 h 1477813"/>
                <a:gd name="connsiteX2" fmla="*/ 426598 w 430450"/>
                <a:gd name="connsiteY2" fmla="*/ 1477813 h 1477813"/>
                <a:gd name="connsiteX3" fmla="*/ 894 w 430450"/>
                <a:gd name="connsiteY3" fmla="*/ 923612 h 1477813"/>
                <a:gd name="connsiteX4" fmla="*/ 4488 w 430450"/>
                <a:gd name="connsiteY4" fmla="*/ 0 h 1477813"/>
                <a:gd name="connsiteX0" fmla="*/ 4488 w 426598"/>
                <a:gd name="connsiteY0" fmla="*/ 0 h 1477813"/>
                <a:gd name="connsiteX1" fmla="*/ 425115 w 426598"/>
                <a:gd name="connsiteY1" fmla="*/ 547059 h 1477813"/>
                <a:gd name="connsiteX2" fmla="*/ 426598 w 426598"/>
                <a:gd name="connsiteY2" fmla="*/ 1477813 h 1477813"/>
                <a:gd name="connsiteX3" fmla="*/ 894 w 426598"/>
                <a:gd name="connsiteY3" fmla="*/ 923612 h 1477813"/>
                <a:gd name="connsiteX4" fmla="*/ 4488 w 426598"/>
                <a:gd name="connsiteY4" fmla="*/ 0 h 1477813"/>
                <a:gd name="connsiteX0" fmla="*/ 4488 w 426598"/>
                <a:gd name="connsiteY0" fmla="*/ 0 h 1477813"/>
                <a:gd name="connsiteX1" fmla="*/ 425115 w 426598"/>
                <a:gd name="connsiteY1" fmla="*/ 547059 h 1477813"/>
                <a:gd name="connsiteX2" fmla="*/ 426598 w 426598"/>
                <a:gd name="connsiteY2" fmla="*/ 1477813 h 1477813"/>
                <a:gd name="connsiteX3" fmla="*/ 894 w 426598"/>
                <a:gd name="connsiteY3" fmla="*/ 923612 h 1477813"/>
                <a:gd name="connsiteX4" fmla="*/ 4488 w 426598"/>
                <a:gd name="connsiteY4" fmla="*/ 0 h 1477813"/>
                <a:gd name="connsiteX0" fmla="*/ 1250 w 423360"/>
                <a:gd name="connsiteY0" fmla="*/ 0 h 1477813"/>
                <a:gd name="connsiteX1" fmla="*/ 421877 w 423360"/>
                <a:gd name="connsiteY1" fmla="*/ 547059 h 1477813"/>
                <a:gd name="connsiteX2" fmla="*/ 423360 w 423360"/>
                <a:gd name="connsiteY2" fmla="*/ 1477813 h 1477813"/>
                <a:gd name="connsiteX3" fmla="*/ 2418 w 423360"/>
                <a:gd name="connsiteY3" fmla="*/ 928374 h 1477813"/>
                <a:gd name="connsiteX4" fmla="*/ 1250 w 423360"/>
                <a:gd name="connsiteY4" fmla="*/ 0 h 1477813"/>
                <a:gd name="connsiteX0" fmla="*/ 2576 w 424686"/>
                <a:gd name="connsiteY0" fmla="*/ 0 h 1477813"/>
                <a:gd name="connsiteX1" fmla="*/ 423203 w 424686"/>
                <a:gd name="connsiteY1" fmla="*/ 547059 h 1477813"/>
                <a:gd name="connsiteX2" fmla="*/ 424686 w 424686"/>
                <a:gd name="connsiteY2" fmla="*/ 1477813 h 1477813"/>
                <a:gd name="connsiteX3" fmla="*/ 1363 w 424686"/>
                <a:gd name="connsiteY3" fmla="*/ 937899 h 1477813"/>
                <a:gd name="connsiteX4" fmla="*/ 2576 w 424686"/>
                <a:gd name="connsiteY4" fmla="*/ 0 h 1477813"/>
                <a:gd name="connsiteX0" fmla="*/ 678 w 422788"/>
                <a:gd name="connsiteY0" fmla="*/ 0 h 1477813"/>
                <a:gd name="connsiteX1" fmla="*/ 421305 w 422788"/>
                <a:gd name="connsiteY1" fmla="*/ 547059 h 1477813"/>
                <a:gd name="connsiteX2" fmla="*/ 422788 w 422788"/>
                <a:gd name="connsiteY2" fmla="*/ 1477813 h 1477813"/>
                <a:gd name="connsiteX3" fmla="*/ 4228 w 422788"/>
                <a:gd name="connsiteY3" fmla="*/ 933137 h 1477813"/>
                <a:gd name="connsiteX4" fmla="*/ 678 w 422788"/>
                <a:gd name="connsiteY4" fmla="*/ 0 h 1477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788" h="1477813">
                  <a:moveTo>
                    <a:pt x="678" y="0"/>
                  </a:moveTo>
                  <a:lnTo>
                    <a:pt x="421305" y="547059"/>
                  </a:lnTo>
                  <a:cubicBezTo>
                    <a:pt x="419417" y="860486"/>
                    <a:pt x="419913" y="1164386"/>
                    <a:pt x="422788" y="1477813"/>
                  </a:cubicBezTo>
                  <a:lnTo>
                    <a:pt x="4228" y="933137"/>
                  </a:lnTo>
                  <a:cubicBezTo>
                    <a:pt x="1457" y="626854"/>
                    <a:pt x="-1314" y="311046"/>
                    <a:pt x="678" y="0"/>
                  </a:cubicBezTo>
                  <a:close/>
                </a:path>
              </a:pathLst>
            </a:custGeom>
            <a:solidFill>
              <a:schemeClr val="accent3"/>
            </a:solid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65000"/>
                    <a:lumOff val="35000"/>
                  </a:schemeClr>
                </a:solidFill>
              </a:endParaRPr>
            </a:p>
          </p:txBody>
        </p:sp>
        <p:sp>
          <p:nvSpPr>
            <p:cNvPr id="28" name="Right Arrow 27">
              <a:extLst>
                <a:ext uri="{FF2B5EF4-FFF2-40B4-BE49-F238E27FC236}">
                  <a16:creationId xmlns:a16="http://schemas.microsoft.com/office/drawing/2014/main" xmlns="" id="{AA863E4A-0D8E-4418-8DAA-E9E94ACDCF23}"/>
                </a:ext>
              </a:extLst>
            </p:cNvPr>
            <p:cNvSpPr/>
            <p:nvPr/>
          </p:nvSpPr>
          <p:spPr>
            <a:xfrm>
              <a:off x="5520835" y="1416378"/>
              <a:ext cx="2883511" cy="1492744"/>
            </a:xfrm>
            <a:prstGeom prst="rightArrow">
              <a:avLst>
                <a:gd name="adj1" fmla="val 63870"/>
                <a:gd name="adj2" fmla="val 50000"/>
              </a:avLst>
            </a:prstGeom>
            <a:solidFill>
              <a:schemeClr val="bg1"/>
            </a:solid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65000"/>
                    <a:lumOff val="35000"/>
                  </a:schemeClr>
                </a:solidFill>
              </a:endParaRPr>
            </a:p>
          </p:txBody>
        </p:sp>
      </p:gr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650255" cy="5052646"/>
          </a:xfrm>
          <a:prstGeom prst="rect">
            <a:avLst/>
          </a:prstGeom>
        </p:spPr>
      </p:pic>
      <p:pic>
        <p:nvPicPr>
          <p:cNvPr id="3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9390184" y="4056184"/>
            <a:ext cx="2801815" cy="2801815"/>
          </a:xfrm>
          <a:prstGeom prst="rect">
            <a:avLst/>
          </a:prstGeom>
        </p:spPr>
      </p:pic>
    </p:spTree>
    <p:extLst>
      <p:ext uri="{BB962C8B-B14F-4D97-AF65-F5344CB8AC3E}">
        <p14:creationId xmlns:p14="http://schemas.microsoft.com/office/powerpoint/2010/main" val="184736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452217"/>
      </p:ext>
    </p:extLst>
  </p:cSld>
  <p:clrMapOvr>
    <a:masterClrMapping/>
  </p:clrMapOvr>
  <p:transition spd="slow">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xmlns="" id="{B7441A7C-6164-4767-B32A-9DA5E0DE3D75}"/>
              </a:ext>
            </a:extLst>
          </p:cNvPr>
          <p:cNvSpPr>
            <a:spLocks noGrp="1"/>
          </p:cNvSpPr>
          <p:nvPr>
            <p:ph type="body" sz="quarter" idx="12"/>
          </p:nvPr>
        </p:nvSpPr>
        <p:spPr>
          <a:xfrm>
            <a:off x="206298" y="632586"/>
            <a:ext cx="11573197" cy="724247"/>
          </a:xfrm>
        </p:spPr>
        <p:txBody>
          <a:bodyPr/>
          <a:lstStyle/>
          <a:p>
            <a:r>
              <a:rPr lang="en-US" sz="4000" b="1" smtClean="0"/>
              <a:t>LUYỆN TẬP</a:t>
            </a:r>
            <a:endParaRPr lang="en-US" sz="4000" b="1" dirty="0"/>
          </a:p>
        </p:txBody>
      </p:sp>
      <p:pic>
        <p:nvPicPr>
          <p:cNvPr id="14" name="Picture Placeholder 13"/>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4821" b="4821"/>
          <a:stretch>
            <a:fillRect/>
          </a:stretch>
        </p:blipFill>
        <p:spPr/>
      </p:pic>
      <p:pic>
        <p:nvPicPr>
          <p:cNvPr id="21" name="Picture Placeholder 20"/>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19880" b="19880"/>
          <a:stretch>
            <a:fillRect/>
          </a:stretch>
        </p:blipFill>
        <p:spPr/>
      </p:pic>
      <p:sp>
        <p:nvSpPr>
          <p:cNvPr id="18" name="Donut 24">
            <a:extLst>
              <a:ext uri="{FF2B5EF4-FFF2-40B4-BE49-F238E27FC236}">
                <a16:creationId xmlns:a16="http://schemas.microsoft.com/office/drawing/2014/main" xmlns="" id="{2358F6B7-5407-478C-BBCE-24DB33354B70}"/>
              </a:ext>
            </a:extLst>
          </p:cNvPr>
          <p:cNvSpPr/>
          <p:nvPr/>
        </p:nvSpPr>
        <p:spPr>
          <a:xfrm>
            <a:off x="2596649" y="4595447"/>
            <a:ext cx="1682273" cy="1256308"/>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20" name="Donut 24">
            <a:extLst>
              <a:ext uri="{FF2B5EF4-FFF2-40B4-BE49-F238E27FC236}">
                <a16:creationId xmlns:a16="http://schemas.microsoft.com/office/drawing/2014/main" xmlns="" id="{2358F6B7-5407-478C-BBCE-24DB33354B70}"/>
              </a:ext>
            </a:extLst>
          </p:cNvPr>
          <p:cNvSpPr/>
          <p:nvPr/>
        </p:nvSpPr>
        <p:spPr>
          <a:xfrm>
            <a:off x="7965818" y="4595447"/>
            <a:ext cx="1682273" cy="1256308"/>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grpSp>
        <p:nvGrpSpPr>
          <p:cNvPr id="22" name="Group 21">
            <a:extLst>
              <a:ext uri="{FF2B5EF4-FFF2-40B4-BE49-F238E27FC236}">
                <a16:creationId xmlns:a16="http://schemas.microsoft.com/office/drawing/2014/main" xmlns="" id="{67C3B68A-6BB5-4F3F-A8C2-36F7C3BDACA3}"/>
              </a:ext>
            </a:extLst>
          </p:cNvPr>
          <p:cNvGrpSpPr/>
          <p:nvPr/>
        </p:nvGrpSpPr>
        <p:grpSpPr>
          <a:xfrm>
            <a:off x="1196182" y="5502949"/>
            <a:ext cx="4824186" cy="2075693"/>
            <a:chOff x="626799" y="1189365"/>
            <a:chExt cx="9728271" cy="4085236"/>
          </a:xfrm>
          <a:solidFill>
            <a:schemeClr val="accent2">
              <a:lumMod val="60000"/>
              <a:lumOff val="40000"/>
            </a:schemeClr>
          </a:solidFill>
        </p:grpSpPr>
        <p:sp>
          <p:nvSpPr>
            <p:cNvPr id="23" name="Block Arc 22">
              <a:extLst>
                <a:ext uri="{FF2B5EF4-FFF2-40B4-BE49-F238E27FC236}">
                  <a16:creationId xmlns:a16="http://schemas.microsoft.com/office/drawing/2014/main" xmlns="" id="{5E1F90D7-BCFF-4855-9A36-462340F13131}"/>
                </a:ext>
              </a:extLst>
            </p:cNvPr>
            <p:cNvSpPr/>
            <p:nvPr/>
          </p:nvSpPr>
          <p:spPr>
            <a:xfrm>
              <a:off x="626799" y="1964398"/>
              <a:ext cx="1611302" cy="1611302"/>
            </a:xfrm>
            <a:prstGeom prst="blockArc">
              <a:avLst>
                <a:gd name="adj1" fmla="val 10800000"/>
                <a:gd name="adj2" fmla="val 21559414"/>
                <a:gd name="adj3" fmla="val 1265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endParaRPr>
            </a:p>
          </p:txBody>
        </p:sp>
        <p:sp>
          <p:nvSpPr>
            <p:cNvPr id="24" name="Block Arc 23">
              <a:extLst>
                <a:ext uri="{FF2B5EF4-FFF2-40B4-BE49-F238E27FC236}">
                  <a16:creationId xmlns:a16="http://schemas.microsoft.com/office/drawing/2014/main" xmlns="" id="{12016E91-4EEC-4AE3-9EE5-FB297FFEDB85}"/>
                </a:ext>
              </a:extLst>
            </p:cNvPr>
            <p:cNvSpPr/>
            <p:nvPr/>
          </p:nvSpPr>
          <p:spPr>
            <a:xfrm rot="10800000">
              <a:off x="2031008" y="1943795"/>
              <a:ext cx="1611302" cy="1611302"/>
            </a:xfrm>
            <a:prstGeom prst="blockArc">
              <a:avLst>
                <a:gd name="adj1" fmla="val 10800000"/>
                <a:gd name="adj2" fmla="val 21559414"/>
                <a:gd name="adj3" fmla="val 1265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25" name="Block Arc 24">
              <a:extLst>
                <a:ext uri="{FF2B5EF4-FFF2-40B4-BE49-F238E27FC236}">
                  <a16:creationId xmlns:a16="http://schemas.microsoft.com/office/drawing/2014/main" xmlns="" id="{24796825-9560-4673-BD9B-61F1F8EF05BB}"/>
                </a:ext>
              </a:extLst>
            </p:cNvPr>
            <p:cNvSpPr/>
            <p:nvPr/>
          </p:nvSpPr>
          <p:spPr>
            <a:xfrm>
              <a:off x="3439492" y="1957369"/>
              <a:ext cx="1611302" cy="1611302"/>
            </a:xfrm>
            <a:prstGeom prst="blockArc">
              <a:avLst>
                <a:gd name="adj1" fmla="val 10800000"/>
                <a:gd name="adj2" fmla="val 21559414"/>
                <a:gd name="adj3" fmla="val 1265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26" name="Block Arc 25">
              <a:extLst>
                <a:ext uri="{FF2B5EF4-FFF2-40B4-BE49-F238E27FC236}">
                  <a16:creationId xmlns:a16="http://schemas.microsoft.com/office/drawing/2014/main" xmlns="" id="{7D5AF8A6-312B-44E0-84F7-131385B0CA73}"/>
                </a:ext>
              </a:extLst>
            </p:cNvPr>
            <p:cNvSpPr/>
            <p:nvPr/>
          </p:nvSpPr>
          <p:spPr>
            <a:xfrm rot="10800000">
              <a:off x="4843701" y="1928554"/>
              <a:ext cx="1611302" cy="1611302"/>
            </a:xfrm>
            <a:prstGeom prst="blockArc">
              <a:avLst>
                <a:gd name="adj1" fmla="val 10800000"/>
                <a:gd name="adj2" fmla="val 21559414"/>
                <a:gd name="adj3" fmla="val 1265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27" name="Block Arc 26">
              <a:extLst>
                <a:ext uri="{FF2B5EF4-FFF2-40B4-BE49-F238E27FC236}">
                  <a16:creationId xmlns:a16="http://schemas.microsoft.com/office/drawing/2014/main" xmlns="" id="{95D14107-0D75-4F5A-BFBB-CD169D4DF661}"/>
                </a:ext>
              </a:extLst>
            </p:cNvPr>
            <p:cNvSpPr/>
            <p:nvPr/>
          </p:nvSpPr>
          <p:spPr>
            <a:xfrm>
              <a:off x="6252184" y="1942917"/>
              <a:ext cx="1611302" cy="1611302"/>
            </a:xfrm>
            <a:prstGeom prst="blockArc">
              <a:avLst>
                <a:gd name="adj1" fmla="val 10800000"/>
                <a:gd name="adj2" fmla="val 21559414"/>
                <a:gd name="adj3" fmla="val 1265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28" name="Block Arc 27">
              <a:extLst>
                <a:ext uri="{FF2B5EF4-FFF2-40B4-BE49-F238E27FC236}">
                  <a16:creationId xmlns:a16="http://schemas.microsoft.com/office/drawing/2014/main" xmlns="" id="{5A0A130E-765F-4B49-9EB3-33A362E0123F}"/>
                </a:ext>
              </a:extLst>
            </p:cNvPr>
            <p:cNvSpPr/>
            <p:nvPr/>
          </p:nvSpPr>
          <p:spPr>
            <a:xfrm rot="10800000">
              <a:off x="7656393" y="1900065"/>
              <a:ext cx="1611302" cy="1611302"/>
            </a:xfrm>
            <a:prstGeom prst="blockArc">
              <a:avLst>
                <a:gd name="adj1" fmla="val 10800000"/>
                <a:gd name="adj2" fmla="val 21559414"/>
                <a:gd name="adj3" fmla="val 1265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29" name="Rectangle 28">
              <a:extLst>
                <a:ext uri="{FF2B5EF4-FFF2-40B4-BE49-F238E27FC236}">
                  <a16:creationId xmlns:a16="http://schemas.microsoft.com/office/drawing/2014/main" xmlns="" id="{7DEC6A27-0530-459B-870A-18E5E6FA93D5}"/>
                </a:ext>
              </a:extLst>
            </p:cNvPr>
            <p:cNvSpPr/>
            <p:nvPr/>
          </p:nvSpPr>
          <p:spPr>
            <a:xfrm>
              <a:off x="626800" y="2752731"/>
              <a:ext cx="199411" cy="252187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0" name="Rectangle 18">
              <a:extLst>
                <a:ext uri="{FF2B5EF4-FFF2-40B4-BE49-F238E27FC236}">
                  <a16:creationId xmlns:a16="http://schemas.microsoft.com/office/drawing/2014/main" xmlns="" id="{E7D46B10-D5A7-476E-8438-F78982C017A0}"/>
                </a:ext>
              </a:extLst>
            </p:cNvPr>
            <p:cNvSpPr/>
            <p:nvPr/>
          </p:nvSpPr>
          <p:spPr>
            <a:xfrm>
              <a:off x="9064875" y="1275606"/>
              <a:ext cx="202820" cy="1528170"/>
            </a:xfrm>
            <a:custGeom>
              <a:avLst/>
              <a:gdLst/>
              <a:ahLst/>
              <a:cxnLst/>
              <a:rect l="l" t="t" r="r" b="b"/>
              <a:pathLst>
                <a:path w="180000" h="1528170">
                  <a:moveTo>
                    <a:pt x="0" y="0"/>
                  </a:moveTo>
                  <a:lnTo>
                    <a:pt x="180000" y="0"/>
                  </a:lnTo>
                  <a:lnTo>
                    <a:pt x="180000" y="1528170"/>
                  </a:lnTo>
                  <a:lnTo>
                    <a:pt x="0" y="152817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1" name="Rectangle 18">
              <a:extLst>
                <a:ext uri="{FF2B5EF4-FFF2-40B4-BE49-F238E27FC236}">
                  <a16:creationId xmlns:a16="http://schemas.microsoft.com/office/drawing/2014/main" xmlns="" id="{6F89C01F-36B8-4073-9A0D-69084564648C}"/>
                </a:ext>
              </a:extLst>
            </p:cNvPr>
            <p:cNvSpPr/>
            <p:nvPr/>
          </p:nvSpPr>
          <p:spPr>
            <a:xfrm rot="16200000">
              <a:off x="9630616" y="623623"/>
              <a:ext cx="158712" cy="1290196"/>
            </a:xfrm>
            <a:custGeom>
              <a:avLst/>
              <a:gdLst/>
              <a:ahLst/>
              <a:cxnLst/>
              <a:rect l="l" t="t" r="r" b="b"/>
              <a:pathLst>
                <a:path w="180000" h="579556">
                  <a:moveTo>
                    <a:pt x="0" y="579556"/>
                  </a:moveTo>
                  <a:lnTo>
                    <a:pt x="0" y="0"/>
                  </a:lnTo>
                  <a:lnTo>
                    <a:pt x="180000" y="0"/>
                  </a:lnTo>
                  <a:lnTo>
                    <a:pt x="180000" y="57955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grpSp>
        <p:nvGrpSpPr>
          <p:cNvPr id="32" name="Group 31">
            <a:extLst>
              <a:ext uri="{FF2B5EF4-FFF2-40B4-BE49-F238E27FC236}">
                <a16:creationId xmlns:a16="http://schemas.microsoft.com/office/drawing/2014/main" xmlns="" id="{67C3B68A-6BB5-4F3F-A8C2-36F7C3BDACA3}"/>
              </a:ext>
            </a:extLst>
          </p:cNvPr>
          <p:cNvGrpSpPr/>
          <p:nvPr/>
        </p:nvGrpSpPr>
        <p:grpSpPr>
          <a:xfrm flipH="1">
            <a:off x="6123690" y="5502949"/>
            <a:ext cx="4788309" cy="2075693"/>
            <a:chOff x="626799" y="1189365"/>
            <a:chExt cx="9728271" cy="4085236"/>
          </a:xfrm>
          <a:solidFill>
            <a:schemeClr val="accent2">
              <a:lumMod val="60000"/>
              <a:lumOff val="40000"/>
            </a:schemeClr>
          </a:solidFill>
        </p:grpSpPr>
        <p:sp>
          <p:nvSpPr>
            <p:cNvPr id="33" name="Block Arc 32">
              <a:extLst>
                <a:ext uri="{FF2B5EF4-FFF2-40B4-BE49-F238E27FC236}">
                  <a16:creationId xmlns:a16="http://schemas.microsoft.com/office/drawing/2014/main" xmlns="" id="{5E1F90D7-BCFF-4855-9A36-462340F13131}"/>
                </a:ext>
              </a:extLst>
            </p:cNvPr>
            <p:cNvSpPr/>
            <p:nvPr/>
          </p:nvSpPr>
          <p:spPr>
            <a:xfrm>
              <a:off x="626799" y="1964398"/>
              <a:ext cx="1611302" cy="1611302"/>
            </a:xfrm>
            <a:prstGeom prst="blockArc">
              <a:avLst>
                <a:gd name="adj1" fmla="val 10800000"/>
                <a:gd name="adj2" fmla="val 21559414"/>
                <a:gd name="adj3" fmla="val 1265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endParaRPr>
            </a:p>
          </p:txBody>
        </p:sp>
        <p:sp>
          <p:nvSpPr>
            <p:cNvPr id="34" name="Block Arc 33">
              <a:extLst>
                <a:ext uri="{FF2B5EF4-FFF2-40B4-BE49-F238E27FC236}">
                  <a16:creationId xmlns:a16="http://schemas.microsoft.com/office/drawing/2014/main" xmlns="" id="{12016E91-4EEC-4AE3-9EE5-FB297FFEDB85}"/>
                </a:ext>
              </a:extLst>
            </p:cNvPr>
            <p:cNvSpPr/>
            <p:nvPr/>
          </p:nvSpPr>
          <p:spPr>
            <a:xfrm rot="10800000">
              <a:off x="2031008" y="1943795"/>
              <a:ext cx="1611302" cy="1611302"/>
            </a:xfrm>
            <a:prstGeom prst="blockArc">
              <a:avLst>
                <a:gd name="adj1" fmla="val 10800000"/>
                <a:gd name="adj2" fmla="val 21559414"/>
                <a:gd name="adj3" fmla="val 1265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35" name="Block Arc 34">
              <a:extLst>
                <a:ext uri="{FF2B5EF4-FFF2-40B4-BE49-F238E27FC236}">
                  <a16:creationId xmlns:a16="http://schemas.microsoft.com/office/drawing/2014/main" xmlns="" id="{24796825-9560-4673-BD9B-61F1F8EF05BB}"/>
                </a:ext>
              </a:extLst>
            </p:cNvPr>
            <p:cNvSpPr/>
            <p:nvPr/>
          </p:nvSpPr>
          <p:spPr>
            <a:xfrm>
              <a:off x="3439492" y="1957369"/>
              <a:ext cx="1611302" cy="1611302"/>
            </a:xfrm>
            <a:prstGeom prst="blockArc">
              <a:avLst>
                <a:gd name="adj1" fmla="val 10800000"/>
                <a:gd name="adj2" fmla="val 21559414"/>
                <a:gd name="adj3" fmla="val 1265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36" name="Block Arc 35">
              <a:extLst>
                <a:ext uri="{FF2B5EF4-FFF2-40B4-BE49-F238E27FC236}">
                  <a16:creationId xmlns:a16="http://schemas.microsoft.com/office/drawing/2014/main" xmlns="" id="{7D5AF8A6-312B-44E0-84F7-131385B0CA73}"/>
                </a:ext>
              </a:extLst>
            </p:cNvPr>
            <p:cNvSpPr/>
            <p:nvPr/>
          </p:nvSpPr>
          <p:spPr>
            <a:xfrm rot="10800000">
              <a:off x="4843701" y="1928554"/>
              <a:ext cx="1611302" cy="1611302"/>
            </a:xfrm>
            <a:prstGeom prst="blockArc">
              <a:avLst>
                <a:gd name="adj1" fmla="val 10800000"/>
                <a:gd name="adj2" fmla="val 21559414"/>
                <a:gd name="adj3" fmla="val 1265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37" name="Block Arc 36">
              <a:extLst>
                <a:ext uri="{FF2B5EF4-FFF2-40B4-BE49-F238E27FC236}">
                  <a16:creationId xmlns:a16="http://schemas.microsoft.com/office/drawing/2014/main" xmlns="" id="{95D14107-0D75-4F5A-BFBB-CD169D4DF661}"/>
                </a:ext>
              </a:extLst>
            </p:cNvPr>
            <p:cNvSpPr/>
            <p:nvPr/>
          </p:nvSpPr>
          <p:spPr>
            <a:xfrm>
              <a:off x="6252184" y="1942917"/>
              <a:ext cx="1611302" cy="1611302"/>
            </a:xfrm>
            <a:prstGeom prst="blockArc">
              <a:avLst>
                <a:gd name="adj1" fmla="val 10800000"/>
                <a:gd name="adj2" fmla="val 21559414"/>
                <a:gd name="adj3" fmla="val 1265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38" name="Block Arc 37">
              <a:extLst>
                <a:ext uri="{FF2B5EF4-FFF2-40B4-BE49-F238E27FC236}">
                  <a16:creationId xmlns:a16="http://schemas.microsoft.com/office/drawing/2014/main" xmlns="" id="{5A0A130E-765F-4B49-9EB3-33A362E0123F}"/>
                </a:ext>
              </a:extLst>
            </p:cNvPr>
            <p:cNvSpPr/>
            <p:nvPr/>
          </p:nvSpPr>
          <p:spPr>
            <a:xfrm rot="10800000">
              <a:off x="7656393" y="1900065"/>
              <a:ext cx="1611302" cy="1611302"/>
            </a:xfrm>
            <a:prstGeom prst="blockArc">
              <a:avLst>
                <a:gd name="adj1" fmla="val 10800000"/>
                <a:gd name="adj2" fmla="val 21559414"/>
                <a:gd name="adj3" fmla="val 1265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39" name="Rectangle 38">
              <a:extLst>
                <a:ext uri="{FF2B5EF4-FFF2-40B4-BE49-F238E27FC236}">
                  <a16:creationId xmlns:a16="http://schemas.microsoft.com/office/drawing/2014/main" xmlns="" id="{7DEC6A27-0530-459B-870A-18E5E6FA93D5}"/>
                </a:ext>
              </a:extLst>
            </p:cNvPr>
            <p:cNvSpPr/>
            <p:nvPr/>
          </p:nvSpPr>
          <p:spPr>
            <a:xfrm>
              <a:off x="626800" y="2752731"/>
              <a:ext cx="199411" cy="252187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0" name="Rectangle 18">
              <a:extLst>
                <a:ext uri="{FF2B5EF4-FFF2-40B4-BE49-F238E27FC236}">
                  <a16:creationId xmlns:a16="http://schemas.microsoft.com/office/drawing/2014/main" xmlns="" id="{E7D46B10-D5A7-476E-8438-F78982C017A0}"/>
                </a:ext>
              </a:extLst>
            </p:cNvPr>
            <p:cNvSpPr/>
            <p:nvPr/>
          </p:nvSpPr>
          <p:spPr>
            <a:xfrm>
              <a:off x="9064875" y="1275606"/>
              <a:ext cx="202820" cy="1528170"/>
            </a:xfrm>
            <a:custGeom>
              <a:avLst/>
              <a:gdLst/>
              <a:ahLst/>
              <a:cxnLst/>
              <a:rect l="l" t="t" r="r" b="b"/>
              <a:pathLst>
                <a:path w="180000" h="1528170">
                  <a:moveTo>
                    <a:pt x="0" y="0"/>
                  </a:moveTo>
                  <a:lnTo>
                    <a:pt x="180000" y="0"/>
                  </a:lnTo>
                  <a:lnTo>
                    <a:pt x="180000" y="1528170"/>
                  </a:lnTo>
                  <a:lnTo>
                    <a:pt x="0" y="152817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1" name="Rectangle 18">
              <a:extLst>
                <a:ext uri="{FF2B5EF4-FFF2-40B4-BE49-F238E27FC236}">
                  <a16:creationId xmlns:a16="http://schemas.microsoft.com/office/drawing/2014/main" xmlns="" id="{6F89C01F-36B8-4073-9A0D-69084564648C}"/>
                </a:ext>
              </a:extLst>
            </p:cNvPr>
            <p:cNvSpPr/>
            <p:nvPr/>
          </p:nvSpPr>
          <p:spPr>
            <a:xfrm rot="16200000">
              <a:off x="9630616" y="623623"/>
              <a:ext cx="158712" cy="1290196"/>
            </a:xfrm>
            <a:custGeom>
              <a:avLst/>
              <a:gdLst/>
              <a:ahLst/>
              <a:cxnLst/>
              <a:rect l="l" t="t" r="r" b="b"/>
              <a:pathLst>
                <a:path w="180000" h="579556">
                  <a:moveTo>
                    <a:pt x="0" y="579556"/>
                  </a:moveTo>
                  <a:lnTo>
                    <a:pt x="0" y="0"/>
                  </a:lnTo>
                  <a:lnTo>
                    <a:pt x="180000" y="0"/>
                  </a:lnTo>
                  <a:lnTo>
                    <a:pt x="180000" y="57955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spTree>
    <p:extLst>
      <p:ext uri="{BB962C8B-B14F-4D97-AF65-F5344CB8AC3E}">
        <p14:creationId xmlns:p14="http://schemas.microsoft.com/office/powerpoint/2010/main" val="2473585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arn(inVertical)">
                                      <p:cBhvr>
                                        <p:cTn id="7"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735F7F3-C1B5-4B60-A00A-4EB618DDFB5A}"/>
              </a:ext>
            </a:extLst>
          </p:cNvPr>
          <p:cNvSpPr>
            <a:spLocks noGrp="1"/>
          </p:cNvSpPr>
          <p:nvPr>
            <p:ph type="body" sz="quarter" idx="10"/>
          </p:nvPr>
        </p:nvSpPr>
        <p:spPr>
          <a:xfrm>
            <a:off x="298991" y="398125"/>
            <a:ext cx="11573197" cy="724247"/>
          </a:xfrm>
        </p:spPr>
        <p:txBody>
          <a:bodyPr/>
          <a:lstStyle/>
          <a:p>
            <a:pPr>
              <a:lnSpc>
                <a:spcPct val="150000"/>
              </a:lnSpc>
            </a:pPr>
            <a:r>
              <a:rPr lang="en-US" sz="2800" b="1" smtClean="0">
                <a:solidFill>
                  <a:srgbClr val="002060"/>
                </a:solidFill>
              </a:rPr>
              <a:t>Câu 1</a:t>
            </a:r>
            <a:r>
              <a:rPr lang="en-US" sz="2800" smtClean="0">
                <a:solidFill>
                  <a:srgbClr val="002060"/>
                </a:solidFill>
              </a:rPr>
              <a:t>: </a:t>
            </a:r>
            <a:r>
              <a:rPr lang="vi-VN" sz="2800" smtClean="0">
                <a:solidFill>
                  <a:srgbClr val="002060"/>
                </a:solidFill>
              </a:rPr>
              <a:t>Em </a:t>
            </a:r>
            <a:r>
              <a:rPr lang="vi-VN" sz="2800">
                <a:solidFill>
                  <a:srgbClr val="002060"/>
                </a:solidFill>
              </a:rPr>
              <a:t>nên làm gì với các mật khẩu dùng trên mạng của mình?</a:t>
            </a:r>
            <a:endParaRPr lang="vi-VN" sz="2800">
              <a:solidFill>
                <a:srgbClr val="002060"/>
              </a:solidFill>
            </a:endParaRPr>
          </a:p>
        </p:txBody>
      </p:sp>
      <p:grpSp>
        <p:nvGrpSpPr>
          <p:cNvPr id="3" name="Group 2">
            <a:extLst>
              <a:ext uri="{FF2B5EF4-FFF2-40B4-BE49-F238E27FC236}">
                <a16:creationId xmlns:a16="http://schemas.microsoft.com/office/drawing/2014/main" xmlns="" id="{2F514B0A-2668-47CE-9439-5869471409DD}"/>
              </a:ext>
            </a:extLst>
          </p:cNvPr>
          <p:cNvGrpSpPr/>
          <p:nvPr/>
        </p:nvGrpSpPr>
        <p:grpSpPr>
          <a:xfrm>
            <a:off x="4528038" y="2373124"/>
            <a:ext cx="3112682" cy="3110046"/>
            <a:chOff x="3213373" y="2511946"/>
            <a:chExt cx="2694012" cy="2691730"/>
          </a:xfrm>
        </p:grpSpPr>
        <p:sp>
          <p:nvSpPr>
            <p:cNvPr id="4" name="Rectangle 62">
              <a:extLst>
                <a:ext uri="{FF2B5EF4-FFF2-40B4-BE49-F238E27FC236}">
                  <a16:creationId xmlns:a16="http://schemas.microsoft.com/office/drawing/2014/main" xmlns="" id="{B2BF554A-9152-4BB2-B346-876A81883FD1}"/>
                </a:ext>
              </a:extLst>
            </p:cNvPr>
            <p:cNvSpPr/>
            <p:nvPr/>
          </p:nvSpPr>
          <p:spPr>
            <a:xfrm rot="2700000">
              <a:off x="4137637" y="4291751"/>
              <a:ext cx="555155" cy="128311"/>
            </a:xfrm>
            <a:custGeom>
              <a:avLst/>
              <a:gdLst/>
              <a:ahLst/>
              <a:cxnLst/>
              <a:rect l="l" t="t" r="r" b="b"/>
              <a:pathLst>
                <a:path w="555155" h="128311">
                  <a:moveTo>
                    <a:pt x="1" y="0"/>
                  </a:moveTo>
                  <a:lnTo>
                    <a:pt x="555155" y="0"/>
                  </a:lnTo>
                  <a:lnTo>
                    <a:pt x="555155" y="128311"/>
                  </a:lnTo>
                  <a:lnTo>
                    <a:pt x="0" y="128311"/>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5" name="Oval 4">
              <a:extLst>
                <a:ext uri="{FF2B5EF4-FFF2-40B4-BE49-F238E27FC236}">
                  <a16:creationId xmlns:a16="http://schemas.microsoft.com/office/drawing/2014/main" xmlns="" id="{95574976-2FF5-4214-80B4-8DF989EA42EE}"/>
                </a:ext>
              </a:extLst>
            </p:cNvPr>
            <p:cNvSpPr/>
            <p:nvPr/>
          </p:nvSpPr>
          <p:spPr>
            <a:xfrm>
              <a:off x="4093375" y="4267572"/>
              <a:ext cx="936104" cy="936104"/>
            </a:xfrm>
            <a:prstGeom prst="ellipse">
              <a:avLst/>
            </a:prstGeom>
            <a:noFill/>
            <a:ln w="155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6" name="Rectangle 5">
              <a:extLst>
                <a:ext uri="{FF2B5EF4-FFF2-40B4-BE49-F238E27FC236}">
                  <a16:creationId xmlns:a16="http://schemas.microsoft.com/office/drawing/2014/main" xmlns="" id="{D636C263-93DB-4B52-9629-A6E3B50CD5DC}"/>
                </a:ext>
              </a:extLst>
            </p:cNvPr>
            <p:cNvSpPr/>
            <p:nvPr/>
          </p:nvSpPr>
          <p:spPr>
            <a:xfrm rot="8100000">
              <a:off x="4371502" y="4118918"/>
              <a:ext cx="1044000" cy="12831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7" name="Oval 6">
              <a:extLst>
                <a:ext uri="{FF2B5EF4-FFF2-40B4-BE49-F238E27FC236}">
                  <a16:creationId xmlns:a16="http://schemas.microsoft.com/office/drawing/2014/main" xmlns="" id="{0C682BB9-417C-462F-9269-D03D2ABC208A}"/>
                </a:ext>
              </a:extLst>
            </p:cNvPr>
            <p:cNvSpPr/>
            <p:nvPr/>
          </p:nvSpPr>
          <p:spPr>
            <a:xfrm>
              <a:off x="4971281" y="3388618"/>
              <a:ext cx="936104" cy="936104"/>
            </a:xfrm>
            <a:prstGeom prst="ellipse">
              <a:avLst/>
            </a:prstGeom>
            <a:noFill/>
            <a:ln w="155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Rectangle 7">
              <a:extLst>
                <a:ext uri="{FF2B5EF4-FFF2-40B4-BE49-F238E27FC236}">
                  <a16:creationId xmlns:a16="http://schemas.microsoft.com/office/drawing/2014/main" xmlns="" id="{9C6B8F5E-D055-462A-A48D-E3D28CDDCBF8}"/>
                </a:ext>
              </a:extLst>
            </p:cNvPr>
            <p:cNvSpPr/>
            <p:nvPr/>
          </p:nvSpPr>
          <p:spPr>
            <a:xfrm rot="2700000">
              <a:off x="4371501" y="3469132"/>
              <a:ext cx="1044000" cy="12831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9" name="Oval 8">
              <a:extLst>
                <a:ext uri="{FF2B5EF4-FFF2-40B4-BE49-F238E27FC236}">
                  <a16:creationId xmlns:a16="http://schemas.microsoft.com/office/drawing/2014/main" xmlns="" id="{0F3F13CC-7059-4B08-8186-83DB03C62639}"/>
                </a:ext>
              </a:extLst>
            </p:cNvPr>
            <p:cNvSpPr/>
            <p:nvPr/>
          </p:nvSpPr>
          <p:spPr>
            <a:xfrm>
              <a:off x="4093375" y="2511946"/>
              <a:ext cx="936104" cy="936104"/>
            </a:xfrm>
            <a:prstGeom prst="ellipse">
              <a:avLst/>
            </a:prstGeom>
            <a:noFill/>
            <a:ln w="155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0" name="Rectangle 9">
              <a:extLst>
                <a:ext uri="{FF2B5EF4-FFF2-40B4-BE49-F238E27FC236}">
                  <a16:creationId xmlns:a16="http://schemas.microsoft.com/office/drawing/2014/main" xmlns="" id="{2DD29116-474C-4F31-BD7E-A98D6765E286}"/>
                </a:ext>
              </a:extLst>
            </p:cNvPr>
            <p:cNvSpPr/>
            <p:nvPr/>
          </p:nvSpPr>
          <p:spPr>
            <a:xfrm rot="18900000">
              <a:off x="3719246" y="3469133"/>
              <a:ext cx="1044000" cy="12831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1" name="Oval 10">
              <a:extLst>
                <a:ext uri="{FF2B5EF4-FFF2-40B4-BE49-F238E27FC236}">
                  <a16:creationId xmlns:a16="http://schemas.microsoft.com/office/drawing/2014/main" xmlns="" id="{6F906957-7A9A-4F9C-A078-858DB72E637E}"/>
                </a:ext>
              </a:extLst>
            </p:cNvPr>
            <p:cNvSpPr/>
            <p:nvPr/>
          </p:nvSpPr>
          <p:spPr>
            <a:xfrm>
              <a:off x="3213373" y="3388618"/>
              <a:ext cx="936104" cy="936104"/>
            </a:xfrm>
            <a:prstGeom prst="ellipse">
              <a:avLst/>
            </a:prstGeom>
            <a:noFill/>
            <a:ln w="155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2" name="Rectangle 63">
              <a:extLst>
                <a:ext uri="{FF2B5EF4-FFF2-40B4-BE49-F238E27FC236}">
                  <a16:creationId xmlns:a16="http://schemas.microsoft.com/office/drawing/2014/main" xmlns="" id="{03AD236E-C9A3-4871-91CC-A36C205221FD}"/>
                </a:ext>
              </a:extLst>
            </p:cNvPr>
            <p:cNvSpPr/>
            <p:nvPr/>
          </p:nvSpPr>
          <p:spPr>
            <a:xfrm rot="2700000">
              <a:off x="3803605" y="3928939"/>
              <a:ext cx="500477" cy="128311"/>
            </a:xfrm>
            <a:custGeom>
              <a:avLst/>
              <a:gdLst/>
              <a:ahLst/>
              <a:cxnLst/>
              <a:rect l="l" t="t" r="r" b="b"/>
              <a:pathLst>
                <a:path w="500477" h="128311">
                  <a:moveTo>
                    <a:pt x="0" y="0"/>
                  </a:moveTo>
                  <a:lnTo>
                    <a:pt x="500477" y="0"/>
                  </a:lnTo>
                  <a:lnTo>
                    <a:pt x="500477" y="128311"/>
                  </a:lnTo>
                  <a:lnTo>
                    <a:pt x="0" y="128311"/>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sp>
        <p:nvSpPr>
          <p:cNvPr id="13" name="TextBox 12">
            <a:extLst>
              <a:ext uri="{FF2B5EF4-FFF2-40B4-BE49-F238E27FC236}">
                <a16:creationId xmlns:a16="http://schemas.microsoft.com/office/drawing/2014/main" xmlns="" id="{4EC4DBE7-3411-4E82-B5BE-F2A1AA4CBABE}"/>
              </a:ext>
            </a:extLst>
          </p:cNvPr>
          <p:cNvSpPr txBox="1"/>
          <p:nvPr/>
        </p:nvSpPr>
        <p:spPr>
          <a:xfrm>
            <a:off x="5855293" y="2515085"/>
            <a:ext cx="489600" cy="553998"/>
          </a:xfrm>
          <a:prstGeom prst="rect">
            <a:avLst/>
          </a:prstGeom>
          <a:noFill/>
        </p:spPr>
        <p:txBody>
          <a:bodyPr wrap="square" lIns="0" tIns="0" rIns="0" bIns="0" rtlCol="0">
            <a:spAutoFit/>
          </a:bodyPr>
          <a:lstStyle/>
          <a:p>
            <a:pPr algn="ctr"/>
            <a:r>
              <a:rPr lang="en-US" altLang="ko-KR" sz="3600" b="1" smtClean="0">
                <a:solidFill>
                  <a:schemeClr val="tx1">
                    <a:lumMod val="75000"/>
                    <a:lumOff val="25000"/>
                  </a:schemeClr>
                </a:solidFill>
                <a:cs typeface="Arial" pitchFamily="34" charset="0"/>
              </a:rPr>
              <a:t>B</a:t>
            </a:r>
            <a:endParaRPr lang="ko-KR" altLang="en-US" sz="3600" b="1" dirty="0">
              <a:solidFill>
                <a:schemeClr val="tx1">
                  <a:lumMod val="75000"/>
                  <a:lumOff val="25000"/>
                </a:schemeClr>
              </a:solidFill>
              <a:cs typeface="Arial" pitchFamily="34" charset="0"/>
            </a:endParaRPr>
          </a:p>
        </p:txBody>
      </p:sp>
      <p:sp>
        <p:nvSpPr>
          <p:cNvPr id="14" name="TextBox 13">
            <a:extLst>
              <a:ext uri="{FF2B5EF4-FFF2-40B4-BE49-F238E27FC236}">
                <a16:creationId xmlns:a16="http://schemas.microsoft.com/office/drawing/2014/main" xmlns="" id="{4A733B7C-484A-4150-938C-34D7F8775B1D}"/>
              </a:ext>
            </a:extLst>
          </p:cNvPr>
          <p:cNvSpPr txBox="1"/>
          <p:nvPr/>
        </p:nvSpPr>
        <p:spPr>
          <a:xfrm>
            <a:off x="6968400" y="3649830"/>
            <a:ext cx="489600" cy="553998"/>
          </a:xfrm>
          <a:prstGeom prst="rect">
            <a:avLst/>
          </a:prstGeom>
          <a:noFill/>
        </p:spPr>
        <p:txBody>
          <a:bodyPr wrap="square" lIns="0" tIns="0" rIns="0" bIns="0" rtlCol="0">
            <a:spAutoFit/>
          </a:bodyPr>
          <a:lstStyle/>
          <a:p>
            <a:pPr algn="ctr"/>
            <a:r>
              <a:rPr lang="en-US" altLang="ko-KR" sz="3600" b="1" smtClean="0">
                <a:solidFill>
                  <a:schemeClr val="tx1">
                    <a:lumMod val="75000"/>
                    <a:lumOff val="25000"/>
                  </a:schemeClr>
                </a:solidFill>
                <a:cs typeface="Arial" pitchFamily="34" charset="0"/>
              </a:rPr>
              <a:t>C</a:t>
            </a:r>
            <a:endParaRPr lang="ko-KR" altLang="en-US" sz="3600" b="1" dirty="0">
              <a:solidFill>
                <a:schemeClr val="tx1">
                  <a:lumMod val="75000"/>
                  <a:lumOff val="25000"/>
                </a:schemeClr>
              </a:solidFill>
              <a:cs typeface="Arial" pitchFamily="34" charset="0"/>
            </a:endParaRPr>
          </a:p>
        </p:txBody>
      </p:sp>
      <p:sp>
        <p:nvSpPr>
          <p:cNvPr id="15" name="TextBox 14">
            <a:extLst>
              <a:ext uri="{FF2B5EF4-FFF2-40B4-BE49-F238E27FC236}">
                <a16:creationId xmlns:a16="http://schemas.microsoft.com/office/drawing/2014/main" xmlns="" id="{7D430CDA-1C37-49D0-BFEC-66FCC2EAE11E}"/>
              </a:ext>
            </a:extLst>
          </p:cNvPr>
          <p:cNvSpPr txBox="1"/>
          <p:nvPr/>
        </p:nvSpPr>
        <p:spPr>
          <a:xfrm>
            <a:off x="4691016" y="3655925"/>
            <a:ext cx="489600" cy="553998"/>
          </a:xfrm>
          <a:prstGeom prst="rect">
            <a:avLst/>
          </a:prstGeom>
          <a:noFill/>
        </p:spPr>
        <p:txBody>
          <a:bodyPr wrap="square" lIns="0" tIns="0" rIns="0" bIns="0" rtlCol="0">
            <a:spAutoFit/>
          </a:bodyPr>
          <a:lstStyle/>
          <a:p>
            <a:pPr algn="ctr"/>
            <a:r>
              <a:rPr lang="en-US" altLang="ko-KR" sz="3600" b="1">
                <a:solidFill>
                  <a:schemeClr val="tx1">
                    <a:lumMod val="75000"/>
                    <a:lumOff val="25000"/>
                  </a:schemeClr>
                </a:solidFill>
                <a:cs typeface="Arial" pitchFamily="34" charset="0"/>
              </a:rPr>
              <a:t>A</a:t>
            </a:r>
            <a:endParaRPr lang="ko-KR" altLang="en-US" sz="3600" b="1" dirty="0">
              <a:solidFill>
                <a:schemeClr val="tx1">
                  <a:lumMod val="75000"/>
                  <a:lumOff val="25000"/>
                </a:schemeClr>
              </a:solidFill>
              <a:cs typeface="Arial" pitchFamily="34" charset="0"/>
            </a:endParaRPr>
          </a:p>
        </p:txBody>
      </p:sp>
      <p:sp>
        <p:nvSpPr>
          <p:cNvPr id="16" name="TextBox 15">
            <a:extLst>
              <a:ext uri="{FF2B5EF4-FFF2-40B4-BE49-F238E27FC236}">
                <a16:creationId xmlns:a16="http://schemas.microsoft.com/office/drawing/2014/main" xmlns="" id="{8391F38F-7335-473E-8047-638AB7960D56}"/>
              </a:ext>
            </a:extLst>
          </p:cNvPr>
          <p:cNvSpPr txBox="1"/>
          <p:nvPr/>
        </p:nvSpPr>
        <p:spPr>
          <a:xfrm>
            <a:off x="5855293" y="4788053"/>
            <a:ext cx="489600" cy="553998"/>
          </a:xfrm>
          <a:prstGeom prst="rect">
            <a:avLst/>
          </a:prstGeom>
          <a:noFill/>
        </p:spPr>
        <p:txBody>
          <a:bodyPr wrap="square" lIns="0" tIns="0" rIns="0" bIns="0" rtlCol="0">
            <a:spAutoFit/>
          </a:bodyPr>
          <a:lstStyle/>
          <a:p>
            <a:pPr algn="ctr"/>
            <a:r>
              <a:rPr lang="en-US" altLang="ko-KR" sz="3600" b="1" smtClean="0">
                <a:solidFill>
                  <a:schemeClr val="tx1">
                    <a:lumMod val="75000"/>
                    <a:lumOff val="25000"/>
                  </a:schemeClr>
                </a:solidFill>
                <a:cs typeface="Arial" pitchFamily="34" charset="0"/>
              </a:rPr>
              <a:t>D</a:t>
            </a:r>
            <a:endParaRPr lang="ko-KR" altLang="en-US" sz="3600" b="1" dirty="0">
              <a:solidFill>
                <a:schemeClr val="tx1">
                  <a:lumMod val="75000"/>
                  <a:lumOff val="25000"/>
                </a:schemeClr>
              </a:solidFill>
              <a:cs typeface="Arial" pitchFamily="34" charset="0"/>
            </a:endParaRPr>
          </a:p>
        </p:txBody>
      </p:sp>
      <p:sp>
        <p:nvSpPr>
          <p:cNvPr id="29" name="Rectangle 28"/>
          <p:cNvSpPr/>
          <p:nvPr/>
        </p:nvSpPr>
        <p:spPr>
          <a:xfrm>
            <a:off x="4105190" y="5475868"/>
            <a:ext cx="3989806" cy="1200329"/>
          </a:xfrm>
          <a:prstGeom prst="rect">
            <a:avLst/>
          </a:prstGeom>
        </p:spPr>
        <p:txBody>
          <a:bodyPr wrap="square">
            <a:spAutoFit/>
          </a:bodyPr>
          <a:lstStyle/>
          <a:p>
            <a:pPr algn="ctr">
              <a:lnSpc>
                <a:spcPct val="150000"/>
              </a:lnSpc>
            </a:pPr>
            <a:r>
              <a:rPr lang="vi-VN" sz="2400" smtClean="0">
                <a:solidFill>
                  <a:srgbClr val="002060"/>
                </a:solidFill>
              </a:rPr>
              <a:t>Đặt </a:t>
            </a:r>
            <a:r>
              <a:rPr lang="vi-VN" sz="2400">
                <a:solidFill>
                  <a:srgbClr val="002060"/>
                </a:solidFill>
              </a:rPr>
              <a:t>mật khẩu dễ </a:t>
            </a:r>
            <a:r>
              <a:rPr lang="vi-VN" sz="2400">
                <a:solidFill>
                  <a:srgbClr val="002060"/>
                </a:solidFill>
              </a:rPr>
              <a:t>đoán </a:t>
            </a:r>
            <a:endParaRPr lang="en-US" sz="2400" smtClean="0">
              <a:solidFill>
                <a:srgbClr val="002060"/>
              </a:solidFill>
            </a:endParaRPr>
          </a:p>
          <a:p>
            <a:pPr algn="ctr">
              <a:lnSpc>
                <a:spcPct val="150000"/>
              </a:lnSpc>
            </a:pPr>
            <a:r>
              <a:rPr lang="vi-VN" sz="2400" smtClean="0">
                <a:solidFill>
                  <a:srgbClr val="002060"/>
                </a:solidFill>
              </a:rPr>
              <a:t>cho </a:t>
            </a:r>
            <a:r>
              <a:rPr lang="vi-VN" sz="2400">
                <a:solidFill>
                  <a:srgbClr val="002060"/>
                </a:solidFill>
              </a:rPr>
              <a:t>khỏi quên.</a:t>
            </a:r>
          </a:p>
        </p:txBody>
      </p:sp>
      <p:sp>
        <p:nvSpPr>
          <p:cNvPr id="30" name="Rectangle 29"/>
          <p:cNvSpPr/>
          <p:nvPr/>
        </p:nvSpPr>
        <p:spPr>
          <a:xfrm>
            <a:off x="894784" y="3201259"/>
            <a:ext cx="3796232" cy="1200329"/>
          </a:xfrm>
          <a:prstGeom prst="rect">
            <a:avLst/>
          </a:prstGeom>
        </p:spPr>
        <p:txBody>
          <a:bodyPr wrap="none">
            <a:spAutoFit/>
          </a:bodyPr>
          <a:lstStyle/>
          <a:p>
            <a:pPr>
              <a:lnSpc>
                <a:spcPct val="150000"/>
              </a:lnSpc>
            </a:pPr>
            <a:r>
              <a:rPr lang="vi-VN" sz="2400">
                <a:solidFill>
                  <a:srgbClr val="002060"/>
                </a:solidFill>
              </a:rPr>
              <a:t>Cho bạn bè biết mật </a:t>
            </a:r>
            <a:r>
              <a:rPr lang="vi-VN" sz="2400">
                <a:solidFill>
                  <a:srgbClr val="002060"/>
                </a:solidFill>
              </a:rPr>
              <a:t>khẩu </a:t>
            </a:r>
            <a:endParaRPr lang="en-US" sz="2400" smtClean="0">
              <a:solidFill>
                <a:srgbClr val="002060"/>
              </a:solidFill>
            </a:endParaRPr>
          </a:p>
          <a:p>
            <a:pPr>
              <a:lnSpc>
                <a:spcPct val="150000"/>
              </a:lnSpc>
            </a:pPr>
            <a:r>
              <a:rPr lang="vi-VN" sz="2400" smtClean="0">
                <a:solidFill>
                  <a:srgbClr val="002060"/>
                </a:solidFill>
              </a:rPr>
              <a:t>để </a:t>
            </a:r>
            <a:r>
              <a:rPr lang="vi-VN" sz="2400">
                <a:solidFill>
                  <a:srgbClr val="002060"/>
                </a:solidFill>
              </a:rPr>
              <a:t>nếu quên còn hỏi bạn</a:t>
            </a:r>
            <a:endParaRPr lang="en-US" sz="2400">
              <a:solidFill>
                <a:srgbClr val="002060"/>
              </a:solidFill>
            </a:endParaRPr>
          </a:p>
        </p:txBody>
      </p:sp>
      <p:sp>
        <p:nvSpPr>
          <p:cNvPr id="31" name="Rectangle 30"/>
          <p:cNvSpPr/>
          <p:nvPr/>
        </p:nvSpPr>
        <p:spPr>
          <a:xfrm>
            <a:off x="4614327" y="1132811"/>
            <a:ext cx="3163045" cy="1131848"/>
          </a:xfrm>
          <a:prstGeom prst="rect">
            <a:avLst/>
          </a:prstGeom>
        </p:spPr>
        <p:txBody>
          <a:bodyPr wrap="none">
            <a:spAutoFit/>
          </a:bodyPr>
          <a:lstStyle/>
          <a:p>
            <a:pPr algn="ctr">
              <a:lnSpc>
                <a:spcPct val="150000"/>
              </a:lnSpc>
            </a:pPr>
            <a:r>
              <a:rPr lang="vi-VN" sz="2400">
                <a:solidFill>
                  <a:srgbClr val="002060"/>
                </a:solidFill>
              </a:rPr>
              <a:t>Sử dụng cùng </a:t>
            </a:r>
            <a:r>
              <a:rPr lang="vi-VN" sz="2400">
                <a:solidFill>
                  <a:srgbClr val="002060"/>
                </a:solidFill>
              </a:rPr>
              <a:t>một </a:t>
            </a:r>
            <a:endParaRPr lang="en-US" sz="2400" smtClean="0">
              <a:solidFill>
                <a:srgbClr val="002060"/>
              </a:solidFill>
            </a:endParaRPr>
          </a:p>
          <a:p>
            <a:pPr algn="ctr">
              <a:lnSpc>
                <a:spcPct val="150000"/>
              </a:lnSpc>
            </a:pPr>
            <a:r>
              <a:rPr lang="vi-VN" sz="2400" smtClean="0">
                <a:solidFill>
                  <a:srgbClr val="002060"/>
                </a:solidFill>
              </a:rPr>
              <a:t>mật khẩu cho </a:t>
            </a:r>
            <a:r>
              <a:rPr lang="vi-VN" sz="2400">
                <a:solidFill>
                  <a:srgbClr val="002060"/>
                </a:solidFill>
              </a:rPr>
              <a:t>mọi thứ</a:t>
            </a:r>
            <a:endParaRPr lang="en-US" sz="2400">
              <a:solidFill>
                <a:srgbClr val="002060"/>
              </a:solidFill>
            </a:endParaRPr>
          </a:p>
        </p:txBody>
      </p:sp>
      <p:sp>
        <p:nvSpPr>
          <p:cNvPr id="32" name="Rectangle 31"/>
          <p:cNvSpPr/>
          <p:nvPr/>
        </p:nvSpPr>
        <p:spPr>
          <a:xfrm>
            <a:off x="7777372" y="3386038"/>
            <a:ext cx="6096000" cy="1200329"/>
          </a:xfrm>
          <a:prstGeom prst="rect">
            <a:avLst/>
          </a:prstGeom>
        </p:spPr>
        <p:txBody>
          <a:bodyPr>
            <a:spAutoFit/>
          </a:bodyPr>
          <a:lstStyle/>
          <a:p>
            <a:pPr>
              <a:lnSpc>
                <a:spcPct val="150000"/>
              </a:lnSpc>
            </a:pPr>
            <a:r>
              <a:rPr lang="vi-VN" sz="2400">
                <a:solidFill>
                  <a:srgbClr val="002060"/>
                </a:solidFill>
              </a:rPr>
              <a:t>Thay đổi mật khẩu </a:t>
            </a:r>
            <a:r>
              <a:rPr lang="vi-VN" sz="2400">
                <a:solidFill>
                  <a:srgbClr val="002060"/>
                </a:solidFill>
              </a:rPr>
              <a:t>thường </a:t>
            </a:r>
            <a:endParaRPr lang="en-US" sz="2400" smtClean="0">
              <a:solidFill>
                <a:srgbClr val="002060"/>
              </a:solidFill>
            </a:endParaRPr>
          </a:p>
          <a:p>
            <a:pPr>
              <a:lnSpc>
                <a:spcPct val="150000"/>
              </a:lnSpc>
            </a:pPr>
            <a:r>
              <a:rPr lang="vi-VN" sz="2400" smtClean="0">
                <a:solidFill>
                  <a:srgbClr val="002060"/>
                </a:solidFill>
              </a:rPr>
              <a:t>xuyên </a:t>
            </a:r>
            <a:r>
              <a:rPr lang="vi-VN" sz="2400">
                <a:solidFill>
                  <a:srgbClr val="002060"/>
                </a:solidFill>
              </a:rPr>
              <a:t>và </a:t>
            </a:r>
            <a:r>
              <a:rPr lang="vi-VN" sz="2400">
                <a:solidFill>
                  <a:srgbClr val="002060"/>
                </a:solidFill>
              </a:rPr>
              <a:t>không </a:t>
            </a:r>
            <a:r>
              <a:rPr lang="vi-VN" sz="2400" smtClean="0">
                <a:solidFill>
                  <a:srgbClr val="002060"/>
                </a:solidFill>
              </a:rPr>
              <a:t>cho</a:t>
            </a:r>
            <a:r>
              <a:rPr lang="en-US" sz="2400">
                <a:solidFill>
                  <a:srgbClr val="002060"/>
                </a:solidFill>
              </a:rPr>
              <a:t> </a:t>
            </a:r>
            <a:r>
              <a:rPr lang="vi-VN" sz="2400" smtClean="0">
                <a:solidFill>
                  <a:srgbClr val="002060"/>
                </a:solidFill>
              </a:rPr>
              <a:t>ai </a:t>
            </a:r>
            <a:r>
              <a:rPr lang="vi-VN" sz="2400">
                <a:solidFill>
                  <a:srgbClr val="002060"/>
                </a:solidFill>
              </a:rPr>
              <a:t>biết.</a:t>
            </a:r>
            <a:endParaRPr lang="vi-VN" sz="2400">
              <a:solidFill>
                <a:srgbClr val="002060"/>
              </a:solidFill>
            </a:endParaRPr>
          </a:p>
        </p:txBody>
      </p:sp>
      <p:sp>
        <p:nvSpPr>
          <p:cNvPr id="33" name="Oval 32"/>
          <p:cNvSpPr/>
          <p:nvPr/>
        </p:nvSpPr>
        <p:spPr>
          <a:xfrm>
            <a:off x="6968400" y="3649830"/>
            <a:ext cx="489600" cy="55399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886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inVertical)">
                                      <p:cBhvr>
                                        <p:cTn id="18" dur="500"/>
                                        <p:tgtEl>
                                          <p:spTgt spid="1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arn(inVertical)">
                                      <p:cBhvr>
                                        <p:cTn id="24" dur="500"/>
                                        <p:tgtEl>
                                          <p:spTgt spid="16"/>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barn(inVertical)">
                                      <p:cBhvr>
                                        <p:cTn id="27" dur="500"/>
                                        <p:tgtEl>
                                          <p:spTgt spid="29"/>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barn(inVertical)">
                                      <p:cBhvr>
                                        <p:cTn id="30" dur="500"/>
                                        <p:tgtEl>
                                          <p:spTgt spid="30"/>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barn(inVertical)">
                                      <p:cBhvr>
                                        <p:cTn id="33" dur="500"/>
                                        <p:tgtEl>
                                          <p:spTgt spid="31"/>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barn(inVertical)">
                                      <p:cBhvr>
                                        <p:cTn id="36" dur="500"/>
                                        <p:tgtEl>
                                          <p:spTgt spid="3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down)">
                                      <p:cBhvr>
                                        <p:cTn id="4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3" grpId="0"/>
      <p:bldP spid="14" grpId="0"/>
      <p:bldP spid="15" grpId="0"/>
      <p:bldP spid="16" grpId="0"/>
      <p:bldP spid="29" grpId="0"/>
      <p:bldP spid="30" grpId="0"/>
      <p:bldP spid="31" grpId="0"/>
      <p:bldP spid="32" grpId="0"/>
      <p:bldP spid="3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735F7F3-C1B5-4B60-A00A-4EB618DDFB5A}"/>
              </a:ext>
            </a:extLst>
          </p:cNvPr>
          <p:cNvSpPr>
            <a:spLocks noGrp="1"/>
          </p:cNvSpPr>
          <p:nvPr>
            <p:ph type="body" sz="quarter" idx="10"/>
          </p:nvPr>
        </p:nvSpPr>
        <p:spPr>
          <a:xfrm>
            <a:off x="663498" y="562247"/>
            <a:ext cx="10556238" cy="724247"/>
          </a:xfrm>
        </p:spPr>
        <p:txBody>
          <a:bodyPr/>
          <a:lstStyle/>
          <a:p>
            <a:pPr>
              <a:lnSpc>
                <a:spcPct val="100000"/>
              </a:lnSpc>
            </a:pPr>
            <a:r>
              <a:rPr lang="en-US" sz="2800" b="1" smtClean="0">
                <a:solidFill>
                  <a:srgbClr val="002060"/>
                </a:solidFill>
              </a:rPr>
              <a:t>Câu 2</a:t>
            </a:r>
            <a:r>
              <a:rPr lang="en-US" sz="2800" smtClean="0">
                <a:solidFill>
                  <a:srgbClr val="002060"/>
                </a:solidFill>
              </a:rPr>
              <a:t>: </a:t>
            </a:r>
            <a:r>
              <a:rPr lang="vi-VN" sz="2800" smtClean="0">
                <a:solidFill>
                  <a:srgbClr val="002060"/>
                </a:solidFill>
              </a:rPr>
              <a:t>Nếu </a:t>
            </a:r>
            <a:r>
              <a:rPr lang="vi-VN" sz="2800">
                <a:solidFill>
                  <a:srgbClr val="002060"/>
                </a:solidFill>
              </a:rPr>
              <a:t>bạn thân của em muốn mượn</a:t>
            </a:r>
            <a:r>
              <a:rPr lang="vi-VN" sz="4800">
                <a:solidFill>
                  <a:srgbClr val="002060"/>
                </a:solidFill>
              </a:rPr>
              <a:t> </a:t>
            </a:r>
            <a:r>
              <a:rPr lang="vi-VN" sz="2800">
                <a:solidFill>
                  <a:srgbClr val="002060"/>
                </a:solidFill>
              </a:rPr>
              <a:t>tên đăng nhập và mật khẩu tài khoản trên mạng của em để sử dụng trong một thời gian, em sẽ làm gì?</a:t>
            </a:r>
            <a:endParaRPr lang="en-US" sz="2800" dirty="0">
              <a:solidFill>
                <a:srgbClr val="002060"/>
              </a:solidFill>
            </a:endParaRPr>
          </a:p>
        </p:txBody>
      </p:sp>
      <p:sp>
        <p:nvSpPr>
          <p:cNvPr id="28" name="Rectangle 7">
            <a:extLst>
              <a:ext uri="{FF2B5EF4-FFF2-40B4-BE49-F238E27FC236}">
                <a16:creationId xmlns:a16="http://schemas.microsoft.com/office/drawing/2014/main" xmlns="" id="{4EB04153-BFFF-40B8-A62F-0FC810C0A41C}"/>
              </a:ext>
            </a:extLst>
          </p:cNvPr>
          <p:cNvSpPr/>
          <p:nvPr/>
        </p:nvSpPr>
        <p:spPr>
          <a:xfrm>
            <a:off x="8409079" y="3794374"/>
            <a:ext cx="322040" cy="322040"/>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9" name="Rounded Rectangle 32">
            <a:extLst>
              <a:ext uri="{FF2B5EF4-FFF2-40B4-BE49-F238E27FC236}">
                <a16:creationId xmlns:a16="http://schemas.microsoft.com/office/drawing/2014/main" xmlns="" id="{8EEA893D-9FA3-4F0F-873C-5CDD4578DB46}"/>
              </a:ext>
            </a:extLst>
          </p:cNvPr>
          <p:cNvSpPr/>
          <p:nvPr/>
        </p:nvSpPr>
        <p:spPr>
          <a:xfrm>
            <a:off x="9507421" y="3794375"/>
            <a:ext cx="322637" cy="322637"/>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0" name="Rectangle 9">
            <a:extLst>
              <a:ext uri="{FF2B5EF4-FFF2-40B4-BE49-F238E27FC236}">
                <a16:creationId xmlns:a16="http://schemas.microsoft.com/office/drawing/2014/main" xmlns="" id="{0CEF0CC7-A763-4F5B-8BE7-B258A3B70E68}"/>
              </a:ext>
            </a:extLst>
          </p:cNvPr>
          <p:cNvSpPr/>
          <p:nvPr/>
        </p:nvSpPr>
        <p:spPr>
          <a:xfrm>
            <a:off x="8934463" y="3221452"/>
            <a:ext cx="329463" cy="308407"/>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1" name="Frame 17">
            <a:extLst>
              <a:ext uri="{FF2B5EF4-FFF2-40B4-BE49-F238E27FC236}">
                <a16:creationId xmlns:a16="http://schemas.microsoft.com/office/drawing/2014/main" xmlns="" id="{46A1277E-6F06-4E45-90F1-351383BAF756}"/>
              </a:ext>
            </a:extLst>
          </p:cNvPr>
          <p:cNvSpPr/>
          <p:nvPr/>
        </p:nvSpPr>
        <p:spPr>
          <a:xfrm>
            <a:off x="8954216" y="4316512"/>
            <a:ext cx="318434" cy="318434"/>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32" name="Diamond 31"/>
          <p:cNvSpPr/>
          <p:nvPr/>
        </p:nvSpPr>
        <p:spPr>
          <a:xfrm>
            <a:off x="609600" y="1641230"/>
            <a:ext cx="1266092" cy="1325921"/>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iamond 34"/>
          <p:cNvSpPr/>
          <p:nvPr/>
        </p:nvSpPr>
        <p:spPr>
          <a:xfrm>
            <a:off x="609600" y="2712694"/>
            <a:ext cx="1266092" cy="1325921"/>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iamond 35"/>
          <p:cNvSpPr/>
          <p:nvPr/>
        </p:nvSpPr>
        <p:spPr>
          <a:xfrm>
            <a:off x="609600" y="3794374"/>
            <a:ext cx="1266092" cy="1325921"/>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Diamond 36"/>
          <p:cNvSpPr/>
          <p:nvPr/>
        </p:nvSpPr>
        <p:spPr>
          <a:xfrm>
            <a:off x="609600" y="4853352"/>
            <a:ext cx="1266092" cy="1325921"/>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1020470" y="2042580"/>
            <a:ext cx="444352" cy="523220"/>
          </a:xfrm>
          <a:prstGeom prst="rect">
            <a:avLst/>
          </a:prstGeom>
          <a:noFill/>
        </p:spPr>
        <p:txBody>
          <a:bodyPr wrap="none" rtlCol="0">
            <a:spAutoFit/>
          </a:bodyPr>
          <a:lstStyle/>
          <a:p>
            <a:r>
              <a:rPr lang="en-US" sz="2800" b="1">
                <a:solidFill>
                  <a:schemeClr val="bg1"/>
                </a:solidFill>
              </a:rPr>
              <a:t>A</a:t>
            </a:r>
          </a:p>
        </p:txBody>
      </p:sp>
      <p:sp>
        <p:nvSpPr>
          <p:cNvPr id="39" name="TextBox 38"/>
          <p:cNvSpPr txBox="1"/>
          <p:nvPr/>
        </p:nvSpPr>
        <p:spPr>
          <a:xfrm>
            <a:off x="1020470" y="3021127"/>
            <a:ext cx="444352" cy="523220"/>
          </a:xfrm>
          <a:prstGeom prst="rect">
            <a:avLst/>
          </a:prstGeom>
          <a:noFill/>
        </p:spPr>
        <p:txBody>
          <a:bodyPr wrap="none" rtlCol="0">
            <a:spAutoFit/>
          </a:bodyPr>
          <a:lstStyle/>
          <a:p>
            <a:r>
              <a:rPr lang="en-US" sz="2800" b="1" smtClean="0">
                <a:solidFill>
                  <a:schemeClr val="bg1"/>
                </a:solidFill>
              </a:rPr>
              <a:t>B</a:t>
            </a:r>
            <a:endParaRPr lang="en-US" sz="2800" b="1">
              <a:solidFill>
                <a:schemeClr val="bg1"/>
              </a:solidFill>
            </a:endParaRPr>
          </a:p>
        </p:txBody>
      </p:sp>
      <p:sp>
        <p:nvSpPr>
          <p:cNvPr id="40" name="TextBox 39"/>
          <p:cNvSpPr txBox="1"/>
          <p:nvPr/>
        </p:nvSpPr>
        <p:spPr>
          <a:xfrm>
            <a:off x="1020470" y="4117012"/>
            <a:ext cx="444352" cy="523220"/>
          </a:xfrm>
          <a:prstGeom prst="rect">
            <a:avLst/>
          </a:prstGeom>
          <a:noFill/>
        </p:spPr>
        <p:txBody>
          <a:bodyPr wrap="none" rtlCol="0">
            <a:spAutoFit/>
          </a:bodyPr>
          <a:lstStyle/>
          <a:p>
            <a:r>
              <a:rPr lang="en-US" sz="2800" b="1" smtClean="0">
                <a:solidFill>
                  <a:schemeClr val="bg1"/>
                </a:solidFill>
              </a:rPr>
              <a:t>C</a:t>
            </a:r>
            <a:endParaRPr lang="en-US" sz="2800" b="1">
              <a:solidFill>
                <a:schemeClr val="bg1"/>
              </a:solidFill>
            </a:endParaRPr>
          </a:p>
        </p:txBody>
      </p:sp>
      <p:sp>
        <p:nvSpPr>
          <p:cNvPr id="41" name="TextBox 40"/>
          <p:cNvSpPr txBox="1"/>
          <p:nvPr/>
        </p:nvSpPr>
        <p:spPr>
          <a:xfrm>
            <a:off x="1020470" y="5254702"/>
            <a:ext cx="444352" cy="523220"/>
          </a:xfrm>
          <a:prstGeom prst="rect">
            <a:avLst/>
          </a:prstGeom>
          <a:noFill/>
        </p:spPr>
        <p:txBody>
          <a:bodyPr wrap="none" rtlCol="0">
            <a:spAutoFit/>
          </a:bodyPr>
          <a:lstStyle/>
          <a:p>
            <a:r>
              <a:rPr lang="en-US" sz="2800" b="1" smtClean="0">
                <a:solidFill>
                  <a:schemeClr val="bg1"/>
                </a:solidFill>
              </a:rPr>
              <a:t>D</a:t>
            </a:r>
            <a:endParaRPr lang="en-US" sz="2800" b="1">
              <a:solidFill>
                <a:schemeClr val="bg1"/>
              </a:solidFill>
            </a:endParaRPr>
          </a:p>
        </p:txBody>
      </p:sp>
      <p:sp>
        <p:nvSpPr>
          <p:cNvPr id="44" name="Rounded Rectangle 43"/>
          <p:cNvSpPr/>
          <p:nvPr/>
        </p:nvSpPr>
        <p:spPr>
          <a:xfrm>
            <a:off x="2016369" y="1899138"/>
            <a:ext cx="8874369" cy="8135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2216399" y="2042580"/>
            <a:ext cx="5678157" cy="461665"/>
          </a:xfrm>
          <a:prstGeom prst="rect">
            <a:avLst/>
          </a:prstGeom>
        </p:spPr>
        <p:txBody>
          <a:bodyPr wrap="none">
            <a:spAutoFit/>
          </a:bodyPr>
          <a:lstStyle/>
          <a:p>
            <a:r>
              <a:rPr lang="vi-VN" sz="2400">
                <a:solidFill>
                  <a:srgbClr val="002060"/>
                </a:solidFill>
              </a:rPr>
              <a:t>Cho mượn ngay không cần điều kiện gì.</a:t>
            </a:r>
            <a:endParaRPr lang="en-US" sz="2400">
              <a:solidFill>
                <a:srgbClr val="002060"/>
              </a:solidFill>
            </a:endParaRPr>
          </a:p>
        </p:txBody>
      </p:sp>
      <p:sp>
        <p:nvSpPr>
          <p:cNvPr id="46" name="Rounded Rectangle 45"/>
          <p:cNvSpPr/>
          <p:nvPr/>
        </p:nvSpPr>
        <p:spPr>
          <a:xfrm>
            <a:off x="2016368" y="2875958"/>
            <a:ext cx="8874369" cy="1079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2216399" y="2775490"/>
            <a:ext cx="8757138" cy="1200329"/>
          </a:xfrm>
          <a:prstGeom prst="rect">
            <a:avLst/>
          </a:prstGeom>
        </p:spPr>
        <p:txBody>
          <a:bodyPr wrap="square">
            <a:spAutoFit/>
          </a:bodyPr>
          <a:lstStyle/>
          <a:p>
            <a:pPr>
              <a:lnSpc>
                <a:spcPct val="150000"/>
              </a:lnSpc>
            </a:pPr>
            <a:r>
              <a:rPr lang="vi-VN" sz="2400">
                <a:solidFill>
                  <a:srgbClr val="002060"/>
                </a:solidFill>
              </a:rPr>
              <a:t>Cho mượn nhưng yêu cầu bạn phải hứa là không được dùng để làm việc gì không đúng.</a:t>
            </a:r>
            <a:endParaRPr lang="en-US" sz="2400">
              <a:solidFill>
                <a:srgbClr val="002060"/>
              </a:solidFill>
            </a:endParaRPr>
          </a:p>
        </p:txBody>
      </p:sp>
      <p:sp>
        <p:nvSpPr>
          <p:cNvPr id="48" name="Rounded Rectangle 47"/>
          <p:cNvSpPr/>
          <p:nvPr/>
        </p:nvSpPr>
        <p:spPr>
          <a:xfrm>
            <a:off x="2016369" y="4117012"/>
            <a:ext cx="8874369" cy="8135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a:solidFill>
                  <a:srgbClr val="002060"/>
                </a:solidFill>
              </a:rPr>
              <a:t>Cho mượn một ngày thôi rồi lấy lại, chắc không có vấn đề gì.</a:t>
            </a:r>
            <a:endParaRPr lang="en-US" sz="2400">
              <a:solidFill>
                <a:srgbClr val="002060"/>
              </a:solidFill>
            </a:endParaRPr>
          </a:p>
        </p:txBody>
      </p:sp>
      <p:sp>
        <p:nvSpPr>
          <p:cNvPr id="49" name="Rounded Rectangle 48"/>
          <p:cNvSpPr/>
          <p:nvPr/>
        </p:nvSpPr>
        <p:spPr>
          <a:xfrm>
            <a:off x="2016367" y="5120295"/>
            <a:ext cx="8874369" cy="10589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vi-VN" sz="2400">
                <a:solidFill>
                  <a:srgbClr val="002060"/>
                </a:solidFill>
              </a:rPr>
              <a:t>Không cho mượn, bảo bạn tự tạo một tài khoản riêng, nếu cần em có thể hướng dẫn</a:t>
            </a:r>
            <a:endParaRPr lang="en-US" sz="2400">
              <a:solidFill>
                <a:srgbClr val="002060"/>
              </a:solidFill>
            </a:endParaRPr>
          </a:p>
        </p:txBody>
      </p:sp>
    </p:spTree>
    <p:extLst>
      <p:ext uri="{BB962C8B-B14F-4D97-AF65-F5344CB8AC3E}">
        <p14:creationId xmlns:p14="http://schemas.microsoft.com/office/powerpoint/2010/main" val="2237534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barn(inVertical)">
                                      <p:cBhvr>
                                        <p:cTn id="12" dur="500"/>
                                        <p:tgtEl>
                                          <p:spTgt spid="3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barn(inVertical)">
                                      <p:cBhvr>
                                        <p:cTn id="15" dur="500"/>
                                        <p:tgtEl>
                                          <p:spTgt spid="3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barn(inVertical)">
                                      <p:cBhvr>
                                        <p:cTn id="18" dur="500"/>
                                        <p:tgtEl>
                                          <p:spTgt spid="40"/>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barn(inVertical)">
                                      <p:cBhvr>
                                        <p:cTn id="21" dur="500"/>
                                        <p:tgtEl>
                                          <p:spTgt spid="41"/>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barn(inVertical)">
                                      <p:cBhvr>
                                        <p:cTn id="24" dur="500"/>
                                        <p:tgtEl>
                                          <p:spTgt spid="37"/>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barn(inVertical)">
                                      <p:cBhvr>
                                        <p:cTn id="27" dur="500"/>
                                        <p:tgtEl>
                                          <p:spTgt spid="36"/>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barn(inVertical)">
                                      <p:cBhvr>
                                        <p:cTn id="30" dur="500"/>
                                        <p:tgtEl>
                                          <p:spTgt spid="35"/>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barn(inVertical)">
                                      <p:cBhvr>
                                        <p:cTn id="33" dur="500"/>
                                        <p:tgtEl>
                                          <p:spTgt spid="32"/>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barn(inVertical)">
                                      <p:cBhvr>
                                        <p:cTn id="36" dur="500"/>
                                        <p:tgtEl>
                                          <p:spTgt spid="44"/>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barn(inVertical)">
                                      <p:cBhvr>
                                        <p:cTn id="39" dur="500"/>
                                        <p:tgtEl>
                                          <p:spTgt spid="45"/>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barn(inVertical)">
                                      <p:cBhvr>
                                        <p:cTn id="42" dur="500"/>
                                        <p:tgtEl>
                                          <p:spTgt spid="47"/>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barn(inVertical)">
                                      <p:cBhvr>
                                        <p:cTn id="45" dur="500"/>
                                        <p:tgtEl>
                                          <p:spTgt spid="46"/>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48"/>
                                        </p:tgtEl>
                                        <p:attrNameLst>
                                          <p:attrName>style.visibility</p:attrName>
                                        </p:attrNameLst>
                                      </p:cBhvr>
                                      <p:to>
                                        <p:strVal val="visible"/>
                                      </p:to>
                                    </p:set>
                                    <p:animEffect transition="in" filter="barn(inVertical)">
                                      <p:cBhvr>
                                        <p:cTn id="48" dur="500"/>
                                        <p:tgtEl>
                                          <p:spTgt spid="48"/>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barn(inVertical)">
                                      <p:cBhvr>
                                        <p:cTn id="51" dur="500"/>
                                        <p:tgtEl>
                                          <p:spTgt spid="49"/>
                                        </p:tgtEl>
                                      </p:cBhvr>
                                    </p:animEffect>
                                  </p:childTnLst>
                                </p:cTn>
                              </p:par>
                            </p:childTnLst>
                          </p:cTn>
                        </p:par>
                      </p:childTnLst>
                    </p:cTn>
                  </p:par>
                  <p:par>
                    <p:cTn id="52" fill="hold">
                      <p:stCondLst>
                        <p:cond delay="indefinite"/>
                      </p:stCondLst>
                      <p:childTnLst>
                        <p:par>
                          <p:cTn id="53" fill="hold">
                            <p:stCondLst>
                              <p:cond delay="0"/>
                            </p:stCondLst>
                            <p:childTnLst>
                              <p:par>
                                <p:cTn id="54" presetID="21" presetClass="emph" presetSubtype="0" fill="hold" grpId="1" nodeType="clickEffect">
                                  <p:stCondLst>
                                    <p:cond delay="0"/>
                                  </p:stCondLst>
                                  <p:childTnLst>
                                    <p:animClr clrSpc="hsl" dir="cw">
                                      <p:cBhvr override="childStyle">
                                        <p:cTn id="55" dur="500" fill="hold"/>
                                        <p:tgtEl>
                                          <p:spTgt spid="41"/>
                                        </p:tgtEl>
                                        <p:attrNameLst>
                                          <p:attrName>style.color</p:attrName>
                                        </p:attrNameLst>
                                      </p:cBhvr>
                                      <p:by>
                                        <p:hsl h="7200000" s="0" l="0"/>
                                      </p:by>
                                    </p:animClr>
                                    <p:animClr clrSpc="hsl" dir="cw">
                                      <p:cBhvr>
                                        <p:cTn id="56" dur="500" fill="hold"/>
                                        <p:tgtEl>
                                          <p:spTgt spid="41"/>
                                        </p:tgtEl>
                                        <p:attrNameLst>
                                          <p:attrName>fillcolor</p:attrName>
                                        </p:attrNameLst>
                                      </p:cBhvr>
                                      <p:by>
                                        <p:hsl h="7200000" s="0" l="0"/>
                                      </p:by>
                                    </p:animClr>
                                    <p:animClr clrSpc="hsl" dir="cw">
                                      <p:cBhvr>
                                        <p:cTn id="57" dur="500" fill="hold"/>
                                        <p:tgtEl>
                                          <p:spTgt spid="41"/>
                                        </p:tgtEl>
                                        <p:attrNameLst>
                                          <p:attrName>stroke.color</p:attrName>
                                        </p:attrNameLst>
                                      </p:cBhvr>
                                      <p:by>
                                        <p:hsl h="7200000" s="0" l="0"/>
                                      </p:by>
                                    </p:animClr>
                                    <p:set>
                                      <p:cBhvr>
                                        <p:cTn id="58" dur="500" fill="hold"/>
                                        <p:tgtEl>
                                          <p:spTgt spid="41"/>
                                        </p:tgtEl>
                                        <p:attrNameLst>
                                          <p:attrName>fill.type</p:attrName>
                                        </p:attrNameLst>
                                      </p:cBhvr>
                                      <p:to>
                                        <p:strVal val="solid"/>
                                      </p:to>
                                    </p:set>
                                  </p:childTnLst>
                                </p:cTn>
                              </p:par>
                              <p:par>
                                <p:cTn id="59" presetID="21" presetClass="emph" presetSubtype="0" fill="hold" grpId="1" nodeType="withEffect">
                                  <p:stCondLst>
                                    <p:cond delay="0"/>
                                  </p:stCondLst>
                                  <p:childTnLst>
                                    <p:animClr clrSpc="hsl" dir="cw">
                                      <p:cBhvr override="childStyle">
                                        <p:cTn id="60" dur="500" fill="hold"/>
                                        <p:tgtEl>
                                          <p:spTgt spid="37"/>
                                        </p:tgtEl>
                                        <p:attrNameLst>
                                          <p:attrName>style.color</p:attrName>
                                        </p:attrNameLst>
                                      </p:cBhvr>
                                      <p:by>
                                        <p:hsl h="7200000" s="0" l="0"/>
                                      </p:by>
                                    </p:animClr>
                                    <p:animClr clrSpc="hsl" dir="cw">
                                      <p:cBhvr>
                                        <p:cTn id="61" dur="500" fill="hold"/>
                                        <p:tgtEl>
                                          <p:spTgt spid="37"/>
                                        </p:tgtEl>
                                        <p:attrNameLst>
                                          <p:attrName>fillcolor</p:attrName>
                                        </p:attrNameLst>
                                      </p:cBhvr>
                                      <p:by>
                                        <p:hsl h="7200000" s="0" l="0"/>
                                      </p:by>
                                    </p:animClr>
                                    <p:animClr clrSpc="hsl" dir="cw">
                                      <p:cBhvr>
                                        <p:cTn id="62" dur="500" fill="hold"/>
                                        <p:tgtEl>
                                          <p:spTgt spid="37"/>
                                        </p:tgtEl>
                                        <p:attrNameLst>
                                          <p:attrName>stroke.color</p:attrName>
                                        </p:attrNameLst>
                                      </p:cBhvr>
                                      <p:by>
                                        <p:hsl h="7200000" s="0" l="0"/>
                                      </p:by>
                                    </p:animClr>
                                    <p:set>
                                      <p:cBhvr>
                                        <p:cTn id="63" dur="500" fill="hold"/>
                                        <p:tgtEl>
                                          <p:spTgt spid="37"/>
                                        </p:tgtEl>
                                        <p:attrNameLst>
                                          <p:attrName>fill.type</p:attrName>
                                        </p:attrNameLst>
                                      </p:cBhvr>
                                      <p:to>
                                        <p:strVal val="solid"/>
                                      </p:to>
                                    </p:set>
                                  </p:childTnLst>
                                </p:cTn>
                              </p:par>
                              <p:par>
                                <p:cTn id="64" presetID="21" presetClass="emph" presetSubtype="0" fill="hold" grpId="1" nodeType="withEffect">
                                  <p:stCondLst>
                                    <p:cond delay="0"/>
                                  </p:stCondLst>
                                  <p:childTnLst>
                                    <p:animClr clrSpc="hsl" dir="cw">
                                      <p:cBhvr override="childStyle">
                                        <p:cTn id="65" dur="500" fill="hold"/>
                                        <p:tgtEl>
                                          <p:spTgt spid="49"/>
                                        </p:tgtEl>
                                        <p:attrNameLst>
                                          <p:attrName>style.color</p:attrName>
                                        </p:attrNameLst>
                                      </p:cBhvr>
                                      <p:by>
                                        <p:hsl h="7200000" s="0" l="0"/>
                                      </p:by>
                                    </p:animClr>
                                    <p:animClr clrSpc="hsl" dir="cw">
                                      <p:cBhvr>
                                        <p:cTn id="66" dur="500" fill="hold"/>
                                        <p:tgtEl>
                                          <p:spTgt spid="49"/>
                                        </p:tgtEl>
                                        <p:attrNameLst>
                                          <p:attrName>fillcolor</p:attrName>
                                        </p:attrNameLst>
                                      </p:cBhvr>
                                      <p:by>
                                        <p:hsl h="7200000" s="0" l="0"/>
                                      </p:by>
                                    </p:animClr>
                                    <p:animClr clrSpc="hsl" dir="cw">
                                      <p:cBhvr>
                                        <p:cTn id="67" dur="500" fill="hold"/>
                                        <p:tgtEl>
                                          <p:spTgt spid="49"/>
                                        </p:tgtEl>
                                        <p:attrNameLst>
                                          <p:attrName>stroke.color</p:attrName>
                                        </p:attrNameLst>
                                      </p:cBhvr>
                                      <p:by>
                                        <p:hsl h="7200000" s="0" l="0"/>
                                      </p:by>
                                    </p:animClr>
                                    <p:set>
                                      <p:cBhvr>
                                        <p:cTn id="68" dur="500" fill="hold"/>
                                        <p:tgtEl>
                                          <p:spTgt spid="4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2" grpId="0" animBg="1"/>
      <p:bldP spid="35" grpId="0" animBg="1"/>
      <p:bldP spid="36" grpId="0" animBg="1"/>
      <p:bldP spid="37" grpId="0" animBg="1"/>
      <p:bldP spid="37" grpId="1" animBg="1"/>
      <p:bldP spid="38" grpId="0"/>
      <p:bldP spid="39" grpId="0"/>
      <p:bldP spid="40" grpId="0"/>
      <p:bldP spid="41" grpId="0"/>
      <p:bldP spid="41" grpId="1"/>
      <p:bldP spid="44" grpId="0" animBg="1"/>
      <p:bldP spid="45" grpId="0"/>
      <p:bldP spid="46" grpId="0" animBg="1"/>
      <p:bldP spid="47" grpId="0"/>
      <p:bldP spid="48" grpId="0" animBg="1"/>
      <p:bldP spid="49" grpId="0" animBg="1"/>
      <p:bldP spid="49"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21BB3ACD-39D6-4B07-B165-F979837486AA}"/>
              </a:ext>
            </a:extLst>
          </p:cNvPr>
          <p:cNvSpPr>
            <a:spLocks noGrp="1"/>
          </p:cNvSpPr>
          <p:nvPr>
            <p:ph type="body" sz="quarter" idx="10"/>
          </p:nvPr>
        </p:nvSpPr>
        <p:spPr>
          <a:xfrm>
            <a:off x="-790163" y="139559"/>
            <a:ext cx="4424318" cy="724247"/>
          </a:xfrm>
        </p:spPr>
        <p:txBody>
          <a:bodyPr/>
          <a:lstStyle/>
          <a:p>
            <a:r>
              <a:rPr lang="en-US" sz="3400" b="1" smtClean="0">
                <a:solidFill>
                  <a:srgbClr val="FF0000"/>
                </a:solidFill>
              </a:rPr>
              <a:t>KHỞI ĐỘNG</a:t>
            </a:r>
            <a:endParaRPr lang="en-US" sz="3400" b="1" dirty="0">
              <a:solidFill>
                <a:srgbClr val="FF0000"/>
              </a:solidFill>
            </a:endParaRPr>
          </a:p>
        </p:txBody>
      </p:sp>
      <p:sp>
        <p:nvSpPr>
          <p:cNvPr id="3" name="TextBox 2"/>
          <p:cNvSpPr txBox="1"/>
          <p:nvPr/>
        </p:nvSpPr>
        <p:spPr>
          <a:xfrm>
            <a:off x="3247291" y="758298"/>
            <a:ext cx="6508513" cy="584775"/>
          </a:xfrm>
          <a:prstGeom prst="rect">
            <a:avLst/>
          </a:prstGeom>
          <a:noFill/>
        </p:spPr>
        <p:txBody>
          <a:bodyPr wrap="none" rtlCol="0">
            <a:spAutoFit/>
          </a:bodyPr>
          <a:lstStyle/>
          <a:p>
            <a:r>
              <a:rPr lang="en-US" sz="3200" b="1" smtClean="0">
                <a:solidFill>
                  <a:srgbClr val="002060"/>
                </a:solidFill>
              </a:rPr>
              <a:t>Đóng vai thể hiện đoạn hội thoại</a:t>
            </a:r>
            <a:endParaRPr lang="en-US" sz="3200" b="1">
              <a:solidFill>
                <a:srgbClr val="002060"/>
              </a:solidFill>
            </a:endParaRPr>
          </a:p>
        </p:txBody>
      </p:sp>
      <p:sp>
        <p:nvSpPr>
          <p:cNvPr id="5" name="Rectangle 4"/>
          <p:cNvSpPr/>
          <p:nvPr/>
        </p:nvSpPr>
        <p:spPr>
          <a:xfrm>
            <a:off x="445475" y="1802902"/>
            <a:ext cx="11218985" cy="4524315"/>
          </a:xfrm>
          <a:prstGeom prst="rect">
            <a:avLst/>
          </a:prstGeom>
        </p:spPr>
        <p:txBody>
          <a:bodyPr wrap="square">
            <a:spAutoFit/>
          </a:bodyPr>
          <a:lstStyle/>
          <a:p>
            <a:pPr>
              <a:lnSpc>
                <a:spcPct val="150000"/>
              </a:lnSpc>
            </a:pPr>
            <a:r>
              <a:rPr lang="en-US" sz="2400"/>
              <a:t>Một buổi sáng, Minh đến lớp với vẻ mặt buồn thiu tìm An để nói chuyện</a:t>
            </a:r>
          </a:p>
          <a:p>
            <a:pPr>
              <a:lnSpc>
                <a:spcPct val="150000"/>
              </a:lnSpc>
            </a:pPr>
            <a:r>
              <a:rPr lang="en-US" sz="2400" b="1"/>
              <a:t>Minh</a:t>
            </a:r>
            <a:r>
              <a:rPr lang="en-US" sz="2400"/>
              <a:t>: Bạn biết không, tối qua tớ làm hỏng máy tính rồi. Tớ lo là các tệp ảnh chụp hôm đi dã ngoại trong máy bị mất.</a:t>
            </a:r>
          </a:p>
          <a:p>
            <a:pPr>
              <a:lnSpc>
                <a:spcPct val="150000"/>
              </a:lnSpc>
            </a:pPr>
            <a:r>
              <a:rPr lang="en-US" sz="2400" b="1"/>
              <a:t>An:</a:t>
            </a:r>
            <a:r>
              <a:rPr lang="en-US" sz="2400"/>
              <a:t> Bạn đã làm gì để xảy ra sự cố này?</a:t>
            </a:r>
          </a:p>
          <a:p>
            <a:pPr>
              <a:lnSpc>
                <a:spcPct val="150000"/>
              </a:lnSpc>
            </a:pPr>
            <a:r>
              <a:rPr lang="en-US" sz="2400" b="1"/>
              <a:t>Minh:</a:t>
            </a:r>
            <a:r>
              <a:rPr lang="en-US" sz="2400"/>
              <a:t> Tớ tải một phần mềm trò chơi trên mạng và cài đặt, máy tính khởi động lại rồi bị treo luôn</a:t>
            </a:r>
          </a:p>
          <a:p>
            <a:pPr>
              <a:lnSpc>
                <a:spcPct val="150000"/>
              </a:lnSpc>
            </a:pPr>
            <a:r>
              <a:rPr lang="en-US" sz="2400" b="1"/>
              <a:t>An:</a:t>
            </a:r>
            <a:r>
              <a:rPr lang="en-US" sz="2400"/>
              <a:t> Máy tính của bạn có cài phần mềm chống virus không?</a:t>
            </a:r>
          </a:p>
          <a:p>
            <a:pPr>
              <a:lnSpc>
                <a:spcPct val="150000"/>
              </a:lnSpc>
            </a:pPr>
            <a:r>
              <a:rPr lang="en-US" sz="2400" b="1"/>
              <a:t>Minh:</a:t>
            </a:r>
            <a:r>
              <a:rPr lang="en-US" sz="2400"/>
              <a:t> Có! Nhưng vì háo hức muốn chơi nên tớ đã bỏ qua cảnh báo khi cài đặt.</a:t>
            </a:r>
          </a:p>
        </p:txBody>
      </p:sp>
    </p:spTree>
    <p:extLst>
      <p:ext uri="{BB962C8B-B14F-4D97-AF65-F5344CB8AC3E}">
        <p14:creationId xmlns:p14="http://schemas.microsoft.com/office/powerpoint/2010/main" val="141078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735F7F3-C1B5-4B60-A00A-4EB618DDFB5A}"/>
              </a:ext>
            </a:extLst>
          </p:cNvPr>
          <p:cNvSpPr>
            <a:spLocks noGrp="1"/>
          </p:cNvSpPr>
          <p:nvPr>
            <p:ph type="body" sz="quarter" idx="10"/>
          </p:nvPr>
        </p:nvSpPr>
        <p:spPr>
          <a:xfrm>
            <a:off x="2127450" y="573970"/>
            <a:ext cx="8222594" cy="724247"/>
          </a:xfrm>
        </p:spPr>
        <p:txBody>
          <a:bodyPr/>
          <a:lstStyle/>
          <a:p>
            <a:pPr>
              <a:lnSpc>
                <a:spcPct val="150000"/>
              </a:lnSpc>
            </a:pPr>
            <a:r>
              <a:rPr lang="en-US" sz="2400" b="1" smtClean="0">
                <a:solidFill>
                  <a:srgbClr val="002060"/>
                </a:solidFill>
              </a:rPr>
              <a:t>Câu 3: </a:t>
            </a:r>
            <a:r>
              <a:rPr lang="vi-VN" sz="2400" smtClean="0">
                <a:solidFill>
                  <a:srgbClr val="002060"/>
                </a:solidFill>
              </a:rPr>
              <a:t>Em </a:t>
            </a:r>
            <a:r>
              <a:rPr lang="vi-VN" sz="2400">
                <a:solidFill>
                  <a:srgbClr val="002060"/>
                </a:solidFill>
              </a:rPr>
              <a:t>nhận được tin nhắn và lời mời kết bạn trên Facebook từ một người mà em không biết. Em sẽ làm gì?</a:t>
            </a:r>
            <a:endParaRPr lang="en-US" sz="2400" dirty="0">
              <a:solidFill>
                <a:srgbClr val="002060"/>
              </a:solidFill>
            </a:endParaRPr>
          </a:p>
        </p:txBody>
      </p:sp>
      <p:sp>
        <p:nvSpPr>
          <p:cNvPr id="3" name="Rounded Rectangle 2">
            <a:extLst>
              <a:ext uri="{FF2B5EF4-FFF2-40B4-BE49-F238E27FC236}">
                <a16:creationId xmlns:a16="http://schemas.microsoft.com/office/drawing/2014/main" xmlns="" id="{60C6680E-1A32-44C3-B7FF-9117C498AA04}"/>
              </a:ext>
            </a:extLst>
          </p:cNvPr>
          <p:cNvSpPr/>
          <p:nvPr/>
        </p:nvSpPr>
        <p:spPr>
          <a:xfrm>
            <a:off x="953311" y="1842877"/>
            <a:ext cx="4680000" cy="1835948"/>
          </a:xfrm>
          <a:prstGeom prst="roundRect">
            <a:avLst>
              <a:gd name="adj" fmla="val 10715"/>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a:solidFill>
                  <a:srgbClr val="002060"/>
                </a:solidFill>
              </a:rPr>
              <a:t>Chấp nhận yêu cầu kết bạn và trả lời tin nhắn ngay</a:t>
            </a:r>
            <a:r>
              <a:rPr lang="en-US" sz="2800">
                <a:solidFill>
                  <a:srgbClr val="002060"/>
                </a:solidFill>
              </a:rPr>
              <a:t>.</a:t>
            </a:r>
            <a:endParaRPr lang="ko-KR" altLang="en-US" sz="2700" dirty="0">
              <a:solidFill>
                <a:srgbClr val="002060"/>
              </a:solidFill>
            </a:endParaRPr>
          </a:p>
        </p:txBody>
      </p:sp>
      <p:sp>
        <p:nvSpPr>
          <p:cNvPr id="4" name="Rounded Rectangle 3">
            <a:extLst>
              <a:ext uri="{FF2B5EF4-FFF2-40B4-BE49-F238E27FC236}">
                <a16:creationId xmlns:a16="http://schemas.microsoft.com/office/drawing/2014/main" xmlns="" id="{54FDBC1E-90B8-4ACC-9D5C-058BB8CD0400}"/>
              </a:ext>
            </a:extLst>
          </p:cNvPr>
          <p:cNvSpPr/>
          <p:nvPr/>
        </p:nvSpPr>
        <p:spPr>
          <a:xfrm>
            <a:off x="6460923" y="1842877"/>
            <a:ext cx="4824000" cy="1835948"/>
          </a:xfrm>
          <a:prstGeom prst="roundRect">
            <a:avLst>
              <a:gd name="adj" fmla="val 10715"/>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400">
                <a:solidFill>
                  <a:srgbClr val="002060"/>
                </a:solidFill>
              </a:rPr>
              <a:t>Nhắn tin hỏi người đó là ai, để xem mình có quen không, nếu quen mới kết bạn.</a:t>
            </a:r>
            <a:endParaRPr lang="ko-KR" altLang="en-US" sz="2400" dirty="0">
              <a:solidFill>
                <a:srgbClr val="002060"/>
              </a:solidFill>
            </a:endParaRPr>
          </a:p>
        </p:txBody>
      </p:sp>
      <p:sp>
        <p:nvSpPr>
          <p:cNvPr id="5" name="Rounded Rectangle 4">
            <a:extLst>
              <a:ext uri="{FF2B5EF4-FFF2-40B4-BE49-F238E27FC236}">
                <a16:creationId xmlns:a16="http://schemas.microsoft.com/office/drawing/2014/main" xmlns="" id="{EE5CE585-FCE0-465E-A731-51A72B3C3EAA}"/>
              </a:ext>
            </a:extLst>
          </p:cNvPr>
          <p:cNvSpPr/>
          <p:nvPr/>
        </p:nvSpPr>
        <p:spPr>
          <a:xfrm>
            <a:off x="6460923" y="4109692"/>
            <a:ext cx="4824000" cy="1835948"/>
          </a:xfrm>
          <a:prstGeom prst="roundRect">
            <a:avLst>
              <a:gd name="adj" fmla="val 10715"/>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a:solidFill>
                  <a:srgbClr val="002060"/>
                </a:solidFill>
              </a:rPr>
              <a:t>Không chấp nhận kết bạn và không trả lời tin nhắn</a:t>
            </a:r>
            <a:endParaRPr lang="ko-KR" altLang="en-US" sz="2400" dirty="0">
              <a:solidFill>
                <a:srgbClr val="002060"/>
              </a:solidFill>
            </a:endParaRPr>
          </a:p>
        </p:txBody>
      </p:sp>
      <p:sp>
        <p:nvSpPr>
          <p:cNvPr id="6" name="Rounded Rectangle 5">
            <a:extLst>
              <a:ext uri="{FF2B5EF4-FFF2-40B4-BE49-F238E27FC236}">
                <a16:creationId xmlns:a16="http://schemas.microsoft.com/office/drawing/2014/main" xmlns="" id="{EF52BEA5-0354-473E-9406-9E75744D9C3C}"/>
              </a:ext>
            </a:extLst>
          </p:cNvPr>
          <p:cNvSpPr/>
          <p:nvPr/>
        </p:nvSpPr>
        <p:spPr>
          <a:xfrm>
            <a:off x="953311" y="4109692"/>
            <a:ext cx="4680000" cy="1835948"/>
          </a:xfrm>
          <a:prstGeom prst="roundRect">
            <a:avLst>
              <a:gd name="adj" fmla="val 10715"/>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vi-VN" sz="2400">
                <a:solidFill>
                  <a:srgbClr val="002060"/>
                </a:solidFill>
              </a:rPr>
              <a:t>Vào </a:t>
            </a:r>
            <a:r>
              <a:rPr lang="vi-VN" sz="2400" smtClean="0">
                <a:solidFill>
                  <a:srgbClr val="002060"/>
                </a:solidFill>
              </a:rPr>
              <a:t>Facebook họ </a:t>
            </a:r>
            <a:r>
              <a:rPr lang="vi-VN" sz="2400">
                <a:solidFill>
                  <a:srgbClr val="002060"/>
                </a:solidFill>
              </a:rPr>
              <a:t>đọc </a:t>
            </a:r>
            <a:r>
              <a:rPr lang="vi-VN" sz="2400">
                <a:solidFill>
                  <a:srgbClr val="002060"/>
                </a:solidFill>
              </a:rPr>
              <a:t>thông </a:t>
            </a:r>
            <a:r>
              <a:rPr lang="vi-VN" sz="2400" smtClean="0">
                <a:solidFill>
                  <a:srgbClr val="002060"/>
                </a:solidFill>
              </a:rPr>
              <a:t>tin</a:t>
            </a:r>
            <a:r>
              <a:rPr lang="en-US" sz="2400" smtClean="0">
                <a:solidFill>
                  <a:srgbClr val="002060"/>
                </a:solidFill>
              </a:rPr>
              <a:t> </a:t>
            </a:r>
            <a:r>
              <a:rPr lang="vi-VN" sz="2400" smtClean="0">
                <a:solidFill>
                  <a:srgbClr val="002060"/>
                </a:solidFill>
              </a:rPr>
              <a:t>xem </a:t>
            </a:r>
            <a:r>
              <a:rPr lang="vi-VN" sz="2400">
                <a:solidFill>
                  <a:srgbClr val="002060"/>
                </a:solidFill>
              </a:rPr>
              <a:t>có phải người quen không, </a:t>
            </a:r>
            <a:r>
              <a:rPr lang="vi-VN" sz="2400">
                <a:solidFill>
                  <a:srgbClr val="002060"/>
                </a:solidFill>
              </a:rPr>
              <a:t>nếu </a:t>
            </a:r>
            <a:r>
              <a:rPr lang="vi-VN" sz="2400" smtClean="0">
                <a:solidFill>
                  <a:srgbClr val="002060"/>
                </a:solidFill>
              </a:rPr>
              <a:t>không </a:t>
            </a:r>
            <a:r>
              <a:rPr lang="vi-VN" sz="2400">
                <a:solidFill>
                  <a:srgbClr val="002060"/>
                </a:solidFill>
              </a:rPr>
              <a:t>phải thì thôi.</a:t>
            </a:r>
            <a:endParaRPr lang="ko-KR" altLang="en-US" sz="2400" dirty="0">
              <a:solidFill>
                <a:srgbClr val="002060"/>
              </a:solidFill>
            </a:endParaRPr>
          </a:p>
        </p:txBody>
      </p:sp>
      <p:grpSp>
        <p:nvGrpSpPr>
          <p:cNvPr id="7" name="Group 6">
            <a:extLst>
              <a:ext uri="{FF2B5EF4-FFF2-40B4-BE49-F238E27FC236}">
                <a16:creationId xmlns:a16="http://schemas.microsoft.com/office/drawing/2014/main" xmlns="" id="{EA387B22-0C6F-4CCB-9301-9BF38192BF56}"/>
              </a:ext>
            </a:extLst>
          </p:cNvPr>
          <p:cNvGrpSpPr/>
          <p:nvPr/>
        </p:nvGrpSpPr>
        <p:grpSpPr>
          <a:xfrm>
            <a:off x="5099514" y="2943882"/>
            <a:ext cx="1932544" cy="1944464"/>
            <a:chOff x="3601392" y="2821184"/>
            <a:chExt cx="1932544" cy="1944464"/>
          </a:xfrm>
        </p:grpSpPr>
        <p:sp>
          <p:nvSpPr>
            <p:cNvPr id="8" name="Pie 7">
              <a:extLst>
                <a:ext uri="{FF2B5EF4-FFF2-40B4-BE49-F238E27FC236}">
                  <a16:creationId xmlns:a16="http://schemas.microsoft.com/office/drawing/2014/main" xmlns="" id="{A1400FAF-2345-40C9-8EF1-E2E4958CFEAF}"/>
                </a:ext>
              </a:extLst>
            </p:cNvPr>
            <p:cNvSpPr/>
            <p:nvPr/>
          </p:nvSpPr>
          <p:spPr>
            <a:xfrm>
              <a:off x="3601392" y="2821184"/>
              <a:ext cx="1872208" cy="1872208"/>
            </a:xfrm>
            <a:prstGeom prst="pie">
              <a:avLst>
                <a:gd name="adj1" fmla="val 10832722"/>
                <a:gd name="adj2" fmla="val 1620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endParaRPr>
            </a:p>
          </p:txBody>
        </p:sp>
        <p:sp>
          <p:nvSpPr>
            <p:cNvPr id="9" name="Pie 8">
              <a:extLst>
                <a:ext uri="{FF2B5EF4-FFF2-40B4-BE49-F238E27FC236}">
                  <a16:creationId xmlns:a16="http://schemas.microsoft.com/office/drawing/2014/main" xmlns="" id="{D871E5DD-AB49-43B5-8F16-56D865277EC1}"/>
                </a:ext>
              </a:extLst>
            </p:cNvPr>
            <p:cNvSpPr/>
            <p:nvPr/>
          </p:nvSpPr>
          <p:spPr>
            <a:xfrm rot="16200000">
              <a:off x="3601392" y="2893440"/>
              <a:ext cx="1872208" cy="1872208"/>
            </a:xfrm>
            <a:prstGeom prst="pie">
              <a:avLst>
                <a:gd name="adj1" fmla="val 10832722"/>
                <a:gd name="adj2" fmla="val 1620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endParaRPr>
            </a:p>
          </p:txBody>
        </p:sp>
        <p:sp>
          <p:nvSpPr>
            <p:cNvPr id="10" name="Pie 9">
              <a:extLst>
                <a:ext uri="{FF2B5EF4-FFF2-40B4-BE49-F238E27FC236}">
                  <a16:creationId xmlns:a16="http://schemas.microsoft.com/office/drawing/2014/main" xmlns="" id="{A313D22D-EB52-4A53-BE87-864507E34A2E}"/>
                </a:ext>
              </a:extLst>
            </p:cNvPr>
            <p:cNvSpPr/>
            <p:nvPr/>
          </p:nvSpPr>
          <p:spPr>
            <a:xfrm flipH="1">
              <a:off x="3661728" y="2821184"/>
              <a:ext cx="1872208" cy="1872208"/>
            </a:xfrm>
            <a:prstGeom prst="pie">
              <a:avLst>
                <a:gd name="adj1" fmla="val 10832722"/>
                <a:gd name="adj2" fmla="val 162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endParaRPr>
            </a:p>
          </p:txBody>
        </p:sp>
        <p:sp>
          <p:nvSpPr>
            <p:cNvPr id="11" name="Pie 10">
              <a:extLst>
                <a:ext uri="{FF2B5EF4-FFF2-40B4-BE49-F238E27FC236}">
                  <a16:creationId xmlns:a16="http://schemas.microsoft.com/office/drawing/2014/main" xmlns="" id="{340DAEC1-BD3D-4714-BA29-DA0A11270AC8}"/>
                </a:ext>
              </a:extLst>
            </p:cNvPr>
            <p:cNvSpPr/>
            <p:nvPr/>
          </p:nvSpPr>
          <p:spPr>
            <a:xfrm rot="5400000" flipH="1">
              <a:off x="3661728" y="2893440"/>
              <a:ext cx="1872208" cy="1872208"/>
            </a:xfrm>
            <a:prstGeom prst="pie">
              <a:avLst>
                <a:gd name="adj1" fmla="val 10832722"/>
                <a:gd name="adj2" fmla="val 162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endParaRPr>
            </a:p>
          </p:txBody>
        </p:sp>
      </p:grpSp>
      <p:sp>
        <p:nvSpPr>
          <p:cNvPr id="28" name="TextBox 27"/>
          <p:cNvSpPr txBox="1"/>
          <p:nvPr/>
        </p:nvSpPr>
        <p:spPr>
          <a:xfrm>
            <a:off x="5520927" y="3259015"/>
            <a:ext cx="444352" cy="523220"/>
          </a:xfrm>
          <a:prstGeom prst="rect">
            <a:avLst/>
          </a:prstGeom>
          <a:noFill/>
        </p:spPr>
        <p:txBody>
          <a:bodyPr wrap="none" rtlCol="0">
            <a:spAutoFit/>
          </a:bodyPr>
          <a:lstStyle/>
          <a:p>
            <a:r>
              <a:rPr lang="en-US" sz="2800" b="1">
                <a:solidFill>
                  <a:srgbClr val="002060"/>
                </a:solidFill>
              </a:rPr>
              <a:t>A</a:t>
            </a:r>
          </a:p>
        </p:txBody>
      </p:sp>
      <p:sp>
        <p:nvSpPr>
          <p:cNvPr id="29" name="TextBox 28"/>
          <p:cNvSpPr txBox="1"/>
          <p:nvPr/>
        </p:nvSpPr>
        <p:spPr>
          <a:xfrm>
            <a:off x="5520927" y="4109692"/>
            <a:ext cx="444352" cy="523220"/>
          </a:xfrm>
          <a:prstGeom prst="rect">
            <a:avLst/>
          </a:prstGeom>
          <a:noFill/>
        </p:spPr>
        <p:txBody>
          <a:bodyPr wrap="none" rtlCol="0">
            <a:spAutoFit/>
          </a:bodyPr>
          <a:lstStyle/>
          <a:p>
            <a:r>
              <a:rPr lang="en-US" sz="2800" b="1" smtClean="0">
                <a:solidFill>
                  <a:srgbClr val="002060"/>
                </a:solidFill>
              </a:rPr>
              <a:t>C</a:t>
            </a:r>
            <a:endParaRPr lang="en-US" sz="2800" b="1">
              <a:solidFill>
                <a:srgbClr val="002060"/>
              </a:solidFill>
            </a:endParaRPr>
          </a:p>
        </p:txBody>
      </p:sp>
      <p:sp>
        <p:nvSpPr>
          <p:cNvPr id="30" name="TextBox 29"/>
          <p:cNvSpPr txBox="1"/>
          <p:nvPr/>
        </p:nvSpPr>
        <p:spPr>
          <a:xfrm>
            <a:off x="6238747" y="3259015"/>
            <a:ext cx="444352" cy="523220"/>
          </a:xfrm>
          <a:prstGeom prst="rect">
            <a:avLst/>
          </a:prstGeom>
          <a:noFill/>
        </p:spPr>
        <p:txBody>
          <a:bodyPr wrap="none" rtlCol="0">
            <a:spAutoFit/>
          </a:bodyPr>
          <a:lstStyle/>
          <a:p>
            <a:r>
              <a:rPr lang="en-US" sz="2800" b="1" smtClean="0">
                <a:solidFill>
                  <a:srgbClr val="002060"/>
                </a:solidFill>
              </a:rPr>
              <a:t>B</a:t>
            </a:r>
            <a:endParaRPr lang="en-US" sz="2800" b="1">
              <a:solidFill>
                <a:srgbClr val="002060"/>
              </a:solidFill>
            </a:endParaRPr>
          </a:p>
        </p:txBody>
      </p:sp>
      <p:sp>
        <p:nvSpPr>
          <p:cNvPr id="31" name="TextBox 30"/>
          <p:cNvSpPr txBox="1"/>
          <p:nvPr/>
        </p:nvSpPr>
        <p:spPr>
          <a:xfrm>
            <a:off x="6238747" y="4081138"/>
            <a:ext cx="444352" cy="523220"/>
          </a:xfrm>
          <a:prstGeom prst="rect">
            <a:avLst/>
          </a:prstGeom>
          <a:noFill/>
        </p:spPr>
        <p:txBody>
          <a:bodyPr wrap="none" rtlCol="0">
            <a:spAutoFit/>
          </a:bodyPr>
          <a:lstStyle/>
          <a:p>
            <a:r>
              <a:rPr lang="en-US" sz="2800" b="1" smtClean="0">
                <a:solidFill>
                  <a:srgbClr val="002060"/>
                </a:solidFill>
              </a:rPr>
              <a:t>D</a:t>
            </a:r>
            <a:endParaRPr lang="en-US" sz="2800" b="1">
              <a:solidFill>
                <a:srgbClr val="002060"/>
              </a:solidFill>
            </a:endParaRPr>
          </a:p>
        </p:txBody>
      </p:sp>
    </p:spTree>
    <p:extLst>
      <p:ext uri="{BB962C8B-B14F-4D97-AF65-F5344CB8AC3E}">
        <p14:creationId xmlns:p14="http://schemas.microsoft.com/office/powerpoint/2010/main" val="4157788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barn(inVertical)">
                                      <p:cBhvr>
                                        <p:cTn id="27" dur="500"/>
                                        <p:tgtEl>
                                          <p:spTgt spid="29"/>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barn(inVertical)">
                                      <p:cBhvr>
                                        <p:cTn id="30" dur="500"/>
                                        <p:tgtEl>
                                          <p:spTgt spid="31"/>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barn(inVertical)">
                                      <p:cBhvr>
                                        <p:cTn id="33" dur="500"/>
                                        <p:tgtEl>
                                          <p:spTgt spid="30"/>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barn(inVertical)">
                                      <p:cBhvr>
                                        <p:cTn id="36" dur="500"/>
                                        <p:tgtEl>
                                          <p:spTgt spid="28"/>
                                        </p:tgtEl>
                                      </p:cBhvr>
                                    </p:animEffect>
                                  </p:childTnLst>
                                </p:cTn>
                              </p:par>
                            </p:childTnLst>
                          </p:cTn>
                        </p:par>
                      </p:childTnLst>
                    </p:cTn>
                  </p:par>
                  <p:par>
                    <p:cTn id="37" fill="hold">
                      <p:stCondLst>
                        <p:cond delay="indefinite"/>
                      </p:stCondLst>
                      <p:childTnLst>
                        <p:par>
                          <p:cTn id="38" fill="hold">
                            <p:stCondLst>
                              <p:cond delay="0"/>
                            </p:stCondLst>
                            <p:childTnLst>
                              <p:par>
                                <p:cTn id="39" presetID="24" presetClass="emph" presetSubtype="0" fill="hold" grpId="1" nodeType="clickEffect">
                                  <p:stCondLst>
                                    <p:cond delay="0"/>
                                  </p:stCondLst>
                                  <p:childTnLst>
                                    <p:animClr clrSpc="hsl" dir="cw">
                                      <p:cBhvr override="childStyle">
                                        <p:cTn id="40" dur="500" fill="hold"/>
                                        <p:tgtEl>
                                          <p:spTgt spid="5"/>
                                        </p:tgtEl>
                                        <p:attrNameLst>
                                          <p:attrName>style.color</p:attrName>
                                        </p:attrNameLst>
                                      </p:cBhvr>
                                      <p:by>
                                        <p:hsl h="0" s="-12549" l="-25098"/>
                                      </p:by>
                                    </p:animClr>
                                    <p:animClr clrSpc="hsl" dir="cw">
                                      <p:cBhvr>
                                        <p:cTn id="41" dur="500" fill="hold"/>
                                        <p:tgtEl>
                                          <p:spTgt spid="5"/>
                                        </p:tgtEl>
                                        <p:attrNameLst>
                                          <p:attrName>fillcolor</p:attrName>
                                        </p:attrNameLst>
                                      </p:cBhvr>
                                      <p:by>
                                        <p:hsl h="0" s="-12549" l="-25098"/>
                                      </p:by>
                                    </p:animClr>
                                    <p:animClr clrSpc="hsl" dir="cw">
                                      <p:cBhvr>
                                        <p:cTn id="42" dur="500" fill="hold"/>
                                        <p:tgtEl>
                                          <p:spTgt spid="5"/>
                                        </p:tgtEl>
                                        <p:attrNameLst>
                                          <p:attrName>stroke.color</p:attrName>
                                        </p:attrNameLst>
                                      </p:cBhvr>
                                      <p:by>
                                        <p:hsl h="0" s="-12549" l="-25098"/>
                                      </p:by>
                                    </p:animClr>
                                    <p:set>
                                      <p:cBhvr>
                                        <p:cTn id="43" dur="500" fill="hold"/>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animBg="1"/>
      <p:bldP spid="4" grpId="0" animBg="1"/>
      <p:bldP spid="5" grpId="0" animBg="1"/>
      <p:bldP spid="5" grpId="1" animBg="1"/>
      <p:bldP spid="6" grpId="0" animBg="1"/>
      <p:bldP spid="28" grpId="0"/>
      <p:bldP spid="29" grpId="0"/>
      <p:bldP spid="30" grpId="0"/>
      <p:bldP spid="3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735F7F3-C1B5-4B60-A00A-4EB618DDFB5A}"/>
              </a:ext>
            </a:extLst>
          </p:cNvPr>
          <p:cNvSpPr>
            <a:spLocks noGrp="1"/>
          </p:cNvSpPr>
          <p:nvPr>
            <p:ph type="body" sz="quarter" idx="10"/>
          </p:nvPr>
        </p:nvSpPr>
        <p:spPr>
          <a:xfrm>
            <a:off x="241467" y="562248"/>
            <a:ext cx="11573197" cy="724247"/>
          </a:xfrm>
        </p:spPr>
        <p:txBody>
          <a:bodyPr/>
          <a:lstStyle/>
          <a:p>
            <a:r>
              <a:rPr lang="en-US" sz="3200" b="1" smtClean="0"/>
              <a:t>Câu 4</a:t>
            </a:r>
            <a:r>
              <a:rPr lang="en-US" sz="3200" smtClean="0"/>
              <a:t>: Em </a:t>
            </a:r>
            <a:r>
              <a:rPr lang="en-US" sz="3200"/>
              <a:t>nên sử dụng webcam khi nào?</a:t>
            </a:r>
            <a:endParaRPr lang="en-US" sz="3200" dirty="0"/>
          </a:p>
        </p:txBody>
      </p:sp>
      <p:grpSp>
        <p:nvGrpSpPr>
          <p:cNvPr id="3" name="그룹 36">
            <a:extLst>
              <a:ext uri="{FF2B5EF4-FFF2-40B4-BE49-F238E27FC236}">
                <a16:creationId xmlns:a16="http://schemas.microsoft.com/office/drawing/2014/main" xmlns="" id="{DA35CC5C-B255-4EC2-A59C-49E884D4BD44}"/>
              </a:ext>
            </a:extLst>
          </p:cNvPr>
          <p:cNvGrpSpPr/>
          <p:nvPr/>
        </p:nvGrpSpPr>
        <p:grpSpPr>
          <a:xfrm>
            <a:off x="985813" y="2341472"/>
            <a:ext cx="10294608" cy="861203"/>
            <a:chOff x="985813" y="2341471"/>
            <a:chExt cx="10294608" cy="861203"/>
          </a:xfrm>
        </p:grpSpPr>
        <p:sp>
          <p:nvSpPr>
            <p:cNvPr id="4" name="직사각형 35">
              <a:extLst>
                <a:ext uri="{FF2B5EF4-FFF2-40B4-BE49-F238E27FC236}">
                  <a16:creationId xmlns:a16="http://schemas.microsoft.com/office/drawing/2014/main" xmlns="" id="{0DCE19CD-97E3-4AA7-8A87-1FD663F725FF}"/>
                </a:ext>
              </a:extLst>
            </p:cNvPr>
            <p:cNvSpPr/>
            <p:nvPr/>
          </p:nvSpPr>
          <p:spPr>
            <a:xfrm>
              <a:off x="985813" y="2346802"/>
              <a:ext cx="2506629" cy="11392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5" name="직사각형 39">
              <a:extLst>
                <a:ext uri="{FF2B5EF4-FFF2-40B4-BE49-F238E27FC236}">
                  <a16:creationId xmlns:a16="http://schemas.microsoft.com/office/drawing/2014/main" xmlns="" id="{C332F985-DCE8-463D-B25D-CFDB397992E9}"/>
                </a:ext>
              </a:extLst>
            </p:cNvPr>
            <p:cNvSpPr/>
            <p:nvPr/>
          </p:nvSpPr>
          <p:spPr>
            <a:xfrm>
              <a:off x="2588534" y="3088745"/>
              <a:ext cx="2506629" cy="11392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 name="U-Turn Arrow 1">
              <a:extLst>
                <a:ext uri="{FF2B5EF4-FFF2-40B4-BE49-F238E27FC236}">
                  <a16:creationId xmlns:a16="http://schemas.microsoft.com/office/drawing/2014/main" xmlns="" id="{B53D9FBB-4F13-4DA0-9406-D18798381BD0}"/>
                </a:ext>
              </a:extLst>
            </p:cNvPr>
            <p:cNvSpPr/>
            <p:nvPr/>
          </p:nvSpPr>
          <p:spPr>
            <a:xfrm rot="5400000">
              <a:off x="6955830" y="-1121917"/>
              <a:ext cx="861203" cy="7787979"/>
            </a:xfrm>
            <a:custGeom>
              <a:avLst/>
              <a:gdLst/>
              <a:ahLst/>
              <a:cxnLst/>
              <a:rect l="l" t="t" r="r" b="b"/>
              <a:pathLst>
                <a:path w="983130" h="7562983">
                  <a:moveTo>
                    <a:pt x="0" y="7562983"/>
                  </a:moveTo>
                  <a:lnTo>
                    <a:pt x="0" y="491565"/>
                  </a:lnTo>
                  <a:cubicBezTo>
                    <a:pt x="0" y="220081"/>
                    <a:pt x="220081" y="0"/>
                    <a:pt x="491565" y="0"/>
                  </a:cubicBezTo>
                  <a:cubicBezTo>
                    <a:pt x="763049" y="0"/>
                    <a:pt x="983130" y="220081"/>
                    <a:pt x="983130" y="491565"/>
                  </a:cubicBezTo>
                  <a:lnTo>
                    <a:pt x="983130" y="6086338"/>
                  </a:lnTo>
                  <a:lnTo>
                    <a:pt x="855939" y="6086338"/>
                  </a:lnTo>
                  <a:lnTo>
                    <a:pt x="855939" y="491565"/>
                  </a:lnTo>
                  <a:cubicBezTo>
                    <a:pt x="855939" y="290326"/>
                    <a:pt x="692803" y="127190"/>
                    <a:pt x="491565" y="127190"/>
                  </a:cubicBezTo>
                  <a:lnTo>
                    <a:pt x="491564" y="127190"/>
                  </a:lnTo>
                  <a:cubicBezTo>
                    <a:pt x="290326" y="127190"/>
                    <a:pt x="127190" y="290326"/>
                    <a:pt x="127190" y="491565"/>
                  </a:cubicBezTo>
                  <a:lnTo>
                    <a:pt x="127190" y="7562983"/>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endParaRPr>
            </a:p>
          </p:txBody>
        </p:sp>
      </p:grpSp>
      <p:sp>
        <p:nvSpPr>
          <p:cNvPr id="7" name="Bent Arrow 3">
            <a:extLst>
              <a:ext uri="{FF2B5EF4-FFF2-40B4-BE49-F238E27FC236}">
                <a16:creationId xmlns:a16="http://schemas.microsoft.com/office/drawing/2014/main" xmlns="" id="{3D683466-0BDE-4D9E-B909-F0AC5FB751C3}"/>
              </a:ext>
            </a:extLst>
          </p:cNvPr>
          <p:cNvSpPr/>
          <p:nvPr/>
        </p:nvSpPr>
        <p:spPr>
          <a:xfrm rot="16200000" flipH="1">
            <a:off x="2267033" y="2935737"/>
            <a:ext cx="451972" cy="756032"/>
          </a:xfrm>
          <a:prstGeom prst="bentArrow">
            <a:avLst>
              <a:gd name="adj1" fmla="val 24114"/>
              <a:gd name="adj2" fmla="val 25000"/>
              <a:gd name="adj3" fmla="val 25000"/>
              <a:gd name="adj4" fmla="val 48945"/>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 name="Bent Arrow 4">
            <a:extLst>
              <a:ext uri="{FF2B5EF4-FFF2-40B4-BE49-F238E27FC236}">
                <a16:creationId xmlns:a16="http://schemas.microsoft.com/office/drawing/2014/main" xmlns="" id="{B078EE72-14A9-41ED-88F6-051C933A546B}"/>
              </a:ext>
            </a:extLst>
          </p:cNvPr>
          <p:cNvSpPr/>
          <p:nvPr/>
        </p:nvSpPr>
        <p:spPr>
          <a:xfrm rot="16200000" flipH="1">
            <a:off x="4826694" y="2990884"/>
            <a:ext cx="451972" cy="681882"/>
          </a:xfrm>
          <a:prstGeom prst="bentArrow">
            <a:avLst>
              <a:gd name="adj1" fmla="val 22683"/>
              <a:gd name="adj2" fmla="val 25000"/>
              <a:gd name="adj3" fmla="val 25000"/>
              <a:gd name="adj4" fmla="val 48945"/>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 name="Bent Arrow 5">
            <a:extLst>
              <a:ext uri="{FF2B5EF4-FFF2-40B4-BE49-F238E27FC236}">
                <a16:creationId xmlns:a16="http://schemas.microsoft.com/office/drawing/2014/main" xmlns="" id="{5D08BF0F-3DB5-4168-9052-3EC1B5D7F48B}"/>
              </a:ext>
            </a:extLst>
          </p:cNvPr>
          <p:cNvSpPr/>
          <p:nvPr/>
        </p:nvSpPr>
        <p:spPr>
          <a:xfrm rot="16200000" flipH="1">
            <a:off x="7386355" y="2953808"/>
            <a:ext cx="451972" cy="756032"/>
          </a:xfrm>
          <a:prstGeom prst="bentArrow">
            <a:avLst>
              <a:gd name="adj1" fmla="val 21955"/>
              <a:gd name="adj2" fmla="val 25000"/>
              <a:gd name="adj3" fmla="val 25000"/>
              <a:gd name="adj4" fmla="val 48945"/>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0" name="Bent Arrow 6">
            <a:extLst>
              <a:ext uri="{FF2B5EF4-FFF2-40B4-BE49-F238E27FC236}">
                <a16:creationId xmlns:a16="http://schemas.microsoft.com/office/drawing/2014/main" xmlns="" id="{9C94A715-6DEC-42DB-9D21-E9C5772FC7EA}"/>
              </a:ext>
            </a:extLst>
          </p:cNvPr>
          <p:cNvSpPr/>
          <p:nvPr/>
        </p:nvSpPr>
        <p:spPr>
          <a:xfrm rot="16200000" flipH="1">
            <a:off x="9946015" y="2990884"/>
            <a:ext cx="451972" cy="681882"/>
          </a:xfrm>
          <a:prstGeom prst="bentArrow">
            <a:avLst>
              <a:gd name="adj1" fmla="val 22610"/>
              <a:gd name="adj2" fmla="val 25000"/>
              <a:gd name="adj3" fmla="val 25000"/>
              <a:gd name="adj4" fmla="val 48945"/>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1" name="Hexagon 10">
            <a:extLst>
              <a:ext uri="{FF2B5EF4-FFF2-40B4-BE49-F238E27FC236}">
                <a16:creationId xmlns:a16="http://schemas.microsoft.com/office/drawing/2014/main" xmlns="" id="{93924B4E-2279-4210-BE8E-EDD57A35E8C1}"/>
              </a:ext>
            </a:extLst>
          </p:cNvPr>
          <p:cNvSpPr/>
          <p:nvPr/>
        </p:nvSpPr>
        <p:spPr>
          <a:xfrm rot="16200000">
            <a:off x="1640174" y="1876986"/>
            <a:ext cx="1195606" cy="1030697"/>
          </a:xfrm>
          <a:prstGeom prst="hexagon">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12" name="Hexagon 11">
            <a:extLst>
              <a:ext uri="{FF2B5EF4-FFF2-40B4-BE49-F238E27FC236}">
                <a16:creationId xmlns:a16="http://schemas.microsoft.com/office/drawing/2014/main" xmlns="" id="{E40D996F-050E-4BD3-A61A-63C06FD32798}"/>
              </a:ext>
            </a:extLst>
          </p:cNvPr>
          <p:cNvSpPr/>
          <p:nvPr/>
        </p:nvSpPr>
        <p:spPr>
          <a:xfrm rot="16200000">
            <a:off x="6799470" y="1876985"/>
            <a:ext cx="1195605" cy="1030696"/>
          </a:xfrm>
          <a:prstGeom prst="hexagon">
            <a:avLst/>
          </a:prstGeom>
          <a:solidFill>
            <a:schemeClr val="bg1"/>
          </a:solid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65000"/>
                  <a:lumOff val="35000"/>
                </a:schemeClr>
              </a:solidFill>
            </a:endParaRPr>
          </a:p>
        </p:txBody>
      </p:sp>
      <p:sp>
        <p:nvSpPr>
          <p:cNvPr id="13" name="Hexagon 12">
            <a:extLst>
              <a:ext uri="{FF2B5EF4-FFF2-40B4-BE49-F238E27FC236}">
                <a16:creationId xmlns:a16="http://schemas.microsoft.com/office/drawing/2014/main" xmlns="" id="{EACC386A-784C-45A9-898A-6484420CB1EB}"/>
              </a:ext>
            </a:extLst>
          </p:cNvPr>
          <p:cNvSpPr/>
          <p:nvPr/>
        </p:nvSpPr>
        <p:spPr>
          <a:xfrm rot="16200000">
            <a:off x="4219822" y="1876986"/>
            <a:ext cx="1195606" cy="1030697"/>
          </a:xfrm>
          <a:prstGeom prst="hexagon">
            <a:avLst/>
          </a:prstGeom>
          <a:solidFill>
            <a:schemeClr val="bg1"/>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65000"/>
                  <a:lumOff val="35000"/>
                </a:schemeClr>
              </a:solidFill>
            </a:endParaRPr>
          </a:p>
        </p:txBody>
      </p:sp>
      <p:sp>
        <p:nvSpPr>
          <p:cNvPr id="14" name="Hexagon 13">
            <a:extLst>
              <a:ext uri="{FF2B5EF4-FFF2-40B4-BE49-F238E27FC236}">
                <a16:creationId xmlns:a16="http://schemas.microsoft.com/office/drawing/2014/main" xmlns="" id="{86D22BD8-C9E2-420C-AB02-477DCF298529}"/>
              </a:ext>
            </a:extLst>
          </p:cNvPr>
          <p:cNvSpPr/>
          <p:nvPr/>
        </p:nvSpPr>
        <p:spPr>
          <a:xfrm rot="16200000">
            <a:off x="9379116" y="1876986"/>
            <a:ext cx="1195606" cy="1030697"/>
          </a:xfrm>
          <a:prstGeom prst="hexagon">
            <a:avLst/>
          </a:prstGeom>
          <a:solidFill>
            <a:schemeClr val="bg1"/>
          </a:solid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65000"/>
                  <a:lumOff val="35000"/>
                </a:schemeClr>
              </a:solidFill>
            </a:endParaRPr>
          </a:p>
        </p:txBody>
      </p:sp>
      <p:grpSp>
        <p:nvGrpSpPr>
          <p:cNvPr id="15" name="Group 14">
            <a:extLst>
              <a:ext uri="{FF2B5EF4-FFF2-40B4-BE49-F238E27FC236}">
                <a16:creationId xmlns:a16="http://schemas.microsoft.com/office/drawing/2014/main" xmlns="" id="{16113FE8-EE1A-44E5-99A0-AC0CAA9F71E4}"/>
              </a:ext>
            </a:extLst>
          </p:cNvPr>
          <p:cNvGrpSpPr/>
          <p:nvPr/>
        </p:nvGrpSpPr>
        <p:grpSpPr>
          <a:xfrm rot="16200000">
            <a:off x="498145" y="3913059"/>
            <a:ext cx="3021226" cy="2329391"/>
            <a:chOff x="4835817" y="1965690"/>
            <a:chExt cx="3600000" cy="1182334"/>
          </a:xfrm>
        </p:grpSpPr>
        <p:sp>
          <p:nvSpPr>
            <p:cNvPr id="16" name="Rounded Rectangle 12">
              <a:extLst>
                <a:ext uri="{FF2B5EF4-FFF2-40B4-BE49-F238E27FC236}">
                  <a16:creationId xmlns:a16="http://schemas.microsoft.com/office/drawing/2014/main" xmlns="" id="{12DD6978-418A-4C76-8781-F6335EA14645}"/>
                </a:ext>
              </a:extLst>
            </p:cNvPr>
            <p:cNvSpPr/>
            <p:nvPr/>
          </p:nvSpPr>
          <p:spPr>
            <a:xfrm rot="5400000" flipH="1">
              <a:off x="5992504" y="809004"/>
              <a:ext cx="1182333" cy="3495707"/>
            </a:xfrm>
            <a:prstGeom prst="roundRect">
              <a:avLst>
                <a:gd name="adj" fmla="val 608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7" name="Rounded Rectangle 8">
              <a:extLst>
                <a:ext uri="{FF2B5EF4-FFF2-40B4-BE49-F238E27FC236}">
                  <a16:creationId xmlns:a16="http://schemas.microsoft.com/office/drawing/2014/main" xmlns="" id="{C95EC77B-202E-4987-BAF1-9D63B1AE8578}"/>
                </a:ext>
              </a:extLst>
            </p:cNvPr>
            <p:cNvSpPr/>
            <p:nvPr/>
          </p:nvSpPr>
          <p:spPr>
            <a:xfrm rot="5400000" flipH="1">
              <a:off x="7368346" y="2080553"/>
              <a:ext cx="1182333" cy="952608"/>
            </a:xfrm>
            <a:custGeom>
              <a:avLst/>
              <a:gdLst/>
              <a:ahLst/>
              <a:cxnLst/>
              <a:rect l="l" t="t" r="r" b="b"/>
              <a:pathLst>
                <a:path w="1800200" h="581397">
                  <a:moveTo>
                    <a:pt x="109524" y="0"/>
                  </a:moveTo>
                  <a:lnTo>
                    <a:pt x="1690676" y="0"/>
                  </a:lnTo>
                  <a:cubicBezTo>
                    <a:pt x="1751164" y="0"/>
                    <a:pt x="1800200" y="49036"/>
                    <a:pt x="1800200" y="109524"/>
                  </a:cubicBezTo>
                  <a:lnTo>
                    <a:pt x="1800200" y="581397"/>
                  </a:lnTo>
                  <a:lnTo>
                    <a:pt x="0" y="581397"/>
                  </a:lnTo>
                  <a:lnTo>
                    <a:pt x="0" y="109524"/>
                  </a:lnTo>
                  <a:cubicBezTo>
                    <a:pt x="0" y="49036"/>
                    <a:pt x="49036" y="0"/>
                    <a:pt x="10952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18" name="Group 17">
            <a:extLst>
              <a:ext uri="{FF2B5EF4-FFF2-40B4-BE49-F238E27FC236}">
                <a16:creationId xmlns:a16="http://schemas.microsoft.com/office/drawing/2014/main" xmlns="" id="{2349C3B6-46D9-4C80-9B60-74BF3DDE96A9}"/>
              </a:ext>
            </a:extLst>
          </p:cNvPr>
          <p:cNvGrpSpPr/>
          <p:nvPr/>
        </p:nvGrpSpPr>
        <p:grpSpPr>
          <a:xfrm rot="16200000">
            <a:off x="3112159" y="3947426"/>
            <a:ext cx="3021224" cy="2260658"/>
            <a:chOff x="4835817" y="1965690"/>
            <a:chExt cx="3600000" cy="1182334"/>
          </a:xfrm>
        </p:grpSpPr>
        <p:sp>
          <p:nvSpPr>
            <p:cNvPr id="19" name="Rounded Rectangle 15">
              <a:extLst>
                <a:ext uri="{FF2B5EF4-FFF2-40B4-BE49-F238E27FC236}">
                  <a16:creationId xmlns:a16="http://schemas.microsoft.com/office/drawing/2014/main" xmlns="" id="{F96FAA88-B588-4764-A9A4-E16485D35A51}"/>
                </a:ext>
              </a:extLst>
            </p:cNvPr>
            <p:cNvSpPr/>
            <p:nvPr/>
          </p:nvSpPr>
          <p:spPr>
            <a:xfrm rot="5400000" flipH="1">
              <a:off x="5992504" y="809004"/>
              <a:ext cx="1182333" cy="3495707"/>
            </a:xfrm>
            <a:prstGeom prst="roundRect">
              <a:avLst>
                <a:gd name="adj" fmla="val 608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0" name="Rounded Rectangle 8">
              <a:extLst>
                <a:ext uri="{FF2B5EF4-FFF2-40B4-BE49-F238E27FC236}">
                  <a16:creationId xmlns:a16="http://schemas.microsoft.com/office/drawing/2014/main" xmlns="" id="{0F165598-7162-4401-8512-D1AC4261F139}"/>
                </a:ext>
              </a:extLst>
            </p:cNvPr>
            <p:cNvSpPr/>
            <p:nvPr/>
          </p:nvSpPr>
          <p:spPr>
            <a:xfrm rot="5400000" flipH="1">
              <a:off x="7368346" y="2080553"/>
              <a:ext cx="1182333" cy="952608"/>
            </a:xfrm>
            <a:custGeom>
              <a:avLst/>
              <a:gdLst/>
              <a:ahLst/>
              <a:cxnLst/>
              <a:rect l="l" t="t" r="r" b="b"/>
              <a:pathLst>
                <a:path w="1800200" h="581397">
                  <a:moveTo>
                    <a:pt x="109524" y="0"/>
                  </a:moveTo>
                  <a:lnTo>
                    <a:pt x="1690676" y="0"/>
                  </a:lnTo>
                  <a:cubicBezTo>
                    <a:pt x="1751164" y="0"/>
                    <a:pt x="1800200" y="49036"/>
                    <a:pt x="1800200" y="109524"/>
                  </a:cubicBezTo>
                  <a:lnTo>
                    <a:pt x="1800200" y="581397"/>
                  </a:lnTo>
                  <a:lnTo>
                    <a:pt x="0" y="581397"/>
                  </a:lnTo>
                  <a:lnTo>
                    <a:pt x="0" y="109524"/>
                  </a:lnTo>
                  <a:cubicBezTo>
                    <a:pt x="0" y="49036"/>
                    <a:pt x="49036" y="0"/>
                    <a:pt x="10952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21" name="Group 20">
            <a:extLst>
              <a:ext uri="{FF2B5EF4-FFF2-40B4-BE49-F238E27FC236}">
                <a16:creationId xmlns:a16="http://schemas.microsoft.com/office/drawing/2014/main" xmlns="" id="{21560072-C7A9-4551-ABDB-4146D74684D4}"/>
              </a:ext>
            </a:extLst>
          </p:cNvPr>
          <p:cNvGrpSpPr/>
          <p:nvPr/>
        </p:nvGrpSpPr>
        <p:grpSpPr>
          <a:xfrm rot="16200000">
            <a:off x="5680316" y="3935935"/>
            <a:ext cx="3021224" cy="2283639"/>
            <a:chOff x="4835817" y="1965690"/>
            <a:chExt cx="3600000" cy="1182334"/>
          </a:xfrm>
        </p:grpSpPr>
        <p:sp>
          <p:nvSpPr>
            <p:cNvPr id="22" name="Rounded Rectangle 18">
              <a:extLst>
                <a:ext uri="{FF2B5EF4-FFF2-40B4-BE49-F238E27FC236}">
                  <a16:creationId xmlns:a16="http://schemas.microsoft.com/office/drawing/2014/main" xmlns="" id="{49F3F80C-5F72-45FD-8A73-213070E644EC}"/>
                </a:ext>
              </a:extLst>
            </p:cNvPr>
            <p:cNvSpPr/>
            <p:nvPr/>
          </p:nvSpPr>
          <p:spPr>
            <a:xfrm rot="5400000" flipH="1">
              <a:off x="5992504" y="809004"/>
              <a:ext cx="1182333" cy="3495707"/>
            </a:xfrm>
            <a:prstGeom prst="roundRect">
              <a:avLst>
                <a:gd name="adj" fmla="val 608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3" name="Rounded Rectangle 8">
              <a:extLst>
                <a:ext uri="{FF2B5EF4-FFF2-40B4-BE49-F238E27FC236}">
                  <a16:creationId xmlns:a16="http://schemas.microsoft.com/office/drawing/2014/main" xmlns="" id="{C81F6CD1-1834-4973-8308-F268545594F5}"/>
                </a:ext>
              </a:extLst>
            </p:cNvPr>
            <p:cNvSpPr/>
            <p:nvPr/>
          </p:nvSpPr>
          <p:spPr>
            <a:xfrm rot="5400000" flipH="1">
              <a:off x="7368346" y="2080553"/>
              <a:ext cx="1182333" cy="952608"/>
            </a:xfrm>
            <a:custGeom>
              <a:avLst/>
              <a:gdLst/>
              <a:ahLst/>
              <a:cxnLst/>
              <a:rect l="l" t="t" r="r" b="b"/>
              <a:pathLst>
                <a:path w="1800200" h="581397">
                  <a:moveTo>
                    <a:pt x="109524" y="0"/>
                  </a:moveTo>
                  <a:lnTo>
                    <a:pt x="1690676" y="0"/>
                  </a:lnTo>
                  <a:cubicBezTo>
                    <a:pt x="1751164" y="0"/>
                    <a:pt x="1800200" y="49036"/>
                    <a:pt x="1800200" y="109524"/>
                  </a:cubicBezTo>
                  <a:lnTo>
                    <a:pt x="1800200" y="581397"/>
                  </a:lnTo>
                  <a:lnTo>
                    <a:pt x="0" y="581397"/>
                  </a:lnTo>
                  <a:lnTo>
                    <a:pt x="0" y="109524"/>
                  </a:lnTo>
                  <a:cubicBezTo>
                    <a:pt x="0" y="49036"/>
                    <a:pt x="49036" y="0"/>
                    <a:pt x="109524"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24" name="Group 23">
            <a:extLst>
              <a:ext uri="{FF2B5EF4-FFF2-40B4-BE49-F238E27FC236}">
                <a16:creationId xmlns:a16="http://schemas.microsoft.com/office/drawing/2014/main" xmlns="" id="{691EF452-6ECE-4133-B3E2-96564A035C21}"/>
              </a:ext>
            </a:extLst>
          </p:cNvPr>
          <p:cNvGrpSpPr/>
          <p:nvPr/>
        </p:nvGrpSpPr>
        <p:grpSpPr>
          <a:xfrm rot="16200000">
            <a:off x="8265541" y="3941513"/>
            <a:ext cx="3021223" cy="2272484"/>
            <a:chOff x="4835817" y="1965690"/>
            <a:chExt cx="3600000" cy="1182334"/>
          </a:xfrm>
        </p:grpSpPr>
        <p:sp>
          <p:nvSpPr>
            <p:cNvPr id="25" name="Rounded Rectangle 21">
              <a:extLst>
                <a:ext uri="{FF2B5EF4-FFF2-40B4-BE49-F238E27FC236}">
                  <a16:creationId xmlns:a16="http://schemas.microsoft.com/office/drawing/2014/main" xmlns="" id="{98362A20-5480-4905-BF47-A71EAEC3F8B0}"/>
                </a:ext>
              </a:extLst>
            </p:cNvPr>
            <p:cNvSpPr/>
            <p:nvPr/>
          </p:nvSpPr>
          <p:spPr>
            <a:xfrm rot="5400000" flipH="1">
              <a:off x="5992504" y="809004"/>
              <a:ext cx="1182333" cy="3495707"/>
            </a:xfrm>
            <a:prstGeom prst="roundRect">
              <a:avLst>
                <a:gd name="adj" fmla="val 608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6" name="Rounded Rectangle 8">
              <a:extLst>
                <a:ext uri="{FF2B5EF4-FFF2-40B4-BE49-F238E27FC236}">
                  <a16:creationId xmlns:a16="http://schemas.microsoft.com/office/drawing/2014/main" xmlns="" id="{8D43341C-6E64-489D-8DC7-97CD009AD321}"/>
                </a:ext>
              </a:extLst>
            </p:cNvPr>
            <p:cNvSpPr/>
            <p:nvPr/>
          </p:nvSpPr>
          <p:spPr>
            <a:xfrm rot="5400000" flipH="1">
              <a:off x="7368346" y="2080553"/>
              <a:ext cx="1182333" cy="952608"/>
            </a:xfrm>
            <a:custGeom>
              <a:avLst/>
              <a:gdLst/>
              <a:ahLst/>
              <a:cxnLst/>
              <a:rect l="l" t="t" r="r" b="b"/>
              <a:pathLst>
                <a:path w="1800200" h="581397">
                  <a:moveTo>
                    <a:pt x="109524" y="0"/>
                  </a:moveTo>
                  <a:lnTo>
                    <a:pt x="1690676" y="0"/>
                  </a:lnTo>
                  <a:cubicBezTo>
                    <a:pt x="1751164" y="0"/>
                    <a:pt x="1800200" y="49036"/>
                    <a:pt x="1800200" y="109524"/>
                  </a:cubicBezTo>
                  <a:lnTo>
                    <a:pt x="1800200" y="581397"/>
                  </a:lnTo>
                  <a:lnTo>
                    <a:pt x="0" y="581397"/>
                  </a:lnTo>
                  <a:lnTo>
                    <a:pt x="0" y="109524"/>
                  </a:lnTo>
                  <a:cubicBezTo>
                    <a:pt x="0" y="49036"/>
                    <a:pt x="49036" y="0"/>
                    <a:pt x="10952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sp>
        <p:nvSpPr>
          <p:cNvPr id="27" name="TextBox 26">
            <a:extLst>
              <a:ext uri="{FF2B5EF4-FFF2-40B4-BE49-F238E27FC236}">
                <a16:creationId xmlns:a16="http://schemas.microsoft.com/office/drawing/2014/main" xmlns="" id="{843EB069-E3E0-4716-AFF3-8ECAFE763A22}"/>
              </a:ext>
            </a:extLst>
          </p:cNvPr>
          <p:cNvSpPr txBox="1"/>
          <p:nvPr/>
        </p:nvSpPr>
        <p:spPr>
          <a:xfrm>
            <a:off x="4341344" y="1976835"/>
            <a:ext cx="952565" cy="707886"/>
          </a:xfrm>
          <a:prstGeom prst="rect">
            <a:avLst/>
          </a:prstGeom>
          <a:noFill/>
        </p:spPr>
        <p:txBody>
          <a:bodyPr wrap="square" rtlCol="0">
            <a:spAutoFit/>
          </a:bodyPr>
          <a:lstStyle/>
          <a:p>
            <a:pPr algn="ctr"/>
            <a:r>
              <a:rPr lang="en-US" altLang="ko-KR" sz="4000" b="1" smtClean="0">
                <a:solidFill>
                  <a:srgbClr val="002060"/>
                </a:solidFill>
                <a:cs typeface="Calibri" pitchFamily="34" charset="0"/>
              </a:rPr>
              <a:t>B</a:t>
            </a:r>
            <a:endParaRPr lang="ko-KR" altLang="en-US" sz="4000" b="1" dirty="0">
              <a:solidFill>
                <a:srgbClr val="002060"/>
              </a:solidFill>
              <a:cs typeface="Calibri" pitchFamily="34" charset="0"/>
            </a:endParaRPr>
          </a:p>
        </p:txBody>
      </p:sp>
      <p:sp>
        <p:nvSpPr>
          <p:cNvPr id="28" name="TextBox 27">
            <a:extLst>
              <a:ext uri="{FF2B5EF4-FFF2-40B4-BE49-F238E27FC236}">
                <a16:creationId xmlns:a16="http://schemas.microsoft.com/office/drawing/2014/main" xmlns="" id="{1E527F41-EE1D-45DC-A149-68FAE9454BBC}"/>
              </a:ext>
            </a:extLst>
          </p:cNvPr>
          <p:cNvSpPr txBox="1"/>
          <p:nvPr/>
        </p:nvSpPr>
        <p:spPr>
          <a:xfrm>
            <a:off x="1761697" y="1976835"/>
            <a:ext cx="952565" cy="707886"/>
          </a:xfrm>
          <a:prstGeom prst="rect">
            <a:avLst/>
          </a:prstGeom>
          <a:noFill/>
        </p:spPr>
        <p:txBody>
          <a:bodyPr wrap="square" rtlCol="0">
            <a:spAutoFit/>
          </a:bodyPr>
          <a:lstStyle/>
          <a:p>
            <a:pPr algn="ctr"/>
            <a:r>
              <a:rPr lang="en-US" altLang="ko-KR" sz="4000" b="1" smtClean="0">
                <a:solidFill>
                  <a:srgbClr val="002060"/>
                </a:solidFill>
                <a:cs typeface="Calibri" pitchFamily="34" charset="0"/>
              </a:rPr>
              <a:t>A</a:t>
            </a:r>
            <a:endParaRPr lang="ko-KR" altLang="en-US" sz="4000" b="1" dirty="0">
              <a:solidFill>
                <a:srgbClr val="002060"/>
              </a:solidFill>
              <a:cs typeface="Calibri" pitchFamily="34" charset="0"/>
            </a:endParaRPr>
          </a:p>
        </p:txBody>
      </p:sp>
      <p:sp>
        <p:nvSpPr>
          <p:cNvPr id="29" name="TextBox 28">
            <a:extLst>
              <a:ext uri="{FF2B5EF4-FFF2-40B4-BE49-F238E27FC236}">
                <a16:creationId xmlns:a16="http://schemas.microsoft.com/office/drawing/2014/main" xmlns="" id="{8BED5AAF-429F-468C-A33C-C0E5949B20F9}"/>
              </a:ext>
            </a:extLst>
          </p:cNvPr>
          <p:cNvSpPr txBox="1"/>
          <p:nvPr/>
        </p:nvSpPr>
        <p:spPr>
          <a:xfrm>
            <a:off x="6920991" y="1976835"/>
            <a:ext cx="952565" cy="707886"/>
          </a:xfrm>
          <a:prstGeom prst="rect">
            <a:avLst/>
          </a:prstGeom>
          <a:noFill/>
        </p:spPr>
        <p:txBody>
          <a:bodyPr wrap="square" rtlCol="0">
            <a:spAutoFit/>
          </a:bodyPr>
          <a:lstStyle/>
          <a:p>
            <a:pPr algn="ctr"/>
            <a:r>
              <a:rPr lang="en-US" altLang="ko-KR" sz="4000" b="1" smtClean="0">
                <a:solidFill>
                  <a:srgbClr val="002060"/>
                </a:solidFill>
                <a:cs typeface="Calibri" pitchFamily="34" charset="0"/>
              </a:rPr>
              <a:t>C</a:t>
            </a:r>
            <a:endParaRPr lang="ko-KR" altLang="en-US" sz="4000" b="1" dirty="0">
              <a:solidFill>
                <a:srgbClr val="002060"/>
              </a:solidFill>
              <a:cs typeface="Calibri" pitchFamily="34" charset="0"/>
            </a:endParaRPr>
          </a:p>
        </p:txBody>
      </p:sp>
      <p:sp>
        <p:nvSpPr>
          <p:cNvPr id="30" name="TextBox 29">
            <a:extLst>
              <a:ext uri="{FF2B5EF4-FFF2-40B4-BE49-F238E27FC236}">
                <a16:creationId xmlns:a16="http://schemas.microsoft.com/office/drawing/2014/main" xmlns="" id="{0DAD05FE-6343-4ACC-BF50-C7A6D7757D13}"/>
              </a:ext>
            </a:extLst>
          </p:cNvPr>
          <p:cNvSpPr txBox="1"/>
          <p:nvPr/>
        </p:nvSpPr>
        <p:spPr>
          <a:xfrm>
            <a:off x="9500639" y="1976835"/>
            <a:ext cx="952565" cy="707886"/>
          </a:xfrm>
          <a:prstGeom prst="rect">
            <a:avLst/>
          </a:prstGeom>
          <a:noFill/>
        </p:spPr>
        <p:txBody>
          <a:bodyPr wrap="square" rtlCol="0">
            <a:spAutoFit/>
          </a:bodyPr>
          <a:lstStyle/>
          <a:p>
            <a:pPr algn="ctr"/>
            <a:r>
              <a:rPr lang="en-US" altLang="ko-KR" sz="4000" b="1" smtClean="0">
                <a:solidFill>
                  <a:srgbClr val="002060"/>
                </a:solidFill>
                <a:cs typeface="Calibri" pitchFamily="34" charset="0"/>
              </a:rPr>
              <a:t>D</a:t>
            </a:r>
            <a:endParaRPr lang="ko-KR" altLang="en-US" sz="4000" b="1" dirty="0">
              <a:solidFill>
                <a:srgbClr val="002060"/>
              </a:solidFill>
              <a:cs typeface="Calibri" pitchFamily="34" charset="0"/>
            </a:endParaRPr>
          </a:p>
        </p:txBody>
      </p:sp>
      <p:sp>
        <p:nvSpPr>
          <p:cNvPr id="39" name="Rectangle 38"/>
          <p:cNvSpPr/>
          <p:nvPr/>
        </p:nvSpPr>
        <p:spPr>
          <a:xfrm>
            <a:off x="1044391" y="4475257"/>
            <a:ext cx="1928733" cy="1685846"/>
          </a:xfrm>
          <a:prstGeom prst="rect">
            <a:avLst/>
          </a:prstGeom>
        </p:spPr>
        <p:txBody>
          <a:bodyPr wrap="none">
            <a:spAutoFit/>
          </a:bodyPr>
          <a:lstStyle/>
          <a:p>
            <a:pPr algn="ctr">
              <a:lnSpc>
                <a:spcPct val="150000"/>
              </a:lnSpc>
            </a:pPr>
            <a:r>
              <a:rPr lang="en-US" sz="2400">
                <a:solidFill>
                  <a:srgbClr val="002060"/>
                </a:solidFill>
              </a:rPr>
              <a:t>Không </a:t>
            </a:r>
            <a:r>
              <a:rPr lang="en-US" sz="2400">
                <a:solidFill>
                  <a:srgbClr val="002060"/>
                </a:solidFill>
              </a:rPr>
              <a:t>bao </a:t>
            </a:r>
            <a:endParaRPr lang="en-US" sz="2400" smtClean="0">
              <a:solidFill>
                <a:srgbClr val="002060"/>
              </a:solidFill>
            </a:endParaRPr>
          </a:p>
          <a:p>
            <a:pPr algn="ctr">
              <a:lnSpc>
                <a:spcPct val="150000"/>
              </a:lnSpc>
            </a:pPr>
            <a:r>
              <a:rPr lang="en-US" sz="2400" smtClean="0">
                <a:solidFill>
                  <a:srgbClr val="002060"/>
                </a:solidFill>
              </a:rPr>
              <a:t>giờ sử </a:t>
            </a:r>
            <a:r>
              <a:rPr lang="en-US" sz="2400">
                <a:solidFill>
                  <a:srgbClr val="002060"/>
                </a:solidFill>
              </a:rPr>
              <a:t>dụng </a:t>
            </a:r>
            <a:endParaRPr lang="en-US" sz="2400" smtClean="0">
              <a:solidFill>
                <a:srgbClr val="002060"/>
              </a:solidFill>
            </a:endParaRPr>
          </a:p>
          <a:p>
            <a:pPr algn="ctr">
              <a:lnSpc>
                <a:spcPct val="150000"/>
              </a:lnSpc>
            </a:pPr>
            <a:r>
              <a:rPr lang="en-US" sz="2400" smtClean="0">
                <a:solidFill>
                  <a:srgbClr val="002060"/>
                </a:solidFill>
              </a:rPr>
              <a:t>webcam</a:t>
            </a:r>
            <a:r>
              <a:rPr lang="en-US" sz="2400">
                <a:solidFill>
                  <a:srgbClr val="002060"/>
                </a:solidFill>
              </a:rPr>
              <a:t>.</a:t>
            </a:r>
            <a:endParaRPr lang="en-US" sz="2400">
              <a:solidFill>
                <a:srgbClr val="002060"/>
              </a:solidFill>
            </a:endParaRPr>
          </a:p>
        </p:txBody>
      </p:sp>
      <p:sp>
        <p:nvSpPr>
          <p:cNvPr id="40" name="Rectangle 39"/>
          <p:cNvSpPr/>
          <p:nvPr/>
        </p:nvSpPr>
        <p:spPr>
          <a:xfrm>
            <a:off x="3587214" y="4633448"/>
            <a:ext cx="2291012" cy="1754326"/>
          </a:xfrm>
          <a:prstGeom prst="rect">
            <a:avLst/>
          </a:prstGeom>
        </p:spPr>
        <p:txBody>
          <a:bodyPr wrap="none">
            <a:spAutoFit/>
          </a:bodyPr>
          <a:lstStyle/>
          <a:p>
            <a:pPr>
              <a:lnSpc>
                <a:spcPct val="150000"/>
              </a:lnSpc>
            </a:pPr>
            <a:r>
              <a:rPr lang="vi-VN" sz="2400">
                <a:solidFill>
                  <a:srgbClr val="002060"/>
                </a:solidFill>
              </a:rPr>
              <a:t>Khi nói </a:t>
            </a:r>
            <a:r>
              <a:rPr lang="vi-VN" sz="2400">
                <a:solidFill>
                  <a:srgbClr val="002060"/>
                </a:solidFill>
              </a:rPr>
              <a:t>chuyện </a:t>
            </a:r>
            <a:endParaRPr lang="en-US" sz="2400" smtClean="0">
              <a:solidFill>
                <a:srgbClr val="002060"/>
              </a:solidFill>
            </a:endParaRPr>
          </a:p>
          <a:p>
            <a:pPr>
              <a:lnSpc>
                <a:spcPct val="150000"/>
              </a:lnSpc>
            </a:pPr>
            <a:r>
              <a:rPr lang="vi-VN" sz="2400" smtClean="0">
                <a:solidFill>
                  <a:srgbClr val="002060"/>
                </a:solidFill>
              </a:rPr>
              <a:t>với nh</a:t>
            </a:r>
            <a:r>
              <a:rPr lang="en-US" sz="2400">
                <a:solidFill>
                  <a:srgbClr val="002060"/>
                </a:solidFill>
              </a:rPr>
              <a:t>ữ</a:t>
            </a:r>
            <a:r>
              <a:rPr lang="vi-VN" sz="2400" smtClean="0">
                <a:solidFill>
                  <a:srgbClr val="002060"/>
                </a:solidFill>
              </a:rPr>
              <a:t>ng </a:t>
            </a:r>
            <a:endParaRPr lang="en-US" sz="2400" smtClean="0">
              <a:solidFill>
                <a:srgbClr val="002060"/>
              </a:solidFill>
            </a:endParaRPr>
          </a:p>
          <a:p>
            <a:pPr>
              <a:lnSpc>
                <a:spcPct val="150000"/>
              </a:lnSpc>
            </a:pPr>
            <a:r>
              <a:rPr lang="vi-VN" sz="2400" smtClean="0">
                <a:solidFill>
                  <a:srgbClr val="002060"/>
                </a:solidFill>
              </a:rPr>
              <a:t>người </a:t>
            </a:r>
            <a:r>
              <a:rPr lang="vi-VN" sz="2400">
                <a:solidFill>
                  <a:srgbClr val="002060"/>
                </a:solidFill>
              </a:rPr>
              <a:t>em biết </a:t>
            </a:r>
            <a:endParaRPr lang="en-US" sz="2400">
              <a:solidFill>
                <a:srgbClr val="002060"/>
              </a:solidFill>
            </a:endParaRPr>
          </a:p>
        </p:txBody>
      </p:sp>
      <p:sp>
        <p:nvSpPr>
          <p:cNvPr id="41" name="Rectangle 40"/>
          <p:cNvSpPr/>
          <p:nvPr/>
        </p:nvSpPr>
        <p:spPr>
          <a:xfrm>
            <a:off x="6088819" y="4375365"/>
            <a:ext cx="2291012" cy="2308324"/>
          </a:xfrm>
          <a:prstGeom prst="rect">
            <a:avLst/>
          </a:prstGeom>
        </p:spPr>
        <p:txBody>
          <a:bodyPr wrap="none">
            <a:spAutoFit/>
          </a:bodyPr>
          <a:lstStyle/>
          <a:p>
            <a:pPr>
              <a:lnSpc>
                <a:spcPct val="150000"/>
              </a:lnSpc>
            </a:pPr>
            <a:r>
              <a:rPr lang="vi-VN" sz="2400">
                <a:solidFill>
                  <a:srgbClr val="002060"/>
                </a:solidFill>
              </a:rPr>
              <a:t>Khi nói </a:t>
            </a:r>
            <a:r>
              <a:rPr lang="vi-VN" sz="2400">
                <a:solidFill>
                  <a:srgbClr val="002060"/>
                </a:solidFill>
              </a:rPr>
              <a:t>chuyện </a:t>
            </a:r>
            <a:endParaRPr lang="en-US" sz="2400" smtClean="0">
              <a:solidFill>
                <a:srgbClr val="002060"/>
              </a:solidFill>
            </a:endParaRPr>
          </a:p>
          <a:p>
            <a:pPr>
              <a:lnSpc>
                <a:spcPct val="150000"/>
              </a:lnSpc>
            </a:pPr>
            <a:r>
              <a:rPr lang="vi-VN" sz="2400" smtClean="0">
                <a:solidFill>
                  <a:srgbClr val="002060"/>
                </a:solidFill>
              </a:rPr>
              <a:t>với </a:t>
            </a:r>
            <a:r>
              <a:rPr lang="vi-VN" sz="2400">
                <a:solidFill>
                  <a:srgbClr val="002060"/>
                </a:solidFill>
              </a:rPr>
              <a:t>những </a:t>
            </a:r>
            <a:endParaRPr lang="en-US" sz="2400" smtClean="0">
              <a:solidFill>
                <a:srgbClr val="002060"/>
              </a:solidFill>
            </a:endParaRPr>
          </a:p>
          <a:p>
            <a:pPr>
              <a:lnSpc>
                <a:spcPct val="150000"/>
              </a:lnSpc>
            </a:pPr>
            <a:r>
              <a:rPr lang="vi-VN" sz="2400" smtClean="0">
                <a:solidFill>
                  <a:srgbClr val="002060"/>
                </a:solidFill>
              </a:rPr>
              <a:t>người </a:t>
            </a:r>
            <a:r>
              <a:rPr lang="vi-VN" sz="2400">
                <a:solidFill>
                  <a:srgbClr val="002060"/>
                </a:solidFill>
              </a:rPr>
              <a:t>em </a:t>
            </a:r>
            <a:r>
              <a:rPr lang="vi-VN" sz="2400">
                <a:solidFill>
                  <a:srgbClr val="002060"/>
                </a:solidFill>
              </a:rPr>
              <a:t>chỉ </a:t>
            </a:r>
            <a:endParaRPr lang="en-US" sz="2400" smtClean="0">
              <a:solidFill>
                <a:srgbClr val="002060"/>
              </a:solidFill>
            </a:endParaRPr>
          </a:p>
          <a:p>
            <a:pPr>
              <a:lnSpc>
                <a:spcPct val="150000"/>
              </a:lnSpc>
            </a:pPr>
            <a:r>
              <a:rPr lang="vi-VN" sz="2400" smtClean="0">
                <a:solidFill>
                  <a:srgbClr val="002060"/>
                </a:solidFill>
              </a:rPr>
              <a:t>biết </a:t>
            </a:r>
            <a:r>
              <a:rPr lang="vi-VN" sz="2400">
                <a:solidFill>
                  <a:srgbClr val="002060"/>
                </a:solidFill>
              </a:rPr>
              <a:t>qua mạng</a:t>
            </a:r>
            <a:endParaRPr lang="en-US" sz="2400">
              <a:solidFill>
                <a:srgbClr val="002060"/>
              </a:solidFill>
            </a:endParaRPr>
          </a:p>
        </p:txBody>
      </p:sp>
      <p:sp>
        <p:nvSpPr>
          <p:cNvPr id="42" name="Rectangle 41"/>
          <p:cNvSpPr/>
          <p:nvPr/>
        </p:nvSpPr>
        <p:spPr>
          <a:xfrm>
            <a:off x="8675083" y="4484022"/>
            <a:ext cx="2291012" cy="1200329"/>
          </a:xfrm>
          <a:prstGeom prst="rect">
            <a:avLst/>
          </a:prstGeom>
        </p:spPr>
        <p:txBody>
          <a:bodyPr wrap="none">
            <a:spAutoFit/>
          </a:bodyPr>
          <a:lstStyle/>
          <a:p>
            <a:pPr>
              <a:lnSpc>
                <a:spcPct val="150000"/>
              </a:lnSpc>
            </a:pPr>
            <a:r>
              <a:rPr lang="en-US" sz="2400">
                <a:solidFill>
                  <a:srgbClr val="002060"/>
                </a:solidFill>
              </a:rPr>
              <a:t>Khi nói </a:t>
            </a:r>
            <a:r>
              <a:rPr lang="en-US" sz="2400">
                <a:solidFill>
                  <a:srgbClr val="002060"/>
                </a:solidFill>
              </a:rPr>
              <a:t>chuyện </a:t>
            </a:r>
            <a:endParaRPr lang="en-US" sz="2400" smtClean="0">
              <a:solidFill>
                <a:srgbClr val="002060"/>
              </a:solidFill>
            </a:endParaRPr>
          </a:p>
          <a:p>
            <a:pPr>
              <a:lnSpc>
                <a:spcPct val="150000"/>
              </a:lnSpc>
            </a:pPr>
            <a:r>
              <a:rPr lang="en-US" sz="2400" smtClean="0">
                <a:solidFill>
                  <a:srgbClr val="002060"/>
                </a:solidFill>
              </a:rPr>
              <a:t>với </a:t>
            </a:r>
            <a:r>
              <a:rPr lang="en-US" sz="2400">
                <a:solidFill>
                  <a:srgbClr val="002060"/>
                </a:solidFill>
              </a:rPr>
              <a:t>bất kì ai</a:t>
            </a:r>
            <a:endParaRPr lang="en-US" sz="2400">
              <a:solidFill>
                <a:srgbClr val="002060"/>
              </a:solidFill>
            </a:endParaRPr>
          </a:p>
        </p:txBody>
      </p:sp>
    </p:spTree>
    <p:extLst>
      <p:ext uri="{BB962C8B-B14F-4D97-AF65-F5344CB8AC3E}">
        <p14:creationId xmlns:p14="http://schemas.microsoft.com/office/powerpoint/2010/main" val="1325030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barn(inVertical)">
                                      <p:cBhvr>
                                        <p:cTn id="15" dur="500"/>
                                        <p:tgtEl>
                                          <p:spTgt spid="2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barn(inVertical)">
                                      <p:cBhvr>
                                        <p:cTn id="18" dur="500"/>
                                        <p:tgtEl>
                                          <p:spTgt spid="27"/>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barn(inVertical)">
                                      <p:cBhvr>
                                        <p:cTn id="24" dur="500"/>
                                        <p:tgtEl>
                                          <p:spTgt spid="29"/>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barn(inVertical)">
                                      <p:cBhvr>
                                        <p:cTn id="30" dur="500"/>
                                        <p:tgtEl>
                                          <p:spTgt spid="30"/>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inVertical)">
                                      <p:cBhvr>
                                        <p:cTn id="33" dur="500"/>
                                        <p:tgtEl>
                                          <p:spTgt spid="14"/>
                                        </p:tgtEl>
                                      </p:cBhvr>
                                    </p:animEffect>
                                  </p:childTnLst>
                                </p:cTn>
                              </p:par>
                              <p:par>
                                <p:cTn id="34" presetID="16" presetClass="entr" presetSubtype="21" fill="hold"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barn(inVertical)">
                                      <p:cBhvr>
                                        <p:cTn id="36" dur="500"/>
                                        <p:tgtEl>
                                          <p:spTgt spid="3"/>
                                        </p:tgtEl>
                                      </p:cBhvr>
                                    </p:animEffect>
                                  </p:childTnLst>
                                </p:cTn>
                              </p:par>
                              <p:par>
                                <p:cTn id="37" presetID="16" presetClass="entr" presetSubtype="21"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arn(inVertical)">
                                      <p:cBhvr>
                                        <p:cTn id="39" dur="500"/>
                                        <p:tgtEl>
                                          <p:spTgt spid="15"/>
                                        </p:tgtEl>
                                      </p:cBhvr>
                                    </p:animEffect>
                                  </p:childTnLst>
                                </p:cTn>
                              </p:par>
                              <p:par>
                                <p:cTn id="40" presetID="16" presetClass="entr" presetSubtype="21"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arn(inVertical)">
                                      <p:cBhvr>
                                        <p:cTn id="42" dur="500"/>
                                        <p:tgtEl>
                                          <p:spTgt spid="18"/>
                                        </p:tgtEl>
                                      </p:cBhvr>
                                    </p:animEffect>
                                  </p:childTnLst>
                                </p:cTn>
                              </p:par>
                              <p:par>
                                <p:cTn id="43" presetID="16" presetClass="entr" presetSubtype="21" fill="hold"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barn(inVertical)">
                                      <p:cBhvr>
                                        <p:cTn id="45" dur="500"/>
                                        <p:tgtEl>
                                          <p:spTgt spid="21"/>
                                        </p:tgtEl>
                                      </p:cBhvr>
                                    </p:animEffect>
                                  </p:childTnLst>
                                </p:cTn>
                              </p:par>
                              <p:par>
                                <p:cTn id="46" presetID="16" presetClass="entr" presetSubtype="21" fill="hold" nodeType="with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barn(inVertical)">
                                      <p:cBhvr>
                                        <p:cTn id="48" dur="500"/>
                                        <p:tgtEl>
                                          <p:spTgt spid="24"/>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inVertical)">
                                      <p:cBhvr>
                                        <p:cTn id="51" dur="500"/>
                                        <p:tgtEl>
                                          <p:spTgt spid="42"/>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barn(inVertical)">
                                      <p:cBhvr>
                                        <p:cTn id="54" dur="500"/>
                                        <p:tgtEl>
                                          <p:spTgt spid="41"/>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barn(inVertical)">
                                      <p:cBhvr>
                                        <p:cTn id="57" dur="500"/>
                                        <p:tgtEl>
                                          <p:spTgt spid="40"/>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barn(inVertical)">
                                      <p:cBhvr>
                                        <p:cTn id="60" dur="500"/>
                                        <p:tgtEl>
                                          <p:spTgt spid="39"/>
                                        </p:tgtEl>
                                      </p:cBhvr>
                                    </p:animEffect>
                                  </p:childTnLst>
                                </p:cTn>
                              </p:par>
                            </p:childTnLst>
                          </p:cTn>
                        </p:par>
                      </p:childTnLst>
                    </p:cTn>
                  </p:par>
                  <p:par>
                    <p:cTn id="61" fill="hold">
                      <p:stCondLst>
                        <p:cond delay="indefinite"/>
                      </p:stCondLst>
                      <p:childTnLst>
                        <p:par>
                          <p:cTn id="62" fill="hold">
                            <p:stCondLst>
                              <p:cond delay="0"/>
                            </p:stCondLst>
                            <p:childTnLst>
                              <p:par>
                                <p:cTn id="63" presetID="8" presetClass="emph" presetSubtype="0" fill="hold" grpId="1" nodeType="clickEffect">
                                  <p:stCondLst>
                                    <p:cond delay="0"/>
                                  </p:stCondLst>
                                  <p:childTnLst>
                                    <p:animRot by="21600000">
                                      <p:cBhvr>
                                        <p:cTn id="64" dur="2000" fill="hold"/>
                                        <p:tgtEl>
                                          <p:spTgt spid="27"/>
                                        </p:tgtEl>
                                        <p:attrNameLst>
                                          <p:attrName>r</p:attrName>
                                        </p:attrNameLst>
                                      </p:cBhvr>
                                    </p:animRot>
                                  </p:childTnLst>
                                </p:cTn>
                              </p:par>
                              <p:par>
                                <p:cTn id="65" presetID="8" presetClass="emph" presetSubtype="0" fill="hold" grpId="1" nodeType="withEffect">
                                  <p:stCondLst>
                                    <p:cond delay="0"/>
                                  </p:stCondLst>
                                  <p:childTnLst>
                                    <p:animRot by="21600000">
                                      <p:cBhvr>
                                        <p:cTn id="66" dur="2000" fill="hold"/>
                                        <p:tgtEl>
                                          <p:spTgt spid="13"/>
                                        </p:tgtEl>
                                        <p:attrNameLst>
                                          <p:attrName>r</p:attrName>
                                        </p:attrNameLst>
                                      </p:cBhvr>
                                    </p:animRot>
                                  </p:childTnLst>
                                </p:cTn>
                              </p:par>
                              <p:par>
                                <p:cTn id="67" presetID="8" presetClass="emph" presetSubtype="0" fill="hold" nodeType="withEffect">
                                  <p:stCondLst>
                                    <p:cond delay="0"/>
                                  </p:stCondLst>
                                  <p:childTnLst>
                                    <p:animRot by="21600000">
                                      <p:cBhvr>
                                        <p:cTn id="68" dur="2000" fill="hold"/>
                                        <p:tgtEl>
                                          <p:spTgt spid="18"/>
                                        </p:tgtEl>
                                        <p:attrNameLst>
                                          <p:attrName>r</p:attrName>
                                        </p:attrNameLst>
                                      </p:cBhvr>
                                    </p:animRot>
                                  </p:childTnLst>
                                </p:cTn>
                              </p:par>
                              <p:par>
                                <p:cTn id="69" presetID="8" presetClass="emph" presetSubtype="0" fill="hold" grpId="1" nodeType="withEffect">
                                  <p:stCondLst>
                                    <p:cond delay="0"/>
                                  </p:stCondLst>
                                  <p:childTnLst>
                                    <p:animRot by="21600000">
                                      <p:cBhvr>
                                        <p:cTn id="70" dur="2000" fill="hold"/>
                                        <p:tgtEl>
                                          <p:spTgt spid="4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1" grpId="0" animBg="1"/>
      <p:bldP spid="12" grpId="0" animBg="1"/>
      <p:bldP spid="13" grpId="0" animBg="1"/>
      <p:bldP spid="13" grpId="1" animBg="1"/>
      <p:bldP spid="14" grpId="0" animBg="1"/>
      <p:bldP spid="27" grpId="0"/>
      <p:bldP spid="27" grpId="1"/>
      <p:bldP spid="28" grpId="0"/>
      <p:bldP spid="29" grpId="0"/>
      <p:bldP spid="30" grpId="0"/>
      <p:bldP spid="39" grpId="0"/>
      <p:bldP spid="40" grpId="0"/>
      <p:bldP spid="40" grpId="1"/>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xmlns="" id="{C5C87796-9A24-4D36-B72C-BCD625FB91D0}"/>
              </a:ext>
            </a:extLst>
          </p:cNvPr>
          <p:cNvSpPr/>
          <p:nvPr/>
        </p:nvSpPr>
        <p:spPr>
          <a:xfrm>
            <a:off x="6303425" y="1485900"/>
            <a:ext cx="5642389" cy="4976447"/>
          </a:xfrm>
          <a:prstGeom prst="roundRect">
            <a:avLst>
              <a:gd name="adj" fmla="val 2409"/>
            </a:avLst>
          </a:prstGeom>
          <a:solidFill>
            <a:schemeClr val="accent1">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000"/>
              <a:t>Những trò lừa đảo trên mạng thường là những lời quảng cái đánh vào lòng tham vật chất, những lời dụ dỗ, rủ rê làm những việc liên quan đến các vấn đề nhạy cảm, những tin nhắn tự giới thiệu là người quen của cha mẹ để bảo em làm điều gì đó mà không cho bố mẹ biết, tin nhắn của người lạ hay đại diện cho một tổ chức nào đó liên quan đến tiền bạc, những lời giới thiệu gây sự tò mò, hiếu kì,...</a:t>
            </a:r>
          </a:p>
        </p:txBody>
      </p:sp>
      <p:sp>
        <p:nvSpPr>
          <p:cNvPr id="7" name="Rectangle: Rounded Corners 6">
            <a:extLst>
              <a:ext uri="{FF2B5EF4-FFF2-40B4-BE49-F238E27FC236}">
                <a16:creationId xmlns:a16="http://schemas.microsoft.com/office/drawing/2014/main" xmlns="" id="{AB3CFF80-BD94-4C42-B5EC-008E9FECC6F4}"/>
              </a:ext>
            </a:extLst>
          </p:cNvPr>
          <p:cNvSpPr/>
          <p:nvPr/>
        </p:nvSpPr>
        <p:spPr>
          <a:xfrm>
            <a:off x="651917" y="1485900"/>
            <a:ext cx="5364952" cy="4976447"/>
          </a:xfrm>
          <a:prstGeom prst="roundRect">
            <a:avLst>
              <a:gd name="adj" fmla="val 2409"/>
            </a:avLst>
          </a:prstGeom>
          <a:solidFill>
            <a:schemeClr val="accent1">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nl-NL" sz="2400" b="1"/>
              <a:t>Em hãy đưa ra một số cách nhận diện những trò lừa đảo trên </a:t>
            </a:r>
            <a:r>
              <a:rPr lang="nl-NL" sz="2400" b="1"/>
              <a:t>Internet</a:t>
            </a:r>
            <a:r>
              <a:rPr lang="nl-NL" sz="2400" b="1" smtClean="0"/>
              <a:t>?</a:t>
            </a:r>
          </a:p>
          <a:p>
            <a:pPr algn="ctr">
              <a:lnSpc>
                <a:spcPct val="150000"/>
              </a:lnSpc>
            </a:pPr>
            <a:endParaRPr lang="nl-NL" sz="2800" smtClean="0">
              <a:solidFill>
                <a:schemeClr val="bg1"/>
              </a:solidFill>
            </a:endParaRPr>
          </a:p>
          <a:p>
            <a:pPr algn="ctr">
              <a:lnSpc>
                <a:spcPct val="150000"/>
              </a:lnSpc>
            </a:pPr>
            <a:endParaRPr lang="nl-NL" sz="2800">
              <a:solidFill>
                <a:schemeClr val="bg1"/>
              </a:solidFill>
            </a:endParaRPr>
          </a:p>
          <a:p>
            <a:pPr algn="ctr">
              <a:lnSpc>
                <a:spcPct val="150000"/>
              </a:lnSpc>
            </a:pPr>
            <a:endParaRPr lang="nl-NL" sz="2800" smtClean="0">
              <a:solidFill>
                <a:schemeClr val="bg1"/>
              </a:solidFill>
            </a:endParaRPr>
          </a:p>
          <a:p>
            <a:pPr algn="ctr">
              <a:lnSpc>
                <a:spcPct val="150000"/>
              </a:lnSpc>
            </a:pPr>
            <a:endParaRPr lang="nl-NL" sz="2800">
              <a:solidFill>
                <a:schemeClr val="bg1"/>
              </a:solidFill>
            </a:endParaRPr>
          </a:p>
          <a:p>
            <a:pPr algn="ctr">
              <a:lnSpc>
                <a:spcPct val="150000"/>
              </a:lnSpc>
            </a:pPr>
            <a:endParaRPr lang="en-US" sz="2800">
              <a:solidFill>
                <a:schemeClr val="bg1"/>
              </a:solidFill>
            </a:endParaRPr>
          </a:p>
        </p:txBody>
      </p:sp>
      <p:sp>
        <p:nvSpPr>
          <p:cNvPr id="9" name="Text Placeholder 8">
            <a:extLst>
              <a:ext uri="{FF2B5EF4-FFF2-40B4-BE49-F238E27FC236}">
                <a16:creationId xmlns:a16="http://schemas.microsoft.com/office/drawing/2014/main" xmlns="" id="{0F557BBC-5E30-467B-BFC8-0D3F67AC5A5B}"/>
              </a:ext>
            </a:extLst>
          </p:cNvPr>
          <p:cNvSpPr>
            <a:spLocks noGrp="1"/>
          </p:cNvSpPr>
          <p:nvPr>
            <p:ph type="body" sz="quarter" idx="10"/>
          </p:nvPr>
        </p:nvSpPr>
        <p:spPr>
          <a:xfrm>
            <a:off x="230270" y="538802"/>
            <a:ext cx="11573197" cy="724247"/>
          </a:xfrm>
        </p:spPr>
        <p:txBody>
          <a:bodyPr/>
          <a:lstStyle/>
          <a:p>
            <a:r>
              <a:rPr lang="en-US" sz="4000" b="1" smtClean="0"/>
              <a:t>VẬN DỤNG</a:t>
            </a:r>
            <a:endParaRPr lang="en-US" sz="40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0708" y="3423138"/>
            <a:ext cx="4930492" cy="2924908"/>
          </a:xfrm>
          <a:prstGeom prst="rect">
            <a:avLst/>
          </a:prstGeom>
        </p:spPr>
      </p:pic>
    </p:spTree>
    <p:extLst>
      <p:ext uri="{BB962C8B-B14F-4D97-AF65-F5344CB8AC3E}">
        <p14:creationId xmlns:p14="http://schemas.microsoft.com/office/powerpoint/2010/main" val="689816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xmlns="" id="{095A870E-80ED-460F-B30B-5FAC27ACC349}"/>
              </a:ext>
            </a:extLst>
          </p:cNvPr>
          <p:cNvSpPr/>
          <p:nvPr/>
        </p:nvSpPr>
        <p:spPr>
          <a:xfrm>
            <a:off x="2008862" y="1166570"/>
            <a:ext cx="8577075" cy="5006668"/>
          </a:xfrm>
          <a:prstGeom prst="roundRect">
            <a:avLst>
              <a:gd name="adj" fmla="val 2409"/>
            </a:avLst>
          </a:prstGeom>
          <a:solidFill>
            <a:schemeClr val="accent1">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u="sng" smtClean="0">
                <a:solidFill>
                  <a:schemeClr val="bg1"/>
                </a:solidFill>
              </a:rPr>
              <a:t>HƯỚNG DẪN VỀ NHÀ</a:t>
            </a:r>
          </a:p>
          <a:p>
            <a:pPr algn="ctr"/>
            <a:endParaRPr lang="en-US" sz="3600" b="1">
              <a:solidFill>
                <a:schemeClr val="bg1"/>
              </a:solidFill>
            </a:endParaRPr>
          </a:p>
          <a:p>
            <a:pPr algn="ctr"/>
            <a:endParaRPr lang="en-US" sz="3600" b="1" smtClean="0">
              <a:solidFill>
                <a:schemeClr val="bg1"/>
              </a:solidFill>
            </a:endParaRPr>
          </a:p>
          <a:p>
            <a:pPr algn="ctr"/>
            <a:endParaRPr lang="en-US" sz="3600" b="1">
              <a:solidFill>
                <a:schemeClr val="bg1"/>
              </a:solidFill>
            </a:endParaRPr>
          </a:p>
          <a:p>
            <a:pPr algn="ctr"/>
            <a:endParaRPr lang="en-US" sz="3600" b="1" smtClean="0">
              <a:solidFill>
                <a:schemeClr val="bg1"/>
              </a:solidFill>
            </a:endParaRPr>
          </a:p>
          <a:p>
            <a:pPr algn="ctr"/>
            <a:endParaRPr lang="en-US" sz="3600" b="1">
              <a:solidFill>
                <a:schemeClr val="bg1"/>
              </a:solidFill>
            </a:endParaRPr>
          </a:p>
          <a:p>
            <a:pPr algn="ctr"/>
            <a:endParaRPr lang="en-US" sz="3600" b="1" smtClean="0">
              <a:solidFill>
                <a:schemeClr val="bg1"/>
              </a:solidFill>
            </a:endParaRPr>
          </a:p>
          <a:p>
            <a:pPr algn="ctr"/>
            <a:endParaRPr lang="en-US" sz="3600" b="1">
              <a:solidFill>
                <a:schemeClr val="bg1"/>
              </a:solidFill>
            </a:endParaRPr>
          </a:p>
        </p:txBody>
      </p:sp>
      <p:sp>
        <p:nvSpPr>
          <p:cNvPr id="2" name="Rectangle 1"/>
          <p:cNvSpPr/>
          <p:nvPr/>
        </p:nvSpPr>
        <p:spPr>
          <a:xfrm>
            <a:off x="3258602" y="2552673"/>
            <a:ext cx="5495415" cy="523220"/>
          </a:xfrm>
          <a:prstGeom prst="rect">
            <a:avLst/>
          </a:prstGeom>
        </p:spPr>
        <p:txBody>
          <a:bodyPr wrap="none">
            <a:spAutoFit/>
          </a:bodyPr>
          <a:lstStyle/>
          <a:p>
            <a:r>
              <a:rPr lang="en-US" altLang="en-US" sz="2800" b="1">
                <a:solidFill>
                  <a:schemeClr val="bg1"/>
                </a:solidFill>
                <a:latin typeface="+mj-lt"/>
                <a:cs typeface="Times New Roman" panose="02020603050405020304" pitchFamily="18" charset="0"/>
              </a:rPr>
              <a:t>Học bài, xem nội dung đã học.</a:t>
            </a:r>
            <a:endParaRPr lang="en-US" altLang="en-US" sz="2800" b="1">
              <a:solidFill>
                <a:schemeClr val="bg1"/>
              </a:solidFill>
              <a:latin typeface="+mj-lt"/>
              <a:cs typeface="Times New Roman" panose="02020603050405020304" pitchFamily="18" charset="0"/>
            </a:endParaRPr>
          </a:p>
        </p:txBody>
      </p:sp>
      <p:sp>
        <p:nvSpPr>
          <p:cNvPr id="3" name="Rectangle 2"/>
          <p:cNvSpPr/>
          <p:nvPr/>
        </p:nvSpPr>
        <p:spPr>
          <a:xfrm>
            <a:off x="3258602" y="3491263"/>
            <a:ext cx="4528227" cy="523220"/>
          </a:xfrm>
          <a:prstGeom prst="rect">
            <a:avLst/>
          </a:prstGeom>
        </p:spPr>
        <p:txBody>
          <a:bodyPr wrap="none">
            <a:spAutoFit/>
          </a:bodyPr>
          <a:lstStyle/>
          <a:p>
            <a:r>
              <a:rPr lang="en-US" altLang="en-US" sz="2800" b="1">
                <a:solidFill>
                  <a:schemeClr val="bg1"/>
                </a:solidFill>
                <a:latin typeface="+mj-lt"/>
                <a:cs typeface="Times New Roman" panose="02020603050405020304" pitchFamily="18" charset="0"/>
              </a:rPr>
              <a:t>Trả lời câu </a:t>
            </a:r>
            <a:r>
              <a:rPr lang="en-US" altLang="en-US" sz="2800" b="1">
                <a:solidFill>
                  <a:schemeClr val="bg1"/>
                </a:solidFill>
                <a:latin typeface="+mj-lt"/>
                <a:cs typeface="Times New Roman" panose="02020603050405020304" pitchFamily="18" charset="0"/>
              </a:rPr>
              <a:t>hỏi </a:t>
            </a:r>
            <a:r>
              <a:rPr lang="en-US" altLang="en-US" sz="2800" b="1" smtClean="0">
                <a:solidFill>
                  <a:schemeClr val="bg1"/>
                </a:solidFill>
                <a:latin typeface="+mj-lt"/>
                <a:cs typeface="Times New Roman" panose="02020603050405020304" pitchFamily="18" charset="0"/>
              </a:rPr>
              <a:t>SGK, SBT </a:t>
            </a:r>
            <a:endParaRPr lang="en-US" altLang="en-US" sz="2800" b="1">
              <a:solidFill>
                <a:schemeClr val="bg1"/>
              </a:solidFill>
              <a:latin typeface="+mj-lt"/>
              <a:cs typeface="Times New Roman" panose="02020603050405020304" pitchFamily="18" charset="0"/>
            </a:endParaRPr>
          </a:p>
        </p:txBody>
      </p:sp>
      <p:sp>
        <p:nvSpPr>
          <p:cNvPr id="4" name="Rectangle 3"/>
          <p:cNvSpPr/>
          <p:nvPr/>
        </p:nvSpPr>
        <p:spPr>
          <a:xfrm>
            <a:off x="3258602" y="4369750"/>
            <a:ext cx="4851008" cy="523220"/>
          </a:xfrm>
          <a:prstGeom prst="rect">
            <a:avLst/>
          </a:prstGeom>
        </p:spPr>
        <p:txBody>
          <a:bodyPr wrap="none">
            <a:spAutoFit/>
          </a:bodyPr>
          <a:lstStyle/>
          <a:p>
            <a:r>
              <a:rPr lang="en-US" altLang="en-US" sz="2800" b="1">
                <a:solidFill>
                  <a:schemeClr val="bg1"/>
                </a:solidFill>
                <a:latin typeface="+mj-lt"/>
                <a:cs typeface="Times New Roman" panose="02020603050405020304" pitchFamily="18" charset="0"/>
              </a:rPr>
              <a:t>Xem trước nội </a:t>
            </a:r>
            <a:r>
              <a:rPr lang="en-US" altLang="en-US" sz="2800" b="1">
                <a:solidFill>
                  <a:schemeClr val="bg1"/>
                </a:solidFill>
                <a:latin typeface="+mj-lt"/>
                <a:cs typeface="Times New Roman" panose="02020603050405020304" pitchFamily="18" charset="0"/>
              </a:rPr>
              <a:t>dung </a:t>
            </a:r>
            <a:r>
              <a:rPr lang="en-US" altLang="en-US" sz="2800" b="1" smtClean="0">
                <a:solidFill>
                  <a:schemeClr val="bg1"/>
                </a:solidFill>
                <a:latin typeface="+mj-lt"/>
                <a:cs typeface="Times New Roman" panose="02020603050405020304" pitchFamily="18" charset="0"/>
              </a:rPr>
              <a:t>bài 10 </a:t>
            </a:r>
            <a:endParaRPr lang="en-US" sz="2800" b="1">
              <a:solidFill>
                <a:schemeClr val="bg1"/>
              </a:solidFill>
              <a:latin typeface="+mj-lt"/>
            </a:endParaRPr>
          </a:p>
        </p:txBody>
      </p:sp>
      <p:sp>
        <p:nvSpPr>
          <p:cNvPr id="12" name="Rounded Rectangle 31">
            <a:extLst>
              <a:ext uri="{FF2B5EF4-FFF2-40B4-BE49-F238E27FC236}">
                <a16:creationId xmlns:a16="http://schemas.microsoft.com/office/drawing/2014/main" xmlns="" id="{B25FCE9B-6DC5-4836-8DD9-E737D6782AA3}"/>
              </a:ext>
            </a:extLst>
          </p:cNvPr>
          <p:cNvSpPr>
            <a:spLocks noChangeAspect="1"/>
          </p:cNvSpPr>
          <p:nvPr/>
        </p:nvSpPr>
        <p:spPr>
          <a:xfrm>
            <a:off x="2706347" y="2594755"/>
            <a:ext cx="372634" cy="529812"/>
          </a:xfrm>
          <a:custGeom>
            <a:avLst/>
            <a:gdLst/>
            <a:ahLst/>
            <a:cxnLst/>
            <a:rect l="l" t="t" r="r" b="b"/>
            <a:pathLst>
              <a:path w="2273269" h="3232141">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 name="Oval 50">
            <a:extLst>
              <a:ext uri="{FF2B5EF4-FFF2-40B4-BE49-F238E27FC236}">
                <a16:creationId xmlns:a16="http://schemas.microsoft.com/office/drawing/2014/main" xmlns="" id="{91CDD124-ED61-4ED3-81C2-B526853B9B84}"/>
              </a:ext>
            </a:extLst>
          </p:cNvPr>
          <p:cNvSpPr>
            <a:spLocks noChangeAspect="1"/>
          </p:cNvSpPr>
          <p:nvPr/>
        </p:nvSpPr>
        <p:spPr>
          <a:xfrm>
            <a:off x="2658117" y="4363158"/>
            <a:ext cx="469094" cy="529812"/>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4" name="Oval 21">
            <a:extLst>
              <a:ext uri="{FF2B5EF4-FFF2-40B4-BE49-F238E27FC236}">
                <a16:creationId xmlns:a16="http://schemas.microsoft.com/office/drawing/2014/main" xmlns="" id="{97FCD430-8257-484B-9F8F-22D7D55C6EEE}"/>
              </a:ext>
            </a:extLst>
          </p:cNvPr>
          <p:cNvSpPr>
            <a:spLocks noChangeAspect="1"/>
          </p:cNvSpPr>
          <p:nvPr/>
        </p:nvSpPr>
        <p:spPr>
          <a:xfrm>
            <a:off x="2627758" y="3522306"/>
            <a:ext cx="529812" cy="529812"/>
          </a:xfrm>
          <a:custGeom>
            <a:avLst/>
            <a:gdLst/>
            <a:ahLst/>
            <a:cxnLst/>
            <a:rect l="l" t="t" r="r" b="b"/>
            <a:pathLst>
              <a:path w="3240000" h="3240000">
                <a:moveTo>
                  <a:pt x="1799999" y="306000"/>
                </a:moveTo>
                <a:lnTo>
                  <a:pt x="1440000" y="306000"/>
                </a:lnTo>
                <a:lnTo>
                  <a:pt x="1440000" y="1308231"/>
                </a:lnTo>
                <a:lnTo>
                  <a:pt x="572043" y="807116"/>
                </a:lnTo>
                <a:lnTo>
                  <a:pt x="392043" y="1118885"/>
                </a:lnTo>
                <a:lnTo>
                  <a:pt x="1260000" y="1620000"/>
                </a:lnTo>
                <a:lnTo>
                  <a:pt x="392043" y="2121116"/>
                </a:lnTo>
                <a:lnTo>
                  <a:pt x="572043" y="2432885"/>
                </a:lnTo>
                <a:lnTo>
                  <a:pt x="1440000" y="1931769"/>
                </a:lnTo>
                <a:lnTo>
                  <a:pt x="1440000" y="2934000"/>
                </a:lnTo>
                <a:lnTo>
                  <a:pt x="1800000" y="2934000"/>
                </a:lnTo>
                <a:lnTo>
                  <a:pt x="1800000" y="1931769"/>
                </a:lnTo>
                <a:lnTo>
                  <a:pt x="2667957" y="2432884"/>
                </a:lnTo>
                <a:lnTo>
                  <a:pt x="2847957" y="2121116"/>
                </a:lnTo>
                <a:lnTo>
                  <a:pt x="1980000" y="1620000"/>
                </a:lnTo>
                <a:lnTo>
                  <a:pt x="2847958" y="1118885"/>
                </a:lnTo>
                <a:lnTo>
                  <a:pt x="2667957" y="807116"/>
                </a:lnTo>
                <a:lnTo>
                  <a:pt x="1800000" y="1308231"/>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Tree>
    <p:extLst>
      <p:ext uri="{BB962C8B-B14F-4D97-AF65-F5344CB8AC3E}">
        <p14:creationId xmlns:p14="http://schemas.microsoft.com/office/powerpoint/2010/main" val="4179153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barn(inVertical)">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P spid="3" grpId="0"/>
      <p:bldP spid="4" grpId="0"/>
      <p:bldP spid="12" grpId="0" animBg="1"/>
      <p:bldP spid="13" grpId="0" animBg="1"/>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9E2714A-BE29-4E83-A155-D5802C472B0A}"/>
              </a:ext>
            </a:extLst>
          </p:cNvPr>
          <p:cNvSpPr txBox="1"/>
          <p:nvPr/>
        </p:nvSpPr>
        <p:spPr>
          <a:xfrm>
            <a:off x="0" y="4132315"/>
            <a:ext cx="12192000" cy="1998176"/>
          </a:xfrm>
          <a:prstGeom prst="rect">
            <a:avLst/>
          </a:prstGeom>
          <a:noFill/>
        </p:spPr>
        <p:txBody>
          <a:bodyPr wrap="square" rtlCol="0" anchor="ctr">
            <a:spAutoFit/>
          </a:bodyPr>
          <a:lstStyle/>
          <a:p>
            <a:pPr algn="ctr">
              <a:lnSpc>
                <a:spcPct val="150000"/>
              </a:lnSpc>
            </a:pPr>
            <a:r>
              <a:rPr lang="en-US" altLang="ko-KR" sz="4400" b="1" smtClean="0">
                <a:solidFill>
                  <a:srgbClr val="002060"/>
                </a:solidFill>
                <a:latin typeface="Arial" pitchFamily="34" charset="0"/>
                <a:cs typeface="Arial" pitchFamily="34" charset="0"/>
              </a:rPr>
              <a:t>CẢM ƠN CÁC EM </a:t>
            </a:r>
          </a:p>
          <a:p>
            <a:pPr algn="ctr">
              <a:lnSpc>
                <a:spcPct val="150000"/>
              </a:lnSpc>
            </a:pPr>
            <a:r>
              <a:rPr lang="en-US" altLang="ko-KR" sz="4400" b="1" smtClean="0">
                <a:solidFill>
                  <a:srgbClr val="002060"/>
                </a:solidFill>
                <a:latin typeface="Arial" pitchFamily="34" charset="0"/>
                <a:cs typeface="Arial" pitchFamily="34" charset="0"/>
              </a:rPr>
              <a:t>ĐÃ LẮNG NGHE BÀI GIẢNG</a:t>
            </a:r>
            <a:endParaRPr lang="ko-KR" altLang="en-US" sz="4400" b="1"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124115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Freeform: Shape 43">
            <a:extLst>
              <a:ext uri="{FF2B5EF4-FFF2-40B4-BE49-F238E27FC236}">
                <a16:creationId xmlns:a16="http://schemas.microsoft.com/office/drawing/2014/main" xmlns="" id="{7CD89584-7787-4967-BB08-441F6A844190}"/>
              </a:ext>
            </a:extLst>
          </p:cNvPr>
          <p:cNvSpPr/>
          <p:nvPr/>
        </p:nvSpPr>
        <p:spPr>
          <a:xfrm>
            <a:off x="375137" y="1344110"/>
            <a:ext cx="1430217" cy="1363921"/>
          </a:xfrm>
          <a:custGeom>
            <a:avLst/>
            <a:gdLst>
              <a:gd name="connsiteX0" fmla="*/ 1064151 w 2969257"/>
              <a:gd name="connsiteY0" fmla="*/ 935232 h 2235661"/>
              <a:gd name="connsiteX1" fmla="*/ 1755891 w 2969257"/>
              <a:gd name="connsiteY1" fmla="*/ 1096946 h 2235661"/>
              <a:gd name="connsiteX2" fmla="*/ 1823878 w 2969257"/>
              <a:gd name="connsiteY2" fmla="*/ 1078465 h 2235661"/>
              <a:gd name="connsiteX3" fmla="*/ 2653570 w 2969257"/>
              <a:gd name="connsiteY3" fmla="*/ 270554 h 2235661"/>
              <a:gd name="connsiteX4" fmla="*/ 2654230 w 2969257"/>
              <a:gd name="connsiteY4" fmla="*/ 228310 h 2235661"/>
              <a:gd name="connsiteX5" fmla="*/ 2578984 w 2969257"/>
              <a:gd name="connsiteY5" fmla="*/ 154384 h 2235661"/>
              <a:gd name="connsiteX6" fmla="*/ 2586244 w 2969257"/>
              <a:gd name="connsiteY6" fmla="*/ 118741 h 2235661"/>
              <a:gd name="connsiteX7" fmla="*/ 2938055 w 2969257"/>
              <a:gd name="connsiteY7" fmla="*/ 5211 h 2235661"/>
              <a:gd name="connsiteX8" fmla="*/ 2965778 w 2969257"/>
              <a:gd name="connsiteY8" fmla="*/ 4551 h 2235661"/>
              <a:gd name="connsiteX9" fmla="*/ 2964457 w 2969257"/>
              <a:gd name="connsiteY9" fmla="*/ 29633 h 2235661"/>
              <a:gd name="connsiteX10" fmla="*/ 2857528 w 2969257"/>
              <a:gd name="connsiteY10" fmla="*/ 383424 h 2235661"/>
              <a:gd name="connsiteX11" fmla="*/ 2817924 w 2969257"/>
              <a:gd name="connsiteY11" fmla="*/ 392665 h 2235661"/>
              <a:gd name="connsiteX12" fmla="*/ 2761820 w 2969257"/>
              <a:gd name="connsiteY12" fmla="*/ 336560 h 2235661"/>
              <a:gd name="connsiteX13" fmla="*/ 2714956 w 2969257"/>
              <a:gd name="connsiteY13" fmla="*/ 337220 h 2235661"/>
              <a:gd name="connsiteX14" fmla="*/ 1858200 w 2969257"/>
              <a:gd name="connsiteY14" fmla="*/ 1225657 h 2235661"/>
              <a:gd name="connsiteX15" fmla="*/ 1800115 w 2969257"/>
              <a:gd name="connsiteY15" fmla="*/ 1242159 h 2235661"/>
              <a:gd name="connsiteX16" fmla="*/ 1132137 w 2969257"/>
              <a:gd name="connsiteY16" fmla="*/ 1070544 h 2235661"/>
              <a:gd name="connsiteX17" fmla="*/ 1064151 w 2969257"/>
              <a:gd name="connsiteY17" fmla="*/ 1091666 h 2235661"/>
              <a:gd name="connsiteX18" fmla="*/ 114988 w 2969257"/>
              <a:gd name="connsiteY18" fmla="*/ 2222345 h 2235661"/>
              <a:gd name="connsiteX19" fmla="*/ 74724 w 2969257"/>
              <a:gd name="connsiteY19" fmla="*/ 2225645 h 2235661"/>
              <a:gd name="connsiteX20" fmla="*/ 15979 w 2969257"/>
              <a:gd name="connsiteY20" fmla="*/ 2178121 h 2235661"/>
              <a:gd name="connsiteX21" fmla="*/ 11359 w 2969257"/>
              <a:gd name="connsiteY21" fmla="*/ 2132577 h 2235661"/>
              <a:gd name="connsiteX22" fmla="*/ 1024547 w 2969257"/>
              <a:gd name="connsiteY22" fmla="*/ 954374 h 2235661"/>
              <a:gd name="connsiteX23" fmla="*/ 1064151 w 2969257"/>
              <a:gd name="connsiteY23" fmla="*/ 935232 h 2235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69257" h="2235661">
                <a:moveTo>
                  <a:pt x="1064151" y="935232"/>
                </a:moveTo>
                <a:cubicBezTo>
                  <a:pt x="1105074" y="944473"/>
                  <a:pt x="1572395" y="1052722"/>
                  <a:pt x="1755891" y="1096946"/>
                </a:cubicBezTo>
                <a:cubicBezTo>
                  <a:pt x="1783614" y="1103547"/>
                  <a:pt x="1803415" y="1098266"/>
                  <a:pt x="1823878" y="1078465"/>
                </a:cubicBezTo>
                <a:cubicBezTo>
                  <a:pt x="2011334" y="894308"/>
                  <a:pt x="2564462" y="355701"/>
                  <a:pt x="2653570" y="270554"/>
                </a:cubicBezTo>
                <a:cubicBezTo>
                  <a:pt x="2670731" y="254052"/>
                  <a:pt x="2670731" y="243491"/>
                  <a:pt x="2654230" y="228310"/>
                </a:cubicBezTo>
                <a:cubicBezTo>
                  <a:pt x="2628488" y="204548"/>
                  <a:pt x="2604725" y="178806"/>
                  <a:pt x="2578984" y="154384"/>
                </a:cubicBezTo>
                <a:cubicBezTo>
                  <a:pt x="2561162" y="137222"/>
                  <a:pt x="2559842" y="126661"/>
                  <a:pt x="2586244" y="118741"/>
                </a:cubicBezTo>
                <a:cubicBezTo>
                  <a:pt x="2703734" y="81117"/>
                  <a:pt x="2820565" y="42834"/>
                  <a:pt x="2938055" y="5211"/>
                </a:cubicBezTo>
                <a:cubicBezTo>
                  <a:pt x="2947296" y="2570"/>
                  <a:pt x="2957196" y="-4690"/>
                  <a:pt x="2965778" y="4551"/>
                </a:cubicBezTo>
                <a:cubicBezTo>
                  <a:pt x="2973038" y="11811"/>
                  <a:pt x="2967097" y="21712"/>
                  <a:pt x="2964457" y="29633"/>
                </a:cubicBezTo>
                <a:cubicBezTo>
                  <a:pt x="2928814" y="147783"/>
                  <a:pt x="2893171" y="265273"/>
                  <a:pt x="2857528" y="383424"/>
                </a:cubicBezTo>
                <a:cubicBezTo>
                  <a:pt x="2847627" y="416427"/>
                  <a:pt x="2843007" y="417087"/>
                  <a:pt x="2817924" y="392665"/>
                </a:cubicBezTo>
                <a:cubicBezTo>
                  <a:pt x="2798783" y="374183"/>
                  <a:pt x="2778981" y="357021"/>
                  <a:pt x="2761820" y="336560"/>
                </a:cubicBezTo>
                <a:cubicBezTo>
                  <a:pt x="2743998" y="315438"/>
                  <a:pt x="2732117" y="318738"/>
                  <a:pt x="2714956" y="337220"/>
                </a:cubicBezTo>
                <a:cubicBezTo>
                  <a:pt x="2576343" y="481772"/>
                  <a:pt x="2004073" y="1073184"/>
                  <a:pt x="1858200" y="1225657"/>
                </a:cubicBezTo>
                <a:cubicBezTo>
                  <a:pt x="1840379" y="1244139"/>
                  <a:pt x="1824537" y="1248099"/>
                  <a:pt x="1800115" y="1242159"/>
                </a:cubicBezTo>
                <a:cubicBezTo>
                  <a:pt x="1577676" y="1184734"/>
                  <a:pt x="1354576" y="1128629"/>
                  <a:pt x="1132137" y="1070544"/>
                </a:cubicBezTo>
                <a:cubicBezTo>
                  <a:pt x="1102434" y="1062623"/>
                  <a:pt x="1083953" y="1067904"/>
                  <a:pt x="1064151" y="1091666"/>
                </a:cubicBezTo>
                <a:cubicBezTo>
                  <a:pt x="922238" y="1260641"/>
                  <a:pt x="288583" y="2014426"/>
                  <a:pt x="114988" y="2222345"/>
                </a:cubicBezTo>
                <a:cubicBezTo>
                  <a:pt x="100466" y="2239506"/>
                  <a:pt x="89906" y="2239506"/>
                  <a:pt x="74724" y="2225645"/>
                </a:cubicBezTo>
                <a:cubicBezTo>
                  <a:pt x="55583" y="2209143"/>
                  <a:pt x="36441" y="2191982"/>
                  <a:pt x="15979" y="2178121"/>
                </a:cubicBezTo>
                <a:cubicBezTo>
                  <a:pt x="-4483" y="2163600"/>
                  <a:pt x="-4483" y="2150398"/>
                  <a:pt x="11359" y="2132577"/>
                </a:cubicBezTo>
                <a:cubicBezTo>
                  <a:pt x="81985" y="2051390"/>
                  <a:pt x="924879" y="1070544"/>
                  <a:pt x="1024547" y="954374"/>
                </a:cubicBezTo>
                <a:cubicBezTo>
                  <a:pt x="1032468" y="944473"/>
                  <a:pt x="1039729" y="932592"/>
                  <a:pt x="1064151" y="935232"/>
                </a:cubicBezTo>
                <a:close/>
              </a:path>
            </a:pathLst>
          </a:custGeom>
          <a:solidFill>
            <a:schemeClr val="accent3"/>
          </a:solidFill>
          <a:ln w="6595" cap="flat">
            <a:noFill/>
            <a:prstDash val="solid"/>
            <a:miter/>
          </a:ln>
        </p:spPr>
        <p:txBody>
          <a:bodyPr rtlCol="0" anchor="ctr"/>
          <a:lstStyle/>
          <a:p>
            <a:endParaRPr lang="en-US"/>
          </a:p>
        </p:txBody>
      </p:sp>
      <p:sp>
        <p:nvSpPr>
          <p:cNvPr id="68" name="Text Placeholder 67">
            <a:extLst>
              <a:ext uri="{FF2B5EF4-FFF2-40B4-BE49-F238E27FC236}">
                <a16:creationId xmlns:a16="http://schemas.microsoft.com/office/drawing/2014/main" xmlns="" id="{1F2B430E-D6CC-42E5-9572-A50E47DBA308}"/>
              </a:ext>
            </a:extLst>
          </p:cNvPr>
          <p:cNvSpPr>
            <a:spLocks noGrp="1"/>
          </p:cNvSpPr>
          <p:nvPr>
            <p:ph type="body" sz="quarter" idx="10"/>
          </p:nvPr>
        </p:nvSpPr>
        <p:spPr>
          <a:xfrm>
            <a:off x="618803" y="2312042"/>
            <a:ext cx="11573197" cy="724247"/>
          </a:xfrm>
        </p:spPr>
        <p:txBody>
          <a:bodyPr/>
          <a:lstStyle/>
          <a:p>
            <a:r>
              <a:rPr lang="en-US" sz="3200" b="1" smtClean="0">
                <a:solidFill>
                  <a:schemeClr val="accent4">
                    <a:lumMod val="50000"/>
                  </a:schemeClr>
                </a:solidFill>
              </a:rPr>
              <a:t>BÀI 9. AN TOÀN THÔNG TIN TRÊN MÁY TÍNH </a:t>
            </a:r>
            <a:endParaRPr lang="en-US" sz="3200" b="1" dirty="0">
              <a:solidFill>
                <a:schemeClr val="accent4">
                  <a:lumMod val="50000"/>
                </a:schemeClr>
              </a:solidFill>
            </a:endParaRPr>
          </a:p>
        </p:txBody>
      </p:sp>
      <p:sp>
        <p:nvSpPr>
          <p:cNvPr id="69" name="Rounded Rectangle 4">
            <a:extLst>
              <a:ext uri="{FF2B5EF4-FFF2-40B4-BE49-F238E27FC236}">
                <a16:creationId xmlns:a16="http://schemas.microsoft.com/office/drawing/2014/main" xmlns="" id="{93CD5AB3-BC0A-4649-AC12-136A5F53C094}"/>
              </a:ext>
            </a:extLst>
          </p:cNvPr>
          <p:cNvSpPr/>
          <p:nvPr/>
        </p:nvSpPr>
        <p:spPr>
          <a:xfrm>
            <a:off x="1805354" y="534776"/>
            <a:ext cx="8780584" cy="1655421"/>
          </a:xfrm>
          <a:prstGeom prst="roundRect">
            <a:avLst>
              <a:gd name="adj" fmla="val 8843"/>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76" name="TextBox 75">
            <a:extLst>
              <a:ext uri="{FF2B5EF4-FFF2-40B4-BE49-F238E27FC236}">
                <a16:creationId xmlns:a16="http://schemas.microsoft.com/office/drawing/2014/main" xmlns="" id="{2EEF3E65-4951-4021-8DEC-607EAAD8649E}"/>
              </a:ext>
            </a:extLst>
          </p:cNvPr>
          <p:cNvSpPr txBox="1"/>
          <p:nvPr/>
        </p:nvSpPr>
        <p:spPr>
          <a:xfrm>
            <a:off x="8212039" y="5689011"/>
            <a:ext cx="1160631" cy="461665"/>
          </a:xfrm>
          <a:prstGeom prst="rect">
            <a:avLst/>
          </a:prstGeom>
          <a:noFill/>
        </p:spPr>
        <p:txBody>
          <a:bodyPr wrap="square" rtlCol="0">
            <a:spAutoFit/>
          </a:bodyPr>
          <a:lstStyle/>
          <a:p>
            <a:pPr algn="ctr"/>
            <a:r>
              <a:rPr lang="en-US" altLang="ko-KR" sz="1200" b="1" dirty="0">
                <a:solidFill>
                  <a:schemeClr val="bg1"/>
                </a:solidFill>
                <a:cs typeface="Arial" pitchFamily="34" charset="0"/>
              </a:rPr>
              <a:t>PowerPoint  Presentation</a:t>
            </a:r>
            <a:endParaRPr lang="ko-KR" altLang="en-US" sz="1200" b="1" dirty="0">
              <a:solidFill>
                <a:schemeClr val="bg1"/>
              </a:solidFill>
              <a:cs typeface="Arial" pitchFamily="34" charset="0"/>
            </a:endParaRPr>
          </a:p>
        </p:txBody>
      </p:sp>
      <p:sp>
        <p:nvSpPr>
          <p:cNvPr id="82" name="Trapezoid 3">
            <a:extLst>
              <a:ext uri="{FF2B5EF4-FFF2-40B4-BE49-F238E27FC236}">
                <a16:creationId xmlns:a16="http://schemas.microsoft.com/office/drawing/2014/main" xmlns="" id="{639B7060-6623-46B8-A84D-B89CB0BD6E07}"/>
              </a:ext>
            </a:extLst>
          </p:cNvPr>
          <p:cNvSpPr/>
          <p:nvPr/>
        </p:nvSpPr>
        <p:spPr>
          <a:xfrm>
            <a:off x="8634183" y="5242563"/>
            <a:ext cx="316346" cy="322413"/>
          </a:xfrm>
          <a:custGeom>
            <a:avLst/>
            <a:gdLst/>
            <a:ahLst/>
            <a:cxnLst/>
            <a:rect l="l" t="t" r="r" b="b"/>
            <a:pathLst>
              <a:path w="3890855" h="3965475">
                <a:moveTo>
                  <a:pt x="513635" y="2426125"/>
                </a:moveTo>
                <a:lnTo>
                  <a:pt x="1518439" y="2426125"/>
                </a:lnTo>
                <a:cubicBezTo>
                  <a:pt x="1550976" y="2510415"/>
                  <a:pt x="1581900" y="2596962"/>
                  <a:pt x="1610725" y="2683637"/>
                </a:cubicBezTo>
                <a:lnTo>
                  <a:pt x="901668" y="2683637"/>
                </a:lnTo>
                <a:lnTo>
                  <a:pt x="559881" y="3707964"/>
                </a:lnTo>
                <a:lnTo>
                  <a:pt x="1917114" y="3707964"/>
                </a:lnTo>
                <a:cubicBezTo>
                  <a:pt x="1925031" y="3729959"/>
                  <a:pt x="1931702" y="3744180"/>
                  <a:pt x="1936944" y="3749452"/>
                </a:cubicBezTo>
                <a:cubicBezTo>
                  <a:pt x="1940579" y="3743065"/>
                  <a:pt x="1945876" y="3728913"/>
                  <a:pt x="1952632" y="3707964"/>
                </a:cubicBezTo>
                <a:lnTo>
                  <a:pt x="3330974" y="3707964"/>
                </a:lnTo>
                <a:lnTo>
                  <a:pt x="2989187" y="2683637"/>
                </a:lnTo>
                <a:lnTo>
                  <a:pt x="2271337" y="2683637"/>
                </a:lnTo>
                <a:cubicBezTo>
                  <a:pt x="2301469" y="2597098"/>
                  <a:pt x="2333531" y="2510572"/>
                  <a:pt x="2366939" y="2426125"/>
                </a:cubicBezTo>
                <a:lnTo>
                  <a:pt x="3377220" y="2426125"/>
                </a:lnTo>
                <a:lnTo>
                  <a:pt x="3890855" y="3965475"/>
                </a:lnTo>
                <a:lnTo>
                  <a:pt x="0" y="3965475"/>
                </a:lnTo>
                <a:close/>
                <a:moveTo>
                  <a:pt x="1936944" y="620869"/>
                </a:moveTo>
                <a:cubicBezTo>
                  <a:pt x="1782578" y="620869"/>
                  <a:pt x="1657440" y="746006"/>
                  <a:pt x="1657440" y="900372"/>
                </a:cubicBezTo>
                <a:cubicBezTo>
                  <a:pt x="1657440" y="1054738"/>
                  <a:pt x="1782578" y="1179876"/>
                  <a:pt x="1936944" y="1179876"/>
                </a:cubicBezTo>
                <a:cubicBezTo>
                  <a:pt x="2091310" y="1179876"/>
                  <a:pt x="2216447" y="1054738"/>
                  <a:pt x="2216447" y="900372"/>
                </a:cubicBezTo>
                <a:cubicBezTo>
                  <a:pt x="2216447" y="746006"/>
                  <a:pt x="2091310" y="620869"/>
                  <a:pt x="1936944" y="620869"/>
                </a:cubicBezTo>
                <a:close/>
                <a:moveTo>
                  <a:pt x="1936944" y="0"/>
                </a:moveTo>
                <a:cubicBezTo>
                  <a:pt x="2169175" y="0"/>
                  <a:pt x="2401406" y="88593"/>
                  <a:pt x="2578592" y="265779"/>
                </a:cubicBezTo>
                <a:lnTo>
                  <a:pt x="2578592" y="265780"/>
                </a:lnTo>
                <a:cubicBezTo>
                  <a:pt x="2932964" y="620153"/>
                  <a:pt x="2888999" y="1155622"/>
                  <a:pt x="2578592" y="1549077"/>
                </a:cubicBezTo>
                <a:cubicBezTo>
                  <a:pt x="2248849" y="1967039"/>
                  <a:pt x="1976153" y="3125749"/>
                  <a:pt x="1936944" y="3194660"/>
                </a:cubicBezTo>
                <a:cubicBezTo>
                  <a:pt x="1883033" y="3140450"/>
                  <a:pt x="1647095" y="1944983"/>
                  <a:pt x="1295295" y="1549076"/>
                </a:cubicBezTo>
                <a:cubicBezTo>
                  <a:pt x="962406" y="1174450"/>
                  <a:pt x="940923" y="620152"/>
                  <a:pt x="1295295" y="265779"/>
                </a:cubicBezTo>
                <a:cubicBezTo>
                  <a:pt x="1472481" y="88593"/>
                  <a:pt x="1704713" y="0"/>
                  <a:pt x="193694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51" name="Freeform: Shape 43">
            <a:extLst>
              <a:ext uri="{FF2B5EF4-FFF2-40B4-BE49-F238E27FC236}">
                <a16:creationId xmlns:a16="http://schemas.microsoft.com/office/drawing/2014/main" xmlns="" id="{7CD89584-7787-4967-BB08-441F6A844190}"/>
              </a:ext>
            </a:extLst>
          </p:cNvPr>
          <p:cNvSpPr/>
          <p:nvPr/>
        </p:nvSpPr>
        <p:spPr>
          <a:xfrm flipH="1">
            <a:off x="10585938" y="1344110"/>
            <a:ext cx="1606062" cy="1363922"/>
          </a:xfrm>
          <a:custGeom>
            <a:avLst/>
            <a:gdLst>
              <a:gd name="connsiteX0" fmla="*/ 1064151 w 2969257"/>
              <a:gd name="connsiteY0" fmla="*/ 935232 h 2235661"/>
              <a:gd name="connsiteX1" fmla="*/ 1755891 w 2969257"/>
              <a:gd name="connsiteY1" fmla="*/ 1096946 h 2235661"/>
              <a:gd name="connsiteX2" fmla="*/ 1823878 w 2969257"/>
              <a:gd name="connsiteY2" fmla="*/ 1078465 h 2235661"/>
              <a:gd name="connsiteX3" fmla="*/ 2653570 w 2969257"/>
              <a:gd name="connsiteY3" fmla="*/ 270554 h 2235661"/>
              <a:gd name="connsiteX4" fmla="*/ 2654230 w 2969257"/>
              <a:gd name="connsiteY4" fmla="*/ 228310 h 2235661"/>
              <a:gd name="connsiteX5" fmla="*/ 2578984 w 2969257"/>
              <a:gd name="connsiteY5" fmla="*/ 154384 h 2235661"/>
              <a:gd name="connsiteX6" fmla="*/ 2586244 w 2969257"/>
              <a:gd name="connsiteY6" fmla="*/ 118741 h 2235661"/>
              <a:gd name="connsiteX7" fmla="*/ 2938055 w 2969257"/>
              <a:gd name="connsiteY7" fmla="*/ 5211 h 2235661"/>
              <a:gd name="connsiteX8" fmla="*/ 2965778 w 2969257"/>
              <a:gd name="connsiteY8" fmla="*/ 4551 h 2235661"/>
              <a:gd name="connsiteX9" fmla="*/ 2964457 w 2969257"/>
              <a:gd name="connsiteY9" fmla="*/ 29633 h 2235661"/>
              <a:gd name="connsiteX10" fmla="*/ 2857528 w 2969257"/>
              <a:gd name="connsiteY10" fmla="*/ 383424 h 2235661"/>
              <a:gd name="connsiteX11" fmla="*/ 2817924 w 2969257"/>
              <a:gd name="connsiteY11" fmla="*/ 392665 h 2235661"/>
              <a:gd name="connsiteX12" fmla="*/ 2761820 w 2969257"/>
              <a:gd name="connsiteY12" fmla="*/ 336560 h 2235661"/>
              <a:gd name="connsiteX13" fmla="*/ 2714956 w 2969257"/>
              <a:gd name="connsiteY13" fmla="*/ 337220 h 2235661"/>
              <a:gd name="connsiteX14" fmla="*/ 1858200 w 2969257"/>
              <a:gd name="connsiteY14" fmla="*/ 1225657 h 2235661"/>
              <a:gd name="connsiteX15" fmla="*/ 1800115 w 2969257"/>
              <a:gd name="connsiteY15" fmla="*/ 1242159 h 2235661"/>
              <a:gd name="connsiteX16" fmla="*/ 1132137 w 2969257"/>
              <a:gd name="connsiteY16" fmla="*/ 1070544 h 2235661"/>
              <a:gd name="connsiteX17" fmla="*/ 1064151 w 2969257"/>
              <a:gd name="connsiteY17" fmla="*/ 1091666 h 2235661"/>
              <a:gd name="connsiteX18" fmla="*/ 114988 w 2969257"/>
              <a:gd name="connsiteY18" fmla="*/ 2222345 h 2235661"/>
              <a:gd name="connsiteX19" fmla="*/ 74724 w 2969257"/>
              <a:gd name="connsiteY19" fmla="*/ 2225645 h 2235661"/>
              <a:gd name="connsiteX20" fmla="*/ 15979 w 2969257"/>
              <a:gd name="connsiteY20" fmla="*/ 2178121 h 2235661"/>
              <a:gd name="connsiteX21" fmla="*/ 11359 w 2969257"/>
              <a:gd name="connsiteY21" fmla="*/ 2132577 h 2235661"/>
              <a:gd name="connsiteX22" fmla="*/ 1024547 w 2969257"/>
              <a:gd name="connsiteY22" fmla="*/ 954374 h 2235661"/>
              <a:gd name="connsiteX23" fmla="*/ 1064151 w 2969257"/>
              <a:gd name="connsiteY23" fmla="*/ 935232 h 2235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69257" h="2235661">
                <a:moveTo>
                  <a:pt x="1064151" y="935232"/>
                </a:moveTo>
                <a:cubicBezTo>
                  <a:pt x="1105074" y="944473"/>
                  <a:pt x="1572395" y="1052722"/>
                  <a:pt x="1755891" y="1096946"/>
                </a:cubicBezTo>
                <a:cubicBezTo>
                  <a:pt x="1783614" y="1103547"/>
                  <a:pt x="1803415" y="1098266"/>
                  <a:pt x="1823878" y="1078465"/>
                </a:cubicBezTo>
                <a:cubicBezTo>
                  <a:pt x="2011334" y="894308"/>
                  <a:pt x="2564462" y="355701"/>
                  <a:pt x="2653570" y="270554"/>
                </a:cubicBezTo>
                <a:cubicBezTo>
                  <a:pt x="2670731" y="254052"/>
                  <a:pt x="2670731" y="243491"/>
                  <a:pt x="2654230" y="228310"/>
                </a:cubicBezTo>
                <a:cubicBezTo>
                  <a:pt x="2628488" y="204548"/>
                  <a:pt x="2604725" y="178806"/>
                  <a:pt x="2578984" y="154384"/>
                </a:cubicBezTo>
                <a:cubicBezTo>
                  <a:pt x="2561162" y="137222"/>
                  <a:pt x="2559842" y="126661"/>
                  <a:pt x="2586244" y="118741"/>
                </a:cubicBezTo>
                <a:cubicBezTo>
                  <a:pt x="2703734" y="81117"/>
                  <a:pt x="2820565" y="42834"/>
                  <a:pt x="2938055" y="5211"/>
                </a:cubicBezTo>
                <a:cubicBezTo>
                  <a:pt x="2947296" y="2570"/>
                  <a:pt x="2957196" y="-4690"/>
                  <a:pt x="2965778" y="4551"/>
                </a:cubicBezTo>
                <a:cubicBezTo>
                  <a:pt x="2973038" y="11811"/>
                  <a:pt x="2967097" y="21712"/>
                  <a:pt x="2964457" y="29633"/>
                </a:cubicBezTo>
                <a:cubicBezTo>
                  <a:pt x="2928814" y="147783"/>
                  <a:pt x="2893171" y="265273"/>
                  <a:pt x="2857528" y="383424"/>
                </a:cubicBezTo>
                <a:cubicBezTo>
                  <a:pt x="2847627" y="416427"/>
                  <a:pt x="2843007" y="417087"/>
                  <a:pt x="2817924" y="392665"/>
                </a:cubicBezTo>
                <a:cubicBezTo>
                  <a:pt x="2798783" y="374183"/>
                  <a:pt x="2778981" y="357021"/>
                  <a:pt x="2761820" y="336560"/>
                </a:cubicBezTo>
                <a:cubicBezTo>
                  <a:pt x="2743998" y="315438"/>
                  <a:pt x="2732117" y="318738"/>
                  <a:pt x="2714956" y="337220"/>
                </a:cubicBezTo>
                <a:cubicBezTo>
                  <a:pt x="2576343" y="481772"/>
                  <a:pt x="2004073" y="1073184"/>
                  <a:pt x="1858200" y="1225657"/>
                </a:cubicBezTo>
                <a:cubicBezTo>
                  <a:pt x="1840379" y="1244139"/>
                  <a:pt x="1824537" y="1248099"/>
                  <a:pt x="1800115" y="1242159"/>
                </a:cubicBezTo>
                <a:cubicBezTo>
                  <a:pt x="1577676" y="1184734"/>
                  <a:pt x="1354576" y="1128629"/>
                  <a:pt x="1132137" y="1070544"/>
                </a:cubicBezTo>
                <a:cubicBezTo>
                  <a:pt x="1102434" y="1062623"/>
                  <a:pt x="1083953" y="1067904"/>
                  <a:pt x="1064151" y="1091666"/>
                </a:cubicBezTo>
                <a:cubicBezTo>
                  <a:pt x="922238" y="1260641"/>
                  <a:pt x="288583" y="2014426"/>
                  <a:pt x="114988" y="2222345"/>
                </a:cubicBezTo>
                <a:cubicBezTo>
                  <a:pt x="100466" y="2239506"/>
                  <a:pt x="89906" y="2239506"/>
                  <a:pt x="74724" y="2225645"/>
                </a:cubicBezTo>
                <a:cubicBezTo>
                  <a:pt x="55583" y="2209143"/>
                  <a:pt x="36441" y="2191982"/>
                  <a:pt x="15979" y="2178121"/>
                </a:cubicBezTo>
                <a:cubicBezTo>
                  <a:pt x="-4483" y="2163600"/>
                  <a:pt x="-4483" y="2150398"/>
                  <a:pt x="11359" y="2132577"/>
                </a:cubicBezTo>
                <a:cubicBezTo>
                  <a:pt x="81985" y="2051390"/>
                  <a:pt x="924879" y="1070544"/>
                  <a:pt x="1024547" y="954374"/>
                </a:cubicBezTo>
                <a:cubicBezTo>
                  <a:pt x="1032468" y="944473"/>
                  <a:pt x="1039729" y="932592"/>
                  <a:pt x="1064151" y="935232"/>
                </a:cubicBezTo>
                <a:close/>
              </a:path>
            </a:pathLst>
          </a:custGeom>
          <a:solidFill>
            <a:schemeClr val="accent3"/>
          </a:solidFill>
          <a:ln w="6595" cap="flat">
            <a:noFill/>
            <a:prstDash val="solid"/>
            <a:miter/>
          </a:ln>
        </p:spPr>
        <p:txBody>
          <a:bodyPr rtlCol="0" anchor="ctr"/>
          <a:lstStyle/>
          <a:p>
            <a:endParaRPr lang="en-US"/>
          </a:p>
        </p:txBody>
      </p:sp>
      <p:sp>
        <p:nvSpPr>
          <p:cNvPr id="2" name="Rectangle 1"/>
          <p:cNvSpPr/>
          <p:nvPr/>
        </p:nvSpPr>
        <p:spPr>
          <a:xfrm>
            <a:off x="1975338" y="623277"/>
            <a:ext cx="8440616" cy="1478418"/>
          </a:xfrm>
          <a:prstGeom prst="rect">
            <a:avLst/>
          </a:prstGeom>
        </p:spPr>
        <p:txBody>
          <a:bodyPr wrap="square">
            <a:spAutoFit/>
          </a:bodyPr>
          <a:lstStyle/>
          <a:p>
            <a:pPr algn="ctr">
              <a:lnSpc>
                <a:spcPct val="150000"/>
              </a:lnSpc>
            </a:pPr>
            <a:r>
              <a:rPr lang="en-US" sz="3200" b="1">
                <a:solidFill>
                  <a:srgbClr val="FF0000"/>
                </a:solidFill>
              </a:rPr>
              <a:t>CHỦ ĐỀ D. ĐẠO ĐỨC, PHÁP LUẬT VÀ VĂN HÓA TRONG MÔI TRƯỜNG SỐNG</a:t>
            </a:r>
          </a:p>
        </p:txBody>
      </p:sp>
      <p:sp>
        <p:nvSpPr>
          <p:cNvPr id="52" name="Freeform: Shape 43">
            <a:extLst>
              <a:ext uri="{FF2B5EF4-FFF2-40B4-BE49-F238E27FC236}">
                <a16:creationId xmlns:a16="http://schemas.microsoft.com/office/drawing/2014/main" xmlns="" id="{7CD89584-7787-4967-BB08-441F6A844190}"/>
              </a:ext>
            </a:extLst>
          </p:cNvPr>
          <p:cNvSpPr/>
          <p:nvPr/>
        </p:nvSpPr>
        <p:spPr>
          <a:xfrm>
            <a:off x="375137" y="1672367"/>
            <a:ext cx="1430217" cy="1363921"/>
          </a:xfrm>
          <a:custGeom>
            <a:avLst/>
            <a:gdLst>
              <a:gd name="connsiteX0" fmla="*/ 1064151 w 2969257"/>
              <a:gd name="connsiteY0" fmla="*/ 935232 h 2235661"/>
              <a:gd name="connsiteX1" fmla="*/ 1755891 w 2969257"/>
              <a:gd name="connsiteY1" fmla="*/ 1096946 h 2235661"/>
              <a:gd name="connsiteX2" fmla="*/ 1823878 w 2969257"/>
              <a:gd name="connsiteY2" fmla="*/ 1078465 h 2235661"/>
              <a:gd name="connsiteX3" fmla="*/ 2653570 w 2969257"/>
              <a:gd name="connsiteY3" fmla="*/ 270554 h 2235661"/>
              <a:gd name="connsiteX4" fmla="*/ 2654230 w 2969257"/>
              <a:gd name="connsiteY4" fmla="*/ 228310 h 2235661"/>
              <a:gd name="connsiteX5" fmla="*/ 2578984 w 2969257"/>
              <a:gd name="connsiteY5" fmla="*/ 154384 h 2235661"/>
              <a:gd name="connsiteX6" fmla="*/ 2586244 w 2969257"/>
              <a:gd name="connsiteY6" fmla="*/ 118741 h 2235661"/>
              <a:gd name="connsiteX7" fmla="*/ 2938055 w 2969257"/>
              <a:gd name="connsiteY7" fmla="*/ 5211 h 2235661"/>
              <a:gd name="connsiteX8" fmla="*/ 2965778 w 2969257"/>
              <a:gd name="connsiteY8" fmla="*/ 4551 h 2235661"/>
              <a:gd name="connsiteX9" fmla="*/ 2964457 w 2969257"/>
              <a:gd name="connsiteY9" fmla="*/ 29633 h 2235661"/>
              <a:gd name="connsiteX10" fmla="*/ 2857528 w 2969257"/>
              <a:gd name="connsiteY10" fmla="*/ 383424 h 2235661"/>
              <a:gd name="connsiteX11" fmla="*/ 2817924 w 2969257"/>
              <a:gd name="connsiteY11" fmla="*/ 392665 h 2235661"/>
              <a:gd name="connsiteX12" fmla="*/ 2761820 w 2969257"/>
              <a:gd name="connsiteY12" fmla="*/ 336560 h 2235661"/>
              <a:gd name="connsiteX13" fmla="*/ 2714956 w 2969257"/>
              <a:gd name="connsiteY13" fmla="*/ 337220 h 2235661"/>
              <a:gd name="connsiteX14" fmla="*/ 1858200 w 2969257"/>
              <a:gd name="connsiteY14" fmla="*/ 1225657 h 2235661"/>
              <a:gd name="connsiteX15" fmla="*/ 1800115 w 2969257"/>
              <a:gd name="connsiteY15" fmla="*/ 1242159 h 2235661"/>
              <a:gd name="connsiteX16" fmla="*/ 1132137 w 2969257"/>
              <a:gd name="connsiteY16" fmla="*/ 1070544 h 2235661"/>
              <a:gd name="connsiteX17" fmla="*/ 1064151 w 2969257"/>
              <a:gd name="connsiteY17" fmla="*/ 1091666 h 2235661"/>
              <a:gd name="connsiteX18" fmla="*/ 114988 w 2969257"/>
              <a:gd name="connsiteY18" fmla="*/ 2222345 h 2235661"/>
              <a:gd name="connsiteX19" fmla="*/ 74724 w 2969257"/>
              <a:gd name="connsiteY19" fmla="*/ 2225645 h 2235661"/>
              <a:gd name="connsiteX20" fmla="*/ 15979 w 2969257"/>
              <a:gd name="connsiteY20" fmla="*/ 2178121 h 2235661"/>
              <a:gd name="connsiteX21" fmla="*/ 11359 w 2969257"/>
              <a:gd name="connsiteY21" fmla="*/ 2132577 h 2235661"/>
              <a:gd name="connsiteX22" fmla="*/ 1024547 w 2969257"/>
              <a:gd name="connsiteY22" fmla="*/ 954374 h 2235661"/>
              <a:gd name="connsiteX23" fmla="*/ 1064151 w 2969257"/>
              <a:gd name="connsiteY23" fmla="*/ 935232 h 2235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69257" h="2235661">
                <a:moveTo>
                  <a:pt x="1064151" y="935232"/>
                </a:moveTo>
                <a:cubicBezTo>
                  <a:pt x="1105074" y="944473"/>
                  <a:pt x="1572395" y="1052722"/>
                  <a:pt x="1755891" y="1096946"/>
                </a:cubicBezTo>
                <a:cubicBezTo>
                  <a:pt x="1783614" y="1103547"/>
                  <a:pt x="1803415" y="1098266"/>
                  <a:pt x="1823878" y="1078465"/>
                </a:cubicBezTo>
                <a:cubicBezTo>
                  <a:pt x="2011334" y="894308"/>
                  <a:pt x="2564462" y="355701"/>
                  <a:pt x="2653570" y="270554"/>
                </a:cubicBezTo>
                <a:cubicBezTo>
                  <a:pt x="2670731" y="254052"/>
                  <a:pt x="2670731" y="243491"/>
                  <a:pt x="2654230" y="228310"/>
                </a:cubicBezTo>
                <a:cubicBezTo>
                  <a:pt x="2628488" y="204548"/>
                  <a:pt x="2604725" y="178806"/>
                  <a:pt x="2578984" y="154384"/>
                </a:cubicBezTo>
                <a:cubicBezTo>
                  <a:pt x="2561162" y="137222"/>
                  <a:pt x="2559842" y="126661"/>
                  <a:pt x="2586244" y="118741"/>
                </a:cubicBezTo>
                <a:cubicBezTo>
                  <a:pt x="2703734" y="81117"/>
                  <a:pt x="2820565" y="42834"/>
                  <a:pt x="2938055" y="5211"/>
                </a:cubicBezTo>
                <a:cubicBezTo>
                  <a:pt x="2947296" y="2570"/>
                  <a:pt x="2957196" y="-4690"/>
                  <a:pt x="2965778" y="4551"/>
                </a:cubicBezTo>
                <a:cubicBezTo>
                  <a:pt x="2973038" y="11811"/>
                  <a:pt x="2967097" y="21712"/>
                  <a:pt x="2964457" y="29633"/>
                </a:cubicBezTo>
                <a:cubicBezTo>
                  <a:pt x="2928814" y="147783"/>
                  <a:pt x="2893171" y="265273"/>
                  <a:pt x="2857528" y="383424"/>
                </a:cubicBezTo>
                <a:cubicBezTo>
                  <a:pt x="2847627" y="416427"/>
                  <a:pt x="2843007" y="417087"/>
                  <a:pt x="2817924" y="392665"/>
                </a:cubicBezTo>
                <a:cubicBezTo>
                  <a:pt x="2798783" y="374183"/>
                  <a:pt x="2778981" y="357021"/>
                  <a:pt x="2761820" y="336560"/>
                </a:cubicBezTo>
                <a:cubicBezTo>
                  <a:pt x="2743998" y="315438"/>
                  <a:pt x="2732117" y="318738"/>
                  <a:pt x="2714956" y="337220"/>
                </a:cubicBezTo>
                <a:cubicBezTo>
                  <a:pt x="2576343" y="481772"/>
                  <a:pt x="2004073" y="1073184"/>
                  <a:pt x="1858200" y="1225657"/>
                </a:cubicBezTo>
                <a:cubicBezTo>
                  <a:pt x="1840379" y="1244139"/>
                  <a:pt x="1824537" y="1248099"/>
                  <a:pt x="1800115" y="1242159"/>
                </a:cubicBezTo>
                <a:cubicBezTo>
                  <a:pt x="1577676" y="1184734"/>
                  <a:pt x="1354576" y="1128629"/>
                  <a:pt x="1132137" y="1070544"/>
                </a:cubicBezTo>
                <a:cubicBezTo>
                  <a:pt x="1102434" y="1062623"/>
                  <a:pt x="1083953" y="1067904"/>
                  <a:pt x="1064151" y="1091666"/>
                </a:cubicBezTo>
                <a:cubicBezTo>
                  <a:pt x="922238" y="1260641"/>
                  <a:pt x="288583" y="2014426"/>
                  <a:pt x="114988" y="2222345"/>
                </a:cubicBezTo>
                <a:cubicBezTo>
                  <a:pt x="100466" y="2239506"/>
                  <a:pt x="89906" y="2239506"/>
                  <a:pt x="74724" y="2225645"/>
                </a:cubicBezTo>
                <a:cubicBezTo>
                  <a:pt x="55583" y="2209143"/>
                  <a:pt x="36441" y="2191982"/>
                  <a:pt x="15979" y="2178121"/>
                </a:cubicBezTo>
                <a:cubicBezTo>
                  <a:pt x="-4483" y="2163600"/>
                  <a:pt x="-4483" y="2150398"/>
                  <a:pt x="11359" y="2132577"/>
                </a:cubicBezTo>
                <a:cubicBezTo>
                  <a:pt x="81985" y="2051390"/>
                  <a:pt x="924879" y="1070544"/>
                  <a:pt x="1024547" y="954374"/>
                </a:cubicBezTo>
                <a:cubicBezTo>
                  <a:pt x="1032468" y="944473"/>
                  <a:pt x="1039729" y="932592"/>
                  <a:pt x="1064151" y="935232"/>
                </a:cubicBezTo>
                <a:close/>
              </a:path>
            </a:pathLst>
          </a:custGeom>
          <a:solidFill>
            <a:schemeClr val="accent3"/>
          </a:solidFill>
          <a:ln w="6595" cap="flat">
            <a:noFill/>
            <a:prstDash val="solid"/>
            <a:miter/>
          </a:ln>
        </p:spPr>
        <p:txBody>
          <a:bodyPr rtlCol="0" anchor="ctr"/>
          <a:lstStyle/>
          <a:p>
            <a:endParaRPr lang="en-US"/>
          </a:p>
        </p:txBody>
      </p:sp>
      <p:sp>
        <p:nvSpPr>
          <p:cNvPr id="53" name="Freeform: Shape 43">
            <a:extLst>
              <a:ext uri="{FF2B5EF4-FFF2-40B4-BE49-F238E27FC236}">
                <a16:creationId xmlns:a16="http://schemas.microsoft.com/office/drawing/2014/main" xmlns="" id="{7CD89584-7787-4967-BB08-441F6A844190}"/>
              </a:ext>
            </a:extLst>
          </p:cNvPr>
          <p:cNvSpPr/>
          <p:nvPr/>
        </p:nvSpPr>
        <p:spPr>
          <a:xfrm flipH="1">
            <a:off x="10580076" y="1672366"/>
            <a:ext cx="1606062" cy="1363922"/>
          </a:xfrm>
          <a:custGeom>
            <a:avLst/>
            <a:gdLst>
              <a:gd name="connsiteX0" fmla="*/ 1064151 w 2969257"/>
              <a:gd name="connsiteY0" fmla="*/ 935232 h 2235661"/>
              <a:gd name="connsiteX1" fmla="*/ 1755891 w 2969257"/>
              <a:gd name="connsiteY1" fmla="*/ 1096946 h 2235661"/>
              <a:gd name="connsiteX2" fmla="*/ 1823878 w 2969257"/>
              <a:gd name="connsiteY2" fmla="*/ 1078465 h 2235661"/>
              <a:gd name="connsiteX3" fmla="*/ 2653570 w 2969257"/>
              <a:gd name="connsiteY3" fmla="*/ 270554 h 2235661"/>
              <a:gd name="connsiteX4" fmla="*/ 2654230 w 2969257"/>
              <a:gd name="connsiteY4" fmla="*/ 228310 h 2235661"/>
              <a:gd name="connsiteX5" fmla="*/ 2578984 w 2969257"/>
              <a:gd name="connsiteY5" fmla="*/ 154384 h 2235661"/>
              <a:gd name="connsiteX6" fmla="*/ 2586244 w 2969257"/>
              <a:gd name="connsiteY6" fmla="*/ 118741 h 2235661"/>
              <a:gd name="connsiteX7" fmla="*/ 2938055 w 2969257"/>
              <a:gd name="connsiteY7" fmla="*/ 5211 h 2235661"/>
              <a:gd name="connsiteX8" fmla="*/ 2965778 w 2969257"/>
              <a:gd name="connsiteY8" fmla="*/ 4551 h 2235661"/>
              <a:gd name="connsiteX9" fmla="*/ 2964457 w 2969257"/>
              <a:gd name="connsiteY9" fmla="*/ 29633 h 2235661"/>
              <a:gd name="connsiteX10" fmla="*/ 2857528 w 2969257"/>
              <a:gd name="connsiteY10" fmla="*/ 383424 h 2235661"/>
              <a:gd name="connsiteX11" fmla="*/ 2817924 w 2969257"/>
              <a:gd name="connsiteY11" fmla="*/ 392665 h 2235661"/>
              <a:gd name="connsiteX12" fmla="*/ 2761820 w 2969257"/>
              <a:gd name="connsiteY12" fmla="*/ 336560 h 2235661"/>
              <a:gd name="connsiteX13" fmla="*/ 2714956 w 2969257"/>
              <a:gd name="connsiteY13" fmla="*/ 337220 h 2235661"/>
              <a:gd name="connsiteX14" fmla="*/ 1858200 w 2969257"/>
              <a:gd name="connsiteY14" fmla="*/ 1225657 h 2235661"/>
              <a:gd name="connsiteX15" fmla="*/ 1800115 w 2969257"/>
              <a:gd name="connsiteY15" fmla="*/ 1242159 h 2235661"/>
              <a:gd name="connsiteX16" fmla="*/ 1132137 w 2969257"/>
              <a:gd name="connsiteY16" fmla="*/ 1070544 h 2235661"/>
              <a:gd name="connsiteX17" fmla="*/ 1064151 w 2969257"/>
              <a:gd name="connsiteY17" fmla="*/ 1091666 h 2235661"/>
              <a:gd name="connsiteX18" fmla="*/ 114988 w 2969257"/>
              <a:gd name="connsiteY18" fmla="*/ 2222345 h 2235661"/>
              <a:gd name="connsiteX19" fmla="*/ 74724 w 2969257"/>
              <a:gd name="connsiteY19" fmla="*/ 2225645 h 2235661"/>
              <a:gd name="connsiteX20" fmla="*/ 15979 w 2969257"/>
              <a:gd name="connsiteY20" fmla="*/ 2178121 h 2235661"/>
              <a:gd name="connsiteX21" fmla="*/ 11359 w 2969257"/>
              <a:gd name="connsiteY21" fmla="*/ 2132577 h 2235661"/>
              <a:gd name="connsiteX22" fmla="*/ 1024547 w 2969257"/>
              <a:gd name="connsiteY22" fmla="*/ 954374 h 2235661"/>
              <a:gd name="connsiteX23" fmla="*/ 1064151 w 2969257"/>
              <a:gd name="connsiteY23" fmla="*/ 935232 h 2235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69257" h="2235661">
                <a:moveTo>
                  <a:pt x="1064151" y="935232"/>
                </a:moveTo>
                <a:cubicBezTo>
                  <a:pt x="1105074" y="944473"/>
                  <a:pt x="1572395" y="1052722"/>
                  <a:pt x="1755891" y="1096946"/>
                </a:cubicBezTo>
                <a:cubicBezTo>
                  <a:pt x="1783614" y="1103547"/>
                  <a:pt x="1803415" y="1098266"/>
                  <a:pt x="1823878" y="1078465"/>
                </a:cubicBezTo>
                <a:cubicBezTo>
                  <a:pt x="2011334" y="894308"/>
                  <a:pt x="2564462" y="355701"/>
                  <a:pt x="2653570" y="270554"/>
                </a:cubicBezTo>
                <a:cubicBezTo>
                  <a:pt x="2670731" y="254052"/>
                  <a:pt x="2670731" y="243491"/>
                  <a:pt x="2654230" y="228310"/>
                </a:cubicBezTo>
                <a:cubicBezTo>
                  <a:pt x="2628488" y="204548"/>
                  <a:pt x="2604725" y="178806"/>
                  <a:pt x="2578984" y="154384"/>
                </a:cubicBezTo>
                <a:cubicBezTo>
                  <a:pt x="2561162" y="137222"/>
                  <a:pt x="2559842" y="126661"/>
                  <a:pt x="2586244" y="118741"/>
                </a:cubicBezTo>
                <a:cubicBezTo>
                  <a:pt x="2703734" y="81117"/>
                  <a:pt x="2820565" y="42834"/>
                  <a:pt x="2938055" y="5211"/>
                </a:cubicBezTo>
                <a:cubicBezTo>
                  <a:pt x="2947296" y="2570"/>
                  <a:pt x="2957196" y="-4690"/>
                  <a:pt x="2965778" y="4551"/>
                </a:cubicBezTo>
                <a:cubicBezTo>
                  <a:pt x="2973038" y="11811"/>
                  <a:pt x="2967097" y="21712"/>
                  <a:pt x="2964457" y="29633"/>
                </a:cubicBezTo>
                <a:cubicBezTo>
                  <a:pt x="2928814" y="147783"/>
                  <a:pt x="2893171" y="265273"/>
                  <a:pt x="2857528" y="383424"/>
                </a:cubicBezTo>
                <a:cubicBezTo>
                  <a:pt x="2847627" y="416427"/>
                  <a:pt x="2843007" y="417087"/>
                  <a:pt x="2817924" y="392665"/>
                </a:cubicBezTo>
                <a:cubicBezTo>
                  <a:pt x="2798783" y="374183"/>
                  <a:pt x="2778981" y="357021"/>
                  <a:pt x="2761820" y="336560"/>
                </a:cubicBezTo>
                <a:cubicBezTo>
                  <a:pt x="2743998" y="315438"/>
                  <a:pt x="2732117" y="318738"/>
                  <a:pt x="2714956" y="337220"/>
                </a:cubicBezTo>
                <a:cubicBezTo>
                  <a:pt x="2576343" y="481772"/>
                  <a:pt x="2004073" y="1073184"/>
                  <a:pt x="1858200" y="1225657"/>
                </a:cubicBezTo>
                <a:cubicBezTo>
                  <a:pt x="1840379" y="1244139"/>
                  <a:pt x="1824537" y="1248099"/>
                  <a:pt x="1800115" y="1242159"/>
                </a:cubicBezTo>
                <a:cubicBezTo>
                  <a:pt x="1577676" y="1184734"/>
                  <a:pt x="1354576" y="1128629"/>
                  <a:pt x="1132137" y="1070544"/>
                </a:cubicBezTo>
                <a:cubicBezTo>
                  <a:pt x="1102434" y="1062623"/>
                  <a:pt x="1083953" y="1067904"/>
                  <a:pt x="1064151" y="1091666"/>
                </a:cubicBezTo>
                <a:cubicBezTo>
                  <a:pt x="922238" y="1260641"/>
                  <a:pt x="288583" y="2014426"/>
                  <a:pt x="114988" y="2222345"/>
                </a:cubicBezTo>
                <a:cubicBezTo>
                  <a:pt x="100466" y="2239506"/>
                  <a:pt x="89906" y="2239506"/>
                  <a:pt x="74724" y="2225645"/>
                </a:cubicBezTo>
                <a:cubicBezTo>
                  <a:pt x="55583" y="2209143"/>
                  <a:pt x="36441" y="2191982"/>
                  <a:pt x="15979" y="2178121"/>
                </a:cubicBezTo>
                <a:cubicBezTo>
                  <a:pt x="-4483" y="2163600"/>
                  <a:pt x="-4483" y="2150398"/>
                  <a:pt x="11359" y="2132577"/>
                </a:cubicBezTo>
                <a:cubicBezTo>
                  <a:pt x="81985" y="2051390"/>
                  <a:pt x="924879" y="1070544"/>
                  <a:pt x="1024547" y="954374"/>
                </a:cubicBezTo>
                <a:cubicBezTo>
                  <a:pt x="1032468" y="944473"/>
                  <a:pt x="1039729" y="932592"/>
                  <a:pt x="1064151" y="935232"/>
                </a:cubicBezTo>
                <a:close/>
              </a:path>
            </a:pathLst>
          </a:custGeom>
          <a:solidFill>
            <a:schemeClr val="accent3"/>
          </a:solidFill>
          <a:ln w="6595" cap="flat">
            <a:noFill/>
            <a:prstDash val="solid"/>
            <a:miter/>
          </a:ln>
        </p:spPr>
        <p:txBody>
          <a:bodyPr rtlCol="0" anchor="ct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2185" y="3387981"/>
            <a:ext cx="4572000" cy="290512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2342" y="2848708"/>
            <a:ext cx="4303304" cy="3658530"/>
          </a:xfrm>
          <a:prstGeom prst="rect">
            <a:avLst/>
          </a:prstGeom>
        </p:spPr>
      </p:pic>
    </p:spTree>
    <p:extLst>
      <p:ext uri="{BB962C8B-B14F-4D97-AF65-F5344CB8AC3E}">
        <p14:creationId xmlns:p14="http://schemas.microsoft.com/office/powerpoint/2010/main" val="1557309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down)">
                                      <p:cBhvr>
                                        <p:cTn id="7" dur="500"/>
                                        <p:tgtEl>
                                          <p:spTgt spid="5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down)">
                                      <p:cBhvr>
                                        <p:cTn id="10" dur="500"/>
                                        <p:tgtEl>
                                          <p:spTgt spid="4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9"/>
                                        </p:tgtEl>
                                        <p:attrNameLst>
                                          <p:attrName>style.visibility</p:attrName>
                                        </p:attrNameLst>
                                      </p:cBhvr>
                                      <p:to>
                                        <p:strVal val="visible"/>
                                      </p:to>
                                    </p:set>
                                    <p:animEffect transition="in" filter="wipe(down)">
                                      <p:cBhvr>
                                        <p:cTn id="13" dur="500"/>
                                        <p:tgtEl>
                                          <p:spTgt spid="6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1"/>
                                        </p:tgtEl>
                                        <p:attrNameLst>
                                          <p:attrName>style.visibility</p:attrName>
                                        </p:attrNameLst>
                                      </p:cBhvr>
                                      <p:to>
                                        <p:strVal val="visible"/>
                                      </p:to>
                                    </p:set>
                                    <p:animEffect transition="in" filter="wipe(down)">
                                      <p:cBhvr>
                                        <p:cTn id="16" dur="500"/>
                                        <p:tgtEl>
                                          <p:spTgt spid="5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wipe(down)">
                                      <p:cBhvr>
                                        <p:cTn id="19" dur="500"/>
                                        <p:tgtEl>
                                          <p:spTgt spid="53"/>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8">
                                            <p:txEl>
                                              <p:pRg st="0" end="0"/>
                                            </p:txEl>
                                          </p:spTgt>
                                        </p:tgtEl>
                                        <p:attrNameLst>
                                          <p:attrName>style.visibility</p:attrName>
                                        </p:attrNameLst>
                                      </p:cBhvr>
                                      <p:to>
                                        <p:strVal val="visible"/>
                                      </p:to>
                                    </p:set>
                                    <p:animEffect transition="in" filter="barn(inVertical)">
                                      <p:cBhvr>
                                        <p:cTn id="27" dur="500"/>
                                        <p:tgtEl>
                                          <p:spTgt spid="6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circle(in)">
                                      <p:cBhvr>
                                        <p:cTn id="32" dur="2000"/>
                                        <p:tgtEl>
                                          <p:spTgt spid="6"/>
                                        </p:tgtEl>
                                      </p:cBhvr>
                                    </p:animEffect>
                                  </p:childTnLst>
                                </p:cTn>
                              </p:par>
                              <p:par>
                                <p:cTn id="33" presetID="6" presetClass="entr" presetSubtype="16"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circle(in)">
                                      <p:cBhvr>
                                        <p:cTn id="3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8" grpId="0" build="p"/>
      <p:bldP spid="69" grpId="0" animBg="1"/>
      <p:bldP spid="51" grpId="0" animBg="1"/>
      <p:bldP spid="2" grpId="0"/>
      <p:bldP spid="52" grpId="0" animBg="1"/>
      <p:bldP spid="5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9B85F3A-0D98-4AE5-8CED-AA4A4CF82188}"/>
              </a:ext>
            </a:extLst>
          </p:cNvPr>
          <p:cNvSpPr>
            <a:spLocks noGrp="1"/>
          </p:cNvSpPr>
          <p:nvPr>
            <p:ph type="body" sz="quarter" idx="10"/>
          </p:nvPr>
        </p:nvSpPr>
        <p:spPr/>
        <p:txBody>
          <a:bodyPr/>
          <a:lstStyle/>
          <a:p>
            <a:r>
              <a:rPr lang="en-US" sz="3600" b="1" smtClean="0">
                <a:solidFill>
                  <a:schemeClr val="accent4">
                    <a:lumMod val="50000"/>
                  </a:schemeClr>
                </a:solidFill>
                <a:effectLst>
                  <a:outerShdw blurRad="38100" dist="38100" dir="2700000" algn="tl">
                    <a:srgbClr val="000000">
                      <a:alpha val="43137"/>
                    </a:srgbClr>
                  </a:outerShdw>
                </a:effectLst>
              </a:rPr>
              <a:t>NỘI DUNG BÀI HỌC</a:t>
            </a:r>
            <a:endParaRPr lang="en-US" sz="3600" b="1" dirty="0">
              <a:solidFill>
                <a:schemeClr val="accent4">
                  <a:lumMod val="50000"/>
                </a:schemeClr>
              </a:solidFill>
              <a:effectLst>
                <a:outerShdw blurRad="38100" dist="38100" dir="2700000" algn="tl">
                  <a:srgbClr val="000000">
                    <a:alpha val="43137"/>
                  </a:srgbClr>
                </a:outerShdw>
              </a:effectLst>
            </a:endParaRPr>
          </a:p>
        </p:txBody>
      </p:sp>
      <p:grpSp>
        <p:nvGrpSpPr>
          <p:cNvPr id="3" name="Group 2">
            <a:extLst>
              <a:ext uri="{FF2B5EF4-FFF2-40B4-BE49-F238E27FC236}">
                <a16:creationId xmlns:a16="http://schemas.microsoft.com/office/drawing/2014/main" xmlns="" id="{9D7F4180-03E3-479F-8262-15FAE32BA580}"/>
              </a:ext>
            </a:extLst>
          </p:cNvPr>
          <p:cNvGrpSpPr/>
          <p:nvPr/>
        </p:nvGrpSpPr>
        <p:grpSpPr>
          <a:xfrm rot="5400000">
            <a:off x="4862194" y="-1287568"/>
            <a:ext cx="351774" cy="12582850"/>
            <a:chOff x="5720960" y="1733061"/>
            <a:chExt cx="288032" cy="5138819"/>
          </a:xfrm>
          <a:solidFill>
            <a:schemeClr val="accent2"/>
          </a:solidFill>
        </p:grpSpPr>
        <p:sp>
          <p:nvSpPr>
            <p:cNvPr id="4" name="Rectangle 3">
              <a:extLst>
                <a:ext uri="{FF2B5EF4-FFF2-40B4-BE49-F238E27FC236}">
                  <a16:creationId xmlns:a16="http://schemas.microsoft.com/office/drawing/2014/main" xmlns="" id="{9D64198A-D8EA-4D7E-AC03-DF6907EFE482}"/>
                </a:ext>
              </a:extLst>
            </p:cNvPr>
            <p:cNvSpPr/>
            <p:nvPr/>
          </p:nvSpPr>
          <p:spPr>
            <a:xfrm>
              <a:off x="5834479" y="1908675"/>
              <a:ext cx="108012" cy="49632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tx1">
                    <a:lumMod val="75000"/>
                    <a:lumOff val="25000"/>
                  </a:schemeClr>
                </a:solidFill>
              </a:endParaRPr>
            </a:p>
          </p:txBody>
        </p:sp>
        <p:sp>
          <p:nvSpPr>
            <p:cNvPr id="5" name="Flowchart: Extract 4">
              <a:extLst>
                <a:ext uri="{FF2B5EF4-FFF2-40B4-BE49-F238E27FC236}">
                  <a16:creationId xmlns:a16="http://schemas.microsoft.com/office/drawing/2014/main" xmlns="" id="{B13FDC47-53F2-4C00-A67C-741F145A4847}"/>
                </a:ext>
              </a:extLst>
            </p:cNvPr>
            <p:cNvSpPr/>
            <p:nvPr/>
          </p:nvSpPr>
          <p:spPr>
            <a:xfrm>
              <a:off x="5720960" y="1733061"/>
              <a:ext cx="288032" cy="182746"/>
            </a:xfrm>
            <a:prstGeom prst="flowChartExtra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tx1">
                    <a:lumMod val="75000"/>
                    <a:lumOff val="25000"/>
                  </a:schemeClr>
                </a:solidFill>
              </a:endParaRPr>
            </a:p>
          </p:txBody>
        </p:sp>
      </p:grpSp>
      <p:grpSp>
        <p:nvGrpSpPr>
          <p:cNvPr id="6" name="Group 5">
            <a:extLst>
              <a:ext uri="{FF2B5EF4-FFF2-40B4-BE49-F238E27FC236}">
                <a16:creationId xmlns:a16="http://schemas.microsoft.com/office/drawing/2014/main" xmlns="" id="{07CD8380-5F0B-4427-A5B0-299391E022CE}"/>
              </a:ext>
            </a:extLst>
          </p:cNvPr>
          <p:cNvGrpSpPr/>
          <p:nvPr/>
        </p:nvGrpSpPr>
        <p:grpSpPr>
          <a:xfrm rot="5400000">
            <a:off x="3982917" y="-1509956"/>
            <a:ext cx="709243" cy="12087385"/>
            <a:chOff x="5014422" y="1869503"/>
            <a:chExt cx="709243" cy="4705358"/>
          </a:xfrm>
          <a:solidFill>
            <a:schemeClr val="accent1"/>
          </a:solidFill>
        </p:grpSpPr>
        <p:sp>
          <p:nvSpPr>
            <p:cNvPr id="7" name="Rectangle 6">
              <a:extLst>
                <a:ext uri="{FF2B5EF4-FFF2-40B4-BE49-F238E27FC236}">
                  <a16:creationId xmlns:a16="http://schemas.microsoft.com/office/drawing/2014/main" xmlns="" id="{206031C5-80B4-49A5-8FBB-4B4D883101D1}"/>
                </a:ext>
              </a:extLst>
            </p:cNvPr>
            <p:cNvSpPr/>
            <p:nvPr/>
          </p:nvSpPr>
          <p:spPr>
            <a:xfrm>
              <a:off x="5602890" y="2542257"/>
              <a:ext cx="120775" cy="40326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tx1">
                    <a:lumMod val="75000"/>
                    <a:lumOff val="25000"/>
                  </a:schemeClr>
                </a:solidFill>
              </a:endParaRPr>
            </a:p>
          </p:txBody>
        </p:sp>
        <p:sp>
          <p:nvSpPr>
            <p:cNvPr id="8" name="Bent Arrow 6">
              <a:extLst>
                <a:ext uri="{FF2B5EF4-FFF2-40B4-BE49-F238E27FC236}">
                  <a16:creationId xmlns:a16="http://schemas.microsoft.com/office/drawing/2014/main" xmlns="" id="{51F74546-38D2-4D96-8A09-FCB987305B01}"/>
                </a:ext>
              </a:extLst>
            </p:cNvPr>
            <p:cNvSpPr/>
            <p:nvPr/>
          </p:nvSpPr>
          <p:spPr>
            <a:xfrm flipH="1">
              <a:off x="5014422" y="1869503"/>
              <a:ext cx="699978" cy="911425"/>
            </a:xfrm>
            <a:prstGeom prst="bentArrow">
              <a:avLst>
                <a:gd name="adj1" fmla="val 16402"/>
                <a:gd name="adj2" fmla="val 25000"/>
                <a:gd name="adj3" fmla="val 33165"/>
                <a:gd name="adj4" fmla="val 4375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tx1">
                    <a:lumMod val="75000"/>
                    <a:lumOff val="25000"/>
                  </a:schemeClr>
                </a:solidFill>
              </a:endParaRPr>
            </a:p>
          </p:txBody>
        </p:sp>
        <p:sp>
          <p:nvSpPr>
            <p:cNvPr id="9" name="Bent Arrow 40">
              <a:extLst>
                <a:ext uri="{FF2B5EF4-FFF2-40B4-BE49-F238E27FC236}">
                  <a16:creationId xmlns:a16="http://schemas.microsoft.com/office/drawing/2014/main" xmlns="" id="{955F40F6-9BA3-4393-9F7E-128D0AFF697B}"/>
                </a:ext>
              </a:extLst>
            </p:cNvPr>
            <p:cNvSpPr/>
            <p:nvPr/>
          </p:nvSpPr>
          <p:spPr>
            <a:xfrm flipH="1">
              <a:off x="5020912" y="3314020"/>
              <a:ext cx="699978" cy="911425"/>
            </a:xfrm>
            <a:prstGeom prst="bentArrow">
              <a:avLst>
                <a:gd name="adj1" fmla="val 17792"/>
                <a:gd name="adj2" fmla="val 25000"/>
                <a:gd name="adj3" fmla="val 33165"/>
                <a:gd name="adj4" fmla="val 4375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tx1">
                    <a:lumMod val="75000"/>
                    <a:lumOff val="25000"/>
                  </a:schemeClr>
                </a:solidFill>
              </a:endParaRPr>
            </a:p>
          </p:txBody>
        </p:sp>
        <p:sp>
          <p:nvSpPr>
            <p:cNvPr id="10" name="Bent Arrow 41">
              <a:extLst>
                <a:ext uri="{FF2B5EF4-FFF2-40B4-BE49-F238E27FC236}">
                  <a16:creationId xmlns:a16="http://schemas.microsoft.com/office/drawing/2014/main" xmlns="" id="{837F78DB-C529-44E1-9061-C7A6B55F73AA}"/>
                </a:ext>
              </a:extLst>
            </p:cNvPr>
            <p:cNvSpPr/>
            <p:nvPr/>
          </p:nvSpPr>
          <p:spPr>
            <a:xfrm flipH="1">
              <a:off x="5014422" y="4749823"/>
              <a:ext cx="699978" cy="911425"/>
            </a:xfrm>
            <a:prstGeom prst="bentArrow">
              <a:avLst>
                <a:gd name="adj1" fmla="val 17792"/>
                <a:gd name="adj2" fmla="val 25000"/>
                <a:gd name="adj3" fmla="val 33165"/>
                <a:gd name="adj4" fmla="val 4375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tx1">
                    <a:lumMod val="75000"/>
                    <a:lumOff val="25000"/>
                  </a:schemeClr>
                </a:solidFill>
              </a:endParaRPr>
            </a:p>
          </p:txBody>
        </p:sp>
      </p:grpSp>
      <p:sp>
        <p:nvSpPr>
          <p:cNvPr id="45" name="Freeform 55">
            <a:extLst>
              <a:ext uri="{FF2B5EF4-FFF2-40B4-BE49-F238E27FC236}">
                <a16:creationId xmlns:a16="http://schemas.microsoft.com/office/drawing/2014/main" xmlns="" id="{6062257B-EA0A-4E8D-BA06-E539FA741BE9}"/>
              </a:ext>
            </a:extLst>
          </p:cNvPr>
          <p:cNvSpPr/>
          <p:nvPr/>
        </p:nvSpPr>
        <p:spPr>
          <a:xfrm rot="2806036">
            <a:off x="8926493" y="100941"/>
            <a:ext cx="467099" cy="1144550"/>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5" name="Rounded Rectangle 14"/>
          <p:cNvSpPr/>
          <p:nvPr/>
        </p:nvSpPr>
        <p:spPr>
          <a:xfrm>
            <a:off x="1265875" y="1406769"/>
            <a:ext cx="2872370" cy="277234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b="1" smtClean="0">
                <a:solidFill>
                  <a:srgbClr val="002060"/>
                </a:solidFill>
              </a:rPr>
              <a:t>1. Tác </a:t>
            </a:r>
            <a:r>
              <a:rPr lang="en-US" sz="2800" b="1">
                <a:solidFill>
                  <a:srgbClr val="002060"/>
                </a:solidFill>
              </a:rPr>
              <a:t>hại và nguy cơ khi dùng Internet</a:t>
            </a:r>
            <a:endParaRPr lang="en-US" sz="2800">
              <a:solidFill>
                <a:srgbClr val="002060"/>
              </a:solidFill>
            </a:endParaRPr>
          </a:p>
        </p:txBody>
      </p:sp>
      <p:sp>
        <p:nvSpPr>
          <p:cNvPr id="49" name="Rounded Rectangle 48"/>
          <p:cNvSpPr/>
          <p:nvPr/>
        </p:nvSpPr>
        <p:spPr>
          <a:xfrm>
            <a:off x="5111044" y="1374449"/>
            <a:ext cx="2928867" cy="277234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b="1" smtClean="0">
                <a:solidFill>
                  <a:srgbClr val="002060"/>
                </a:solidFill>
              </a:rPr>
              <a:t>2. </a:t>
            </a:r>
            <a:r>
              <a:rPr lang="en-US" sz="2800" b="1">
                <a:solidFill>
                  <a:srgbClr val="002060"/>
                </a:solidFill>
              </a:rPr>
              <a:t>Một số quy tắc an toàn khi sử dụng Internet</a:t>
            </a:r>
            <a:endParaRPr lang="en-US" sz="2800">
              <a:solidFill>
                <a:srgbClr val="002060"/>
              </a:solidFill>
            </a:endParaRPr>
          </a:p>
        </p:txBody>
      </p:sp>
      <p:sp>
        <p:nvSpPr>
          <p:cNvPr id="50" name="Rounded Rectangle 49"/>
          <p:cNvSpPr/>
          <p:nvPr/>
        </p:nvSpPr>
        <p:spPr>
          <a:xfrm>
            <a:off x="8740391" y="1374449"/>
            <a:ext cx="2719971" cy="277234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b="1" smtClean="0">
                <a:solidFill>
                  <a:srgbClr val="002060"/>
                </a:solidFill>
              </a:rPr>
              <a:t>3. </a:t>
            </a:r>
            <a:r>
              <a:rPr lang="en-US" sz="2800" b="1">
                <a:solidFill>
                  <a:srgbClr val="002060"/>
                </a:solidFill>
              </a:rPr>
              <a:t>An toàn thông tin</a:t>
            </a:r>
            <a:endParaRPr lang="en-US" sz="2800">
              <a:solidFill>
                <a:srgbClr val="002060"/>
              </a:solidFill>
            </a:endParaRPr>
          </a:p>
        </p:txBody>
      </p:sp>
      <p:grpSp>
        <p:nvGrpSpPr>
          <p:cNvPr id="51" name="Graphic 11">
            <a:extLst>
              <a:ext uri="{FF2B5EF4-FFF2-40B4-BE49-F238E27FC236}">
                <a16:creationId xmlns:a16="http://schemas.microsoft.com/office/drawing/2014/main" xmlns="" id="{C1A0A90C-3D71-40BE-ACF7-89E9B065C3BF}"/>
              </a:ext>
            </a:extLst>
          </p:cNvPr>
          <p:cNvGrpSpPr/>
          <p:nvPr/>
        </p:nvGrpSpPr>
        <p:grpSpPr>
          <a:xfrm>
            <a:off x="5330136" y="5096106"/>
            <a:ext cx="2500855" cy="1729108"/>
            <a:chOff x="8073436" y="0"/>
            <a:chExt cx="3702715" cy="4059575"/>
          </a:xfrm>
        </p:grpSpPr>
        <p:sp>
          <p:nvSpPr>
            <p:cNvPr id="52" name="Freeform: Shape 3">
              <a:extLst>
                <a:ext uri="{FF2B5EF4-FFF2-40B4-BE49-F238E27FC236}">
                  <a16:creationId xmlns:a16="http://schemas.microsoft.com/office/drawing/2014/main" xmlns="" id="{853D58FC-57B3-45FC-A97B-1286ABFDAD52}"/>
                </a:ext>
              </a:extLst>
            </p:cNvPr>
            <p:cNvSpPr/>
            <p:nvPr/>
          </p:nvSpPr>
          <p:spPr>
            <a:xfrm>
              <a:off x="8073855" y="1676925"/>
              <a:ext cx="547269" cy="2097549"/>
            </a:xfrm>
            <a:custGeom>
              <a:avLst/>
              <a:gdLst>
                <a:gd name="connsiteX0" fmla="*/ 0 w 547269"/>
                <a:gd name="connsiteY0" fmla="*/ 2 h 2097549"/>
                <a:gd name="connsiteX1" fmla="*/ 152600 w 547269"/>
                <a:gd name="connsiteY1" fmla="*/ 337394 h 2097549"/>
                <a:gd name="connsiteX2" fmla="*/ 543925 w 547269"/>
                <a:gd name="connsiteY2" fmla="*/ 653464 h 2097549"/>
                <a:gd name="connsiteX3" fmla="*/ 547269 w 547269"/>
                <a:gd name="connsiteY3" fmla="*/ 2097520 h 2097549"/>
                <a:gd name="connsiteX4" fmla="*/ 298929 w 547269"/>
                <a:gd name="connsiteY4" fmla="*/ 1929451 h 2097549"/>
                <a:gd name="connsiteX5" fmla="*/ 146329 w 547269"/>
                <a:gd name="connsiteY5" fmla="*/ 1787303 h 2097549"/>
                <a:gd name="connsiteX6" fmla="*/ 20904 w 547269"/>
                <a:gd name="connsiteY6" fmla="*/ 1554013 h 2097549"/>
                <a:gd name="connsiteX7" fmla="*/ 1254 w 547269"/>
                <a:gd name="connsiteY7" fmla="*/ 1462453 h 2097549"/>
                <a:gd name="connsiteX8" fmla="*/ 0 w 547269"/>
                <a:gd name="connsiteY8" fmla="*/ 2 h 209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7269" h="2097549">
                  <a:moveTo>
                    <a:pt x="0" y="2"/>
                  </a:moveTo>
                  <a:cubicBezTo>
                    <a:pt x="11288" y="-834"/>
                    <a:pt x="98249" y="270501"/>
                    <a:pt x="152600" y="337394"/>
                  </a:cubicBezTo>
                  <a:cubicBezTo>
                    <a:pt x="252103" y="460310"/>
                    <a:pt x="406794" y="577373"/>
                    <a:pt x="543925" y="653464"/>
                  </a:cubicBezTo>
                  <a:cubicBezTo>
                    <a:pt x="543925" y="872957"/>
                    <a:pt x="542671" y="1768907"/>
                    <a:pt x="547269" y="2097520"/>
                  </a:cubicBezTo>
                  <a:cubicBezTo>
                    <a:pt x="547269" y="2099610"/>
                    <a:pt x="373765" y="1990491"/>
                    <a:pt x="298929" y="1929451"/>
                  </a:cubicBezTo>
                  <a:cubicBezTo>
                    <a:pt x="239561" y="1880953"/>
                    <a:pt x="193572" y="1848343"/>
                    <a:pt x="146329" y="1787303"/>
                  </a:cubicBezTo>
                  <a:cubicBezTo>
                    <a:pt x="93232" y="1718319"/>
                    <a:pt x="43481" y="1638466"/>
                    <a:pt x="20904" y="1554013"/>
                  </a:cubicBezTo>
                  <a:cubicBezTo>
                    <a:pt x="13379" y="1526420"/>
                    <a:pt x="2927" y="1490883"/>
                    <a:pt x="1254" y="1462453"/>
                  </a:cubicBezTo>
                  <a:cubicBezTo>
                    <a:pt x="1254" y="1454927"/>
                    <a:pt x="0" y="480378"/>
                    <a:pt x="0" y="2"/>
                  </a:cubicBezTo>
                  <a:close/>
                </a:path>
              </a:pathLst>
            </a:custGeom>
            <a:solidFill>
              <a:schemeClr val="accent2">
                <a:lumMod val="75000"/>
              </a:schemeClr>
            </a:solidFill>
            <a:ln w="4171" cap="flat">
              <a:noFill/>
              <a:prstDash val="solid"/>
              <a:miter/>
            </a:ln>
          </p:spPr>
          <p:txBody>
            <a:bodyPr rtlCol="0" anchor="ctr"/>
            <a:lstStyle/>
            <a:p>
              <a:endParaRPr lang="en-US"/>
            </a:p>
          </p:txBody>
        </p:sp>
        <p:sp>
          <p:nvSpPr>
            <p:cNvPr id="53" name="Freeform: Shape 4">
              <a:extLst>
                <a:ext uri="{FF2B5EF4-FFF2-40B4-BE49-F238E27FC236}">
                  <a16:creationId xmlns:a16="http://schemas.microsoft.com/office/drawing/2014/main" xmlns="" id="{8AC2367F-51E0-41C7-AE37-02E51D54E0ED}"/>
                </a:ext>
              </a:extLst>
            </p:cNvPr>
            <p:cNvSpPr/>
            <p:nvPr/>
          </p:nvSpPr>
          <p:spPr>
            <a:xfrm>
              <a:off x="8074250" y="568173"/>
              <a:ext cx="1850454" cy="694437"/>
            </a:xfrm>
            <a:custGeom>
              <a:avLst/>
              <a:gdLst>
                <a:gd name="connsiteX0" fmla="*/ 7966 w 1850454"/>
                <a:gd name="connsiteY0" fmla="*/ 602456 h 694437"/>
                <a:gd name="connsiteX1" fmla="*/ 168092 w 1850454"/>
                <a:gd name="connsiteY1" fmla="*/ 288059 h 694437"/>
                <a:gd name="connsiteX2" fmla="*/ 543530 w 1850454"/>
                <a:gd name="connsiteY2" fmla="*/ 0 h 694437"/>
                <a:gd name="connsiteX3" fmla="*/ 1850454 w 1850454"/>
                <a:gd name="connsiteY3" fmla="*/ 694016 h 694437"/>
                <a:gd name="connsiteX4" fmla="*/ 23 w 1850454"/>
                <a:gd name="connsiteY4" fmla="*/ 690672 h 694437"/>
                <a:gd name="connsiteX5" fmla="*/ 7966 w 1850454"/>
                <a:gd name="connsiteY5" fmla="*/ 602456 h 694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0454" h="694437">
                  <a:moveTo>
                    <a:pt x="7966" y="602456"/>
                  </a:moveTo>
                  <a:cubicBezTo>
                    <a:pt x="29707" y="481631"/>
                    <a:pt x="88238" y="379200"/>
                    <a:pt x="168092" y="288059"/>
                  </a:cubicBezTo>
                  <a:cubicBezTo>
                    <a:pt x="268432" y="173086"/>
                    <a:pt x="410579" y="72328"/>
                    <a:pt x="543530" y="0"/>
                  </a:cubicBezTo>
                  <a:cubicBezTo>
                    <a:pt x="653067" y="62712"/>
                    <a:pt x="1779798" y="653880"/>
                    <a:pt x="1850454" y="694016"/>
                  </a:cubicBezTo>
                  <a:cubicBezTo>
                    <a:pt x="1799866" y="695271"/>
                    <a:pt x="154713" y="693598"/>
                    <a:pt x="23" y="690672"/>
                  </a:cubicBezTo>
                  <a:cubicBezTo>
                    <a:pt x="-395" y="678129"/>
                    <a:pt x="5040" y="619180"/>
                    <a:pt x="7966" y="602456"/>
                  </a:cubicBezTo>
                  <a:close/>
                </a:path>
              </a:pathLst>
            </a:custGeom>
            <a:solidFill>
              <a:schemeClr val="accent3"/>
            </a:solidFill>
            <a:ln w="4171" cap="flat">
              <a:noFill/>
              <a:prstDash val="solid"/>
              <a:miter/>
            </a:ln>
          </p:spPr>
          <p:txBody>
            <a:bodyPr rtlCol="0" anchor="ctr"/>
            <a:lstStyle/>
            <a:p>
              <a:endParaRPr lang="en-US"/>
            </a:p>
          </p:txBody>
        </p:sp>
        <p:sp>
          <p:nvSpPr>
            <p:cNvPr id="54" name="Freeform: Shape 5">
              <a:extLst>
                <a:ext uri="{FF2B5EF4-FFF2-40B4-BE49-F238E27FC236}">
                  <a16:creationId xmlns:a16="http://schemas.microsoft.com/office/drawing/2014/main" xmlns="" id="{F1BC3101-1C82-40E1-BDFD-BEBFE05F20CC}"/>
                </a:ext>
              </a:extLst>
            </p:cNvPr>
            <p:cNvSpPr/>
            <p:nvPr/>
          </p:nvSpPr>
          <p:spPr>
            <a:xfrm>
              <a:off x="8073436" y="1262189"/>
              <a:ext cx="1858374" cy="380872"/>
            </a:xfrm>
            <a:custGeom>
              <a:avLst/>
              <a:gdLst>
                <a:gd name="connsiteX0" fmla="*/ 418 w 1858374"/>
                <a:gd name="connsiteY0" fmla="*/ 836 h 380872"/>
                <a:gd name="connsiteX1" fmla="*/ 1850849 w 1858374"/>
                <a:gd name="connsiteY1" fmla="*/ 0 h 380872"/>
                <a:gd name="connsiteX2" fmla="*/ 1858375 w 1858374"/>
                <a:gd name="connsiteY2" fmla="*/ 380873 h 380872"/>
                <a:gd name="connsiteX3" fmla="*/ 0 w 1858374"/>
                <a:gd name="connsiteY3" fmla="*/ 380873 h 380872"/>
                <a:gd name="connsiteX4" fmla="*/ 418 w 1858374"/>
                <a:gd name="connsiteY4" fmla="*/ 836 h 380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374" h="380872">
                  <a:moveTo>
                    <a:pt x="418" y="836"/>
                  </a:moveTo>
                  <a:cubicBezTo>
                    <a:pt x="40136" y="836"/>
                    <a:pt x="1842488" y="5017"/>
                    <a:pt x="1850849" y="0"/>
                  </a:cubicBezTo>
                  <a:cubicBezTo>
                    <a:pt x="1852940" y="74419"/>
                    <a:pt x="1853776" y="304364"/>
                    <a:pt x="1858375" y="380873"/>
                  </a:cubicBezTo>
                  <a:cubicBezTo>
                    <a:pt x="1381343" y="380873"/>
                    <a:pt x="180193" y="374602"/>
                    <a:pt x="0" y="380873"/>
                  </a:cubicBezTo>
                  <a:cubicBezTo>
                    <a:pt x="418" y="253776"/>
                    <a:pt x="418" y="127515"/>
                    <a:pt x="418" y="836"/>
                  </a:cubicBezTo>
                  <a:close/>
                </a:path>
              </a:pathLst>
            </a:custGeom>
            <a:solidFill>
              <a:schemeClr val="accent3">
                <a:lumMod val="75000"/>
              </a:schemeClr>
            </a:solidFill>
            <a:ln w="4171" cap="flat">
              <a:noFill/>
              <a:prstDash val="solid"/>
              <a:miter/>
            </a:ln>
          </p:spPr>
          <p:txBody>
            <a:bodyPr rtlCol="0" anchor="ctr"/>
            <a:lstStyle/>
            <a:p>
              <a:endParaRPr lang="en-US"/>
            </a:p>
          </p:txBody>
        </p:sp>
        <p:sp>
          <p:nvSpPr>
            <p:cNvPr id="55" name="Freeform: Shape 9">
              <a:extLst>
                <a:ext uri="{FF2B5EF4-FFF2-40B4-BE49-F238E27FC236}">
                  <a16:creationId xmlns:a16="http://schemas.microsoft.com/office/drawing/2014/main" xmlns="" id="{4215E68A-BE97-41D0-81DA-3D63049CF482}"/>
                </a:ext>
              </a:extLst>
            </p:cNvPr>
            <p:cNvSpPr/>
            <p:nvPr/>
          </p:nvSpPr>
          <p:spPr>
            <a:xfrm>
              <a:off x="9929303" y="1148053"/>
              <a:ext cx="1846848" cy="690517"/>
            </a:xfrm>
            <a:custGeom>
              <a:avLst/>
              <a:gdLst>
                <a:gd name="connsiteX0" fmla="*/ 1299817 w 1846848"/>
                <a:gd name="connsiteY0" fmla="*/ 0 h 690517"/>
                <a:gd name="connsiteX1" fmla="*/ 1642645 w 1846848"/>
                <a:gd name="connsiteY1" fmla="*/ 241651 h 690517"/>
                <a:gd name="connsiteX2" fmla="*/ 1834544 w 1846848"/>
                <a:gd name="connsiteY2" fmla="*/ 574863 h 690517"/>
                <a:gd name="connsiteX3" fmla="*/ 1846669 w 1846848"/>
                <a:gd name="connsiteY3" fmla="*/ 686491 h 690517"/>
                <a:gd name="connsiteX4" fmla="*/ 0 w 1846848"/>
                <a:gd name="connsiteY4" fmla="*/ 689835 h 690517"/>
                <a:gd name="connsiteX5" fmla="*/ 1299817 w 1846848"/>
                <a:gd name="connsiteY5" fmla="*/ 0 h 69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6848" h="690517">
                  <a:moveTo>
                    <a:pt x="1299817" y="0"/>
                  </a:moveTo>
                  <a:cubicBezTo>
                    <a:pt x="1416462" y="62294"/>
                    <a:pt x="1549830" y="146747"/>
                    <a:pt x="1642645" y="241651"/>
                  </a:cubicBezTo>
                  <a:cubicBezTo>
                    <a:pt x="1735041" y="336138"/>
                    <a:pt x="1805697" y="443585"/>
                    <a:pt x="1834544" y="574863"/>
                  </a:cubicBezTo>
                  <a:cubicBezTo>
                    <a:pt x="1842488" y="611654"/>
                    <a:pt x="1847923" y="648863"/>
                    <a:pt x="1846669" y="686491"/>
                  </a:cubicBezTo>
                  <a:cubicBezTo>
                    <a:pt x="1842070" y="692762"/>
                    <a:pt x="110792" y="689835"/>
                    <a:pt x="0" y="689835"/>
                  </a:cubicBezTo>
                  <a:cubicBezTo>
                    <a:pt x="77763" y="637993"/>
                    <a:pt x="1219963" y="36791"/>
                    <a:pt x="1299817" y="0"/>
                  </a:cubicBezTo>
                  <a:close/>
                </a:path>
              </a:pathLst>
            </a:custGeom>
            <a:solidFill>
              <a:schemeClr val="accent3"/>
            </a:solidFill>
            <a:ln w="4171" cap="flat">
              <a:noFill/>
              <a:prstDash val="solid"/>
              <a:miter/>
            </a:ln>
          </p:spPr>
          <p:txBody>
            <a:bodyPr rtlCol="0" anchor="ctr"/>
            <a:lstStyle/>
            <a:p>
              <a:endParaRPr lang="en-US"/>
            </a:p>
          </p:txBody>
        </p:sp>
        <p:sp>
          <p:nvSpPr>
            <p:cNvPr id="56" name="Freeform: Shape 10">
              <a:extLst>
                <a:ext uri="{FF2B5EF4-FFF2-40B4-BE49-F238E27FC236}">
                  <a16:creationId xmlns:a16="http://schemas.microsoft.com/office/drawing/2014/main" xmlns="" id="{E61FEC78-77EB-4D5C-A518-FBBD1624B58A}"/>
                </a:ext>
              </a:extLst>
            </p:cNvPr>
            <p:cNvSpPr/>
            <p:nvPr/>
          </p:nvSpPr>
          <p:spPr>
            <a:xfrm>
              <a:off x="8617361" y="0"/>
              <a:ext cx="1308178" cy="972458"/>
            </a:xfrm>
            <a:custGeom>
              <a:avLst/>
              <a:gdLst>
                <a:gd name="connsiteX0" fmla="*/ 0 w 1308178"/>
                <a:gd name="connsiteY0" fmla="*/ 287640 h 972458"/>
                <a:gd name="connsiteX1" fmla="*/ 104939 w 1308178"/>
                <a:gd name="connsiteY1" fmla="*/ 234544 h 972458"/>
                <a:gd name="connsiteX2" fmla="*/ 756310 w 1308178"/>
                <a:gd name="connsiteY2" fmla="*/ 44735 h 972458"/>
                <a:gd name="connsiteX3" fmla="*/ 1287275 w 1308178"/>
                <a:gd name="connsiteY3" fmla="*/ 0 h 972458"/>
                <a:gd name="connsiteX4" fmla="*/ 1308179 w 1308178"/>
                <a:gd name="connsiteY4" fmla="*/ 20486 h 972458"/>
                <a:gd name="connsiteX5" fmla="*/ 1306925 w 1308178"/>
                <a:gd name="connsiteY5" fmla="*/ 972459 h 972458"/>
                <a:gd name="connsiteX6" fmla="*/ 1672 w 1308178"/>
                <a:gd name="connsiteY6" fmla="*/ 287640 h 972458"/>
                <a:gd name="connsiteX7" fmla="*/ 836 w 1308178"/>
                <a:gd name="connsiteY7" fmla="*/ 287222 h 972458"/>
                <a:gd name="connsiteX8" fmla="*/ 0 w 1308178"/>
                <a:gd name="connsiteY8" fmla="*/ 287640 h 972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8178" h="972458">
                  <a:moveTo>
                    <a:pt x="0" y="287640"/>
                  </a:moveTo>
                  <a:cubicBezTo>
                    <a:pt x="32610" y="265482"/>
                    <a:pt x="68984" y="250431"/>
                    <a:pt x="104939" y="234544"/>
                  </a:cubicBezTo>
                  <a:cubicBezTo>
                    <a:pt x="313143" y="140894"/>
                    <a:pt x="531382" y="81944"/>
                    <a:pt x="756310" y="44735"/>
                  </a:cubicBezTo>
                  <a:cubicBezTo>
                    <a:pt x="932323" y="15887"/>
                    <a:pt x="1109172" y="1672"/>
                    <a:pt x="1287275" y="0"/>
                  </a:cubicBezTo>
                  <a:cubicBezTo>
                    <a:pt x="1303580" y="0"/>
                    <a:pt x="1308179" y="3345"/>
                    <a:pt x="1308179" y="20486"/>
                  </a:cubicBezTo>
                  <a:cubicBezTo>
                    <a:pt x="1307343" y="167651"/>
                    <a:pt x="1308179" y="808571"/>
                    <a:pt x="1306925" y="972459"/>
                  </a:cubicBezTo>
                  <a:cubicBezTo>
                    <a:pt x="1181082" y="908492"/>
                    <a:pt x="147583" y="369585"/>
                    <a:pt x="1672" y="287640"/>
                  </a:cubicBezTo>
                  <a:lnTo>
                    <a:pt x="836" y="287222"/>
                  </a:lnTo>
                  <a:lnTo>
                    <a:pt x="0" y="287640"/>
                  </a:lnTo>
                  <a:close/>
                </a:path>
              </a:pathLst>
            </a:custGeom>
            <a:solidFill>
              <a:schemeClr val="accent1"/>
            </a:solidFill>
            <a:ln w="4171" cap="flat">
              <a:noFill/>
              <a:prstDash val="solid"/>
              <a:miter/>
            </a:ln>
          </p:spPr>
          <p:txBody>
            <a:bodyPr rtlCol="0" anchor="ctr"/>
            <a:lstStyle/>
            <a:p>
              <a:endParaRPr lang="en-US"/>
            </a:p>
          </p:txBody>
        </p:sp>
        <p:sp>
          <p:nvSpPr>
            <p:cNvPr id="57" name="Freeform: Shape 11">
              <a:extLst>
                <a:ext uri="{FF2B5EF4-FFF2-40B4-BE49-F238E27FC236}">
                  <a16:creationId xmlns:a16="http://schemas.microsoft.com/office/drawing/2014/main" xmlns="" id="{976EFCA2-40EA-4CF5-9D4A-EA92EB38CFA8}"/>
                </a:ext>
              </a:extLst>
            </p:cNvPr>
            <p:cNvSpPr/>
            <p:nvPr/>
          </p:nvSpPr>
          <p:spPr>
            <a:xfrm>
              <a:off x="9924629" y="486225"/>
              <a:ext cx="1304072" cy="972044"/>
            </a:xfrm>
            <a:custGeom>
              <a:avLst/>
              <a:gdLst>
                <a:gd name="connsiteX0" fmla="*/ 1329 w 1304072"/>
                <a:gd name="connsiteY0" fmla="*/ 4 h 972044"/>
                <a:gd name="connsiteX1" fmla="*/ 834148 w 1304072"/>
                <a:gd name="connsiteY1" fmla="*/ 102852 h 972044"/>
                <a:gd name="connsiteX2" fmla="*/ 1304072 w 1304072"/>
                <a:gd name="connsiteY2" fmla="*/ 280537 h 972044"/>
                <a:gd name="connsiteX3" fmla="*/ 3419 w 1304072"/>
                <a:gd name="connsiteY3" fmla="*/ 972045 h 972044"/>
                <a:gd name="connsiteX4" fmla="*/ 1329 w 1304072"/>
                <a:gd name="connsiteY4" fmla="*/ 4 h 972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072" h="972044">
                  <a:moveTo>
                    <a:pt x="1329" y="4"/>
                  </a:moveTo>
                  <a:cubicBezTo>
                    <a:pt x="281862" y="-414"/>
                    <a:pt x="562395" y="31778"/>
                    <a:pt x="834148" y="102852"/>
                  </a:cubicBezTo>
                  <a:cubicBezTo>
                    <a:pt x="988420" y="142988"/>
                    <a:pt x="1271044" y="257543"/>
                    <a:pt x="1304072" y="280537"/>
                  </a:cubicBezTo>
                  <a:cubicBezTo>
                    <a:pt x="1270626" y="301023"/>
                    <a:pt x="143895" y="896790"/>
                    <a:pt x="3419" y="972045"/>
                  </a:cubicBezTo>
                  <a:cubicBezTo>
                    <a:pt x="-2434" y="714088"/>
                    <a:pt x="911" y="82784"/>
                    <a:pt x="1329" y="4"/>
                  </a:cubicBezTo>
                  <a:close/>
                </a:path>
              </a:pathLst>
            </a:custGeom>
            <a:solidFill>
              <a:schemeClr val="accent2"/>
            </a:solidFill>
            <a:ln w="4171" cap="flat">
              <a:noFill/>
              <a:prstDash val="solid"/>
              <a:miter/>
            </a:ln>
          </p:spPr>
          <p:txBody>
            <a:bodyPr rtlCol="0" anchor="ctr"/>
            <a:lstStyle/>
            <a:p>
              <a:endParaRPr lang="en-US"/>
            </a:p>
          </p:txBody>
        </p:sp>
        <p:sp>
          <p:nvSpPr>
            <p:cNvPr id="58" name="Freeform: Shape 12">
              <a:extLst>
                <a:ext uri="{FF2B5EF4-FFF2-40B4-BE49-F238E27FC236}">
                  <a16:creationId xmlns:a16="http://schemas.microsoft.com/office/drawing/2014/main" xmlns="" id="{20595750-D5B9-4CB9-B69A-A7936FF46717}"/>
                </a:ext>
              </a:extLst>
            </p:cNvPr>
            <p:cNvSpPr/>
            <p:nvPr/>
          </p:nvSpPr>
          <p:spPr>
            <a:xfrm>
              <a:off x="9928885" y="2177109"/>
              <a:ext cx="1846668" cy="690515"/>
            </a:xfrm>
            <a:custGeom>
              <a:avLst/>
              <a:gdLst>
                <a:gd name="connsiteX0" fmla="*/ 1846669 w 1846668"/>
                <a:gd name="connsiteY0" fmla="*/ 1934 h 690515"/>
                <a:gd name="connsiteX1" fmla="*/ 1772250 w 1846668"/>
                <a:gd name="connsiteY1" fmla="*/ 277868 h 690515"/>
                <a:gd name="connsiteX2" fmla="*/ 1505513 w 1846668"/>
                <a:gd name="connsiteY2" fmla="*/ 567181 h 690515"/>
                <a:gd name="connsiteX3" fmla="*/ 1302744 w 1846668"/>
                <a:gd name="connsiteY3" fmla="*/ 690515 h 690515"/>
                <a:gd name="connsiteX4" fmla="*/ 0 w 1846668"/>
                <a:gd name="connsiteY4" fmla="*/ 6951 h 690515"/>
                <a:gd name="connsiteX5" fmla="*/ 1846669 w 1846668"/>
                <a:gd name="connsiteY5" fmla="*/ 1934 h 69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6668" h="690515">
                  <a:moveTo>
                    <a:pt x="1846669" y="1934"/>
                  </a:moveTo>
                  <a:cubicBezTo>
                    <a:pt x="1846669" y="73426"/>
                    <a:pt x="1811132" y="213483"/>
                    <a:pt x="1772250" y="277868"/>
                  </a:cubicBezTo>
                  <a:cubicBezTo>
                    <a:pt x="1704521" y="389914"/>
                    <a:pt x="1610034" y="490672"/>
                    <a:pt x="1505513" y="567181"/>
                  </a:cubicBezTo>
                  <a:cubicBezTo>
                    <a:pt x="1454926" y="604390"/>
                    <a:pt x="1371309" y="660831"/>
                    <a:pt x="1302744" y="690515"/>
                  </a:cubicBezTo>
                  <a:cubicBezTo>
                    <a:pt x="1247139" y="661667"/>
                    <a:pt x="135040" y="76770"/>
                    <a:pt x="0" y="6951"/>
                  </a:cubicBezTo>
                  <a:cubicBezTo>
                    <a:pt x="2508" y="-2665"/>
                    <a:pt x="1789391" y="-156"/>
                    <a:pt x="1846669" y="1934"/>
                  </a:cubicBezTo>
                  <a:close/>
                </a:path>
              </a:pathLst>
            </a:custGeom>
            <a:solidFill>
              <a:schemeClr val="accent4">
                <a:lumMod val="75000"/>
              </a:schemeClr>
            </a:solidFill>
            <a:ln w="4171" cap="flat">
              <a:noFill/>
              <a:prstDash val="solid"/>
              <a:miter/>
            </a:ln>
          </p:spPr>
          <p:txBody>
            <a:bodyPr rtlCol="0" anchor="ctr"/>
            <a:lstStyle/>
            <a:p>
              <a:endParaRPr lang="en-US"/>
            </a:p>
          </p:txBody>
        </p:sp>
        <p:sp>
          <p:nvSpPr>
            <p:cNvPr id="59" name="Freeform: Shape 13">
              <a:extLst>
                <a:ext uri="{FF2B5EF4-FFF2-40B4-BE49-F238E27FC236}">
                  <a16:creationId xmlns:a16="http://schemas.microsoft.com/office/drawing/2014/main" xmlns="" id="{6D281704-82EC-44E8-A9A0-1798306F012C}"/>
                </a:ext>
              </a:extLst>
            </p:cNvPr>
            <p:cNvSpPr/>
            <p:nvPr/>
          </p:nvSpPr>
          <p:spPr>
            <a:xfrm>
              <a:off x="9928124" y="1834544"/>
              <a:ext cx="1847847" cy="349516"/>
            </a:xfrm>
            <a:custGeom>
              <a:avLst/>
              <a:gdLst>
                <a:gd name="connsiteX0" fmla="*/ 1179 w 1847847"/>
                <a:gd name="connsiteY0" fmla="*/ 3345 h 349516"/>
                <a:gd name="connsiteX1" fmla="*/ 1847847 w 1847847"/>
                <a:gd name="connsiteY1" fmla="*/ 0 h 349516"/>
                <a:gd name="connsiteX2" fmla="*/ 1847847 w 1847847"/>
                <a:gd name="connsiteY2" fmla="*/ 345336 h 349516"/>
                <a:gd name="connsiteX3" fmla="*/ 761 w 1847847"/>
                <a:gd name="connsiteY3" fmla="*/ 349517 h 349516"/>
                <a:gd name="connsiteX4" fmla="*/ 1179 w 1847847"/>
                <a:gd name="connsiteY4" fmla="*/ 3345 h 349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7847" h="349516">
                  <a:moveTo>
                    <a:pt x="1179" y="3345"/>
                  </a:moveTo>
                  <a:cubicBezTo>
                    <a:pt x="597364" y="3345"/>
                    <a:pt x="1837395" y="0"/>
                    <a:pt x="1847847" y="0"/>
                  </a:cubicBezTo>
                  <a:cubicBezTo>
                    <a:pt x="1847847" y="114973"/>
                    <a:pt x="1847847" y="230363"/>
                    <a:pt x="1847847" y="345336"/>
                  </a:cubicBezTo>
                  <a:cubicBezTo>
                    <a:pt x="1783462" y="346590"/>
                    <a:pt x="602381" y="349517"/>
                    <a:pt x="761" y="349517"/>
                  </a:cubicBezTo>
                  <a:cubicBezTo>
                    <a:pt x="-1330" y="277607"/>
                    <a:pt x="1597" y="64803"/>
                    <a:pt x="1179" y="3345"/>
                  </a:cubicBezTo>
                  <a:close/>
                </a:path>
              </a:pathLst>
            </a:custGeom>
            <a:solidFill>
              <a:schemeClr val="accent3">
                <a:lumMod val="75000"/>
              </a:schemeClr>
            </a:solidFill>
            <a:ln w="4171" cap="flat">
              <a:noFill/>
              <a:prstDash val="solid"/>
              <a:miter/>
            </a:ln>
          </p:spPr>
          <p:txBody>
            <a:bodyPr rtlCol="0" anchor="ctr"/>
            <a:lstStyle/>
            <a:p>
              <a:endParaRPr lang="en-US"/>
            </a:p>
          </p:txBody>
        </p:sp>
        <p:sp>
          <p:nvSpPr>
            <p:cNvPr id="60" name="Freeform: Shape 14">
              <a:extLst>
                <a:ext uri="{FF2B5EF4-FFF2-40B4-BE49-F238E27FC236}">
                  <a16:creationId xmlns:a16="http://schemas.microsoft.com/office/drawing/2014/main" xmlns="" id="{316C0CD1-0C66-4872-931F-55393C40DEEB}"/>
                </a:ext>
              </a:extLst>
            </p:cNvPr>
            <p:cNvSpPr/>
            <p:nvPr/>
          </p:nvSpPr>
          <p:spPr>
            <a:xfrm>
              <a:off x="9928093" y="766344"/>
              <a:ext cx="1303195" cy="1071544"/>
            </a:xfrm>
            <a:custGeom>
              <a:avLst/>
              <a:gdLst>
                <a:gd name="connsiteX0" fmla="*/ 1209 w 1303195"/>
                <a:gd name="connsiteY0" fmla="*/ 1071544 h 1071544"/>
                <a:gd name="connsiteX1" fmla="*/ 373 w 1303195"/>
                <a:gd name="connsiteY1" fmla="*/ 687745 h 1071544"/>
                <a:gd name="connsiteX2" fmla="*/ 1301027 w 1303195"/>
                <a:gd name="connsiteY2" fmla="*/ 0 h 1071544"/>
                <a:gd name="connsiteX3" fmla="*/ 1301445 w 1303195"/>
                <a:gd name="connsiteY3" fmla="*/ 381291 h 1071544"/>
                <a:gd name="connsiteX4" fmla="*/ 1209 w 1303195"/>
                <a:gd name="connsiteY4" fmla="*/ 1071544 h 1071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95" h="1071544">
                  <a:moveTo>
                    <a:pt x="1209" y="1071544"/>
                  </a:moveTo>
                  <a:cubicBezTo>
                    <a:pt x="-881" y="1004233"/>
                    <a:pt x="373" y="802718"/>
                    <a:pt x="373" y="687745"/>
                  </a:cubicBezTo>
                  <a:cubicBezTo>
                    <a:pt x="33820" y="666005"/>
                    <a:pt x="1298100" y="5435"/>
                    <a:pt x="1301027" y="0"/>
                  </a:cubicBezTo>
                  <a:cubicBezTo>
                    <a:pt x="1301863" y="0"/>
                    <a:pt x="1305207" y="267154"/>
                    <a:pt x="1301445" y="381291"/>
                  </a:cubicBezTo>
                  <a:cubicBezTo>
                    <a:pt x="1114144" y="479122"/>
                    <a:pt x="15006" y="1064019"/>
                    <a:pt x="1209" y="1071544"/>
                  </a:cubicBezTo>
                  <a:close/>
                </a:path>
              </a:pathLst>
            </a:custGeom>
            <a:solidFill>
              <a:schemeClr val="accent2">
                <a:lumMod val="75000"/>
              </a:schemeClr>
            </a:solidFill>
            <a:ln w="4171" cap="flat">
              <a:noFill/>
              <a:prstDash val="solid"/>
              <a:miter/>
            </a:ln>
          </p:spPr>
          <p:txBody>
            <a:bodyPr rtlCol="0" anchor="ctr"/>
            <a:lstStyle/>
            <a:p>
              <a:endParaRPr lang="en-US"/>
            </a:p>
          </p:txBody>
        </p:sp>
        <p:sp>
          <p:nvSpPr>
            <p:cNvPr id="61" name="Freeform: Shape 15">
              <a:extLst>
                <a:ext uri="{FF2B5EF4-FFF2-40B4-BE49-F238E27FC236}">
                  <a16:creationId xmlns:a16="http://schemas.microsoft.com/office/drawing/2014/main" xmlns="" id="{EDE1FE49-2F3A-411E-9C77-5970EFA11456}"/>
                </a:ext>
              </a:extLst>
            </p:cNvPr>
            <p:cNvSpPr/>
            <p:nvPr/>
          </p:nvSpPr>
          <p:spPr>
            <a:xfrm>
              <a:off x="11230859" y="2192840"/>
              <a:ext cx="545111" cy="1581604"/>
            </a:xfrm>
            <a:custGeom>
              <a:avLst/>
              <a:gdLst>
                <a:gd name="connsiteX0" fmla="*/ 769 w 545111"/>
                <a:gd name="connsiteY0" fmla="*/ 674785 h 1581604"/>
                <a:gd name="connsiteX1" fmla="*/ 244511 w 545111"/>
                <a:gd name="connsiteY1" fmla="*/ 519676 h 1581604"/>
                <a:gd name="connsiteX2" fmla="*/ 464422 w 545111"/>
                <a:gd name="connsiteY2" fmla="*/ 272590 h 1581604"/>
                <a:gd name="connsiteX3" fmla="*/ 544276 w 545111"/>
                <a:gd name="connsiteY3" fmla="*/ 0 h 1581604"/>
                <a:gd name="connsiteX4" fmla="*/ 545112 w 545111"/>
                <a:gd name="connsiteY4" fmla="*/ 467834 h 1581604"/>
                <a:gd name="connsiteX5" fmla="*/ 545112 w 545111"/>
                <a:gd name="connsiteY5" fmla="*/ 931487 h 1581604"/>
                <a:gd name="connsiteX6" fmla="*/ 536332 w 545111"/>
                <a:gd name="connsiteY6" fmla="*/ 987092 h 1581604"/>
                <a:gd name="connsiteX7" fmla="*/ 401710 w 545111"/>
                <a:gd name="connsiteY7" fmla="*/ 1268043 h 1581604"/>
                <a:gd name="connsiteX8" fmla="*/ 60555 w 545111"/>
                <a:gd name="connsiteY8" fmla="*/ 1548576 h 1581604"/>
                <a:gd name="connsiteX9" fmla="*/ 769 w 545111"/>
                <a:gd name="connsiteY9" fmla="*/ 1581604 h 1581604"/>
                <a:gd name="connsiteX10" fmla="*/ 769 w 545111"/>
                <a:gd name="connsiteY10" fmla="*/ 674785 h 1581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5111" h="1581604">
                  <a:moveTo>
                    <a:pt x="769" y="674785"/>
                  </a:moveTo>
                  <a:cubicBezTo>
                    <a:pt x="95256" y="627541"/>
                    <a:pt x="158386" y="587405"/>
                    <a:pt x="244511" y="519676"/>
                  </a:cubicBezTo>
                  <a:cubicBezTo>
                    <a:pt x="333980" y="450274"/>
                    <a:pt x="408817" y="354952"/>
                    <a:pt x="464422" y="272590"/>
                  </a:cubicBezTo>
                  <a:cubicBezTo>
                    <a:pt x="506230" y="200679"/>
                    <a:pt x="519191" y="137549"/>
                    <a:pt x="544276" y="0"/>
                  </a:cubicBezTo>
                  <a:cubicBezTo>
                    <a:pt x="544276" y="145493"/>
                    <a:pt x="545112" y="322341"/>
                    <a:pt x="545112" y="467834"/>
                  </a:cubicBezTo>
                  <a:cubicBezTo>
                    <a:pt x="545112" y="622524"/>
                    <a:pt x="545112" y="776796"/>
                    <a:pt x="545112" y="931487"/>
                  </a:cubicBezTo>
                  <a:cubicBezTo>
                    <a:pt x="542185" y="949883"/>
                    <a:pt x="540095" y="968696"/>
                    <a:pt x="536332" y="987092"/>
                  </a:cubicBezTo>
                  <a:cubicBezTo>
                    <a:pt x="516264" y="1092448"/>
                    <a:pt x="468603" y="1185263"/>
                    <a:pt x="401710" y="1268043"/>
                  </a:cubicBezTo>
                  <a:cubicBezTo>
                    <a:pt x="307641" y="1385106"/>
                    <a:pt x="190160" y="1474576"/>
                    <a:pt x="60555" y="1548576"/>
                  </a:cubicBezTo>
                  <a:cubicBezTo>
                    <a:pt x="40905" y="1559864"/>
                    <a:pt x="20837" y="1570734"/>
                    <a:pt x="769" y="1581604"/>
                  </a:cubicBezTo>
                  <a:cubicBezTo>
                    <a:pt x="-1321" y="1445310"/>
                    <a:pt x="1605" y="757147"/>
                    <a:pt x="769" y="674785"/>
                  </a:cubicBezTo>
                  <a:close/>
                </a:path>
              </a:pathLst>
            </a:custGeom>
            <a:solidFill>
              <a:schemeClr val="accent4">
                <a:lumMod val="60000"/>
                <a:lumOff val="40000"/>
              </a:schemeClr>
            </a:solidFill>
            <a:ln w="4171" cap="flat">
              <a:noFill/>
              <a:prstDash val="solid"/>
              <a:miter/>
            </a:ln>
          </p:spPr>
          <p:txBody>
            <a:bodyPr rtlCol="0" anchor="ctr"/>
            <a:lstStyle/>
            <a:p>
              <a:endParaRPr lang="en-US"/>
            </a:p>
          </p:txBody>
        </p:sp>
        <p:sp>
          <p:nvSpPr>
            <p:cNvPr id="62" name="Freeform: Shape 16">
              <a:extLst>
                <a:ext uri="{FF2B5EF4-FFF2-40B4-BE49-F238E27FC236}">
                  <a16:creationId xmlns:a16="http://schemas.microsoft.com/office/drawing/2014/main" xmlns="" id="{39B50475-3926-4FE7-A4AA-CCE59D6BFDC4}"/>
                </a:ext>
              </a:extLst>
            </p:cNvPr>
            <p:cNvSpPr/>
            <p:nvPr/>
          </p:nvSpPr>
          <p:spPr>
            <a:xfrm>
              <a:off x="9916537" y="2179879"/>
              <a:ext cx="1315509" cy="978778"/>
            </a:xfrm>
            <a:custGeom>
              <a:avLst/>
              <a:gdLst>
                <a:gd name="connsiteX0" fmla="*/ 8585 w 1315509"/>
                <a:gd name="connsiteY0" fmla="*/ 0 h 978778"/>
                <a:gd name="connsiteX1" fmla="*/ 1315091 w 1315509"/>
                <a:gd name="connsiteY1" fmla="*/ 687745 h 978778"/>
                <a:gd name="connsiteX2" fmla="*/ 1315509 w 1315509"/>
                <a:gd name="connsiteY2" fmla="*/ 978730 h 978778"/>
                <a:gd name="connsiteX3" fmla="*/ 3568 w 1315509"/>
                <a:gd name="connsiteY3" fmla="*/ 296420 h 978778"/>
                <a:gd name="connsiteX4" fmla="*/ 223 w 1315509"/>
                <a:gd name="connsiteY4" fmla="*/ 278025 h 978778"/>
                <a:gd name="connsiteX5" fmla="*/ 8585 w 1315509"/>
                <a:gd name="connsiteY5" fmla="*/ 0 h 978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15509" h="978778">
                  <a:moveTo>
                    <a:pt x="8585" y="0"/>
                  </a:moveTo>
                  <a:cubicBezTo>
                    <a:pt x="649086" y="342827"/>
                    <a:pt x="1240673" y="649281"/>
                    <a:pt x="1315091" y="687745"/>
                  </a:cubicBezTo>
                  <a:cubicBezTo>
                    <a:pt x="1315091" y="803972"/>
                    <a:pt x="1315509" y="888424"/>
                    <a:pt x="1315509" y="978730"/>
                  </a:cubicBezTo>
                  <a:cubicBezTo>
                    <a:pt x="1306311" y="985419"/>
                    <a:pt x="10675" y="303110"/>
                    <a:pt x="3568" y="296420"/>
                  </a:cubicBezTo>
                  <a:cubicBezTo>
                    <a:pt x="641" y="290567"/>
                    <a:pt x="223" y="284296"/>
                    <a:pt x="223" y="278025"/>
                  </a:cubicBezTo>
                  <a:cubicBezTo>
                    <a:pt x="-195" y="192736"/>
                    <a:pt x="-1031" y="5017"/>
                    <a:pt x="8585" y="0"/>
                  </a:cubicBezTo>
                  <a:close/>
                </a:path>
              </a:pathLst>
            </a:custGeom>
            <a:solidFill>
              <a:schemeClr val="accent4">
                <a:lumMod val="50000"/>
              </a:schemeClr>
            </a:solidFill>
            <a:ln w="4171" cap="flat">
              <a:noFill/>
              <a:prstDash val="solid"/>
              <a:miter/>
            </a:ln>
          </p:spPr>
          <p:txBody>
            <a:bodyPr rtlCol="0" anchor="ctr"/>
            <a:lstStyle/>
            <a:p>
              <a:endParaRPr lang="en-US"/>
            </a:p>
          </p:txBody>
        </p:sp>
        <p:sp>
          <p:nvSpPr>
            <p:cNvPr id="63" name="Freeform: Shape 17">
              <a:extLst>
                <a:ext uri="{FF2B5EF4-FFF2-40B4-BE49-F238E27FC236}">
                  <a16:creationId xmlns:a16="http://schemas.microsoft.com/office/drawing/2014/main" xmlns="" id="{11596F33-39F9-4C6E-86DF-F6200C68DE6D}"/>
                </a:ext>
              </a:extLst>
            </p:cNvPr>
            <p:cNvSpPr/>
            <p:nvPr/>
          </p:nvSpPr>
          <p:spPr>
            <a:xfrm>
              <a:off x="8617779" y="1643062"/>
              <a:ext cx="1314449" cy="1796498"/>
            </a:xfrm>
            <a:custGeom>
              <a:avLst/>
              <a:gdLst>
                <a:gd name="connsiteX0" fmla="*/ 1309015 w 1314449"/>
                <a:gd name="connsiteY0" fmla="*/ 1110426 h 1796498"/>
                <a:gd name="connsiteX1" fmla="*/ 418 w 1314449"/>
                <a:gd name="connsiteY1" fmla="*/ 1796499 h 1796498"/>
                <a:gd name="connsiteX2" fmla="*/ 0 w 1314449"/>
                <a:gd name="connsiteY2" fmla="*/ 687745 h 1796498"/>
                <a:gd name="connsiteX3" fmla="*/ 1314450 w 1314449"/>
                <a:gd name="connsiteY3" fmla="*/ 0 h 1796498"/>
                <a:gd name="connsiteX4" fmla="*/ 1309015 w 1314449"/>
                <a:gd name="connsiteY4" fmla="*/ 1110426 h 1796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4449" h="1796498">
                  <a:moveTo>
                    <a:pt x="1309015" y="1110426"/>
                  </a:moveTo>
                  <a:cubicBezTo>
                    <a:pt x="1135929" y="1202822"/>
                    <a:pt x="188555" y="1696995"/>
                    <a:pt x="418" y="1796499"/>
                  </a:cubicBezTo>
                  <a:cubicBezTo>
                    <a:pt x="418" y="1471231"/>
                    <a:pt x="0" y="732062"/>
                    <a:pt x="0" y="687745"/>
                  </a:cubicBezTo>
                  <a:cubicBezTo>
                    <a:pt x="173504" y="596603"/>
                    <a:pt x="1180246" y="79436"/>
                    <a:pt x="1314450" y="0"/>
                  </a:cubicBezTo>
                  <a:cubicBezTo>
                    <a:pt x="1309433" y="69402"/>
                    <a:pt x="1309015" y="784322"/>
                    <a:pt x="1309015" y="1110426"/>
                  </a:cubicBezTo>
                  <a:close/>
                </a:path>
              </a:pathLst>
            </a:custGeom>
            <a:solidFill>
              <a:schemeClr val="accent2">
                <a:lumMod val="60000"/>
                <a:lumOff val="40000"/>
              </a:schemeClr>
            </a:solidFill>
            <a:ln w="4171" cap="flat">
              <a:noFill/>
              <a:prstDash val="solid"/>
              <a:miter/>
            </a:ln>
          </p:spPr>
          <p:txBody>
            <a:bodyPr rtlCol="0" anchor="ctr"/>
            <a:lstStyle/>
            <a:p>
              <a:endParaRPr lang="en-US"/>
            </a:p>
          </p:txBody>
        </p:sp>
        <p:sp>
          <p:nvSpPr>
            <p:cNvPr id="64" name="Freeform: Shape 18">
              <a:extLst>
                <a:ext uri="{FF2B5EF4-FFF2-40B4-BE49-F238E27FC236}">
                  <a16:creationId xmlns:a16="http://schemas.microsoft.com/office/drawing/2014/main" xmlns="" id="{5B3D8DF8-FD5A-467B-A242-CA01B1614C92}"/>
                </a:ext>
              </a:extLst>
            </p:cNvPr>
            <p:cNvSpPr/>
            <p:nvPr/>
          </p:nvSpPr>
          <p:spPr>
            <a:xfrm>
              <a:off x="8618197" y="2751270"/>
              <a:ext cx="1314129" cy="971957"/>
            </a:xfrm>
            <a:custGeom>
              <a:avLst/>
              <a:gdLst>
                <a:gd name="connsiteX0" fmla="*/ 0 w 1314129"/>
                <a:gd name="connsiteY0" fmla="*/ 688291 h 971957"/>
                <a:gd name="connsiteX1" fmla="*/ 1298981 w 1314129"/>
                <a:gd name="connsiteY1" fmla="*/ 1800 h 971957"/>
                <a:gd name="connsiteX2" fmla="*/ 1314032 w 1314129"/>
                <a:gd name="connsiteY2" fmla="*/ 9325 h 971957"/>
                <a:gd name="connsiteX3" fmla="*/ 1306507 w 1314129"/>
                <a:gd name="connsiteY3" fmla="*/ 971750 h 971957"/>
                <a:gd name="connsiteX4" fmla="*/ 855396 w 1314129"/>
                <a:gd name="connsiteY4" fmla="*/ 941648 h 971957"/>
                <a:gd name="connsiteX5" fmla="*/ 305200 w 1314129"/>
                <a:gd name="connsiteY5" fmla="*/ 825422 h 971957"/>
                <a:gd name="connsiteX6" fmla="*/ 0 w 1314129"/>
                <a:gd name="connsiteY6" fmla="*/ 688291 h 971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129" h="971957">
                  <a:moveTo>
                    <a:pt x="0" y="688291"/>
                  </a:moveTo>
                  <a:cubicBezTo>
                    <a:pt x="128351" y="620561"/>
                    <a:pt x="1294382" y="4308"/>
                    <a:pt x="1298981" y="1800"/>
                  </a:cubicBezTo>
                  <a:cubicBezTo>
                    <a:pt x="1307343" y="-2381"/>
                    <a:pt x="1311942" y="964"/>
                    <a:pt x="1314032" y="9325"/>
                  </a:cubicBezTo>
                  <a:cubicBezTo>
                    <a:pt x="1315286" y="14342"/>
                    <a:pt x="1303998" y="893987"/>
                    <a:pt x="1306507" y="971750"/>
                  </a:cubicBezTo>
                  <a:cubicBezTo>
                    <a:pt x="1271806" y="974259"/>
                    <a:pt x="940685" y="953355"/>
                    <a:pt x="855396" y="941648"/>
                  </a:cubicBezTo>
                  <a:cubicBezTo>
                    <a:pt x="655971" y="914891"/>
                    <a:pt x="532218" y="904021"/>
                    <a:pt x="305200" y="825422"/>
                  </a:cubicBezTo>
                  <a:cubicBezTo>
                    <a:pt x="231618" y="799082"/>
                    <a:pt x="153436" y="767308"/>
                    <a:pt x="0" y="688291"/>
                  </a:cubicBezTo>
                  <a:close/>
                </a:path>
              </a:pathLst>
            </a:custGeom>
            <a:solidFill>
              <a:schemeClr val="accent6">
                <a:lumMod val="75000"/>
              </a:schemeClr>
            </a:solidFill>
            <a:ln w="4171" cap="flat">
              <a:noFill/>
              <a:prstDash val="solid"/>
              <a:miter/>
            </a:ln>
          </p:spPr>
          <p:txBody>
            <a:bodyPr rtlCol="0" anchor="ctr"/>
            <a:lstStyle/>
            <a:p>
              <a:endParaRPr lang="en-US"/>
            </a:p>
          </p:txBody>
        </p:sp>
        <p:sp>
          <p:nvSpPr>
            <p:cNvPr id="65" name="Freeform: Shape 19">
              <a:extLst>
                <a:ext uri="{FF2B5EF4-FFF2-40B4-BE49-F238E27FC236}">
                  <a16:creationId xmlns:a16="http://schemas.microsoft.com/office/drawing/2014/main" xmlns="" id="{846F9E36-10A9-420E-9189-5935F3AA568F}"/>
                </a:ext>
              </a:extLst>
            </p:cNvPr>
            <p:cNvSpPr/>
            <p:nvPr/>
          </p:nvSpPr>
          <p:spPr>
            <a:xfrm>
              <a:off x="8617361" y="288058"/>
              <a:ext cx="1306924" cy="978311"/>
            </a:xfrm>
            <a:custGeom>
              <a:avLst/>
              <a:gdLst>
                <a:gd name="connsiteX0" fmla="*/ 1306925 w 1306924"/>
                <a:gd name="connsiteY0" fmla="*/ 679801 h 978311"/>
                <a:gd name="connsiteX1" fmla="*/ 1306925 w 1306924"/>
                <a:gd name="connsiteY1" fmla="*/ 978312 h 978311"/>
                <a:gd name="connsiteX2" fmla="*/ 0 w 1306924"/>
                <a:gd name="connsiteY2" fmla="*/ 284296 h 978311"/>
                <a:gd name="connsiteX3" fmla="*/ 1672 w 1306924"/>
                <a:gd name="connsiteY3" fmla="*/ 0 h 978311"/>
                <a:gd name="connsiteX4" fmla="*/ 1306925 w 1306924"/>
                <a:gd name="connsiteY4" fmla="*/ 679801 h 978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6924" h="978311">
                  <a:moveTo>
                    <a:pt x="1306925" y="679801"/>
                  </a:moveTo>
                  <a:cubicBezTo>
                    <a:pt x="1306925" y="776378"/>
                    <a:pt x="1306925" y="881317"/>
                    <a:pt x="1306925" y="978312"/>
                  </a:cubicBezTo>
                  <a:cubicBezTo>
                    <a:pt x="1304834" y="977476"/>
                    <a:pt x="90306" y="338646"/>
                    <a:pt x="0" y="284296"/>
                  </a:cubicBezTo>
                  <a:cubicBezTo>
                    <a:pt x="836" y="200679"/>
                    <a:pt x="1254" y="6271"/>
                    <a:pt x="1672" y="0"/>
                  </a:cubicBezTo>
                  <a:cubicBezTo>
                    <a:pt x="33028" y="16723"/>
                    <a:pt x="1258845" y="658897"/>
                    <a:pt x="1306925" y="679801"/>
                  </a:cubicBezTo>
                  <a:close/>
                </a:path>
              </a:pathLst>
            </a:custGeom>
            <a:solidFill>
              <a:schemeClr val="accent1">
                <a:lumMod val="75000"/>
              </a:schemeClr>
            </a:solidFill>
            <a:ln w="4171" cap="flat">
              <a:noFill/>
              <a:prstDash val="solid"/>
              <a:miter/>
            </a:ln>
          </p:spPr>
          <p:txBody>
            <a:bodyPr rtlCol="0" anchor="ctr"/>
            <a:lstStyle/>
            <a:p>
              <a:endParaRPr lang="en-US"/>
            </a:p>
          </p:txBody>
        </p:sp>
        <p:sp>
          <p:nvSpPr>
            <p:cNvPr id="66" name="Freeform: Shape 20">
              <a:extLst>
                <a:ext uri="{FF2B5EF4-FFF2-40B4-BE49-F238E27FC236}">
                  <a16:creationId xmlns:a16="http://schemas.microsoft.com/office/drawing/2014/main" xmlns="" id="{EB5B7706-1E67-420E-9D5D-40A8337A06F3}"/>
                </a:ext>
              </a:extLst>
            </p:cNvPr>
            <p:cNvSpPr/>
            <p:nvPr/>
          </p:nvSpPr>
          <p:spPr>
            <a:xfrm>
              <a:off x="9921748" y="3161899"/>
              <a:ext cx="1310298" cy="897676"/>
            </a:xfrm>
            <a:custGeom>
              <a:avLst/>
              <a:gdLst>
                <a:gd name="connsiteX0" fmla="*/ 3792 w 1310298"/>
                <a:gd name="connsiteY0" fmla="*/ 284351 h 897676"/>
                <a:gd name="connsiteX1" fmla="*/ 156392 w 1310298"/>
                <a:gd name="connsiteY1" fmla="*/ 272644 h 897676"/>
                <a:gd name="connsiteX2" fmla="*/ 364179 w 1310298"/>
                <a:gd name="connsiteY2" fmla="*/ 257175 h 897676"/>
                <a:gd name="connsiteX3" fmla="*/ 649729 w 1310298"/>
                <a:gd name="connsiteY3" fmla="*/ 214113 h 897676"/>
                <a:gd name="connsiteX4" fmla="*/ 1025584 w 1310298"/>
                <a:gd name="connsiteY4" fmla="*/ 112937 h 897676"/>
                <a:gd name="connsiteX5" fmla="*/ 1310298 w 1310298"/>
                <a:gd name="connsiteY5" fmla="*/ 55 h 897676"/>
                <a:gd name="connsiteX6" fmla="*/ 1310298 w 1310298"/>
                <a:gd name="connsiteY6" fmla="*/ 473 h 897676"/>
                <a:gd name="connsiteX7" fmla="*/ 1310298 w 1310298"/>
                <a:gd name="connsiteY7" fmla="*/ 612545 h 897676"/>
                <a:gd name="connsiteX8" fmla="*/ 732509 w 1310298"/>
                <a:gd name="connsiteY8" fmla="*/ 818241 h 897676"/>
                <a:gd name="connsiteX9" fmla="*/ 426473 w 1310298"/>
                <a:gd name="connsiteY9" fmla="*/ 871756 h 897676"/>
                <a:gd name="connsiteX10" fmla="*/ 4210 w 1310298"/>
                <a:gd name="connsiteY10" fmla="*/ 897677 h 897676"/>
                <a:gd name="connsiteX11" fmla="*/ 2956 w 1310298"/>
                <a:gd name="connsiteY11" fmla="*/ 896841 h 897676"/>
                <a:gd name="connsiteX12" fmla="*/ 3792 w 1310298"/>
                <a:gd name="connsiteY12" fmla="*/ 284351 h 897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0298" h="897676">
                  <a:moveTo>
                    <a:pt x="3792" y="284351"/>
                  </a:moveTo>
                  <a:cubicBezTo>
                    <a:pt x="8809" y="276407"/>
                    <a:pt x="112493" y="275153"/>
                    <a:pt x="156392" y="272644"/>
                  </a:cubicBezTo>
                  <a:cubicBezTo>
                    <a:pt x="225793" y="268881"/>
                    <a:pt x="295195" y="264283"/>
                    <a:pt x="364179" y="257175"/>
                  </a:cubicBezTo>
                  <a:cubicBezTo>
                    <a:pt x="459919" y="247141"/>
                    <a:pt x="555242" y="232926"/>
                    <a:pt x="649729" y="214113"/>
                  </a:cubicBezTo>
                  <a:cubicBezTo>
                    <a:pt x="777244" y="188610"/>
                    <a:pt x="903086" y="156417"/>
                    <a:pt x="1025584" y="112937"/>
                  </a:cubicBezTo>
                  <a:cubicBezTo>
                    <a:pt x="1112545" y="81999"/>
                    <a:pt x="1299428" y="-2454"/>
                    <a:pt x="1310298" y="55"/>
                  </a:cubicBezTo>
                  <a:cubicBezTo>
                    <a:pt x="1310298" y="55"/>
                    <a:pt x="1310298" y="473"/>
                    <a:pt x="1310298" y="473"/>
                  </a:cubicBezTo>
                  <a:cubicBezTo>
                    <a:pt x="1310298" y="204497"/>
                    <a:pt x="1310298" y="408521"/>
                    <a:pt x="1310298" y="612545"/>
                  </a:cubicBezTo>
                  <a:cubicBezTo>
                    <a:pt x="1127178" y="708286"/>
                    <a:pt x="933188" y="772252"/>
                    <a:pt x="732509" y="818241"/>
                  </a:cubicBezTo>
                  <a:cubicBezTo>
                    <a:pt x="631333" y="841236"/>
                    <a:pt x="529321" y="858377"/>
                    <a:pt x="426473" y="871756"/>
                  </a:cubicBezTo>
                  <a:cubicBezTo>
                    <a:pt x="357071" y="880536"/>
                    <a:pt x="75284" y="896841"/>
                    <a:pt x="4210" y="897677"/>
                  </a:cubicBezTo>
                  <a:cubicBezTo>
                    <a:pt x="4210" y="897677"/>
                    <a:pt x="2956" y="896841"/>
                    <a:pt x="2956" y="896841"/>
                  </a:cubicBezTo>
                  <a:cubicBezTo>
                    <a:pt x="-4152" y="890988"/>
                    <a:pt x="3792" y="296475"/>
                    <a:pt x="3792" y="284351"/>
                  </a:cubicBezTo>
                  <a:close/>
                </a:path>
              </a:pathLst>
            </a:custGeom>
            <a:solidFill>
              <a:schemeClr val="accent5">
                <a:lumMod val="50000"/>
              </a:schemeClr>
            </a:solidFill>
            <a:ln w="4171" cap="flat">
              <a:noFill/>
              <a:prstDash val="solid"/>
              <a:miter/>
            </a:ln>
          </p:spPr>
          <p:txBody>
            <a:bodyPr rtlCol="0" anchor="ctr"/>
            <a:lstStyle/>
            <a:p>
              <a:endParaRPr lang="en-US"/>
            </a:p>
          </p:txBody>
        </p:sp>
        <p:sp>
          <p:nvSpPr>
            <p:cNvPr id="67" name="Freeform: Shape 21">
              <a:extLst>
                <a:ext uri="{FF2B5EF4-FFF2-40B4-BE49-F238E27FC236}">
                  <a16:creationId xmlns:a16="http://schemas.microsoft.com/office/drawing/2014/main" xmlns="" id="{A788ACA1-B49B-4895-A783-A3152C4AE6B0}"/>
                </a:ext>
              </a:extLst>
            </p:cNvPr>
            <p:cNvSpPr/>
            <p:nvPr/>
          </p:nvSpPr>
          <p:spPr>
            <a:xfrm>
              <a:off x="8617301" y="3439561"/>
              <a:ext cx="1307403" cy="619083"/>
            </a:xfrm>
            <a:custGeom>
              <a:avLst/>
              <a:gdLst>
                <a:gd name="connsiteX0" fmla="*/ 1306985 w 1307403"/>
                <a:gd name="connsiteY0" fmla="*/ 283878 h 619083"/>
                <a:gd name="connsiteX1" fmla="*/ 1307403 w 1307403"/>
                <a:gd name="connsiteY1" fmla="*/ 618761 h 619083"/>
                <a:gd name="connsiteX2" fmla="*/ 1025616 w 1307403"/>
                <a:gd name="connsiteY2" fmla="*/ 607891 h 619083"/>
                <a:gd name="connsiteX3" fmla="*/ 482109 w 1307403"/>
                <a:gd name="connsiteY3" fmla="*/ 516749 h 619083"/>
                <a:gd name="connsiteX4" fmla="*/ 3823 w 1307403"/>
                <a:gd name="connsiteY4" fmla="*/ 335302 h 619083"/>
                <a:gd name="connsiteX5" fmla="*/ 479 w 1307403"/>
                <a:gd name="connsiteY5" fmla="*/ 0 h 619083"/>
                <a:gd name="connsiteX6" fmla="*/ 699094 w 1307403"/>
                <a:gd name="connsiteY6" fmla="*/ 229945 h 619083"/>
                <a:gd name="connsiteX7" fmla="*/ 1306985 w 1307403"/>
                <a:gd name="connsiteY7" fmla="*/ 283878 h 6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7403" h="619083">
                  <a:moveTo>
                    <a:pt x="1306985" y="283878"/>
                  </a:moveTo>
                  <a:cubicBezTo>
                    <a:pt x="1306985" y="395506"/>
                    <a:pt x="1306985" y="507134"/>
                    <a:pt x="1307403" y="618761"/>
                  </a:cubicBezTo>
                  <a:cubicBezTo>
                    <a:pt x="1213335" y="620434"/>
                    <a:pt x="1119266" y="615417"/>
                    <a:pt x="1025616" y="607891"/>
                  </a:cubicBezTo>
                  <a:cubicBezTo>
                    <a:pt x="841660" y="592840"/>
                    <a:pt x="660212" y="563575"/>
                    <a:pt x="482109" y="516749"/>
                  </a:cubicBezTo>
                  <a:cubicBezTo>
                    <a:pt x="322402" y="474523"/>
                    <a:pt x="9258" y="338228"/>
                    <a:pt x="3823" y="335302"/>
                  </a:cubicBezTo>
                  <a:cubicBezTo>
                    <a:pt x="3823" y="232036"/>
                    <a:pt x="-1612" y="23412"/>
                    <a:pt x="479" y="0"/>
                  </a:cubicBezTo>
                  <a:cubicBezTo>
                    <a:pt x="344142" y="176012"/>
                    <a:pt x="464968" y="186883"/>
                    <a:pt x="699094" y="229945"/>
                  </a:cubicBezTo>
                  <a:cubicBezTo>
                    <a:pt x="781874" y="244578"/>
                    <a:pt x="1237583" y="284296"/>
                    <a:pt x="1306985" y="283878"/>
                  </a:cubicBezTo>
                  <a:close/>
                </a:path>
              </a:pathLst>
            </a:custGeom>
            <a:solidFill>
              <a:schemeClr val="accent6">
                <a:lumMod val="50000"/>
              </a:schemeClr>
            </a:solidFill>
            <a:ln w="4171" cap="flat">
              <a:noFill/>
              <a:prstDash val="solid"/>
              <a:miter/>
            </a:ln>
          </p:spPr>
          <p:txBody>
            <a:bodyPr rtlCol="0" anchor="ctr"/>
            <a:lstStyle/>
            <a:p>
              <a:endParaRPr lang="en-US"/>
            </a:p>
          </p:txBody>
        </p:sp>
        <p:sp>
          <p:nvSpPr>
            <p:cNvPr id="68" name="Freeform: Shape 22">
              <a:extLst>
                <a:ext uri="{FF2B5EF4-FFF2-40B4-BE49-F238E27FC236}">
                  <a16:creationId xmlns:a16="http://schemas.microsoft.com/office/drawing/2014/main" xmlns="" id="{0B75AFE5-BE84-4FAC-AF75-4FD35B8F4C75}"/>
                </a:ext>
              </a:extLst>
            </p:cNvPr>
            <p:cNvSpPr/>
            <p:nvPr/>
          </p:nvSpPr>
          <p:spPr>
            <a:xfrm>
              <a:off x="9925243" y="2477554"/>
              <a:ext cx="1306803" cy="968696"/>
            </a:xfrm>
            <a:custGeom>
              <a:avLst/>
              <a:gdLst>
                <a:gd name="connsiteX0" fmla="*/ 1306803 w 1306803"/>
                <a:gd name="connsiteY0" fmla="*/ 684400 h 968696"/>
                <a:gd name="connsiteX1" fmla="*/ 680516 w 1306803"/>
                <a:gd name="connsiteY1" fmla="*/ 900549 h 968696"/>
                <a:gd name="connsiteX2" fmla="*/ 327655 w 1306803"/>
                <a:gd name="connsiteY2" fmla="*/ 953645 h 968696"/>
                <a:gd name="connsiteX3" fmla="*/ 296 w 1306803"/>
                <a:gd name="connsiteY3" fmla="*/ 968696 h 968696"/>
                <a:gd name="connsiteX4" fmla="*/ 3223 w 1306803"/>
                <a:gd name="connsiteY4" fmla="*/ 0 h 968696"/>
                <a:gd name="connsiteX5" fmla="*/ 1270012 w 1306803"/>
                <a:gd name="connsiteY5" fmla="*/ 663078 h 968696"/>
                <a:gd name="connsiteX6" fmla="*/ 1306385 w 1306803"/>
                <a:gd name="connsiteY6" fmla="*/ 681474 h 968696"/>
                <a:gd name="connsiteX7" fmla="*/ 1306803 w 1306803"/>
                <a:gd name="connsiteY7" fmla="*/ 684400 h 968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6803" h="968696">
                  <a:moveTo>
                    <a:pt x="1306803" y="684400"/>
                  </a:moveTo>
                  <a:cubicBezTo>
                    <a:pt x="1108632" y="787249"/>
                    <a:pt x="898337" y="854978"/>
                    <a:pt x="680516" y="900549"/>
                  </a:cubicBezTo>
                  <a:cubicBezTo>
                    <a:pt x="563871" y="924798"/>
                    <a:pt x="446390" y="942357"/>
                    <a:pt x="327655" y="953645"/>
                  </a:cubicBezTo>
                  <a:cubicBezTo>
                    <a:pt x="267869" y="959498"/>
                    <a:pt x="49212" y="967442"/>
                    <a:pt x="296" y="968696"/>
                  </a:cubicBezTo>
                  <a:cubicBezTo>
                    <a:pt x="296" y="955736"/>
                    <a:pt x="-1376" y="7107"/>
                    <a:pt x="3223" y="0"/>
                  </a:cubicBezTo>
                  <a:cubicBezTo>
                    <a:pt x="49212" y="19650"/>
                    <a:pt x="1159220" y="604965"/>
                    <a:pt x="1270012" y="663078"/>
                  </a:cubicBezTo>
                  <a:cubicBezTo>
                    <a:pt x="1282136" y="669350"/>
                    <a:pt x="1292588" y="678547"/>
                    <a:pt x="1306385" y="681474"/>
                  </a:cubicBezTo>
                  <a:cubicBezTo>
                    <a:pt x="1306803" y="682310"/>
                    <a:pt x="1306803" y="683146"/>
                    <a:pt x="1306803" y="684400"/>
                  </a:cubicBezTo>
                  <a:close/>
                </a:path>
              </a:pathLst>
            </a:custGeom>
            <a:solidFill>
              <a:schemeClr val="accent5">
                <a:lumMod val="75000"/>
              </a:schemeClr>
            </a:solidFill>
            <a:ln w="4171" cap="flat">
              <a:noFill/>
              <a:prstDash val="solid"/>
              <a:miter/>
            </a:ln>
          </p:spPr>
          <p:txBody>
            <a:bodyPr rtlCol="0" anchor="ctr"/>
            <a:lstStyle/>
            <a:p>
              <a:endParaRPr lang="en-US"/>
            </a:p>
          </p:txBody>
        </p:sp>
        <p:sp>
          <p:nvSpPr>
            <p:cNvPr id="69" name="Freeform: Shape 23">
              <a:extLst>
                <a:ext uri="{FF2B5EF4-FFF2-40B4-BE49-F238E27FC236}">
                  <a16:creationId xmlns:a16="http://schemas.microsoft.com/office/drawing/2014/main" xmlns="" id="{57628ADC-A427-43D0-9613-ABA202B278BD}"/>
                </a:ext>
              </a:extLst>
            </p:cNvPr>
            <p:cNvSpPr/>
            <p:nvPr/>
          </p:nvSpPr>
          <p:spPr>
            <a:xfrm>
              <a:off x="8073855" y="1636586"/>
              <a:ext cx="1858374" cy="693881"/>
            </a:xfrm>
            <a:custGeom>
              <a:avLst/>
              <a:gdLst>
                <a:gd name="connsiteX0" fmla="*/ 543925 w 1858374"/>
                <a:gd name="connsiteY0" fmla="*/ 693803 h 693881"/>
                <a:gd name="connsiteX1" fmla="*/ 181866 w 1858374"/>
                <a:gd name="connsiteY1" fmla="*/ 425394 h 693881"/>
                <a:gd name="connsiteX2" fmla="*/ 10870 w 1858374"/>
                <a:gd name="connsiteY2" fmla="*/ 106815 h 693881"/>
                <a:gd name="connsiteX3" fmla="*/ 0 w 1858374"/>
                <a:gd name="connsiteY3" fmla="*/ 6057 h 693881"/>
                <a:gd name="connsiteX4" fmla="*/ 1858375 w 1858374"/>
                <a:gd name="connsiteY4" fmla="*/ 6057 h 693881"/>
                <a:gd name="connsiteX5" fmla="*/ 543925 w 1858374"/>
                <a:gd name="connsiteY5" fmla="*/ 693803 h 693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8374" h="693881">
                  <a:moveTo>
                    <a:pt x="543925" y="693803"/>
                  </a:moveTo>
                  <a:cubicBezTo>
                    <a:pt x="409302" y="623147"/>
                    <a:pt x="285132" y="537858"/>
                    <a:pt x="181866" y="425394"/>
                  </a:cubicBezTo>
                  <a:cubicBezTo>
                    <a:pt x="101176" y="337597"/>
                    <a:pt x="37627" y="224296"/>
                    <a:pt x="10870" y="106815"/>
                  </a:cubicBezTo>
                  <a:cubicBezTo>
                    <a:pt x="5017" y="80476"/>
                    <a:pt x="0" y="32397"/>
                    <a:pt x="0" y="6057"/>
                  </a:cubicBezTo>
                  <a:cubicBezTo>
                    <a:pt x="4599" y="204"/>
                    <a:pt x="1771832" y="-3976"/>
                    <a:pt x="1858375" y="6057"/>
                  </a:cubicBezTo>
                  <a:cubicBezTo>
                    <a:pt x="1799425" y="39086"/>
                    <a:pt x="556467" y="702164"/>
                    <a:pt x="543925" y="693803"/>
                  </a:cubicBezTo>
                  <a:close/>
                </a:path>
              </a:pathLst>
            </a:custGeom>
            <a:solidFill>
              <a:schemeClr val="accent2"/>
            </a:solidFill>
            <a:ln w="4171" cap="flat">
              <a:noFill/>
              <a:prstDash val="solid"/>
              <a:miter/>
            </a:ln>
          </p:spPr>
          <p:txBody>
            <a:bodyPr rtlCol="0" anchor="ctr"/>
            <a:lstStyle/>
            <a:p>
              <a:endParaRPr lang="en-US"/>
            </a:p>
          </p:txBody>
        </p:sp>
      </p:grpSp>
      <p:grpSp>
        <p:nvGrpSpPr>
          <p:cNvPr id="89" name="Graphic 11">
            <a:extLst>
              <a:ext uri="{FF2B5EF4-FFF2-40B4-BE49-F238E27FC236}">
                <a16:creationId xmlns:a16="http://schemas.microsoft.com/office/drawing/2014/main" xmlns="" id="{C1A0A90C-3D71-40BE-ACF7-89E9B065C3BF}"/>
              </a:ext>
            </a:extLst>
          </p:cNvPr>
          <p:cNvGrpSpPr/>
          <p:nvPr/>
        </p:nvGrpSpPr>
        <p:grpSpPr>
          <a:xfrm>
            <a:off x="8969681" y="5047155"/>
            <a:ext cx="2500855" cy="1729108"/>
            <a:chOff x="8073436" y="0"/>
            <a:chExt cx="3702715" cy="4059575"/>
          </a:xfrm>
        </p:grpSpPr>
        <p:sp>
          <p:nvSpPr>
            <p:cNvPr id="90" name="Freeform: Shape 3">
              <a:extLst>
                <a:ext uri="{FF2B5EF4-FFF2-40B4-BE49-F238E27FC236}">
                  <a16:creationId xmlns:a16="http://schemas.microsoft.com/office/drawing/2014/main" xmlns="" id="{853D58FC-57B3-45FC-A97B-1286ABFDAD52}"/>
                </a:ext>
              </a:extLst>
            </p:cNvPr>
            <p:cNvSpPr/>
            <p:nvPr/>
          </p:nvSpPr>
          <p:spPr>
            <a:xfrm>
              <a:off x="8073855" y="1676925"/>
              <a:ext cx="547269" cy="2097549"/>
            </a:xfrm>
            <a:custGeom>
              <a:avLst/>
              <a:gdLst>
                <a:gd name="connsiteX0" fmla="*/ 0 w 547269"/>
                <a:gd name="connsiteY0" fmla="*/ 2 h 2097549"/>
                <a:gd name="connsiteX1" fmla="*/ 152600 w 547269"/>
                <a:gd name="connsiteY1" fmla="*/ 337394 h 2097549"/>
                <a:gd name="connsiteX2" fmla="*/ 543925 w 547269"/>
                <a:gd name="connsiteY2" fmla="*/ 653464 h 2097549"/>
                <a:gd name="connsiteX3" fmla="*/ 547269 w 547269"/>
                <a:gd name="connsiteY3" fmla="*/ 2097520 h 2097549"/>
                <a:gd name="connsiteX4" fmla="*/ 298929 w 547269"/>
                <a:gd name="connsiteY4" fmla="*/ 1929451 h 2097549"/>
                <a:gd name="connsiteX5" fmla="*/ 146329 w 547269"/>
                <a:gd name="connsiteY5" fmla="*/ 1787303 h 2097549"/>
                <a:gd name="connsiteX6" fmla="*/ 20904 w 547269"/>
                <a:gd name="connsiteY6" fmla="*/ 1554013 h 2097549"/>
                <a:gd name="connsiteX7" fmla="*/ 1254 w 547269"/>
                <a:gd name="connsiteY7" fmla="*/ 1462453 h 2097549"/>
                <a:gd name="connsiteX8" fmla="*/ 0 w 547269"/>
                <a:gd name="connsiteY8" fmla="*/ 2 h 209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7269" h="2097549">
                  <a:moveTo>
                    <a:pt x="0" y="2"/>
                  </a:moveTo>
                  <a:cubicBezTo>
                    <a:pt x="11288" y="-834"/>
                    <a:pt x="98249" y="270501"/>
                    <a:pt x="152600" y="337394"/>
                  </a:cubicBezTo>
                  <a:cubicBezTo>
                    <a:pt x="252103" y="460310"/>
                    <a:pt x="406794" y="577373"/>
                    <a:pt x="543925" y="653464"/>
                  </a:cubicBezTo>
                  <a:cubicBezTo>
                    <a:pt x="543925" y="872957"/>
                    <a:pt x="542671" y="1768907"/>
                    <a:pt x="547269" y="2097520"/>
                  </a:cubicBezTo>
                  <a:cubicBezTo>
                    <a:pt x="547269" y="2099610"/>
                    <a:pt x="373765" y="1990491"/>
                    <a:pt x="298929" y="1929451"/>
                  </a:cubicBezTo>
                  <a:cubicBezTo>
                    <a:pt x="239561" y="1880953"/>
                    <a:pt x="193572" y="1848343"/>
                    <a:pt x="146329" y="1787303"/>
                  </a:cubicBezTo>
                  <a:cubicBezTo>
                    <a:pt x="93232" y="1718319"/>
                    <a:pt x="43481" y="1638466"/>
                    <a:pt x="20904" y="1554013"/>
                  </a:cubicBezTo>
                  <a:cubicBezTo>
                    <a:pt x="13379" y="1526420"/>
                    <a:pt x="2927" y="1490883"/>
                    <a:pt x="1254" y="1462453"/>
                  </a:cubicBezTo>
                  <a:cubicBezTo>
                    <a:pt x="1254" y="1454927"/>
                    <a:pt x="0" y="480378"/>
                    <a:pt x="0" y="2"/>
                  </a:cubicBezTo>
                  <a:close/>
                </a:path>
              </a:pathLst>
            </a:custGeom>
            <a:solidFill>
              <a:schemeClr val="accent2">
                <a:lumMod val="75000"/>
              </a:schemeClr>
            </a:solidFill>
            <a:ln w="4171" cap="flat">
              <a:noFill/>
              <a:prstDash val="solid"/>
              <a:miter/>
            </a:ln>
          </p:spPr>
          <p:txBody>
            <a:bodyPr rtlCol="0" anchor="ctr"/>
            <a:lstStyle/>
            <a:p>
              <a:endParaRPr lang="en-US"/>
            </a:p>
          </p:txBody>
        </p:sp>
        <p:sp>
          <p:nvSpPr>
            <p:cNvPr id="91" name="Freeform: Shape 4">
              <a:extLst>
                <a:ext uri="{FF2B5EF4-FFF2-40B4-BE49-F238E27FC236}">
                  <a16:creationId xmlns:a16="http://schemas.microsoft.com/office/drawing/2014/main" xmlns="" id="{8AC2367F-51E0-41C7-AE37-02E51D54E0ED}"/>
                </a:ext>
              </a:extLst>
            </p:cNvPr>
            <p:cNvSpPr/>
            <p:nvPr/>
          </p:nvSpPr>
          <p:spPr>
            <a:xfrm>
              <a:off x="8074250" y="568173"/>
              <a:ext cx="1850454" cy="694437"/>
            </a:xfrm>
            <a:custGeom>
              <a:avLst/>
              <a:gdLst>
                <a:gd name="connsiteX0" fmla="*/ 7966 w 1850454"/>
                <a:gd name="connsiteY0" fmla="*/ 602456 h 694437"/>
                <a:gd name="connsiteX1" fmla="*/ 168092 w 1850454"/>
                <a:gd name="connsiteY1" fmla="*/ 288059 h 694437"/>
                <a:gd name="connsiteX2" fmla="*/ 543530 w 1850454"/>
                <a:gd name="connsiteY2" fmla="*/ 0 h 694437"/>
                <a:gd name="connsiteX3" fmla="*/ 1850454 w 1850454"/>
                <a:gd name="connsiteY3" fmla="*/ 694016 h 694437"/>
                <a:gd name="connsiteX4" fmla="*/ 23 w 1850454"/>
                <a:gd name="connsiteY4" fmla="*/ 690672 h 694437"/>
                <a:gd name="connsiteX5" fmla="*/ 7966 w 1850454"/>
                <a:gd name="connsiteY5" fmla="*/ 602456 h 694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0454" h="694437">
                  <a:moveTo>
                    <a:pt x="7966" y="602456"/>
                  </a:moveTo>
                  <a:cubicBezTo>
                    <a:pt x="29707" y="481631"/>
                    <a:pt x="88238" y="379200"/>
                    <a:pt x="168092" y="288059"/>
                  </a:cubicBezTo>
                  <a:cubicBezTo>
                    <a:pt x="268432" y="173086"/>
                    <a:pt x="410579" y="72328"/>
                    <a:pt x="543530" y="0"/>
                  </a:cubicBezTo>
                  <a:cubicBezTo>
                    <a:pt x="653067" y="62712"/>
                    <a:pt x="1779798" y="653880"/>
                    <a:pt x="1850454" y="694016"/>
                  </a:cubicBezTo>
                  <a:cubicBezTo>
                    <a:pt x="1799866" y="695271"/>
                    <a:pt x="154713" y="693598"/>
                    <a:pt x="23" y="690672"/>
                  </a:cubicBezTo>
                  <a:cubicBezTo>
                    <a:pt x="-395" y="678129"/>
                    <a:pt x="5040" y="619180"/>
                    <a:pt x="7966" y="602456"/>
                  </a:cubicBezTo>
                  <a:close/>
                </a:path>
              </a:pathLst>
            </a:custGeom>
            <a:solidFill>
              <a:schemeClr val="accent3"/>
            </a:solidFill>
            <a:ln w="4171" cap="flat">
              <a:noFill/>
              <a:prstDash val="solid"/>
              <a:miter/>
            </a:ln>
          </p:spPr>
          <p:txBody>
            <a:bodyPr rtlCol="0" anchor="ctr"/>
            <a:lstStyle/>
            <a:p>
              <a:endParaRPr lang="en-US"/>
            </a:p>
          </p:txBody>
        </p:sp>
        <p:sp>
          <p:nvSpPr>
            <p:cNvPr id="92" name="Freeform: Shape 5">
              <a:extLst>
                <a:ext uri="{FF2B5EF4-FFF2-40B4-BE49-F238E27FC236}">
                  <a16:creationId xmlns:a16="http://schemas.microsoft.com/office/drawing/2014/main" xmlns="" id="{F1BC3101-1C82-40E1-BDFD-BEBFE05F20CC}"/>
                </a:ext>
              </a:extLst>
            </p:cNvPr>
            <p:cNvSpPr/>
            <p:nvPr/>
          </p:nvSpPr>
          <p:spPr>
            <a:xfrm>
              <a:off x="8073436" y="1262189"/>
              <a:ext cx="1858374" cy="380872"/>
            </a:xfrm>
            <a:custGeom>
              <a:avLst/>
              <a:gdLst>
                <a:gd name="connsiteX0" fmla="*/ 418 w 1858374"/>
                <a:gd name="connsiteY0" fmla="*/ 836 h 380872"/>
                <a:gd name="connsiteX1" fmla="*/ 1850849 w 1858374"/>
                <a:gd name="connsiteY1" fmla="*/ 0 h 380872"/>
                <a:gd name="connsiteX2" fmla="*/ 1858375 w 1858374"/>
                <a:gd name="connsiteY2" fmla="*/ 380873 h 380872"/>
                <a:gd name="connsiteX3" fmla="*/ 0 w 1858374"/>
                <a:gd name="connsiteY3" fmla="*/ 380873 h 380872"/>
                <a:gd name="connsiteX4" fmla="*/ 418 w 1858374"/>
                <a:gd name="connsiteY4" fmla="*/ 836 h 380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374" h="380872">
                  <a:moveTo>
                    <a:pt x="418" y="836"/>
                  </a:moveTo>
                  <a:cubicBezTo>
                    <a:pt x="40136" y="836"/>
                    <a:pt x="1842488" y="5017"/>
                    <a:pt x="1850849" y="0"/>
                  </a:cubicBezTo>
                  <a:cubicBezTo>
                    <a:pt x="1852940" y="74419"/>
                    <a:pt x="1853776" y="304364"/>
                    <a:pt x="1858375" y="380873"/>
                  </a:cubicBezTo>
                  <a:cubicBezTo>
                    <a:pt x="1381343" y="380873"/>
                    <a:pt x="180193" y="374602"/>
                    <a:pt x="0" y="380873"/>
                  </a:cubicBezTo>
                  <a:cubicBezTo>
                    <a:pt x="418" y="253776"/>
                    <a:pt x="418" y="127515"/>
                    <a:pt x="418" y="836"/>
                  </a:cubicBezTo>
                  <a:close/>
                </a:path>
              </a:pathLst>
            </a:custGeom>
            <a:solidFill>
              <a:schemeClr val="accent3">
                <a:lumMod val="75000"/>
              </a:schemeClr>
            </a:solidFill>
            <a:ln w="4171" cap="flat">
              <a:noFill/>
              <a:prstDash val="solid"/>
              <a:miter/>
            </a:ln>
          </p:spPr>
          <p:txBody>
            <a:bodyPr rtlCol="0" anchor="ctr"/>
            <a:lstStyle/>
            <a:p>
              <a:endParaRPr lang="en-US"/>
            </a:p>
          </p:txBody>
        </p:sp>
        <p:sp>
          <p:nvSpPr>
            <p:cNvPr id="93" name="Freeform: Shape 9">
              <a:extLst>
                <a:ext uri="{FF2B5EF4-FFF2-40B4-BE49-F238E27FC236}">
                  <a16:creationId xmlns:a16="http://schemas.microsoft.com/office/drawing/2014/main" xmlns="" id="{4215E68A-BE97-41D0-81DA-3D63049CF482}"/>
                </a:ext>
              </a:extLst>
            </p:cNvPr>
            <p:cNvSpPr/>
            <p:nvPr/>
          </p:nvSpPr>
          <p:spPr>
            <a:xfrm>
              <a:off x="9929303" y="1148053"/>
              <a:ext cx="1846848" cy="690517"/>
            </a:xfrm>
            <a:custGeom>
              <a:avLst/>
              <a:gdLst>
                <a:gd name="connsiteX0" fmla="*/ 1299817 w 1846848"/>
                <a:gd name="connsiteY0" fmla="*/ 0 h 690517"/>
                <a:gd name="connsiteX1" fmla="*/ 1642645 w 1846848"/>
                <a:gd name="connsiteY1" fmla="*/ 241651 h 690517"/>
                <a:gd name="connsiteX2" fmla="*/ 1834544 w 1846848"/>
                <a:gd name="connsiteY2" fmla="*/ 574863 h 690517"/>
                <a:gd name="connsiteX3" fmla="*/ 1846669 w 1846848"/>
                <a:gd name="connsiteY3" fmla="*/ 686491 h 690517"/>
                <a:gd name="connsiteX4" fmla="*/ 0 w 1846848"/>
                <a:gd name="connsiteY4" fmla="*/ 689835 h 690517"/>
                <a:gd name="connsiteX5" fmla="*/ 1299817 w 1846848"/>
                <a:gd name="connsiteY5" fmla="*/ 0 h 69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6848" h="690517">
                  <a:moveTo>
                    <a:pt x="1299817" y="0"/>
                  </a:moveTo>
                  <a:cubicBezTo>
                    <a:pt x="1416462" y="62294"/>
                    <a:pt x="1549830" y="146747"/>
                    <a:pt x="1642645" y="241651"/>
                  </a:cubicBezTo>
                  <a:cubicBezTo>
                    <a:pt x="1735041" y="336138"/>
                    <a:pt x="1805697" y="443585"/>
                    <a:pt x="1834544" y="574863"/>
                  </a:cubicBezTo>
                  <a:cubicBezTo>
                    <a:pt x="1842488" y="611654"/>
                    <a:pt x="1847923" y="648863"/>
                    <a:pt x="1846669" y="686491"/>
                  </a:cubicBezTo>
                  <a:cubicBezTo>
                    <a:pt x="1842070" y="692762"/>
                    <a:pt x="110792" y="689835"/>
                    <a:pt x="0" y="689835"/>
                  </a:cubicBezTo>
                  <a:cubicBezTo>
                    <a:pt x="77763" y="637993"/>
                    <a:pt x="1219963" y="36791"/>
                    <a:pt x="1299817" y="0"/>
                  </a:cubicBezTo>
                  <a:close/>
                </a:path>
              </a:pathLst>
            </a:custGeom>
            <a:solidFill>
              <a:schemeClr val="accent3"/>
            </a:solidFill>
            <a:ln w="4171" cap="flat">
              <a:noFill/>
              <a:prstDash val="solid"/>
              <a:miter/>
            </a:ln>
          </p:spPr>
          <p:txBody>
            <a:bodyPr rtlCol="0" anchor="ctr"/>
            <a:lstStyle/>
            <a:p>
              <a:endParaRPr lang="en-US"/>
            </a:p>
          </p:txBody>
        </p:sp>
        <p:sp>
          <p:nvSpPr>
            <p:cNvPr id="94" name="Freeform: Shape 10">
              <a:extLst>
                <a:ext uri="{FF2B5EF4-FFF2-40B4-BE49-F238E27FC236}">
                  <a16:creationId xmlns:a16="http://schemas.microsoft.com/office/drawing/2014/main" xmlns="" id="{E61FEC78-77EB-4D5C-A518-FBBD1624B58A}"/>
                </a:ext>
              </a:extLst>
            </p:cNvPr>
            <p:cNvSpPr/>
            <p:nvPr/>
          </p:nvSpPr>
          <p:spPr>
            <a:xfrm>
              <a:off x="8617361" y="0"/>
              <a:ext cx="1308178" cy="972458"/>
            </a:xfrm>
            <a:custGeom>
              <a:avLst/>
              <a:gdLst>
                <a:gd name="connsiteX0" fmla="*/ 0 w 1308178"/>
                <a:gd name="connsiteY0" fmla="*/ 287640 h 972458"/>
                <a:gd name="connsiteX1" fmla="*/ 104939 w 1308178"/>
                <a:gd name="connsiteY1" fmla="*/ 234544 h 972458"/>
                <a:gd name="connsiteX2" fmla="*/ 756310 w 1308178"/>
                <a:gd name="connsiteY2" fmla="*/ 44735 h 972458"/>
                <a:gd name="connsiteX3" fmla="*/ 1287275 w 1308178"/>
                <a:gd name="connsiteY3" fmla="*/ 0 h 972458"/>
                <a:gd name="connsiteX4" fmla="*/ 1308179 w 1308178"/>
                <a:gd name="connsiteY4" fmla="*/ 20486 h 972458"/>
                <a:gd name="connsiteX5" fmla="*/ 1306925 w 1308178"/>
                <a:gd name="connsiteY5" fmla="*/ 972459 h 972458"/>
                <a:gd name="connsiteX6" fmla="*/ 1672 w 1308178"/>
                <a:gd name="connsiteY6" fmla="*/ 287640 h 972458"/>
                <a:gd name="connsiteX7" fmla="*/ 836 w 1308178"/>
                <a:gd name="connsiteY7" fmla="*/ 287222 h 972458"/>
                <a:gd name="connsiteX8" fmla="*/ 0 w 1308178"/>
                <a:gd name="connsiteY8" fmla="*/ 287640 h 972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8178" h="972458">
                  <a:moveTo>
                    <a:pt x="0" y="287640"/>
                  </a:moveTo>
                  <a:cubicBezTo>
                    <a:pt x="32610" y="265482"/>
                    <a:pt x="68984" y="250431"/>
                    <a:pt x="104939" y="234544"/>
                  </a:cubicBezTo>
                  <a:cubicBezTo>
                    <a:pt x="313143" y="140894"/>
                    <a:pt x="531382" y="81944"/>
                    <a:pt x="756310" y="44735"/>
                  </a:cubicBezTo>
                  <a:cubicBezTo>
                    <a:pt x="932323" y="15887"/>
                    <a:pt x="1109172" y="1672"/>
                    <a:pt x="1287275" y="0"/>
                  </a:cubicBezTo>
                  <a:cubicBezTo>
                    <a:pt x="1303580" y="0"/>
                    <a:pt x="1308179" y="3345"/>
                    <a:pt x="1308179" y="20486"/>
                  </a:cubicBezTo>
                  <a:cubicBezTo>
                    <a:pt x="1307343" y="167651"/>
                    <a:pt x="1308179" y="808571"/>
                    <a:pt x="1306925" y="972459"/>
                  </a:cubicBezTo>
                  <a:cubicBezTo>
                    <a:pt x="1181082" y="908492"/>
                    <a:pt x="147583" y="369585"/>
                    <a:pt x="1672" y="287640"/>
                  </a:cubicBezTo>
                  <a:lnTo>
                    <a:pt x="836" y="287222"/>
                  </a:lnTo>
                  <a:lnTo>
                    <a:pt x="0" y="287640"/>
                  </a:lnTo>
                  <a:close/>
                </a:path>
              </a:pathLst>
            </a:custGeom>
            <a:solidFill>
              <a:schemeClr val="accent1"/>
            </a:solidFill>
            <a:ln w="4171" cap="flat">
              <a:noFill/>
              <a:prstDash val="solid"/>
              <a:miter/>
            </a:ln>
          </p:spPr>
          <p:txBody>
            <a:bodyPr rtlCol="0" anchor="ctr"/>
            <a:lstStyle/>
            <a:p>
              <a:endParaRPr lang="en-US"/>
            </a:p>
          </p:txBody>
        </p:sp>
        <p:sp>
          <p:nvSpPr>
            <p:cNvPr id="95" name="Freeform: Shape 11">
              <a:extLst>
                <a:ext uri="{FF2B5EF4-FFF2-40B4-BE49-F238E27FC236}">
                  <a16:creationId xmlns:a16="http://schemas.microsoft.com/office/drawing/2014/main" xmlns="" id="{976EFCA2-40EA-4CF5-9D4A-EA92EB38CFA8}"/>
                </a:ext>
              </a:extLst>
            </p:cNvPr>
            <p:cNvSpPr/>
            <p:nvPr/>
          </p:nvSpPr>
          <p:spPr>
            <a:xfrm>
              <a:off x="9924629" y="486225"/>
              <a:ext cx="1304072" cy="972044"/>
            </a:xfrm>
            <a:custGeom>
              <a:avLst/>
              <a:gdLst>
                <a:gd name="connsiteX0" fmla="*/ 1329 w 1304072"/>
                <a:gd name="connsiteY0" fmla="*/ 4 h 972044"/>
                <a:gd name="connsiteX1" fmla="*/ 834148 w 1304072"/>
                <a:gd name="connsiteY1" fmla="*/ 102852 h 972044"/>
                <a:gd name="connsiteX2" fmla="*/ 1304072 w 1304072"/>
                <a:gd name="connsiteY2" fmla="*/ 280537 h 972044"/>
                <a:gd name="connsiteX3" fmla="*/ 3419 w 1304072"/>
                <a:gd name="connsiteY3" fmla="*/ 972045 h 972044"/>
                <a:gd name="connsiteX4" fmla="*/ 1329 w 1304072"/>
                <a:gd name="connsiteY4" fmla="*/ 4 h 972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072" h="972044">
                  <a:moveTo>
                    <a:pt x="1329" y="4"/>
                  </a:moveTo>
                  <a:cubicBezTo>
                    <a:pt x="281862" y="-414"/>
                    <a:pt x="562395" y="31778"/>
                    <a:pt x="834148" y="102852"/>
                  </a:cubicBezTo>
                  <a:cubicBezTo>
                    <a:pt x="988420" y="142988"/>
                    <a:pt x="1271044" y="257543"/>
                    <a:pt x="1304072" y="280537"/>
                  </a:cubicBezTo>
                  <a:cubicBezTo>
                    <a:pt x="1270626" y="301023"/>
                    <a:pt x="143895" y="896790"/>
                    <a:pt x="3419" y="972045"/>
                  </a:cubicBezTo>
                  <a:cubicBezTo>
                    <a:pt x="-2434" y="714088"/>
                    <a:pt x="911" y="82784"/>
                    <a:pt x="1329" y="4"/>
                  </a:cubicBezTo>
                  <a:close/>
                </a:path>
              </a:pathLst>
            </a:custGeom>
            <a:solidFill>
              <a:schemeClr val="accent2"/>
            </a:solidFill>
            <a:ln w="4171" cap="flat">
              <a:noFill/>
              <a:prstDash val="solid"/>
              <a:miter/>
            </a:ln>
          </p:spPr>
          <p:txBody>
            <a:bodyPr rtlCol="0" anchor="ctr"/>
            <a:lstStyle/>
            <a:p>
              <a:endParaRPr lang="en-US"/>
            </a:p>
          </p:txBody>
        </p:sp>
        <p:sp>
          <p:nvSpPr>
            <p:cNvPr id="96" name="Freeform: Shape 12">
              <a:extLst>
                <a:ext uri="{FF2B5EF4-FFF2-40B4-BE49-F238E27FC236}">
                  <a16:creationId xmlns:a16="http://schemas.microsoft.com/office/drawing/2014/main" xmlns="" id="{20595750-D5B9-4CB9-B69A-A7936FF46717}"/>
                </a:ext>
              </a:extLst>
            </p:cNvPr>
            <p:cNvSpPr/>
            <p:nvPr/>
          </p:nvSpPr>
          <p:spPr>
            <a:xfrm>
              <a:off x="9928885" y="2177109"/>
              <a:ext cx="1846668" cy="690515"/>
            </a:xfrm>
            <a:custGeom>
              <a:avLst/>
              <a:gdLst>
                <a:gd name="connsiteX0" fmla="*/ 1846669 w 1846668"/>
                <a:gd name="connsiteY0" fmla="*/ 1934 h 690515"/>
                <a:gd name="connsiteX1" fmla="*/ 1772250 w 1846668"/>
                <a:gd name="connsiteY1" fmla="*/ 277868 h 690515"/>
                <a:gd name="connsiteX2" fmla="*/ 1505513 w 1846668"/>
                <a:gd name="connsiteY2" fmla="*/ 567181 h 690515"/>
                <a:gd name="connsiteX3" fmla="*/ 1302744 w 1846668"/>
                <a:gd name="connsiteY3" fmla="*/ 690515 h 690515"/>
                <a:gd name="connsiteX4" fmla="*/ 0 w 1846668"/>
                <a:gd name="connsiteY4" fmla="*/ 6951 h 690515"/>
                <a:gd name="connsiteX5" fmla="*/ 1846669 w 1846668"/>
                <a:gd name="connsiteY5" fmla="*/ 1934 h 69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6668" h="690515">
                  <a:moveTo>
                    <a:pt x="1846669" y="1934"/>
                  </a:moveTo>
                  <a:cubicBezTo>
                    <a:pt x="1846669" y="73426"/>
                    <a:pt x="1811132" y="213483"/>
                    <a:pt x="1772250" y="277868"/>
                  </a:cubicBezTo>
                  <a:cubicBezTo>
                    <a:pt x="1704521" y="389914"/>
                    <a:pt x="1610034" y="490672"/>
                    <a:pt x="1505513" y="567181"/>
                  </a:cubicBezTo>
                  <a:cubicBezTo>
                    <a:pt x="1454926" y="604390"/>
                    <a:pt x="1371309" y="660831"/>
                    <a:pt x="1302744" y="690515"/>
                  </a:cubicBezTo>
                  <a:cubicBezTo>
                    <a:pt x="1247139" y="661667"/>
                    <a:pt x="135040" y="76770"/>
                    <a:pt x="0" y="6951"/>
                  </a:cubicBezTo>
                  <a:cubicBezTo>
                    <a:pt x="2508" y="-2665"/>
                    <a:pt x="1789391" y="-156"/>
                    <a:pt x="1846669" y="1934"/>
                  </a:cubicBezTo>
                  <a:close/>
                </a:path>
              </a:pathLst>
            </a:custGeom>
            <a:solidFill>
              <a:schemeClr val="accent4">
                <a:lumMod val="75000"/>
              </a:schemeClr>
            </a:solidFill>
            <a:ln w="4171" cap="flat">
              <a:noFill/>
              <a:prstDash val="solid"/>
              <a:miter/>
            </a:ln>
          </p:spPr>
          <p:txBody>
            <a:bodyPr rtlCol="0" anchor="ctr"/>
            <a:lstStyle/>
            <a:p>
              <a:endParaRPr lang="en-US"/>
            </a:p>
          </p:txBody>
        </p:sp>
        <p:sp>
          <p:nvSpPr>
            <p:cNvPr id="97" name="Freeform: Shape 13">
              <a:extLst>
                <a:ext uri="{FF2B5EF4-FFF2-40B4-BE49-F238E27FC236}">
                  <a16:creationId xmlns:a16="http://schemas.microsoft.com/office/drawing/2014/main" xmlns="" id="{6D281704-82EC-44E8-A9A0-1798306F012C}"/>
                </a:ext>
              </a:extLst>
            </p:cNvPr>
            <p:cNvSpPr/>
            <p:nvPr/>
          </p:nvSpPr>
          <p:spPr>
            <a:xfrm>
              <a:off x="9928124" y="1834544"/>
              <a:ext cx="1847847" cy="349516"/>
            </a:xfrm>
            <a:custGeom>
              <a:avLst/>
              <a:gdLst>
                <a:gd name="connsiteX0" fmla="*/ 1179 w 1847847"/>
                <a:gd name="connsiteY0" fmla="*/ 3345 h 349516"/>
                <a:gd name="connsiteX1" fmla="*/ 1847847 w 1847847"/>
                <a:gd name="connsiteY1" fmla="*/ 0 h 349516"/>
                <a:gd name="connsiteX2" fmla="*/ 1847847 w 1847847"/>
                <a:gd name="connsiteY2" fmla="*/ 345336 h 349516"/>
                <a:gd name="connsiteX3" fmla="*/ 761 w 1847847"/>
                <a:gd name="connsiteY3" fmla="*/ 349517 h 349516"/>
                <a:gd name="connsiteX4" fmla="*/ 1179 w 1847847"/>
                <a:gd name="connsiteY4" fmla="*/ 3345 h 349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7847" h="349516">
                  <a:moveTo>
                    <a:pt x="1179" y="3345"/>
                  </a:moveTo>
                  <a:cubicBezTo>
                    <a:pt x="597364" y="3345"/>
                    <a:pt x="1837395" y="0"/>
                    <a:pt x="1847847" y="0"/>
                  </a:cubicBezTo>
                  <a:cubicBezTo>
                    <a:pt x="1847847" y="114973"/>
                    <a:pt x="1847847" y="230363"/>
                    <a:pt x="1847847" y="345336"/>
                  </a:cubicBezTo>
                  <a:cubicBezTo>
                    <a:pt x="1783462" y="346590"/>
                    <a:pt x="602381" y="349517"/>
                    <a:pt x="761" y="349517"/>
                  </a:cubicBezTo>
                  <a:cubicBezTo>
                    <a:pt x="-1330" y="277607"/>
                    <a:pt x="1597" y="64803"/>
                    <a:pt x="1179" y="3345"/>
                  </a:cubicBezTo>
                  <a:close/>
                </a:path>
              </a:pathLst>
            </a:custGeom>
            <a:solidFill>
              <a:schemeClr val="accent3">
                <a:lumMod val="75000"/>
              </a:schemeClr>
            </a:solidFill>
            <a:ln w="4171" cap="flat">
              <a:noFill/>
              <a:prstDash val="solid"/>
              <a:miter/>
            </a:ln>
          </p:spPr>
          <p:txBody>
            <a:bodyPr rtlCol="0" anchor="ctr"/>
            <a:lstStyle/>
            <a:p>
              <a:endParaRPr lang="en-US"/>
            </a:p>
          </p:txBody>
        </p:sp>
        <p:sp>
          <p:nvSpPr>
            <p:cNvPr id="98" name="Freeform: Shape 14">
              <a:extLst>
                <a:ext uri="{FF2B5EF4-FFF2-40B4-BE49-F238E27FC236}">
                  <a16:creationId xmlns:a16="http://schemas.microsoft.com/office/drawing/2014/main" xmlns="" id="{316C0CD1-0C66-4872-931F-55393C40DEEB}"/>
                </a:ext>
              </a:extLst>
            </p:cNvPr>
            <p:cNvSpPr/>
            <p:nvPr/>
          </p:nvSpPr>
          <p:spPr>
            <a:xfrm>
              <a:off x="9928093" y="766344"/>
              <a:ext cx="1303195" cy="1071544"/>
            </a:xfrm>
            <a:custGeom>
              <a:avLst/>
              <a:gdLst>
                <a:gd name="connsiteX0" fmla="*/ 1209 w 1303195"/>
                <a:gd name="connsiteY0" fmla="*/ 1071544 h 1071544"/>
                <a:gd name="connsiteX1" fmla="*/ 373 w 1303195"/>
                <a:gd name="connsiteY1" fmla="*/ 687745 h 1071544"/>
                <a:gd name="connsiteX2" fmla="*/ 1301027 w 1303195"/>
                <a:gd name="connsiteY2" fmla="*/ 0 h 1071544"/>
                <a:gd name="connsiteX3" fmla="*/ 1301445 w 1303195"/>
                <a:gd name="connsiteY3" fmla="*/ 381291 h 1071544"/>
                <a:gd name="connsiteX4" fmla="*/ 1209 w 1303195"/>
                <a:gd name="connsiteY4" fmla="*/ 1071544 h 1071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95" h="1071544">
                  <a:moveTo>
                    <a:pt x="1209" y="1071544"/>
                  </a:moveTo>
                  <a:cubicBezTo>
                    <a:pt x="-881" y="1004233"/>
                    <a:pt x="373" y="802718"/>
                    <a:pt x="373" y="687745"/>
                  </a:cubicBezTo>
                  <a:cubicBezTo>
                    <a:pt x="33820" y="666005"/>
                    <a:pt x="1298100" y="5435"/>
                    <a:pt x="1301027" y="0"/>
                  </a:cubicBezTo>
                  <a:cubicBezTo>
                    <a:pt x="1301863" y="0"/>
                    <a:pt x="1305207" y="267154"/>
                    <a:pt x="1301445" y="381291"/>
                  </a:cubicBezTo>
                  <a:cubicBezTo>
                    <a:pt x="1114144" y="479122"/>
                    <a:pt x="15006" y="1064019"/>
                    <a:pt x="1209" y="1071544"/>
                  </a:cubicBezTo>
                  <a:close/>
                </a:path>
              </a:pathLst>
            </a:custGeom>
            <a:solidFill>
              <a:schemeClr val="accent2">
                <a:lumMod val="75000"/>
              </a:schemeClr>
            </a:solidFill>
            <a:ln w="4171" cap="flat">
              <a:noFill/>
              <a:prstDash val="solid"/>
              <a:miter/>
            </a:ln>
          </p:spPr>
          <p:txBody>
            <a:bodyPr rtlCol="0" anchor="ctr"/>
            <a:lstStyle/>
            <a:p>
              <a:endParaRPr lang="en-US"/>
            </a:p>
          </p:txBody>
        </p:sp>
        <p:sp>
          <p:nvSpPr>
            <p:cNvPr id="99" name="Freeform: Shape 15">
              <a:extLst>
                <a:ext uri="{FF2B5EF4-FFF2-40B4-BE49-F238E27FC236}">
                  <a16:creationId xmlns:a16="http://schemas.microsoft.com/office/drawing/2014/main" xmlns="" id="{EDE1FE49-2F3A-411E-9C77-5970EFA11456}"/>
                </a:ext>
              </a:extLst>
            </p:cNvPr>
            <p:cNvSpPr/>
            <p:nvPr/>
          </p:nvSpPr>
          <p:spPr>
            <a:xfrm>
              <a:off x="11230859" y="2192840"/>
              <a:ext cx="545111" cy="1581604"/>
            </a:xfrm>
            <a:custGeom>
              <a:avLst/>
              <a:gdLst>
                <a:gd name="connsiteX0" fmla="*/ 769 w 545111"/>
                <a:gd name="connsiteY0" fmla="*/ 674785 h 1581604"/>
                <a:gd name="connsiteX1" fmla="*/ 244511 w 545111"/>
                <a:gd name="connsiteY1" fmla="*/ 519676 h 1581604"/>
                <a:gd name="connsiteX2" fmla="*/ 464422 w 545111"/>
                <a:gd name="connsiteY2" fmla="*/ 272590 h 1581604"/>
                <a:gd name="connsiteX3" fmla="*/ 544276 w 545111"/>
                <a:gd name="connsiteY3" fmla="*/ 0 h 1581604"/>
                <a:gd name="connsiteX4" fmla="*/ 545112 w 545111"/>
                <a:gd name="connsiteY4" fmla="*/ 467834 h 1581604"/>
                <a:gd name="connsiteX5" fmla="*/ 545112 w 545111"/>
                <a:gd name="connsiteY5" fmla="*/ 931487 h 1581604"/>
                <a:gd name="connsiteX6" fmla="*/ 536332 w 545111"/>
                <a:gd name="connsiteY6" fmla="*/ 987092 h 1581604"/>
                <a:gd name="connsiteX7" fmla="*/ 401710 w 545111"/>
                <a:gd name="connsiteY7" fmla="*/ 1268043 h 1581604"/>
                <a:gd name="connsiteX8" fmla="*/ 60555 w 545111"/>
                <a:gd name="connsiteY8" fmla="*/ 1548576 h 1581604"/>
                <a:gd name="connsiteX9" fmla="*/ 769 w 545111"/>
                <a:gd name="connsiteY9" fmla="*/ 1581604 h 1581604"/>
                <a:gd name="connsiteX10" fmla="*/ 769 w 545111"/>
                <a:gd name="connsiteY10" fmla="*/ 674785 h 1581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5111" h="1581604">
                  <a:moveTo>
                    <a:pt x="769" y="674785"/>
                  </a:moveTo>
                  <a:cubicBezTo>
                    <a:pt x="95256" y="627541"/>
                    <a:pt x="158386" y="587405"/>
                    <a:pt x="244511" y="519676"/>
                  </a:cubicBezTo>
                  <a:cubicBezTo>
                    <a:pt x="333980" y="450274"/>
                    <a:pt x="408817" y="354952"/>
                    <a:pt x="464422" y="272590"/>
                  </a:cubicBezTo>
                  <a:cubicBezTo>
                    <a:pt x="506230" y="200679"/>
                    <a:pt x="519191" y="137549"/>
                    <a:pt x="544276" y="0"/>
                  </a:cubicBezTo>
                  <a:cubicBezTo>
                    <a:pt x="544276" y="145493"/>
                    <a:pt x="545112" y="322341"/>
                    <a:pt x="545112" y="467834"/>
                  </a:cubicBezTo>
                  <a:cubicBezTo>
                    <a:pt x="545112" y="622524"/>
                    <a:pt x="545112" y="776796"/>
                    <a:pt x="545112" y="931487"/>
                  </a:cubicBezTo>
                  <a:cubicBezTo>
                    <a:pt x="542185" y="949883"/>
                    <a:pt x="540095" y="968696"/>
                    <a:pt x="536332" y="987092"/>
                  </a:cubicBezTo>
                  <a:cubicBezTo>
                    <a:pt x="516264" y="1092448"/>
                    <a:pt x="468603" y="1185263"/>
                    <a:pt x="401710" y="1268043"/>
                  </a:cubicBezTo>
                  <a:cubicBezTo>
                    <a:pt x="307641" y="1385106"/>
                    <a:pt x="190160" y="1474576"/>
                    <a:pt x="60555" y="1548576"/>
                  </a:cubicBezTo>
                  <a:cubicBezTo>
                    <a:pt x="40905" y="1559864"/>
                    <a:pt x="20837" y="1570734"/>
                    <a:pt x="769" y="1581604"/>
                  </a:cubicBezTo>
                  <a:cubicBezTo>
                    <a:pt x="-1321" y="1445310"/>
                    <a:pt x="1605" y="757147"/>
                    <a:pt x="769" y="674785"/>
                  </a:cubicBezTo>
                  <a:close/>
                </a:path>
              </a:pathLst>
            </a:custGeom>
            <a:solidFill>
              <a:schemeClr val="accent4">
                <a:lumMod val="60000"/>
                <a:lumOff val="40000"/>
              </a:schemeClr>
            </a:solidFill>
            <a:ln w="4171" cap="flat">
              <a:noFill/>
              <a:prstDash val="solid"/>
              <a:miter/>
            </a:ln>
          </p:spPr>
          <p:txBody>
            <a:bodyPr rtlCol="0" anchor="ctr"/>
            <a:lstStyle/>
            <a:p>
              <a:endParaRPr lang="en-US"/>
            </a:p>
          </p:txBody>
        </p:sp>
        <p:sp>
          <p:nvSpPr>
            <p:cNvPr id="100" name="Freeform: Shape 16">
              <a:extLst>
                <a:ext uri="{FF2B5EF4-FFF2-40B4-BE49-F238E27FC236}">
                  <a16:creationId xmlns:a16="http://schemas.microsoft.com/office/drawing/2014/main" xmlns="" id="{39B50475-3926-4FE7-A4AA-CCE59D6BFDC4}"/>
                </a:ext>
              </a:extLst>
            </p:cNvPr>
            <p:cNvSpPr/>
            <p:nvPr/>
          </p:nvSpPr>
          <p:spPr>
            <a:xfrm>
              <a:off x="9916537" y="2179879"/>
              <a:ext cx="1315509" cy="978778"/>
            </a:xfrm>
            <a:custGeom>
              <a:avLst/>
              <a:gdLst>
                <a:gd name="connsiteX0" fmla="*/ 8585 w 1315509"/>
                <a:gd name="connsiteY0" fmla="*/ 0 h 978778"/>
                <a:gd name="connsiteX1" fmla="*/ 1315091 w 1315509"/>
                <a:gd name="connsiteY1" fmla="*/ 687745 h 978778"/>
                <a:gd name="connsiteX2" fmla="*/ 1315509 w 1315509"/>
                <a:gd name="connsiteY2" fmla="*/ 978730 h 978778"/>
                <a:gd name="connsiteX3" fmla="*/ 3568 w 1315509"/>
                <a:gd name="connsiteY3" fmla="*/ 296420 h 978778"/>
                <a:gd name="connsiteX4" fmla="*/ 223 w 1315509"/>
                <a:gd name="connsiteY4" fmla="*/ 278025 h 978778"/>
                <a:gd name="connsiteX5" fmla="*/ 8585 w 1315509"/>
                <a:gd name="connsiteY5" fmla="*/ 0 h 978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15509" h="978778">
                  <a:moveTo>
                    <a:pt x="8585" y="0"/>
                  </a:moveTo>
                  <a:cubicBezTo>
                    <a:pt x="649086" y="342827"/>
                    <a:pt x="1240673" y="649281"/>
                    <a:pt x="1315091" y="687745"/>
                  </a:cubicBezTo>
                  <a:cubicBezTo>
                    <a:pt x="1315091" y="803972"/>
                    <a:pt x="1315509" y="888424"/>
                    <a:pt x="1315509" y="978730"/>
                  </a:cubicBezTo>
                  <a:cubicBezTo>
                    <a:pt x="1306311" y="985419"/>
                    <a:pt x="10675" y="303110"/>
                    <a:pt x="3568" y="296420"/>
                  </a:cubicBezTo>
                  <a:cubicBezTo>
                    <a:pt x="641" y="290567"/>
                    <a:pt x="223" y="284296"/>
                    <a:pt x="223" y="278025"/>
                  </a:cubicBezTo>
                  <a:cubicBezTo>
                    <a:pt x="-195" y="192736"/>
                    <a:pt x="-1031" y="5017"/>
                    <a:pt x="8585" y="0"/>
                  </a:cubicBezTo>
                  <a:close/>
                </a:path>
              </a:pathLst>
            </a:custGeom>
            <a:solidFill>
              <a:schemeClr val="accent4">
                <a:lumMod val="50000"/>
              </a:schemeClr>
            </a:solidFill>
            <a:ln w="4171" cap="flat">
              <a:noFill/>
              <a:prstDash val="solid"/>
              <a:miter/>
            </a:ln>
          </p:spPr>
          <p:txBody>
            <a:bodyPr rtlCol="0" anchor="ctr"/>
            <a:lstStyle/>
            <a:p>
              <a:endParaRPr lang="en-US"/>
            </a:p>
          </p:txBody>
        </p:sp>
        <p:sp>
          <p:nvSpPr>
            <p:cNvPr id="101" name="Freeform: Shape 17">
              <a:extLst>
                <a:ext uri="{FF2B5EF4-FFF2-40B4-BE49-F238E27FC236}">
                  <a16:creationId xmlns:a16="http://schemas.microsoft.com/office/drawing/2014/main" xmlns="" id="{11596F33-39F9-4C6E-86DF-F6200C68DE6D}"/>
                </a:ext>
              </a:extLst>
            </p:cNvPr>
            <p:cNvSpPr/>
            <p:nvPr/>
          </p:nvSpPr>
          <p:spPr>
            <a:xfrm>
              <a:off x="8617779" y="1643062"/>
              <a:ext cx="1314449" cy="1796498"/>
            </a:xfrm>
            <a:custGeom>
              <a:avLst/>
              <a:gdLst>
                <a:gd name="connsiteX0" fmla="*/ 1309015 w 1314449"/>
                <a:gd name="connsiteY0" fmla="*/ 1110426 h 1796498"/>
                <a:gd name="connsiteX1" fmla="*/ 418 w 1314449"/>
                <a:gd name="connsiteY1" fmla="*/ 1796499 h 1796498"/>
                <a:gd name="connsiteX2" fmla="*/ 0 w 1314449"/>
                <a:gd name="connsiteY2" fmla="*/ 687745 h 1796498"/>
                <a:gd name="connsiteX3" fmla="*/ 1314450 w 1314449"/>
                <a:gd name="connsiteY3" fmla="*/ 0 h 1796498"/>
                <a:gd name="connsiteX4" fmla="*/ 1309015 w 1314449"/>
                <a:gd name="connsiteY4" fmla="*/ 1110426 h 1796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4449" h="1796498">
                  <a:moveTo>
                    <a:pt x="1309015" y="1110426"/>
                  </a:moveTo>
                  <a:cubicBezTo>
                    <a:pt x="1135929" y="1202822"/>
                    <a:pt x="188555" y="1696995"/>
                    <a:pt x="418" y="1796499"/>
                  </a:cubicBezTo>
                  <a:cubicBezTo>
                    <a:pt x="418" y="1471231"/>
                    <a:pt x="0" y="732062"/>
                    <a:pt x="0" y="687745"/>
                  </a:cubicBezTo>
                  <a:cubicBezTo>
                    <a:pt x="173504" y="596603"/>
                    <a:pt x="1180246" y="79436"/>
                    <a:pt x="1314450" y="0"/>
                  </a:cubicBezTo>
                  <a:cubicBezTo>
                    <a:pt x="1309433" y="69402"/>
                    <a:pt x="1309015" y="784322"/>
                    <a:pt x="1309015" y="1110426"/>
                  </a:cubicBezTo>
                  <a:close/>
                </a:path>
              </a:pathLst>
            </a:custGeom>
            <a:solidFill>
              <a:schemeClr val="accent2">
                <a:lumMod val="60000"/>
                <a:lumOff val="40000"/>
              </a:schemeClr>
            </a:solidFill>
            <a:ln w="4171" cap="flat">
              <a:noFill/>
              <a:prstDash val="solid"/>
              <a:miter/>
            </a:ln>
          </p:spPr>
          <p:txBody>
            <a:bodyPr rtlCol="0" anchor="ctr"/>
            <a:lstStyle/>
            <a:p>
              <a:endParaRPr lang="en-US"/>
            </a:p>
          </p:txBody>
        </p:sp>
        <p:sp>
          <p:nvSpPr>
            <p:cNvPr id="102" name="Freeform: Shape 18">
              <a:extLst>
                <a:ext uri="{FF2B5EF4-FFF2-40B4-BE49-F238E27FC236}">
                  <a16:creationId xmlns:a16="http://schemas.microsoft.com/office/drawing/2014/main" xmlns="" id="{5B3D8DF8-FD5A-467B-A242-CA01B1614C92}"/>
                </a:ext>
              </a:extLst>
            </p:cNvPr>
            <p:cNvSpPr/>
            <p:nvPr/>
          </p:nvSpPr>
          <p:spPr>
            <a:xfrm>
              <a:off x="8618197" y="2751270"/>
              <a:ext cx="1314129" cy="971957"/>
            </a:xfrm>
            <a:custGeom>
              <a:avLst/>
              <a:gdLst>
                <a:gd name="connsiteX0" fmla="*/ 0 w 1314129"/>
                <a:gd name="connsiteY0" fmla="*/ 688291 h 971957"/>
                <a:gd name="connsiteX1" fmla="*/ 1298981 w 1314129"/>
                <a:gd name="connsiteY1" fmla="*/ 1800 h 971957"/>
                <a:gd name="connsiteX2" fmla="*/ 1314032 w 1314129"/>
                <a:gd name="connsiteY2" fmla="*/ 9325 h 971957"/>
                <a:gd name="connsiteX3" fmla="*/ 1306507 w 1314129"/>
                <a:gd name="connsiteY3" fmla="*/ 971750 h 971957"/>
                <a:gd name="connsiteX4" fmla="*/ 855396 w 1314129"/>
                <a:gd name="connsiteY4" fmla="*/ 941648 h 971957"/>
                <a:gd name="connsiteX5" fmla="*/ 305200 w 1314129"/>
                <a:gd name="connsiteY5" fmla="*/ 825422 h 971957"/>
                <a:gd name="connsiteX6" fmla="*/ 0 w 1314129"/>
                <a:gd name="connsiteY6" fmla="*/ 688291 h 971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129" h="971957">
                  <a:moveTo>
                    <a:pt x="0" y="688291"/>
                  </a:moveTo>
                  <a:cubicBezTo>
                    <a:pt x="128351" y="620561"/>
                    <a:pt x="1294382" y="4308"/>
                    <a:pt x="1298981" y="1800"/>
                  </a:cubicBezTo>
                  <a:cubicBezTo>
                    <a:pt x="1307343" y="-2381"/>
                    <a:pt x="1311942" y="964"/>
                    <a:pt x="1314032" y="9325"/>
                  </a:cubicBezTo>
                  <a:cubicBezTo>
                    <a:pt x="1315286" y="14342"/>
                    <a:pt x="1303998" y="893987"/>
                    <a:pt x="1306507" y="971750"/>
                  </a:cubicBezTo>
                  <a:cubicBezTo>
                    <a:pt x="1271806" y="974259"/>
                    <a:pt x="940685" y="953355"/>
                    <a:pt x="855396" y="941648"/>
                  </a:cubicBezTo>
                  <a:cubicBezTo>
                    <a:pt x="655971" y="914891"/>
                    <a:pt x="532218" y="904021"/>
                    <a:pt x="305200" y="825422"/>
                  </a:cubicBezTo>
                  <a:cubicBezTo>
                    <a:pt x="231618" y="799082"/>
                    <a:pt x="153436" y="767308"/>
                    <a:pt x="0" y="688291"/>
                  </a:cubicBezTo>
                  <a:close/>
                </a:path>
              </a:pathLst>
            </a:custGeom>
            <a:solidFill>
              <a:schemeClr val="accent6">
                <a:lumMod val="75000"/>
              </a:schemeClr>
            </a:solidFill>
            <a:ln w="4171" cap="flat">
              <a:noFill/>
              <a:prstDash val="solid"/>
              <a:miter/>
            </a:ln>
          </p:spPr>
          <p:txBody>
            <a:bodyPr rtlCol="0" anchor="ctr"/>
            <a:lstStyle/>
            <a:p>
              <a:endParaRPr lang="en-US"/>
            </a:p>
          </p:txBody>
        </p:sp>
        <p:sp>
          <p:nvSpPr>
            <p:cNvPr id="103" name="Freeform: Shape 19">
              <a:extLst>
                <a:ext uri="{FF2B5EF4-FFF2-40B4-BE49-F238E27FC236}">
                  <a16:creationId xmlns:a16="http://schemas.microsoft.com/office/drawing/2014/main" xmlns="" id="{846F9E36-10A9-420E-9189-5935F3AA568F}"/>
                </a:ext>
              </a:extLst>
            </p:cNvPr>
            <p:cNvSpPr/>
            <p:nvPr/>
          </p:nvSpPr>
          <p:spPr>
            <a:xfrm>
              <a:off x="8617361" y="288058"/>
              <a:ext cx="1306924" cy="978311"/>
            </a:xfrm>
            <a:custGeom>
              <a:avLst/>
              <a:gdLst>
                <a:gd name="connsiteX0" fmla="*/ 1306925 w 1306924"/>
                <a:gd name="connsiteY0" fmla="*/ 679801 h 978311"/>
                <a:gd name="connsiteX1" fmla="*/ 1306925 w 1306924"/>
                <a:gd name="connsiteY1" fmla="*/ 978312 h 978311"/>
                <a:gd name="connsiteX2" fmla="*/ 0 w 1306924"/>
                <a:gd name="connsiteY2" fmla="*/ 284296 h 978311"/>
                <a:gd name="connsiteX3" fmla="*/ 1672 w 1306924"/>
                <a:gd name="connsiteY3" fmla="*/ 0 h 978311"/>
                <a:gd name="connsiteX4" fmla="*/ 1306925 w 1306924"/>
                <a:gd name="connsiteY4" fmla="*/ 679801 h 978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6924" h="978311">
                  <a:moveTo>
                    <a:pt x="1306925" y="679801"/>
                  </a:moveTo>
                  <a:cubicBezTo>
                    <a:pt x="1306925" y="776378"/>
                    <a:pt x="1306925" y="881317"/>
                    <a:pt x="1306925" y="978312"/>
                  </a:cubicBezTo>
                  <a:cubicBezTo>
                    <a:pt x="1304834" y="977476"/>
                    <a:pt x="90306" y="338646"/>
                    <a:pt x="0" y="284296"/>
                  </a:cubicBezTo>
                  <a:cubicBezTo>
                    <a:pt x="836" y="200679"/>
                    <a:pt x="1254" y="6271"/>
                    <a:pt x="1672" y="0"/>
                  </a:cubicBezTo>
                  <a:cubicBezTo>
                    <a:pt x="33028" y="16723"/>
                    <a:pt x="1258845" y="658897"/>
                    <a:pt x="1306925" y="679801"/>
                  </a:cubicBezTo>
                  <a:close/>
                </a:path>
              </a:pathLst>
            </a:custGeom>
            <a:solidFill>
              <a:schemeClr val="accent1">
                <a:lumMod val="75000"/>
              </a:schemeClr>
            </a:solidFill>
            <a:ln w="4171" cap="flat">
              <a:noFill/>
              <a:prstDash val="solid"/>
              <a:miter/>
            </a:ln>
          </p:spPr>
          <p:txBody>
            <a:bodyPr rtlCol="0" anchor="ctr"/>
            <a:lstStyle/>
            <a:p>
              <a:endParaRPr lang="en-US"/>
            </a:p>
          </p:txBody>
        </p:sp>
        <p:sp>
          <p:nvSpPr>
            <p:cNvPr id="104" name="Freeform: Shape 20">
              <a:extLst>
                <a:ext uri="{FF2B5EF4-FFF2-40B4-BE49-F238E27FC236}">
                  <a16:creationId xmlns:a16="http://schemas.microsoft.com/office/drawing/2014/main" xmlns="" id="{EB5B7706-1E67-420E-9D5D-40A8337A06F3}"/>
                </a:ext>
              </a:extLst>
            </p:cNvPr>
            <p:cNvSpPr/>
            <p:nvPr/>
          </p:nvSpPr>
          <p:spPr>
            <a:xfrm>
              <a:off x="9921748" y="3161899"/>
              <a:ext cx="1310298" cy="897676"/>
            </a:xfrm>
            <a:custGeom>
              <a:avLst/>
              <a:gdLst>
                <a:gd name="connsiteX0" fmla="*/ 3792 w 1310298"/>
                <a:gd name="connsiteY0" fmla="*/ 284351 h 897676"/>
                <a:gd name="connsiteX1" fmla="*/ 156392 w 1310298"/>
                <a:gd name="connsiteY1" fmla="*/ 272644 h 897676"/>
                <a:gd name="connsiteX2" fmla="*/ 364179 w 1310298"/>
                <a:gd name="connsiteY2" fmla="*/ 257175 h 897676"/>
                <a:gd name="connsiteX3" fmla="*/ 649729 w 1310298"/>
                <a:gd name="connsiteY3" fmla="*/ 214113 h 897676"/>
                <a:gd name="connsiteX4" fmla="*/ 1025584 w 1310298"/>
                <a:gd name="connsiteY4" fmla="*/ 112937 h 897676"/>
                <a:gd name="connsiteX5" fmla="*/ 1310298 w 1310298"/>
                <a:gd name="connsiteY5" fmla="*/ 55 h 897676"/>
                <a:gd name="connsiteX6" fmla="*/ 1310298 w 1310298"/>
                <a:gd name="connsiteY6" fmla="*/ 473 h 897676"/>
                <a:gd name="connsiteX7" fmla="*/ 1310298 w 1310298"/>
                <a:gd name="connsiteY7" fmla="*/ 612545 h 897676"/>
                <a:gd name="connsiteX8" fmla="*/ 732509 w 1310298"/>
                <a:gd name="connsiteY8" fmla="*/ 818241 h 897676"/>
                <a:gd name="connsiteX9" fmla="*/ 426473 w 1310298"/>
                <a:gd name="connsiteY9" fmla="*/ 871756 h 897676"/>
                <a:gd name="connsiteX10" fmla="*/ 4210 w 1310298"/>
                <a:gd name="connsiteY10" fmla="*/ 897677 h 897676"/>
                <a:gd name="connsiteX11" fmla="*/ 2956 w 1310298"/>
                <a:gd name="connsiteY11" fmla="*/ 896841 h 897676"/>
                <a:gd name="connsiteX12" fmla="*/ 3792 w 1310298"/>
                <a:gd name="connsiteY12" fmla="*/ 284351 h 897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0298" h="897676">
                  <a:moveTo>
                    <a:pt x="3792" y="284351"/>
                  </a:moveTo>
                  <a:cubicBezTo>
                    <a:pt x="8809" y="276407"/>
                    <a:pt x="112493" y="275153"/>
                    <a:pt x="156392" y="272644"/>
                  </a:cubicBezTo>
                  <a:cubicBezTo>
                    <a:pt x="225793" y="268881"/>
                    <a:pt x="295195" y="264283"/>
                    <a:pt x="364179" y="257175"/>
                  </a:cubicBezTo>
                  <a:cubicBezTo>
                    <a:pt x="459919" y="247141"/>
                    <a:pt x="555242" y="232926"/>
                    <a:pt x="649729" y="214113"/>
                  </a:cubicBezTo>
                  <a:cubicBezTo>
                    <a:pt x="777244" y="188610"/>
                    <a:pt x="903086" y="156417"/>
                    <a:pt x="1025584" y="112937"/>
                  </a:cubicBezTo>
                  <a:cubicBezTo>
                    <a:pt x="1112545" y="81999"/>
                    <a:pt x="1299428" y="-2454"/>
                    <a:pt x="1310298" y="55"/>
                  </a:cubicBezTo>
                  <a:cubicBezTo>
                    <a:pt x="1310298" y="55"/>
                    <a:pt x="1310298" y="473"/>
                    <a:pt x="1310298" y="473"/>
                  </a:cubicBezTo>
                  <a:cubicBezTo>
                    <a:pt x="1310298" y="204497"/>
                    <a:pt x="1310298" y="408521"/>
                    <a:pt x="1310298" y="612545"/>
                  </a:cubicBezTo>
                  <a:cubicBezTo>
                    <a:pt x="1127178" y="708286"/>
                    <a:pt x="933188" y="772252"/>
                    <a:pt x="732509" y="818241"/>
                  </a:cubicBezTo>
                  <a:cubicBezTo>
                    <a:pt x="631333" y="841236"/>
                    <a:pt x="529321" y="858377"/>
                    <a:pt x="426473" y="871756"/>
                  </a:cubicBezTo>
                  <a:cubicBezTo>
                    <a:pt x="357071" y="880536"/>
                    <a:pt x="75284" y="896841"/>
                    <a:pt x="4210" y="897677"/>
                  </a:cubicBezTo>
                  <a:cubicBezTo>
                    <a:pt x="4210" y="897677"/>
                    <a:pt x="2956" y="896841"/>
                    <a:pt x="2956" y="896841"/>
                  </a:cubicBezTo>
                  <a:cubicBezTo>
                    <a:pt x="-4152" y="890988"/>
                    <a:pt x="3792" y="296475"/>
                    <a:pt x="3792" y="284351"/>
                  </a:cubicBezTo>
                  <a:close/>
                </a:path>
              </a:pathLst>
            </a:custGeom>
            <a:solidFill>
              <a:schemeClr val="accent5">
                <a:lumMod val="50000"/>
              </a:schemeClr>
            </a:solidFill>
            <a:ln w="4171" cap="flat">
              <a:noFill/>
              <a:prstDash val="solid"/>
              <a:miter/>
            </a:ln>
          </p:spPr>
          <p:txBody>
            <a:bodyPr rtlCol="0" anchor="ctr"/>
            <a:lstStyle/>
            <a:p>
              <a:endParaRPr lang="en-US"/>
            </a:p>
          </p:txBody>
        </p:sp>
        <p:sp>
          <p:nvSpPr>
            <p:cNvPr id="105" name="Freeform: Shape 21">
              <a:extLst>
                <a:ext uri="{FF2B5EF4-FFF2-40B4-BE49-F238E27FC236}">
                  <a16:creationId xmlns:a16="http://schemas.microsoft.com/office/drawing/2014/main" xmlns="" id="{A788ACA1-B49B-4895-A783-A3152C4AE6B0}"/>
                </a:ext>
              </a:extLst>
            </p:cNvPr>
            <p:cNvSpPr/>
            <p:nvPr/>
          </p:nvSpPr>
          <p:spPr>
            <a:xfrm>
              <a:off x="8617301" y="3439561"/>
              <a:ext cx="1307403" cy="619083"/>
            </a:xfrm>
            <a:custGeom>
              <a:avLst/>
              <a:gdLst>
                <a:gd name="connsiteX0" fmla="*/ 1306985 w 1307403"/>
                <a:gd name="connsiteY0" fmla="*/ 283878 h 619083"/>
                <a:gd name="connsiteX1" fmla="*/ 1307403 w 1307403"/>
                <a:gd name="connsiteY1" fmla="*/ 618761 h 619083"/>
                <a:gd name="connsiteX2" fmla="*/ 1025616 w 1307403"/>
                <a:gd name="connsiteY2" fmla="*/ 607891 h 619083"/>
                <a:gd name="connsiteX3" fmla="*/ 482109 w 1307403"/>
                <a:gd name="connsiteY3" fmla="*/ 516749 h 619083"/>
                <a:gd name="connsiteX4" fmla="*/ 3823 w 1307403"/>
                <a:gd name="connsiteY4" fmla="*/ 335302 h 619083"/>
                <a:gd name="connsiteX5" fmla="*/ 479 w 1307403"/>
                <a:gd name="connsiteY5" fmla="*/ 0 h 619083"/>
                <a:gd name="connsiteX6" fmla="*/ 699094 w 1307403"/>
                <a:gd name="connsiteY6" fmla="*/ 229945 h 619083"/>
                <a:gd name="connsiteX7" fmla="*/ 1306985 w 1307403"/>
                <a:gd name="connsiteY7" fmla="*/ 283878 h 6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7403" h="619083">
                  <a:moveTo>
                    <a:pt x="1306985" y="283878"/>
                  </a:moveTo>
                  <a:cubicBezTo>
                    <a:pt x="1306985" y="395506"/>
                    <a:pt x="1306985" y="507134"/>
                    <a:pt x="1307403" y="618761"/>
                  </a:cubicBezTo>
                  <a:cubicBezTo>
                    <a:pt x="1213335" y="620434"/>
                    <a:pt x="1119266" y="615417"/>
                    <a:pt x="1025616" y="607891"/>
                  </a:cubicBezTo>
                  <a:cubicBezTo>
                    <a:pt x="841660" y="592840"/>
                    <a:pt x="660212" y="563575"/>
                    <a:pt x="482109" y="516749"/>
                  </a:cubicBezTo>
                  <a:cubicBezTo>
                    <a:pt x="322402" y="474523"/>
                    <a:pt x="9258" y="338228"/>
                    <a:pt x="3823" y="335302"/>
                  </a:cubicBezTo>
                  <a:cubicBezTo>
                    <a:pt x="3823" y="232036"/>
                    <a:pt x="-1612" y="23412"/>
                    <a:pt x="479" y="0"/>
                  </a:cubicBezTo>
                  <a:cubicBezTo>
                    <a:pt x="344142" y="176012"/>
                    <a:pt x="464968" y="186883"/>
                    <a:pt x="699094" y="229945"/>
                  </a:cubicBezTo>
                  <a:cubicBezTo>
                    <a:pt x="781874" y="244578"/>
                    <a:pt x="1237583" y="284296"/>
                    <a:pt x="1306985" y="283878"/>
                  </a:cubicBezTo>
                  <a:close/>
                </a:path>
              </a:pathLst>
            </a:custGeom>
            <a:solidFill>
              <a:schemeClr val="accent6">
                <a:lumMod val="50000"/>
              </a:schemeClr>
            </a:solidFill>
            <a:ln w="4171" cap="flat">
              <a:noFill/>
              <a:prstDash val="solid"/>
              <a:miter/>
            </a:ln>
          </p:spPr>
          <p:txBody>
            <a:bodyPr rtlCol="0" anchor="ctr"/>
            <a:lstStyle/>
            <a:p>
              <a:endParaRPr lang="en-US"/>
            </a:p>
          </p:txBody>
        </p:sp>
        <p:sp>
          <p:nvSpPr>
            <p:cNvPr id="106" name="Freeform: Shape 22">
              <a:extLst>
                <a:ext uri="{FF2B5EF4-FFF2-40B4-BE49-F238E27FC236}">
                  <a16:creationId xmlns:a16="http://schemas.microsoft.com/office/drawing/2014/main" xmlns="" id="{0B75AFE5-BE84-4FAC-AF75-4FD35B8F4C75}"/>
                </a:ext>
              </a:extLst>
            </p:cNvPr>
            <p:cNvSpPr/>
            <p:nvPr/>
          </p:nvSpPr>
          <p:spPr>
            <a:xfrm>
              <a:off x="9925243" y="2477554"/>
              <a:ext cx="1306803" cy="968696"/>
            </a:xfrm>
            <a:custGeom>
              <a:avLst/>
              <a:gdLst>
                <a:gd name="connsiteX0" fmla="*/ 1306803 w 1306803"/>
                <a:gd name="connsiteY0" fmla="*/ 684400 h 968696"/>
                <a:gd name="connsiteX1" fmla="*/ 680516 w 1306803"/>
                <a:gd name="connsiteY1" fmla="*/ 900549 h 968696"/>
                <a:gd name="connsiteX2" fmla="*/ 327655 w 1306803"/>
                <a:gd name="connsiteY2" fmla="*/ 953645 h 968696"/>
                <a:gd name="connsiteX3" fmla="*/ 296 w 1306803"/>
                <a:gd name="connsiteY3" fmla="*/ 968696 h 968696"/>
                <a:gd name="connsiteX4" fmla="*/ 3223 w 1306803"/>
                <a:gd name="connsiteY4" fmla="*/ 0 h 968696"/>
                <a:gd name="connsiteX5" fmla="*/ 1270012 w 1306803"/>
                <a:gd name="connsiteY5" fmla="*/ 663078 h 968696"/>
                <a:gd name="connsiteX6" fmla="*/ 1306385 w 1306803"/>
                <a:gd name="connsiteY6" fmla="*/ 681474 h 968696"/>
                <a:gd name="connsiteX7" fmla="*/ 1306803 w 1306803"/>
                <a:gd name="connsiteY7" fmla="*/ 684400 h 968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6803" h="968696">
                  <a:moveTo>
                    <a:pt x="1306803" y="684400"/>
                  </a:moveTo>
                  <a:cubicBezTo>
                    <a:pt x="1108632" y="787249"/>
                    <a:pt x="898337" y="854978"/>
                    <a:pt x="680516" y="900549"/>
                  </a:cubicBezTo>
                  <a:cubicBezTo>
                    <a:pt x="563871" y="924798"/>
                    <a:pt x="446390" y="942357"/>
                    <a:pt x="327655" y="953645"/>
                  </a:cubicBezTo>
                  <a:cubicBezTo>
                    <a:pt x="267869" y="959498"/>
                    <a:pt x="49212" y="967442"/>
                    <a:pt x="296" y="968696"/>
                  </a:cubicBezTo>
                  <a:cubicBezTo>
                    <a:pt x="296" y="955736"/>
                    <a:pt x="-1376" y="7107"/>
                    <a:pt x="3223" y="0"/>
                  </a:cubicBezTo>
                  <a:cubicBezTo>
                    <a:pt x="49212" y="19650"/>
                    <a:pt x="1159220" y="604965"/>
                    <a:pt x="1270012" y="663078"/>
                  </a:cubicBezTo>
                  <a:cubicBezTo>
                    <a:pt x="1282136" y="669350"/>
                    <a:pt x="1292588" y="678547"/>
                    <a:pt x="1306385" y="681474"/>
                  </a:cubicBezTo>
                  <a:cubicBezTo>
                    <a:pt x="1306803" y="682310"/>
                    <a:pt x="1306803" y="683146"/>
                    <a:pt x="1306803" y="684400"/>
                  </a:cubicBezTo>
                  <a:close/>
                </a:path>
              </a:pathLst>
            </a:custGeom>
            <a:solidFill>
              <a:schemeClr val="accent5">
                <a:lumMod val="75000"/>
              </a:schemeClr>
            </a:solidFill>
            <a:ln w="4171" cap="flat">
              <a:noFill/>
              <a:prstDash val="solid"/>
              <a:miter/>
            </a:ln>
          </p:spPr>
          <p:txBody>
            <a:bodyPr rtlCol="0" anchor="ctr"/>
            <a:lstStyle/>
            <a:p>
              <a:endParaRPr lang="en-US"/>
            </a:p>
          </p:txBody>
        </p:sp>
        <p:sp>
          <p:nvSpPr>
            <p:cNvPr id="107" name="Freeform: Shape 23">
              <a:extLst>
                <a:ext uri="{FF2B5EF4-FFF2-40B4-BE49-F238E27FC236}">
                  <a16:creationId xmlns:a16="http://schemas.microsoft.com/office/drawing/2014/main" xmlns="" id="{57628ADC-A427-43D0-9613-ABA202B278BD}"/>
                </a:ext>
              </a:extLst>
            </p:cNvPr>
            <p:cNvSpPr/>
            <p:nvPr/>
          </p:nvSpPr>
          <p:spPr>
            <a:xfrm>
              <a:off x="8073855" y="1636586"/>
              <a:ext cx="1858374" cy="693881"/>
            </a:xfrm>
            <a:custGeom>
              <a:avLst/>
              <a:gdLst>
                <a:gd name="connsiteX0" fmla="*/ 543925 w 1858374"/>
                <a:gd name="connsiteY0" fmla="*/ 693803 h 693881"/>
                <a:gd name="connsiteX1" fmla="*/ 181866 w 1858374"/>
                <a:gd name="connsiteY1" fmla="*/ 425394 h 693881"/>
                <a:gd name="connsiteX2" fmla="*/ 10870 w 1858374"/>
                <a:gd name="connsiteY2" fmla="*/ 106815 h 693881"/>
                <a:gd name="connsiteX3" fmla="*/ 0 w 1858374"/>
                <a:gd name="connsiteY3" fmla="*/ 6057 h 693881"/>
                <a:gd name="connsiteX4" fmla="*/ 1858375 w 1858374"/>
                <a:gd name="connsiteY4" fmla="*/ 6057 h 693881"/>
                <a:gd name="connsiteX5" fmla="*/ 543925 w 1858374"/>
                <a:gd name="connsiteY5" fmla="*/ 693803 h 693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8374" h="693881">
                  <a:moveTo>
                    <a:pt x="543925" y="693803"/>
                  </a:moveTo>
                  <a:cubicBezTo>
                    <a:pt x="409302" y="623147"/>
                    <a:pt x="285132" y="537858"/>
                    <a:pt x="181866" y="425394"/>
                  </a:cubicBezTo>
                  <a:cubicBezTo>
                    <a:pt x="101176" y="337597"/>
                    <a:pt x="37627" y="224296"/>
                    <a:pt x="10870" y="106815"/>
                  </a:cubicBezTo>
                  <a:cubicBezTo>
                    <a:pt x="5017" y="80476"/>
                    <a:pt x="0" y="32397"/>
                    <a:pt x="0" y="6057"/>
                  </a:cubicBezTo>
                  <a:cubicBezTo>
                    <a:pt x="4599" y="204"/>
                    <a:pt x="1771832" y="-3976"/>
                    <a:pt x="1858375" y="6057"/>
                  </a:cubicBezTo>
                  <a:cubicBezTo>
                    <a:pt x="1799425" y="39086"/>
                    <a:pt x="556467" y="702164"/>
                    <a:pt x="543925" y="693803"/>
                  </a:cubicBezTo>
                  <a:close/>
                </a:path>
              </a:pathLst>
            </a:custGeom>
            <a:solidFill>
              <a:schemeClr val="accent2"/>
            </a:solidFill>
            <a:ln w="4171" cap="flat">
              <a:noFill/>
              <a:prstDash val="solid"/>
              <a:miter/>
            </a:ln>
          </p:spPr>
          <p:txBody>
            <a:bodyPr rtlCol="0" anchor="ctr"/>
            <a:lstStyle/>
            <a:p>
              <a:endParaRPr lang="en-US"/>
            </a:p>
          </p:txBody>
        </p:sp>
      </p:grpSp>
      <p:grpSp>
        <p:nvGrpSpPr>
          <p:cNvPr id="108" name="Graphic 11">
            <a:extLst>
              <a:ext uri="{FF2B5EF4-FFF2-40B4-BE49-F238E27FC236}">
                <a16:creationId xmlns:a16="http://schemas.microsoft.com/office/drawing/2014/main" xmlns="" id="{C1A0A90C-3D71-40BE-ACF7-89E9B065C3BF}"/>
              </a:ext>
            </a:extLst>
          </p:cNvPr>
          <p:cNvGrpSpPr/>
          <p:nvPr/>
        </p:nvGrpSpPr>
        <p:grpSpPr>
          <a:xfrm>
            <a:off x="1631813" y="5098527"/>
            <a:ext cx="2500855" cy="1729108"/>
            <a:chOff x="8073436" y="0"/>
            <a:chExt cx="3702715" cy="4059575"/>
          </a:xfrm>
        </p:grpSpPr>
        <p:sp>
          <p:nvSpPr>
            <p:cNvPr id="109" name="Freeform: Shape 3">
              <a:extLst>
                <a:ext uri="{FF2B5EF4-FFF2-40B4-BE49-F238E27FC236}">
                  <a16:creationId xmlns:a16="http://schemas.microsoft.com/office/drawing/2014/main" xmlns="" id="{853D58FC-57B3-45FC-A97B-1286ABFDAD52}"/>
                </a:ext>
              </a:extLst>
            </p:cNvPr>
            <p:cNvSpPr/>
            <p:nvPr/>
          </p:nvSpPr>
          <p:spPr>
            <a:xfrm>
              <a:off x="8073855" y="1676925"/>
              <a:ext cx="547269" cy="2097549"/>
            </a:xfrm>
            <a:custGeom>
              <a:avLst/>
              <a:gdLst>
                <a:gd name="connsiteX0" fmla="*/ 0 w 547269"/>
                <a:gd name="connsiteY0" fmla="*/ 2 h 2097549"/>
                <a:gd name="connsiteX1" fmla="*/ 152600 w 547269"/>
                <a:gd name="connsiteY1" fmla="*/ 337394 h 2097549"/>
                <a:gd name="connsiteX2" fmla="*/ 543925 w 547269"/>
                <a:gd name="connsiteY2" fmla="*/ 653464 h 2097549"/>
                <a:gd name="connsiteX3" fmla="*/ 547269 w 547269"/>
                <a:gd name="connsiteY3" fmla="*/ 2097520 h 2097549"/>
                <a:gd name="connsiteX4" fmla="*/ 298929 w 547269"/>
                <a:gd name="connsiteY4" fmla="*/ 1929451 h 2097549"/>
                <a:gd name="connsiteX5" fmla="*/ 146329 w 547269"/>
                <a:gd name="connsiteY5" fmla="*/ 1787303 h 2097549"/>
                <a:gd name="connsiteX6" fmla="*/ 20904 w 547269"/>
                <a:gd name="connsiteY6" fmla="*/ 1554013 h 2097549"/>
                <a:gd name="connsiteX7" fmla="*/ 1254 w 547269"/>
                <a:gd name="connsiteY7" fmla="*/ 1462453 h 2097549"/>
                <a:gd name="connsiteX8" fmla="*/ 0 w 547269"/>
                <a:gd name="connsiteY8" fmla="*/ 2 h 209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7269" h="2097549">
                  <a:moveTo>
                    <a:pt x="0" y="2"/>
                  </a:moveTo>
                  <a:cubicBezTo>
                    <a:pt x="11288" y="-834"/>
                    <a:pt x="98249" y="270501"/>
                    <a:pt x="152600" y="337394"/>
                  </a:cubicBezTo>
                  <a:cubicBezTo>
                    <a:pt x="252103" y="460310"/>
                    <a:pt x="406794" y="577373"/>
                    <a:pt x="543925" y="653464"/>
                  </a:cubicBezTo>
                  <a:cubicBezTo>
                    <a:pt x="543925" y="872957"/>
                    <a:pt x="542671" y="1768907"/>
                    <a:pt x="547269" y="2097520"/>
                  </a:cubicBezTo>
                  <a:cubicBezTo>
                    <a:pt x="547269" y="2099610"/>
                    <a:pt x="373765" y="1990491"/>
                    <a:pt x="298929" y="1929451"/>
                  </a:cubicBezTo>
                  <a:cubicBezTo>
                    <a:pt x="239561" y="1880953"/>
                    <a:pt x="193572" y="1848343"/>
                    <a:pt x="146329" y="1787303"/>
                  </a:cubicBezTo>
                  <a:cubicBezTo>
                    <a:pt x="93232" y="1718319"/>
                    <a:pt x="43481" y="1638466"/>
                    <a:pt x="20904" y="1554013"/>
                  </a:cubicBezTo>
                  <a:cubicBezTo>
                    <a:pt x="13379" y="1526420"/>
                    <a:pt x="2927" y="1490883"/>
                    <a:pt x="1254" y="1462453"/>
                  </a:cubicBezTo>
                  <a:cubicBezTo>
                    <a:pt x="1254" y="1454927"/>
                    <a:pt x="0" y="480378"/>
                    <a:pt x="0" y="2"/>
                  </a:cubicBezTo>
                  <a:close/>
                </a:path>
              </a:pathLst>
            </a:custGeom>
            <a:solidFill>
              <a:schemeClr val="accent2">
                <a:lumMod val="75000"/>
              </a:schemeClr>
            </a:solidFill>
            <a:ln w="4171" cap="flat">
              <a:noFill/>
              <a:prstDash val="solid"/>
              <a:miter/>
            </a:ln>
          </p:spPr>
          <p:txBody>
            <a:bodyPr rtlCol="0" anchor="ctr"/>
            <a:lstStyle/>
            <a:p>
              <a:endParaRPr lang="en-US"/>
            </a:p>
          </p:txBody>
        </p:sp>
        <p:sp>
          <p:nvSpPr>
            <p:cNvPr id="110" name="Freeform: Shape 4">
              <a:extLst>
                <a:ext uri="{FF2B5EF4-FFF2-40B4-BE49-F238E27FC236}">
                  <a16:creationId xmlns:a16="http://schemas.microsoft.com/office/drawing/2014/main" xmlns="" id="{8AC2367F-51E0-41C7-AE37-02E51D54E0ED}"/>
                </a:ext>
              </a:extLst>
            </p:cNvPr>
            <p:cNvSpPr/>
            <p:nvPr/>
          </p:nvSpPr>
          <p:spPr>
            <a:xfrm>
              <a:off x="8074250" y="568173"/>
              <a:ext cx="1850454" cy="694437"/>
            </a:xfrm>
            <a:custGeom>
              <a:avLst/>
              <a:gdLst>
                <a:gd name="connsiteX0" fmla="*/ 7966 w 1850454"/>
                <a:gd name="connsiteY0" fmla="*/ 602456 h 694437"/>
                <a:gd name="connsiteX1" fmla="*/ 168092 w 1850454"/>
                <a:gd name="connsiteY1" fmla="*/ 288059 h 694437"/>
                <a:gd name="connsiteX2" fmla="*/ 543530 w 1850454"/>
                <a:gd name="connsiteY2" fmla="*/ 0 h 694437"/>
                <a:gd name="connsiteX3" fmla="*/ 1850454 w 1850454"/>
                <a:gd name="connsiteY3" fmla="*/ 694016 h 694437"/>
                <a:gd name="connsiteX4" fmla="*/ 23 w 1850454"/>
                <a:gd name="connsiteY4" fmla="*/ 690672 h 694437"/>
                <a:gd name="connsiteX5" fmla="*/ 7966 w 1850454"/>
                <a:gd name="connsiteY5" fmla="*/ 602456 h 694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0454" h="694437">
                  <a:moveTo>
                    <a:pt x="7966" y="602456"/>
                  </a:moveTo>
                  <a:cubicBezTo>
                    <a:pt x="29707" y="481631"/>
                    <a:pt x="88238" y="379200"/>
                    <a:pt x="168092" y="288059"/>
                  </a:cubicBezTo>
                  <a:cubicBezTo>
                    <a:pt x="268432" y="173086"/>
                    <a:pt x="410579" y="72328"/>
                    <a:pt x="543530" y="0"/>
                  </a:cubicBezTo>
                  <a:cubicBezTo>
                    <a:pt x="653067" y="62712"/>
                    <a:pt x="1779798" y="653880"/>
                    <a:pt x="1850454" y="694016"/>
                  </a:cubicBezTo>
                  <a:cubicBezTo>
                    <a:pt x="1799866" y="695271"/>
                    <a:pt x="154713" y="693598"/>
                    <a:pt x="23" y="690672"/>
                  </a:cubicBezTo>
                  <a:cubicBezTo>
                    <a:pt x="-395" y="678129"/>
                    <a:pt x="5040" y="619180"/>
                    <a:pt x="7966" y="602456"/>
                  </a:cubicBezTo>
                  <a:close/>
                </a:path>
              </a:pathLst>
            </a:custGeom>
            <a:solidFill>
              <a:schemeClr val="accent3"/>
            </a:solidFill>
            <a:ln w="4171" cap="flat">
              <a:noFill/>
              <a:prstDash val="solid"/>
              <a:miter/>
            </a:ln>
          </p:spPr>
          <p:txBody>
            <a:bodyPr rtlCol="0" anchor="ctr"/>
            <a:lstStyle/>
            <a:p>
              <a:endParaRPr lang="en-US"/>
            </a:p>
          </p:txBody>
        </p:sp>
        <p:sp>
          <p:nvSpPr>
            <p:cNvPr id="111" name="Freeform: Shape 5">
              <a:extLst>
                <a:ext uri="{FF2B5EF4-FFF2-40B4-BE49-F238E27FC236}">
                  <a16:creationId xmlns:a16="http://schemas.microsoft.com/office/drawing/2014/main" xmlns="" id="{F1BC3101-1C82-40E1-BDFD-BEBFE05F20CC}"/>
                </a:ext>
              </a:extLst>
            </p:cNvPr>
            <p:cNvSpPr/>
            <p:nvPr/>
          </p:nvSpPr>
          <p:spPr>
            <a:xfrm>
              <a:off x="8073436" y="1262189"/>
              <a:ext cx="1858374" cy="380872"/>
            </a:xfrm>
            <a:custGeom>
              <a:avLst/>
              <a:gdLst>
                <a:gd name="connsiteX0" fmla="*/ 418 w 1858374"/>
                <a:gd name="connsiteY0" fmla="*/ 836 h 380872"/>
                <a:gd name="connsiteX1" fmla="*/ 1850849 w 1858374"/>
                <a:gd name="connsiteY1" fmla="*/ 0 h 380872"/>
                <a:gd name="connsiteX2" fmla="*/ 1858375 w 1858374"/>
                <a:gd name="connsiteY2" fmla="*/ 380873 h 380872"/>
                <a:gd name="connsiteX3" fmla="*/ 0 w 1858374"/>
                <a:gd name="connsiteY3" fmla="*/ 380873 h 380872"/>
                <a:gd name="connsiteX4" fmla="*/ 418 w 1858374"/>
                <a:gd name="connsiteY4" fmla="*/ 836 h 380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374" h="380872">
                  <a:moveTo>
                    <a:pt x="418" y="836"/>
                  </a:moveTo>
                  <a:cubicBezTo>
                    <a:pt x="40136" y="836"/>
                    <a:pt x="1842488" y="5017"/>
                    <a:pt x="1850849" y="0"/>
                  </a:cubicBezTo>
                  <a:cubicBezTo>
                    <a:pt x="1852940" y="74419"/>
                    <a:pt x="1853776" y="304364"/>
                    <a:pt x="1858375" y="380873"/>
                  </a:cubicBezTo>
                  <a:cubicBezTo>
                    <a:pt x="1381343" y="380873"/>
                    <a:pt x="180193" y="374602"/>
                    <a:pt x="0" y="380873"/>
                  </a:cubicBezTo>
                  <a:cubicBezTo>
                    <a:pt x="418" y="253776"/>
                    <a:pt x="418" y="127515"/>
                    <a:pt x="418" y="836"/>
                  </a:cubicBezTo>
                  <a:close/>
                </a:path>
              </a:pathLst>
            </a:custGeom>
            <a:solidFill>
              <a:schemeClr val="accent3">
                <a:lumMod val="75000"/>
              </a:schemeClr>
            </a:solidFill>
            <a:ln w="4171" cap="flat">
              <a:noFill/>
              <a:prstDash val="solid"/>
              <a:miter/>
            </a:ln>
          </p:spPr>
          <p:txBody>
            <a:bodyPr rtlCol="0" anchor="ctr"/>
            <a:lstStyle/>
            <a:p>
              <a:endParaRPr lang="en-US"/>
            </a:p>
          </p:txBody>
        </p:sp>
        <p:sp>
          <p:nvSpPr>
            <p:cNvPr id="112" name="Freeform: Shape 9">
              <a:extLst>
                <a:ext uri="{FF2B5EF4-FFF2-40B4-BE49-F238E27FC236}">
                  <a16:creationId xmlns:a16="http://schemas.microsoft.com/office/drawing/2014/main" xmlns="" id="{4215E68A-BE97-41D0-81DA-3D63049CF482}"/>
                </a:ext>
              </a:extLst>
            </p:cNvPr>
            <p:cNvSpPr/>
            <p:nvPr/>
          </p:nvSpPr>
          <p:spPr>
            <a:xfrm>
              <a:off x="9929303" y="1148053"/>
              <a:ext cx="1846848" cy="690517"/>
            </a:xfrm>
            <a:custGeom>
              <a:avLst/>
              <a:gdLst>
                <a:gd name="connsiteX0" fmla="*/ 1299817 w 1846848"/>
                <a:gd name="connsiteY0" fmla="*/ 0 h 690517"/>
                <a:gd name="connsiteX1" fmla="*/ 1642645 w 1846848"/>
                <a:gd name="connsiteY1" fmla="*/ 241651 h 690517"/>
                <a:gd name="connsiteX2" fmla="*/ 1834544 w 1846848"/>
                <a:gd name="connsiteY2" fmla="*/ 574863 h 690517"/>
                <a:gd name="connsiteX3" fmla="*/ 1846669 w 1846848"/>
                <a:gd name="connsiteY3" fmla="*/ 686491 h 690517"/>
                <a:gd name="connsiteX4" fmla="*/ 0 w 1846848"/>
                <a:gd name="connsiteY4" fmla="*/ 689835 h 690517"/>
                <a:gd name="connsiteX5" fmla="*/ 1299817 w 1846848"/>
                <a:gd name="connsiteY5" fmla="*/ 0 h 69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6848" h="690517">
                  <a:moveTo>
                    <a:pt x="1299817" y="0"/>
                  </a:moveTo>
                  <a:cubicBezTo>
                    <a:pt x="1416462" y="62294"/>
                    <a:pt x="1549830" y="146747"/>
                    <a:pt x="1642645" y="241651"/>
                  </a:cubicBezTo>
                  <a:cubicBezTo>
                    <a:pt x="1735041" y="336138"/>
                    <a:pt x="1805697" y="443585"/>
                    <a:pt x="1834544" y="574863"/>
                  </a:cubicBezTo>
                  <a:cubicBezTo>
                    <a:pt x="1842488" y="611654"/>
                    <a:pt x="1847923" y="648863"/>
                    <a:pt x="1846669" y="686491"/>
                  </a:cubicBezTo>
                  <a:cubicBezTo>
                    <a:pt x="1842070" y="692762"/>
                    <a:pt x="110792" y="689835"/>
                    <a:pt x="0" y="689835"/>
                  </a:cubicBezTo>
                  <a:cubicBezTo>
                    <a:pt x="77763" y="637993"/>
                    <a:pt x="1219963" y="36791"/>
                    <a:pt x="1299817" y="0"/>
                  </a:cubicBezTo>
                  <a:close/>
                </a:path>
              </a:pathLst>
            </a:custGeom>
            <a:solidFill>
              <a:schemeClr val="accent3"/>
            </a:solidFill>
            <a:ln w="4171" cap="flat">
              <a:noFill/>
              <a:prstDash val="solid"/>
              <a:miter/>
            </a:ln>
          </p:spPr>
          <p:txBody>
            <a:bodyPr rtlCol="0" anchor="ctr"/>
            <a:lstStyle/>
            <a:p>
              <a:endParaRPr lang="en-US"/>
            </a:p>
          </p:txBody>
        </p:sp>
        <p:sp>
          <p:nvSpPr>
            <p:cNvPr id="113" name="Freeform: Shape 10">
              <a:extLst>
                <a:ext uri="{FF2B5EF4-FFF2-40B4-BE49-F238E27FC236}">
                  <a16:creationId xmlns:a16="http://schemas.microsoft.com/office/drawing/2014/main" xmlns="" id="{E61FEC78-77EB-4D5C-A518-FBBD1624B58A}"/>
                </a:ext>
              </a:extLst>
            </p:cNvPr>
            <p:cNvSpPr/>
            <p:nvPr/>
          </p:nvSpPr>
          <p:spPr>
            <a:xfrm>
              <a:off x="8617361" y="0"/>
              <a:ext cx="1308178" cy="972458"/>
            </a:xfrm>
            <a:custGeom>
              <a:avLst/>
              <a:gdLst>
                <a:gd name="connsiteX0" fmla="*/ 0 w 1308178"/>
                <a:gd name="connsiteY0" fmla="*/ 287640 h 972458"/>
                <a:gd name="connsiteX1" fmla="*/ 104939 w 1308178"/>
                <a:gd name="connsiteY1" fmla="*/ 234544 h 972458"/>
                <a:gd name="connsiteX2" fmla="*/ 756310 w 1308178"/>
                <a:gd name="connsiteY2" fmla="*/ 44735 h 972458"/>
                <a:gd name="connsiteX3" fmla="*/ 1287275 w 1308178"/>
                <a:gd name="connsiteY3" fmla="*/ 0 h 972458"/>
                <a:gd name="connsiteX4" fmla="*/ 1308179 w 1308178"/>
                <a:gd name="connsiteY4" fmla="*/ 20486 h 972458"/>
                <a:gd name="connsiteX5" fmla="*/ 1306925 w 1308178"/>
                <a:gd name="connsiteY5" fmla="*/ 972459 h 972458"/>
                <a:gd name="connsiteX6" fmla="*/ 1672 w 1308178"/>
                <a:gd name="connsiteY6" fmla="*/ 287640 h 972458"/>
                <a:gd name="connsiteX7" fmla="*/ 836 w 1308178"/>
                <a:gd name="connsiteY7" fmla="*/ 287222 h 972458"/>
                <a:gd name="connsiteX8" fmla="*/ 0 w 1308178"/>
                <a:gd name="connsiteY8" fmla="*/ 287640 h 972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8178" h="972458">
                  <a:moveTo>
                    <a:pt x="0" y="287640"/>
                  </a:moveTo>
                  <a:cubicBezTo>
                    <a:pt x="32610" y="265482"/>
                    <a:pt x="68984" y="250431"/>
                    <a:pt x="104939" y="234544"/>
                  </a:cubicBezTo>
                  <a:cubicBezTo>
                    <a:pt x="313143" y="140894"/>
                    <a:pt x="531382" y="81944"/>
                    <a:pt x="756310" y="44735"/>
                  </a:cubicBezTo>
                  <a:cubicBezTo>
                    <a:pt x="932323" y="15887"/>
                    <a:pt x="1109172" y="1672"/>
                    <a:pt x="1287275" y="0"/>
                  </a:cubicBezTo>
                  <a:cubicBezTo>
                    <a:pt x="1303580" y="0"/>
                    <a:pt x="1308179" y="3345"/>
                    <a:pt x="1308179" y="20486"/>
                  </a:cubicBezTo>
                  <a:cubicBezTo>
                    <a:pt x="1307343" y="167651"/>
                    <a:pt x="1308179" y="808571"/>
                    <a:pt x="1306925" y="972459"/>
                  </a:cubicBezTo>
                  <a:cubicBezTo>
                    <a:pt x="1181082" y="908492"/>
                    <a:pt x="147583" y="369585"/>
                    <a:pt x="1672" y="287640"/>
                  </a:cubicBezTo>
                  <a:lnTo>
                    <a:pt x="836" y="287222"/>
                  </a:lnTo>
                  <a:lnTo>
                    <a:pt x="0" y="287640"/>
                  </a:lnTo>
                  <a:close/>
                </a:path>
              </a:pathLst>
            </a:custGeom>
            <a:solidFill>
              <a:schemeClr val="accent1"/>
            </a:solidFill>
            <a:ln w="4171" cap="flat">
              <a:noFill/>
              <a:prstDash val="solid"/>
              <a:miter/>
            </a:ln>
          </p:spPr>
          <p:txBody>
            <a:bodyPr rtlCol="0" anchor="ctr"/>
            <a:lstStyle/>
            <a:p>
              <a:endParaRPr lang="en-US"/>
            </a:p>
          </p:txBody>
        </p:sp>
        <p:sp>
          <p:nvSpPr>
            <p:cNvPr id="114" name="Freeform: Shape 11">
              <a:extLst>
                <a:ext uri="{FF2B5EF4-FFF2-40B4-BE49-F238E27FC236}">
                  <a16:creationId xmlns:a16="http://schemas.microsoft.com/office/drawing/2014/main" xmlns="" id="{976EFCA2-40EA-4CF5-9D4A-EA92EB38CFA8}"/>
                </a:ext>
              </a:extLst>
            </p:cNvPr>
            <p:cNvSpPr/>
            <p:nvPr/>
          </p:nvSpPr>
          <p:spPr>
            <a:xfrm>
              <a:off x="9924629" y="486225"/>
              <a:ext cx="1304072" cy="972044"/>
            </a:xfrm>
            <a:custGeom>
              <a:avLst/>
              <a:gdLst>
                <a:gd name="connsiteX0" fmla="*/ 1329 w 1304072"/>
                <a:gd name="connsiteY0" fmla="*/ 4 h 972044"/>
                <a:gd name="connsiteX1" fmla="*/ 834148 w 1304072"/>
                <a:gd name="connsiteY1" fmla="*/ 102852 h 972044"/>
                <a:gd name="connsiteX2" fmla="*/ 1304072 w 1304072"/>
                <a:gd name="connsiteY2" fmla="*/ 280537 h 972044"/>
                <a:gd name="connsiteX3" fmla="*/ 3419 w 1304072"/>
                <a:gd name="connsiteY3" fmla="*/ 972045 h 972044"/>
                <a:gd name="connsiteX4" fmla="*/ 1329 w 1304072"/>
                <a:gd name="connsiteY4" fmla="*/ 4 h 972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072" h="972044">
                  <a:moveTo>
                    <a:pt x="1329" y="4"/>
                  </a:moveTo>
                  <a:cubicBezTo>
                    <a:pt x="281862" y="-414"/>
                    <a:pt x="562395" y="31778"/>
                    <a:pt x="834148" y="102852"/>
                  </a:cubicBezTo>
                  <a:cubicBezTo>
                    <a:pt x="988420" y="142988"/>
                    <a:pt x="1271044" y="257543"/>
                    <a:pt x="1304072" y="280537"/>
                  </a:cubicBezTo>
                  <a:cubicBezTo>
                    <a:pt x="1270626" y="301023"/>
                    <a:pt x="143895" y="896790"/>
                    <a:pt x="3419" y="972045"/>
                  </a:cubicBezTo>
                  <a:cubicBezTo>
                    <a:pt x="-2434" y="714088"/>
                    <a:pt x="911" y="82784"/>
                    <a:pt x="1329" y="4"/>
                  </a:cubicBezTo>
                  <a:close/>
                </a:path>
              </a:pathLst>
            </a:custGeom>
            <a:solidFill>
              <a:schemeClr val="accent2"/>
            </a:solidFill>
            <a:ln w="4171" cap="flat">
              <a:noFill/>
              <a:prstDash val="solid"/>
              <a:miter/>
            </a:ln>
          </p:spPr>
          <p:txBody>
            <a:bodyPr rtlCol="0" anchor="ctr"/>
            <a:lstStyle/>
            <a:p>
              <a:endParaRPr lang="en-US"/>
            </a:p>
          </p:txBody>
        </p:sp>
        <p:sp>
          <p:nvSpPr>
            <p:cNvPr id="115" name="Freeform: Shape 12">
              <a:extLst>
                <a:ext uri="{FF2B5EF4-FFF2-40B4-BE49-F238E27FC236}">
                  <a16:creationId xmlns:a16="http://schemas.microsoft.com/office/drawing/2014/main" xmlns="" id="{20595750-D5B9-4CB9-B69A-A7936FF46717}"/>
                </a:ext>
              </a:extLst>
            </p:cNvPr>
            <p:cNvSpPr/>
            <p:nvPr/>
          </p:nvSpPr>
          <p:spPr>
            <a:xfrm>
              <a:off x="9928885" y="2177109"/>
              <a:ext cx="1846668" cy="690515"/>
            </a:xfrm>
            <a:custGeom>
              <a:avLst/>
              <a:gdLst>
                <a:gd name="connsiteX0" fmla="*/ 1846669 w 1846668"/>
                <a:gd name="connsiteY0" fmla="*/ 1934 h 690515"/>
                <a:gd name="connsiteX1" fmla="*/ 1772250 w 1846668"/>
                <a:gd name="connsiteY1" fmla="*/ 277868 h 690515"/>
                <a:gd name="connsiteX2" fmla="*/ 1505513 w 1846668"/>
                <a:gd name="connsiteY2" fmla="*/ 567181 h 690515"/>
                <a:gd name="connsiteX3" fmla="*/ 1302744 w 1846668"/>
                <a:gd name="connsiteY3" fmla="*/ 690515 h 690515"/>
                <a:gd name="connsiteX4" fmla="*/ 0 w 1846668"/>
                <a:gd name="connsiteY4" fmla="*/ 6951 h 690515"/>
                <a:gd name="connsiteX5" fmla="*/ 1846669 w 1846668"/>
                <a:gd name="connsiteY5" fmla="*/ 1934 h 69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6668" h="690515">
                  <a:moveTo>
                    <a:pt x="1846669" y="1934"/>
                  </a:moveTo>
                  <a:cubicBezTo>
                    <a:pt x="1846669" y="73426"/>
                    <a:pt x="1811132" y="213483"/>
                    <a:pt x="1772250" y="277868"/>
                  </a:cubicBezTo>
                  <a:cubicBezTo>
                    <a:pt x="1704521" y="389914"/>
                    <a:pt x="1610034" y="490672"/>
                    <a:pt x="1505513" y="567181"/>
                  </a:cubicBezTo>
                  <a:cubicBezTo>
                    <a:pt x="1454926" y="604390"/>
                    <a:pt x="1371309" y="660831"/>
                    <a:pt x="1302744" y="690515"/>
                  </a:cubicBezTo>
                  <a:cubicBezTo>
                    <a:pt x="1247139" y="661667"/>
                    <a:pt x="135040" y="76770"/>
                    <a:pt x="0" y="6951"/>
                  </a:cubicBezTo>
                  <a:cubicBezTo>
                    <a:pt x="2508" y="-2665"/>
                    <a:pt x="1789391" y="-156"/>
                    <a:pt x="1846669" y="1934"/>
                  </a:cubicBezTo>
                  <a:close/>
                </a:path>
              </a:pathLst>
            </a:custGeom>
            <a:solidFill>
              <a:schemeClr val="accent4">
                <a:lumMod val="75000"/>
              </a:schemeClr>
            </a:solidFill>
            <a:ln w="4171" cap="flat">
              <a:noFill/>
              <a:prstDash val="solid"/>
              <a:miter/>
            </a:ln>
          </p:spPr>
          <p:txBody>
            <a:bodyPr rtlCol="0" anchor="ctr"/>
            <a:lstStyle/>
            <a:p>
              <a:endParaRPr lang="en-US"/>
            </a:p>
          </p:txBody>
        </p:sp>
        <p:sp>
          <p:nvSpPr>
            <p:cNvPr id="116" name="Freeform: Shape 13">
              <a:extLst>
                <a:ext uri="{FF2B5EF4-FFF2-40B4-BE49-F238E27FC236}">
                  <a16:creationId xmlns:a16="http://schemas.microsoft.com/office/drawing/2014/main" xmlns="" id="{6D281704-82EC-44E8-A9A0-1798306F012C}"/>
                </a:ext>
              </a:extLst>
            </p:cNvPr>
            <p:cNvSpPr/>
            <p:nvPr/>
          </p:nvSpPr>
          <p:spPr>
            <a:xfrm>
              <a:off x="9928124" y="1834544"/>
              <a:ext cx="1847847" cy="349516"/>
            </a:xfrm>
            <a:custGeom>
              <a:avLst/>
              <a:gdLst>
                <a:gd name="connsiteX0" fmla="*/ 1179 w 1847847"/>
                <a:gd name="connsiteY0" fmla="*/ 3345 h 349516"/>
                <a:gd name="connsiteX1" fmla="*/ 1847847 w 1847847"/>
                <a:gd name="connsiteY1" fmla="*/ 0 h 349516"/>
                <a:gd name="connsiteX2" fmla="*/ 1847847 w 1847847"/>
                <a:gd name="connsiteY2" fmla="*/ 345336 h 349516"/>
                <a:gd name="connsiteX3" fmla="*/ 761 w 1847847"/>
                <a:gd name="connsiteY3" fmla="*/ 349517 h 349516"/>
                <a:gd name="connsiteX4" fmla="*/ 1179 w 1847847"/>
                <a:gd name="connsiteY4" fmla="*/ 3345 h 349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7847" h="349516">
                  <a:moveTo>
                    <a:pt x="1179" y="3345"/>
                  </a:moveTo>
                  <a:cubicBezTo>
                    <a:pt x="597364" y="3345"/>
                    <a:pt x="1837395" y="0"/>
                    <a:pt x="1847847" y="0"/>
                  </a:cubicBezTo>
                  <a:cubicBezTo>
                    <a:pt x="1847847" y="114973"/>
                    <a:pt x="1847847" y="230363"/>
                    <a:pt x="1847847" y="345336"/>
                  </a:cubicBezTo>
                  <a:cubicBezTo>
                    <a:pt x="1783462" y="346590"/>
                    <a:pt x="602381" y="349517"/>
                    <a:pt x="761" y="349517"/>
                  </a:cubicBezTo>
                  <a:cubicBezTo>
                    <a:pt x="-1330" y="277607"/>
                    <a:pt x="1597" y="64803"/>
                    <a:pt x="1179" y="3345"/>
                  </a:cubicBezTo>
                  <a:close/>
                </a:path>
              </a:pathLst>
            </a:custGeom>
            <a:solidFill>
              <a:schemeClr val="accent3">
                <a:lumMod val="75000"/>
              </a:schemeClr>
            </a:solidFill>
            <a:ln w="4171" cap="flat">
              <a:noFill/>
              <a:prstDash val="solid"/>
              <a:miter/>
            </a:ln>
          </p:spPr>
          <p:txBody>
            <a:bodyPr rtlCol="0" anchor="ctr"/>
            <a:lstStyle/>
            <a:p>
              <a:endParaRPr lang="en-US"/>
            </a:p>
          </p:txBody>
        </p:sp>
        <p:sp>
          <p:nvSpPr>
            <p:cNvPr id="117" name="Freeform: Shape 14">
              <a:extLst>
                <a:ext uri="{FF2B5EF4-FFF2-40B4-BE49-F238E27FC236}">
                  <a16:creationId xmlns:a16="http://schemas.microsoft.com/office/drawing/2014/main" xmlns="" id="{316C0CD1-0C66-4872-931F-55393C40DEEB}"/>
                </a:ext>
              </a:extLst>
            </p:cNvPr>
            <p:cNvSpPr/>
            <p:nvPr/>
          </p:nvSpPr>
          <p:spPr>
            <a:xfrm>
              <a:off x="9928093" y="766344"/>
              <a:ext cx="1303195" cy="1071544"/>
            </a:xfrm>
            <a:custGeom>
              <a:avLst/>
              <a:gdLst>
                <a:gd name="connsiteX0" fmla="*/ 1209 w 1303195"/>
                <a:gd name="connsiteY0" fmla="*/ 1071544 h 1071544"/>
                <a:gd name="connsiteX1" fmla="*/ 373 w 1303195"/>
                <a:gd name="connsiteY1" fmla="*/ 687745 h 1071544"/>
                <a:gd name="connsiteX2" fmla="*/ 1301027 w 1303195"/>
                <a:gd name="connsiteY2" fmla="*/ 0 h 1071544"/>
                <a:gd name="connsiteX3" fmla="*/ 1301445 w 1303195"/>
                <a:gd name="connsiteY3" fmla="*/ 381291 h 1071544"/>
                <a:gd name="connsiteX4" fmla="*/ 1209 w 1303195"/>
                <a:gd name="connsiteY4" fmla="*/ 1071544 h 1071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95" h="1071544">
                  <a:moveTo>
                    <a:pt x="1209" y="1071544"/>
                  </a:moveTo>
                  <a:cubicBezTo>
                    <a:pt x="-881" y="1004233"/>
                    <a:pt x="373" y="802718"/>
                    <a:pt x="373" y="687745"/>
                  </a:cubicBezTo>
                  <a:cubicBezTo>
                    <a:pt x="33820" y="666005"/>
                    <a:pt x="1298100" y="5435"/>
                    <a:pt x="1301027" y="0"/>
                  </a:cubicBezTo>
                  <a:cubicBezTo>
                    <a:pt x="1301863" y="0"/>
                    <a:pt x="1305207" y="267154"/>
                    <a:pt x="1301445" y="381291"/>
                  </a:cubicBezTo>
                  <a:cubicBezTo>
                    <a:pt x="1114144" y="479122"/>
                    <a:pt x="15006" y="1064019"/>
                    <a:pt x="1209" y="1071544"/>
                  </a:cubicBezTo>
                  <a:close/>
                </a:path>
              </a:pathLst>
            </a:custGeom>
            <a:solidFill>
              <a:schemeClr val="accent2">
                <a:lumMod val="75000"/>
              </a:schemeClr>
            </a:solidFill>
            <a:ln w="4171" cap="flat">
              <a:noFill/>
              <a:prstDash val="solid"/>
              <a:miter/>
            </a:ln>
          </p:spPr>
          <p:txBody>
            <a:bodyPr rtlCol="0" anchor="ctr"/>
            <a:lstStyle/>
            <a:p>
              <a:endParaRPr lang="en-US"/>
            </a:p>
          </p:txBody>
        </p:sp>
        <p:sp>
          <p:nvSpPr>
            <p:cNvPr id="118" name="Freeform: Shape 15">
              <a:extLst>
                <a:ext uri="{FF2B5EF4-FFF2-40B4-BE49-F238E27FC236}">
                  <a16:creationId xmlns:a16="http://schemas.microsoft.com/office/drawing/2014/main" xmlns="" id="{EDE1FE49-2F3A-411E-9C77-5970EFA11456}"/>
                </a:ext>
              </a:extLst>
            </p:cNvPr>
            <p:cNvSpPr/>
            <p:nvPr/>
          </p:nvSpPr>
          <p:spPr>
            <a:xfrm>
              <a:off x="11230859" y="2192840"/>
              <a:ext cx="545111" cy="1581604"/>
            </a:xfrm>
            <a:custGeom>
              <a:avLst/>
              <a:gdLst>
                <a:gd name="connsiteX0" fmla="*/ 769 w 545111"/>
                <a:gd name="connsiteY0" fmla="*/ 674785 h 1581604"/>
                <a:gd name="connsiteX1" fmla="*/ 244511 w 545111"/>
                <a:gd name="connsiteY1" fmla="*/ 519676 h 1581604"/>
                <a:gd name="connsiteX2" fmla="*/ 464422 w 545111"/>
                <a:gd name="connsiteY2" fmla="*/ 272590 h 1581604"/>
                <a:gd name="connsiteX3" fmla="*/ 544276 w 545111"/>
                <a:gd name="connsiteY3" fmla="*/ 0 h 1581604"/>
                <a:gd name="connsiteX4" fmla="*/ 545112 w 545111"/>
                <a:gd name="connsiteY4" fmla="*/ 467834 h 1581604"/>
                <a:gd name="connsiteX5" fmla="*/ 545112 w 545111"/>
                <a:gd name="connsiteY5" fmla="*/ 931487 h 1581604"/>
                <a:gd name="connsiteX6" fmla="*/ 536332 w 545111"/>
                <a:gd name="connsiteY6" fmla="*/ 987092 h 1581604"/>
                <a:gd name="connsiteX7" fmla="*/ 401710 w 545111"/>
                <a:gd name="connsiteY7" fmla="*/ 1268043 h 1581604"/>
                <a:gd name="connsiteX8" fmla="*/ 60555 w 545111"/>
                <a:gd name="connsiteY8" fmla="*/ 1548576 h 1581604"/>
                <a:gd name="connsiteX9" fmla="*/ 769 w 545111"/>
                <a:gd name="connsiteY9" fmla="*/ 1581604 h 1581604"/>
                <a:gd name="connsiteX10" fmla="*/ 769 w 545111"/>
                <a:gd name="connsiteY10" fmla="*/ 674785 h 1581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5111" h="1581604">
                  <a:moveTo>
                    <a:pt x="769" y="674785"/>
                  </a:moveTo>
                  <a:cubicBezTo>
                    <a:pt x="95256" y="627541"/>
                    <a:pt x="158386" y="587405"/>
                    <a:pt x="244511" y="519676"/>
                  </a:cubicBezTo>
                  <a:cubicBezTo>
                    <a:pt x="333980" y="450274"/>
                    <a:pt x="408817" y="354952"/>
                    <a:pt x="464422" y="272590"/>
                  </a:cubicBezTo>
                  <a:cubicBezTo>
                    <a:pt x="506230" y="200679"/>
                    <a:pt x="519191" y="137549"/>
                    <a:pt x="544276" y="0"/>
                  </a:cubicBezTo>
                  <a:cubicBezTo>
                    <a:pt x="544276" y="145493"/>
                    <a:pt x="545112" y="322341"/>
                    <a:pt x="545112" y="467834"/>
                  </a:cubicBezTo>
                  <a:cubicBezTo>
                    <a:pt x="545112" y="622524"/>
                    <a:pt x="545112" y="776796"/>
                    <a:pt x="545112" y="931487"/>
                  </a:cubicBezTo>
                  <a:cubicBezTo>
                    <a:pt x="542185" y="949883"/>
                    <a:pt x="540095" y="968696"/>
                    <a:pt x="536332" y="987092"/>
                  </a:cubicBezTo>
                  <a:cubicBezTo>
                    <a:pt x="516264" y="1092448"/>
                    <a:pt x="468603" y="1185263"/>
                    <a:pt x="401710" y="1268043"/>
                  </a:cubicBezTo>
                  <a:cubicBezTo>
                    <a:pt x="307641" y="1385106"/>
                    <a:pt x="190160" y="1474576"/>
                    <a:pt x="60555" y="1548576"/>
                  </a:cubicBezTo>
                  <a:cubicBezTo>
                    <a:pt x="40905" y="1559864"/>
                    <a:pt x="20837" y="1570734"/>
                    <a:pt x="769" y="1581604"/>
                  </a:cubicBezTo>
                  <a:cubicBezTo>
                    <a:pt x="-1321" y="1445310"/>
                    <a:pt x="1605" y="757147"/>
                    <a:pt x="769" y="674785"/>
                  </a:cubicBezTo>
                  <a:close/>
                </a:path>
              </a:pathLst>
            </a:custGeom>
            <a:solidFill>
              <a:schemeClr val="accent4">
                <a:lumMod val="60000"/>
                <a:lumOff val="40000"/>
              </a:schemeClr>
            </a:solidFill>
            <a:ln w="4171" cap="flat">
              <a:noFill/>
              <a:prstDash val="solid"/>
              <a:miter/>
            </a:ln>
          </p:spPr>
          <p:txBody>
            <a:bodyPr rtlCol="0" anchor="ctr"/>
            <a:lstStyle/>
            <a:p>
              <a:endParaRPr lang="en-US"/>
            </a:p>
          </p:txBody>
        </p:sp>
        <p:sp>
          <p:nvSpPr>
            <p:cNvPr id="119" name="Freeform: Shape 16">
              <a:extLst>
                <a:ext uri="{FF2B5EF4-FFF2-40B4-BE49-F238E27FC236}">
                  <a16:creationId xmlns:a16="http://schemas.microsoft.com/office/drawing/2014/main" xmlns="" id="{39B50475-3926-4FE7-A4AA-CCE59D6BFDC4}"/>
                </a:ext>
              </a:extLst>
            </p:cNvPr>
            <p:cNvSpPr/>
            <p:nvPr/>
          </p:nvSpPr>
          <p:spPr>
            <a:xfrm>
              <a:off x="9916537" y="2179879"/>
              <a:ext cx="1315509" cy="978778"/>
            </a:xfrm>
            <a:custGeom>
              <a:avLst/>
              <a:gdLst>
                <a:gd name="connsiteX0" fmla="*/ 8585 w 1315509"/>
                <a:gd name="connsiteY0" fmla="*/ 0 h 978778"/>
                <a:gd name="connsiteX1" fmla="*/ 1315091 w 1315509"/>
                <a:gd name="connsiteY1" fmla="*/ 687745 h 978778"/>
                <a:gd name="connsiteX2" fmla="*/ 1315509 w 1315509"/>
                <a:gd name="connsiteY2" fmla="*/ 978730 h 978778"/>
                <a:gd name="connsiteX3" fmla="*/ 3568 w 1315509"/>
                <a:gd name="connsiteY3" fmla="*/ 296420 h 978778"/>
                <a:gd name="connsiteX4" fmla="*/ 223 w 1315509"/>
                <a:gd name="connsiteY4" fmla="*/ 278025 h 978778"/>
                <a:gd name="connsiteX5" fmla="*/ 8585 w 1315509"/>
                <a:gd name="connsiteY5" fmla="*/ 0 h 978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15509" h="978778">
                  <a:moveTo>
                    <a:pt x="8585" y="0"/>
                  </a:moveTo>
                  <a:cubicBezTo>
                    <a:pt x="649086" y="342827"/>
                    <a:pt x="1240673" y="649281"/>
                    <a:pt x="1315091" y="687745"/>
                  </a:cubicBezTo>
                  <a:cubicBezTo>
                    <a:pt x="1315091" y="803972"/>
                    <a:pt x="1315509" y="888424"/>
                    <a:pt x="1315509" y="978730"/>
                  </a:cubicBezTo>
                  <a:cubicBezTo>
                    <a:pt x="1306311" y="985419"/>
                    <a:pt x="10675" y="303110"/>
                    <a:pt x="3568" y="296420"/>
                  </a:cubicBezTo>
                  <a:cubicBezTo>
                    <a:pt x="641" y="290567"/>
                    <a:pt x="223" y="284296"/>
                    <a:pt x="223" y="278025"/>
                  </a:cubicBezTo>
                  <a:cubicBezTo>
                    <a:pt x="-195" y="192736"/>
                    <a:pt x="-1031" y="5017"/>
                    <a:pt x="8585" y="0"/>
                  </a:cubicBezTo>
                  <a:close/>
                </a:path>
              </a:pathLst>
            </a:custGeom>
            <a:solidFill>
              <a:schemeClr val="accent4">
                <a:lumMod val="50000"/>
              </a:schemeClr>
            </a:solidFill>
            <a:ln w="4171" cap="flat">
              <a:noFill/>
              <a:prstDash val="solid"/>
              <a:miter/>
            </a:ln>
          </p:spPr>
          <p:txBody>
            <a:bodyPr rtlCol="0" anchor="ctr"/>
            <a:lstStyle/>
            <a:p>
              <a:endParaRPr lang="en-US"/>
            </a:p>
          </p:txBody>
        </p:sp>
        <p:sp>
          <p:nvSpPr>
            <p:cNvPr id="120" name="Freeform: Shape 17">
              <a:extLst>
                <a:ext uri="{FF2B5EF4-FFF2-40B4-BE49-F238E27FC236}">
                  <a16:creationId xmlns:a16="http://schemas.microsoft.com/office/drawing/2014/main" xmlns="" id="{11596F33-39F9-4C6E-86DF-F6200C68DE6D}"/>
                </a:ext>
              </a:extLst>
            </p:cNvPr>
            <p:cNvSpPr/>
            <p:nvPr/>
          </p:nvSpPr>
          <p:spPr>
            <a:xfrm>
              <a:off x="8617779" y="1643062"/>
              <a:ext cx="1314449" cy="1796498"/>
            </a:xfrm>
            <a:custGeom>
              <a:avLst/>
              <a:gdLst>
                <a:gd name="connsiteX0" fmla="*/ 1309015 w 1314449"/>
                <a:gd name="connsiteY0" fmla="*/ 1110426 h 1796498"/>
                <a:gd name="connsiteX1" fmla="*/ 418 w 1314449"/>
                <a:gd name="connsiteY1" fmla="*/ 1796499 h 1796498"/>
                <a:gd name="connsiteX2" fmla="*/ 0 w 1314449"/>
                <a:gd name="connsiteY2" fmla="*/ 687745 h 1796498"/>
                <a:gd name="connsiteX3" fmla="*/ 1314450 w 1314449"/>
                <a:gd name="connsiteY3" fmla="*/ 0 h 1796498"/>
                <a:gd name="connsiteX4" fmla="*/ 1309015 w 1314449"/>
                <a:gd name="connsiteY4" fmla="*/ 1110426 h 1796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4449" h="1796498">
                  <a:moveTo>
                    <a:pt x="1309015" y="1110426"/>
                  </a:moveTo>
                  <a:cubicBezTo>
                    <a:pt x="1135929" y="1202822"/>
                    <a:pt x="188555" y="1696995"/>
                    <a:pt x="418" y="1796499"/>
                  </a:cubicBezTo>
                  <a:cubicBezTo>
                    <a:pt x="418" y="1471231"/>
                    <a:pt x="0" y="732062"/>
                    <a:pt x="0" y="687745"/>
                  </a:cubicBezTo>
                  <a:cubicBezTo>
                    <a:pt x="173504" y="596603"/>
                    <a:pt x="1180246" y="79436"/>
                    <a:pt x="1314450" y="0"/>
                  </a:cubicBezTo>
                  <a:cubicBezTo>
                    <a:pt x="1309433" y="69402"/>
                    <a:pt x="1309015" y="784322"/>
                    <a:pt x="1309015" y="1110426"/>
                  </a:cubicBezTo>
                  <a:close/>
                </a:path>
              </a:pathLst>
            </a:custGeom>
            <a:solidFill>
              <a:schemeClr val="accent2">
                <a:lumMod val="60000"/>
                <a:lumOff val="40000"/>
              </a:schemeClr>
            </a:solidFill>
            <a:ln w="4171" cap="flat">
              <a:noFill/>
              <a:prstDash val="solid"/>
              <a:miter/>
            </a:ln>
          </p:spPr>
          <p:txBody>
            <a:bodyPr rtlCol="0" anchor="ctr"/>
            <a:lstStyle/>
            <a:p>
              <a:endParaRPr lang="en-US"/>
            </a:p>
          </p:txBody>
        </p:sp>
        <p:sp>
          <p:nvSpPr>
            <p:cNvPr id="121" name="Freeform: Shape 18">
              <a:extLst>
                <a:ext uri="{FF2B5EF4-FFF2-40B4-BE49-F238E27FC236}">
                  <a16:creationId xmlns:a16="http://schemas.microsoft.com/office/drawing/2014/main" xmlns="" id="{5B3D8DF8-FD5A-467B-A242-CA01B1614C92}"/>
                </a:ext>
              </a:extLst>
            </p:cNvPr>
            <p:cNvSpPr/>
            <p:nvPr/>
          </p:nvSpPr>
          <p:spPr>
            <a:xfrm>
              <a:off x="8618197" y="2751270"/>
              <a:ext cx="1314129" cy="971957"/>
            </a:xfrm>
            <a:custGeom>
              <a:avLst/>
              <a:gdLst>
                <a:gd name="connsiteX0" fmla="*/ 0 w 1314129"/>
                <a:gd name="connsiteY0" fmla="*/ 688291 h 971957"/>
                <a:gd name="connsiteX1" fmla="*/ 1298981 w 1314129"/>
                <a:gd name="connsiteY1" fmla="*/ 1800 h 971957"/>
                <a:gd name="connsiteX2" fmla="*/ 1314032 w 1314129"/>
                <a:gd name="connsiteY2" fmla="*/ 9325 h 971957"/>
                <a:gd name="connsiteX3" fmla="*/ 1306507 w 1314129"/>
                <a:gd name="connsiteY3" fmla="*/ 971750 h 971957"/>
                <a:gd name="connsiteX4" fmla="*/ 855396 w 1314129"/>
                <a:gd name="connsiteY4" fmla="*/ 941648 h 971957"/>
                <a:gd name="connsiteX5" fmla="*/ 305200 w 1314129"/>
                <a:gd name="connsiteY5" fmla="*/ 825422 h 971957"/>
                <a:gd name="connsiteX6" fmla="*/ 0 w 1314129"/>
                <a:gd name="connsiteY6" fmla="*/ 688291 h 971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129" h="971957">
                  <a:moveTo>
                    <a:pt x="0" y="688291"/>
                  </a:moveTo>
                  <a:cubicBezTo>
                    <a:pt x="128351" y="620561"/>
                    <a:pt x="1294382" y="4308"/>
                    <a:pt x="1298981" y="1800"/>
                  </a:cubicBezTo>
                  <a:cubicBezTo>
                    <a:pt x="1307343" y="-2381"/>
                    <a:pt x="1311942" y="964"/>
                    <a:pt x="1314032" y="9325"/>
                  </a:cubicBezTo>
                  <a:cubicBezTo>
                    <a:pt x="1315286" y="14342"/>
                    <a:pt x="1303998" y="893987"/>
                    <a:pt x="1306507" y="971750"/>
                  </a:cubicBezTo>
                  <a:cubicBezTo>
                    <a:pt x="1271806" y="974259"/>
                    <a:pt x="940685" y="953355"/>
                    <a:pt x="855396" y="941648"/>
                  </a:cubicBezTo>
                  <a:cubicBezTo>
                    <a:pt x="655971" y="914891"/>
                    <a:pt x="532218" y="904021"/>
                    <a:pt x="305200" y="825422"/>
                  </a:cubicBezTo>
                  <a:cubicBezTo>
                    <a:pt x="231618" y="799082"/>
                    <a:pt x="153436" y="767308"/>
                    <a:pt x="0" y="688291"/>
                  </a:cubicBezTo>
                  <a:close/>
                </a:path>
              </a:pathLst>
            </a:custGeom>
            <a:solidFill>
              <a:schemeClr val="accent6">
                <a:lumMod val="75000"/>
              </a:schemeClr>
            </a:solidFill>
            <a:ln w="4171" cap="flat">
              <a:noFill/>
              <a:prstDash val="solid"/>
              <a:miter/>
            </a:ln>
          </p:spPr>
          <p:txBody>
            <a:bodyPr rtlCol="0" anchor="ctr"/>
            <a:lstStyle/>
            <a:p>
              <a:endParaRPr lang="en-US"/>
            </a:p>
          </p:txBody>
        </p:sp>
        <p:sp>
          <p:nvSpPr>
            <p:cNvPr id="122" name="Freeform: Shape 19">
              <a:extLst>
                <a:ext uri="{FF2B5EF4-FFF2-40B4-BE49-F238E27FC236}">
                  <a16:creationId xmlns:a16="http://schemas.microsoft.com/office/drawing/2014/main" xmlns="" id="{846F9E36-10A9-420E-9189-5935F3AA568F}"/>
                </a:ext>
              </a:extLst>
            </p:cNvPr>
            <p:cNvSpPr/>
            <p:nvPr/>
          </p:nvSpPr>
          <p:spPr>
            <a:xfrm>
              <a:off x="8617361" y="288058"/>
              <a:ext cx="1306924" cy="978311"/>
            </a:xfrm>
            <a:custGeom>
              <a:avLst/>
              <a:gdLst>
                <a:gd name="connsiteX0" fmla="*/ 1306925 w 1306924"/>
                <a:gd name="connsiteY0" fmla="*/ 679801 h 978311"/>
                <a:gd name="connsiteX1" fmla="*/ 1306925 w 1306924"/>
                <a:gd name="connsiteY1" fmla="*/ 978312 h 978311"/>
                <a:gd name="connsiteX2" fmla="*/ 0 w 1306924"/>
                <a:gd name="connsiteY2" fmla="*/ 284296 h 978311"/>
                <a:gd name="connsiteX3" fmla="*/ 1672 w 1306924"/>
                <a:gd name="connsiteY3" fmla="*/ 0 h 978311"/>
                <a:gd name="connsiteX4" fmla="*/ 1306925 w 1306924"/>
                <a:gd name="connsiteY4" fmla="*/ 679801 h 978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6924" h="978311">
                  <a:moveTo>
                    <a:pt x="1306925" y="679801"/>
                  </a:moveTo>
                  <a:cubicBezTo>
                    <a:pt x="1306925" y="776378"/>
                    <a:pt x="1306925" y="881317"/>
                    <a:pt x="1306925" y="978312"/>
                  </a:cubicBezTo>
                  <a:cubicBezTo>
                    <a:pt x="1304834" y="977476"/>
                    <a:pt x="90306" y="338646"/>
                    <a:pt x="0" y="284296"/>
                  </a:cubicBezTo>
                  <a:cubicBezTo>
                    <a:pt x="836" y="200679"/>
                    <a:pt x="1254" y="6271"/>
                    <a:pt x="1672" y="0"/>
                  </a:cubicBezTo>
                  <a:cubicBezTo>
                    <a:pt x="33028" y="16723"/>
                    <a:pt x="1258845" y="658897"/>
                    <a:pt x="1306925" y="679801"/>
                  </a:cubicBezTo>
                  <a:close/>
                </a:path>
              </a:pathLst>
            </a:custGeom>
            <a:solidFill>
              <a:schemeClr val="accent1">
                <a:lumMod val="75000"/>
              </a:schemeClr>
            </a:solidFill>
            <a:ln w="4171" cap="flat">
              <a:noFill/>
              <a:prstDash val="solid"/>
              <a:miter/>
            </a:ln>
          </p:spPr>
          <p:txBody>
            <a:bodyPr rtlCol="0" anchor="ctr"/>
            <a:lstStyle/>
            <a:p>
              <a:endParaRPr lang="en-US"/>
            </a:p>
          </p:txBody>
        </p:sp>
        <p:sp>
          <p:nvSpPr>
            <p:cNvPr id="123" name="Freeform: Shape 20">
              <a:extLst>
                <a:ext uri="{FF2B5EF4-FFF2-40B4-BE49-F238E27FC236}">
                  <a16:creationId xmlns:a16="http://schemas.microsoft.com/office/drawing/2014/main" xmlns="" id="{EB5B7706-1E67-420E-9D5D-40A8337A06F3}"/>
                </a:ext>
              </a:extLst>
            </p:cNvPr>
            <p:cNvSpPr/>
            <p:nvPr/>
          </p:nvSpPr>
          <p:spPr>
            <a:xfrm>
              <a:off x="9921748" y="3161899"/>
              <a:ext cx="1310298" cy="897676"/>
            </a:xfrm>
            <a:custGeom>
              <a:avLst/>
              <a:gdLst>
                <a:gd name="connsiteX0" fmla="*/ 3792 w 1310298"/>
                <a:gd name="connsiteY0" fmla="*/ 284351 h 897676"/>
                <a:gd name="connsiteX1" fmla="*/ 156392 w 1310298"/>
                <a:gd name="connsiteY1" fmla="*/ 272644 h 897676"/>
                <a:gd name="connsiteX2" fmla="*/ 364179 w 1310298"/>
                <a:gd name="connsiteY2" fmla="*/ 257175 h 897676"/>
                <a:gd name="connsiteX3" fmla="*/ 649729 w 1310298"/>
                <a:gd name="connsiteY3" fmla="*/ 214113 h 897676"/>
                <a:gd name="connsiteX4" fmla="*/ 1025584 w 1310298"/>
                <a:gd name="connsiteY4" fmla="*/ 112937 h 897676"/>
                <a:gd name="connsiteX5" fmla="*/ 1310298 w 1310298"/>
                <a:gd name="connsiteY5" fmla="*/ 55 h 897676"/>
                <a:gd name="connsiteX6" fmla="*/ 1310298 w 1310298"/>
                <a:gd name="connsiteY6" fmla="*/ 473 h 897676"/>
                <a:gd name="connsiteX7" fmla="*/ 1310298 w 1310298"/>
                <a:gd name="connsiteY7" fmla="*/ 612545 h 897676"/>
                <a:gd name="connsiteX8" fmla="*/ 732509 w 1310298"/>
                <a:gd name="connsiteY8" fmla="*/ 818241 h 897676"/>
                <a:gd name="connsiteX9" fmla="*/ 426473 w 1310298"/>
                <a:gd name="connsiteY9" fmla="*/ 871756 h 897676"/>
                <a:gd name="connsiteX10" fmla="*/ 4210 w 1310298"/>
                <a:gd name="connsiteY10" fmla="*/ 897677 h 897676"/>
                <a:gd name="connsiteX11" fmla="*/ 2956 w 1310298"/>
                <a:gd name="connsiteY11" fmla="*/ 896841 h 897676"/>
                <a:gd name="connsiteX12" fmla="*/ 3792 w 1310298"/>
                <a:gd name="connsiteY12" fmla="*/ 284351 h 897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0298" h="897676">
                  <a:moveTo>
                    <a:pt x="3792" y="284351"/>
                  </a:moveTo>
                  <a:cubicBezTo>
                    <a:pt x="8809" y="276407"/>
                    <a:pt x="112493" y="275153"/>
                    <a:pt x="156392" y="272644"/>
                  </a:cubicBezTo>
                  <a:cubicBezTo>
                    <a:pt x="225793" y="268881"/>
                    <a:pt x="295195" y="264283"/>
                    <a:pt x="364179" y="257175"/>
                  </a:cubicBezTo>
                  <a:cubicBezTo>
                    <a:pt x="459919" y="247141"/>
                    <a:pt x="555242" y="232926"/>
                    <a:pt x="649729" y="214113"/>
                  </a:cubicBezTo>
                  <a:cubicBezTo>
                    <a:pt x="777244" y="188610"/>
                    <a:pt x="903086" y="156417"/>
                    <a:pt x="1025584" y="112937"/>
                  </a:cubicBezTo>
                  <a:cubicBezTo>
                    <a:pt x="1112545" y="81999"/>
                    <a:pt x="1299428" y="-2454"/>
                    <a:pt x="1310298" y="55"/>
                  </a:cubicBezTo>
                  <a:cubicBezTo>
                    <a:pt x="1310298" y="55"/>
                    <a:pt x="1310298" y="473"/>
                    <a:pt x="1310298" y="473"/>
                  </a:cubicBezTo>
                  <a:cubicBezTo>
                    <a:pt x="1310298" y="204497"/>
                    <a:pt x="1310298" y="408521"/>
                    <a:pt x="1310298" y="612545"/>
                  </a:cubicBezTo>
                  <a:cubicBezTo>
                    <a:pt x="1127178" y="708286"/>
                    <a:pt x="933188" y="772252"/>
                    <a:pt x="732509" y="818241"/>
                  </a:cubicBezTo>
                  <a:cubicBezTo>
                    <a:pt x="631333" y="841236"/>
                    <a:pt x="529321" y="858377"/>
                    <a:pt x="426473" y="871756"/>
                  </a:cubicBezTo>
                  <a:cubicBezTo>
                    <a:pt x="357071" y="880536"/>
                    <a:pt x="75284" y="896841"/>
                    <a:pt x="4210" y="897677"/>
                  </a:cubicBezTo>
                  <a:cubicBezTo>
                    <a:pt x="4210" y="897677"/>
                    <a:pt x="2956" y="896841"/>
                    <a:pt x="2956" y="896841"/>
                  </a:cubicBezTo>
                  <a:cubicBezTo>
                    <a:pt x="-4152" y="890988"/>
                    <a:pt x="3792" y="296475"/>
                    <a:pt x="3792" y="284351"/>
                  </a:cubicBezTo>
                  <a:close/>
                </a:path>
              </a:pathLst>
            </a:custGeom>
            <a:solidFill>
              <a:schemeClr val="accent5">
                <a:lumMod val="50000"/>
              </a:schemeClr>
            </a:solidFill>
            <a:ln w="4171" cap="flat">
              <a:noFill/>
              <a:prstDash val="solid"/>
              <a:miter/>
            </a:ln>
          </p:spPr>
          <p:txBody>
            <a:bodyPr rtlCol="0" anchor="ctr"/>
            <a:lstStyle/>
            <a:p>
              <a:endParaRPr lang="en-US"/>
            </a:p>
          </p:txBody>
        </p:sp>
        <p:sp>
          <p:nvSpPr>
            <p:cNvPr id="124" name="Freeform: Shape 21">
              <a:extLst>
                <a:ext uri="{FF2B5EF4-FFF2-40B4-BE49-F238E27FC236}">
                  <a16:creationId xmlns:a16="http://schemas.microsoft.com/office/drawing/2014/main" xmlns="" id="{A788ACA1-B49B-4895-A783-A3152C4AE6B0}"/>
                </a:ext>
              </a:extLst>
            </p:cNvPr>
            <p:cNvSpPr/>
            <p:nvPr/>
          </p:nvSpPr>
          <p:spPr>
            <a:xfrm>
              <a:off x="8617301" y="3439561"/>
              <a:ext cx="1307403" cy="619083"/>
            </a:xfrm>
            <a:custGeom>
              <a:avLst/>
              <a:gdLst>
                <a:gd name="connsiteX0" fmla="*/ 1306985 w 1307403"/>
                <a:gd name="connsiteY0" fmla="*/ 283878 h 619083"/>
                <a:gd name="connsiteX1" fmla="*/ 1307403 w 1307403"/>
                <a:gd name="connsiteY1" fmla="*/ 618761 h 619083"/>
                <a:gd name="connsiteX2" fmla="*/ 1025616 w 1307403"/>
                <a:gd name="connsiteY2" fmla="*/ 607891 h 619083"/>
                <a:gd name="connsiteX3" fmla="*/ 482109 w 1307403"/>
                <a:gd name="connsiteY3" fmla="*/ 516749 h 619083"/>
                <a:gd name="connsiteX4" fmla="*/ 3823 w 1307403"/>
                <a:gd name="connsiteY4" fmla="*/ 335302 h 619083"/>
                <a:gd name="connsiteX5" fmla="*/ 479 w 1307403"/>
                <a:gd name="connsiteY5" fmla="*/ 0 h 619083"/>
                <a:gd name="connsiteX6" fmla="*/ 699094 w 1307403"/>
                <a:gd name="connsiteY6" fmla="*/ 229945 h 619083"/>
                <a:gd name="connsiteX7" fmla="*/ 1306985 w 1307403"/>
                <a:gd name="connsiteY7" fmla="*/ 283878 h 6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7403" h="619083">
                  <a:moveTo>
                    <a:pt x="1306985" y="283878"/>
                  </a:moveTo>
                  <a:cubicBezTo>
                    <a:pt x="1306985" y="395506"/>
                    <a:pt x="1306985" y="507134"/>
                    <a:pt x="1307403" y="618761"/>
                  </a:cubicBezTo>
                  <a:cubicBezTo>
                    <a:pt x="1213335" y="620434"/>
                    <a:pt x="1119266" y="615417"/>
                    <a:pt x="1025616" y="607891"/>
                  </a:cubicBezTo>
                  <a:cubicBezTo>
                    <a:pt x="841660" y="592840"/>
                    <a:pt x="660212" y="563575"/>
                    <a:pt x="482109" y="516749"/>
                  </a:cubicBezTo>
                  <a:cubicBezTo>
                    <a:pt x="322402" y="474523"/>
                    <a:pt x="9258" y="338228"/>
                    <a:pt x="3823" y="335302"/>
                  </a:cubicBezTo>
                  <a:cubicBezTo>
                    <a:pt x="3823" y="232036"/>
                    <a:pt x="-1612" y="23412"/>
                    <a:pt x="479" y="0"/>
                  </a:cubicBezTo>
                  <a:cubicBezTo>
                    <a:pt x="344142" y="176012"/>
                    <a:pt x="464968" y="186883"/>
                    <a:pt x="699094" y="229945"/>
                  </a:cubicBezTo>
                  <a:cubicBezTo>
                    <a:pt x="781874" y="244578"/>
                    <a:pt x="1237583" y="284296"/>
                    <a:pt x="1306985" y="283878"/>
                  </a:cubicBezTo>
                  <a:close/>
                </a:path>
              </a:pathLst>
            </a:custGeom>
            <a:solidFill>
              <a:schemeClr val="accent6">
                <a:lumMod val="50000"/>
              </a:schemeClr>
            </a:solidFill>
            <a:ln w="4171" cap="flat">
              <a:noFill/>
              <a:prstDash val="solid"/>
              <a:miter/>
            </a:ln>
          </p:spPr>
          <p:txBody>
            <a:bodyPr rtlCol="0" anchor="ctr"/>
            <a:lstStyle/>
            <a:p>
              <a:endParaRPr lang="en-US"/>
            </a:p>
          </p:txBody>
        </p:sp>
        <p:sp>
          <p:nvSpPr>
            <p:cNvPr id="125" name="Freeform: Shape 22">
              <a:extLst>
                <a:ext uri="{FF2B5EF4-FFF2-40B4-BE49-F238E27FC236}">
                  <a16:creationId xmlns:a16="http://schemas.microsoft.com/office/drawing/2014/main" xmlns="" id="{0B75AFE5-BE84-4FAC-AF75-4FD35B8F4C75}"/>
                </a:ext>
              </a:extLst>
            </p:cNvPr>
            <p:cNvSpPr/>
            <p:nvPr/>
          </p:nvSpPr>
          <p:spPr>
            <a:xfrm>
              <a:off x="9925243" y="2477554"/>
              <a:ext cx="1306803" cy="968696"/>
            </a:xfrm>
            <a:custGeom>
              <a:avLst/>
              <a:gdLst>
                <a:gd name="connsiteX0" fmla="*/ 1306803 w 1306803"/>
                <a:gd name="connsiteY0" fmla="*/ 684400 h 968696"/>
                <a:gd name="connsiteX1" fmla="*/ 680516 w 1306803"/>
                <a:gd name="connsiteY1" fmla="*/ 900549 h 968696"/>
                <a:gd name="connsiteX2" fmla="*/ 327655 w 1306803"/>
                <a:gd name="connsiteY2" fmla="*/ 953645 h 968696"/>
                <a:gd name="connsiteX3" fmla="*/ 296 w 1306803"/>
                <a:gd name="connsiteY3" fmla="*/ 968696 h 968696"/>
                <a:gd name="connsiteX4" fmla="*/ 3223 w 1306803"/>
                <a:gd name="connsiteY4" fmla="*/ 0 h 968696"/>
                <a:gd name="connsiteX5" fmla="*/ 1270012 w 1306803"/>
                <a:gd name="connsiteY5" fmla="*/ 663078 h 968696"/>
                <a:gd name="connsiteX6" fmla="*/ 1306385 w 1306803"/>
                <a:gd name="connsiteY6" fmla="*/ 681474 h 968696"/>
                <a:gd name="connsiteX7" fmla="*/ 1306803 w 1306803"/>
                <a:gd name="connsiteY7" fmla="*/ 684400 h 968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6803" h="968696">
                  <a:moveTo>
                    <a:pt x="1306803" y="684400"/>
                  </a:moveTo>
                  <a:cubicBezTo>
                    <a:pt x="1108632" y="787249"/>
                    <a:pt x="898337" y="854978"/>
                    <a:pt x="680516" y="900549"/>
                  </a:cubicBezTo>
                  <a:cubicBezTo>
                    <a:pt x="563871" y="924798"/>
                    <a:pt x="446390" y="942357"/>
                    <a:pt x="327655" y="953645"/>
                  </a:cubicBezTo>
                  <a:cubicBezTo>
                    <a:pt x="267869" y="959498"/>
                    <a:pt x="49212" y="967442"/>
                    <a:pt x="296" y="968696"/>
                  </a:cubicBezTo>
                  <a:cubicBezTo>
                    <a:pt x="296" y="955736"/>
                    <a:pt x="-1376" y="7107"/>
                    <a:pt x="3223" y="0"/>
                  </a:cubicBezTo>
                  <a:cubicBezTo>
                    <a:pt x="49212" y="19650"/>
                    <a:pt x="1159220" y="604965"/>
                    <a:pt x="1270012" y="663078"/>
                  </a:cubicBezTo>
                  <a:cubicBezTo>
                    <a:pt x="1282136" y="669350"/>
                    <a:pt x="1292588" y="678547"/>
                    <a:pt x="1306385" y="681474"/>
                  </a:cubicBezTo>
                  <a:cubicBezTo>
                    <a:pt x="1306803" y="682310"/>
                    <a:pt x="1306803" y="683146"/>
                    <a:pt x="1306803" y="684400"/>
                  </a:cubicBezTo>
                  <a:close/>
                </a:path>
              </a:pathLst>
            </a:custGeom>
            <a:solidFill>
              <a:schemeClr val="accent5">
                <a:lumMod val="75000"/>
              </a:schemeClr>
            </a:solidFill>
            <a:ln w="4171" cap="flat">
              <a:noFill/>
              <a:prstDash val="solid"/>
              <a:miter/>
            </a:ln>
          </p:spPr>
          <p:txBody>
            <a:bodyPr rtlCol="0" anchor="ctr"/>
            <a:lstStyle/>
            <a:p>
              <a:endParaRPr lang="en-US"/>
            </a:p>
          </p:txBody>
        </p:sp>
        <p:sp>
          <p:nvSpPr>
            <p:cNvPr id="126" name="Freeform: Shape 23">
              <a:extLst>
                <a:ext uri="{FF2B5EF4-FFF2-40B4-BE49-F238E27FC236}">
                  <a16:creationId xmlns:a16="http://schemas.microsoft.com/office/drawing/2014/main" xmlns="" id="{57628ADC-A427-43D0-9613-ABA202B278BD}"/>
                </a:ext>
              </a:extLst>
            </p:cNvPr>
            <p:cNvSpPr/>
            <p:nvPr/>
          </p:nvSpPr>
          <p:spPr>
            <a:xfrm>
              <a:off x="8073855" y="1636586"/>
              <a:ext cx="1858374" cy="693881"/>
            </a:xfrm>
            <a:custGeom>
              <a:avLst/>
              <a:gdLst>
                <a:gd name="connsiteX0" fmla="*/ 543925 w 1858374"/>
                <a:gd name="connsiteY0" fmla="*/ 693803 h 693881"/>
                <a:gd name="connsiteX1" fmla="*/ 181866 w 1858374"/>
                <a:gd name="connsiteY1" fmla="*/ 425394 h 693881"/>
                <a:gd name="connsiteX2" fmla="*/ 10870 w 1858374"/>
                <a:gd name="connsiteY2" fmla="*/ 106815 h 693881"/>
                <a:gd name="connsiteX3" fmla="*/ 0 w 1858374"/>
                <a:gd name="connsiteY3" fmla="*/ 6057 h 693881"/>
                <a:gd name="connsiteX4" fmla="*/ 1858375 w 1858374"/>
                <a:gd name="connsiteY4" fmla="*/ 6057 h 693881"/>
                <a:gd name="connsiteX5" fmla="*/ 543925 w 1858374"/>
                <a:gd name="connsiteY5" fmla="*/ 693803 h 693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8374" h="693881">
                  <a:moveTo>
                    <a:pt x="543925" y="693803"/>
                  </a:moveTo>
                  <a:cubicBezTo>
                    <a:pt x="409302" y="623147"/>
                    <a:pt x="285132" y="537858"/>
                    <a:pt x="181866" y="425394"/>
                  </a:cubicBezTo>
                  <a:cubicBezTo>
                    <a:pt x="101176" y="337597"/>
                    <a:pt x="37627" y="224296"/>
                    <a:pt x="10870" y="106815"/>
                  </a:cubicBezTo>
                  <a:cubicBezTo>
                    <a:pt x="5017" y="80476"/>
                    <a:pt x="0" y="32397"/>
                    <a:pt x="0" y="6057"/>
                  </a:cubicBezTo>
                  <a:cubicBezTo>
                    <a:pt x="4599" y="204"/>
                    <a:pt x="1771832" y="-3976"/>
                    <a:pt x="1858375" y="6057"/>
                  </a:cubicBezTo>
                  <a:cubicBezTo>
                    <a:pt x="1799425" y="39086"/>
                    <a:pt x="556467" y="702164"/>
                    <a:pt x="543925" y="693803"/>
                  </a:cubicBezTo>
                  <a:close/>
                </a:path>
              </a:pathLst>
            </a:custGeom>
            <a:solidFill>
              <a:schemeClr val="accent2"/>
            </a:solidFill>
            <a:ln w="4171" cap="flat">
              <a:noFill/>
              <a:prstDash val="solid"/>
              <a:miter/>
            </a:ln>
          </p:spPr>
          <p:txBody>
            <a:bodyPr rtlCol="0" anchor="ctr"/>
            <a:lstStyle/>
            <a:p>
              <a:endParaRPr lang="en-US"/>
            </a:p>
          </p:txBody>
        </p:sp>
      </p:grpSp>
    </p:spTree>
    <p:extLst>
      <p:ext uri="{BB962C8B-B14F-4D97-AF65-F5344CB8AC3E}">
        <p14:creationId xmlns:p14="http://schemas.microsoft.com/office/powerpoint/2010/main" val="3979649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nodeType="withEffect">
                                  <p:stCondLst>
                                    <p:cond delay="0"/>
                                  </p:stCondLst>
                                  <p:childTnLst>
                                    <p:set>
                                      <p:cBhvr>
                                        <p:cTn id="17" dur="1" fill="hold">
                                          <p:stCondLst>
                                            <p:cond delay="0"/>
                                          </p:stCondLst>
                                        </p:cTn>
                                        <p:tgtEl>
                                          <p:spTgt spid="108"/>
                                        </p:tgtEl>
                                        <p:attrNameLst>
                                          <p:attrName>style.visibility</p:attrName>
                                        </p:attrNameLst>
                                      </p:cBhvr>
                                      <p:to>
                                        <p:strVal val="visible"/>
                                      </p:to>
                                    </p:set>
                                    <p:animEffect transition="in" filter="barn(inVertical)">
                                      <p:cBhvr>
                                        <p:cTn id="18" dur="500"/>
                                        <p:tgtEl>
                                          <p:spTgt spid="108"/>
                                        </p:tgtEl>
                                      </p:cBhvr>
                                    </p:animEffect>
                                  </p:childTnLst>
                                </p:cTn>
                              </p:par>
                              <p:par>
                                <p:cTn id="19" presetID="16" presetClass="entr" presetSubtype="21" fill="hold" nodeType="with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barn(inVertical)">
                                      <p:cBhvr>
                                        <p:cTn id="21" dur="500"/>
                                        <p:tgtEl>
                                          <p:spTgt spid="51"/>
                                        </p:tgtEl>
                                      </p:cBhvr>
                                    </p:animEffect>
                                  </p:childTnLst>
                                </p:cTn>
                              </p:par>
                              <p:par>
                                <p:cTn id="22" presetID="16" presetClass="entr" presetSubtype="21" fill="hold" nodeType="withEffect">
                                  <p:stCondLst>
                                    <p:cond delay="0"/>
                                  </p:stCondLst>
                                  <p:childTnLst>
                                    <p:set>
                                      <p:cBhvr>
                                        <p:cTn id="23" dur="1" fill="hold">
                                          <p:stCondLst>
                                            <p:cond delay="0"/>
                                          </p:stCondLst>
                                        </p:cTn>
                                        <p:tgtEl>
                                          <p:spTgt spid="89"/>
                                        </p:tgtEl>
                                        <p:attrNameLst>
                                          <p:attrName>style.visibility</p:attrName>
                                        </p:attrNameLst>
                                      </p:cBhvr>
                                      <p:to>
                                        <p:strVal val="visible"/>
                                      </p:to>
                                    </p:set>
                                    <p:animEffect transition="in" filter="barn(inVertical)">
                                      <p:cBhvr>
                                        <p:cTn id="24" dur="500"/>
                                        <p:tgtEl>
                                          <p:spTgt spid="8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down)">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wipe(down)">
                                      <p:cBhvr>
                                        <p:cTn id="34" dur="500"/>
                                        <p:tgtEl>
                                          <p:spTgt spid="4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down)">
                                      <p:cBhvr>
                                        <p:cTn id="3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5" grpId="0" animBg="1"/>
      <p:bldP spid="49" grpId="0" animBg="1"/>
      <p:bldP spid="5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Parallelogram 30">
            <a:extLst>
              <a:ext uri="{FF2B5EF4-FFF2-40B4-BE49-F238E27FC236}">
                <a16:creationId xmlns:a16="http://schemas.microsoft.com/office/drawing/2014/main" xmlns="" id="{A1EB46DC-A7D2-4604-8777-F63F78B6DFA6}"/>
              </a:ext>
            </a:extLst>
          </p:cNvPr>
          <p:cNvSpPr/>
          <p:nvPr/>
        </p:nvSpPr>
        <p:spPr>
          <a:xfrm flipH="1">
            <a:off x="6752465" y="4063330"/>
            <a:ext cx="415501" cy="416529"/>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2" name="Freeform: Shape 9">
            <a:extLst>
              <a:ext uri="{FF2B5EF4-FFF2-40B4-BE49-F238E27FC236}">
                <a16:creationId xmlns:a16="http://schemas.microsoft.com/office/drawing/2014/main" xmlns="" id="{2B5BDEA2-5937-4097-9A57-336EE5E541BB}"/>
              </a:ext>
            </a:extLst>
          </p:cNvPr>
          <p:cNvSpPr/>
          <p:nvPr/>
        </p:nvSpPr>
        <p:spPr>
          <a:xfrm flipV="1">
            <a:off x="-1161316" y="-2"/>
            <a:ext cx="13353316" cy="2086709"/>
          </a:xfrm>
          <a:custGeom>
            <a:avLst/>
            <a:gdLst>
              <a:gd name="connsiteX0" fmla="*/ 7971277 w 12294504"/>
              <a:gd name="connsiteY0" fmla="*/ 36 h 2256577"/>
              <a:gd name="connsiteX1" fmla="*/ 12017617 w 12294504"/>
              <a:gd name="connsiteY1" fmla="*/ 537122 h 2256577"/>
              <a:gd name="connsiteX2" fmla="*/ 12294504 w 12294504"/>
              <a:gd name="connsiteY2" fmla="*/ 617617 h 2256577"/>
              <a:gd name="connsiteX3" fmla="*/ 12294504 w 12294504"/>
              <a:gd name="connsiteY3" fmla="*/ 2256577 h 2256577"/>
              <a:gd name="connsiteX4" fmla="*/ 0 w 12294504"/>
              <a:gd name="connsiteY4" fmla="*/ 2256577 h 2256577"/>
              <a:gd name="connsiteX5" fmla="*/ 128960 w 12294504"/>
              <a:gd name="connsiteY5" fmla="*/ 2175315 h 2256577"/>
              <a:gd name="connsiteX6" fmla="*/ 6572316 w 12294504"/>
              <a:gd name="connsiteY6" fmla="*/ 66838 h 2256577"/>
              <a:gd name="connsiteX7" fmla="*/ 7971277 w 12294504"/>
              <a:gd name="connsiteY7" fmla="*/ 36 h 2256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94504" h="2256577">
                <a:moveTo>
                  <a:pt x="7971277" y="36"/>
                </a:moveTo>
                <a:cubicBezTo>
                  <a:pt x="9360944" y="-3013"/>
                  <a:pt x="10719477" y="182904"/>
                  <a:pt x="12017617" y="537122"/>
                </a:cubicBezTo>
                <a:lnTo>
                  <a:pt x="12294504" y="617617"/>
                </a:lnTo>
                <a:lnTo>
                  <a:pt x="12294504" y="2256577"/>
                </a:lnTo>
                <a:lnTo>
                  <a:pt x="0" y="2256577"/>
                </a:lnTo>
                <a:lnTo>
                  <a:pt x="128960" y="2175315"/>
                </a:lnTo>
                <a:cubicBezTo>
                  <a:pt x="2040772" y="1028220"/>
                  <a:pt x="4227026" y="285705"/>
                  <a:pt x="6572316" y="66838"/>
                </a:cubicBezTo>
                <a:cubicBezTo>
                  <a:pt x="7041374" y="23065"/>
                  <a:pt x="7508055" y="1053"/>
                  <a:pt x="7971277" y="36"/>
                </a:cubicBezTo>
                <a:close/>
              </a:path>
            </a:pathLst>
          </a:custGeom>
          <a:solidFill>
            <a:schemeClr val="accent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522581" y="101691"/>
            <a:ext cx="7779694" cy="739754"/>
          </a:xfrm>
          <a:prstGeom prst="rect">
            <a:avLst/>
          </a:prstGeom>
        </p:spPr>
        <p:txBody>
          <a:bodyPr wrap="none">
            <a:spAutoFit/>
          </a:bodyPr>
          <a:lstStyle/>
          <a:p>
            <a:pPr>
              <a:lnSpc>
                <a:spcPct val="150000"/>
              </a:lnSpc>
            </a:pPr>
            <a:r>
              <a:rPr lang="en-US" sz="3200" b="1">
                <a:solidFill>
                  <a:schemeClr val="bg1"/>
                </a:solidFill>
              </a:rPr>
              <a:t>1. Tác hại và nguy cơ khi dùng Internet</a:t>
            </a:r>
            <a:endParaRPr lang="en-US" sz="3200">
              <a:solidFill>
                <a:schemeClr val="bg1"/>
              </a:solidFill>
            </a:endParaRPr>
          </a:p>
        </p:txBody>
      </p:sp>
      <p:sp>
        <p:nvSpPr>
          <p:cNvPr id="25" name="Cloud Callout 24"/>
          <p:cNvSpPr/>
          <p:nvPr/>
        </p:nvSpPr>
        <p:spPr>
          <a:xfrm>
            <a:off x="211015" y="1043352"/>
            <a:ext cx="5146432" cy="3012831"/>
          </a:xfrm>
          <a:prstGeom prst="cloudCallou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nl-NL" sz="2200" smtClean="0">
                <a:solidFill>
                  <a:srgbClr val="002060"/>
                </a:solidFill>
              </a:rPr>
              <a:t>1. Bạn </a:t>
            </a:r>
            <a:r>
              <a:rPr lang="nl-NL" sz="2200">
                <a:solidFill>
                  <a:srgbClr val="002060"/>
                </a:solidFill>
              </a:rPr>
              <a:t>Minh đã gặp phải rắc rối gì?</a:t>
            </a:r>
            <a:endParaRPr lang="en-US" sz="2200">
              <a:solidFill>
                <a:srgbClr val="002060"/>
              </a:solidFill>
            </a:endParaRPr>
          </a:p>
          <a:p>
            <a:pPr algn="ctr">
              <a:lnSpc>
                <a:spcPct val="150000"/>
              </a:lnSpc>
            </a:pPr>
            <a:r>
              <a:rPr lang="nl-NL" sz="2200" smtClean="0">
                <a:solidFill>
                  <a:srgbClr val="002060"/>
                </a:solidFill>
              </a:rPr>
              <a:t>2. Tác </a:t>
            </a:r>
            <a:r>
              <a:rPr lang="nl-NL" sz="2200">
                <a:solidFill>
                  <a:srgbClr val="002060"/>
                </a:solidFill>
              </a:rPr>
              <a:t>hại và nguy cơ khi dùng Internet?</a:t>
            </a:r>
            <a:endParaRPr lang="en-US" sz="2200">
              <a:solidFill>
                <a:srgbClr val="002060"/>
              </a:solidFill>
            </a:endParaRPr>
          </a:p>
        </p:txBody>
      </p:sp>
      <p:sp>
        <p:nvSpPr>
          <p:cNvPr id="26" name="Rectangle 25"/>
          <p:cNvSpPr/>
          <p:nvPr/>
        </p:nvSpPr>
        <p:spPr>
          <a:xfrm>
            <a:off x="522581" y="2322952"/>
            <a:ext cx="8534400" cy="3671005"/>
          </a:xfrm>
          <a:prstGeom prst="rect">
            <a:avLst/>
          </a:prstGeom>
        </p:spPr>
        <p:txBody>
          <a:bodyPr wrap="square">
            <a:spAutoFit/>
          </a:bodyPr>
          <a:lstStyle/>
          <a:p>
            <a:pPr marL="457200" indent="-457200" algn="just">
              <a:lnSpc>
                <a:spcPct val="200000"/>
              </a:lnSpc>
              <a:spcAft>
                <a:spcPts val="0"/>
              </a:spcAft>
              <a:buFont typeface="Wingdings" pitchFamily="2" charset="2"/>
              <a:buChar char="Ø"/>
            </a:pPr>
            <a:r>
              <a:rPr lang="en-US" sz="2400" smtClean="0">
                <a:solidFill>
                  <a:schemeClr val="accent5">
                    <a:lumMod val="50000"/>
                  </a:schemeClr>
                </a:solidFill>
                <a:latin typeface="+mj-lt"/>
                <a:ea typeface="Times New Roman" panose="02020603050405020304" pitchFamily="18" charset="0"/>
                <a:cs typeface="Times New Roman" panose="02020603050405020304" pitchFamily="18" charset="0"/>
              </a:rPr>
              <a:t>Thông </a:t>
            </a:r>
            <a:r>
              <a:rPr lang="en-US" sz="2400">
                <a:solidFill>
                  <a:schemeClr val="accent5">
                    <a:lumMod val="50000"/>
                  </a:schemeClr>
                </a:solidFill>
                <a:latin typeface="+mj-lt"/>
                <a:ea typeface="Times New Roman" panose="02020603050405020304" pitchFamily="18" charset="0"/>
                <a:cs typeface="Times New Roman" panose="02020603050405020304" pitchFamily="18" charset="0"/>
              </a:rPr>
              <a:t>tin ca nhân bị đánh cắp.</a:t>
            </a:r>
          </a:p>
          <a:p>
            <a:pPr marL="457200" indent="-457200" algn="just">
              <a:lnSpc>
                <a:spcPct val="200000"/>
              </a:lnSpc>
              <a:spcAft>
                <a:spcPts val="0"/>
              </a:spcAft>
              <a:buFont typeface="Wingdings" pitchFamily="2" charset="2"/>
              <a:buChar char="Ø"/>
            </a:pPr>
            <a:r>
              <a:rPr lang="en-US" sz="2400" smtClean="0">
                <a:solidFill>
                  <a:schemeClr val="accent5">
                    <a:lumMod val="50000"/>
                  </a:schemeClr>
                </a:solidFill>
                <a:latin typeface="+mj-lt"/>
                <a:ea typeface="Times New Roman" panose="02020603050405020304" pitchFamily="18" charset="0"/>
                <a:cs typeface="Times New Roman" panose="02020603050405020304" pitchFamily="18" charset="0"/>
              </a:rPr>
              <a:t>Máy </a:t>
            </a:r>
            <a:r>
              <a:rPr lang="en-US" sz="2400">
                <a:solidFill>
                  <a:schemeClr val="accent5">
                    <a:lumMod val="50000"/>
                  </a:schemeClr>
                </a:solidFill>
                <a:latin typeface="+mj-lt"/>
                <a:ea typeface="Times New Roman" panose="02020603050405020304" pitchFamily="18" charset="0"/>
                <a:cs typeface="Times New Roman" panose="02020603050405020304" pitchFamily="18" charset="0"/>
              </a:rPr>
              <a:t>tính bị nhiễm virus hay mã độc.</a:t>
            </a:r>
          </a:p>
          <a:p>
            <a:pPr marL="457200" indent="-457200" algn="just">
              <a:lnSpc>
                <a:spcPct val="200000"/>
              </a:lnSpc>
              <a:spcAft>
                <a:spcPts val="0"/>
              </a:spcAft>
              <a:buFont typeface="Wingdings" pitchFamily="2" charset="2"/>
              <a:buChar char="Ø"/>
            </a:pPr>
            <a:r>
              <a:rPr lang="en-US" sz="2400" smtClean="0">
                <a:solidFill>
                  <a:schemeClr val="accent5">
                    <a:lumMod val="50000"/>
                  </a:schemeClr>
                </a:solidFill>
                <a:latin typeface="+mj-lt"/>
                <a:ea typeface="Times New Roman" panose="02020603050405020304" pitchFamily="18" charset="0"/>
                <a:cs typeface="Times New Roman" panose="02020603050405020304" pitchFamily="18" charset="0"/>
              </a:rPr>
              <a:t>Bị </a:t>
            </a:r>
            <a:r>
              <a:rPr lang="en-US" sz="2400">
                <a:solidFill>
                  <a:schemeClr val="accent5">
                    <a:lumMod val="50000"/>
                  </a:schemeClr>
                </a:solidFill>
                <a:latin typeface="+mj-lt"/>
                <a:ea typeface="Times New Roman" panose="02020603050405020304" pitchFamily="18" charset="0"/>
                <a:cs typeface="Times New Roman" panose="02020603050405020304" pitchFamily="18" charset="0"/>
              </a:rPr>
              <a:t>lừa đảo dụ dỗ, đe doạ, bắt nạt </a:t>
            </a:r>
            <a:r>
              <a:rPr lang="en-US" sz="2400">
                <a:solidFill>
                  <a:schemeClr val="accent5">
                    <a:lumMod val="50000"/>
                  </a:schemeClr>
                </a:solidFill>
                <a:latin typeface="+mj-lt"/>
                <a:ea typeface="Times New Roman" panose="02020603050405020304" pitchFamily="18" charset="0"/>
                <a:cs typeface="Times New Roman" panose="02020603050405020304" pitchFamily="18" charset="0"/>
              </a:rPr>
              <a:t>trên </a:t>
            </a:r>
            <a:r>
              <a:rPr lang="en-US" sz="2400" smtClean="0">
                <a:solidFill>
                  <a:schemeClr val="accent5">
                    <a:lumMod val="50000"/>
                  </a:schemeClr>
                </a:solidFill>
                <a:latin typeface="+mj-lt"/>
                <a:ea typeface="Times New Roman" panose="02020603050405020304" pitchFamily="18" charset="0"/>
                <a:cs typeface="Times New Roman" panose="02020603050405020304" pitchFamily="18" charset="0"/>
              </a:rPr>
              <a:t>mạng</a:t>
            </a:r>
            <a:endParaRPr lang="en-US" sz="2400">
              <a:solidFill>
                <a:schemeClr val="accent5">
                  <a:lumMod val="50000"/>
                </a:schemeClr>
              </a:solidFill>
              <a:latin typeface="+mj-lt"/>
              <a:ea typeface="Times New Roman" panose="02020603050405020304" pitchFamily="18" charset="0"/>
              <a:cs typeface="Times New Roman" panose="02020603050405020304" pitchFamily="18" charset="0"/>
            </a:endParaRPr>
          </a:p>
          <a:p>
            <a:pPr marL="457200" indent="-457200" algn="just">
              <a:lnSpc>
                <a:spcPct val="200000"/>
              </a:lnSpc>
              <a:spcAft>
                <a:spcPts val="0"/>
              </a:spcAft>
              <a:buFont typeface="Wingdings" pitchFamily="2" charset="2"/>
              <a:buChar char="Ø"/>
            </a:pPr>
            <a:r>
              <a:rPr lang="en-US" sz="2400" smtClean="0">
                <a:solidFill>
                  <a:schemeClr val="accent5">
                    <a:lumMod val="50000"/>
                  </a:schemeClr>
                </a:solidFill>
                <a:latin typeface="+mj-lt"/>
                <a:ea typeface="Times New Roman" panose="02020603050405020304" pitchFamily="18" charset="0"/>
                <a:cs typeface="Times New Roman" panose="02020603050405020304" pitchFamily="18" charset="0"/>
              </a:rPr>
              <a:t>Tiếp </a:t>
            </a:r>
            <a:r>
              <a:rPr lang="en-US" sz="2400">
                <a:solidFill>
                  <a:schemeClr val="accent5">
                    <a:lumMod val="50000"/>
                  </a:schemeClr>
                </a:solidFill>
                <a:latin typeface="+mj-lt"/>
                <a:ea typeface="Times New Roman" panose="02020603050405020304" pitchFamily="18" charset="0"/>
                <a:cs typeface="Times New Roman" panose="02020603050405020304" pitchFamily="18" charset="0"/>
              </a:rPr>
              <a:t>nhân thông tin không chính xác.</a:t>
            </a:r>
          </a:p>
          <a:p>
            <a:pPr marL="457200" indent="-457200" algn="just">
              <a:lnSpc>
                <a:spcPct val="200000"/>
              </a:lnSpc>
              <a:spcAft>
                <a:spcPts val="0"/>
              </a:spcAft>
              <a:buFont typeface="Wingdings" pitchFamily="2" charset="2"/>
              <a:buChar char="Ø"/>
            </a:pPr>
            <a:r>
              <a:rPr lang="en-US" sz="2400" smtClean="0">
                <a:solidFill>
                  <a:schemeClr val="accent5">
                    <a:lumMod val="50000"/>
                  </a:schemeClr>
                </a:solidFill>
                <a:latin typeface="+mj-lt"/>
                <a:ea typeface="Times New Roman" panose="02020603050405020304" pitchFamily="18" charset="0"/>
                <a:cs typeface="Times New Roman" panose="02020603050405020304" pitchFamily="18" charset="0"/>
              </a:rPr>
              <a:t>Nghiện </a:t>
            </a:r>
            <a:r>
              <a:rPr lang="en-US" sz="2400">
                <a:solidFill>
                  <a:schemeClr val="accent5">
                    <a:lumMod val="50000"/>
                  </a:schemeClr>
                </a:solidFill>
                <a:latin typeface="+mj-lt"/>
                <a:ea typeface="Times New Roman" panose="02020603050405020304" pitchFamily="18" charset="0"/>
                <a:cs typeface="Times New Roman" panose="02020603050405020304" pitchFamily="18" charset="0"/>
              </a:rPr>
              <a:t>internet, trò chơi trên mạng.</a:t>
            </a:r>
            <a:endParaRPr lang="en-US" sz="2400">
              <a:solidFill>
                <a:schemeClr val="accent5">
                  <a:lumMod val="50000"/>
                </a:schemeClr>
              </a:solidFill>
              <a:latin typeface="+mj-lt"/>
              <a:ea typeface="Times New Roman" panose="02020603050405020304" pitchFamily="18" charset="0"/>
              <a:cs typeface="Times New Roman" panose="02020603050405020304" pitchFamily="18" charset="0"/>
            </a:endParaRPr>
          </a:p>
        </p:txBody>
      </p:sp>
      <p:pic>
        <p:nvPicPr>
          <p:cNvPr id="27" name="Picture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82791" y="1348154"/>
            <a:ext cx="4498902" cy="2594370"/>
          </a:xfrm>
          <a:prstGeom prst="rect">
            <a:avLst/>
          </a:prstGeom>
        </p:spPr>
      </p:pic>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2792" y="4056183"/>
            <a:ext cx="4498902" cy="2755111"/>
          </a:xfrm>
          <a:prstGeom prst="rect">
            <a:avLst/>
          </a:prstGeom>
        </p:spPr>
      </p:pic>
    </p:spTree>
    <p:extLst>
      <p:ext uri="{BB962C8B-B14F-4D97-AF65-F5344CB8AC3E}">
        <p14:creationId xmlns:p14="http://schemas.microsoft.com/office/powerpoint/2010/main" val="1279224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25"/>
                                        </p:tgtEl>
                                      </p:cBhvr>
                                    </p:animEffect>
                                    <p:set>
                                      <p:cBhvr>
                                        <p:cTn id="17" dur="1" fill="hold">
                                          <p:stCondLst>
                                            <p:cond delay="499"/>
                                          </p:stCondLst>
                                        </p:cTn>
                                        <p:tgtEl>
                                          <p:spTgt spid="2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barn(inVertical)">
                                      <p:cBhvr>
                                        <p:cTn id="22" dur="500"/>
                                        <p:tgtEl>
                                          <p:spTgt spid="27"/>
                                        </p:tgtEl>
                                      </p:cBhvr>
                                    </p:animEffect>
                                  </p:childTnLst>
                                </p:cTn>
                              </p:par>
                              <p:par>
                                <p:cTn id="23" presetID="16" presetClass="entr" presetSubtype="21"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barn(inVertical)">
                                      <p:cBhvr>
                                        <p:cTn id="25" dur="50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down)">
                                      <p:cBhvr>
                                        <p:cTn id="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animBg="1"/>
      <p:bldP spid="25" grpId="1" animBg="1"/>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735F7F3-C1B5-4B60-A00A-4EB618DDFB5A}"/>
              </a:ext>
            </a:extLst>
          </p:cNvPr>
          <p:cNvSpPr>
            <a:spLocks noGrp="1"/>
          </p:cNvSpPr>
          <p:nvPr>
            <p:ph type="body" sz="quarter" idx="10"/>
          </p:nvPr>
        </p:nvSpPr>
        <p:spPr>
          <a:xfrm>
            <a:off x="323530" y="245724"/>
            <a:ext cx="2692099" cy="724247"/>
          </a:xfrm>
        </p:spPr>
        <p:txBody>
          <a:bodyPr/>
          <a:lstStyle/>
          <a:p>
            <a:r>
              <a:rPr lang="en-US" sz="3600" b="1" smtClean="0">
                <a:solidFill>
                  <a:srgbClr val="002060"/>
                </a:solidFill>
              </a:rPr>
              <a:t>Thảo luận</a:t>
            </a:r>
            <a:endParaRPr lang="en-US" sz="3600" b="1" dirty="0">
              <a:solidFill>
                <a:srgbClr val="002060"/>
              </a:solidFill>
            </a:endParaRPr>
          </a:p>
        </p:txBody>
      </p:sp>
      <p:grpSp>
        <p:nvGrpSpPr>
          <p:cNvPr id="29" name="Group 28">
            <a:extLst>
              <a:ext uri="{FF2B5EF4-FFF2-40B4-BE49-F238E27FC236}">
                <a16:creationId xmlns:a16="http://schemas.microsoft.com/office/drawing/2014/main" xmlns="" id="{8246618B-0AAE-4242-AE84-32C91BD13AE5}"/>
              </a:ext>
            </a:extLst>
          </p:cNvPr>
          <p:cNvGrpSpPr/>
          <p:nvPr/>
        </p:nvGrpSpPr>
        <p:grpSpPr>
          <a:xfrm>
            <a:off x="10834208" y="1571132"/>
            <a:ext cx="1207911" cy="1207911"/>
            <a:chOff x="1259632" y="1927684"/>
            <a:chExt cx="2005372" cy="2005372"/>
          </a:xfrm>
        </p:grpSpPr>
        <p:sp>
          <p:nvSpPr>
            <p:cNvPr id="30" name="Oval 29">
              <a:extLst>
                <a:ext uri="{FF2B5EF4-FFF2-40B4-BE49-F238E27FC236}">
                  <a16:creationId xmlns:a16="http://schemas.microsoft.com/office/drawing/2014/main" xmlns="" id="{AC3081CD-4611-4B32-9D1A-A57187C4A895}"/>
                </a:ext>
              </a:extLst>
            </p:cNvPr>
            <p:cNvSpPr/>
            <p:nvPr/>
          </p:nvSpPr>
          <p:spPr>
            <a:xfrm>
              <a:off x="1541124" y="2209176"/>
              <a:ext cx="1442389" cy="1442389"/>
            </a:xfrm>
            <a:prstGeom prst="ellipse">
              <a:avLst/>
            </a:prstGeom>
            <a:noFill/>
            <a:ln w="1270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31" name="Oval 30">
              <a:extLst>
                <a:ext uri="{FF2B5EF4-FFF2-40B4-BE49-F238E27FC236}">
                  <a16:creationId xmlns:a16="http://schemas.microsoft.com/office/drawing/2014/main" xmlns="" id="{B6E27164-852C-4B25-9E35-BA5BFE38559E}"/>
                </a:ext>
              </a:extLst>
            </p:cNvPr>
            <p:cNvSpPr/>
            <p:nvPr/>
          </p:nvSpPr>
          <p:spPr>
            <a:xfrm>
              <a:off x="1832924" y="2500976"/>
              <a:ext cx="858789" cy="858789"/>
            </a:xfrm>
            <a:prstGeom prst="ellipse">
              <a:avLst/>
            </a:prstGeom>
            <a:noFill/>
            <a:ln w="1270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32" name="Oval 31">
              <a:extLst>
                <a:ext uri="{FF2B5EF4-FFF2-40B4-BE49-F238E27FC236}">
                  <a16:creationId xmlns:a16="http://schemas.microsoft.com/office/drawing/2014/main" xmlns="" id="{1E954D88-0230-4058-B011-3D57FB3CEE16}"/>
                </a:ext>
              </a:extLst>
            </p:cNvPr>
            <p:cNvSpPr/>
            <p:nvPr/>
          </p:nvSpPr>
          <p:spPr>
            <a:xfrm>
              <a:off x="1259632" y="1927684"/>
              <a:ext cx="2005372" cy="2005372"/>
            </a:xfrm>
            <a:prstGeom prst="ellipse">
              <a:avLst/>
            </a:prstGeom>
            <a:noFill/>
            <a:ln w="12700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grpSp>
        <p:nvGrpSpPr>
          <p:cNvPr id="33" name="Group 32">
            <a:extLst>
              <a:ext uri="{FF2B5EF4-FFF2-40B4-BE49-F238E27FC236}">
                <a16:creationId xmlns:a16="http://schemas.microsoft.com/office/drawing/2014/main" xmlns="" id="{3031229E-3833-4096-BDC1-3E488F823937}"/>
              </a:ext>
            </a:extLst>
          </p:cNvPr>
          <p:cNvGrpSpPr/>
          <p:nvPr/>
        </p:nvGrpSpPr>
        <p:grpSpPr>
          <a:xfrm rot="21306296">
            <a:off x="9407383" y="2522156"/>
            <a:ext cx="2954548" cy="4072252"/>
            <a:chOff x="5220072" y="1700808"/>
            <a:chExt cx="3198753" cy="4269366"/>
          </a:xfrm>
        </p:grpSpPr>
        <p:sp>
          <p:nvSpPr>
            <p:cNvPr id="34" name="Flowchart: Process 33">
              <a:extLst>
                <a:ext uri="{FF2B5EF4-FFF2-40B4-BE49-F238E27FC236}">
                  <a16:creationId xmlns:a16="http://schemas.microsoft.com/office/drawing/2014/main" xmlns="" id="{FBB3AF06-111E-435F-BE9E-326C0C14DD84}"/>
                </a:ext>
              </a:extLst>
            </p:cNvPr>
            <p:cNvSpPr/>
            <p:nvPr/>
          </p:nvSpPr>
          <p:spPr>
            <a:xfrm rot="19958372">
              <a:off x="5765733" y="4695721"/>
              <a:ext cx="2653092" cy="646469"/>
            </a:xfrm>
            <a:prstGeom prst="flowChartProcess">
              <a:avLst/>
            </a:prstGeom>
            <a:gradFill>
              <a:gsLst>
                <a:gs pos="99000">
                  <a:schemeClr val="bg1">
                    <a:lumMod val="49000"/>
                  </a:schemeClr>
                </a:gs>
                <a:gs pos="0">
                  <a:schemeClr val="bg1">
                    <a:lumMod val="95000"/>
                  </a:schemeClr>
                </a:gs>
              </a:gsLst>
              <a:lin ang="10800000" scaled="1"/>
            </a:gradFill>
            <a:ln>
              <a:noFill/>
            </a:ln>
            <a:effectLst>
              <a:glow>
                <a:schemeClr val="bg1">
                  <a:lumMod val="65000"/>
                  <a:alpha val="48000"/>
                </a:schemeClr>
              </a:glow>
              <a:softEdge rad="292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nvGrpSpPr>
            <p:cNvPr id="35" name="Group 34">
              <a:extLst>
                <a:ext uri="{FF2B5EF4-FFF2-40B4-BE49-F238E27FC236}">
                  <a16:creationId xmlns:a16="http://schemas.microsoft.com/office/drawing/2014/main" xmlns="" id="{83959C2D-C9E8-40A7-A548-E313B90B96AB}"/>
                </a:ext>
              </a:extLst>
            </p:cNvPr>
            <p:cNvGrpSpPr/>
            <p:nvPr/>
          </p:nvGrpSpPr>
          <p:grpSpPr>
            <a:xfrm>
              <a:off x="5710368" y="1700808"/>
              <a:ext cx="2528707" cy="4176464"/>
              <a:chOff x="5710368" y="1700808"/>
              <a:chExt cx="2528707" cy="4176464"/>
            </a:xfrm>
          </p:grpSpPr>
          <p:sp>
            <p:nvSpPr>
              <p:cNvPr id="37" name="Up Arrow 3">
                <a:extLst>
                  <a:ext uri="{FF2B5EF4-FFF2-40B4-BE49-F238E27FC236}">
                    <a16:creationId xmlns:a16="http://schemas.microsoft.com/office/drawing/2014/main" xmlns="" id="{2FB32A4F-61AA-4A00-A040-11E7DCD2B8B7}"/>
                  </a:ext>
                </a:extLst>
              </p:cNvPr>
              <p:cNvSpPr/>
              <p:nvPr/>
            </p:nvSpPr>
            <p:spPr>
              <a:xfrm>
                <a:off x="6870923" y="1700808"/>
                <a:ext cx="1368152" cy="2035274"/>
              </a:xfrm>
              <a:prstGeom prst="upArrow">
                <a:avLst/>
              </a:prstGeom>
              <a:gradFill flip="none" rotWithShape="1">
                <a:gsLst>
                  <a:gs pos="99000">
                    <a:schemeClr val="accent4"/>
                  </a:gs>
                  <a:gs pos="0">
                    <a:schemeClr val="accent4">
                      <a:lumMod val="86000"/>
                    </a:schemeClr>
                  </a:gs>
                </a:gsLst>
                <a:lin ang="16200000" scaled="1"/>
                <a:tileRect/>
              </a:gradFill>
              <a:ln>
                <a:noFill/>
              </a:ln>
              <a:scene3d>
                <a:camera prst="orthographicFront">
                  <a:rot lat="20466618" lon="2567695" rev="20598856"/>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38" name="Flowchart: Data 6">
                <a:extLst>
                  <a:ext uri="{FF2B5EF4-FFF2-40B4-BE49-F238E27FC236}">
                    <a16:creationId xmlns:a16="http://schemas.microsoft.com/office/drawing/2014/main" xmlns="" id="{E2FEC6FB-4840-41AE-A9C2-DF374CD68BAF}"/>
                  </a:ext>
                </a:extLst>
              </p:cNvPr>
              <p:cNvSpPr/>
              <p:nvPr/>
            </p:nvSpPr>
            <p:spPr>
              <a:xfrm flipH="1">
                <a:off x="6592296" y="3500344"/>
                <a:ext cx="1030423" cy="154661"/>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2315 h 12315"/>
                  <a:gd name="connsiteX1" fmla="*/ 2000 w 10000"/>
                  <a:gd name="connsiteY1" fmla="*/ 0 h 12315"/>
                  <a:gd name="connsiteX2" fmla="*/ 10000 w 10000"/>
                  <a:gd name="connsiteY2" fmla="*/ 2315 h 12315"/>
                  <a:gd name="connsiteX3" fmla="*/ 8000 w 10000"/>
                  <a:gd name="connsiteY3" fmla="*/ 12315 h 12315"/>
                  <a:gd name="connsiteX4" fmla="*/ 0 w 10000"/>
                  <a:gd name="connsiteY4" fmla="*/ 12315 h 12315"/>
                  <a:gd name="connsiteX0" fmla="*/ 0 w 10000"/>
                  <a:gd name="connsiteY0" fmla="*/ 16614 h 16614"/>
                  <a:gd name="connsiteX1" fmla="*/ 4728 w 10000"/>
                  <a:gd name="connsiteY1" fmla="*/ 0 h 16614"/>
                  <a:gd name="connsiteX2" fmla="*/ 10000 w 10000"/>
                  <a:gd name="connsiteY2" fmla="*/ 6614 h 16614"/>
                  <a:gd name="connsiteX3" fmla="*/ 8000 w 10000"/>
                  <a:gd name="connsiteY3" fmla="*/ 16614 h 16614"/>
                  <a:gd name="connsiteX4" fmla="*/ 0 w 10000"/>
                  <a:gd name="connsiteY4" fmla="*/ 16614 h 16614"/>
                  <a:gd name="connsiteX0" fmla="*/ 0 w 8016"/>
                  <a:gd name="connsiteY0" fmla="*/ 5370 h 16614"/>
                  <a:gd name="connsiteX1" fmla="*/ 2744 w 8016"/>
                  <a:gd name="connsiteY1" fmla="*/ 0 h 16614"/>
                  <a:gd name="connsiteX2" fmla="*/ 8016 w 8016"/>
                  <a:gd name="connsiteY2" fmla="*/ 6614 h 16614"/>
                  <a:gd name="connsiteX3" fmla="*/ 6016 w 8016"/>
                  <a:gd name="connsiteY3" fmla="*/ 16614 h 16614"/>
                  <a:gd name="connsiteX4" fmla="*/ 0 w 8016"/>
                  <a:gd name="connsiteY4" fmla="*/ 5370 h 16614"/>
                  <a:gd name="connsiteX0" fmla="*/ 0 w 9175"/>
                  <a:gd name="connsiteY0" fmla="*/ 3431 h 10199"/>
                  <a:gd name="connsiteX1" fmla="*/ 3423 w 9175"/>
                  <a:gd name="connsiteY1" fmla="*/ 199 h 10199"/>
                  <a:gd name="connsiteX2" fmla="*/ 9175 w 9175"/>
                  <a:gd name="connsiteY2" fmla="*/ 0 h 10199"/>
                  <a:gd name="connsiteX3" fmla="*/ 7505 w 9175"/>
                  <a:gd name="connsiteY3" fmla="*/ 10199 h 10199"/>
                  <a:gd name="connsiteX4" fmla="*/ 0 w 9175"/>
                  <a:gd name="connsiteY4" fmla="*/ 3431 h 10199"/>
                  <a:gd name="connsiteX0" fmla="*/ 0 w 10000"/>
                  <a:gd name="connsiteY0" fmla="*/ 3364 h 3364"/>
                  <a:gd name="connsiteX1" fmla="*/ 3731 w 10000"/>
                  <a:gd name="connsiteY1" fmla="*/ 195 h 3364"/>
                  <a:gd name="connsiteX2" fmla="*/ 10000 w 10000"/>
                  <a:gd name="connsiteY2" fmla="*/ 0 h 3364"/>
                  <a:gd name="connsiteX3" fmla="*/ 6831 w 10000"/>
                  <a:gd name="connsiteY3" fmla="*/ 3169 h 3364"/>
                  <a:gd name="connsiteX4" fmla="*/ 0 w 10000"/>
                  <a:gd name="connsiteY4" fmla="*/ 3364 h 3364"/>
                  <a:gd name="connsiteX0" fmla="*/ 0 w 10000"/>
                  <a:gd name="connsiteY0" fmla="*/ 11741 h 11741"/>
                  <a:gd name="connsiteX1" fmla="*/ 4068 w 10000"/>
                  <a:gd name="connsiteY1" fmla="*/ 0 h 11741"/>
                  <a:gd name="connsiteX2" fmla="*/ 10000 w 10000"/>
                  <a:gd name="connsiteY2" fmla="*/ 1741 h 11741"/>
                  <a:gd name="connsiteX3" fmla="*/ 6831 w 10000"/>
                  <a:gd name="connsiteY3" fmla="*/ 11161 h 11741"/>
                  <a:gd name="connsiteX4" fmla="*/ 0 w 10000"/>
                  <a:gd name="connsiteY4" fmla="*/ 11741 h 11741"/>
                  <a:gd name="connsiteX0" fmla="*/ 0 w 10000"/>
                  <a:gd name="connsiteY0" fmla="*/ 10000 h 10000"/>
                  <a:gd name="connsiteX1" fmla="*/ 4068 w 10000"/>
                  <a:gd name="connsiteY1" fmla="*/ 580 h 10000"/>
                  <a:gd name="connsiteX2" fmla="*/ 10000 w 10000"/>
                  <a:gd name="connsiteY2" fmla="*/ 0 h 10000"/>
                  <a:gd name="connsiteX3" fmla="*/ 6831 w 10000"/>
                  <a:gd name="connsiteY3" fmla="*/ 9420 h 10000"/>
                  <a:gd name="connsiteX4" fmla="*/ 0 w 10000"/>
                  <a:gd name="connsiteY4" fmla="*/ 10000 h 10000"/>
                  <a:gd name="connsiteX0" fmla="*/ 0 w 9830"/>
                  <a:gd name="connsiteY0" fmla="*/ 8685 h 9420"/>
                  <a:gd name="connsiteX1" fmla="*/ 3898 w 9830"/>
                  <a:gd name="connsiteY1" fmla="*/ 580 h 9420"/>
                  <a:gd name="connsiteX2" fmla="*/ 9830 w 9830"/>
                  <a:gd name="connsiteY2" fmla="*/ 0 h 9420"/>
                  <a:gd name="connsiteX3" fmla="*/ 6661 w 9830"/>
                  <a:gd name="connsiteY3" fmla="*/ 9420 h 9420"/>
                  <a:gd name="connsiteX4" fmla="*/ 0 w 9830"/>
                  <a:gd name="connsiteY4" fmla="*/ 8685 h 9420"/>
                  <a:gd name="connsiteX0" fmla="*/ 0 w 10000"/>
                  <a:gd name="connsiteY0" fmla="*/ 9220 h 10000"/>
                  <a:gd name="connsiteX1" fmla="*/ 3965 w 10000"/>
                  <a:gd name="connsiteY1" fmla="*/ 616 h 10000"/>
                  <a:gd name="connsiteX2" fmla="*/ 10000 w 10000"/>
                  <a:gd name="connsiteY2" fmla="*/ 0 h 10000"/>
                  <a:gd name="connsiteX3" fmla="*/ 6776 w 10000"/>
                  <a:gd name="connsiteY3" fmla="*/ 10000 h 10000"/>
                  <a:gd name="connsiteX4" fmla="*/ 0 w 10000"/>
                  <a:gd name="connsiteY4" fmla="*/ 9220 h 10000"/>
                  <a:gd name="connsiteX0" fmla="*/ 0 w 10000"/>
                  <a:gd name="connsiteY0" fmla="*/ 9499 h 10000"/>
                  <a:gd name="connsiteX1" fmla="*/ 3965 w 10000"/>
                  <a:gd name="connsiteY1" fmla="*/ 616 h 10000"/>
                  <a:gd name="connsiteX2" fmla="*/ 10000 w 10000"/>
                  <a:gd name="connsiteY2" fmla="*/ 0 h 10000"/>
                  <a:gd name="connsiteX3" fmla="*/ 6776 w 10000"/>
                  <a:gd name="connsiteY3" fmla="*/ 10000 h 10000"/>
                  <a:gd name="connsiteX4" fmla="*/ 0 w 10000"/>
                  <a:gd name="connsiteY4" fmla="*/ 9499 h 10000"/>
                  <a:gd name="connsiteX0" fmla="*/ 0 w 10000"/>
                  <a:gd name="connsiteY0" fmla="*/ 9499 h 10000"/>
                  <a:gd name="connsiteX1" fmla="*/ 4601 w 10000"/>
                  <a:gd name="connsiteY1" fmla="*/ 58 h 10000"/>
                  <a:gd name="connsiteX2" fmla="*/ 10000 w 10000"/>
                  <a:gd name="connsiteY2" fmla="*/ 0 h 10000"/>
                  <a:gd name="connsiteX3" fmla="*/ 6776 w 10000"/>
                  <a:gd name="connsiteY3" fmla="*/ 10000 h 10000"/>
                  <a:gd name="connsiteX4" fmla="*/ 0 w 10000"/>
                  <a:gd name="connsiteY4" fmla="*/ 949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9499"/>
                    </a:moveTo>
                    <a:lnTo>
                      <a:pt x="4601" y="58"/>
                    </a:lnTo>
                    <a:lnTo>
                      <a:pt x="10000" y="0"/>
                    </a:lnTo>
                    <a:lnTo>
                      <a:pt x="6776" y="10000"/>
                    </a:lnTo>
                    <a:cubicBezTo>
                      <a:pt x="4517" y="9740"/>
                      <a:pt x="2403" y="9480"/>
                      <a:pt x="0" y="9499"/>
                    </a:cubicBezTo>
                    <a:close/>
                  </a:path>
                </a:pathLst>
              </a:custGeom>
              <a:gradFill>
                <a:gsLst>
                  <a:gs pos="99000">
                    <a:schemeClr val="accent4">
                      <a:lumMod val="48000"/>
                    </a:schemeClr>
                  </a:gs>
                  <a:gs pos="0">
                    <a:schemeClr val="accent4">
                      <a:lumMod val="9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39" name="Rectangle 38">
                <a:extLst>
                  <a:ext uri="{FF2B5EF4-FFF2-40B4-BE49-F238E27FC236}">
                    <a16:creationId xmlns:a16="http://schemas.microsoft.com/office/drawing/2014/main" xmlns="" id="{432B85A3-92B6-4834-A3D5-5BD2EFAD9CE4}"/>
                  </a:ext>
                </a:extLst>
              </p:cNvPr>
              <p:cNvSpPr/>
              <p:nvPr/>
            </p:nvSpPr>
            <p:spPr>
              <a:xfrm>
                <a:off x="6372200" y="3429000"/>
                <a:ext cx="720080" cy="1368152"/>
              </a:xfrm>
              <a:prstGeom prst="rect">
                <a:avLst/>
              </a:prstGeom>
              <a:gradFill flip="none" rotWithShape="1">
                <a:gsLst>
                  <a:gs pos="99000">
                    <a:schemeClr val="accent4">
                      <a:lumMod val="73000"/>
                    </a:schemeClr>
                  </a:gs>
                  <a:gs pos="0">
                    <a:schemeClr val="accent4">
                      <a:lumMod val="94000"/>
                    </a:schemeClr>
                  </a:gs>
                </a:gsLst>
                <a:lin ang="5400000" scaled="1"/>
                <a:tileRect/>
              </a:gradFill>
              <a:ln>
                <a:noFill/>
              </a:ln>
              <a:scene3d>
                <a:camera prst="orthographicFront">
                  <a:rot lat="20466618" lon="2567695" rev="20598856"/>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40" name="Flowchart: Data 6">
                <a:extLst>
                  <a:ext uri="{FF2B5EF4-FFF2-40B4-BE49-F238E27FC236}">
                    <a16:creationId xmlns:a16="http://schemas.microsoft.com/office/drawing/2014/main" xmlns="" id="{0C0D678A-6CA8-4CAE-8549-E46655C3C0A1}"/>
                  </a:ext>
                </a:extLst>
              </p:cNvPr>
              <p:cNvSpPr/>
              <p:nvPr/>
            </p:nvSpPr>
            <p:spPr>
              <a:xfrm flipH="1">
                <a:off x="5916298" y="4572715"/>
                <a:ext cx="954624" cy="164183"/>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2315 h 12315"/>
                  <a:gd name="connsiteX1" fmla="*/ 2000 w 10000"/>
                  <a:gd name="connsiteY1" fmla="*/ 0 h 12315"/>
                  <a:gd name="connsiteX2" fmla="*/ 10000 w 10000"/>
                  <a:gd name="connsiteY2" fmla="*/ 2315 h 12315"/>
                  <a:gd name="connsiteX3" fmla="*/ 8000 w 10000"/>
                  <a:gd name="connsiteY3" fmla="*/ 12315 h 12315"/>
                  <a:gd name="connsiteX4" fmla="*/ 0 w 10000"/>
                  <a:gd name="connsiteY4" fmla="*/ 12315 h 12315"/>
                  <a:gd name="connsiteX0" fmla="*/ 0 w 10000"/>
                  <a:gd name="connsiteY0" fmla="*/ 16614 h 16614"/>
                  <a:gd name="connsiteX1" fmla="*/ 4728 w 10000"/>
                  <a:gd name="connsiteY1" fmla="*/ 0 h 16614"/>
                  <a:gd name="connsiteX2" fmla="*/ 10000 w 10000"/>
                  <a:gd name="connsiteY2" fmla="*/ 6614 h 16614"/>
                  <a:gd name="connsiteX3" fmla="*/ 8000 w 10000"/>
                  <a:gd name="connsiteY3" fmla="*/ 16614 h 16614"/>
                  <a:gd name="connsiteX4" fmla="*/ 0 w 10000"/>
                  <a:gd name="connsiteY4" fmla="*/ 16614 h 16614"/>
                  <a:gd name="connsiteX0" fmla="*/ 0 w 8016"/>
                  <a:gd name="connsiteY0" fmla="*/ 5370 h 16614"/>
                  <a:gd name="connsiteX1" fmla="*/ 2744 w 8016"/>
                  <a:gd name="connsiteY1" fmla="*/ 0 h 16614"/>
                  <a:gd name="connsiteX2" fmla="*/ 8016 w 8016"/>
                  <a:gd name="connsiteY2" fmla="*/ 6614 h 16614"/>
                  <a:gd name="connsiteX3" fmla="*/ 6016 w 8016"/>
                  <a:gd name="connsiteY3" fmla="*/ 16614 h 16614"/>
                  <a:gd name="connsiteX4" fmla="*/ 0 w 8016"/>
                  <a:gd name="connsiteY4" fmla="*/ 5370 h 16614"/>
                  <a:gd name="connsiteX0" fmla="*/ 0 w 9175"/>
                  <a:gd name="connsiteY0" fmla="*/ 3431 h 10199"/>
                  <a:gd name="connsiteX1" fmla="*/ 3423 w 9175"/>
                  <a:gd name="connsiteY1" fmla="*/ 199 h 10199"/>
                  <a:gd name="connsiteX2" fmla="*/ 9175 w 9175"/>
                  <a:gd name="connsiteY2" fmla="*/ 0 h 10199"/>
                  <a:gd name="connsiteX3" fmla="*/ 7505 w 9175"/>
                  <a:gd name="connsiteY3" fmla="*/ 10199 h 10199"/>
                  <a:gd name="connsiteX4" fmla="*/ 0 w 9175"/>
                  <a:gd name="connsiteY4" fmla="*/ 3431 h 10199"/>
                  <a:gd name="connsiteX0" fmla="*/ 0 w 10000"/>
                  <a:gd name="connsiteY0" fmla="*/ 3364 h 3364"/>
                  <a:gd name="connsiteX1" fmla="*/ 3731 w 10000"/>
                  <a:gd name="connsiteY1" fmla="*/ 195 h 3364"/>
                  <a:gd name="connsiteX2" fmla="*/ 10000 w 10000"/>
                  <a:gd name="connsiteY2" fmla="*/ 0 h 3364"/>
                  <a:gd name="connsiteX3" fmla="*/ 6831 w 10000"/>
                  <a:gd name="connsiteY3" fmla="*/ 3169 h 3364"/>
                  <a:gd name="connsiteX4" fmla="*/ 0 w 10000"/>
                  <a:gd name="connsiteY4" fmla="*/ 3364 h 3364"/>
                  <a:gd name="connsiteX0" fmla="*/ 0 w 10000"/>
                  <a:gd name="connsiteY0" fmla="*/ 11741 h 11741"/>
                  <a:gd name="connsiteX1" fmla="*/ 4068 w 10000"/>
                  <a:gd name="connsiteY1" fmla="*/ 0 h 11741"/>
                  <a:gd name="connsiteX2" fmla="*/ 10000 w 10000"/>
                  <a:gd name="connsiteY2" fmla="*/ 1741 h 11741"/>
                  <a:gd name="connsiteX3" fmla="*/ 6831 w 10000"/>
                  <a:gd name="connsiteY3" fmla="*/ 11161 h 11741"/>
                  <a:gd name="connsiteX4" fmla="*/ 0 w 10000"/>
                  <a:gd name="connsiteY4" fmla="*/ 11741 h 11741"/>
                  <a:gd name="connsiteX0" fmla="*/ 0 w 10000"/>
                  <a:gd name="connsiteY0" fmla="*/ 10000 h 10000"/>
                  <a:gd name="connsiteX1" fmla="*/ 4068 w 10000"/>
                  <a:gd name="connsiteY1" fmla="*/ 580 h 10000"/>
                  <a:gd name="connsiteX2" fmla="*/ 10000 w 10000"/>
                  <a:gd name="connsiteY2" fmla="*/ 0 h 10000"/>
                  <a:gd name="connsiteX3" fmla="*/ 6831 w 10000"/>
                  <a:gd name="connsiteY3" fmla="*/ 9420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4068" y="580"/>
                    </a:lnTo>
                    <a:lnTo>
                      <a:pt x="10000" y="0"/>
                    </a:lnTo>
                    <a:lnTo>
                      <a:pt x="6831" y="9420"/>
                    </a:lnTo>
                    <a:lnTo>
                      <a:pt x="0" y="10000"/>
                    </a:lnTo>
                    <a:close/>
                  </a:path>
                </a:pathLst>
              </a:custGeom>
              <a:gradFill>
                <a:gsLst>
                  <a:gs pos="99000">
                    <a:schemeClr val="accent4">
                      <a:lumMod val="17000"/>
                    </a:schemeClr>
                  </a:gs>
                  <a:gs pos="0">
                    <a:schemeClr val="accent4">
                      <a:lumMod val="78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41" name="Rectangle 40">
                <a:extLst>
                  <a:ext uri="{FF2B5EF4-FFF2-40B4-BE49-F238E27FC236}">
                    <a16:creationId xmlns:a16="http://schemas.microsoft.com/office/drawing/2014/main" xmlns="" id="{1F9E0751-395D-46AA-A20B-C7626D70B24E}"/>
                  </a:ext>
                </a:extLst>
              </p:cNvPr>
              <p:cNvSpPr/>
              <p:nvPr/>
            </p:nvSpPr>
            <p:spPr>
              <a:xfrm>
                <a:off x="5710368" y="4509120"/>
                <a:ext cx="720080" cy="1368152"/>
              </a:xfrm>
              <a:prstGeom prst="rect">
                <a:avLst/>
              </a:prstGeom>
              <a:gradFill flip="none" rotWithShape="1">
                <a:gsLst>
                  <a:gs pos="99000">
                    <a:schemeClr val="accent4">
                      <a:lumMod val="62000"/>
                    </a:schemeClr>
                  </a:gs>
                  <a:gs pos="44000">
                    <a:schemeClr val="accent4">
                      <a:lumMod val="80000"/>
                    </a:schemeClr>
                  </a:gs>
                </a:gsLst>
                <a:lin ang="5400000" scaled="1"/>
                <a:tileRect/>
              </a:gradFill>
              <a:ln>
                <a:noFill/>
              </a:ln>
              <a:scene3d>
                <a:camera prst="orthographicFront">
                  <a:rot lat="20466618" lon="2567695" rev="20598856"/>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pic>
          <p:nvPicPr>
            <p:cNvPr id="36" name="Picture 2" descr="E:\002-KIMS BUSINESS\007-04-1-FIVERR\01-PPT-TEMPLATE\COVER-PSD\05-cut-01.png">
              <a:extLst>
                <a:ext uri="{FF2B5EF4-FFF2-40B4-BE49-F238E27FC236}">
                  <a16:creationId xmlns:a16="http://schemas.microsoft.com/office/drawing/2014/main" xmlns="" id="{71870F2C-6A28-45BB-BB22-A096766C5B72}"/>
                </a:ext>
              </a:extLst>
            </p:cNvPr>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5220072" y="5743765"/>
              <a:ext cx="1338808" cy="226409"/>
            </a:xfrm>
            <a:prstGeom prst="rect">
              <a:avLst/>
            </a:prstGeom>
            <a:noFill/>
            <a:extLst>
              <a:ext uri="{909E8E84-426E-40DD-AFC4-6F175D3DCCD1}">
                <a14:hiddenFill xmlns:a14="http://schemas.microsoft.com/office/drawing/2010/main">
                  <a:solidFill>
                    <a:srgbClr val="FFFFFF"/>
                  </a:solidFill>
                </a14:hiddenFill>
              </a:ext>
            </a:extLst>
          </p:spPr>
        </p:pic>
      </p:grpSp>
      <p:pic>
        <p:nvPicPr>
          <p:cNvPr id="42"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94105" y="963702"/>
            <a:ext cx="2343479" cy="2422770"/>
          </a:xfrm>
          <a:prstGeom prst="rect">
            <a:avLst/>
          </a:prstGeom>
        </p:spPr>
      </p:pic>
      <p:sp>
        <p:nvSpPr>
          <p:cNvPr id="3" name="Rectangle 2"/>
          <p:cNvSpPr/>
          <p:nvPr/>
        </p:nvSpPr>
        <p:spPr>
          <a:xfrm>
            <a:off x="2968183" y="453829"/>
            <a:ext cx="8035578" cy="1305165"/>
          </a:xfrm>
          <a:prstGeom prst="rect">
            <a:avLst/>
          </a:prstGeom>
        </p:spPr>
        <p:txBody>
          <a:bodyPr wrap="square">
            <a:spAutoFit/>
          </a:bodyPr>
          <a:lstStyle/>
          <a:p>
            <a:pPr lvl="0" algn="ctr">
              <a:lnSpc>
                <a:spcPct val="150000"/>
              </a:lnSpc>
            </a:pPr>
            <a:r>
              <a:rPr lang="en-US" sz="2800" b="1" smtClean="0">
                <a:solidFill>
                  <a:srgbClr val="002060"/>
                </a:solidFill>
                <a:latin typeface="+mj-lt"/>
                <a:ea typeface="Calibri"/>
                <a:cs typeface="Times New Roman" panose="02020603050405020304" pitchFamily="18" charset="0"/>
              </a:rPr>
              <a:t>Câu 1: </a:t>
            </a:r>
            <a:r>
              <a:rPr lang="en-US" sz="2800" smtClean="0">
                <a:solidFill>
                  <a:srgbClr val="002060"/>
                </a:solidFill>
                <a:latin typeface="+mj-lt"/>
                <a:ea typeface="Calibri"/>
                <a:cs typeface="Times New Roman" panose="02020603050405020304" pitchFamily="18" charset="0"/>
              </a:rPr>
              <a:t>Em </a:t>
            </a:r>
            <a:r>
              <a:rPr lang="en-US" sz="2800">
                <a:solidFill>
                  <a:srgbClr val="002060"/>
                </a:solidFill>
                <a:latin typeface="+mj-lt"/>
                <a:ea typeface="Calibri"/>
                <a:cs typeface="Times New Roman" panose="02020603050405020304" pitchFamily="18" charset="0"/>
              </a:rPr>
              <a:t>hãy tìm phương án sai</a:t>
            </a:r>
            <a:r>
              <a:rPr lang="en-US" sz="2800">
                <a:solidFill>
                  <a:srgbClr val="002060"/>
                </a:solidFill>
                <a:latin typeface="+mj-lt"/>
                <a:ea typeface="Calibri"/>
                <a:cs typeface="Times New Roman" panose="02020603050405020304" pitchFamily="18" charset="0"/>
              </a:rPr>
              <a:t>: </a:t>
            </a:r>
            <a:r>
              <a:rPr lang="en-US" sz="2800" smtClean="0">
                <a:solidFill>
                  <a:srgbClr val="002060"/>
                </a:solidFill>
                <a:latin typeface="+mj-lt"/>
                <a:ea typeface="Calibri"/>
                <a:cs typeface="Times New Roman" panose="02020603050405020304" pitchFamily="18" charset="0"/>
              </a:rPr>
              <a:t>Khi </a:t>
            </a:r>
            <a:r>
              <a:rPr lang="en-US" sz="2800">
                <a:solidFill>
                  <a:srgbClr val="002060"/>
                </a:solidFill>
                <a:latin typeface="+mj-lt"/>
                <a:ea typeface="Calibri"/>
                <a:cs typeface="Times New Roman" panose="02020603050405020304" pitchFamily="18" charset="0"/>
              </a:rPr>
              <a:t>sử dụng internet có thể:</a:t>
            </a:r>
            <a:endParaRPr lang="en-US" sz="2800">
              <a:solidFill>
                <a:srgbClr val="002060"/>
              </a:solidFill>
              <a:latin typeface="+mj-lt"/>
            </a:endParaRPr>
          </a:p>
        </p:txBody>
      </p:sp>
      <p:sp>
        <p:nvSpPr>
          <p:cNvPr id="4" name="Rectangle 3"/>
          <p:cNvSpPr/>
          <p:nvPr/>
        </p:nvSpPr>
        <p:spPr>
          <a:xfrm>
            <a:off x="3167370" y="1916447"/>
            <a:ext cx="6946132" cy="424732"/>
          </a:xfrm>
          <a:prstGeom prst="rect">
            <a:avLst/>
          </a:prstGeom>
        </p:spPr>
        <p:txBody>
          <a:bodyPr wrap="none">
            <a:spAutoFit/>
          </a:bodyPr>
          <a:lstStyle/>
          <a:p>
            <a:pPr lvl="0">
              <a:lnSpc>
                <a:spcPct val="90000"/>
              </a:lnSpc>
            </a:pPr>
            <a:r>
              <a:rPr lang="vi-VN" sz="2400">
                <a:solidFill>
                  <a:srgbClr val="002060"/>
                </a:solidFill>
                <a:latin typeface="+mj-lt"/>
              </a:rPr>
              <a:t>A. Bị lôi kéo vào các hoạt động không lành mạnh.</a:t>
            </a:r>
            <a:endParaRPr lang="vi-VN" sz="2400">
              <a:solidFill>
                <a:srgbClr val="002060"/>
              </a:solidFill>
              <a:latin typeface="+mj-lt"/>
              <a:ea typeface="Calibri"/>
              <a:cs typeface="Calibri"/>
              <a:sym typeface="Calibri"/>
            </a:endParaRPr>
          </a:p>
        </p:txBody>
      </p:sp>
      <p:sp>
        <p:nvSpPr>
          <p:cNvPr id="43" name="Rectangle 42"/>
          <p:cNvSpPr/>
          <p:nvPr/>
        </p:nvSpPr>
        <p:spPr>
          <a:xfrm>
            <a:off x="3149901" y="2515392"/>
            <a:ext cx="5487400" cy="461665"/>
          </a:xfrm>
          <a:prstGeom prst="rect">
            <a:avLst/>
          </a:prstGeom>
        </p:spPr>
        <p:txBody>
          <a:bodyPr wrap="none">
            <a:spAutoFit/>
          </a:bodyPr>
          <a:lstStyle/>
          <a:p>
            <a:pPr lvl="0"/>
            <a:r>
              <a:rPr lang="en-US" sz="2400" smtClean="0">
                <a:solidFill>
                  <a:srgbClr val="002060"/>
                </a:solidFill>
              </a:rPr>
              <a:t>B. </a:t>
            </a:r>
            <a:r>
              <a:rPr lang="en-US" sz="2400">
                <a:solidFill>
                  <a:srgbClr val="002060"/>
                </a:solidFill>
              </a:rPr>
              <a:t>Máy tính bị nhiễm virus hay mã độc </a:t>
            </a:r>
            <a:endParaRPr lang="en-US" sz="2400">
              <a:solidFill>
                <a:srgbClr val="002060"/>
              </a:solidFill>
            </a:endParaRPr>
          </a:p>
        </p:txBody>
      </p:sp>
      <p:sp>
        <p:nvSpPr>
          <p:cNvPr id="44" name="Rectangle 43"/>
          <p:cNvSpPr/>
          <p:nvPr/>
        </p:nvSpPr>
        <p:spPr>
          <a:xfrm>
            <a:off x="3149901" y="3067822"/>
            <a:ext cx="6257482" cy="461665"/>
          </a:xfrm>
          <a:prstGeom prst="rect">
            <a:avLst/>
          </a:prstGeom>
        </p:spPr>
        <p:txBody>
          <a:bodyPr wrap="none">
            <a:spAutoFit/>
          </a:bodyPr>
          <a:lstStyle/>
          <a:p>
            <a:pPr lvl="0"/>
            <a:r>
              <a:rPr lang="en-US" sz="2400">
                <a:solidFill>
                  <a:srgbClr val="002060"/>
                </a:solidFill>
              </a:rPr>
              <a:t>C. Tin tưởng mọi nguồn thông tin trên mạng </a:t>
            </a:r>
            <a:endParaRPr lang="en-US" sz="2400">
              <a:solidFill>
                <a:srgbClr val="002060"/>
              </a:solidFill>
            </a:endParaRPr>
          </a:p>
        </p:txBody>
      </p:sp>
      <p:sp>
        <p:nvSpPr>
          <p:cNvPr id="45" name="Rectangle 44"/>
          <p:cNvSpPr/>
          <p:nvPr/>
        </p:nvSpPr>
        <p:spPr>
          <a:xfrm>
            <a:off x="3200538" y="3706836"/>
            <a:ext cx="3932487" cy="461665"/>
          </a:xfrm>
          <a:prstGeom prst="rect">
            <a:avLst/>
          </a:prstGeom>
        </p:spPr>
        <p:txBody>
          <a:bodyPr wrap="none">
            <a:spAutoFit/>
          </a:bodyPr>
          <a:lstStyle/>
          <a:p>
            <a:pPr lvl="0"/>
            <a:r>
              <a:rPr lang="en-US" sz="2400">
                <a:solidFill>
                  <a:srgbClr val="002060"/>
                </a:solidFill>
              </a:rPr>
              <a:t>D. Bị lừa đảo hoặc lợi dụng</a:t>
            </a:r>
            <a:endParaRPr lang="en-US" sz="2400">
              <a:solidFill>
                <a:srgbClr val="002060"/>
              </a:solidFill>
            </a:endParaRPr>
          </a:p>
        </p:txBody>
      </p:sp>
      <p:sp>
        <p:nvSpPr>
          <p:cNvPr id="46" name="Rectangle 45"/>
          <p:cNvSpPr/>
          <p:nvPr/>
        </p:nvSpPr>
        <p:spPr>
          <a:xfrm>
            <a:off x="3138829" y="478142"/>
            <a:ext cx="8808758" cy="1305165"/>
          </a:xfrm>
          <a:prstGeom prst="rect">
            <a:avLst/>
          </a:prstGeom>
        </p:spPr>
        <p:txBody>
          <a:bodyPr wrap="none">
            <a:spAutoFit/>
          </a:bodyPr>
          <a:lstStyle/>
          <a:p>
            <a:pPr lvl="0" algn="ctr">
              <a:lnSpc>
                <a:spcPct val="150000"/>
              </a:lnSpc>
            </a:pPr>
            <a:r>
              <a:rPr lang="en-US" sz="2800" b="1" smtClean="0">
                <a:solidFill>
                  <a:srgbClr val="002060"/>
                </a:solidFill>
                <a:latin typeface="+mj-lt"/>
                <a:cs typeface="Times New Roman" panose="02020603050405020304" pitchFamily="18" charset="0"/>
              </a:rPr>
              <a:t>Câu 2: </a:t>
            </a:r>
            <a:r>
              <a:rPr lang="en-US" sz="2800" smtClean="0">
                <a:solidFill>
                  <a:srgbClr val="002060"/>
                </a:solidFill>
                <a:latin typeface="+mj-lt"/>
                <a:cs typeface="Times New Roman" panose="02020603050405020304" pitchFamily="18" charset="0"/>
              </a:rPr>
              <a:t>Việc </a:t>
            </a:r>
            <a:r>
              <a:rPr lang="en-US" sz="2800">
                <a:solidFill>
                  <a:srgbClr val="002060"/>
                </a:solidFill>
                <a:latin typeface="+mj-lt"/>
                <a:cs typeface="Times New Roman" panose="02020603050405020304" pitchFamily="18" charset="0"/>
              </a:rPr>
              <a:t>làm nào được khuyến khích sử dụng </a:t>
            </a:r>
            <a:r>
              <a:rPr lang="en-US" sz="2800">
                <a:solidFill>
                  <a:srgbClr val="002060"/>
                </a:solidFill>
                <a:latin typeface="+mj-lt"/>
                <a:cs typeface="Times New Roman" panose="02020603050405020304" pitchFamily="18" charset="0"/>
              </a:rPr>
              <a:t>các </a:t>
            </a:r>
            <a:endParaRPr lang="en-US" sz="2800" smtClean="0">
              <a:solidFill>
                <a:srgbClr val="002060"/>
              </a:solidFill>
              <a:latin typeface="+mj-lt"/>
              <a:cs typeface="Times New Roman" panose="02020603050405020304" pitchFamily="18" charset="0"/>
            </a:endParaRPr>
          </a:p>
          <a:p>
            <a:pPr lvl="0" algn="ctr">
              <a:lnSpc>
                <a:spcPct val="150000"/>
              </a:lnSpc>
            </a:pPr>
            <a:r>
              <a:rPr lang="en-US" sz="2800" smtClean="0">
                <a:solidFill>
                  <a:srgbClr val="002060"/>
                </a:solidFill>
                <a:latin typeface="+mj-lt"/>
                <a:cs typeface="Times New Roman" panose="02020603050405020304" pitchFamily="18" charset="0"/>
              </a:rPr>
              <a:t>dịch </a:t>
            </a:r>
            <a:r>
              <a:rPr lang="en-US" sz="2800">
                <a:solidFill>
                  <a:srgbClr val="002060"/>
                </a:solidFill>
                <a:latin typeface="+mj-lt"/>
                <a:cs typeface="Times New Roman" panose="02020603050405020304" pitchFamily="18" charset="0"/>
              </a:rPr>
              <a:t>vụ internet.</a:t>
            </a:r>
            <a:endParaRPr lang="en-US" sz="2800">
              <a:solidFill>
                <a:srgbClr val="002060"/>
              </a:solidFill>
              <a:latin typeface="+mj-lt"/>
              <a:cs typeface="Times New Roman" panose="02020603050405020304" pitchFamily="18" charset="0"/>
            </a:endParaRPr>
          </a:p>
        </p:txBody>
      </p:sp>
      <p:sp>
        <p:nvSpPr>
          <p:cNvPr id="47" name="Rectangle 46"/>
          <p:cNvSpPr/>
          <p:nvPr/>
        </p:nvSpPr>
        <p:spPr>
          <a:xfrm>
            <a:off x="3200539" y="1916447"/>
            <a:ext cx="4820550" cy="461665"/>
          </a:xfrm>
          <a:prstGeom prst="rect">
            <a:avLst/>
          </a:prstGeom>
        </p:spPr>
        <p:txBody>
          <a:bodyPr wrap="none">
            <a:spAutoFit/>
          </a:bodyPr>
          <a:lstStyle/>
          <a:p>
            <a:pPr lvl="0"/>
            <a:r>
              <a:rPr lang="en-US" sz="2400" b="1">
                <a:solidFill>
                  <a:srgbClr val="002060"/>
                </a:solidFill>
                <a:latin typeface="+mj-lt"/>
                <a:ea typeface="Calibri"/>
                <a:cs typeface="Calibri"/>
                <a:sym typeface="Calibri"/>
              </a:rPr>
              <a:t>A. </a:t>
            </a:r>
            <a:r>
              <a:rPr lang="en-US" sz="2400">
                <a:solidFill>
                  <a:srgbClr val="002060"/>
                </a:solidFill>
                <a:latin typeface="+mj-lt"/>
                <a:cs typeface="Times New Roman" panose="02020603050405020304" pitchFamily="18" charset="0"/>
              </a:rPr>
              <a:t>Mở thư điện tử do người lạ gửi</a:t>
            </a:r>
            <a:endParaRPr lang="en-US" sz="2400">
              <a:solidFill>
                <a:srgbClr val="002060"/>
              </a:solidFill>
              <a:latin typeface="+mj-lt"/>
              <a:cs typeface="Times New Roman" panose="02020603050405020304" pitchFamily="18" charset="0"/>
            </a:endParaRPr>
          </a:p>
        </p:txBody>
      </p:sp>
      <p:sp>
        <p:nvSpPr>
          <p:cNvPr id="48" name="Rectangle 47"/>
          <p:cNvSpPr/>
          <p:nvPr/>
        </p:nvSpPr>
        <p:spPr>
          <a:xfrm>
            <a:off x="3138829" y="2548210"/>
            <a:ext cx="7779694" cy="461665"/>
          </a:xfrm>
          <a:prstGeom prst="rect">
            <a:avLst/>
          </a:prstGeom>
        </p:spPr>
        <p:txBody>
          <a:bodyPr wrap="none">
            <a:spAutoFit/>
          </a:bodyPr>
          <a:lstStyle/>
          <a:p>
            <a:pPr lvl="0"/>
            <a:r>
              <a:rPr lang="en-US" sz="2400" b="1">
                <a:solidFill>
                  <a:srgbClr val="002060"/>
                </a:solidFill>
                <a:latin typeface="+mj-lt"/>
                <a:ea typeface="Calibri"/>
                <a:cs typeface="Calibri"/>
                <a:sym typeface="Calibri"/>
              </a:rPr>
              <a:t>B. </a:t>
            </a:r>
            <a:r>
              <a:rPr lang="en-US" sz="2400">
                <a:solidFill>
                  <a:srgbClr val="002060"/>
                </a:solidFill>
                <a:latin typeface="+mj-lt"/>
                <a:cs typeface="Times New Roman" panose="02020603050405020304" pitchFamily="18" charset="0"/>
              </a:rPr>
              <a:t>Tải các phần mềm miễn phí không được kiểm duyệt </a:t>
            </a:r>
            <a:endParaRPr lang="en-US" sz="2400">
              <a:solidFill>
                <a:srgbClr val="002060"/>
              </a:solidFill>
              <a:latin typeface="+mj-lt"/>
              <a:cs typeface="Times New Roman" panose="02020603050405020304" pitchFamily="18" charset="0"/>
            </a:endParaRPr>
          </a:p>
        </p:txBody>
      </p:sp>
      <p:sp>
        <p:nvSpPr>
          <p:cNvPr id="49" name="Rectangle 48"/>
          <p:cNvSpPr/>
          <p:nvPr/>
        </p:nvSpPr>
        <p:spPr>
          <a:xfrm>
            <a:off x="3138829" y="3155639"/>
            <a:ext cx="8400056" cy="461665"/>
          </a:xfrm>
          <a:prstGeom prst="rect">
            <a:avLst/>
          </a:prstGeom>
        </p:spPr>
        <p:txBody>
          <a:bodyPr wrap="none">
            <a:spAutoFit/>
          </a:bodyPr>
          <a:lstStyle/>
          <a:p>
            <a:pPr lvl="0"/>
            <a:r>
              <a:rPr lang="en-US" sz="2400" b="1">
                <a:solidFill>
                  <a:srgbClr val="002060"/>
                </a:solidFill>
                <a:latin typeface="+mj-lt"/>
                <a:ea typeface="Calibri"/>
                <a:cs typeface="Calibri"/>
                <a:sym typeface="Calibri"/>
              </a:rPr>
              <a:t>C. </a:t>
            </a:r>
            <a:r>
              <a:rPr lang="en-US" sz="2400">
                <a:solidFill>
                  <a:srgbClr val="002060"/>
                </a:solidFill>
                <a:latin typeface="+mj-lt"/>
                <a:cs typeface="Times New Roman" panose="02020603050405020304" pitchFamily="18" charset="0"/>
              </a:rPr>
              <a:t>Liên tục vào các trang mạng xã hội để cập nhập thông tin</a:t>
            </a:r>
            <a:endParaRPr lang="en-US" sz="2400">
              <a:solidFill>
                <a:srgbClr val="002060"/>
              </a:solidFill>
              <a:latin typeface="+mj-lt"/>
              <a:cs typeface="Times New Roman" panose="02020603050405020304" pitchFamily="18" charset="0"/>
            </a:endParaRPr>
          </a:p>
        </p:txBody>
      </p:sp>
      <p:sp>
        <p:nvSpPr>
          <p:cNvPr id="50" name="Rectangle 49"/>
          <p:cNvSpPr/>
          <p:nvPr/>
        </p:nvSpPr>
        <p:spPr>
          <a:xfrm>
            <a:off x="3149901" y="3732097"/>
            <a:ext cx="5522666" cy="461665"/>
          </a:xfrm>
          <a:prstGeom prst="rect">
            <a:avLst/>
          </a:prstGeom>
        </p:spPr>
        <p:txBody>
          <a:bodyPr wrap="none">
            <a:spAutoFit/>
          </a:bodyPr>
          <a:lstStyle/>
          <a:p>
            <a:pPr lvl="0"/>
            <a:r>
              <a:rPr lang="en-US" sz="2400" b="1">
                <a:solidFill>
                  <a:srgbClr val="002060"/>
                </a:solidFill>
                <a:latin typeface="+mj-lt"/>
                <a:ea typeface="Calibri"/>
                <a:cs typeface="Calibri"/>
                <a:sym typeface="Calibri"/>
              </a:rPr>
              <a:t>D. </a:t>
            </a:r>
            <a:r>
              <a:rPr lang="en-US" sz="2400">
                <a:solidFill>
                  <a:srgbClr val="002060"/>
                </a:solidFill>
                <a:latin typeface="+mj-lt"/>
                <a:cs typeface="Times New Roman" panose="02020603050405020304" pitchFamily="18" charset="0"/>
              </a:rPr>
              <a:t>Vào trang web để tìm bài tập về nhà</a:t>
            </a:r>
            <a:endParaRPr lang="en-US" sz="2400">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4030727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1000"/>
                                        <p:tgtEl>
                                          <p:spTgt spid="42"/>
                                        </p:tgtEl>
                                      </p:cBhvr>
                                    </p:animEffect>
                                    <p:anim calcmode="lin" valueType="num">
                                      <p:cBhvr>
                                        <p:cTn id="13" dur="1000" fill="hold"/>
                                        <p:tgtEl>
                                          <p:spTgt spid="42"/>
                                        </p:tgtEl>
                                        <p:attrNameLst>
                                          <p:attrName>ppt_x</p:attrName>
                                        </p:attrNameLst>
                                      </p:cBhvr>
                                      <p:tavLst>
                                        <p:tav tm="0">
                                          <p:val>
                                            <p:strVal val="#ppt_x"/>
                                          </p:val>
                                        </p:tav>
                                        <p:tav tm="100000">
                                          <p:val>
                                            <p:strVal val="#ppt_x"/>
                                          </p:val>
                                        </p:tav>
                                      </p:tavLst>
                                    </p:anim>
                                    <p:anim calcmode="lin" valueType="num">
                                      <p:cBhvr>
                                        <p:cTn id="14"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barn(inVertical)">
                                      <p:cBhvr>
                                        <p:cTn id="27" dur="500"/>
                                        <p:tgtEl>
                                          <p:spTgt spid="43"/>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barn(inVertical)">
                                      <p:cBhvr>
                                        <p:cTn id="30" dur="500"/>
                                        <p:tgtEl>
                                          <p:spTgt spid="44"/>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barn(inVertical)">
                                      <p:cBhvr>
                                        <p:cTn id="33" dur="500"/>
                                        <p:tgtEl>
                                          <p:spTgt spid="45"/>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44"/>
                                        </p:tgtEl>
                                        <p:attrNameLst>
                                          <p:attrName>fillcolor</p:attrName>
                                        </p:attrNameLst>
                                      </p:cBhvr>
                                      <p:to>
                                        <a:schemeClr val="accent2"/>
                                      </p:to>
                                    </p:animClr>
                                    <p:set>
                                      <p:cBhvr>
                                        <p:cTn id="38" dur="2000" fill="hold"/>
                                        <p:tgtEl>
                                          <p:spTgt spid="44"/>
                                        </p:tgtEl>
                                        <p:attrNameLst>
                                          <p:attrName>fill.type</p:attrName>
                                        </p:attrNameLst>
                                      </p:cBhvr>
                                      <p:to>
                                        <p:strVal val="solid"/>
                                      </p:to>
                                    </p:set>
                                    <p:set>
                                      <p:cBhvr>
                                        <p:cTn id="39" dur="2000" fill="hold"/>
                                        <p:tgtEl>
                                          <p:spTgt spid="44"/>
                                        </p:tgtEl>
                                        <p:attrNameLst>
                                          <p:attrName>fill.on</p:attrName>
                                        </p:attrNameLst>
                                      </p:cBhvr>
                                      <p:to>
                                        <p:strVal val="true"/>
                                      </p:to>
                                    </p:set>
                                  </p:childTnLst>
                                </p:cTn>
                              </p:par>
                            </p:childTnLst>
                          </p:cTn>
                        </p:par>
                      </p:childTnLst>
                    </p:cTn>
                  </p:par>
                  <p:par>
                    <p:cTn id="40" fill="hold">
                      <p:stCondLst>
                        <p:cond delay="indefinite"/>
                      </p:stCondLst>
                      <p:childTnLst>
                        <p:par>
                          <p:cTn id="41" fill="hold">
                            <p:stCondLst>
                              <p:cond delay="0"/>
                            </p:stCondLst>
                            <p:childTnLst>
                              <p:par>
                                <p:cTn id="42" presetID="2" presetClass="exit" presetSubtype="4" fill="hold" grpId="1" nodeType="clickEffect">
                                  <p:stCondLst>
                                    <p:cond delay="0"/>
                                  </p:stCondLst>
                                  <p:childTnLst>
                                    <p:anim calcmode="lin" valueType="num">
                                      <p:cBhvr additive="base">
                                        <p:cTn id="43" dur="500"/>
                                        <p:tgtEl>
                                          <p:spTgt spid="3"/>
                                        </p:tgtEl>
                                        <p:attrNameLst>
                                          <p:attrName>ppt_x</p:attrName>
                                        </p:attrNameLst>
                                      </p:cBhvr>
                                      <p:tavLst>
                                        <p:tav tm="0">
                                          <p:val>
                                            <p:strVal val="ppt_x"/>
                                          </p:val>
                                        </p:tav>
                                        <p:tav tm="100000">
                                          <p:val>
                                            <p:strVal val="ppt_x"/>
                                          </p:val>
                                        </p:tav>
                                      </p:tavLst>
                                    </p:anim>
                                    <p:anim calcmode="lin" valueType="num">
                                      <p:cBhvr additive="base">
                                        <p:cTn id="44" dur="500"/>
                                        <p:tgtEl>
                                          <p:spTgt spid="3"/>
                                        </p:tgtEl>
                                        <p:attrNameLst>
                                          <p:attrName>ppt_y</p:attrName>
                                        </p:attrNameLst>
                                      </p:cBhvr>
                                      <p:tavLst>
                                        <p:tav tm="0">
                                          <p:val>
                                            <p:strVal val="ppt_y"/>
                                          </p:val>
                                        </p:tav>
                                        <p:tav tm="100000">
                                          <p:val>
                                            <p:strVal val="1+ppt_h/2"/>
                                          </p:val>
                                        </p:tav>
                                      </p:tavLst>
                                    </p:anim>
                                    <p:set>
                                      <p:cBhvr>
                                        <p:cTn id="45" dur="1" fill="hold">
                                          <p:stCondLst>
                                            <p:cond delay="499"/>
                                          </p:stCondLst>
                                        </p:cTn>
                                        <p:tgtEl>
                                          <p:spTgt spid="3"/>
                                        </p:tgtEl>
                                        <p:attrNameLst>
                                          <p:attrName>style.visibility</p:attrName>
                                        </p:attrNameLst>
                                      </p:cBhvr>
                                      <p:to>
                                        <p:strVal val="hidden"/>
                                      </p:to>
                                    </p:set>
                                  </p:childTnLst>
                                </p:cTn>
                              </p:par>
                              <p:par>
                                <p:cTn id="46" presetID="2" presetClass="exit" presetSubtype="4" fill="hold" grpId="1" nodeType="withEffect">
                                  <p:stCondLst>
                                    <p:cond delay="0"/>
                                  </p:stCondLst>
                                  <p:childTnLst>
                                    <p:anim calcmode="lin" valueType="num">
                                      <p:cBhvr additive="base">
                                        <p:cTn id="47" dur="500"/>
                                        <p:tgtEl>
                                          <p:spTgt spid="4"/>
                                        </p:tgtEl>
                                        <p:attrNameLst>
                                          <p:attrName>ppt_x</p:attrName>
                                        </p:attrNameLst>
                                      </p:cBhvr>
                                      <p:tavLst>
                                        <p:tav tm="0">
                                          <p:val>
                                            <p:strVal val="ppt_x"/>
                                          </p:val>
                                        </p:tav>
                                        <p:tav tm="100000">
                                          <p:val>
                                            <p:strVal val="ppt_x"/>
                                          </p:val>
                                        </p:tav>
                                      </p:tavLst>
                                    </p:anim>
                                    <p:anim calcmode="lin" valueType="num">
                                      <p:cBhvr additive="base">
                                        <p:cTn id="48" dur="500"/>
                                        <p:tgtEl>
                                          <p:spTgt spid="4"/>
                                        </p:tgtEl>
                                        <p:attrNameLst>
                                          <p:attrName>ppt_y</p:attrName>
                                        </p:attrNameLst>
                                      </p:cBhvr>
                                      <p:tavLst>
                                        <p:tav tm="0">
                                          <p:val>
                                            <p:strVal val="ppt_y"/>
                                          </p:val>
                                        </p:tav>
                                        <p:tav tm="100000">
                                          <p:val>
                                            <p:strVal val="1+ppt_h/2"/>
                                          </p:val>
                                        </p:tav>
                                      </p:tavLst>
                                    </p:anim>
                                    <p:set>
                                      <p:cBhvr>
                                        <p:cTn id="49" dur="1" fill="hold">
                                          <p:stCondLst>
                                            <p:cond delay="499"/>
                                          </p:stCondLst>
                                        </p:cTn>
                                        <p:tgtEl>
                                          <p:spTgt spid="4"/>
                                        </p:tgtEl>
                                        <p:attrNameLst>
                                          <p:attrName>style.visibility</p:attrName>
                                        </p:attrNameLst>
                                      </p:cBhvr>
                                      <p:to>
                                        <p:strVal val="hidden"/>
                                      </p:to>
                                    </p:set>
                                  </p:childTnLst>
                                </p:cTn>
                              </p:par>
                              <p:par>
                                <p:cTn id="50" presetID="2" presetClass="exit" presetSubtype="4" fill="hold" grpId="1" nodeType="withEffect">
                                  <p:stCondLst>
                                    <p:cond delay="0"/>
                                  </p:stCondLst>
                                  <p:childTnLst>
                                    <p:anim calcmode="lin" valueType="num">
                                      <p:cBhvr additive="base">
                                        <p:cTn id="51" dur="500"/>
                                        <p:tgtEl>
                                          <p:spTgt spid="43"/>
                                        </p:tgtEl>
                                        <p:attrNameLst>
                                          <p:attrName>ppt_x</p:attrName>
                                        </p:attrNameLst>
                                      </p:cBhvr>
                                      <p:tavLst>
                                        <p:tav tm="0">
                                          <p:val>
                                            <p:strVal val="ppt_x"/>
                                          </p:val>
                                        </p:tav>
                                        <p:tav tm="100000">
                                          <p:val>
                                            <p:strVal val="ppt_x"/>
                                          </p:val>
                                        </p:tav>
                                      </p:tavLst>
                                    </p:anim>
                                    <p:anim calcmode="lin" valueType="num">
                                      <p:cBhvr additive="base">
                                        <p:cTn id="52" dur="500"/>
                                        <p:tgtEl>
                                          <p:spTgt spid="43"/>
                                        </p:tgtEl>
                                        <p:attrNameLst>
                                          <p:attrName>ppt_y</p:attrName>
                                        </p:attrNameLst>
                                      </p:cBhvr>
                                      <p:tavLst>
                                        <p:tav tm="0">
                                          <p:val>
                                            <p:strVal val="ppt_y"/>
                                          </p:val>
                                        </p:tav>
                                        <p:tav tm="100000">
                                          <p:val>
                                            <p:strVal val="1+ppt_h/2"/>
                                          </p:val>
                                        </p:tav>
                                      </p:tavLst>
                                    </p:anim>
                                    <p:set>
                                      <p:cBhvr>
                                        <p:cTn id="53" dur="1" fill="hold">
                                          <p:stCondLst>
                                            <p:cond delay="499"/>
                                          </p:stCondLst>
                                        </p:cTn>
                                        <p:tgtEl>
                                          <p:spTgt spid="43"/>
                                        </p:tgtEl>
                                        <p:attrNameLst>
                                          <p:attrName>style.visibility</p:attrName>
                                        </p:attrNameLst>
                                      </p:cBhvr>
                                      <p:to>
                                        <p:strVal val="hidden"/>
                                      </p:to>
                                    </p:set>
                                  </p:childTnLst>
                                </p:cTn>
                              </p:par>
                              <p:par>
                                <p:cTn id="54" presetID="2" presetClass="exit" presetSubtype="4" fill="hold" grpId="1" nodeType="withEffect">
                                  <p:stCondLst>
                                    <p:cond delay="0"/>
                                  </p:stCondLst>
                                  <p:childTnLst>
                                    <p:anim calcmode="lin" valueType="num">
                                      <p:cBhvr additive="base">
                                        <p:cTn id="55" dur="500"/>
                                        <p:tgtEl>
                                          <p:spTgt spid="44"/>
                                        </p:tgtEl>
                                        <p:attrNameLst>
                                          <p:attrName>ppt_x</p:attrName>
                                        </p:attrNameLst>
                                      </p:cBhvr>
                                      <p:tavLst>
                                        <p:tav tm="0">
                                          <p:val>
                                            <p:strVal val="ppt_x"/>
                                          </p:val>
                                        </p:tav>
                                        <p:tav tm="100000">
                                          <p:val>
                                            <p:strVal val="ppt_x"/>
                                          </p:val>
                                        </p:tav>
                                      </p:tavLst>
                                    </p:anim>
                                    <p:anim calcmode="lin" valueType="num">
                                      <p:cBhvr additive="base">
                                        <p:cTn id="56" dur="500"/>
                                        <p:tgtEl>
                                          <p:spTgt spid="44"/>
                                        </p:tgtEl>
                                        <p:attrNameLst>
                                          <p:attrName>ppt_y</p:attrName>
                                        </p:attrNameLst>
                                      </p:cBhvr>
                                      <p:tavLst>
                                        <p:tav tm="0">
                                          <p:val>
                                            <p:strVal val="ppt_y"/>
                                          </p:val>
                                        </p:tav>
                                        <p:tav tm="100000">
                                          <p:val>
                                            <p:strVal val="1+ppt_h/2"/>
                                          </p:val>
                                        </p:tav>
                                      </p:tavLst>
                                    </p:anim>
                                    <p:set>
                                      <p:cBhvr>
                                        <p:cTn id="57" dur="1" fill="hold">
                                          <p:stCondLst>
                                            <p:cond delay="499"/>
                                          </p:stCondLst>
                                        </p:cTn>
                                        <p:tgtEl>
                                          <p:spTgt spid="44"/>
                                        </p:tgtEl>
                                        <p:attrNameLst>
                                          <p:attrName>style.visibility</p:attrName>
                                        </p:attrNameLst>
                                      </p:cBhvr>
                                      <p:to>
                                        <p:strVal val="hidden"/>
                                      </p:to>
                                    </p:set>
                                  </p:childTnLst>
                                </p:cTn>
                              </p:par>
                              <p:par>
                                <p:cTn id="58" presetID="2" presetClass="exit" presetSubtype="4" fill="hold" grpId="1" nodeType="withEffect">
                                  <p:stCondLst>
                                    <p:cond delay="0"/>
                                  </p:stCondLst>
                                  <p:childTnLst>
                                    <p:anim calcmode="lin" valueType="num">
                                      <p:cBhvr additive="base">
                                        <p:cTn id="59" dur="500"/>
                                        <p:tgtEl>
                                          <p:spTgt spid="45"/>
                                        </p:tgtEl>
                                        <p:attrNameLst>
                                          <p:attrName>ppt_x</p:attrName>
                                        </p:attrNameLst>
                                      </p:cBhvr>
                                      <p:tavLst>
                                        <p:tav tm="0">
                                          <p:val>
                                            <p:strVal val="ppt_x"/>
                                          </p:val>
                                        </p:tav>
                                        <p:tav tm="100000">
                                          <p:val>
                                            <p:strVal val="ppt_x"/>
                                          </p:val>
                                        </p:tav>
                                      </p:tavLst>
                                    </p:anim>
                                    <p:anim calcmode="lin" valueType="num">
                                      <p:cBhvr additive="base">
                                        <p:cTn id="60" dur="500"/>
                                        <p:tgtEl>
                                          <p:spTgt spid="45"/>
                                        </p:tgtEl>
                                        <p:attrNameLst>
                                          <p:attrName>ppt_y</p:attrName>
                                        </p:attrNameLst>
                                      </p:cBhvr>
                                      <p:tavLst>
                                        <p:tav tm="0">
                                          <p:val>
                                            <p:strVal val="ppt_y"/>
                                          </p:val>
                                        </p:tav>
                                        <p:tav tm="100000">
                                          <p:val>
                                            <p:strVal val="1+ppt_h/2"/>
                                          </p:val>
                                        </p:tav>
                                      </p:tavLst>
                                    </p:anim>
                                    <p:set>
                                      <p:cBhvr>
                                        <p:cTn id="61" dur="1" fill="hold">
                                          <p:stCondLst>
                                            <p:cond delay="499"/>
                                          </p:stCondLst>
                                        </p:cTn>
                                        <p:tgtEl>
                                          <p:spTgt spid="45"/>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46"/>
                                        </p:tgtEl>
                                        <p:attrNameLst>
                                          <p:attrName>style.visibility</p:attrName>
                                        </p:attrNameLst>
                                      </p:cBhvr>
                                      <p:to>
                                        <p:strVal val="visible"/>
                                      </p:to>
                                    </p:set>
                                    <p:animEffect transition="in" filter="barn(inVertical)">
                                      <p:cBhvr>
                                        <p:cTn id="66" dur="500"/>
                                        <p:tgtEl>
                                          <p:spTgt spid="46"/>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47"/>
                                        </p:tgtEl>
                                        <p:attrNameLst>
                                          <p:attrName>style.visibility</p:attrName>
                                        </p:attrNameLst>
                                      </p:cBhvr>
                                      <p:to>
                                        <p:strVal val="visible"/>
                                      </p:to>
                                    </p:set>
                                    <p:animEffect transition="in" filter="barn(inVertical)">
                                      <p:cBhvr>
                                        <p:cTn id="71" dur="500"/>
                                        <p:tgtEl>
                                          <p:spTgt spid="47"/>
                                        </p:tgtEl>
                                      </p:cBhvr>
                                    </p:animEffect>
                                  </p:childTnLst>
                                </p:cTn>
                              </p:par>
                              <p:par>
                                <p:cTn id="72" presetID="16" presetClass="entr" presetSubtype="21" fill="hold" grpId="0" nodeType="withEffect">
                                  <p:stCondLst>
                                    <p:cond delay="0"/>
                                  </p:stCondLst>
                                  <p:childTnLst>
                                    <p:set>
                                      <p:cBhvr>
                                        <p:cTn id="73" dur="1" fill="hold">
                                          <p:stCondLst>
                                            <p:cond delay="0"/>
                                          </p:stCondLst>
                                        </p:cTn>
                                        <p:tgtEl>
                                          <p:spTgt spid="48"/>
                                        </p:tgtEl>
                                        <p:attrNameLst>
                                          <p:attrName>style.visibility</p:attrName>
                                        </p:attrNameLst>
                                      </p:cBhvr>
                                      <p:to>
                                        <p:strVal val="visible"/>
                                      </p:to>
                                    </p:set>
                                    <p:animEffect transition="in" filter="barn(inVertical)">
                                      <p:cBhvr>
                                        <p:cTn id="74" dur="500"/>
                                        <p:tgtEl>
                                          <p:spTgt spid="48"/>
                                        </p:tgtEl>
                                      </p:cBhvr>
                                    </p:animEffect>
                                  </p:childTnLst>
                                </p:cTn>
                              </p:par>
                              <p:par>
                                <p:cTn id="75" presetID="16" presetClass="entr" presetSubtype="21"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barn(inVertical)">
                                      <p:cBhvr>
                                        <p:cTn id="77" dur="500"/>
                                        <p:tgtEl>
                                          <p:spTgt spid="49"/>
                                        </p:tgtEl>
                                      </p:cBhvr>
                                    </p:animEffect>
                                  </p:childTnLst>
                                </p:cTn>
                              </p:par>
                              <p:par>
                                <p:cTn id="78" presetID="16" presetClass="entr" presetSubtype="21" fill="hold" grpId="0" nodeType="with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barn(inVertical)">
                                      <p:cBhvr>
                                        <p:cTn id="80" dur="500"/>
                                        <p:tgtEl>
                                          <p:spTgt spid="50"/>
                                        </p:tgtEl>
                                      </p:cBhvr>
                                    </p:animEffect>
                                  </p:childTnLst>
                                </p:cTn>
                              </p:par>
                            </p:childTnLst>
                          </p:cTn>
                        </p:par>
                      </p:childTnLst>
                    </p:cTn>
                  </p:par>
                  <p:par>
                    <p:cTn id="81" fill="hold">
                      <p:stCondLst>
                        <p:cond delay="indefinite"/>
                      </p:stCondLst>
                      <p:childTnLst>
                        <p:par>
                          <p:cTn id="82" fill="hold">
                            <p:stCondLst>
                              <p:cond delay="0"/>
                            </p:stCondLst>
                            <p:childTnLst>
                              <p:par>
                                <p:cTn id="83" presetID="1" presetClass="emph" presetSubtype="2" fill="hold" nodeType="clickEffect">
                                  <p:stCondLst>
                                    <p:cond delay="0"/>
                                  </p:stCondLst>
                                  <p:childTnLst>
                                    <p:animClr clrSpc="rgb" dir="cw">
                                      <p:cBhvr>
                                        <p:cTn id="84" dur="2000" fill="hold"/>
                                        <p:tgtEl>
                                          <p:spTgt spid="50"/>
                                        </p:tgtEl>
                                        <p:attrNameLst>
                                          <p:attrName>fillcolor</p:attrName>
                                        </p:attrNameLst>
                                      </p:cBhvr>
                                      <p:to>
                                        <a:schemeClr val="accent2"/>
                                      </p:to>
                                    </p:animClr>
                                    <p:set>
                                      <p:cBhvr>
                                        <p:cTn id="85" dur="2000" fill="hold"/>
                                        <p:tgtEl>
                                          <p:spTgt spid="50"/>
                                        </p:tgtEl>
                                        <p:attrNameLst>
                                          <p:attrName>fill.type</p:attrName>
                                        </p:attrNameLst>
                                      </p:cBhvr>
                                      <p:to>
                                        <p:strVal val="solid"/>
                                      </p:to>
                                    </p:set>
                                    <p:set>
                                      <p:cBhvr>
                                        <p:cTn id="86" dur="2000" fill="hold"/>
                                        <p:tgtEl>
                                          <p:spTgt spid="5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3" grpId="1"/>
      <p:bldP spid="4" grpId="0"/>
      <p:bldP spid="4" grpId="1"/>
      <p:bldP spid="43" grpId="0"/>
      <p:bldP spid="43" grpId="1"/>
      <p:bldP spid="44" grpId="0"/>
      <p:bldP spid="44" grpId="1"/>
      <p:bldP spid="45" grpId="0"/>
      <p:bldP spid="45" grpId="1"/>
      <p:bldP spid="46" grpId="0"/>
      <p:bldP spid="47" grpId="0"/>
      <p:bldP spid="48" grpId="0"/>
      <p:bldP spid="49"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그룹 9">
            <a:extLst>
              <a:ext uri="{FF2B5EF4-FFF2-40B4-BE49-F238E27FC236}">
                <a16:creationId xmlns:a16="http://schemas.microsoft.com/office/drawing/2014/main" xmlns="" id="{2B2F790A-FEFF-4231-9E82-13D353B7FF54}"/>
              </a:ext>
            </a:extLst>
          </p:cNvPr>
          <p:cNvGrpSpPr/>
          <p:nvPr/>
        </p:nvGrpSpPr>
        <p:grpSpPr>
          <a:xfrm>
            <a:off x="8198629" y="980639"/>
            <a:ext cx="3993376" cy="5877364"/>
            <a:chOff x="7015974" y="1248508"/>
            <a:chExt cx="5176027" cy="5670856"/>
          </a:xfrm>
        </p:grpSpPr>
        <p:grpSp>
          <p:nvGrpSpPr>
            <p:cNvPr id="15" name="그룹 7">
              <a:extLst>
                <a:ext uri="{FF2B5EF4-FFF2-40B4-BE49-F238E27FC236}">
                  <a16:creationId xmlns:a16="http://schemas.microsoft.com/office/drawing/2014/main" xmlns="" id="{08DCB973-DA43-416A-9D65-2C5E46CC4EFB}"/>
                </a:ext>
              </a:extLst>
            </p:cNvPr>
            <p:cNvGrpSpPr/>
            <p:nvPr/>
          </p:nvGrpSpPr>
          <p:grpSpPr>
            <a:xfrm>
              <a:off x="9425131" y="1248508"/>
              <a:ext cx="2766870" cy="5670856"/>
              <a:chOff x="9425131" y="1248508"/>
              <a:chExt cx="2766870" cy="5670856"/>
            </a:xfrm>
          </p:grpSpPr>
          <p:sp>
            <p:nvSpPr>
              <p:cNvPr id="22" name="직사각형 2">
                <a:extLst>
                  <a:ext uri="{FF2B5EF4-FFF2-40B4-BE49-F238E27FC236}">
                    <a16:creationId xmlns:a16="http://schemas.microsoft.com/office/drawing/2014/main" xmlns="" id="{7140BA97-2432-4CB7-AC28-A393DF59DB9F}"/>
                  </a:ext>
                </a:extLst>
              </p:cNvPr>
              <p:cNvSpPr/>
              <p:nvPr/>
            </p:nvSpPr>
            <p:spPr>
              <a:xfrm>
                <a:off x="9425131" y="1248508"/>
                <a:ext cx="2766870" cy="113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3" name="직사각형 58">
                <a:extLst>
                  <a:ext uri="{FF2B5EF4-FFF2-40B4-BE49-F238E27FC236}">
                    <a16:creationId xmlns:a16="http://schemas.microsoft.com/office/drawing/2014/main" xmlns="" id="{5D72AC97-0B22-4EBD-8BA7-BF73D75DBD8F}"/>
                  </a:ext>
                </a:extLst>
              </p:cNvPr>
              <p:cNvSpPr/>
              <p:nvPr/>
            </p:nvSpPr>
            <p:spPr>
              <a:xfrm>
                <a:off x="9425131" y="2382722"/>
                <a:ext cx="2766870" cy="113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4" name="직사각형 59">
                <a:extLst>
                  <a:ext uri="{FF2B5EF4-FFF2-40B4-BE49-F238E27FC236}">
                    <a16:creationId xmlns:a16="http://schemas.microsoft.com/office/drawing/2014/main" xmlns="" id="{0EB8C829-30D9-4B32-BBDE-4681BC26B1C1}"/>
                  </a:ext>
                </a:extLst>
              </p:cNvPr>
              <p:cNvSpPr/>
              <p:nvPr/>
            </p:nvSpPr>
            <p:spPr>
              <a:xfrm>
                <a:off x="9425131" y="3516935"/>
                <a:ext cx="2766870" cy="113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5" name="직사각형 60">
                <a:extLst>
                  <a:ext uri="{FF2B5EF4-FFF2-40B4-BE49-F238E27FC236}">
                    <a16:creationId xmlns:a16="http://schemas.microsoft.com/office/drawing/2014/main" xmlns="" id="{D054B171-BCBB-4F19-8735-9299E7190BC3}"/>
                  </a:ext>
                </a:extLst>
              </p:cNvPr>
              <p:cNvSpPr/>
              <p:nvPr/>
            </p:nvSpPr>
            <p:spPr>
              <a:xfrm>
                <a:off x="9425131" y="4651149"/>
                <a:ext cx="2766870" cy="113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6" name="직사각형 61">
                <a:extLst>
                  <a:ext uri="{FF2B5EF4-FFF2-40B4-BE49-F238E27FC236}">
                    <a16:creationId xmlns:a16="http://schemas.microsoft.com/office/drawing/2014/main" xmlns="" id="{DDF3C50E-1311-4CB9-9769-C9876D7613DD}"/>
                  </a:ext>
                </a:extLst>
              </p:cNvPr>
              <p:cNvSpPr/>
              <p:nvPr/>
            </p:nvSpPr>
            <p:spPr>
              <a:xfrm>
                <a:off x="9425131" y="5785364"/>
                <a:ext cx="2766870" cy="1134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6" name="그룹 8">
              <a:extLst>
                <a:ext uri="{FF2B5EF4-FFF2-40B4-BE49-F238E27FC236}">
                  <a16:creationId xmlns:a16="http://schemas.microsoft.com/office/drawing/2014/main" xmlns="" id="{2DF3DAE3-60A4-4963-AA19-A0615B7F78B1}"/>
                </a:ext>
              </a:extLst>
            </p:cNvPr>
            <p:cNvGrpSpPr/>
            <p:nvPr/>
          </p:nvGrpSpPr>
          <p:grpSpPr>
            <a:xfrm>
              <a:off x="7015974" y="1248508"/>
              <a:ext cx="2409157" cy="5670856"/>
              <a:chOff x="7015974" y="1248508"/>
              <a:chExt cx="2409157" cy="5670856"/>
            </a:xfrm>
          </p:grpSpPr>
          <p:sp>
            <p:nvSpPr>
              <p:cNvPr id="17" name="자유형: 도형 70">
                <a:extLst>
                  <a:ext uri="{FF2B5EF4-FFF2-40B4-BE49-F238E27FC236}">
                    <a16:creationId xmlns:a16="http://schemas.microsoft.com/office/drawing/2014/main" xmlns="" id="{9A2A1DA7-2893-4FF0-AD66-B5E41A1D3D93}"/>
                  </a:ext>
                </a:extLst>
              </p:cNvPr>
              <p:cNvSpPr/>
              <p:nvPr/>
            </p:nvSpPr>
            <p:spPr>
              <a:xfrm>
                <a:off x="7642806" y="1248508"/>
                <a:ext cx="1782324" cy="1135420"/>
              </a:xfrm>
              <a:custGeom>
                <a:avLst/>
                <a:gdLst>
                  <a:gd name="connsiteX0" fmla="*/ 1582480 w 1782324"/>
                  <a:gd name="connsiteY0" fmla="*/ 0 h 1135420"/>
                  <a:gd name="connsiteX1" fmla="*/ 1782324 w 1782324"/>
                  <a:gd name="connsiteY1" fmla="*/ 0 h 1135420"/>
                  <a:gd name="connsiteX2" fmla="*/ 1782324 w 1782324"/>
                  <a:gd name="connsiteY2" fmla="*/ 1135420 h 1135420"/>
                  <a:gd name="connsiteX3" fmla="*/ 0 w 1782324"/>
                  <a:gd name="connsiteY3" fmla="*/ 1135420 h 1135420"/>
                  <a:gd name="connsiteX4" fmla="*/ 1394915 w 1782324"/>
                  <a:gd name="connsiteY4" fmla="*/ 19328 h 1135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2324" h="1135420">
                    <a:moveTo>
                      <a:pt x="1582480" y="0"/>
                    </a:moveTo>
                    <a:lnTo>
                      <a:pt x="1782324" y="0"/>
                    </a:lnTo>
                    <a:lnTo>
                      <a:pt x="1782324" y="1135420"/>
                    </a:lnTo>
                    <a:lnTo>
                      <a:pt x="0" y="1135420"/>
                    </a:lnTo>
                    <a:cubicBezTo>
                      <a:pt x="204706" y="584155"/>
                      <a:pt x="695866" y="136049"/>
                      <a:pt x="1394915" y="19328"/>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accent4"/>
                  </a:solidFill>
                </a:endParaRPr>
              </a:p>
            </p:txBody>
          </p:sp>
          <p:sp>
            <p:nvSpPr>
              <p:cNvPr id="18" name="자유형: 도형 71">
                <a:extLst>
                  <a:ext uri="{FF2B5EF4-FFF2-40B4-BE49-F238E27FC236}">
                    <a16:creationId xmlns:a16="http://schemas.microsoft.com/office/drawing/2014/main" xmlns="" id="{A736FE9A-BAA9-491D-9953-A324816CFF21}"/>
                  </a:ext>
                </a:extLst>
              </p:cNvPr>
              <p:cNvSpPr/>
              <p:nvPr/>
            </p:nvSpPr>
            <p:spPr>
              <a:xfrm>
                <a:off x="7350020" y="2382722"/>
                <a:ext cx="2075111" cy="1135420"/>
              </a:xfrm>
              <a:custGeom>
                <a:avLst/>
                <a:gdLst>
                  <a:gd name="connsiteX0" fmla="*/ 298141 w 2075111"/>
                  <a:gd name="connsiteY0" fmla="*/ 0 h 1135420"/>
                  <a:gd name="connsiteX1" fmla="*/ 2075111 w 2075111"/>
                  <a:gd name="connsiteY1" fmla="*/ 0 h 1135420"/>
                  <a:gd name="connsiteX2" fmla="*/ 2075111 w 2075111"/>
                  <a:gd name="connsiteY2" fmla="*/ 1135420 h 1135420"/>
                  <a:gd name="connsiteX3" fmla="*/ 0 w 2075111"/>
                  <a:gd name="connsiteY3" fmla="*/ 1135420 h 1135420"/>
                  <a:gd name="connsiteX4" fmla="*/ 143326 w 2075111"/>
                  <a:gd name="connsiteY4" fmla="*/ 941418 h 1135420"/>
                  <a:gd name="connsiteX5" fmla="*/ 298141 w 2075111"/>
                  <a:gd name="connsiteY5" fmla="*/ 0 h 1135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5111" h="1135420">
                    <a:moveTo>
                      <a:pt x="298141" y="0"/>
                    </a:moveTo>
                    <a:lnTo>
                      <a:pt x="2075111" y="0"/>
                    </a:lnTo>
                    <a:lnTo>
                      <a:pt x="2075111" y="1135420"/>
                    </a:lnTo>
                    <a:lnTo>
                      <a:pt x="0" y="1135420"/>
                    </a:lnTo>
                    <a:cubicBezTo>
                      <a:pt x="75201" y="1043352"/>
                      <a:pt x="87553" y="1014096"/>
                      <a:pt x="143326" y="941418"/>
                    </a:cubicBezTo>
                    <a:cubicBezTo>
                      <a:pt x="294462" y="770596"/>
                      <a:pt x="51248" y="518977"/>
                      <a:pt x="29814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19" name="자유형: 도형 72">
                <a:extLst>
                  <a:ext uri="{FF2B5EF4-FFF2-40B4-BE49-F238E27FC236}">
                    <a16:creationId xmlns:a16="http://schemas.microsoft.com/office/drawing/2014/main" xmlns="" id="{5A63D112-8C1A-43C2-9C80-B2FBC9F96033}"/>
                  </a:ext>
                </a:extLst>
              </p:cNvPr>
              <p:cNvSpPr/>
              <p:nvPr/>
            </p:nvSpPr>
            <p:spPr>
              <a:xfrm>
                <a:off x="7015974" y="3516935"/>
                <a:ext cx="2409156" cy="1135420"/>
              </a:xfrm>
              <a:custGeom>
                <a:avLst/>
                <a:gdLst>
                  <a:gd name="connsiteX0" fmla="*/ 345087 w 2409156"/>
                  <a:gd name="connsiteY0" fmla="*/ 0 h 1135420"/>
                  <a:gd name="connsiteX1" fmla="*/ 2409156 w 2409156"/>
                  <a:gd name="connsiteY1" fmla="*/ 0 h 1135420"/>
                  <a:gd name="connsiteX2" fmla="*/ 2409156 w 2409156"/>
                  <a:gd name="connsiteY2" fmla="*/ 1135420 h 1135420"/>
                  <a:gd name="connsiteX3" fmla="*/ 396107 w 2409156"/>
                  <a:gd name="connsiteY3" fmla="*/ 1135420 h 1135420"/>
                  <a:gd name="connsiteX4" fmla="*/ 290286 w 2409156"/>
                  <a:gd name="connsiteY4" fmla="*/ 1068296 h 1135420"/>
                  <a:gd name="connsiteX5" fmla="*/ 415410 w 2409156"/>
                  <a:gd name="connsiteY5" fmla="*/ 783337 h 1135420"/>
                  <a:gd name="connsiteX6" fmla="*/ 7150 w 2409156"/>
                  <a:gd name="connsiteY6" fmla="*/ 455110 h 1135420"/>
                  <a:gd name="connsiteX7" fmla="*/ 345087 w 2409156"/>
                  <a:gd name="connsiteY7" fmla="*/ 0 h 1135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09156" h="1135420">
                    <a:moveTo>
                      <a:pt x="345087" y="0"/>
                    </a:moveTo>
                    <a:lnTo>
                      <a:pt x="2409156" y="0"/>
                    </a:lnTo>
                    <a:lnTo>
                      <a:pt x="2409156" y="1135420"/>
                    </a:lnTo>
                    <a:lnTo>
                      <a:pt x="396107" y="1135420"/>
                    </a:lnTo>
                    <a:cubicBezTo>
                      <a:pt x="359489" y="1114752"/>
                      <a:pt x="307981" y="1092898"/>
                      <a:pt x="290286" y="1068296"/>
                    </a:cubicBezTo>
                    <a:cubicBezTo>
                      <a:pt x="270508" y="1008385"/>
                      <a:pt x="362148" y="881624"/>
                      <a:pt x="415410" y="783337"/>
                    </a:cubicBezTo>
                    <a:cubicBezTo>
                      <a:pt x="506284" y="704464"/>
                      <a:pt x="-70109" y="637971"/>
                      <a:pt x="7150" y="455110"/>
                    </a:cubicBezTo>
                    <a:cubicBezTo>
                      <a:pt x="59408" y="386912"/>
                      <a:pt x="159209" y="227844"/>
                      <a:pt x="34508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0" name="자유형: 도형 74">
                <a:extLst>
                  <a:ext uri="{FF2B5EF4-FFF2-40B4-BE49-F238E27FC236}">
                    <a16:creationId xmlns:a16="http://schemas.microsoft.com/office/drawing/2014/main" xmlns="" id="{A483B3A8-D0A8-450C-B6BE-6B65536B7EC8}"/>
                  </a:ext>
                </a:extLst>
              </p:cNvPr>
              <p:cNvSpPr/>
              <p:nvPr/>
            </p:nvSpPr>
            <p:spPr>
              <a:xfrm>
                <a:off x="7378502" y="4641913"/>
                <a:ext cx="2046629" cy="1144656"/>
              </a:xfrm>
              <a:custGeom>
                <a:avLst/>
                <a:gdLst>
                  <a:gd name="connsiteX0" fmla="*/ 0 w 2053213"/>
                  <a:gd name="connsiteY0" fmla="*/ 0 h 1135420"/>
                  <a:gd name="connsiteX1" fmla="*/ 2053213 w 2053213"/>
                  <a:gd name="connsiteY1" fmla="*/ 0 h 1135420"/>
                  <a:gd name="connsiteX2" fmla="*/ 2053213 w 2053213"/>
                  <a:gd name="connsiteY2" fmla="*/ 1135420 h 1135420"/>
                  <a:gd name="connsiteX3" fmla="*/ 1555916 w 2053213"/>
                  <a:gd name="connsiteY3" fmla="*/ 1135420 h 1135420"/>
                  <a:gd name="connsiteX4" fmla="*/ 1354047 w 2053213"/>
                  <a:gd name="connsiteY4" fmla="*/ 906501 h 1135420"/>
                  <a:gd name="connsiteX5" fmla="*/ 341110 w 2053213"/>
                  <a:gd name="connsiteY5" fmla="*/ 1021568 h 1135420"/>
                  <a:gd name="connsiteX6" fmla="*/ 188316 w 2053213"/>
                  <a:gd name="connsiteY6" fmla="*/ 363837 h 1135420"/>
                  <a:gd name="connsiteX7" fmla="*/ 12398 w 2053213"/>
                  <a:gd name="connsiteY7" fmla="*/ 184855 h 1135420"/>
                  <a:gd name="connsiteX8" fmla="*/ 60078 w 2053213"/>
                  <a:gd name="connsiteY8" fmla="*/ 35585 h 1135420"/>
                  <a:gd name="connsiteX0" fmla="*/ 18046 w 2046629"/>
                  <a:gd name="connsiteY0" fmla="*/ 0 h 1144656"/>
                  <a:gd name="connsiteX1" fmla="*/ 2046629 w 2046629"/>
                  <a:gd name="connsiteY1" fmla="*/ 9236 h 1144656"/>
                  <a:gd name="connsiteX2" fmla="*/ 2046629 w 2046629"/>
                  <a:gd name="connsiteY2" fmla="*/ 1144656 h 1144656"/>
                  <a:gd name="connsiteX3" fmla="*/ 1549332 w 2046629"/>
                  <a:gd name="connsiteY3" fmla="*/ 1144656 h 1144656"/>
                  <a:gd name="connsiteX4" fmla="*/ 1347463 w 2046629"/>
                  <a:gd name="connsiteY4" fmla="*/ 915737 h 1144656"/>
                  <a:gd name="connsiteX5" fmla="*/ 334526 w 2046629"/>
                  <a:gd name="connsiteY5" fmla="*/ 1030804 h 1144656"/>
                  <a:gd name="connsiteX6" fmla="*/ 181732 w 2046629"/>
                  <a:gd name="connsiteY6" fmla="*/ 373073 h 1144656"/>
                  <a:gd name="connsiteX7" fmla="*/ 5814 w 2046629"/>
                  <a:gd name="connsiteY7" fmla="*/ 194091 h 1144656"/>
                  <a:gd name="connsiteX8" fmla="*/ 53494 w 2046629"/>
                  <a:gd name="connsiteY8" fmla="*/ 44821 h 1144656"/>
                  <a:gd name="connsiteX9" fmla="*/ 18046 w 2046629"/>
                  <a:gd name="connsiteY9" fmla="*/ 0 h 1144656"/>
                  <a:gd name="connsiteX0" fmla="*/ 18046 w 2046629"/>
                  <a:gd name="connsiteY0" fmla="*/ 0 h 1144656"/>
                  <a:gd name="connsiteX1" fmla="*/ 2046629 w 2046629"/>
                  <a:gd name="connsiteY1" fmla="*/ 9236 h 1144656"/>
                  <a:gd name="connsiteX2" fmla="*/ 2046629 w 2046629"/>
                  <a:gd name="connsiteY2" fmla="*/ 1144656 h 1144656"/>
                  <a:gd name="connsiteX3" fmla="*/ 1549332 w 2046629"/>
                  <a:gd name="connsiteY3" fmla="*/ 1144656 h 1144656"/>
                  <a:gd name="connsiteX4" fmla="*/ 1347463 w 2046629"/>
                  <a:gd name="connsiteY4" fmla="*/ 915737 h 1144656"/>
                  <a:gd name="connsiteX5" fmla="*/ 334526 w 2046629"/>
                  <a:gd name="connsiteY5" fmla="*/ 1030804 h 1144656"/>
                  <a:gd name="connsiteX6" fmla="*/ 181732 w 2046629"/>
                  <a:gd name="connsiteY6" fmla="*/ 373073 h 1144656"/>
                  <a:gd name="connsiteX7" fmla="*/ 5814 w 2046629"/>
                  <a:gd name="connsiteY7" fmla="*/ 194091 h 1144656"/>
                  <a:gd name="connsiteX8" fmla="*/ 53494 w 2046629"/>
                  <a:gd name="connsiteY8" fmla="*/ 44821 h 1144656"/>
                  <a:gd name="connsiteX9" fmla="*/ 18046 w 2046629"/>
                  <a:gd name="connsiteY9" fmla="*/ 0 h 1144656"/>
                  <a:gd name="connsiteX0" fmla="*/ 18046 w 2046629"/>
                  <a:gd name="connsiteY0" fmla="*/ 0 h 1144656"/>
                  <a:gd name="connsiteX1" fmla="*/ 2046629 w 2046629"/>
                  <a:gd name="connsiteY1" fmla="*/ 9236 h 1144656"/>
                  <a:gd name="connsiteX2" fmla="*/ 2046629 w 2046629"/>
                  <a:gd name="connsiteY2" fmla="*/ 1144656 h 1144656"/>
                  <a:gd name="connsiteX3" fmla="*/ 1549332 w 2046629"/>
                  <a:gd name="connsiteY3" fmla="*/ 1144656 h 1144656"/>
                  <a:gd name="connsiteX4" fmla="*/ 1347463 w 2046629"/>
                  <a:gd name="connsiteY4" fmla="*/ 915737 h 1144656"/>
                  <a:gd name="connsiteX5" fmla="*/ 334526 w 2046629"/>
                  <a:gd name="connsiteY5" fmla="*/ 1030804 h 1144656"/>
                  <a:gd name="connsiteX6" fmla="*/ 181732 w 2046629"/>
                  <a:gd name="connsiteY6" fmla="*/ 373073 h 1144656"/>
                  <a:gd name="connsiteX7" fmla="*/ 5814 w 2046629"/>
                  <a:gd name="connsiteY7" fmla="*/ 194091 h 1144656"/>
                  <a:gd name="connsiteX8" fmla="*/ 53494 w 2046629"/>
                  <a:gd name="connsiteY8" fmla="*/ 44821 h 1144656"/>
                  <a:gd name="connsiteX9" fmla="*/ 18046 w 2046629"/>
                  <a:gd name="connsiteY9" fmla="*/ 0 h 1144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46629" h="1144656">
                    <a:moveTo>
                      <a:pt x="18046" y="0"/>
                    </a:moveTo>
                    <a:lnTo>
                      <a:pt x="2046629" y="9236"/>
                    </a:lnTo>
                    <a:lnTo>
                      <a:pt x="2046629" y="1144656"/>
                    </a:lnTo>
                    <a:lnTo>
                      <a:pt x="1549332" y="1144656"/>
                    </a:lnTo>
                    <a:cubicBezTo>
                      <a:pt x="1509942" y="991704"/>
                      <a:pt x="1449595" y="887935"/>
                      <a:pt x="1347463" y="915737"/>
                    </a:cubicBezTo>
                    <a:cubicBezTo>
                      <a:pt x="1036227" y="987105"/>
                      <a:pt x="630907" y="1147605"/>
                      <a:pt x="334526" y="1030804"/>
                    </a:cubicBezTo>
                    <a:cubicBezTo>
                      <a:pt x="2989" y="879235"/>
                      <a:pt x="250820" y="489979"/>
                      <a:pt x="181732" y="373073"/>
                    </a:cubicBezTo>
                    <a:cubicBezTo>
                      <a:pt x="151154" y="296907"/>
                      <a:pt x="51249" y="255402"/>
                      <a:pt x="5814" y="194091"/>
                    </a:cubicBezTo>
                    <a:cubicBezTo>
                      <a:pt x="-17908" y="154239"/>
                      <a:pt x="37601" y="94577"/>
                      <a:pt x="53494" y="44821"/>
                    </a:cubicBezTo>
                    <a:cubicBezTo>
                      <a:pt x="33468" y="17565"/>
                      <a:pt x="38072" y="11862"/>
                      <a:pt x="1804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21" name="자유형: 도형 75">
                <a:extLst>
                  <a:ext uri="{FF2B5EF4-FFF2-40B4-BE49-F238E27FC236}">
                    <a16:creationId xmlns:a16="http://schemas.microsoft.com/office/drawing/2014/main" xmlns="" id="{CD824A50-D797-42BE-80D4-2AA910BFF199}"/>
                  </a:ext>
                </a:extLst>
              </p:cNvPr>
              <p:cNvSpPr/>
              <p:nvPr/>
            </p:nvSpPr>
            <p:spPr>
              <a:xfrm>
                <a:off x="8924043" y="5785364"/>
                <a:ext cx="501087" cy="1134000"/>
              </a:xfrm>
              <a:custGeom>
                <a:avLst/>
                <a:gdLst>
                  <a:gd name="connsiteX0" fmla="*/ 0 w 501087"/>
                  <a:gd name="connsiteY0" fmla="*/ 0 h 1121900"/>
                  <a:gd name="connsiteX1" fmla="*/ 501087 w 501087"/>
                  <a:gd name="connsiteY1" fmla="*/ 0 h 1121900"/>
                  <a:gd name="connsiteX2" fmla="*/ 501087 w 501087"/>
                  <a:gd name="connsiteY2" fmla="*/ 1121900 h 1121900"/>
                  <a:gd name="connsiteX3" fmla="*/ 113679 w 501087"/>
                  <a:gd name="connsiteY3" fmla="*/ 1121900 h 1121900"/>
                  <a:gd name="connsiteX4" fmla="*/ 113679 w 501087"/>
                  <a:gd name="connsiteY4" fmla="*/ 647656 h 1121900"/>
                  <a:gd name="connsiteX5" fmla="*/ 0 w 501087"/>
                  <a:gd name="connsiteY5" fmla="*/ 0 h 1121900"/>
                  <a:gd name="connsiteX0" fmla="*/ 0 w 501087"/>
                  <a:gd name="connsiteY0" fmla="*/ 0 h 1121900"/>
                  <a:gd name="connsiteX1" fmla="*/ 501087 w 501087"/>
                  <a:gd name="connsiteY1" fmla="*/ 0 h 1121900"/>
                  <a:gd name="connsiteX2" fmla="*/ 501087 w 501087"/>
                  <a:gd name="connsiteY2" fmla="*/ 1121900 h 1121900"/>
                  <a:gd name="connsiteX3" fmla="*/ 113679 w 501087"/>
                  <a:gd name="connsiteY3" fmla="*/ 1121900 h 1121900"/>
                  <a:gd name="connsiteX4" fmla="*/ 0 w 501087"/>
                  <a:gd name="connsiteY4" fmla="*/ 0 h 1121900"/>
                  <a:gd name="connsiteX0" fmla="*/ 0 w 501087"/>
                  <a:gd name="connsiteY0" fmla="*/ 0 h 1121900"/>
                  <a:gd name="connsiteX1" fmla="*/ 501087 w 501087"/>
                  <a:gd name="connsiteY1" fmla="*/ 0 h 1121900"/>
                  <a:gd name="connsiteX2" fmla="*/ 501087 w 501087"/>
                  <a:gd name="connsiteY2" fmla="*/ 1121900 h 1121900"/>
                  <a:gd name="connsiteX3" fmla="*/ 113679 w 501087"/>
                  <a:gd name="connsiteY3" fmla="*/ 1121900 h 1121900"/>
                  <a:gd name="connsiteX4" fmla="*/ 0 w 501087"/>
                  <a:gd name="connsiteY4" fmla="*/ 0 h 1121900"/>
                  <a:gd name="connsiteX0" fmla="*/ 0 w 501087"/>
                  <a:gd name="connsiteY0" fmla="*/ 0 h 1121900"/>
                  <a:gd name="connsiteX1" fmla="*/ 501087 w 501087"/>
                  <a:gd name="connsiteY1" fmla="*/ 0 h 1121900"/>
                  <a:gd name="connsiteX2" fmla="*/ 501087 w 501087"/>
                  <a:gd name="connsiteY2" fmla="*/ 1121900 h 1121900"/>
                  <a:gd name="connsiteX3" fmla="*/ 113679 w 501087"/>
                  <a:gd name="connsiteY3" fmla="*/ 1121900 h 1121900"/>
                  <a:gd name="connsiteX4" fmla="*/ 0 w 501087"/>
                  <a:gd name="connsiteY4" fmla="*/ 0 h 112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087" h="1121900">
                    <a:moveTo>
                      <a:pt x="0" y="0"/>
                    </a:moveTo>
                    <a:lnTo>
                      <a:pt x="501087" y="0"/>
                    </a:lnTo>
                    <a:lnTo>
                      <a:pt x="501087" y="1121900"/>
                    </a:lnTo>
                    <a:lnTo>
                      <a:pt x="113679" y="1121900"/>
                    </a:lnTo>
                    <a:cubicBezTo>
                      <a:pt x="118889" y="738796"/>
                      <a:pt x="74839" y="401380"/>
                      <a:pt x="0"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sp>
        <p:nvSpPr>
          <p:cNvPr id="45" name="Rectangle 15">
            <a:extLst>
              <a:ext uri="{FF2B5EF4-FFF2-40B4-BE49-F238E27FC236}">
                <a16:creationId xmlns:a16="http://schemas.microsoft.com/office/drawing/2014/main" xmlns="" id="{EEC02831-EFFB-47F6-B395-A27F7BF5D320}"/>
              </a:ext>
            </a:extLst>
          </p:cNvPr>
          <p:cNvSpPr/>
          <p:nvPr/>
        </p:nvSpPr>
        <p:spPr>
          <a:xfrm rot="14270044">
            <a:off x="7615993" y="1880645"/>
            <a:ext cx="446518" cy="465131"/>
          </a:xfrm>
          <a:custGeom>
            <a:avLst/>
            <a:gdLst/>
            <a:ahLst/>
            <a:cxnLst/>
            <a:rect l="l" t="t" r="r" b="b"/>
            <a:pathLst>
              <a:path w="4088964" h="4259405">
                <a:moveTo>
                  <a:pt x="1480605" y="2231940"/>
                </a:moveTo>
                <a:lnTo>
                  <a:pt x="1199818" y="2044620"/>
                </a:lnTo>
                <a:lnTo>
                  <a:pt x="761621" y="2687221"/>
                </a:lnTo>
                <a:cubicBezTo>
                  <a:pt x="501536" y="2652619"/>
                  <a:pt x="265323" y="2467912"/>
                  <a:pt x="39127" y="2272940"/>
                </a:cubicBezTo>
                <a:cubicBezTo>
                  <a:pt x="-80639" y="2070133"/>
                  <a:pt x="269496" y="1743507"/>
                  <a:pt x="374515" y="1494038"/>
                </a:cubicBezTo>
                <a:lnTo>
                  <a:pt x="93728" y="1306717"/>
                </a:lnTo>
                <a:lnTo>
                  <a:pt x="1091841" y="1312633"/>
                </a:lnTo>
                <a:close/>
                <a:moveTo>
                  <a:pt x="2759566" y="226796"/>
                </a:moveTo>
                <a:cubicBezTo>
                  <a:pt x="2331051" y="377379"/>
                  <a:pt x="2150002" y="492309"/>
                  <a:pt x="1991062" y="643648"/>
                </a:cubicBezTo>
                <a:lnTo>
                  <a:pt x="1463599" y="1446568"/>
                </a:lnTo>
                <a:lnTo>
                  <a:pt x="610317" y="909936"/>
                </a:lnTo>
                <a:cubicBezTo>
                  <a:pt x="810411" y="627556"/>
                  <a:pt x="1020899" y="239191"/>
                  <a:pt x="1244930" y="61882"/>
                </a:cubicBezTo>
                <a:cubicBezTo>
                  <a:pt x="1491876" y="-75367"/>
                  <a:pt x="1697752" y="31605"/>
                  <a:pt x="2759566" y="226796"/>
                </a:cubicBezTo>
                <a:close/>
                <a:moveTo>
                  <a:pt x="1722488" y="3820535"/>
                </a:moveTo>
                <a:cubicBezTo>
                  <a:pt x="1376925" y="3801485"/>
                  <a:pt x="936112" y="3830060"/>
                  <a:pt x="666750" y="3734810"/>
                </a:cubicBezTo>
                <a:cubicBezTo>
                  <a:pt x="419100" y="3598835"/>
                  <a:pt x="400050" y="3367610"/>
                  <a:pt x="0" y="2364860"/>
                </a:cubicBezTo>
                <a:cubicBezTo>
                  <a:pt x="355600" y="2647435"/>
                  <a:pt x="549276" y="2739510"/>
                  <a:pt x="762000" y="2793485"/>
                </a:cubicBezTo>
                <a:lnTo>
                  <a:pt x="1722487" y="2812535"/>
                </a:lnTo>
                <a:close/>
                <a:moveTo>
                  <a:pt x="3605396" y="869465"/>
                </a:moveTo>
                <a:lnTo>
                  <a:pt x="3069019" y="1711228"/>
                </a:lnTo>
                <a:lnTo>
                  <a:pt x="2083849" y="1550906"/>
                </a:lnTo>
                <a:lnTo>
                  <a:pt x="2391902" y="1412941"/>
                </a:lnTo>
                <a:lnTo>
                  <a:pt x="2081217" y="699900"/>
                </a:lnTo>
                <a:cubicBezTo>
                  <a:pt x="2248971" y="498156"/>
                  <a:pt x="2531081" y="396532"/>
                  <a:pt x="2816547" y="308854"/>
                </a:cubicBezTo>
                <a:cubicBezTo>
                  <a:pt x="3051986" y="315439"/>
                  <a:pt x="3142075" y="785719"/>
                  <a:pt x="3297344" y="1007430"/>
                </a:cubicBezTo>
                <a:close/>
                <a:moveTo>
                  <a:pt x="3222215" y="3788662"/>
                </a:moveTo>
                <a:cubicBezTo>
                  <a:pt x="3089072" y="3954283"/>
                  <a:pt x="2662122" y="3869088"/>
                  <a:pt x="2413930" y="3921936"/>
                </a:cubicBezTo>
                <a:lnTo>
                  <a:pt x="2420658" y="4259405"/>
                </a:lnTo>
                <a:lnTo>
                  <a:pt x="1855155" y="3436926"/>
                </a:lnTo>
                <a:lnTo>
                  <a:pt x="2387428" y="2592563"/>
                </a:lnTo>
                <a:lnTo>
                  <a:pt x="2394156" y="2930032"/>
                </a:lnTo>
                <a:lnTo>
                  <a:pt x="3171906" y="2922431"/>
                </a:lnTo>
                <a:cubicBezTo>
                  <a:pt x="3292132" y="3155642"/>
                  <a:pt x="3275533" y="3455038"/>
                  <a:pt x="3244786" y="3752078"/>
                </a:cubicBezTo>
                <a:cubicBezTo>
                  <a:pt x="3238662" y="3765464"/>
                  <a:pt x="3231091" y="3777620"/>
                  <a:pt x="3222215" y="3788662"/>
                </a:cubicBezTo>
                <a:close/>
                <a:moveTo>
                  <a:pt x="3948285" y="2834020"/>
                </a:moveTo>
                <a:cubicBezTo>
                  <a:pt x="3833022" y="3018741"/>
                  <a:pt x="3639730" y="3281008"/>
                  <a:pt x="3342579" y="3731662"/>
                </a:cubicBezTo>
                <a:cubicBezTo>
                  <a:pt x="3371271" y="3278367"/>
                  <a:pt x="3336159" y="3066813"/>
                  <a:pt x="3258895" y="2861397"/>
                </a:cubicBezTo>
                <a:lnTo>
                  <a:pt x="2725671" y="2062291"/>
                </a:lnTo>
                <a:lnTo>
                  <a:pt x="3552883" y="1486284"/>
                </a:lnTo>
                <a:cubicBezTo>
                  <a:pt x="3734716" y="1780754"/>
                  <a:pt x="4010062" y="2126176"/>
                  <a:pt x="4085819" y="2401657"/>
                </a:cubicBezTo>
                <a:cubicBezTo>
                  <a:pt x="4100783" y="2542124"/>
                  <a:pt x="4063549" y="2649298"/>
                  <a:pt x="3948285" y="283402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46" name="Frame 1">
            <a:extLst>
              <a:ext uri="{FF2B5EF4-FFF2-40B4-BE49-F238E27FC236}">
                <a16:creationId xmlns:a16="http://schemas.microsoft.com/office/drawing/2014/main" xmlns="" id="{2D7FC253-C76F-4756-BDBB-AE0514344735}"/>
              </a:ext>
            </a:extLst>
          </p:cNvPr>
          <p:cNvSpPr/>
          <p:nvPr/>
        </p:nvSpPr>
        <p:spPr>
          <a:xfrm>
            <a:off x="9223088" y="6147470"/>
            <a:ext cx="299874" cy="299874"/>
          </a:xfrm>
          <a:custGeom>
            <a:avLst/>
            <a:gdLst/>
            <a:ahLst/>
            <a:cxnLst/>
            <a:rect l="l" t="t" r="r" b="b"/>
            <a:pathLst>
              <a:path w="3960000" h="3960000">
                <a:moveTo>
                  <a:pt x="0" y="2700080"/>
                </a:moveTo>
                <a:lnTo>
                  <a:pt x="569408" y="2700080"/>
                </a:lnTo>
                <a:lnTo>
                  <a:pt x="569408" y="3390592"/>
                </a:lnTo>
                <a:lnTo>
                  <a:pt x="3390592" y="3390592"/>
                </a:lnTo>
                <a:lnTo>
                  <a:pt x="3390592" y="2700080"/>
                </a:lnTo>
                <a:lnTo>
                  <a:pt x="3960000" y="2700080"/>
                </a:lnTo>
                <a:lnTo>
                  <a:pt x="3960000" y="3960000"/>
                </a:lnTo>
                <a:lnTo>
                  <a:pt x="0" y="3960000"/>
                </a:lnTo>
                <a:close/>
                <a:moveTo>
                  <a:pt x="1530791" y="0"/>
                </a:moveTo>
                <a:lnTo>
                  <a:pt x="2429209" y="0"/>
                </a:lnTo>
                <a:lnTo>
                  <a:pt x="2429209" y="2108456"/>
                </a:lnTo>
                <a:lnTo>
                  <a:pt x="2772088" y="2108456"/>
                </a:lnTo>
                <a:lnTo>
                  <a:pt x="1980000" y="3198242"/>
                </a:lnTo>
                <a:lnTo>
                  <a:pt x="1187912" y="2108456"/>
                </a:lnTo>
                <a:lnTo>
                  <a:pt x="1530791" y="210845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pic>
        <p:nvPicPr>
          <p:cNvPr id="49" name="Picture 4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037" y="828238"/>
            <a:ext cx="5927235" cy="2890752"/>
          </a:xfrm>
          <a:prstGeom prst="rect">
            <a:avLst/>
          </a:prstGeom>
        </p:spPr>
      </p:pic>
      <p:pic>
        <p:nvPicPr>
          <p:cNvPr id="50" name="Picture 4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2017" y="3919319"/>
            <a:ext cx="5927235" cy="2813694"/>
          </a:xfrm>
          <a:prstGeom prst="rect">
            <a:avLst/>
          </a:prstGeom>
        </p:spPr>
      </p:pic>
      <p:sp>
        <p:nvSpPr>
          <p:cNvPr id="51" name="Rectangle 50"/>
          <p:cNvSpPr/>
          <p:nvPr/>
        </p:nvSpPr>
        <p:spPr>
          <a:xfrm>
            <a:off x="1109456" y="218164"/>
            <a:ext cx="10601898" cy="523220"/>
          </a:xfrm>
          <a:prstGeom prst="rect">
            <a:avLst/>
          </a:prstGeom>
        </p:spPr>
        <p:txBody>
          <a:bodyPr wrap="square">
            <a:spAutoFit/>
          </a:bodyPr>
          <a:lstStyle/>
          <a:p>
            <a:pPr algn="ctr">
              <a:defRPr/>
            </a:pPr>
            <a:r>
              <a:rPr lang="en-US" sz="2800">
                <a:solidFill>
                  <a:srgbClr val="0000FF"/>
                </a:solidFill>
              </a:rPr>
              <a:t>Theo em phải sử dụng internet như thế nào để được an toàn</a:t>
            </a:r>
            <a:r>
              <a:rPr lang="en-US" altLang="en-US" sz="2000">
                <a:solidFill>
                  <a:srgbClr val="0000FF"/>
                </a:solidFill>
              </a:rPr>
              <a:t>?</a:t>
            </a:r>
            <a:endParaRPr lang="en-US" altLang="en-US" sz="2000" dirty="0">
              <a:solidFill>
                <a:srgbClr val="0000FF"/>
              </a:solidFill>
            </a:endParaRPr>
          </a:p>
        </p:txBody>
      </p:sp>
    </p:spTree>
    <p:extLst>
      <p:ext uri="{BB962C8B-B14F-4D97-AF65-F5344CB8AC3E}">
        <p14:creationId xmlns:p14="http://schemas.microsoft.com/office/powerpoint/2010/main" val="4184600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down)">
                                      <p:cBhvr>
                                        <p:cTn id="12" dur="500"/>
                                        <p:tgtEl>
                                          <p:spTgt spid="49"/>
                                        </p:tgtEl>
                                      </p:cBhvr>
                                    </p:animEffect>
                                  </p:childTnLst>
                                </p:cTn>
                              </p:par>
                              <p:par>
                                <p:cTn id="13" presetID="22" presetClass="entr" presetSubtype="4" fill="hold" nodeType="with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wipe(down)">
                                      <p:cBhvr>
                                        <p:cTn id="1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735F7F3-C1B5-4B60-A00A-4EB618DDFB5A}"/>
              </a:ext>
            </a:extLst>
          </p:cNvPr>
          <p:cNvSpPr>
            <a:spLocks noGrp="1"/>
          </p:cNvSpPr>
          <p:nvPr>
            <p:ph type="body" sz="quarter" idx="10"/>
          </p:nvPr>
        </p:nvSpPr>
        <p:spPr>
          <a:xfrm>
            <a:off x="317266" y="151940"/>
            <a:ext cx="11573197" cy="724247"/>
          </a:xfrm>
        </p:spPr>
        <p:txBody>
          <a:bodyPr/>
          <a:lstStyle/>
          <a:p>
            <a:r>
              <a:rPr lang="en-US" sz="3200" b="1">
                <a:solidFill>
                  <a:srgbClr val="002060"/>
                </a:solidFill>
              </a:rPr>
              <a:t>Một số quy tắc an toàn khi sử dụng Internet</a:t>
            </a:r>
            <a:endParaRPr lang="en-US" sz="3200">
              <a:solidFill>
                <a:srgbClr val="002060"/>
              </a:solidFill>
            </a:endParaRPr>
          </a:p>
        </p:txBody>
      </p:sp>
      <p:grpSp>
        <p:nvGrpSpPr>
          <p:cNvPr id="3" name="Group 2">
            <a:extLst>
              <a:ext uri="{FF2B5EF4-FFF2-40B4-BE49-F238E27FC236}">
                <a16:creationId xmlns:a16="http://schemas.microsoft.com/office/drawing/2014/main" xmlns="" id="{8246618B-0AAE-4242-AE84-32C91BD13AE5}"/>
              </a:ext>
            </a:extLst>
          </p:cNvPr>
          <p:cNvGrpSpPr/>
          <p:nvPr/>
        </p:nvGrpSpPr>
        <p:grpSpPr>
          <a:xfrm>
            <a:off x="9959106" y="1571132"/>
            <a:ext cx="1207911" cy="1207911"/>
            <a:chOff x="1259632" y="1927684"/>
            <a:chExt cx="2005372" cy="2005372"/>
          </a:xfrm>
        </p:grpSpPr>
        <p:sp>
          <p:nvSpPr>
            <p:cNvPr id="4" name="Oval 3">
              <a:extLst>
                <a:ext uri="{FF2B5EF4-FFF2-40B4-BE49-F238E27FC236}">
                  <a16:creationId xmlns:a16="http://schemas.microsoft.com/office/drawing/2014/main" xmlns="" id="{AC3081CD-4611-4B32-9D1A-A57187C4A895}"/>
                </a:ext>
              </a:extLst>
            </p:cNvPr>
            <p:cNvSpPr/>
            <p:nvPr/>
          </p:nvSpPr>
          <p:spPr>
            <a:xfrm>
              <a:off x="1541124" y="2209176"/>
              <a:ext cx="1442389" cy="1442389"/>
            </a:xfrm>
            <a:prstGeom prst="ellipse">
              <a:avLst/>
            </a:prstGeom>
            <a:noFill/>
            <a:ln w="1270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5" name="Oval 4">
              <a:extLst>
                <a:ext uri="{FF2B5EF4-FFF2-40B4-BE49-F238E27FC236}">
                  <a16:creationId xmlns:a16="http://schemas.microsoft.com/office/drawing/2014/main" xmlns="" id="{B6E27164-852C-4B25-9E35-BA5BFE38559E}"/>
                </a:ext>
              </a:extLst>
            </p:cNvPr>
            <p:cNvSpPr/>
            <p:nvPr/>
          </p:nvSpPr>
          <p:spPr>
            <a:xfrm>
              <a:off x="1832924" y="2500976"/>
              <a:ext cx="858789" cy="858789"/>
            </a:xfrm>
            <a:prstGeom prst="ellipse">
              <a:avLst/>
            </a:prstGeom>
            <a:noFill/>
            <a:ln w="1270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6" name="Oval 5">
              <a:extLst>
                <a:ext uri="{FF2B5EF4-FFF2-40B4-BE49-F238E27FC236}">
                  <a16:creationId xmlns:a16="http://schemas.microsoft.com/office/drawing/2014/main" xmlns="" id="{1E954D88-0230-4058-B011-3D57FB3CEE16}"/>
                </a:ext>
              </a:extLst>
            </p:cNvPr>
            <p:cNvSpPr/>
            <p:nvPr/>
          </p:nvSpPr>
          <p:spPr>
            <a:xfrm>
              <a:off x="1259632" y="1927684"/>
              <a:ext cx="2005372" cy="2005372"/>
            </a:xfrm>
            <a:prstGeom prst="ellipse">
              <a:avLst/>
            </a:prstGeom>
            <a:noFill/>
            <a:ln w="12700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grpSp>
        <p:nvGrpSpPr>
          <p:cNvPr id="7" name="Group 6">
            <a:extLst>
              <a:ext uri="{FF2B5EF4-FFF2-40B4-BE49-F238E27FC236}">
                <a16:creationId xmlns:a16="http://schemas.microsoft.com/office/drawing/2014/main" xmlns="" id="{3031229E-3833-4096-BDC1-3E488F823937}"/>
              </a:ext>
            </a:extLst>
          </p:cNvPr>
          <p:cNvGrpSpPr/>
          <p:nvPr/>
        </p:nvGrpSpPr>
        <p:grpSpPr>
          <a:xfrm>
            <a:off x="7048324" y="2053233"/>
            <a:ext cx="4424299" cy="4072252"/>
            <a:chOff x="5220072" y="1700808"/>
            <a:chExt cx="3198753" cy="4269366"/>
          </a:xfrm>
        </p:grpSpPr>
        <p:sp>
          <p:nvSpPr>
            <p:cNvPr id="8" name="Flowchart: Process 7">
              <a:extLst>
                <a:ext uri="{FF2B5EF4-FFF2-40B4-BE49-F238E27FC236}">
                  <a16:creationId xmlns:a16="http://schemas.microsoft.com/office/drawing/2014/main" xmlns="" id="{FBB3AF06-111E-435F-BE9E-326C0C14DD84}"/>
                </a:ext>
              </a:extLst>
            </p:cNvPr>
            <p:cNvSpPr/>
            <p:nvPr/>
          </p:nvSpPr>
          <p:spPr>
            <a:xfrm rot="19958372">
              <a:off x="5765733" y="4695721"/>
              <a:ext cx="2653092" cy="646469"/>
            </a:xfrm>
            <a:prstGeom prst="flowChartProcess">
              <a:avLst/>
            </a:prstGeom>
            <a:gradFill>
              <a:gsLst>
                <a:gs pos="99000">
                  <a:schemeClr val="bg1">
                    <a:lumMod val="49000"/>
                  </a:schemeClr>
                </a:gs>
                <a:gs pos="0">
                  <a:schemeClr val="bg1">
                    <a:lumMod val="95000"/>
                  </a:schemeClr>
                </a:gs>
              </a:gsLst>
              <a:lin ang="10800000" scaled="1"/>
            </a:gradFill>
            <a:ln>
              <a:noFill/>
            </a:ln>
            <a:effectLst>
              <a:glow>
                <a:schemeClr val="bg1">
                  <a:lumMod val="65000"/>
                  <a:alpha val="48000"/>
                </a:schemeClr>
              </a:glow>
              <a:softEdge rad="292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nvGrpSpPr>
            <p:cNvPr id="9" name="Group 8">
              <a:extLst>
                <a:ext uri="{FF2B5EF4-FFF2-40B4-BE49-F238E27FC236}">
                  <a16:creationId xmlns:a16="http://schemas.microsoft.com/office/drawing/2014/main" xmlns="" id="{83959C2D-C9E8-40A7-A548-E313B90B96AB}"/>
                </a:ext>
              </a:extLst>
            </p:cNvPr>
            <p:cNvGrpSpPr/>
            <p:nvPr/>
          </p:nvGrpSpPr>
          <p:grpSpPr>
            <a:xfrm>
              <a:off x="5710368" y="1700808"/>
              <a:ext cx="2528707" cy="4176464"/>
              <a:chOff x="5710368" y="1700808"/>
              <a:chExt cx="2528707" cy="4176464"/>
            </a:xfrm>
          </p:grpSpPr>
          <p:sp>
            <p:nvSpPr>
              <p:cNvPr id="11" name="Up Arrow 3">
                <a:extLst>
                  <a:ext uri="{FF2B5EF4-FFF2-40B4-BE49-F238E27FC236}">
                    <a16:creationId xmlns:a16="http://schemas.microsoft.com/office/drawing/2014/main" xmlns="" id="{2FB32A4F-61AA-4A00-A040-11E7DCD2B8B7}"/>
                  </a:ext>
                </a:extLst>
              </p:cNvPr>
              <p:cNvSpPr/>
              <p:nvPr/>
            </p:nvSpPr>
            <p:spPr>
              <a:xfrm>
                <a:off x="6870923" y="1700808"/>
                <a:ext cx="1368152" cy="2035274"/>
              </a:xfrm>
              <a:prstGeom prst="upArrow">
                <a:avLst/>
              </a:prstGeom>
              <a:gradFill flip="none" rotWithShape="1">
                <a:gsLst>
                  <a:gs pos="99000">
                    <a:schemeClr val="accent4"/>
                  </a:gs>
                  <a:gs pos="0">
                    <a:schemeClr val="accent4">
                      <a:lumMod val="86000"/>
                    </a:schemeClr>
                  </a:gs>
                </a:gsLst>
                <a:lin ang="16200000" scaled="1"/>
                <a:tileRect/>
              </a:gradFill>
              <a:ln>
                <a:noFill/>
              </a:ln>
              <a:scene3d>
                <a:camera prst="orthographicFront">
                  <a:rot lat="20466618" lon="2567695" rev="20598856"/>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2" name="Flowchart: Data 6">
                <a:extLst>
                  <a:ext uri="{FF2B5EF4-FFF2-40B4-BE49-F238E27FC236}">
                    <a16:creationId xmlns:a16="http://schemas.microsoft.com/office/drawing/2014/main" xmlns="" id="{E2FEC6FB-4840-41AE-A9C2-DF374CD68BAF}"/>
                  </a:ext>
                </a:extLst>
              </p:cNvPr>
              <p:cNvSpPr/>
              <p:nvPr/>
            </p:nvSpPr>
            <p:spPr>
              <a:xfrm flipH="1">
                <a:off x="6592296" y="3500344"/>
                <a:ext cx="1030423" cy="154661"/>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2315 h 12315"/>
                  <a:gd name="connsiteX1" fmla="*/ 2000 w 10000"/>
                  <a:gd name="connsiteY1" fmla="*/ 0 h 12315"/>
                  <a:gd name="connsiteX2" fmla="*/ 10000 w 10000"/>
                  <a:gd name="connsiteY2" fmla="*/ 2315 h 12315"/>
                  <a:gd name="connsiteX3" fmla="*/ 8000 w 10000"/>
                  <a:gd name="connsiteY3" fmla="*/ 12315 h 12315"/>
                  <a:gd name="connsiteX4" fmla="*/ 0 w 10000"/>
                  <a:gd name="connsiteY4" fmla="*/ 12315 h 12315"/>
                  <a:gd name="connsiteX0" fmla="*/ 0 w 10000"/>
                  <a:gd name="connsiteY0" fmla="*/ 16614 h 16614"/>
                  <a:gd name="connsiteX1" fmla="*/ 4728 w 10000"/>
                  <a:gd name="connsiteY1" fmla="*/ 0 h 16614"/>
                  <a:gd name="connsiteX2" fmla="*/ 10000 w 10000"/>
                  <a:gd name="connsiteY2" fmla="*/ 6614 h 16614"/>
                  <a:gd name="connsiteX3" fmla="*/ 8000 w 10000"/>
                  <a:gd name="connsiteY3" fmla="*/ 16614 h 16614"/>
                  <a:gd name="connsiteX4" fmla="*/ 0 w 10000"/>
                  <a:gd name="connsiteY4" fmla="*/ 16614 h 16614"/>
                  <a:gd name="connsiteX0" fmla="*/ 0 w 8016"/>
                  <a:gd name="connsiteY0" fmla="*/ 5370 h 16614"/>
                  <a:gd name="connsiteX1" fmla="*/ 2744 w 8016"/>
                  <a:gd name="connsiteY1" fmla="*/ 0 h 16614"/>
                  <a:gd name="connsiteX2" fmla="*/ 8016 w 8016"/>
                  <a:gd name="connsiteY2" fmla="*/ 6614 h 16614"/>
                  <a:gd name="connsiteX3" fmla="*/ 6016 w 8016"/>
                  <a:gd name="connsiteY3" fmla="*/ 16614 h 16614"/>
                  <a:gd name="connsiteX4" fmla="*/ 0 w 8016"/>
                  <a:gd name="connsiteY4" fmla="*/ 5370 h 16614"/>
                  <a:gd name="connsiteX0" fmla="*/ 0 w 9175"/>
                  <a:gd name="connsiteY0" fmla="*/ 3431 h 10199"/>
                  <a:gd name="connsiteX1" fmla="*/ 3423 w 9175"/>
                  <a:gd name="connsiteY1" fmla="*/ 199 h 10199"/>
                  <a:gd name="connsiteX2" fmla="*/ 9175 w 9175"/>
                  <a:gd name="connsiteY2" fmla="*/ 0 h 10199"/>
                  <a:gd name="connsiteX3" fmla="*/ 7505 w 9175"/>
                  <a:gd name="connsiteY3" fmla="*/ 10199 h 10199"/>
                  <a:gd name="connsiteX4" fmla="*/ 0 w 9175"/>
                  <a:gd name="connsiteY4" fmla="*/ 3431 h 10199"/>
                  <a:gd name="connsiteX0" fmla="*/ 0 w 10000"/>
                  <a:gd name="connsiteY0" fmla="*/ 3364 h 3364"/>
                  <a:gd name="connsiteX1" fmla="*/ 3731 w 10000"/>
                  <a:gd name="connsiteY1" fmla="*/ 195 h 3364"/>
                  <a:gd name="connsiteX2" fmla="*/ 10000 w 10000"/>
                  <a:gd name="connsiteY2" fmla="*/ 0 h 3364"/>
                  <a:gd name="connsiteX3" fmla="*/ 6831 w 10000"/>
                  <a:gd name="connsiteY3" fmla="*/ 3169 h 3364"/>
                  <a:gd name="connsiteX4" fmla="*/ 0 w 10000"/>
                  <a:gd name="connsiteY4" fmla="*/ 3364 h 3364"/>
                  <a:gd name="connsiteX0" fmla="*/ 0 w 10000"/>
                  <a:gd name="connsiteY0" fmla="*/ 11741 h 11741"/>
                  <a:gd name="connsiteX1" fmla="*/ 4068 w 10000"/>
                  <a:gd name="connsiteY1" fmla="*/ 0 h 11741"/>
                  <a:gd name="connsiteX2" fmla="*/ 10000 w 10000"/>
                  <a:gd name="connsiteY2" fmla="*/ 1741 h 11741"/>
                  <a:gd name="connsiteX3" fmla="*/ 6831 w 10000"/>
                  <a:gd name="connsiteY3" fmla="*/ 11161 h 11741"/>
                  <a:gd name="connsiteX4" fmla="*/ 0 w 10000"/>
                  <a:gd name="connsiteY4" fmla="*/ 11741 h 11741"/>
                  <a:gd name="connsiteX0" fmla="*/ 0 w 10000"/>
                  <a:gd name="connsiteY0" fmla="*/ 10000 h 10000"/>
                  <a:gd name="connsiteX1" fmla="*/ 4068 w 10000"/>
                  <a:gd name="connsiteY1" fmla="*/ 580 h 10000"/>
                  <a:gd name="connsiteX2" fmla="*/ 10000 w 10000"/>
                  <a:gd name="connsiteY2" fmla="*/ 0 h 10000"/>
                  <a:gd name="connsiteX3" fmla="*/ 6831 w 10000"/>
                  <a:gd name="connsiteY3" fmla="*/ 9420 h 10000"/>
                  <a:gd name="connsiteX4" fmla="*/ 0 w 10000"/>
                  <a:gd name="connsiteY4" fmla="*/ 10000 h 10000"/>
                  <a:gd name="connsiteX0" fmla="*/ 0 w 9830"/>
                  <a:gd name="connsiteY0" fmla="*/ 8685 h 9420"/>
                  <a:gd name="connsiteX1" fmla="*/ 3898 w 9830"/>
                  <a:gd name="connsiteY1" fmla="*/ 580 h 9420"/>
                  <a:gd name="connsiteX2" fmla="*/ 9830 w 9830"/>
                  <a:gd name="connsiteY2" fmla="*/ 0 h 9420"/>
                  <a:gd name="connsiteX3" fmla="*/ 6661 w 9830"/>
                  <a:gd name="connsiteY3" fmla="*/ 9420 h 9420"/>
                  <a:gd name="connsiteX4" fmla="*/ 0 w 9830"/>
                  <a:gd name="connsiteY4" fmla="*/ 8685 h 9420"/>
                  <a:gd name="connsiteX0" fmla="*/ 0 w 10000"/>
                  <a:gd name="connsiteY0" fmla="*/ 9220 h 10000"/>
                  <a:gd name="connsiteX1" fmla="*/ 3965 w 10000"/>
                  <a:gd name="connsiteY1" fmla="*/ 616 h 10000"/>
                  <a:gd name="connsiteX2" fmla="*/ 10000 w 10000"/>
                  <a:gd name="connsiteY2" fmla="*/ 0 h 10000"/>
                  <a:gd name="connsiteX3" fmla="*/ 6776 w 10000"/>
                  <a:gd name="connsiteY3" fmla="*/ 10000 h 10000"/>
                  <a:gd name="connsiteX4" fmla="*/ 0 w 10000"/>
                  <a:gd name="connsiteY4" fmla="*/ 9220 h 10000"/>
                  <a:gd name="connsiteX0" fmla="*/ 0 w 10000"/>
                  <a:gd name="connsiteY0" fmla="*/ 9499 h 10000"/>
                  <a:gd name="connsiteX1" fmla="*/ 3965 w 10000"/>
                  <a:gd name="connsiteY1" fmla="*/ 616 h 10000"/>
                  <a:gd name="connsiteX2" fmla="*/ 10000 w 10000"/>
                  <a:gd name="connsiteY2" fmla="*/ 0 h 10000"/>
                  <a:gd name="connsiteX3" fmla="*/ 6776 w 10000"/>
                  <a:gd name="connsiteY3" fmla="*/ 10000 h 10000"/>
                  <a:gd name="connsiteX4" fmla="*/ 0 w 10000"/>
                  <a:gd name="connsiteY4" fmla="*/ 9499 h 10000"/>
                  <a:gd name="connsiteX0" fmla="*/ 0 w 10000"/>
                  <a:gd name="connsiteY0" fmla="*/ 9499 h 10000"/>
                  <a:gd name="connsiteX1" fmla="*/ 4601 w 10000"/>
                  <a:gd name="connsiteY1" fmla="*/ 58 h 10000"/>
                  <a:gd name="connsiteX2" fmla="*/ 10000 w 10000"/>
                  <a:gd name="connsiteY2" fmla="*/ 0 h 10000"/>
                  <a:gd name="connsiteX3" fmla="*/ 6776 w 10000"/>
                  <a:gd name="connsiteY3" fmla="*/ 10000 h 10000"/>
                  <a:gd name="connsiteX4" fmla="*/ 0 w 10000"/>
                  <a:gd name="connsiteY4" fmla="*/ 949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9499"/>
                    </a:moveTo>
                    <a:lnTo>
                      <a:pt x="4601" y="58"/>
                    </a:lnTo>
                    <a:lnTo>
                      <a:pt x="10000" y="0"/>
                    </a:lnTo>
                    <a:lnTo>
                      <a:pt x="6776" y="10000"/>
                    </a:lnTo>
                    <a:cubicBezTo>
                      <a:pt x="4517" y="9740"/>
                      <a:pt x="2403" y="9480"/>
                      <a:pt x="0" y="9499"/>
                    </a:cubicBezTo>
                    <a:close/>
                  </a:path>
                </a:pathLst>
              </a:custGeom>
              <a:gradFill>
                <a:gsLst>
                  <a:gs pos="99000">
                    <a:schemeClr val="accent4">
                      <a:lumMod val="48000"/>
                    </a:schemeClr>
                  </a:gs>
                  <a:gs pos="0">
                    <a:schemeClr val="accent4">
                      <a:lumMod val="9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3" name="Rectangle 12">
                <a:extLst>
                  <a:ext uri="{FF2B5EF4-FFF2-40B4-BE49-F238E27FC236}">
                    <a16:creationId xmlns:a16="http://schemas.microsoft.com/office/drawing/2014/main" xmlns="" id="{432B85A3-92B6-4834-A3D5-5BD2EFAD9CE4}"/>
                  </a:ext>
                </a:extLst>
              </p:cNvPr>
              <p:cNvSpPr/>
              <p:nvPr/>
            </p:nvSpPr>
            <p:spPr>
              <a:xfrm>
                <a:off x="6372200" y="3429000"/>
                <a:ext cx="720080" cy="1368152"/>
              </a:xfrm>
              <a:prstGeom prst="rect">
                <a:avLst/>
              </a:prstGeom>
              <a:gradFill flip="none" rotWithShape="1">
                <a:gsLst>
                  <a:gs pos="99000">
                    <a:schemeClr val="accent4">
                      <a:lumMod val="73000"/>
                    </a:schemeClr>
                  </a:gs>
                  <a:gs pos="0">
                    <a:schemeClr val="accent4">
                      <a:lumMod val="94000"/>
                    </a:schemeClr>
                  </a:gs>
                </a:gsLst>
                <a:lin ang="5400000" scaled="1"/>
                <a:tileRect/>
              </a:gradFill>
              <a:ln>
                <a:noFill/>
              </a:ln>
              <a:scene3d>
                <a:camera prst="orthographicFront">
                  <a:rot lat="20466618" lon="2567695" rev="20598856"/>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4" name="Flowchart: Data 6">
                <a:extLst>
                  <a:ext uri="{FF2B5EF4-FFF2-40B4-BE49-F238E27FC236}">
                    <a16:creationId xmlns:a16="http://schemas.microsoft.com/office/drawing/2014/main" xmlns="" id="{0C0D678A-6CA8-4CAE-8549-E46655C3C0A1}"/>
                  </a:ext>
                </a:extLst>
              </p:cNvPr>
              <p:cNvSpPr/>
              <p:nvPr/>
            </p:nvSpPr>
            <p:spPr>
              <a:xfrm flipH="1">
                <a:off x="5916298" y="4572715"/>
                <a:ext cx="954624" cy="164183"/>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2315 h 12315"/>
                  <a:gd name="connsiteX1" fmla="*/ 2000 w 10000"/>
                  <a:gd name="connsiteY1" fmla="*/ 0 h 12315"/>
                  <a:gd name="connsiteX2" fmla="*/ 10000 w 10000"/>
                  <a:gd name="connsiteY2" fmla="*/ 2315 h 12315"/>
                  <a:gd name="connsiteX3" fmla="*/ 8000 w 10000"/>
                  <a:gd name="connsiteY3" fmla="*/ 12315 h 12315"/>
                  <a:gd name="connsiteX4" fmla="*/ 0 w 10000"/>
                  <a:gd name="connsiteY4" fmla="*/ 12315 h 12315"/>
                  <a:gd name="connsiteX0" fmla="*/ 0 w 10000"/>
                  <a:gd name="connsiteY0" fmla="*/ 16614 h 16614"/>
                  <a:gd name="connsiteX1" fmla="*/ 4728 w 10000"/>
                  <a:gd name="connsiteY1" fmla="*/ 0 h 16614"/>
                  <a:gd name="connsiteX2" fmla="*/ 10000 w 10000"/>
                  <a:gd name="connsiteY2" fmla="*/ 6614 h 16614"/>
                  <a:gd name="connsiteX3" fmla="*/ 8000 w 10000"/>
                  <a:gd name="connsiteY3" fmla="*/ 16614 h 16614"/>
                  <a:gd name="connsiteX4" fmla="*/ 0 w 10000"/>
                  <a:gd name="connsiteY4" fmla="*/ 16614 h 16614"/>
                  <a:gd name="connsiteX0" fmla="*/ 0 w 8016"/>
                  <a:gd name="connsiteY0" fmla="*/ 5370 h 16614"/>
                  <a:gd name="connsiteX1" fmla="*/ 2744 w 8016"/>
                  <a:gd name="connsiteY1" fmla="*/ 0 h 16614"/>
                  <a:gd name="connsiteX2" fmla="*/ 8016 w 8016"/>
                  <a:gd name="connsiteY2" fmla="*/ 6614 h 16614"/>
                  <a:gd name="connsiteX3" fmla="*/ 6016 w 8016"/>
                  <a:gd name="connsiteY3" fmla="*/ 16614 h 16614"/>
                  <a:gd name="connsiteX4" fmla="*/ 0 w 8016"/>
                  <a:gd name="connsiteY4" fmla="*/ 5370 h 16614"/>
                  <a:gd name="connsiteX0" fmla="*/ 0 w 9175"/>
                  <a:gd name="connsiteY0" fmla="*/ 3431 h 10199"/>
                  <a:gd name="connsiteX1" fmla="*/ 3423 w 9175"/>
                  <a:gd name="connsiteY1" fmla="*/ 199 h 10199"/>
                  <a:gd name="connsiteX2" fmla="*/ 9175 w 9175"/>
                  <a:gd name="connsiteY2" fmla="*/ 0 h 10199"/>
                  <a:gd name="connsiteX3" fmla="*/ 7505 w 9175"/>
                  <a:gd name="connsiteY3" fmla="*/ 10199 h 10199"/>
                  <a:gd name="connsiteX4" fmla="*/ 0 w 9175"/>
                  <a:gd name="connsiteY4" fmla="*/ 3431 h 10199"/>
                  <a:gd name="connsiteX0" fmla="*/ 0 w 10000"/>
                  <a:gd name="connsiteY0" fmla="*/ 3364 h 3364"/>
                  <a:gd name="connsiteX1" fmla="*/ 3731 w 10000"/>
                  <a:gd name="connsiteY1" fmla="*/ 195 h 3364"/>
                  <a:gd name="connsiteX2" fmla="*/ 10000 w 10000"/>
                  <a:gd name="connsiteY2" fmla="*/ 0 h 3364"/>
                  <a:gd name="connsiteX3" fmla="*/ 6831 w 10000"/>
                  <a:gd name="connsiteY3" fmla="*/ 3169 h 3364"/>
                  <a:gd name="connsiteX4" fmla="*/ 0 w 10000"/>
                  <a:gd name="connsiteY4" fmla="*/ 3364 h 3364"/>
                  <a:gd name="connsiteX0" fmla="*/ 0 w 10000"/>
                  <a:gd name="connsiteY0" fmla="*/ 11741 h 11741"/>
                  <a:gd name="connsiteX1" fmla="*/ 4068 w 10000"/>
                  <a:gd name="connsiteY1" fmla="*/ 0 h 11741"/>
                  <a:gd name="connsiteX2" fmla="*/ 10000 w 10000"/>
                  <a:gd name="connsiteY2" fmla="*/ 1741 h 11741"/>
                  <a:gd name="connsiteX3" fmla="*/ 6831 w 10000"/>
                  <a:gd name="connsiteY3" fmla="*/ 11161 h 11741"/>
                  <a:gd name="connsiteX4" fmla="*/ 0 w 10000"/>
                  <a:gd name="connsiteY4" fmla="*/ 11741 h 11741"/>
                  <a:gd name="connsiteX0" fmla="*/ 0 w 10000"/>
                  <a:gd name="connsiteY0" fmla="*/ 10000 h 10000"/>
                  <a:gd name="connsiteX1" fmla="*/ 4068 w 10000"/>
                  <a:gd name="connsiteY1" fmla="*/ 580 h 10000"/>
                  <a:gd name="connsiteX2" fmla="*/ 10000 w 10000"/>
                  <a:gd name="connsiteY2" fmla="*/ 0 h 10000"/>
                  <a:gd name="connsiteX3" fmla="*/ 6831 w 10000"/>
                  <a:gd name="connsiteY3" fmla="*/ 9420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4068" y="580"/>
                    </a:lnTo>
                    <a:lnTo>
                      <a:pt x="10000" y="0"/>
                    </a:lnTo>
                    <a:lnTo>
                      <a:pt x="6831" y="9420"/>
                    </a:lnTo>
                    <a:lnTo>
                      <a:pt x="0" y="10000"/>
                    </a:lnTo>
                    <a:close/>
                  </a:path>
                </a:pathLst>
              </a:custGeom>
              <a:gradFill>
                <a:gsLst>
                  <a:gs pos="99000">
                    <a:schemeClr val="accent4">
                      <a:lumMod val="17000"/>
                    </a:schemeClr>
                  </a:gs>
                  <a:gs pos="0">
                    <a:schemeClr val="accent4">
                      <a:lumMod val="78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5" name="Rectangle 14">
                <a:extLst>
                  <a:ext uri="{FF2B5EF4-FFF2-40B4-BE49-F238E27FC236}">
                    <a16:creationId xmlns:a16="http://schemas.microsoft.com/office/drawing/2014/main" xmlns="" id="{1F9E0751-395D-46AA-A20B-C7626D70B24E}"/>
                  </a:ext>
                </a:extLst>
              </p:cNvPr>
              <p:cNvSpPr/>
              <p:nvPr/>
            </p:nvSpPr>
            <p:spPr>
              <a:xfrm>
                <a:off x="5710368" y="4509120"/>
                <a:ext cx="720080" cy="1368152"/>
              </a:xfrm>
              <a:prstGeom prst="rect">
                <a:avLst/>
              </a:prstGeom>
              <a:gradFill flip="none" rotWithShape="1">
                <a:gsLst>
                  <a:gs pos="99000">
                    <a:schemeClr val="accent4">
                      <a:lumMod val="62000"/>
                    </a:schemeClr>
                  </a:gs>
                  <a:gs pos="44000">
                    <a:schemeClr val="accent4">
                      <a:lumMod val="80000"/>
                    </a:schemeClr>
                  </a:gs>
                </a:gsLst>
                <a:lin ang="5400000" scaled="1"/>
                <a:tileRect/>
              </a:gradFill>
              <a:ln>
                <a:noFill/>
              </a:ln>
              <a:scene3d>
                <a:camera prst="orthographicFront">
                  <a:rot lat="20466618" lon="2567695" rev="20598856"/>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pic>
          <p:nvPicPr>
            <p:cNvPr id="10" name="Picture 2" descr="E:\002-KIMS BUSINESS\007-04-1-FIVERR\01-PPT-TEMPLATE\COVER-PSD\05-cut-01.png">
              <a:extLst>
                <a:ext uri="{FF2B5EF4-FFF2-40B4-BE49-F238E27FC236}">
                  <a16:creationId xmlns:a16="http://schemas.microsoft.com/office/drawing/2014/main" xmlns="" id="{71870F2C-6A28-45BB-BB22-A096766C5B72}"/>
                </a:ext>
              </a:extLst>
            </p:cNvPr>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5220072" y="5743765"/>
              <a:ext cx="1338808" cy="226409"/>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6" name="Straight Connector 15">
            <a:extLst>
              <a:ext uri="{FF2B5EF4-FFF2-40B4-BE49-F238E27FC236}">
                <a16:creationId xmlns:a16="http://schemas.microsoft.com/office/drawing/2014/main" xmlns="" id="{1E4F59ED-A876-435C-BBDE-F2DF65BA616C}"/>
              </a:ext>
            </a:extLst>
          </p:cNvPr>
          <p:cNvCxnSpPr>
            <a:cxnSpLocks/>
          </p:cNvCxnSpPr>
          <p:nvPr/>
        </p:nvCxnSpPr>
        <p:spPr>
          <a:xfrm flipV="1">
            <a:off x="3682381" y="1895650"/>
            <a:ext cx="5112000" cy="9524"/>
          </a:xfrm>
          <a:prstGeom prst="line">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xmlns="" id="{F647BEFA-CDBB-456C-A228-76F247C7336B}"/>
              </a:ext>
            </a:extLst>
          </p:cNvPr>
          <p:cNvSpPr/>
          <p:nvPr/>
        </p:nvSpPr>
        <p:spPr>
          <a:xfrm>
            <a:off x="2818286" y="1050902"/>
            <a:ext cx="864096" cy="86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cxnSp>
        <p:nvCxnSpPr>
          <p:cNvPr id="21" name="Straight Connector 20">
            <a:extLst>
              <a:ext uri="{FF2B5EF4-FFF2-40B4-BE49-F238E27FC236}">
                <a16:creationId xmlns:a16="http://schemas.microsoft.com/office/drawing/2014/main" xmlns="" id="{45A96C69-57BB-4020-A7E4-AEA66F14144B}"/>
              </a:ext>
            </a:extLst>
          </p:cNvPr>
          <p:cNvCxnSpPr>
            <a:cxnSpLocks/>
          </p:cNvCxnSpPr>
          <p:nvPr/>
        </p:nvCxnSpPr>
        <p:spPr>
          <a:xfrm flipV="1">
            <a:off x="2899296" y="3023886"/>
            <a:ext cx="5112000" cy="9524"/>
          </a:xfrm>
          <a:prstGeom prst="line">
            <a:avLst/>
          </a:prstGeom>
          <a:ln>
            <a:solidFill>
              <a:schemeClr val="accent2"/>
            </a:solidFill>
            <a:tailEnd type="ova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xmlns="" id="{9FE0E524-E3E1-4326-BB9F-05522499E033}"/>
              </a:ext>
            </a:extLst>
          </p:cNvPr>
          <p:cNvSpPr/>
          <p:nvPr/>
        </p:nvSpPr>
        <p:spPr>
          <a:xfrm>
            <a:off x="2105511" y="2179138"/>
            <a:ext cx="864000" cy="86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cxnSp>
        <p:nvCxnSpPr>
          <p:cNvPr id="26" name="Straight Connector 25">
            <a:extLst>
              <a:ext uri="{FF2B5EF4-FFF2-40B4-BE49-F238E27FC236}">
                <a16:creationId xmlns:a16="http://schemas.microsoft.com/office/drawing/2014/main" xmlns="" id="{6D9F5020-1E15-40B9-955A-C3E8AF542D8E}"/>
              </a:ext>
            </a:extLst>
          </p:cNvPr>
          <p:cNvCxnSpPr>
            <a:cxnSpLocks/>
          </p:cNvCxnSpPr>
          <p:nvPr/>
        </p:nvCxnSpPr>
        <p:spPr>
          <a:xfrm flipV="1">
            <a:off x="2198538" y="4209849"/>
            <a:ext cx="5112000" cy="9524"/>
          </a:xfrm>
          <a:prstGeom prst="line">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xmlns="" id="{BCD12C3B-7732-488B-B8FF-09232D7837D6}"/>
              </a:ext>
            </a:extLst>
          </p:cNvPr>
          <p:cNvSpPr/>
          <p:nvPr/>
        </p:nvSpPr>
        <p:spPr>
          <a:xfrm>
            <a:off x="1410723" y="3322383"/>
            <a:ext cx="864000" cy="86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31" name="Rounded Rectangle 5">
            <a:extLst>
              <a:ext uri="{FF2B5EF4-FFF2-40B4-BE49-F238E27FC236}">
                <a16:creationId xmlns:a16="http://schemas.microsoft.com/office/drawing/2014/main" xmlns="" id="{D5FD5BFA-9130-46DA-B360-C682D74659C2}"/>
              </a:ext>
            </a:extLst>
          </p:cNvPr>
          <p:cNvSpPr/>
          <p:nvPr/>
        </p:nvSpPr>
        <p:spPr>
          <a:xfrm flipH="1">
            <a:off x="2326298" y="2458870"/>
            <a:ext cx="391682" cy="323114"/>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2" name="Rectangle 9">
            <a:extLst>
              <a:ext uri="{FF2B5EF4-FFF2-40B4-BE49-F238E27FC236}">
                <a16:creationId xmlns:a16="http://schemas.microsoft.com/office/drawing/2014/main" xmlns="" id="{6B9EA280-B170-4190-99ED-22FC57C75483}"/>
              </a:ext>
            </a:extLst>
          </p:cNvPr>
          <p:cNvSpPr/>
          <p:nvPr/>
        </p:nvSpPr>
        <p:spPr>
          <a:xfrm>
            <a:off x="3080537" y="1318376"/>
            <a:ext cx="371782" cy="371178"/>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3" name="Rounded Rectangle 27">
            <a:extLst>
              <a:ext uri="{FF2B5EF4-FFF2-40B4-BE49-F238E27FC236}">
                <a16:creationId xmlns:a16="http://schemas.microsoft.com/office/drawing/2014/main" xmlns="" id="{192BEE28-479A-4FDC-85A8-A3D658C0ABA9}"/>
              </a:ext>
            </a:extLst>
          </p:cNvPr>
          <p:cNvSpPr/>
          <p:nvPr/>
        </p:nvSpPr>
        <p:spPr>
          <a:xfrm>
            <a:off x="1629198" y="3621344"/>
            <a:ext cx="346396" cy="266079"/>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cxnSp>
        <p:nvCxnSpPr>
          <p:cNvPr id="34" name="Straight Connector 33">
            <a:extLst>
              <a:ext uri="{FF2B5EF4-FFF2-40B4-BE49-F238E27FC236}">
                <a16:creationId xmlns:a16="http://schemas.microsoft.com/office/drawing/2014/main" xmlns="" id="{45A96C69-57BB-4020-A7E4-AEA66F14144B}"/>
              </a:ext>
            </a:extLst>
          </p:cNvPr>
          <p:cNvCxnSpPr>
            <a:cxnSpLocks/>
          </p:cNvCxnSpPr>
          <p:nvPr/>
        </p:nvCxnSpPr>
        <p:spPr>
          <a:xfrm flipV="1">
            <a:off x="1539419" y="5348542"/>
            <a:ext cx="5112000" cy="9524"/>
          </a:xfrm>
          <a:prstGeom prst="line">
            <a:avLst/>
          </a:prstGeom>
          <a:ln>
            <a:solidFill>
              <a:schemeClr val="accent2"/>
            </a:solidFill>
            <a:tailEnd type="ova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xmlns="" id="{9FE0E524-E3E1-4326-BB9F-05522499E033}"/>
              </a:ext>
            </a:extLst>
          </p:cNvPr>
          <p:cNvSpPr/>
          <p:nvPr/>
        </p:nvSpPr>
        <p:spPr>
          <a:xfrm>
            <a:off x="745634" y="4503794"/>
            <a:ext cx="864000" cy="86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36" name="Rounded Rectangle 5">
            <a:extLst>
              <a:ext uri="{FF2B5EF4-FFF2-40B4-BE49-F238E27FC236}">
                <a16:creationId xmlns:a16="http://schemas.microsoft.com/office/drawing/2014/main" xmlns="" id="{D5FD5BFA-9130-46DA-B360-C682D74659C2}"/>
              </a:ext>
            </a:extLst>
          </p:cNvPr>
          <p:cNvSpPr/>
          <p:nvPr/>
        </p:nvSpPr>
        <p:spPr>
          <a:xfrm flipH="1">
            <a:off x="966421" y="4783526"/>
            <a:ext cx="391682" cy="323114"/>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cxnSp>
        <p:nvCxnSpPr>
          <p:cNvPr id="37" name="Straight Connector 36">
            <a:extLst>
              <a:ext uri="{FF2B5EF4-FFF2-40B4-BE49-F238E27FC236}">
                <a16:creationId xmlns:a16="http://schemas.microsoft.com/office/drawing/2014/main" xmlns="" id="{1E4F59ED-A876-435C-BBDE-F2DF65BA616C}"/>
              </a:ext>
            </a:extLst>
          </p:cNvPr>
          <p:cNvCxnSpPr>
            <a:cxnSpLocks/>
          </p:cNvCxnSpPr>
          <p:nvPr/>
        </p:nvCxnSpPr>
        <p:spPr>
          <a:xfrm flipV="1">
            <a:off x="1126381" y="6479373"/>
            <a:ext cx="5112000" cy="9524"/>
          </a:xfrm>
          <a:prstGeom prst="line">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xmlns="" id="{F647BEFA-CDBB-456C-A228-76F247C7336B}"/>
              </a:ext>
            </a:extLst>
          </p:cNvPr>
          <p:cNvSpPr/>
          <p:nvPr/>
        </p:nvSpPr>
        <p:spPr>
          <a:xfrm>
            <a:off x="262286" y="5634625"/>
            <a:ext cx="864096" cy="86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39" name="Rectangle 9">
            <a:extLst>
              <a:ext uri="{FF2B5EF4-FFF2-40B4-BE49-F238E27FC236}">
                <a16:creationId xmlns:a16="http://schemas.microsoft.com/office/drawing/2014/main" xmlns="" id="{6B9EA280-B170-4190-99ED-22FC57C75483}"/>
              </a:ext>
            </a:extLst>
          </p:cNvPr>
          <p:cNvSpPr/>
          <p:nvPr/>
        </p:nvSpPr>
        <p:spPr>
          <a:xfrm>
            <a:off x="524537" y="5902099"/>
            <a:ext cx="371782" cy="371178"/>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0" name="TextBox 39"/>
          <p:cNvSpPr txBox="1"/>
          <p:nvPr/>
        </p:nvSpPr>
        <p:spPr>
          <a:xfrm>
            <a:off x="3744497" y="996133"/>
            <a:ext cx="4583306" cy="1015663"/>
          </a:xfrm>
          <a:prstGeom prst="rect">
            <a:avLst/>
          </a:prstGeom>
          <a:noFill/>
        </p:spPr>
        <p:txBody>
          <a:bodyPr wrap="none" rtlCol="0">
            <a:spAutoFit/>
          </a:bodyPr>
          <a:lstStyle/>
          <a:p>
            <a:pPr>
              <a:lnSpc>
                <a:spcPct val="150000"/>
              </a:lnSpc>
            </a:pPr>
            <a:r>
              <a:rPr lang="en-US" sz="2000" b="1" smtClean="0">
                <a:solidFill>
                  <a:srgbClr val="002060"/>
                </a:solidFill>
              </a:rPr>
              <a:t>GIỮ AN TOÀN</a:t>
            </a:r>
            <a:r>
              <a:rPr lang="en-US" sz="2000" smtClean="0">
                <a:solidFill>
                  <a:srgbClr val="002060"/>
                </a:solidFill>
              </a:rPr>
              <a:t>: Không tiết lộ thông tin </a:t>
            </a:r>
          </a:p>
          <a:p>
            <a:pPr>
              <a:lnSpc>
                <a:spcPct val="150000"/>
              </a:lnSpc>
            </a:pPr>
            <a:r>
              <a:rPr lang="en-US" sz="2000" smtClean="0">
                <a:solidFill>
                  <a:srgbClr val="002060"/>
                </a:solidFill>
              </a:rPr>
              <a:t>cá nhân trên mạng xã hội cho người lạ</a:t>
            </a:r>
            <a:endParaRPr lang="en-US" sz="2000">
              <a:solidFill>
                <a:srgbClr val="002060"/>
              </a:solidFill>
            </a:endParaRPr>
          </a:p>
        </p:txBody>
      </p:sp>
      <p:sp>
        <p:nvSpPr>
          <p:cNvPr id="41" name="TextBox 40"/>
          <p:cNvSpPr txBox="1"/>
          <p:nvPr/>
        </p:nvSpPr>
        <p:spPr>
          <a:xfrm>
            <a:off x="3080537" y="2027475"/>
            <a:ext cx="4780668" cy="1015663"/>
          </a:xfrm>
          <a:prstGeom prst="rect">
            <a:avLst/>
          </a:prstGeom>
          <a:noFill/>
        </p:spPr>
        <p:txBody>
          <a:bodyPr wrap="none" rtlCol="0">
            <a:spAutoFit/>
          </a:bodyPr>
          <a:lstStyle/>
          <a:p>
            <a:pPr>
              <a:lnSpc>
                <a:spcPct val="150000"/>
              </a:lnSpc>
            </a:pPr>
            <a:r>
              <a:rPr lang="en-US" sz="2000" b="1" smtClean="0">
                <a:solidFill>
                  <a:srgbClr val="002060"/>
                </a:solidFill>
              </a:rPr>
              <a:t>KHÔNG GẶP GỠ: </a:t>
            </a:r>
            <a:r>
              <a:rPr lang="en-US" sz="2000" smtClean="0">
                <a:solidFill>
                  <a:srgbClr val="002060"/>
                </a:solidFill>
              </a:rPr>
              <a:t>Không gặp gỡ người</a:t>
            </a:r>
          </a:p>
          <a:p>
            <a:pPr>
              <a:lnSpc>
                <a:spcPct val="150000"/>
              </a:lnSpc>
            </a:pPr>
            <a:r>
              <a:rPr lang="en-US" sz="2000" smtClean="0">
                <a:solidFill>
                  <a:srgbClr val="002060"/>
                </a:solidFill>
              </a:rPr>
              <a:t>mình chỉ mới quen qua mạng.</a:t>
            </a:r>
            <a:endParaRPr lang="en-US" sz="2000">
              <a:solidFill>
                <a:srgbClr val="002060"/>
              </a:solidFill>
            </a:endParaRPr>
          </a:p>
        </p:txBody>
      </p:sp>
      <p:sp>
        <p:nvSpPr>
          <p:cNvPr id="42" name="TextBox 41"/>
          <p:cNvSpPr txBox="1"/>
          <p:nvPr/>
        </p:nvSpPr>
        <p:spPr>
          <a:xfrm>
            <a:off x="2364204" y="3156230"/>
            <a:ext cx="6245621" cy="1015663"/>
          </a:xfrm>
          <a:prstGeom prst="rect">
            <a:avLst/>
          </a:prstGeom>
          <a:noFill/>
        </p:spPr>
        <p:txBody>
          <a:bodyPr wrap="none" rtlCol="0">
            <a:spAutoFit/>
          </a:bodyPr>
          <a:lstStyle/>
          <a:p>
            <a:pPr>
              <a:lnSpc>
                <a:spcPct val="150000"/>
              </a:lnSpc>
            </a:pPr>
            <a:r>
              <a:rPr lang="en-US" sz="2000" b="1" smtClean="0">
                <a:solidFill>
                  <a:srgbClr val="002060"/>
                </a:solidFill>
              </a:rPr>
              <a:t>ĐỪNG CHẤP NHẬN: </a:t>
            </a:r>
            <a:r>
              <a:rPr lang="en-US" sz="2000" smtClean="0">
                <a:solidFill>
                  <a:srgbClr val="002060"/>
                </a:solidFill>
              </a:rPr>
              <a:t>Chỉ nhận và mở thư điện</a:t>
            </a:r>
          </a:p>
          <a:p>
            <a:pPr>
              <a:lnSpc>
                <a:spcPct val="150000"/>
              </a:lnSpc>
            </a:pPr>
            <a:r>
              <a:rPr lang="en-US" sz="2000" smtClean="0">
                <a:solidFill>
                  <a:srgbClr val="002060"/>
                </a:solidFill>
              </a:rPr>
              <a:t>tử của người mình biết, từ chối tham gia các nhóm…</a:t>
            </a:r>
            <a:endParaRPr lang="en-US" sz="2000">
              <a:solidFill>
                <a:srgbClr val="002060"/>
              </a:solidFill>
            </a:endParaRPr>
          </a:p>
        </p:txBody>
      </p:sp>
      <p:sp>
        <p:nvSpPr>
          <p:cNvPr id="43" name="TextBox 42"/>
          <p:cNvSpPr txBox="1"/>
          <p:nvPr/>
        </p:nvSpPr>
        <p:spPr>
          <a:xfrm>
            <a:off x="1631727" y="4331427"/>
            <a:ext cx="5894883" cy="1015663"/>
          </a:xfrm>
          <a:prstGeom prst="rect">
            <a:avLst/>
          </a:prstGeom>
          <a:noFill/>
        </p:spPr>
        <p:txBody>
          <a:bodyPr wrap="none" rtlCol="0">
            <a:spAutoFit/>
          </a:bodyPr>
          <a:lstStyle/>
          <a:p>
            <a:pPr>
              <a:lnSpc>
                <a:spcPct val="150000"/>
              </a:lnSpc>
            </a:pPr>
            <a:r>
              <a:rPr lang="en-US" sz="2000" b="1" smtClean="0">
                <a:solidFill>
                  <a:srgbClr val="002060"/>
                </a:solidFill>
              </a:rPr>
              <a:t>KIỂM TRA ĐỘ TIN CẬY: </a:t>
            </a:r>
            <a:r>
              <a:rPr lang="en-US" sz="2000" smtClean="0">
                <a:solidFill>
                  <a:srgbClr val="002060"/>
                </a:solidFill>
              </a:rPr>
              <a:t>Chỉ tìm kiếm thông tin từ</a:t>
            </a:r>
          </a:p>
          <a:p>
            <a:pPr>
              <a:lnSpc>
                <a:spcPct val="150000"/>
              </a:lnSpc>
            </a:pPr>
            <a:r>
              <a:rPr lang="en-US" sz="2000" smtClean="0">
                <a:solidFill>
                  <a:srgbClr val="002060"/>
                </a:solidFill>
              </a:rPr>
              <a:t>các trang chính thống, uy tín, đáng tin cậy….</a:t>
            </a:r>
            <a:endParaRPr lang="en-US" sz="2000">
              <a:solidFill>
                <a:srgbClr val="002060"/>
              </a:solidFill>
            </a:endParaRPr>
          </a:p>
        </p:txBody>
      </p:sp>
      <p:sp>
        <p:nvSpPr>
          <p:cNvPr id="44" name="TextBox 43"/>
          <p:cNvSpPr txBox="1"/>
          <p:nvPr/>
        </p:nvSpPr>
        <p:spPr>
          <a:xfrm>
            <a:off x="1177634" y="5481045"/>
            <a:ext cx="6168676" cy="1015663"/>
          </a:xfrm>
          <a:prstGeom prst="rect">
            <a:avLst/>
          </a:prstGeom>
          <a:noFill/>
        </p:spPr>
        <p:txBody>
          <a:bodyPr wrap="none" rtlCol="0">
            <a:spAutoFit/>
          </a:bodyPr>
          <a:lstStyle/>
          <a:p>
            <a:pPr>
              <a:lnSpc>
                <a:spcPct val="150000"/>
              </a:lnSpc>
            </a:pPr>
            <a:r>
              <a:rPr lang="en-US" sz="2000" b="1" smtClean="0">
                <a:solidFill>
                  <a:srgbClr val="002060"/>
                </a:solidFill>
              </a:rPr>
              <a:t>HÃY NÓI RA: </a:t>
            </a:r>
            <a:r>
              <a:rPr lang="en-US" sz="2000" smtClean="0">
                <a:solidFill>
                  <a:srgbClr val="002060"/>
                </a:solidFill>
              </a:rPr>
              <a:t>Khi bị người khác lừa đảo, bắt nạt,…</a:t>
            </a:r>
          </a:p>
          <a:p>
            <a:pPr>
              <a:lnSpc>
                <a:spcPct val="150000"/>
              </a:lnSpc>
            </a:pPr>
            <a:r>
              <a:rPr lang="en-US" sz="2000" smtClean="0">
                <a:solidFill>
                  <a:srgbClr val="002060"/>
                </a:solidFill>
              </a:rPr>
              <a:t>cần chia sẻ với thầy cô, người thân nhờ sự trợ giúp.</a:t>
            </a:r>
            <a:endParaRPr lang="en-US" sz="2000">
              <a:solidFill>
                <a:srgbClr val="002060"/>
              </a:solidFill>
            </a:endParaRPr>
          </a:p>
        </p:txBody>
      </p:sp>
    </p:spTree>
    <p:extLst>
      <p:ext uri="{BB962C8B-B14F-4D97-AF65-F5344CB8AC3E}">
        <p14:creationId xmlns:p14="http://schemas.microsoft.com/office/powerpoint/2010/main" val="3827296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arn(inVertical)">
                                      <p:cBhvr>
                                        <p:cTn id="24" dur="500"/>
                                        <p:tgtEl>
                                          <p:spTgt spid="20"/>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barn(inVertical)">
                                      <p:cBhvr>
                                        <p:cTn id="27" dur="500"/>
                                        <p:tgtEl>
                                          <p:spTgt spid="40"/>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barn(inVertical)">
                                      <p:cBhvr>
                                        <p:cTn id="30" dur="500"/>
                                        <p:tgtEl>
                                          <p:spTgt spid="32"/>
                                        </p:tgtEl>
                                      </p:cBhvr>
                                    </p:animEffect>
                                  </p:childTnLst>
                                </p:cTn>
                              </p:par>
                              <p:par>
                                <p:cTn id="31" presetID="16" presetClass="entr" presetSubtype="21"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arn(inVertical)">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barn(inVertical)">
                                      <p:cBhvr>
                                        <p:cTn id="38" dur="500"/>
                                        <p:tgtEl>
                                          <p:spTgt spid="31"/>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barn(inVertical)">
                                      <p:cBhvr>
                                        <p:cTn id="41" dur="500"/>
                                        <p:tgtEl>
                                          <p:spTgt spid="25"/>
                                        </p:tgtEl>
                                      </p:cBhvr>
                                    </p:animEffect>
                                  </p:childTnLst>
                                </p:cTn>
                              </p:par>
                              <p:par>
                                <p:cTn id="42" presetID="16" presetClass="entr" presetSubtype="21" fill="hold"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barn(inVertical)">
                                      <p:cBhvr>
                                        <p:cTn id="44" dur="500"/>
                                        <p:tgtEl>
                                          <p:spTgt spid="21"/>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barn(inVertical)">
                                      <p:cBhvr>
                                        <p:cTn id="47" dur="500"/>
                                        <p:tgtEl>
                                          <p:spTgt spid="41"/>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barn(inVertical)">
                                      <p:cBhvr>
                                        <p:cTn id="52" dur="500"/>
                                        <p:tgtEl>
                                          <p:spTgt spid="33"/>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barn(inVertical)">
                                      <p:cBhvr>
                                        <p:cTn id="55" dur="500"/>
                                        <p:tgtEl>
                                          <p:spTgt spid="30"/>
                                        </p:tgtEl>
                                      </p:cBhvr>
                                    </p:animEffect>
                                  </p:childTnLst>
                                </p:cTn>
                              </p:par>
                              <p:par>
                                <p:cTn id="56" presetID="16" presetClass="entr" presetSubtype="21" fill="hold"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barn(inVertical)">
                                      <p:cBhvr>
                                        <p:cTn id="58" dur="500"/>
                                        <p:tgtEl>
                                          <p:spTgt spid="26"/>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42"/>
                                        </p:tgtEl>
                                        <p:attrNameLst>
                                          <p:attrName>style.visibility</p:attrName>
                                        </p:attrNameLst>
                                      </p:cBhvr>
                                      <p:to>
                                        <p:strVal val="visible"/>
                                      </p:to>
                                    </p:set>
                                    <p:animEffect transition="in" filter="barn(inVertical)">
                                      <p:cBhvr>
                                        <p:cTn id="61" dur="500"/>
                                        <p:tgtEl>
                                          <p:spTgt spid="42"/>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barn(inVertical)">
                                      <p:cBhvr>
                                        <p:cTn id="66" dur="500"/>
                                        <p:tgtEl>
                                          <p:spTgt spid="36"/>
                                        </p:tgtEl>
                                      </p:cBhvr>
                                    </p:animEffect>
                                  </p:childTnLst>
                                </p:cTn>
                              </p:par>
                              <p:par>
                                <p:cTn id="67" presetID="16" presetClass="entr" presetSubtype="21" fill="hold" nodeType="with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barn(inVertical)">
                                      <p:cBhvr>
                                        <p:cTn id="69" dur="500"/>
                                        <p:tgtEl>
                                          <p:spTgt spid="34"/>
                                        </p:tgtEl>
                                      </p:cBhvr>
                                    </p:animEffect>
                                  </p:childTnLst>
                                </p:cTn>
                              </p:par>
                              <p:par>
                                <p:cTn id="70" presetID="16" presetClass="entr" presetSubtype="21" fill="hold" grpId="0" nodeType="withEffect">
                                  <p:stCondLst>
                                    <p:cond delay="0"/>
                                  </p:stCondLst>
                                  <p:childTnLst>
                                    <p:set>
                                      <p:cBhvr>
                                        <p:cTn id="71" dur="1" fill="hold">
                                          <p:stCondLst>
                                            <p:cond delay="0"/>
                                          </p:stCondLst>
                                        </p:cTn>
                                        <p:tgtEl>
                                          <p:spTgt spid="43"/>
                                        </p:tgtEl>
                                        <p:attrNameLst>
                                          <p:attrName>style.visibility</p:attrName>
                                        </p:attrNameLst>
                                      </p:cBhvr>
                                      <p:to>
                                        <p:strVal val="visible"/>
                                      </p:to>
                                    </p:set>
                                    <p:animEffect transition="in" filter="barn(inVertical)">
                                      <p:cBhvr>
                                        <p:cTn id="72" dur="500"/>
                                        <p:tgtEl>
                                          <p:spTgt spid="43"/>
                                        </p:tgtEl>
                                      </p:cBhvr>
                                    </p:animEffect>
                                  </p:childTnLst>
                                </p:cTn>
                              </p:par>
                              <p:par>
                                <p:cTn id="73" presetID="16" presetClass="entr" presetSubtype="21" fill="hold" grpId="0" nodeType="with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barn(inVertical)">
                                      <p:cBhvr>
                                        <p:cTn id="75" dur="500"/>
                                        <p:tgtEl>
                                          <p:spTgt spid="35"/>
                                        </p:tgtEl>
                                      </p:cBhvr>
                                    </p:animEffect>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grpId="0" nodeType="clickEffect">
                                  <p:stCondLst>
                                    <p:cond delay="0"/>
                                  </p:stCondLst>
                                  <p:childTnLst>
                                    <p:set>
                                      <p:cBhvr>
                                        <p:cTn id="79" dur="1" fill="hold">
                                          <p:stCondLst>
                                            <p:cond delay="0"/>
                                          </p:stCondLst>
                                        </p:cTn>
                                        <p:tgtEl>
                                          <p:spTgt spid="39"/>
                                        </p:tgtEl>
                                        <p:attrNameLst>
                                          <p:attrName>style.visibility</p:attrName>
                                        </p:attrNameLst>
                                      </p:cBhvr>
                                      <p:to>
                                        <p:strVal val="visible"/>
                                      </p:to>
                                    </p:set>
                                    <p:animEffect transition="in" filter="barn(inVertical)">
                                      <p:cBhvr>
                                        <p:cTn id="80" dur="500"/>
                                        <p:tgtEl>
                                          <p:spTgt spid="39"/>
                                        </p:tgtEl>
                                      </p:cBhvr>
                                    </p:animEffect>
                                  </p:childTnLst>
                                </p:cTn>
                              </p:par>
                              <p:par>
                                <p:cTn id="81" presetID="16" presetClass="entr" presetSubtype="21"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barn(inVertical)">
                                      <p:cBhvr>
                                        <p:cTn id="83" dur="500"/>
                                        <p:tgtEl>
                                          <p:spTgt spid="38"/>
                                        </p:tgtEl>
                                      </p:cBhvr>
                                    </p:animEffect>
                                  </p:childTnLst>
                                </p:cTn>
                              </p:par>
                              <p:par>
                                <p:cTn id="84" presetID="16" presetClass="entr" presetSubtype="21" fill="hold"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barn(inVertical)">
                                      <p:cBhvr>
                                        <p:cTn id="86" dur="500"/>
                                        <p:tgtEl>
                                          <p:spTgt spid="37"/>
                                        </p:tgtEl>
                                      </p:cBhvr>
                                    </p:animEffect>
                                  </p:childTnLst>
                                </p:cTn>
                              </p:par>
                              <p:par>
                                <p:cTn id="87" presetID="16" presetClass="entr" presetSubtype="21" fill="hold" grpId="0" nodeType="withEffect">
                                  <p:stCondLst>
                                    <p:cond delay="0"/>
                                  </p:stCondLst>
                                  <p:childTnLst>
                                    <p:set>
                                      <p:cBhvr>
                                        <p:cTn id="88" dur="1" fill="hold">
                                          <p:stCondLst>
                                            <p:cond delay="0"/>
                                          </p:stCondLst>
                                        </p:cTn>
                                        <p:tgtEl>
                                          <p:spTgt spid="44"/>
                                        </p:tgtEl>
                                        <p:attrNameLst>
                                          <p:attrName>style.visibility</p:attrName>
                                        </p:attrNameLst>
                                      </p:cBhvr>
                                      <p:to>
                                        <p:strVal val="visible"/>
                                      </p:to>
                                    </p:set>
                                    <p:animEffect transition="in" filter="barn(inVertical)">
                                      <p:cBhvr>
                                        <p:cTn id="8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0" grpId="0" animBg="1"/>
      <p:bldP spid="25" grpId="0" animBg="1"/>
      <p:bldP spid="30" grpId="0" animBg="1"/>
      <p:bldP spid="31" grpId="0" animBg="1"/>
      <p:bldP spid="32" grpId="0" animBg="1"/>
      <p:bldP spid="33" grpId="0" animBg="1"/>
      <p:bldP spid="35" grpId="0" animBg="1"/>
      <p:bldP spid="36" grpId="0" animBg="1"/>
      <p:bldP spid="38" grpId="0" animBg="1"/>
      <p:bldP spid="39" grpId="0" animBg="1"/>
      <p:bldP spid="40" grpId="0"/>
      <p:bldP spid="41" grpId="0"/>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735F7F3-C1B5-4B60-A00A-4EB618DDFB5A}"/>
              </a:ext>
            </a:extLst>
          </p:cNvPr>
          <p:cNvSpPr>
            <a:spLocks noGrp="1"/>
          </p:cNvSpPr>
          <p:nvPr>
            <p:ph type="body" sz="quarter" idx="10"/>
          </p:nvPr>
        </p:nvSpPr>
        <p:spPr>
          <a:xfrm>
            <a:off x="1149421" y="710754"/>
            <a:ext cx="4553271" cy="724247"/>
          </a:xfrm>
        </p:spPr>
        <p:txBody>
          <a:bodyPr/>
          <a:lstStyle/>
          <a:p>
            <a:r>
              <a:rPr lang="en-US" sz="3600" b="1" smtClean="0">
                <a:solidFill>
                  <a:srgbClr val="FF0000"/>
                </a:solidFill>
                <a:effectLst>
                  <a:outerShdw blurRad="38100" dist="38100" dir="2700000" algn="tl">
                    <a:srgbClr val="000000">
                      <a:alpha val="43137"/>
                    </a:srgbClr>
                  </a:outerShdw>
                </a:effectLst>
              </a:rPr>
              <a:t>KẾT LUẬN</a:t>
            </a:r>
            <a:endParaRPr lang="en-US" sz="3600" b="1" dirty="0">
              <a:solidFill>
                <a:srgbClr val="FF0000"/>
              </a:solidFill>
              <a:effectLst>
                <a:outerShdw blurRad="38100" dist="38100" dir="2700000" algn="tl">
                  <a:srgbClr val="000000">
                    <a:alpha val="43137"/>
                  </a:srgbClr>
                </a:outerShdw>
              </a:effectLst>
            </a:endParaRPr>
          </a:p>
        </p:txBody>
      </p:sp>
      <p:grpSp>
        <p:nvGrpSpPr>
          <p:cNvPr id="3" name="Graphic 86">
            <a:extLst>
              <a:ext uri="{FF2B5EF4-FFF2-40B4-BE49-F238E27FC236}">
                <a16:creationId xmlns:a16="http://schemas.microsoft.com/office/drawing/2014/main" xmlns="" id="{ED1C751A-3E90-435B-A31C-731E44B29474}"/>
              </a:ext>
            </a:extLst>
          </p:cNvPr>
          <p:cNvGrpSpPr/>
          <p:nvPr/>
        </p:nvGrpSpPr>
        <p:grpSpPr>
          <a:xfrm>
            <a:off x="1285918" y="600751"/>
            <a:ext cx="995099" cy="862325"/>
            <a:chOff x="2515442" y="0"/>
            <a:chExt cx="7161116" cy="6858000"/>
          </a:xfrm>
        </p:grpSpPr>
        <p:sp>
          <p:nvSpPr>
            <p:cNvPr id="4" name="Freeform: Shape 3">
              <a:extLst>
                <a:ext uri="{FF2B5EF4-FFF2-40B4-BE49-F238E27FC236}">
                  <a16:creationId xmlns:a16="http://schemas.microsoft.com/office/drawing/2014/main" xmlns="" id="{79D5A7D2-5054-4975-9834-BAD73C349D6C}"/>
                </a:ext>
              </a:extLst>
            </p:cNvPr>
            <p:cNvSpPr/>
            <p:nvPr/>
          </p:nvSpPr>
          <p:spPr>
            <a:xfrm>
              <a:off x="2515008" y="3633546"/>
              <a:ext cx="3542668" cy="3220608"/>
            </a:xfrm>
            <a:custGeom>
              <a:avLst/>
              <a:gdLst>
                <a:gd name="connsiteX0" fmla="*/ 666342 w 3542668"/>
                <a:gd name="connsiteY0" fmla="*/ 79625 h 3220607"/>
                <a:gd name="connsiteX1" fmla="*/ 892732 w 3542668"/>
                <a:gd name="connsiteY1" fmla="*/ 470834 h 3220607"/>
                <a:gd name="connsiteX2" fmla="*/ 1100177 w 3542668"/>
                <a:gd name="connsiteY2" fmla="*/ 830784 h 3220607"/>
                <a:gd name="connsiteX3" fmla="*/ 1150381 w 3542668"/>
                <a:gd name="connsiteY3" fmla="*/ 843098 h 3220607"/>
                <a:gd name="connsiteX4" fmla="*/ 1947955 w 3542668"/>
                <a:gd name="connsiteY4" fmla="*/ 383688 h 3220607"/>
                <a:gd name="connsiteX5" fmla="*/ 2568395 w 3542668"/>
                <a:gd name="connsiteY5" fmla="*/ 20896 h 3220607"/>
                <a:gd name="connsiteX6" fmla="*/ 2692484 w 3542668"/>
                <a:gd name="connsiteY6" fmla="*/ 19002 h 3220607"/>
                <a:gd name="connsiteX7" fmla="*/ 3512791 w 3542668"/>
                <a:gd name="connsiteY7" fmla="*/ 496409 h 3220607"/>
                <a:gd name="connsiteX8" fmla="*/ 3545944 w 3542668"/>
                <a:gd name="connsiteY8" fmla="*/ 552296 h 3220607"/>
                <a:gd name="connsiteX9" fmla="*/ 3546892 w 3542668"/>
                <a:gd name="connsiteY9" fmla="*/ 1527951 h 3220607"/>
                <a:gd name="connsiteX10" fmla="*/ 3516580 w 3542668"/>
                <a:gd name="connsiteY10" fmla="*/ 1580049 h 3220607"/>
                <a:gd name="connsiteX11" fmla="*/ 2432940 w 3542668"/>
                <a:gd name="connsiteY11" fmla="*/ 2205226 h 3220607"/>
                <a:gd name="connsiteX12" fmla="*/ 2060676 w 3542668"/>
                <a:gd name="connsiteY12" fmla="*/ 2419302 h 3220607"/>
                <a:gd name="connsiteX13" fmla="*/ 2047415 w 3542668"/>
                <a:gd name="connsiteY13" fmla="*/ 2469505 h 3220607"/>
                <a:gd name="connsiteX14" fmla="*/ 2459463 w 3542668"/>
                <a:gd name="connsiteY14" fmla="*/ 3185617 h 3220607"/>
                <a:gd name="connsiteX15" fmla="*/ 2471777 w 3542668"/>
                <a:gd name="connsiteY15" fmla="*/ 3217823 h 3220607"/>
                <a:gd name="connsiteX16" fmla="*/ 2432940 w 3542668"/>
                <a:gd name="connsiteY16" fmla="*/ 3214034 h 3220607"/>
                <a:gd name="connsiteX17" fmla="*/ 1972583 w 3542668"/>
                <a:gd name="connsiteY17" fmla="*/ 3091840 h 3220607"/>
                <a:gd name="connsiteX18" fmla="*/ 1218582 w 3542668"/>
                <a:gd name="connsiteY18" fmla="*/ 2889131 h 3220607"/>
                <a:gd name="connsiteX19" fmla="*/ 482578 w 3542668"/>
                <a:gd name="connsiteY19" fmla="*/ 2694001 h 3220607"/>
                <a:gd name="connsiteX20" fmla="*/ 90422 w 3542668"/>
                <a:gd name="connsiteY20" fmla="*/ 2586963 h 3220607"/>
                <a:gd name="connsiteX21" fmla="*/ 4223 w 3542668"/>
                <a:gd name="connsiteY21" fmla="*/ 2559493 h 3220607"/>
                <a:gd name="connsiteX22" fmla="*/ 23168 w 3542668"/>
                <a:gd name="connsiteY22" fmla="*/ 2471400 h 3220607"/>
                <a:gd name="connsiteX23" fmla="*/ 222088 w 3542668"/>
                <a:gd name="connsiteY23" fmla="*/ 1712663 h 3220607"/>
                <a:gd name="connsiteX24" fmla="*/ 439952 w 3542668"/>
                <a:gd name="connsiteY24" fmla="*/ 902774 h 3220607"/>
                <a:gd name="connsiteX25" fmla="*/ 621822 w 3542668"/>
                <a:gd name="connsiteY25" fmla="*/ 229288 h 3220607"/>
                <a:gd name="connsiteX26" fmla="*/ 666342 w 3542668"/>
                <a:gd name="connsiteY26" fmla="*/ 79625 h 3220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42668" h="3220607">
                  <a:moveTo>
                    <a:pt x="666342" y="79625"/>
                  </a:moveTo>
                  <a:cubicBezTo>
                    <a:pt x="744963" y="215080"/>
                    <a:pt x="818848" y="342957"/>
                    <a:pt x="892732" y="470834"/>
                  </a:cubicBezTo>
                  <a:cubicBezTo>
                    <a:pt x="961880" y="591133"/>
                    <a:pt x="1031976" y="710485"/>
                    <a:pt x="1100177" y="830784"/>
                  </a:cubicBezTo>
                  <a:cubicBezTo>
                    <a:pt x="1115333" y="857307"/>
                    <a:pt x="1126700" y="856360"/>
                    <a:pt x="1150381" y="843098"/>
                  </a:cubicBezTo>
                  <a:cubicBezTo>
                    <a:pt x="1415607" y="689646"/>
                    <a:pt x="1681781" y="537140"/>
                    <a:pt x="1947955" y="383688"/>
                  </a:cubicBezTo>
                  <a:cubicBezTo>
                    <a:pt x="2155400" y="263389"/>
                    <a:pt x="2361898" y="143090"/>
                    <a:pt x="2568395" y="20896"/>
                  </a:cubicBezTo>
                  <a:cubicBezTo>
                    <a:pt x="2611968" y="-4679"/>
                    <a:pt x="2646069" y="-8468"/>
                    <a:pt x="2692484" y="19002"/>
                  </a:cubicBezTo>
                  <a:cubicBezTo>
                    <a:pt x="2964341" y="180032"/>
                    <a:pt x="3239040" y="338221"/>
                    <a:pt x="3512791" y="496409"/>
                  </a:cubicBezTo>
                  <a:cubicBezTo>
                    <a:pt x="3536472" y="509671"/>
                    <a:pt x="3545944" y="524826"/>
                    <a:pt x="3545944" y="552296"/>
                  </a:cubicBezTo>
                  <a:cubicBezTo>
                    <a:pt x="3545944" y="877199"/>
                    <a:pt x="3545944" y="1203049"/>
                    <a:pt x="3546892" y="1527951"/>
                  </a:cubicBezTo>
                  <a:cubicBezTo>
                    <a:pt x="3546892" y="1552579"/>
                    <a:pt x="3539314" y="1566788"/>
                    <a:pt x="3516580" y="1580049"/>
                  </a:cubicBezTo>
                  <a:cubicBezTo>
                    <a:pt x="3154735" y="1787494"/>
                    <a:pt x="2793838" y="1996834"/>
                    <a:pt x="2432940" y="2205226"/>
                  </a:cubicBezTo>
                  <a:cubicBezTo>
                    <a:pt x="2308852" y="2277216"/>
                    <a:pt x="2185711" y="2349206"/>
                    <a:pt x="2060676" y="2419302"/>
                  </a:cubicBezTo>
                  <a:cubicBezTo>
                    <a:pt x="2035101" y="2433510"/>
                    <a:pt x="2033206" y="2444877"/>
                    <a:pt x="2047415" y="2469505"/>
                  </a:cubicBezTo>
                  <a:cubicBezTo>
                    <a:pt x="2185711" y="2707262"/>
                    <a:pt x="2323061" y="2946913"/>
                    <a:pt x="2459463" y="3185617"/>
                  </a:cubicBezTo>
                  <a:cubicBezTo>
                    <a:pt x="2465147" y="3196037"/>
                    <a:pt x="2481249" y="3206456"/>
                    <a:pt x="2471777" y="3217823"/>
                  </a:cubicBezTo>
                  <a:cubicBezTo>
                    <a:pt x="2460410" y="3232031"/>
                    <a:pt x="2446202" y="3216876"/>
                    <a:pt x="2432940" y="3214034"/>
                  </a:cubicBezTo>
                  <a:cubicBezTo>
                    <a:pt x="2279488" y="3173303"/>
                    <a:pt x="2126035" y="3132571"/>
                    <a:pt x="1972583" y="3091840"/>
                  </a:cubicBezTo>
                  <a:cubicBezTo>
                    <a:pt x="1721565" y="3024587"/>
                    <a:pt x="1470547" y="2956386"/>
                    <a:pt x="1218582" y="2889131"/>
                  </a:cubicBezTo>
                  <a:cubicBezTo>
                    <a:pt x="973247" y="2823772"/>
                    <a:pt x="727913" y="2759360"/>
                    <a:pt x="482578" y="2694001"/>
                  </a:cubicBezTo>
                  <a:cubicBezTo>
                    <a:pt x="351859" y="2658953"/>
                    <a:pt x="221141" y="2622011"/>
                    <a:pt x="90422" y="2586963"/>
                  </a:cubicBezTo>
                  <a:cubicBezTo>
                    <a:pt x="61057" y="2578438"/>
                    <a:pt x="19379" y="2586015"/>
                    <a:pt x="4223" y="2559493"/>
                  </a:cubicBezTo>
                  <a:cubicBezTo>
                    <a:pt x="-9985" y="2532970"/>
                    <a:pt x="15590" y="2500764"/>
                    <a:pt x="23168" y="2471400"/>
                  </a:cubicBezTo>
                  <a:cubicBezTo>
                    <a:pt x="89475" y="2218487"/>
                    <a:pt x="154834" y="1965575"/>
                    <a:pt x="222088" y="1712663"/>
                  </a:cubicBezTo>
                  <a:cubicBezTo>
                    <a:pt x="294078" y="1442700"/>
                    <a:pt x="367015" y="1172737"/>
                    <a:pt x="439952" y="902774"/>
                  </a:cubicBezTo>
                  <a:cubicBezTo>
                    <a:pt x="500576" y="678279"/>
                    <a:pt x="562146" y="453784"/>
                    <a:pt x="621822" y="229288"/>
                  </a:cubicBezTo>
                  <a:cubicBezTo>
                    <a:pt x="635083" y="180032"/>
                    <a:pt x="643609" y="131723"/>
                    <a:pt x="666342" y="79625"/>
                  </a:cubicBezTo>
                  <a:close/>
                </a:path>
              </a:pathLst>
            </a:custGeom>
            <a:solidFill>
              <a:schemeClr val="accent3"/>
            </a:solidFill>
            <a:ln w="9462"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xmlns="" id="{1019E07B-5887-48C9-B892-F1BF43BF1684}"/>
                </a:ext>
              </a:extLst>
            </p:cNvPr>
            <p:cNvSpPr/>
            <p:nvPr/>
          </p:nvSpPr>
          <p:spPr>
            <a:xfrm>
              <a:off x="6135784" y="3624216"/>
              <a:ext cx="3533196" cy="3220608"/>
            </a:xfrm>
            <a:custGeom>
              <a:avLst/>
              <a:gdLst>
                <a:gd name="connsiteX0" fmla="*/ 2881497 w 3533196"/>
                <a:gd name="connsiteY0" fmla="*/ 96533 h 3220607"/>
                <a:gd name="connsiteX1" fmla="*/ 2935489 w 3533196"/>
                <a:gd name="connsiteY1" fmla="*/ 288823 h 3220607"/>
                <a:gd name="connsiteX2" fmla="*/ 3463100 w 3533196"/>
                <a:gd name="connsiteY2" fmla="*/ 2260024 h 3220607"/>
                <a:gd name="connsiteX3" fmla="*/ 3533196 w 3533196"/>
                <a:gd name="connsiteY3" fmla="*/ 2513884 h 3220607"/>
                <a:gd name="connsiteX4" fmla="*/ 3490571 w 3533196"/>
                <a:gd name="connsiteY4" fmla="*/ 2588716 h 3220607"/>
                <a:gd name="connsiteX5" fmla="*/ 3267022 w 3533196"/>
                <a:gd name="connsiteY5" fmla="*/ 2645550 h 3220607"/>
                <a:gd name="connsiteX6" fmla="*/ 2715730 w 3533196"/>
                <a:gd name="connsiteY6" fmla="*/ 2794266 h 3220607"/>
                <a:gd name="connsiteX7" fmla="*/ 1773229 w 3533196"/>
                <a:gd name="connsiteY7" fmla="*/ 3044337 h 3220607"/>
                <a:gd name="connsiteX8" fmla="*/ 1104479 w 3533196"/>
                <a:gd name="connsiteY8" fmla="*/ 3223365 h 3220607"/>
                <a:gd name="connsiteX9" fmla="*/ 1066589 w 3533196"/>
                <a:gd name="connsiteY9" fmla="*/ 3224312 h 3220607"/>
                <a:gd name="connsiteX10" fmla="*/ 1190678 w 3533196"/>
                <a:gd name="connsiteY10" fmla="*/ 3007395 h 3220607"/>
                <a:gd name="connsiteX11" fmla="*/ 1506108 w 3533196"/>
                <a:gd name="connsiteY11" fmla="*/ 2467469 h 3220607"/>
                <a:gd name="connsiteX12" fmla="*/ 1494741 w 3533196"/>
                <a:gd name="connsiteY12" fmla="*/ 2437158 h 3220607"/>
                <a:gd name="connsiteX13" fmla="*/ 616651 w 3533196"/>
                <a:gd name="connsiteY13" fmla="*/ 1931333 h 3220607"/>
                <a:gd name="connsiteX14" fmla="*/ 45467 w 3533196"/>
                <a:gd name="connsiteY14" fmla="*/ 1603589 h 3220607"/>
                <a:gd name="connsiteX15" fmla="*/ 0 w 3533196"/>
                <a:gd name="connsiteY15" fmla="*/ 1524968 h 3220607"/>
                <a:gd name="connsiteX16" fmla="*/ 947 w 3533196"/>
                <a:gd name="connsiteY16" fmla="*/ 558786 h 3220607"/>
                <a:gd name="connsiteX17" fmla="*/ 32206 w 3533196"/>
                <a:gd name="connsiteY17" fmla="*/ 498162 h 3220607"/>
                <a:gd name="connsiteX18" fmla="*/ 472672 w 3533196"/>
                <a:gd name="connsiteY18" fmla="*/ 245250 h 3220607"/>
                <a:gd name="connsiteX19" fmla="*/ 879984 w 3533196"/>
                <a:gd name="connsiteY19" fmla="*/ 7493 h 3220607"/>
                <a:gd name="connsiteX20" fmla="*/ 934923 w 3533196"/>
                <a:gd name="connsiteY20" fmla="*/ 12229 h 3220607"/>
                <a:gd name="connsiteX21" fmla="*/ 1524105 w 3533196"/>
                <a:gd name="connsiteY21" fmla="*/ 351341 h 3220607"/>
                <a:gd name="connsiteX22" fmla="*/ 2389880 w 3533196"/>
                <a:gd name="connsiteY22" fmla="*/ 853377 h 3220607"/>
                <a:gd name="connsiteX23" fmla="*/ 2445768 w 3533196"/>
                <a:gd name="connsiteY23" fmla="*/ 829696 h 3220607"/>
                <a:gd name="connsiteX24" fmla="*/ 2852132 w 3533196"/>
                <a:gd name="connsiteY24" fmla="*/ 125898 h 3220607"/>
                <a:gd name="connsiteX25" fmla="*/ 2881497 w 3533196"/>
                <a:gd name="connsiteY25" fmla="*/ 96533 h 3220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533196" h="3220607">
                  <a:moveTo>
                    <a:pt x="2881497" y="96533"/>
                  </a:moveTo>
                  <a:cubicBezTo>
                    <a:pt x="2899494" y="160946"/>
                    <a:pt x="2917492" y="225358"/>
                    <a:pt x="2935489" y="288823"/>
                  </a:cubicBezTo>
                  <a:cubicBezTo>
                    <a:pt x="3111676" y="946206"/>
                    <a:pt x="3286914" y="1602641"/>
                    <a:pt x="3463100" y="2260024"/>
                  </a:cubicBezTo>
                  <a:cubicBezTo>
                    <a:pt x="3485834" y="2345276"/>
                    <a:pt x="3506674" y="2430527"/>
                    <a:pt x="3533196" y="2513884"/>
                  </a:cubicBezTo>
                  <a:cubicBezTo>
                    <a:pt x="3548352" y="2560299"/>
                    <a:pt x="3533196" y="2582085"/>
                    <a:pt x="3490571" y="2588716"/>
                  </a:cubicBezTo>
                  <a:cubicBezTo>
                    <a:pt x="3413844" y="2601030"/>
                    <a:pt x="3340907" y="2625658"/>
                    <a:pt x="3267022" y="2645550"/>
                  </a:cubicBezTo>
                  <a:cubicBezTo>
                    <a:pt x="3083258" y="2694806"/>
                    <a:pt x="2900442" y="2746904"/>
                    <a:pt x="2715730" y="2794266"/>
                  </a:cubicBezTo>
                  <a:cubicBezTo>
                    <a:pt x="2401247" y="2875729"/>
                    <a:pt x="2087711" y="2961927"/>
                    <a:pt x="1773229" y="3044337"/>
                  </a:cubicBezTo>
                  <a:cubicBezTo>
                    <a:pt x="1549680" y="3103066"/>
                    <a:pt x="1328027" y="3163689"/>
                    <a:pt x="1104479" y="3223365"/>
                  </a:cubicBezTo>
                  <a:cubicBezTo>
                    <a:pt x="1094059" y="3226207"/>
                    <a:pt x="1084587" y="3234732"/>
                    <a:pt x="1066589" y="3224312"/>
                  </a:cubicBezTo>
                  <a:cubicBezTo>
                    <a:pt x="1108268" y="3151375"/>
                    <a:pt x="1148999" y="3079385"/>
                    <a:pt x="1190678" y="3007395"/>
                  </a:cubicBezTo>
                  <a:cubicBezTo>
                    <a:pt x="1294874" y="2827419"/>
                    <a:pt x="1400017" y="2647444"/>
                    <a:pt x="1506108" y="2467469"/>
                  </a:cubicBezTo>
                  <a:cubicBezTo>
                    <a:pt x="1516527" y="2449472"/>
                    <a:pt x="1510844" y="2446630"/>
                    <a:pt x="1494741" y="2437158"/>
                  </a:cubicBezTo>
                  <a:cubicBezTo>
                    <a:pt x="1202044" y="2269497"/>
                    <a:pt x="909348" y="2099941"/>
                    <a:pt x="616651" y="1931333"/>
                  </a:cubicBezTo>
                  <a:cubicBezTo>
                    <a:pt x="426257" y="1821454"/>
                    <a:pt x="236809" y="1712521"/>
                    <a:pt x="45467" y="1603589"/>
                  </a:cubicBezTo>
                  <a:cubicBezTo>
                    <a:pt x="13261" y="1585591"/>
                    <a:pt x="0" y="1563805"/>
                    <a:pt x="0" y="1524968"/>
                  </a:cubicBezTo>
                  <a:cubicBezTo>
                    <a:pt x="1894" y="1202907"/>
                    <a:pt x="1894" y="880846"/>
                    <a:pt x="947" y="558786"/>
                  </a:cubicBezTo>
                  <a:cubicBezTo>
                    <a:pt x="947" y="531316"/>
                    <a:pt x="5683" y="513318"/>
                    <a:pt x="32206" y="498162"/>
                  </a:cubicBezTo>
                  <a:cubicBezTo>
                    <a:pt x="179975" y="414805"/>
                    <a:pt x="326797" y="329554"/>
                    <a:pt x="472672" y="245250"/>
                  </a:cubicBezTo>
                  <a:cubicBezTo>
                    <a:pt x="609074" y="166629"/>
                    <a:pt x="745476" y="88008"/>
                    <a:pt x="879984" y="7493"/>
                  </a:cubicBezTo>
                  <a:cubicBezTo>
                    <a:pt x="903665" y="-6715"/>
                    <a:pt x="916926" y="1810"/>
                    <a:pt x="934923" y="12229"/>
                  </a:cubicBezTo>
                  <a:cubicBezTo>
                    <a:pt x="1131002" y="124951"/>
                    <a:pt x="1328027" y="237672"/>
                    <a:pt x="1524105" y="351341"/>
                  </a:cubicBezTo>
                  <a:cubicBezTo>
                    <a:pt x="1813012" y="518054"/>
                    <a:pt x="2101920" y="684768"/>
                    <a:pt x="2389880" y="853377"/>
                  </a:cubicBezTo>
                  <a:cubicBezTo>
                    <a:pt x="2424928" y="874216"/>
                    <a:pt x="2432506" y="852429"/>
                    <a:pt x="2445768" y="829696"/>
                  </a:cubicBezTo>
                  <a:cubicBezTo>
                    <a:pt x="2581222" y="594781"/>
                    <a:pt x="2716677" y="359866"/>
                    <a:pt x="2852132" y="125898"/>
                  </a:cubicBezTo>
                  <a:cubicBezTo>
                    <a:pt x="2858763" y="116426"/>
                    <a:pt x="2861605" y="103164"/>
                    <a:pt x="2881497" y="96533"/>
                  </a:cubicBezTo>
                  <a:close/>
                </a:path>
              </a:pathLst>
            </a:custGeom>
            <a:solidFill>
              <a:schemeClr val="accent2"/>
            </a:solidFill>
            <a:ln w="9462"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xmlns="" id="{8F38D312-01B1-46D9-B167-5E5C9EC982C0}"/>
                </a:ext>
              </a:extLst>
            </p:cNvPr>
            <p:cNvSpPr/>
            <p:nvPr/>
          </p:nvSpPr>
          <p:spPr>
            <a:xfrm>
              <a:off x="4288671" y="-366"/>
              <a:ext cx="3608975" cy="4073122"/>
            </a:xfrm>
            <a:custGeom>
              <a:avLst/>
              <a:gdLst>
                <a:gd name="connsiteX0" fmla="*/ 0 w 3608975"/>
                <a:gd name="connsiteY0" fmla="*/ 1789698 h 4073121"/>
                <a:gd name="connsiteX1" fmla="*/ 141138 w 3608975"/>
                <a:gd name="connsiteY1" fmla="*/ 1647612 h 4073121"/>
                <a:gd name="connsiteX2" fmla="*/ 1592306 w 3608975"/>
                <a:gd name="connsiteY2" fmla="*/ 213495 h 4073121"/>
                <a:gd name="connsiteX3" fmla="*/ 1777965 w 3608975"/>
                <a:gd name="connsiteY3" fmla="*/ 25942 h 4073121"/>
                <a:gd name="connsiteX4" fmla="*/ 1864164 w 3608975"/>
                <a:gd name="connsiteY4" fmla="*/ 25942 h 4073121"/>
                <a:gd name="connsiteX5" fmla="*/ 2024247 w 3608975"/>
                <a:gd name="connsiteY5" fmla="*/ 191708 h 4073121"/>
                <a:gd name="connsiteX6" fmla="*/ 2426823 w 3608975"/>
                <a:gd name="connsiteY6" fmla="*/ 597126 h 4073121"/>
                <a:gd name="connsiteX7" fmla="*/ 3111676 w 3608975"/>
                <a:gd name="connsiteY7" fmla="*/ 1292398 h 4073121"/>
                <a:gd name="connsiteX8" fmla="*/ 3597608 w 3608975"/>
                <a:gd name="connsiteY8" fmla="*/ 1784962 h 4073121"/>
                <a:gd name="connsiteX9" fmla="*/ 3617500 w 3608975"/>
                <a:gd name="connsiteY9" fmla="*/ 1817168 h 4073121"/>
                <a:gd name="connsiteX10" fmla="*/ 3367430 w 3608975"/>
                <a:gd name="connsiteY10" fmla="*/ 1817168 h 4073121"/>
                <a:gd name="connsiteX11" fmla="*/ 2742253 w 3608975"/>
                <a:gd name="connsiteY11" fmla="*/ 1810537 h 4073121"/>
                <a:gd name="connsiteX12" fmla="*/ 2721414 w 3608975"/>
                <a:gd name="connsiteY12" fmla="*/ 1835165 h 4073121"/>
                <a:gd name="connsiteX13" fmla="*/ 2716677 w 3608975"/>
                <a:gd name="connsiteY13" fmla="*/ 2847762 h 4073121"/>
                <a:gd name="connsiteX14" fmla="*/ 2714783 w 3608975"/>
                <a:gd name="connsiteY14" fmla="*/ 3506093 h 4073121"/>
                <a:gd name="connsiteX15" fmla="*/ 2669316 w 3608975"/>
                <a:gd name="connsiteY15" fmla="*/ 3584713 h 4073121"/>
                <a:gd name="connsiteX16" fmla="*/ 1829116 w 3608975"/>
                <a:gd name="connsiteY16" fmla="*/ 4062121 h 4073121"/>
                <a:gd name="connsiteX17" fmla="*/ 1760915 w 3608975"/>
                <a:gd name="connsiteY17" fmla="*/ 4064963 h 4073121"/>
                <a:gd name="connsiteX18" fmla="*/ 1322344 w 3608975"/>
                <a:gd name="connsiteY18" fmla="*/ 3807314 h 4073121"/>
                <a:gd name="connsiteX19" fmla="*/ 914084 w 3608975"/>
                <a:gd name="connsiteY19" fmla="*/ 3571452 h 4073121"/>
                <a:gd name="connsiteX20" fmla="*/ 891350 w 3608975"/>
                <a:gd name="connsiteY20" fmla="*/ 3521248 h 4073121"/>
                <a:gd name="connsiteX21" fmla="*/ 894192 w 3608975"/>
                <a:gd name="connsiteY21" fmla="*/ 2841132 h 4073121"/>
                <a:gd name="connsiteX22" fmla="*/ 901770 w 3608975"/>
                <a:gd name="connsiteY22" fmla="*/ 1840849 h 4073121"/>
                <a:gd name="connsiteX23" fmla="*/ 853461 w 3608975"/>
                <a:gd name="connsiteY23" fmla="*/ 1803906 h 4073121"/>
                <a:gd name="connsiteX24" fmla="*/ 39784 w 3608975"/>
                <a:gd name="connsiteY24" fmla="*/ 1799170 h 4073121"/>
                <a:gd name="connsiteX25" fmla="*/ 0 w 3608975"/>
                <a:gd name="connsiteY25" fmla="*/ 1789698 h 407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08975" h="4073121">
                  <a:moveTo>
                    <a:pt x="0" y="1789698"/>
                  </a:moveTo>
                  <a:cubicBezTo>
                    <a:pt x="47362" y="1742336"/>
                    <a:pt x="93777" y="1694027"/>
                    <a:pt x="141138" y="1647612"/>
                  </a:cubicBezTo>
                  <a:cubicBezTo>
                    <a:pt x="624230" y="1170205"/>
                    <a:pt x="1108268" y="691850"/>
                    <a:pt x="1592306" y="213495"/>
                  </a:cubicBezTo>
                  <a:cubicBezTo>
                    <a:pt x="1654824" y="151924"/>
                    <a:pt x="1719236" y="91301"/>
                    <a:pt x="1777965" y="25942"/>
                  </a:cubicBezTo>
                  <a:cubicBezTo>
                    <a:pt x="1811118" y="-10053"/>
                    <a:pt x="1836694" y="-7212"/>
                    <a:pt x="1864164" y="25942"/>
                  </a:cubicBezTo>
                  <a:cubicBezTo>
                    <a:pt x="1912473" y="86565"/>
                    <a:pt x="1970254" y="137716"/>
                    <a:pt x="2024247" y="191708"/>
                  </a:cubicBezTo>
                  <a:cubicBezTo>
                    <a:pt x="2157807" y="327163"/>
                    <a:pt x="2293262" y="461671"/>
                    <a:pt x="2426823" y="597126"/>
                  </a:cubicBezTo>
                  <a:cubicBezTo>
                    <a:pt x="2654160" y="830146"/>
                    <a:pt x="2883391" y="1060325"/>
                    <a:pt x="3111676" y="1292398"/>
                  </a:cubicBezTo>
                  <a:cubicBezTo>
                    <a:pt x="3272706" y="1457218"/>
                    <a:pt x="3435631" y="1620142"/>
                    <a:pt x="3597608" y="1784962"/>
                  </a:cubicBezTo>
                  <a:cubicBezTo>
                    <a:pt x="3605186" y="1792540"/>
                    <a:pt x="3617500" y="1796329"/>
                    <a:pt x="3617500" y="1817168"/>
                  </a:cubicBezTo>
                  <a:cubicBezTo>
                    <a:pt x="3534143" y="1817168"/>
                    <a:pt x="3450787" y="1818115"/>
                    <a:pt x="3367430" y="1817168"/>
                  </a:cubicBezTo>
                  <a:cubicBezTo>
                    <a:pt x="3159038" y="1815273"/>
                    <a:pt x="2950645" y="1813379"/>
                    <a:pt x="2742253" y="1810537"/>
                  </a:cubicBezTo>
                  <a:cubicBezTo>
                    <a:pt x="2721414" y="1810537"/>
                    <a:pt x="2721414" y="1816221"/>
                    <a:pt x="2721414" y="1835165"/>
                  </a:cubicBezTo>
                  <a:cubicBezTo>
                    <a:pt x="2720466" y="2172382"/>
                    <a:pt x="2718572" y="2510546"/>
                    <a:pt x="2716677" y="2847762"/>
                  </a:cubicBezTo>
                  <a:cubicBezTo>
                    <a:pt x="2715730" y="3067521"/>
                    <a:pt x="2714783" y="3286333"/>
                    <a:pt x="2714783" y="3506093"/>
                  </a:cubicBezTo>
                  <a:cubicBezTo>
                    <a:pt x="2714783" y="3543035"/>
                    <a:pt x="2702469" y="3564821"/>
                    <a:pt x="2669316" y="3584713"/>
                  </a:cubicBezTo>
                  <a:cubicBezTo>
                    <a:pt x="2388933" y="3741955"/>
                    <a:pt x="2109498" y="3902038"/>
                    <a:pt x="1829116" y="4062121"/>
                  </a:cubicBezTo>
                  <a:cubicBezTo>
                    <a:pt x="1805435" y="4075382"/>
                    <a:pt x="1787437" y="4081066"/>
                    <a:pt x="1760915" y="4064963"/>
                  </a:cubicBezTo>
                  <a:cubicBezTo>
                    <a:pt x="1615987" y="3977817"/>
                    <a:pt x="1469165" y="3892565"/>
                    <a:pt x="1322344" y="3807314"/>
                  </a:cubicBezTo>
                  <a:cubicBezTo>
                    <a:pt x="1186889" y="3727746"/>
                    <a:pt x="1051434" y="3648178"/>
                    <a:pt x="914084" y="3571452"/>
                  </a:cubicBezTo>
                  <a:cubicBezTo>
                    <a:pt x="890403" y="3558191"/>
                    <a:pt x="891350" y="3542087"/>
                    <a:pt x="891350" y="3521248"/>
                  </a:cubicBezTo>
                  <a:cubicBezTo>
                    <a:pt x="892298" y="3294858"/>
                    <a:pt x="893245" y="3068469"/>
                    <a:pt x="894192" y="2841132"/>
                  </a:cubicBezTo>
                  <a:cubicBezTo>
                    <a:pt x="896087" y="2507704"/>
                    <a:pt x="897981" y="2174276"/>
                    <a:pt x="901770" y="1840849"/>
                  </a:cubicBezTo>
                  <a:cubicBezTo>
                    <a:pt x="901770" y="1800118"/>
                    <a:pt x="879037" y="1803906"/>
                    <a:pt x="853461" y="1803906"/>
                  </a:cubicBezTo>
                  <a:cubicBezTo>
                    <a:pt x="582551" y="1802959"/>
                    <a:pt x="311641" y="1801065"/>
                    <a:pt x="39784" y="1799170"/>
                  </a:cubicBezTo>
                  <a:cubicBezTo>
                    <a:pt x="28417" y="1799170"/>
                    <a:pt x="15156" y="1803906"/>
                    <a:pt x="0" y="1789698"/>
                  </a:cubicBezTo>
                  <a:close/>
                </a:path>
              </a:pathLst>
            </a:custGeom>
            <a:solidFill>
              <a:schemeClr val="accent1"/>
            </a:solidFill>
            <a:ln w="9462" cap="flat">
              <a:noFill/>
              <a:prstDash val="solid"/>
              <a:miter/>
            </a:ln>
          </p:spPr>
          <p:txBody>
            <a:bodyPr rtlCol="0" anchor="ctr"/>
            <a:lstStyle/>
            <a:p>
              <a:endParaRPr lang="en-US"/>
            </a:p>
          </p:txBody>
        </p:sp>
      </p:grpSp>
      <p:sp>
        <p:nvSpPr>
          <p:cNvPr id="7" name="Trapezoid 10">
            <a:extLst>
              <a:ext uri="{FF2B5EF4-FFF2-40B4-BE49-F238E27FC236}">
                <a16:creationId xmlns:a16="http://schemas.microsoft.com/office/drawing/2014/main" xmlns="" id="{3320F5DC-12CA-4F9C-B374-4C920316CAB5}"/>
              </a:ext>
            </a:extLst>
          </p:cNvPr>
          <p:cNvSpPr/>
          <p:nvPr/>
        </p:nvSpPr>
        <p:spPr>
          <a:xfrm>
            <a:off x="6318214" y="3931093"/>
            <a:ext cx="368250" cy="367819"/>
          </a:xfrm>
          <a:custGeom>
            <a:avLst/>
            <a:gdLst/>
            <a:ahLst/>
            <a:cxnLst/>
            <a:rect l="l" t="t" r="r" b="b"/>
            <a:pathLst>
              <a:path w="3910377" h="3905794">
                <a:moveTo>
                  <a:pt x="1" y="3797782"/>
                </a:moveTo>
                <a:lnTo>
                  <a:pt x="3910377" y="3797782"/>
                </a:lnTo>
                <a:lnTo>
                  <a:pt x="3910377" y="3905794"/>
                </a:lnTo>
                <a:lnTo>
                  <a:pt x="1" y="3905794"/>
                </a:lnTo>
                <a:close/>
                <a:moveTo>
                  <a:pt x="1757257" y="3353296"/>
                </a:moveTo>
                <a:cubicBezTo>
                  <a:pt x="1690135" y="3353296"/>
                  <a:pt x="1635721" y="3407710"/>
                  <a:pt x="1635721" y="3474832"/>
                </a:cubicBezTo>
                <a:cubicBezTo>
                  <a:pt x="1635721" y="3541954"/>
                  <a:pt x="1690135" y="3596368"/>
                  <a:pt x="1757257" y="3596368"/>
                </a:cubicBezTo>
                <a:lnTo>
                  <a:pt x="2187409" y="3596368"/>
                </a:lnTo>
                <a:cubicBezTo>
                  <a:pt x="2254531" y="3596368"/>
                  <a:pt x="2308945" y="3541954"/>
                  <a:pt x="2308945" y="3474832"/>
                </a:cubicBezTo>
                <a:cubicBezTo>
                  <a:pt x="2308945" y="3407710"/>
                  <a:pt x="2254531" y="3353296"/>
                  <a:pt x="2187409" y="3353296"/>
                </a:cubicBezTo>
                <a:close/>
                <a:moveTo>
                  <a:pt x="492288" y="2449553"/>
                </a:moveTo>
                <a:lnTo>
                  <a:pt x="472244" y="2517369"/>
                </a:lnTo>
                <a:lnTo>
                  <a:pt x="3438134" y="2517369"/>
                </a:lnTo>
                <a:lnTo>
                  <a:pt x="3418090" y="2449553"/>
                </a:lnTo>
                <a:close/>
                <a:moveTo>
                  <a:pt x="432162" y="2249610"/>
                </a:moveTo>
                <a:lnTo>
                  <a:pt x="3478215" y="2249610"/>
                </a:lnTo>
                <a:lnTo>
                  <a:pt x="3910377" y="3711740"/>
                </a:lnTo>
                <a:lnTo>
                  <a:pt x="0" y="3711740"/>
                </a:lnTo>
                <a:close/>
                <a:moveTo>
                  <a:pt x="1637280" y="544956"/>
                </a:moveTo>
                <a:cubicBezTo>
                  <a:pt x="1626413" y="544956"/>
                  <a:pt x="1615547" y="549102"/>
                  <a:pt x="1607256" y="557393"/>
                </a:cubicBezTo>
                <a:lnTo>
                  <a:pt x="796281" y="1368368"/>
                </a:lnTo>
                <a:cubicBezTo>
                  <a:pt x="779699" y="1384950"/>
                  <a:pt x="779699" y="1411834"/>
                  <a:pt x="796281" y="1428415"/>
                </a:cubicBezTo>
                <a:lnTo>
                  <a:pt x="825565" y="1457699"/>
                </a:lnTo>
                <a:cubicBezTo>
                  <a:pt x="842147" y="1474281"/>
                  <a:pt x="869031" y="1474281"/>
                  <a:pt x="885612" y="1457699"/>
                </a:cubicBezTo>
                <a:lnTo>
                  <a:pt x="1696588" y="646724"/>
                </a:lnTo>
                <a:cubicBezTo>
                  <a:pt x="1713169" y="630143"/>
                  <a:pt x="1713169" y="603258"/>
                  <a:pt x="1696588" y="586677"/>
                </a:cubicBezTo>
                <a:lnTo>
                  <a:pt x="1667304" y="557393"/>
                </a:lnTo>
                <a:cubicBezTo>
                  <a:pt x="1659013" y="549102"/>
                  <a:pt x="1648146" y="544956"/>
                  <a:pt x="1637280" y="544956"/>
                </a:cubicBezTo>
                <a:close/>
                <a:moveTo>
                  <a:pt x="1372791" y="439020"/>
                </a:moveTo>
                <a:cubicBezTo>
                  <a:pt x="1361925" y="439020"/>
                  <a:pt x="1351058" y="443165"/>
                  <a:pt x="1342767" y="451456"/>
                </a:cubicBezTo>
                <a:lnTo>
                  <a:pt x="851745" y="942478"/>
                </a:lnTo>
                <a:cubicBezTo>
                  <a:pt x="835164" y="959060"/>
                  <a:pt x="835164" y="985944"/>
                  <a:pt x="851745" y="1002526"/>
                </a:cubicBezTo>
                <a:lnTo>
                  <a:pt x="881029" y="1031810"/>
                </a:lnTo>
                <a:cubicBezTo>
                  <a:pt x="897611" y="1048392"/>
                  <a:pt x="924495" y="1048392"/>
                  <a:pt x="941077" y="1031810"/>
                </a:cubicBezTo>
                <a:lnTo>
                  <a:pt x="1432099" y="540788"/>
                </a:lnTo>
                <a:cubicBezTo>
                  <a:pt x="1448681" y="524206"/>
                  <a:pt x="1448681" y="497322"/>
                  <a:pt x="1432099" y="480740"/>
                </a:cubicBezTo>
                <a:lnTo>
                  <a:pt x="1402815" y="451456"/>
                </a:lnTo>
                <a:cubicBezTo>
                  <a:pt x="1394524" y="443165"/>
                  <a:pt x="1383658" y="439020"/>
                  <a:pt x="1372791" y="439020"/>
                </a:cubicBezTo>
                <a:close/>
                <a:moveTo>
                  <a:pt x="864042" y="270000"/>
                </a:moveTo>
                <a:lnTo>
                  <a:pt x="2945402" y="270000"/>
                </a:lnTo>
                <a:cubicBezTo>
                  <a:pt x="3094522" y="270000"/>
                  <a:pt x="3215407" y="390885"/>
                  <a:pt x="3215407" y="540005"/>
                </a:cubicBezTo>
                <a:lnTo>
                  <a:pt x="3215407" y="1619995"/>
                </a:lnTo>
                <a:cubicBezTo>
                  <a:pt x="3215407" y="1769115"/>
                  <a:pt x="3094522" y="1890000"/>
                  <a:pt x="2945402" y="1890000"/>
                </a:cubicBezTo>
                <a:lnTo>
                  <a:pt x="864042" y="1890000"/>
                </a:lnTo>
                <a:cubicBezTo>
                  <a:pt x="714922" y="1890000"/>
                  <a:pt x="594037" y="1769115"/>
                  <a:pt x="594037" y="1619995"/>
                </a:cubicBezTo>
                <a:lnTo>
                  <a:pt x="594037" y="540005"/>
                </a:lnTo>
                <a:cubicBezTo>
                  <a:pt x="594037" y="390885"/>
                  <a:pt x="714922" y="270000"/>
                  <a:pt x="864042" y="270000"/>
                </a:cubicBezTo>
                <a:close/>
                <a:moveTo>
                  <a:pt x="804042" y="180000"/>
                </a:moveTo>
                <a:cubicBezTo>
                  <a:pt x="638353" y="180000"/>
                  <a:pt x="504036" y="314317"/>
                  <a:pt x="504036" y="480006"/>
                </a:cubicBezTo>
                <a:lnTo>
                  <a:pt x="504036" y="1679994"/>
                </a:lnTo>
                <a:cubicBezTo>
                  <a:pt x="504036" y="1845683"/>
                  <a:pt x="638353" y="1980000"/>
                  <a:pt x="804042" y="1980000"/>
                </a:cubicBezTo>
                <a:lnTo>
                  <a:pt x="3027043" y="1980000"/>
                </a:lnTo>
                <a:cubicBezTo>
                  <a:pt x="3192732" y="1980000"/>
                  <a:pt x="3327049" y="1845683"/>
                  <a:pt x="3327049" y="1679994"/>
                </a:cubicBezTo>
                <a:lnTo>
                  <a:pt x="3327049" y="480006"/>
                </a:lnTo>
                <a:cubicBezTo>
                  <a:pt x="3327049" y="314317"/>
                  <a:pt x="3192732" y="180000"/>
                  <a:pt x="3027043" y="180000"/>
                </a:cubicBezTo>
                <a:close/>
                <a:moveTo>
                  <a:pt x="684043" y="0"/>
                </a:moveTo>
                <a:lnTo>
                  <a:pt x="3190330" y="0"/>
                </a:lnTo>
                <a:cubicBezTo>
                  <a:pt x="3389156" y="0"/>
                  <a:pt x="3550337" y="161181"/>
                  <a:pt x="3550337" y="360007"/>
                </a:cubicBezTo>
                <a:lnTo>
                  <a:pt x="3550337" y="1799993"/>
                </a:lnTo>
                <a:cubicBezTo>
                  <a:pt x="3550337" y="1998819"/>
                  <a:pt x="3389156" y="2160000"/>
                  <a:pt x="3190330" y="2160000"/>
                </a:cubicBezTo>
                <a:lnTo>
                  <a:pt x="684043" y="2160000"/>
                </a:lnTo>
                <a:cubicBezTo>
                  <a:pt x="485217" y="2160000"/>
                  <a:pt x="324036" y="1998819"/>
                  <a:pt x="324036" y="1799993"/>
                </a:cubicBezTo>
                <a:lnTo>
                  <a:pt x="324036" y="360007"/>
                </a:lnTo>
                <a:cubicBezTo>
                  <a:pt x="324036" y="161181"/>
                  <a:pt x="485217" y="0"/>
                  <a:pt x="68404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ounded Rectangle 1">
            <a:extLst>
              <a:ext uri="{FF2B5EF4-FFF2-40B4-BE49-F238E27FC236}">
                <a16:creationId xmlns:a16="http://schemas.microsoft.com/office/drawing/2014/main" xmlns="" id="{98E78F8D-F0E1-4074-B3A6-EF61FDE56857}"/>
              </a:ext>
            </a:extLst>
          </p:cNvPr>
          <p:cNvSpPr>
            <a:spLocks/>
          </p:cNvSpPr>
          <p:nvPr/>
        </p:nvSpPr>
        <p:spPr>
          <a:xfrm>
            <a:off x="5538804" y="3951114"/>
            <a:ext cx="327776" cy="327776"/>
          </a:xfrm>
          <a:custGeom>
            <a:avLst/>
            <a:gdLst/>
            <a:ahLst/>
            <a:cxnLst/>
            <a:rect l="l" t="t" r="r" b="b"/>
            <a:pathLst>
              <a:path w="3888432" h="3902714">
                <a:moveTo>
                  <a:pt x="1113894" y="3227140"/>
                </a:moveTo>
                <a:lnTo>
                  <a:pt x="2774538" y="3227140"/>
                </a:lnTo>
                <a:cubicBezTo>
                  <a:pt x="2813020" y="3227140"/>
                  <a:pt x="2844216" y="3258336"/>
                  <a:pt x="2844216" y="3296818"/>
                </a:cubicBezTo>
                <a:lnTo>
                  <a:pt x="2844216" y="3337462"/>
                </a:lnTo>
                <a:cubicBezTo>
                  <a:pt x="2844216" y="3375944"/>
                  <a:pt x="2813020" y="3407140"/>
                  <a:pt x="2774538" y="3407140"/>
                </a:cubicBezTo>
                <a:lnTo>
                  <a:pt x="1113894" y="3407140"/>
                </a:lnTo>
                <a:cubicBezTo>
                  <a:pt x="1075412" y="3407140"/>
                  <a:pt x="1044216" y="3375944"/>
                  <a:pt x="1044216" y="3337462"/>
                </a:cubicBezTo>
                <a:lnTo>
                  <a:pt x="1044216" y="3296818"/>
                </a:lnTo>
                <a:cubicBezTo>
                  <a:pt x="1044216" y="3258336"/>
                  <a:pt x="1075412" y="3227140"/>
                  <a:pt x="1113894" y="3227140"/>
                </a:cubicBezTo>
                <a:close/>
                <a:moveTo>
                  <a:pt x="1111898" y="2923315"/>
                </a:moveTo>
                <a:lnTo>
                  <a:pt x="2772542" y="2923315"/>
                </a:lnTo>
                <a:cubicBezTo>
                  <a:pt x="2811024" y="2923315"/>
                  <a:pt x="2842220" y="2954511"/>
                  <a:pt x="2842220" y="2992993"/>
                </a:cubicBezTo>
                <a:lnTo>
                  <a:pt x="2842220" y="3033637"/>
                </a:lnTo>
                <a:cubicBezTo>
                  <a:pt x="2842220" y="3072119"/>
                  <a:pt x="2811024" y="3103315"/>
                  <a:pt x="2772542" y="3103315"/>
                </a:cubicBezTo>
                <a:lnTo>
                  <a:pt x="1111898" y="3103315"/>
                </a:lnTo>
                <a:cubicBezTo>
                  <a:pt x="1073416" y="3103315"/>
                  <a:pt x="1042220" y="3072119"/>
                  <a:pt x="1042220" y="3033637"/>
                </a:cubicBezTo>
                <a:lnTo>
                  <a:pt x="1042220" y="2992993"/>
                </a:lnTo>
                <a:cubicBezTo>
                  <a:pt x="1042220" y="2954511"/>
                  <a:pt x="1073416" y="2923315"/>
                  <a:pt x="1111898" y="2923315"/>
                </a:cubicBezTo>
                <a:close/>
                <a:moveTo>
                  <a:pt x="495275" y="2664296"/>
                </a:moveTo>
                <a:lnTo>
                  <a:pt x="853982" y="2664296"/>
                </a:lnTo>
                <a:lnTo>
                  <a:pt x="853982" y="3560524"/>
                </a:lnTo>
                <a:lnTo>
                  <a:pt x="3006222" y="3560524"/>
                </a:lnTo>
                <a:lnTo>
                  <a:pt x="3006222" y="2664296"/>
                </a:lnTo>
                <a:lnTo>
                  <a:pt x="3364929" y="2664296"/>
                </a:lnTo>
                <a:lnTo>
                  <a:pt x="3364929" y="3902714"/>
                </a:lnTo>
                <a:lnTo>
                  <a:pt x="495275" y="3902714"/>
                </a:lnTo>
                <a:close/>
                <a:moveTo>
                  <a:pt x="1113894" y="2619490"/>
                </a:moveTo>
                <a:lnTo>
                  <a:pt x="2774538" y="2619490"/>
                </a:lnTo>
                <a:cubicBezTo>
                  <a:pt x="2813020" y="2619490"/>
                  <a:pt x="2844216" y="2650686"/>
                  <a:pt x="2844216" y="2689168"/>
                </a:cubicBezTo>
                <a:lnTo>
                  <a:pt x="2844216" y="2729812"/>
                </a:lnTo>
                <a:cubicBezTo>
                  <a:pt x="2844216" y="2768294"/>
                  <a:pt x="2813020" y="2799490"/>
                  <a:pt x="2774538" y="2799490"/>
                </a:cubicBezTo>
                <a:lnTo>
                  <a:pt x="1113894" y="2799490"/>
                </a:lnTo>
                <a:cubicBezTo>
                  <a:pt x="1075412" y="2799490"/>
                  <a:pt x="1044216" y="2768294"/>
                  <a:pt x="1044216" y="2729812"/>
                </a:cubicBezTo>
                <a:lnTo>
                  <a:pt x="1044216" y="2689168"/>
                </a:lnTo>
                <a:cubicBezTo>
                  <a:pt x="1044216" y="2650686"/>
                  <a:pt x="1075412" y="2619490"/>
                  <a:pt x="1113894" y="2619490"/>
                </a:cubicBezTo>
                <a:close/>
                <a:moveTo>
                  <a:pt x="3183220" y="1512740"/>
                </a:moveTo>
                <a:cubicBezTo>
                  <a:pt x="3130821" y="1512740"/>
                  <a:pt x="3088344" y="1555217"/>
                  <a:pt x="3088344" y="1607616"/>
                </a:cubicBezTo>
                <a:lnTo>
                  <a:pt x="3088344" y="1777903"/>
                </a:lnTo>
                <a:cubicBezTo>
                  <a:pt x="3088344" y="1830302"/>
                  <a:pt x="3130821" y="1872779"/>
                  <a:pt x="3183220" y="1872779"/>
                </a:cubicBezTo>
                <a:lnTo>
                  <a:pt x="3334111" y="1872779"/>
                </a:lnTo>
                <a:cubicBezTo>
                  <a:pt x="3386510" y="1872779"/>
                  <a:pt x="3428987" y="1830302"/>
                  <a:pt x="3428987" y="1777903"/>
                </a:cubicBezTo>
                <a:lnTo>
                  <a:pt x="3428987" y="1607616"/>
                </a:lnTo>
                <a:cubicBezTo>
                  <a:pt x="3428987" y="1555217"/>
                  <a:pt x="3386510" y="1512740"/>
                  <a:pt x="3334111" y="1512740"/>
                </a:cubicBezTo>
                <a:close/>
                <a:moveTo>
                  <a:pt x="317370" y="1192161"/>
                </a:moveTo>
                <a:lnTo>
                  <a:pt x="3571062" y="1192161"/>
                </a:lnTo>
                <a:cubicBezTo>
                  <a:pt x="3746341" y="1192161"/>
                  <a:pt x="3888432" y="1369515"/>
                  <a:pt x="3888432" y="1588294"/>
                </a:cubicBezTo>
                <a:lnTo>
                  <a:pt x="3888432" y="3172779"/>
                </a:lnTo>
                <a:cubicBezTo>
                  <a:pt x="3888432" y="3391558"/>
                  <a:pt x="3746341" y="3568912"/>
                  <a:pt x="3571062" y="3568912"/>
                </a:cubicBezTo>
                <a:lnTo>
                  <a:pt x="3484959" y="3568912"/>
                </a:lnTo>
                <a:lnTo>
                  <a:pt x="3484959" y="2490370"/>
                </a:lnTo>
                <a:lnTo>
                  <a:pt x="388615" y="2490370"/>
                </a:lnTo>
                <a:lnTo>
                  <a:pt x="388615" y="3568912"/>
                </a:lnTo>
                <a:lnTo>
                  <a:pt x="317370" y="3568912"/>
                </a:lnTo>
                <a:cubicBezTo>
                  <a:pt x="142091" y="3568912"/>
                  <a:pt x="0" y="3391558"/>
                  <a:pt x="0" y="3172779"/>
                </a:cubicBezTo>
                <a:lnTo>
                  <a:pt x="0" y="1588294"/>
                </a:lnTo>
                <a:cubicBezTo>
                  <a:pt x="0" y="1369515"/>
                  <a:pt x="142091" y="1192161"/>
                  <a:pt x="317370" y="1192161"/>
                </a:cubicBezTo>
                <a:close/>
                <a:moveTo>
                  <a:pt x="3010811" y="792088"/>
                </a:moveTo>
                <a:lnTo>
                  <a:pt x="3369518" y="792088"/>
                </a:lnTo>
                <a:lnTo>
                  <a:pt x="3369518" y="1080119"/>
                </a:lnTo>
                <a:lnTo>
                  <a:pt x="3010811" y="1080119"/>
                </a:lnTo>
                <a:close/>
                <a:moveTo>
                  <a:pt x="2700857" y="0"/>
                </a:moveTo>
                <a:lnTo>
                  <a:pt x="3329483" y="698376"/>
                </a:lnTo>
                <a:lnTo>
                  <a:pt x="2700857" y="698376"/>
                </a:lnTo>
                <a:close/>
                <a:moveTo>
                  <a:pt x="499864" y="0"/>
                </a:moveTo>
                <a:lnTo>
                  <a:pt x="2592288" y="0"/>
                </a:lnTo>
                <a:lnTo>
                  <a:pt x="2592288" y="298450"/>
                </a:lnTo>
                <a:lnTo>
                  <a:pt x="858571" y="298450"/>
                </a:lnTo>
                <a:lnTo>
                  <a:pt x="858571" y="1080119"/>
                </a:lnTo>
                <a:lnTo>
                  <a:pt x="499864" y="108011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Rounded Rectangle 19"/>
          <p:cNvSpPr/>
          <p:nvPr/>
        </p:nvSpPr>
        <p:spPr>
          <a:xfrm>
            <a:off x="372329" y="1641433"/>
            <a:ext cx="6731856" cy="467730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Aft>
                <a:spcPts val="0"/>
              </a:spcAft>
            </a:pPr>
            <a:r>
              <a:rPr lang="en-US" sz="2600">
                <a:solidFill>
                  <a:srgbClr val="002060"/>
                </a:solidFill>
                <a:latin typeface="+mj-lt"/>
                <a:ea typeface="Times New Roman" pitchFamily="18" charset="0"/>
                <a:cs typeface="Times New Roman" pitchFamily="18" charset="0"/>
              </a:rPr>
              <a:t>Thông tin phải giữ </a:t>
            </a:r>
            <a:r>
              <a:rPr lang="en-US" sz="2600" b="1">
                <a:solidFill>
                  <a:srgbClr val="FF0000"/>
                </a:solidFill>
                <a:latin typeface="+mj-lt"/>
                <a:ea typeface="Times New Roman" pitchFamily="18" charset="0"/>
                <a:cs typeface="Times New Roman" pitchFamily="18" charset="0"/>
              </a:rPr>
              <a:t>AN TOÀN</a:t>
            </a:r>
            <a:r>
              <a:rPr lang="en-US" sz="2600">
                <a:solidFill>
                  <a:srgbClr val="FF0000"/>
                </a:solidFill>
                <a:latin typeface="+mj-lt"/>
                <a:ea typeface="Times New Roman" pitchFamily="18" charset="0"/>
                <a:cs typeface="Times New Roman" pitchFamily="18" charset="0"/>
              </a:rPr>
              <a:t> </a:t>
            </a:r>
            <a:r>
              <a:rPr lang="en-US" sz="2600">
                <a:solidFill>
                  <a:srgbClr val="002060"/>
                </a:solidFill>
                <a:latin typeface="+mj-lt"/>
                <a:ea typeface="Times New Roman" panose="02020603050405020304" pitchFamily="18" charset="0"/>
                <a:cs typeface="Times New Roman" panose="02020603050405020304" pitchFamily="18" charset="0"/>
              </a:rPr>
              <a:t>.</a:t>
            </a:r>
          </a:p>
          <a:p>
            <a:pPr>
              <a:lnSpc>
                <a:spcPct val="150000"/>
              </a:lnSpc>
              <a:spcAft>
                <a:spcPts val="0"/>
              </a:spcAft>
            </a:pPr>
            <a:r>
              <a:rPr lang="en-US" sz="2600">
                <a:solidFill>
                  <a:srgbClr val="002060"/>
                </a:solidFill>
                <a:latin typeface="+mj-lt"/>
                <a:ea typeface="Times New Roman" panose="02020603050405020304" pitchFamily="18" charset="0"/>
                <a:cs typeface="Times New Roman" panose="02020603050405020304" pitchFamily="18" charset="0"/>
              </a:rPr>
              <a:t>Chớ nên </a:t>
            </a:r>
            <a:r>
              <a:rPr lang="en-US" sz="2600" b="1">
                <a:solidFill>
                  <a:srgbClr val="FF0000"/>
                </a:solidFill>
                <a:latin typeface="+mj-lt"/>
                <a:ea typeface="Times New Roman" pitchFamily="18" charset="0"/>
                <a:cs typeface="Times New Roman" pitchFamily="18" charset="0"/>
              </a:rPr>
              <a:t>GẶP GỠ</a:t>
            </a:r>
            <a:r>
              <a:rPr lang="en-US" sz="2600">
                <a:solidFill>
                  <a:srgbClr val="FF0000"/>
                </a:solidFill>
                <a:latin typeface="+mj-lt"/>
                <a:ea typeface="Times New Roman" pitchFamily="18" charset="0"/>
                <a:cs typeface="Times New Roman" pitchFamily="18" charset="0"/>
              </a:rPr>
              <a:t> </a:t>
            </a:r>
            <a:r>
              <a:rPr lang="en-US" sz="2600">
                <a:solidFill>
                  <a:srgbClr val="002060"/>
                </a:solidFill>
                <a:latin typeface="+mj-lt"/>
                <a:ea typeface="Times New Roman" panose="02020603050405020304" pitchFamily="18" charset="0"/>
                <a:cs typeface="Times New Roman" panose="02020603050405020304" pitchFamily="18" charset="0"/>
              </a:rPr>
              <a:t>người bạn mới quen.</a:t>
            </a:r>
          </a:p>
          <a:p>
            <a:pPr>
              <a:lnSpc>
                <a:spcPct val="150000"/>
              </a:lnSpc>
              <a:spcAft>
                <a:spcPts val="0"/>
              </a:spcAft>
            </a:pPr>
            <a:r>
              <a:rPr lang="en-US" sz="2600">
                <a:solidFill>
                  <a:srgbClr val="002060"/>
                </a:solidFill>
                <a:latin typeface="+mj-lt"/>
                <a:ea typeface="Times New Roman" panose="02020603050405020304" pitchFamily="18" charset="0"/>
                <a:cs typeface="Times New Roman" panose="02020603050405020304" pitchFamily="18" charset="0"/>
              </a:rPr>
              <a:t>Không </a:t>
            </a:r>
            <a:r>
              <a:rPr lang="en-US" sz="2600" b="1">
                <a:solidFill>
                  <a:srgbClr val="FF0000"/>
                </a:solidFill>
                <a:latin typeface="+mj-lt"/>
                <a:ea typeface="Times New Roman" pitchFamily="18" charset="0"/>
                <a:cs typeface="Times New Roman" pitchFamily="18" charset="0"/>
              </a:rPr>
              <a:t>CHẤP NHẬN</a:t>
            </a:r>
            <a:r>
              <a:rPr lang="en-US" sz="2600" b="1" i="1">
                <a:solidFill>
                  <a:srgbClr val="002060"/>
                </a:solidFill>
                <a:latin typeface="+mj-lt"/>
                <a:ea typeface="Times New Roman" pitchFamily="18" charset="0"/>
                <a:cs typeface="Times New Roman" pitchFamily="18" charset="0"/>
              </a:rPr>
              <a:t>,</a:t>
            </a:r>
            <a:r>
              <a:rPr lang="en-US" sz="2600">
                <a:solidFill>
                  <a:srgbClr val="002060"/>
                </a:solidFill>
                <a:latin typeface="+mj-lt"/>
                <a:ea typeface="Times New Roman" panose="02020603050405020304" pitchFamily="18" charset="0"/>
                <a:cs typeface="Times New Roman" panose="02020603050405020304" pitchFamily="18" charset="0"/>
              </a:rPr>
              <a:t> chớ có quên.</a:t>
            </a:r>
          </a:p>
          <a:p>
            <a:pPr>
              <a:lnSpc>
                <a:spcPct val="150000"/>
              </a:lnSpc>
              <a:spcAft>
                <a:spcPts val="0"/>
              </a:spcAft>
            </a:pPr>
            <a:r>
              <a:rPr lang="en-US" sz="2600">
                <a:solidFill>
                  <a:srgbClr val="002060"/>
                </a:solidFill>
                <a:latin typeface="+mj-lt"/>
                <a:ea typeface="Times New Roman" panose="02020603050405020304" pitchFamily="18" charset="0"/>
                <a:cs typeface="Times New Roman" panose="02020603050405020304" pitchFamily="18" charset="0"/>
              </a:rPr>
              <a:t>Tăng độ</a:t>
            </a:r>
            <a:r>
              <a:rPr lang="en-US" sz="2600" b="1" i="1">
                <a:solidFill>
                  <a:srgbClr val="002060"/>
                </a:solidFill>
                <a:latin typeface="+mj-lt"/>
                <a:ea typeface="Times New Roman" pitchFamily="18" charset="0"/>
                <a:cs typeface="Times New Roman" pitchFamily="18" charset="0"/>
              </a:rPr>
              <a:t> </a:t>
            </a:r>
            <a:r>
              <a:rPr lang="en-US" sz="2600" b="1">
                <a:solidFill>
                  <a:srgbClr val="FF0000"/>
                </a:solidFill>
                <a:latin typeface="+mj-lt"/>
                <a:ea typeface="Times New Roman" pitchFamily="18" charset="0"/>
                <a:cs typeface="Times New Roman" pitchFamily="18" charset="0"/>
              </a:rPr>
              <a:t>TIN CẬY</a:t>
            </a:r>
            <a:r>
              <a:rPr lang="en-US" sz="2600">
                <a:solidFill>
                  <a:srgbClr val="002060"/>
                </a:solidFill>
                <a:latin typeface="+mj-lt"/>
                <a:ea typeface="Times New Roman" pitchFamily="18" charset="0"/>
                <a:cs typeface="Times New Roman" pitchFamily="18" charset="0"/>
              </a:rPr>
              <a:t>, điều nên giữ gìn.</a:t>
            </a:r>
          </a:p>
          <a:p>
            <a:pPr>
              <a:lnSpc>
                <a:spcPct val="150000"/>
              </a:lnSpc>
              <a:spcAft>
                <a:spcPts val="0"/>
              </a:spcAft>
            </a:pPr>
            <a:r>
              <a:rPr lang="en-US" sz="2600" b="1">
                <a:solidFill>
                  <a:srgbClr val="FF0000"/>
                </a:solidFill>
                <a:latin typeface="+mj-lt"/>
                <a:ea typeface="Times New Roman" pitchFamily="18" charset="0"/>
                <a:cs typeface="Times New Roman" pitchFamily="18" charset="0"/>
              </a:rPr>
              <a:t>NÓI RA</a:t>
            </a:r>
            <a:r>
              <a:rPr lang="en-US" sz="2600">
                <a:solidFill>
                  <a:srgbClr val="FF0000"/>
                </a:solidFill>
                <a:latin typeface="+mj-lt"/>
                <a:ea typeface="Times New Roman" pitchFamily="18" charset="0"/>
                <a:cs typeface="Times New Roman" pitchFamily="18" charset="0"/>
              </a:rPr>
              <a:t> </a:t>
            </a:r>
            <a:r>
              <a:rPr lang="en-US" sz="2600">
                <a:solidFill>
                  <a:srgbClr val="002060"/>
                </a:solidFill>
                <a:latin typeface="+mj-lt"/>
                <a:ea typeface="Times New Roman" panose="02020603050405020304" pitchFamily="18" charset="0"/>
                <a:cs typeface="Times New Roman" panose="02020603050405020304" pitchFamily="18" charset="0"/>
              </a:rPr>
              <a:t>với người bạn tin.</a:t>
            </a:r>
          </a:p>
          <a:p>
            <a:pPr>
              <a:lnSpc>
                <a:spcPct val="150000"/>
              </a:lnSpc>
              <a:spcAft>
                <a:spcPts val="0"/>
              </a:spcAft>
            </a:pPr>
            <a:r>
              <a:rPr lang="en-US" sz="2600">
                <a:solidFill>
                  <a:srgbClr val="002060"/>
                </a:solidFill>
                <a:latin typeface="+mj-lt"/>
                <a:ea typeface="Times New Roman" panose="02020603050405020304" pitchFamily="18" charset="0"/>
                <a:cs typeface="Times New Roman" panose="02020603050405020304" pitchFamily="18" charset="0"/>
              </a:rPr>
              <a:t>Năm </a:t>
            </a:r>
            <a:r>
              <a:rPr lang="en-US" sz="2600" b="1">
                <a:solidFill>
                  <a:srgbClr val="FF0000"/>
                </a:solidFill>
                <a:latin typeface="+mj-lt"/>
                <a:ea typeface="Times New Roman" pitchFamily="18" charset="0"/>
                <a:cs typeface="Times New Roman" pitchFamily="18" charset="0"/>
              </a:rPr>
              <a:t>QUY TẮC</a:t>
            </a:r>
            <a:r>
              <a:rPr lang="en-US" sz="2600">
                <a:solidFill>
                  <a:srgbClr val="FF0000"/>
                </a:solidFill>
                <a:latin typeface="+mj-lt"/>
                <a:ea typeface="Times New Roman" pitchFamily="18" charset="0"/>
                <a:cs typeface="Times New Roman" pitchFamily="18" charset="0"/>
              </a:rPr>
              <a:t>  </a:t>
            </a:r>
            <a:r>
              <a:rPr lang="en-US" sz="2600">
                <a:solidFill>
                  <a:srgbClr val="002060"/>
                </a:solidFill>
                <a:latin typeface="+mj-lt"/>
                <a:ea typeface="Times New Roman" pitchFamily="18" charset="0"/>
                <a:cs typeface="Times New Roman" pitchFamily="18" charset="0"/>
              </a:rPr>
              <a:t>đó </a:t>
            </a:r>
            <a:r>
              <a:rPr lang="en-US">
                <a:latin typeface="Times New Roman" panose="02020603050405020304" pitchFamily="18" charset="0"/>
                <a:ea typeface="Times New Roman" panose="02020603050405020304" pitchFamily="18" charset="0"/>
                <a:cs typeface="Times New Roman" panose="02020603050405020304" pitchFamily="18" charset="0"/>
              </a:rPr>
              <a:t>nên in trong lòng.</a:t>
            </a:r>
            <a:endParaRPr lang="en-US">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2"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241998" y="1641433"/>
            <a:ext cx="4936471" cy="4677306"/>
          </a:xfrm>
          <a:prstGeom prst="rect">
            <a:avLst/>
          </a:prstGeom>
        </p:spPr>
      </p:pic>
    </p:spTree>
    <p:extLst>
      <p:ext uri="{BB962C8B-B14F-4D97-AF65-F5344CB8AC3E}">
        <p14:creationId xmlns:p14="http://schemas.microsoft.com/office/powerpoint/2010/main" val="62469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inVertical)">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0" grpId="0" animBg="1"/>
    </p:bldLst>
  </p:timing>
</p:sld>
</file>

<file path=ppt/theme/theme1.xml><?xml version="1.0" encoding="utf-8"?>
<a:theme xmlns:a="http://schemas.openxmlformats.org/drawingml/2006/main" name="Cover and End Slide Master">
  <a:themeElements>
    <a:clrScheme name="ALLPPT-BUSINESS PLAN">
      <a:dk1>
        <a:sysClr val="windowText" lastClr="000000"/>
      </a:dk1>
      <a:lt1>
        <a:sysClr val="window" lastClr="FFFFFF"/>
      </a:lt1>
      <a:dk2>
        <a:srgbClr val="44546A"/>
      </a:dk2>
      <a:lt2>
        <a:srgbClr val="E7E6E6"/>
      </a:lt2>
      <a:accent1>
        <a:srgbClr val="5EBEE4"/>
      </a:accent1>
      <a:accent2>
        <a:srgbClr val="4CD6B0"/>
      </a:accent2>
      <a:accent3>
        <a:srgbClr val="98DC56"/>
      </a:accent3>
      <a:accent4>
        <a:srgbClr val="5EBEE4"/>
      </a:accent4>
      <a:accent5>
        <a:srgbClr val="4CD6B0"/>
      </a:accent5>
      <a:accent6>
        <a:srgbClr val="98DC56"/>
      </a:accent6>
      <a:hlink>
        <a:srgbClr val="BFBFBF"/>
      </a:hlink>
      <a:folHlink>
        <a:srgbClr val="BFBFBF"/>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BUSINESS PLAN">
      <a:dk1>
        <a:sysClr val="windowText" lastClr="000000"/>
      </a:dk1>
      <a:lt1>
        <a:sysClr val="window" lastClr="FFFFFF"/>
      </a:lt1>
      <a:dk2>
        <a:srgbClr val="44546A"/>
      </a:dk2>
      <a:lt2>
        <a:srgbClr val="E7E6E6"/>
      </a:lt2>
      <a:accent1>
        <a:srgbClr val="5EBEE4"/>
      </a:accent1>
      <a:accent2>
        <a:srgbClr val="4CD6B0"/>
      </a:accent2>
      <a:accent3>
        <a:srgbClr val="98DC56"/>
      </a:accent3>
      <a:accent4>
        <a:srgbClr val="5EBEE4"/>
      </a:accent4>
      <a:accent5>
        <a:srgbClr val="4CD6B0"/>
      </a:accent5>
      <a:accent6>
        <a:srgbClr val="98DC56"/>
      </a:accent6>
      <a:hlink>
        <a:srgbClr val="BFBFBF"/>
      </a:hlink>
      <a:folHlink>
        <a:srgbClr val="BFBFB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BUSINESS PLAN">
      <a:dk1>
        <a:sysClr val="windowText" lastClr="000000"/>
      </a:dk1>
      <a:lt1>
        <a:sysClr val="window" lastClr="FFFFFF"/>
      </a:lt1>
      <a:dk2>
        <a:srgbClr val="44546A"/>
      </a:dk2>
      <a:lt2>
        <a:srgbClr val="E7E6E6"/>
      </a:lt2>
      <a:accent1>
        <a:srgbClr val="5EBEE4"/>
      </a:accent1>
      <a:accent2>
        <a:srgbClr val="4CD6B0"/>
      </a:accent2>
      <a:accent3>
        <a:srgbClr val="98DC56"/>
      </a:accent3>
      <a:accent4>
        <a:srgbClr val="5EBEE4"/>
      </a:accent4>
      <a:accent5>
        <a:srgbClr val="4CD6B0"/>
      </a:accent5>
      <a:accent6>
        <a:srgbClr val="98DC56"/>
      </a:accent6>
      <a:hlink>
        <a:srgbClr val="BFBFBF"/>
      </a:hlink>
      <a:folHlink>
        <a:srgbClr val="BFBFB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707</TotalTime>
  <Words>1473</Words>
  <Application>Microsoft Office PowerPoint</Application>
  <PresentationFormat>Custom</PresentationFormat>
  <Paragraphs>149</Paragraphs>
  <Slides>24</Slides>
  <Notes>0</Notes>
  <HiddenSlides>0</HiddenSlides>
  <MMClips>0</MMClips>
  <ScaleCrop>false</ScaleCrop>
  <HeadingPairs>
    <vt:vector size="4" baseType="variant">
      <vt:variant>
        <vt:lpstr>Theme</vt:lpstr>
      </vt:variant>
      <vt:variant>
        <vt:i4>3</vt:i4>
      </vt:variant>
      <vt:variant>
        <vt:lpstr>Slide Titles</vt:lpstr>
      </vt:variant>
      <vt:variant>
        <vt:i4>24</vt:i4>
      </vt:variant>
    </vt:vector>
  </HeadingPairs>
  <TitlesOfParts>
    <vt:vector size="27" baseType="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HDLAPTOP</cp:lastModifiedBy>
  <cp:revision>53</cp:revision>
  <dcterms:created xsi:type="dcterms:W3CDTF">2020-01-20T05:08:25Z</dcterms:created>
  <dcterms:modified xsi:type="dcterms:W3CDTF">2021-09-09T10:00:12Z</dcterms:modified>
</cp:coreProperties>
</file>