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8"/>
  </p:notesMasterIdLst>
  <p:sldIdLst>
    <p:sldId id="259" r:id="rId2"/>
    <p:sldId id="257" r:id="rId3"/>
    <p:sldId id="260" r:id="rId4"/>
    <p:sldId id="256" r:id="rId5"/>
    <p:sldId id="258" r:id="rId6"/>
    <p:sldId id="262" r:id="rId7"/>
    <p:sldId id="263" r:id="rId8"/>
    <p:sldId id="269" r:id="rId9"/>
    <p:sldId id="313" r:id="rId10"/>
    <p:sldId id="267" r:id="rId11"/>
    <p:sldId id="268" r:id="rId12"/>
    <p:sldId id="314" r:id="rId13"/>
    <p:sldId id="265" r:id="rId14"/>
    <p:sldId id="274" r:id="rId15"/>
    <p:sldId id="280" r:id="rId16"/>
    <p:sldId id="285" r:id="rId17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9"/>
    </p:embeddedFont>
    <p:embeddedFont>
      <p:font typeface="Great Vibes" panose="020B0604020202020204" charset="0"/>
      <p:regular r:id="rId20"/>
    </p:embeddedFont>
    <p:embeddedFont>
      <p:font typeface="Handlee" panose="020B0604020202020204" charset="0"/>
      <p:regular r:id="rId21"/>
    </p:embeddedFont>
    <p:embeddedFont>
      <p:font typeface="Montserrat" panose="00000500000000000000" pitchFamily="2" charset="0"/>
      <p:regular r:id="rId22"/>
      <p:bold r:id="rId23"/>
      <p:italic r:id="rId24"/>
      <p:boldItalic r:id="rId25"/>
    </p:embeddedFont>
    <p:embeddedFont>
      <p:font typeface="Montserrat Medium" panose="00000600000000000000" pitchFamily="2" charset="0"/>
      <p:regular r:id="rId26"/>
      <p:bold r:id="rId27"/>
      <p:italic r:id="rId28"/>
      <p:boldItalic r:id="rId29"/>
    </p:embeddedFont>
    <p:embeddedFont>
      <p:font typeface="Patrick Hand" panose="00000500000000000000" pitchFamily="2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56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5C46"/>
    <a:srgbClr val="339966"/>
    <a:srgbClr val="F0BB60"/>
    <a:srgbClr val="FAD288"/>
    <a:srgbClr val="DF570A"/>
    <a:srgbClr val="897E3B"/>
    <a:srgbClr val="7E7436"/>
    <a:srgbClr val="E6E6E6"/>
    <a:srgbClr val="FAF9F3"/>
    <a:srgbClr val="998C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D8FAB15-C656-4EF4-97EC-E43E246D531A}">
  <a:tblStyle styleId="{AD8FAB15-C656-4EF4-97EC-E43E246D53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408" y="102"/>
      </p:cViewPr>
      <p:guideLst>
        <p:guide pos="2880"/>
        <p:guide orient="horz" pos="5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f929e0abba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f929e0abba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f929e0abba_1_19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f929e0abba_1_19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f02a322fd6_3_28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f02a322fd6_3_28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f02a322fd6_3_28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f02a322fd6_3_28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1476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e1d838b627_4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e1d838b627_4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e1d838b627_4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e1d838b627_4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f929e0abba_1_16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f929e0abba_1_16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f929e0abba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f929e0abba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0125f0508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0125f0508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018a3ebea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018a3ebea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e1d838b627_4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e1d838b627_4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f929e0abba_1_18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f929e0abba_1_18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f929e0abba_1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f929e0abba_1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f929e0abba_1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f929e0abba_1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7575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2571750"/>
            <a:ext cx="6249600" cy="181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>
                <a:latin typeface="Handlee"/>
                <a:ea typeface="Handlee"/>
                <a:cs typeface="Handlee"/>
                <a:sym typeface="Handle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2228550"/>
            <a:ext cx="6249600" cy="3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3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2571750" y="2907825"/>
            <a:ext cx="4000500" cy="84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title" idx="2" hasCustomPrompt="1"/>
          </p:nvPr>
        </p:nvSpPr>
        <p:spPr>
          <a:xfrm>
            <a:off x="3663000" y="1254825"/>
            <a:ext cx="1828800" cy="10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8" name="Google Shape;78;p15"/>
          <p:cNvSpPr txBox="1">
            <a:spLocks noGrp="1"/>
          </p:cNvSpPr>
          <p:nvPr>
            <p:ph type="subTitle" idx="1"/>
          </p:nvPr>
        </p:nvSpPr>
        <p:spPr>
          <a:xfrm>
            <a:off x="2909500" y="3749625"/>
            <a:ext cx="3324900" cy="5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6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subTitle" idx="1"/>
          </p:nvPr>
        </p:nvSpPr>
        <p:spPr>
          <a:xfrm>
            <a:off x="1574175" y="1171750"/>
            <a:ext cx="5681100" cy="210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1699638" y="3329850"/>
            <a:ext cx="5430300" cy="43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96050" y="3665900"/>
            <a:ext cx="1526625" cy="1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9796" y="172674"/>
            <a:ext cx="1330025" cy="142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01600" y="3547200"/>
            <a:ext cx="1100536" cy="142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91526" y="119875"/>
            <a:ext cx="1500475" cy="160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subTitle" idx="1"/>
          </p:nvPr>
        </p:nvSpPr>
        <p:spPr>
          <a:xfrm>
            <a:off x="5179163" y="2362200"/>
            <a:ext cx="2758200" cy="98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4136099">
            <a:off x="7748773" y="3354025"/>
            <a:ext cx="1742025" cy="1864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455863">
            <a:off x="6965974" y="4004702"/>
            <a:ext cx="1583299" cy="204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875662" flipH="1">
            <a:off x="8178201" y="-9774"/>
            <a:ext cx="505149" cy="1098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_AND_BODY_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4722325" y="1200150"/>
            <a:ext cx="3375600" cy="171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4722313" y="2872875"/>
            <a:ext cx="32193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2259551" flipH="1">
            <a:off x="8178201" y="3904338"/>
            <a:ext cx="505149" cy="1098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620688">
            <a:off x="206712" y="437837"/>
            <a:ext cx="733425" cy="75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9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400684" flipH="1">
            <a:off x="6859423" y="-259687"/>
            <a:ext cx="2265703" cy="2138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56369" flipH="1">
            <a:off x="346512" y="324200"/>
            <a:ext cx="733425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700052" flipH="1">
            <a:off x="6903864" y="3637363"/>
            <a:ext cx="505149" cy="1098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56369">
            <a:off x="2994462" y="3889712"/>
            <a:ext cx="733425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2370900" y="1343026"/>
            <a:ext cx="4402200" cy="126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subTitle" idx="1"/>
          </p:nvPr>
        </p:nvSpPr>
        <p:spPr>
          <a:xfrm>
            <a:off x="2733113" y="2594838"/>
            <a:ext cx="3704100" cy="10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69401" y="3139800"/>
            <a:ext cx="1945242" cy="166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3331678" flipH="1">
            <a:off x="738574" y="2894025"/>
            <a:ext cx="1662750" cy="177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0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96196" y="3714750"/>
            <a:ext cx="1526625" cy="1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493" y="4146988"/>
            <a:ext cx="524111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495" y="87057"/>
            <a:ext cx="1421947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898431">
            <a:off x="8022425" y="360946"/>
            <a:ext cx="1245677" cy="74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3"/>
          <p:cNvSpPr txBox="1">
            <a:spLocks noGrp="1"/>
          </p:cNvSpPr>
          <p:nvPr>
            <p:ph type="subTitle" idx="1"/>
          </p:nvPr>
        </p:nvSpPr>
        <p:spPr>
          <a:xfrm>
            <a:off x="5000063" y="3417413"/>
            <a:ext cx="234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000">
                <a:solidFill>
                  <a:schemeClr val="dk2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ubTitle" idx="2"/>
          </p:nvPr>
        </p:nvSpPr>
        <p:spPr>
          <a:xfrm>
            <a:off x="1796137" y="3417425"/>
            <a:ext cx="234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000">
                <a:solidFill>
                  <a:schemeClr val="dk2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subTitle" idx="3"/>
          </p:nvPr>
        </p:nvSpPr>
        <p:spPr>
          <a:xfrm>
            <a:off x="5000063" y="3879038"/>
            <a:ext cx="2347800" cy="6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subTitle" idx="4"/>
          </p:nvPr>
        </p:nvSpPr>
        <p:spPr>
          <a:xfrm>
            <a:off x="1796137" y="3879050"/>
            <a:ext cx="2347800" cy="6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56369" flipH="1">
            <a:off x="8163612" y="4223187"/>
            <a:ext cx="733425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875662" flipH="1">
            <a:off x="8178201" y="-9774"/>
            <a:ext cx="505149" cy="1098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56369">
            <a:off x="213162" y="4031437"/>
            <a:ext cx="733425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265222" flipH="1">
            <a:off x="460651" y="182101"/>
            <a:ext cx="505149" cy="109857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705575" y="2579031"/>
            <a:ext cx="2490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subTitle" idx="1"/>
          </p:nvPr>
        </p:nvSpPr>
        <p:spPr>
          <a:xfrm>
            <a:off x="705575" y="3153803"/>
            <a:ext cx="24900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title" idx="2"/>
          </p:nvPr>
        </p:nvSpPr>
        <p:spPr>
          <a:xfrm>
            <a:off x="3323175" y="2579031"/>
            <a:ext cx="2490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subTitle" idx="3"/>
          </p:nvPr>
        </p:nvSpPr>
        <p:spPr>
          <a:xfrm>
            <a:off x="3323175" y="3153803"/>
            <a:ext cx="24900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title" idx="4"/>
          </p:nvPr>
        </p:nvSpPr>
        <p:spPr>
          <a:xfrm>
            <a:off x="5940774" y="2579031"/>
            <a:ext cx="2490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subTitle" idx="5"/>
          </p:nvPr>
        </p:nvSpPr>
        <p:spPr>
          <a:xfrm>
            <a:off x="5940774" y="3153803"/>
            <a:ext cx="24900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>
            <a:spLocks noGrp="1"/>
          </p:cNvSpPr>
          <p:nvPr>
            <p:ph type="title"/>
          </p:nvPr>
        </p:nvSpPr>
        <p:spPr>
          <a:xfrm>
            <a:off x="710475" y="1565975"/>
            <a:ext cx="25695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subTitle" idx="1"/>
          </p:nvPr>
        </p:nvSpPr>
        <p:spPr>
          <a:xfrm>
            <a:off x="889125" y="2152497"/>
            <a:ext cx="2212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title" idx="2"/>
          </p:nvPr>
        </p:nvSpPr>
        <p:spPr>
          <a:xfrm>
            <a:off x="3272802" y="1565975"/>
            <a:ext cx="25872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4" name="Google Shape;164;p26"/>
          <p:cNvSpPr txBox="1">
            <a:spLocks noGrp="1"/>
          </p:cNvSpPr>
          <p:nvPr>
            <p:ph type="subTitle" idx="3"/>
          </p:nvPr>
        </p:nvSpPr>
        <p:spPr>
          <a:xfrm>
            <a:off x="3460302" y="2152497"/>
            <a:ext cx="2212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title" idx="4"/>
          </p:nvPr>
        </p:nvSpPr>
        <p:spPr>
          <a:xfrm>
            <a:off x="710475" y="3007425"/>
            <a:ext cx="25695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subTitle" idx="5"/>
          </p:nvPr>
        </p:nvSpPr>
        <p:spPr>
          <a:xfrm>
            <a:off x="889125" y="3593950"/>
            <a:ext cx="2212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title" idx="6"/>
          </p:nvPr>
        </p:nvSpPr>
        <p:spPr>
          <a:xfrm>
            <a:off x="3281652" y="3007425"/>
            <a:ext cx="25695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subTitle" idx="7"/>
          </p:nvPr>
        </p:nvSpPr>
        <p:spPr>
          <a:xfrm>
            <a:off x="3460302" y="3593950"/>
            <a:ext cx="2212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10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170" name="Google Shape;170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204796" y="3645625"/>
            <a:ext cx="1526625" cy="1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47650" y="152399"/>
            <a:ext cx="1330025" cy="142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CUSTOM_5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>
            <a:spLocks noGrp="1"/>
          </p:cNvSpPr>
          <p:nvPr>
            <p:ph type="title"/>
          </p:nvPr>
        </p:nvSpPr>
        <p:spPr>
          <a:xfrm>
            <a:off x="739025" y="2080950"/>
            <a:ext cx="2445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6" name="Google Shape;186;p28"/>
          <p:cNvSpPr txBox="1">
            <a:spLocks noGrp="1"/>
          </p:cNvSpPr>
          <p:nvPr>
            <p:ph type="subTitle" idx="1"/>
          </p:nvPr>
        </p:nvSpPr>
        <p:spPr>
          <a:xfrm>
            <a:off x="739025" y="2591275"/>
            <a:ext cx="2445000" cy="2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8"/>
          <p:cNvSpPr txBox="1">
            <a:spLocks noGrp="1"/>
          </p:cNvSpPr>
          <p:nvPr>
            <p:ph type="title" idx="2"/>
          </p:nvPr>
        </p:nvSpPr>
        <p:spPr>
          <a:xfrm>
            <a:off x="3359070" y="2080950"/>
            <a:ext cx="2445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8" name="Google Shape;188;p28"/>
          <p:cNvSpPr txBox="1">
            <a:spLocks noGrp="1"/>
          </p:cNvSpPr>
          <p:nvPr>
            <p:ph type="subTitle" idx="3"/>
          </p:nvPr>
        </p:nvSpPr>
        <p:spPr>
          <a:xfrm>
            <a:off x="3359070" y="2591275"/>
            <a:ext cx="2445000" cy="2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8"/>
          <p:cNvSpPr txBox="1">
            <a:spLocks noGrp="1"/>
          </p:cNvSpPr>
          <p:nvPr>
            <p:ph type="title" idx="4"/>
          </p:nvPr>
        </p:nvSpPr>
        <p:spPr>
          <a:xfrm>
            <a:off x="2049047" y="3876300"/>
            <a:ext cx="2445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0" name="Google Shape;190;p28"/>
          <p:cNvSpPr txBox="1">
            <a:spLocks noGrp="1"/>
          </p:cNvSpPr>
          <p:nvPr>
            <p:ph type="subTitle" idx="5"/>
          </p:nvPr>
        </p:nvSpPr>
        <p:spPr>
          <a:xfrm>
            <a:off x="2044625" y="4386625"/>
            <a:ext cx="2445000" cy="2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8"/>
          <p:cNvSpPr txBox="1">
            <a:spLocks noGrp="1"/>
          </p:cNvSpPr>
          <p:nvPr>
            <p:ph type="title" idx="6"/>
          </p:nvPr>
        </p:nvSpPr>
        <p:spPr>
          <a:xfrm>
            <a:off x="5979114" y="2080950"/>
            <a:ext cx="2445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2" name="Google Shape;192;p28"/>
          <p:cNvSpPr txBox="1">
            <a:spLocks noGrp="1"/>
          </p:cNvSpPr>
          <p:nvPr>
            <p:ph type="subTitle" idx="7"/>
          </p:nvPr>
        </p:nvSpPr>
        <p:spPr>
          <a:xfrm>
            <a:off x="5979122" y="2591275"/>
            <a:ext cx="2445000" cy="2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8"/>
          <p:cNvSpPr txBox="1">
            <a:spLocks noGrp="1"/>
          </p:cNvSpPr>
          <p:nvPr>
            <p:ph type="title" idx="8"/>
          </p:nvPr>
        </p:nvSpPr>
        <p:spPr>
          <a:xfrm>
            <a:off x="4669092" y="3876300"/>
            <a:ext cx="2445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4" name="Google Shape;194;p28"/>
          <p:cNvSpPr txBox="1">
            <a:spLocks noGrp="1"/>
          </p:cNvSpPr>
          <p:nvPr>
            <p:ph type="subTitle" idx="9"/>
          </p:nvPr>
        </p:nvSpPr>
        <p:spPr>
          <a:xfrm>
            <a:off x="4664674" y="4386625"/>
            <a:ext cx="2445000" cy="2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8"/>
          <p:cNvSpPr txBox="1">
            <a:spLocks noGrp="1"/>
          </p:cNvSpPr>
          <p:nvPr>
            <p:ph type="title" idx="13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196" name="Google Shape;196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14109" y="3361875"/>
            <a:ext cx="1945242" cy="166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 flipH="1">
            <a:off x="231378" y="3370500"/>
            <a:ext cx="1662750" cy="177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7533425" y="3054550"/>
            <a:ext cx="1389776" cy="184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52400" y="398300"/>
            <a:ext cx="1712621" cy="161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721554">
            <a:off x="667901" y="3783075"/>
            <a:ext cx="505149" cy="1098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430864" flipH="1">
            <a:off x="8217539" y="860788"/>
            <a:ext cx="505149" cy="1098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800600" y="2984025"/>
            <a:ext cx="3540600" cy="84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4800600" y="1331025"/>
            <a:ext cx="1828800" cy="10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4800600" y="3825825"/>
            <a:ext cx="3249300" cy="5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7654913" y="-123837"/>
            <a:ext cx="1583299" cy="204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393625">
            <a:off x="7474037" y="318771"/>
            <a:ext cx="1742026" cy="1864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56369" flipH="1">
            <a:off x="8163612" y="4223187"/>
            <a:ext cx="733425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875662" flipH="1">
            <a:off x="8178201" y="-9774"/>
            <a:ext cx="505149" cy="1098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56369">
            <a:off x="213162" y="4031437"/>
            <a:ext cx="733425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265222" flipH="1">
            <a:off x="460651" y="182101"/>
            <a:ext cx="505149" cy="1098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96196" y="3714750"/>
            <a:ext cx="1526625" cy="1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493" y="4146988"/>
            <a:ext cx="524111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495" y="87057"/>
            <a:ext cx="1421947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898431">
            <a:off x="8022425" y="360946"/>
            <a:ext cx="1245677" cy="74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720000" y="1114425"/>
            <a:ext cx="7704000" cy="34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  <a:defRPr sz="11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96196" y="3714750"/>
            <a:ext cx="1526625" cy="1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493" y="4146988"/>
            <a:ext cx="524111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495" y="87057"/>
            <a:ext cx="1421947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898431">
            <a:off x="8022425" y="360946"/>
            <a:ext cx="1245677" cy="74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subTitle" idx="1"/>
          </p:nvPr>
        </p:nvSpPr>
        <p:spPr>
          <a:xfrm>
            <a:off x="871750" y="2571750"/>
            <a:ext cx="3641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000">
                <a:solidFill>
                  <a:schemeClr val="dk2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2"/>
          </p:nvPr>
        </p:nvSpPr>
        <p:spPr>
          <a:xfrm>
            <a:off x="4630203" y="2571750"/>
            <a:ext cx="3641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000">
                <a:solidFill>
                  <a:schemeClr val="dk2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3"/>
          </p:nvPr>
        </p:nvSpPr>
        <p:spPr>
          <a:xfrm>
            <a:off x="871750" y="3185775"/>
            <a:ext cx="3641400" cy="10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4"/>
          </p:nvPr>
        </p:nvSpPr>
        <p:spPr>
          <a:xfrm>
            <a:off x="4630203" y="3185775"/>
            <a:ext cx="3641400" cy="10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30" name="Google Shape;3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0493" y="4146988"/>
            <a:ext cx="524111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898431">
            <a:off x="8022425" y="360946"/>
            <a:ext cx="1245677" cy="74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7532942" y="4146993"/>
            <a:ext cx="1421947" cy="9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204796" y="3645625"/>
            <a:ext cx="1526625" cy="1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47650" y="152399"/>
            <a:ext cx="1330025" cy="14236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713225" y="1327784"/>
            <a:ext cx="4402200" cy="695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713225" y="2022925"/>
            <a:ext cx="5361300" cy="17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713125" y="1601575"/>
            <a:ext cx="7717800" cy="107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8000" b="1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subTitle" idx="1"/>
          </p:nvPr>
        </p:nvSpPr>
        <p:spPr>
          <a:xfrm>
            <a:off x="1403650" y="2793050"/>
            <a:ext cx="63366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52" name="Google Shape;52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334250" y="3087450"/>
            <a:ext cx="1389776" cy="184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170850" y="114300"/>
            <a:ext cx="1783800" cy="168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721554" flipH="1">
            <a:off x="7506414" y="3916875"/>
            <a:ext cx="505149" cy="1098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700052" flipH="1">
            <a:off x="562939" y="287850"/>
            <a:ext cx="505149" cy="1098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2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4136099">
            <a:off x="7748773" y="3354025"/>
            <a:ext cx="1742025" cy="1864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455863">
            <a:off x="6965974" y="4004702"/>
            <a:ext cx="1583299" cy="204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4" flipH="1">
            <a:off x="23086" y="-540061"/>
            <a:ext cx="1782625" cy="2362198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1542006" y="1510900"/>
            <a:ext cx="21189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5057094" y="1532351"/>
            <a:ext cx="2544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2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3" hasCustomPrompt="1"/>
          </p:nvPr>
        </p:nvSpPr>
        <p:spPr>
          <a:xfrm>
            <a:off x="3965697" y="1550950"/>
            <a:ext cx="10914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4"/>
          </p:nvPr>
        </p:nvSpPr>
        <p:spPr>
          <a:xfrm>
            <a:off x="1542006" y="2650800"/>
            <a:ext cx="21189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5"/>
          </p:nvPr>
        </p:nvSpPr>
        <p:spPr>
          <a:xfrm>
            <a:off x="5057094" y="2672251"/>
            <a:ext cx="2544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6" hasCustomPrompt="1"/>
          </p:nvPr>
        </p:nvSpPr>
        <p:spPr>
          <a:xfrm>
            <a:off x="3965697" y="2690850"/>
            <a:ext cx="10914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7"/>
          </p:nvPr>
        </p:nvSpPr>
        <p:spPr>
          <a:xfrm>
            <a:off x="1542006" y="3790700"/>
            <a:ext cx="21189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8"/>
          </p:nvPr>
        </p:nvSpPr>
        <p:spPr>
          <a:xfrm>
            <a:off x="5057094" y="3812150"/>
            <a:ext cx="2544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9" hasCustomPrompt="1"/>
          </p:nvPr>
        </p:nvSpPr>
        <p:spPr>
          <a:xfrm>
            <a:off x="3965697" y="3830750"/>
            <a:ext cx="10914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2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Handlee"/>
              <a:buNone/>
              <a:defRPr sz="3000">
                <a:solidFill>
                  <a:schemeClr val="dk2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Great Vibes"/>
              <a:buNone/>
              <a:defRPr sz="3000">
                <a:solidFill>
                  <a:schemeClr val="dk2"/>
                </a:solidFill>
                <a:latin typeface="Great Vibes"/>
                <a:ea typeface="Great Vibes"/>
                <a:cs typeface="Great Vibes"/>
                <a:sym typeface="Great Vib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Great Vibes"/>
              <a:buNone/>
              <a:defRPr sz="3000">
                <a:solidFill>
                  <a:schemeClr val="dk2"/>
                </a:solidFill>
                <a:latin typeface="Great Vibes"/>
                <a:ea typeface="Great Vibes"/>
                <a:cs typeface="Great Vibes"/>
                <a:sym typeface="Great Vib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Great Vibes"/>
              <a:buNone/>
              <a:defRPr sz="3000">
                <a:solidFill>
                  <a:schemeClr val="dk2"/>
                </a:solidFill>
                <a:latin typeface="Great Vibes"/>
                <a:ea typeface="Great Vibes"/>
                <a:cs typeface="Great Vibes"/>
                <a:sym typeface="Great Vib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Great Vibes"/>
              <a:buNone/>
              <a:defRPr sz="3000">
                <a:solidFill>
                  <a:schemeClr val="dk2"/>
                </a:solidFill>
                <a:latin typeface="Great Vibes"/>
                <a:ea typeface="Great Vibes"/>
                <a:cs typeface="Great Vibes"/>
                <a:sym typeface="Great Vib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Great Vibes"/>
              <a:buNone/>
              <a:defRPr sz="3000">
                <a:solidFill>
                  <a:schemeClr val="dk2"/>
                </a:solidFill>
                <a:latin typeface="Great Vibes"/>
                <a:ea typeface="Great Vibes"/>
                <a:cs typeface="Great Vibes"/>
                <a:sym typeface="Great Vib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Great Vibes"/>
              <a:buNone/>
              <a:defRPr sz="3000">
                <a:solidFill>
                  <a:schemeClr val="dk2"/>
                </a:solidFill>
                <a:latin typeface="Great Vibes"/>
                <a:ea typeface="Great Vibes"/>
                <a:cs typeface="Great Vibes"/>
                <a:sym typeface="Great Vib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Great Vibes"/>
              <a:buNone/>
              <a:defRPr sz="3000">
                <a:solidFill>
                  <a:schemeClr val="dk2"/>
                </a:solidFill>
                <a:latin typeface="Great Vibes"/>
                <a:ea typeface="Great Vibes"/>
                <a:cs typeface="Great Vibes"/>
                <a:sym typeface="Great Vib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Great Vibes"/>
              <a:buNone/>
              <a:defRPr sz="3000">
                <a:solidFill>
                  <a:schemeClr val="dk2"/>
                </a:solidFill>
                <a:latin typeface="Great Vibes"/>
                <a:ea typeface="Great Vibes"/>
                <a:cs typeface="Great Vibes"/>
                <a:sym typeface="Great Vibe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5" r:id="rId6"/>
    <p:sldLayoutId id="2147483657" r:id="rId7"/>
    <p:sldLayoutId id="2147483658" r:id="rId8"/>
    <p:sldLayoutId id="2147483659" r:id="rId9"/>
    <p:sldLayoutId id="2147483661" r:id="rId10"/>
    <p:sldLayoutId id="2147483663" r:id="rId11"/>
    <p:sldLayoutId id="2147483664" r:id="rId12"/>
    <p:sldLayoutId id="2147483665" r:id="rId13"/>
    <p:sldLayoutId id="2147483667" r:id="rId14"/>
    <p:sldLayoutId id="2147483669" r:id="rId15"/>
    <p:sldLayoutId id="2147483670" r:id="rId16"/>
    <p:sldLayoutId id="2147483672" r:id="rId17"/>
    <p:sldLayoutId id="2147483674" r:id="rId18"/>
    <p:sldLayoutId id="2147483679" r:id="rId19"/>
    <p:sldLayoutId id="2147483680" r:id="rId20"/>
    <p:sldLayoutId id="2147483681" r:id="rId2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>
          <p15:clr>
            <a:srgbClr val="EA4335"/>
          </p15:clr>
        </p15:guide>
        <p15:guide id="3" pos="5760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897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42"/>
          <p:cNvPicPr preferRelativeResize="0"/>
          <p:nvPr/>
        </p:nvPicPr>
        <p:blipFill>
          <a:blip r:embed="rId3">
            <a:alphaModFix amt="44000"/>
          </a:blip>
          <a:stretch>
            <a:fillRect/>
          </a:stretch>
        </p:blipFill>
        <p:spPr>
          <a:xfrm>
            <a:off x="525540" y="1453958"/>
            <a:ext cx="8092919" cy="230713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7;p29">
            <a:extLst>
              <a:ext uri="{FF2B5EF4-FFF2-40B4-BE49-F238E27FC236}">
                <a16:creationId xmlns:a16="http://schemas.microsoft.com/office/drawing/2014/main" id="{301BE847-6878-C89D-551E-C70DC63640EE}"/>
              </a:ext>
            </a:extLst>
          </p:cNvPr>
          <p:cNvSpPr txBox="1">
            <a:spLocks/>
          </p:cNvSpPr>
          <p:nvPr/>
        </p:nvSpPr>
        <p:spPr>
          <a:xfrm rot="21594080">
            <a:off x="221442" y="1617940"/>
            <a:ext cx="8701114" cy="1907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100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48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48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48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48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48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48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48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48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4000">
                <a:solidFill>
                  <a:schemeClr val="bg2"/>
                </a:solidFill>
                <a:latin typeface="+mj-lt"/>
                <a:ea typeface="Nanum Pen Script"/>
                <a:cs typeface="Nanum Pen Script"/>
                <a:sym typeface="Nanum Pen Script"/>
              </a:rPr>
              <a:t>CHÀO MỪNG CÁC EM ĐẾN VỚI BUỔI HỌC NGÀY HÔM NAY</a:t>
            </a:r>
            <a:endParaRPr lang="en-US" sz="4000" dirty="0">
              <a:solidFill>
                <a:schemeClr val="bg2"/>
              </a:solidFill>
              <a:latin typeface="+mj-lt"/>
              <a:ea typeface="Nanum Pen Script"/>
              <a:cs typeface="Nanum Pen Script"/>
              <a:sym typeface="Nanum Pen Scrip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169;p30">
            <a:extLst>
              <a:ext uri="{FF2B5EF4-FFF2-40B4-BE49-F238E27FC236}">
                <a16:creationId xmlns:a16="http://schemas.microsoft.com/office/drawing/2014/main" id="{A4B5F1A0-E29B-FE49-3C96-804AD9D4A8ED}"/>
              </a:ext>
            </a:extLst>
          </p:cNvPr>
          <p:cNvSpPr txBox="1">
            <a:spLocks/>
          </p:cNvSpPr>
          <p:nvPr/>
        </p:nvSpPr>
        <p:spPr>
          <a:xfrm>
            <a:off x="720000" y="398163"/>
            <a:ext cx="77040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>
                <a:solidFill>
                  <a:srgbClr val="3C5C46"/>
                </a:solidFill>
                <a:latin typeface="+mj-lt"/>
              </a:rPr>
              <a:t>3. Trồng, chăm sóc rau và thu hoạch</a:t>
            </a:r>
            <a:endParaRPr lang="en-US" sz="3200" b="1" dirty="0">
              <a:solidFill>
                <a:srgbClr val="3C5C46"/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3AEB47-87C4-BC18-8396-948B51C54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692" y="1221221"/>
            <a:ext cx="4289827" cy="35241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3D26D4-0244-CE91-009C-838CF81DB19C}"/>
              </a:ext>
            </a:extLst>
          </p:cNvPr>
          <p:cNvSpPr txBox="1"/>
          <p:nvPr/>
        </p:nvSpPr>
        <p:spPr>
          <a:xfrm>
            <a:off x="4728152" y="2357755"/>
            <a:ext cx="4109156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000"/>
              <a:t>Quan sát thao tác mẫu </a:t>
            </a: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từng bước trong quy trình thực hành trồng rau an toàn</a:t>
            </a:r>
            <a:endParaRPr lang="en-US" sz="2000">
              <a:latin typeface="+mj-lt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180F5804-C3FA-C946-DC1D-DF630EF4B974}"/>
              </a:ext>
            </a:extLst>
          </p:cNvPr>
          <p:cNvSpPr/>
          <p:nvPr/>
        </p:nvSpPr>
        <p:spPr>
          <a:xfrm>
            <a:off x="1038578" y="1332090"/>
            <a:ext cx="7385422" cy="903111"/>
          </a:xfrm>
          <a:prstGeom prst="rect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Google Shape;2169;p30">
            <a:extLst>
              <a:ext uri="{FF2B5EF4-FFF2-40B4-BE49-F238E27FC236}">
                <a16:creationId xmlns:a16="http://schemas.microsoft.com/office/drawing/2014/main" id="{081F0329-C06D-4CD5-A2C6-B92138F43D08}"/>
              </a:ext>
            </a:extLst>
          </p:cNvPr>
          <p:cNvSpPr txBox="1">
            <a:spLocks/>
          </p:cNvSpPr>
          <p:nvPr/>
        </p:nvSpPr>
        <p:spPr>
          <a:xfrm>
            <a:off x="720000" y="398163"/>
            <a:ext cx="77040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>
                <a:solidFill>
                  <a:srgbClr val="3C5C46"/>
                </a:solidFill>
                <a:latin typeface="+mj-lt"/>
              </a:rPr>
              <a:t>3. Trồng, chăm sóc rau và thu hoạch</a:t>
            </a:r>
            <a:endParaRPr lang="en-US" sz="3200" b="1" dirty="0">
              <a:solidFill>
                <a:srgbClr val="3C5C46"/>
              </a:solidFill>
              <a:latin typeface="+mj-lt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A704CCF-E152-A4F4-9511-B9FD71326135}"/>
              </a:ext>
            </a:extLst>
          </p:cNvPr>
          <p:cNvSpPr/>
          <p:nvPr/>
        </p:nvSpPr>
        <p:spPr>
          <a:xfrm>
            <a:off x="553156" y="1332090"/>
            <a:ext cx="914400" cy="903111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/>
              <a:t>B1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4948EF7-2C66-06B0-3560-2FC387E9D12C}"/>
              </a:ext>
            </a:extLst>
          </p:cNvPr>
          <p:cNvSpPr txBox="1"/>
          <p:nvPr/>
        </p:nvSpPr>
        <p:spPr>
          <a:xfrm>
            <a:off x="1502667" y="1558230"/>
            <a:ext cx="6886222" cy="450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nl-NL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Chuẩn bị đất trồng rau. Cho đất vào chậu hoặc thùng xốp. </a:t>
            </a:r>
            <a:endParaRPr lang="en-US" sz="2000">
              <a:latin typeface="+mj-l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B565072-E841-EC3A-CE3D-E60221D1F975}"/>
              </a:ext>
            </a:extLst>
          </p:cNvPr>
          <p:cNvSpPr/>
          <p:nvPr/>
        </p:nvSpPr>
        <p:spPr>
          <a:xfrm>
            <a:off x="1038578" y="2461341"/>
            <a:ext cx="7385422" cy="2110659"/>
          </a:xfrm>
          <a:prstGeom prst="rect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08ACBEF-1454-209A-0A26-B11B58B2E6B0}"/>
              </a:ext>
            </a:extLst>
          </p:cNvPr>
          <p:cNvSpPr/>
          <p:nvPr/>
        </p:nvSpPr>
        <p:spPr>
          <a:xfrm>
            <a:off x="553156" y="3065114"/>
            <a:ext cx="914400" cy="903111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/>
              <a:t>B2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5B775B5-5EAC-DF9B-EB1A-A4778F6B5A48}"/>
              </a:ext>
            </a:extLst>
          </p:cNvPr>
          <p:cNvSpPr txBox="1"/>
          <p:nvPr/>
        </p:nvSpPr>
        <p:spPr>
          <a:xfrm>
            <a:off x="1467556" y="2691090"/>
            <a:ext cx="6886222" cy="1651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nl-NL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Gieo hạt hoặc trồng cây con. </a:t>
            </a: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nl-NL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Dùng bay tạo những lỗ nhỏ trên mặt đất. </a:t>
            </a: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nl-NL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Tùy thuộc loại rau, cần chú ý đảm bảo mật độ nông, sâu phù hợp. </a:t>
            </a:r>
            <a:endParaRPr lang="en-US" sz="2000"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40" grpId="0"/>
      <p:bldP spid="41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180F5804-C3FA-C946-DC1D-DF630EF4B974}"/>
              </a:ext>
            </a:extLst>
          </p:cNvPr>
          <p:cNvSpPr/>
          <p:nvPr/>
        </p:nvSpPr>
        <p:spPr>
          <a:xfrm>
            <a:off x="1038578" y="1332090"/>
            <a:ext cx="7385422" cy="1379641"/>
          </a:xfrm>
          <a:prstGeom prst="rect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Google Shape;2169;p30">
            <a:extLst>
              <a:ext uri="{FF2B5EF4-FFF2-40B4-BE49-F238E27FC236}">
                <a16:creationId xmlns:a16="http://schemas.microsoft.com/office/drawing/2014/main" id="{081F0329-C06D-4CD5-A2C6-B92138F43D08}"/>
              </a:ext>
            </a:extLst>
          </p:cNvPr>
          <p:cNvSpPr txBox="1">
            <a:spLocks/>
          </p:cNvSpPr>
          <p:nvPr/>
        </p:nvSpPr>
        <p:spPr>
          <a:xfrm>
            <a:off x="720000" y="398163"/>
            <a:ext cx="77040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>
                <a:solidFill>
                  <a:srgbClr val="3C5C46"/>
                </a:solidFill>
                <a:latin typeface="+mj-lt"/>
              </a:rPr>
              <a:t>3. Trồng, chăm sóc rau và thu hoạch</a:t>
            </a:r>
            <a:endParaRPr lang="en-US" sz="3200" b="1" dirty="0">
              <a:solidFill>
                <a:srgbClr val="3C5C46"/>
              </a:solidFill>
              <a:latin typeface="+mj-lt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A704CCF-E152-A4F4-9511-B9FD71326135}"/>
              </a:ext>
            </a:extLst>
          </p:cNvPr>
          <p:cNvSpPr/>
          <p:nvPr/>
        </p:nvSpPr>
        <p:spPr>
          <a:xfrm>
            <a:off x="581378" y="1570354"/>
            <a:ext cx="914400" cy="903111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/>
              <a:t>B3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4948EF7-2C66-06B0-3560-2FC387E9D12C}"/>
              </a:ext>
            </a:extLst>
          </p:cNvPr>
          <p:cNvSpPr txBox="1"/>
          <p:nvPr/>
        </p:nvSpPr>
        <p:spPr>
          <a:xfrm>
            <a:off x="1619156" y="1602564"/>
            <a:ext cx="6681466" cy="850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Chăm sóc. Tưới nước hằng ngày, bón phân định kì, kiểm tra sâu bệnh.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EE9006-AFD2-440B-E9E7-6BB3BA4F6B48}"/>
              </a:ext>
            </a:extLst>
          </p:cNvPr>
          <p:cNvSpPr/>
          <p:nvPr/>
        </p:nvSpPr>
        <p:spPr>
          <a:xfrm>
            <a:off x="1038578" y="3064935"/>
            <a:ext cx="7385422" cy="1379641"/>
          </a:xfrm>
          <a:prstGeom prst="rect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AAB0482-674A-77AC-9FAE-D2418363FB7B}"/>
              </a:ext>
            </a:extLst>
          </p:cNvPr>
          <p:cNvSpPr/>
          <p:nvPr/>
        </p:nvSpPr>
        <p:spPr>
          <a:xfrm>
            <a:off x="581378" y="3303199"/>
            <a:ext cx="914400" cy="903111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/>
              <a:t>B4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B3A267-C0FF-A951-B5BE-FF749C3F98CD}"/>
              </a:ext>
            </a:extLst>
          </p:cNvPr>
          <p:cNvSpPr txBox="1"/>
          <p:nvPr/>
        </p:nvSpPr>
        <p:spPr>
          <a:xfrm>
            <a:off x="1573844" y="3329284"/>
            <a:ext cx="6772089" cy="850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Thu hoạch. Có thể thu hoạch một lần hoặc chia thành nhiều lần. 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20852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40" grpId="0"/>
      <p:bldP spid="12" grpId="0" animBg="1"/>
      <p:bldP spid="13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B2C6C0C6-A631-BB05-D4D6-8F3B36E8CDFD}"/>
              </a:ext>
            </a:extLst>
          </p:cNvPr>
          <p:cNvSpPr/>
          <p:nvPr/>
        </p:nvSpPr>
        <p:spPr>
          <a:xfrm>
            <a:off x="1320800" y="373941"/>
            <a:ext cx="6502400" cy="666045"/>
          </a:xfrm>
          <a:prstGeom prst="homePlate">
            <a:avLst/>
          </a:prstGeom>
          <a:solidFill>
            <a:srgbClr val="339966"/>
          </a:solidFill>
          <a:ln>
            <a:solidFill>
              <a:srgbClr val="3C5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/>
              <a:t>Hoàn thành Phiếu đánh giá kết quả thực hành</a:t>
            </a:r>
          </a:p>
        </p:txBody>
      </p:sp>
      <p:pic>
        <p:nvPicPr>
          <p:cNvPr id="383" name="Picture 382">
            <a:extLst>
              <a:ext uri="{FF2B5EF4-FFF2-40B4-BE49-F238E27FC236}">
                <a16:creationId xmlns:a16="http://schemas.microsoft.com/office/drawing/2014/main" id="{614B842D-DFAB-0EC1-0790-B7C232A91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00" y="1283053"/>
            <a:ext cx="6496050" cy="36385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4" name="Picture 7">
            <a:extLst>
              <a:ext uri="{FF2B5EF4-FFF2-40B4-BE49-F238E27FC236}">
                <a16:creationId xmlns:a16="http://schemas.microsoft.com/office/drawing/2014/main" id="{52B59AFD-C343-6A77-E4D2-00616B1524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25654" y="1464389"/>
            <a:ext cx="1737723" cy="356622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9" name="Google Shape;519;p57"/>
          <p:cNvGrpSpPr/>
          <p:nvPr/>
        </p:nvGrpSpPr>
        <p:grpSpPr>
          <a:xfrm>
            <a:off x="965609" y="1241834"/>
            <a:ext cx="7212780" cy="3411260"/>
            <a:chOff x="4854325" y="1936705"/>
            <a:chExt cx="3569700" cy="2142920"/>
          </a:xfrm>
        </p:grpSpPr>
        <p:sp>
          <p:nvSpPr>
            <p:cNvPr id="520" name="Google Shape;520;p57"/>
            <p:cNvSpPr/>
            <p:nvPr/>
          </p:nvSpPr>
          <p:spPr>
            <a:xfrm>
              <a:off x="5044081" y="1936705"/>
              <a:ext cx="3190200" cy="1990200"/>
            </a:xfrm>
            <a:prstGeom prst="round2SameRect">
              <a:avLst>
                <a:gd name="adj1" fmla="val 10910"/>
                <a:gd name="adj2" fmla="val 0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57"/>
            <p:cNvSpPr/>
            <p:nvPr/>
          </p:nvSpPr>
          <p:spPr>
            <a:xfrm rot="10800000">
              <a:off x="4854325" y="3926925"/>
              <a:ext cx="3569700" cy="152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2">
                <a:lumMod val="60000"/>
                <a:lumOff val="40000"/>
              </a:schemeClr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57"/>
            <p:cNvSpPr/>
            <p:nvPr/>
          </p:nvSpPr>
          <p:spPr>
            <a:xfrm>
              <a:off x="6606475" y="2008050"/>
              <a:ext cx="65400" cy="65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2169;p30">
            <a:extLst>
              <a:ext uri="{FF2B5EF4-FFF2-40B4-BE49-F238E27FC236}">
                <a16:creationId xmlns:a16="http://schemas.microsoft.com/office/drawing/2014/main" id="{A051A2AE-71CC-C6EA-070E-012974C9AF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8858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897E3B"/>
                </a:solidFill>
                <a:latin typeface="+mj-lt"/>
              </a:rPr>
              <a:t>VẬN DỤNG</a:t>
            </a:r>
            <a:endParaRPr sz="3200" b="1" dirty="0">
              <a:solidFill>
                <a:srgbClr val="897E3B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1AD1DC-9172-61E4-C5E6-081CF0751200}"/>
              </a:ext>
            </a:extLst>
          </p:cNvPr>
          <p:cNvSpPr txBox="1"/>
          <p:nvPr/>
        </p:nvSpPr>
        <p:spPr>
          <a:xfrm>
            <a:off x="1502998" y="1587659"/>
            <a:ext cx="6138000" cy="1366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nl-NL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Thực hành gieo trồng, chăm sóc, phòng trừ sâu bệnh gây hại cây trồng ở gia đình, địa phương, khuôn viên trường em. </a:t>
            </a:r>
            <a:endParaRPr lang="en-US" sz="2200">
              <a:latin typeface="+mj-lt"/>
            </a:endParaRPr>
          </a:p>
        </p:txBody>
      </p:sp>
      <p:grpSp>
        <p:nvGrpSpPr>
          <p:cNvPr id="18" name="Google Shape;2527;p46">
            <a:extLst>
              <a:ext uri="{FF2B5EF4-FFF2-40B4-BE49-F238E27FC236}">
                <a16:creationId xmlns:a16="http://schemas.microsoft.com/office/drawing/2014/main" id="{B9A73D60-BBE6-80B5-43C0-819553D3DE54}"/>
              </a:ext>
            </a:extLst>
          </p:cNvPr>
          <p:cNvGrpSpPr/>
          <p:nvPr/>
        </p:nvGrpSpPr>
        <p:grpSpPr>
          <a:xfrm flipH="1">
            <a:off x="5316965" y="2714268"/>
            <a:ext cx="2555037" cy="2374796"/>
            <a:chOff x="673393" y="1820527"/>
            <a:chExt cx="3324750" cy="3069115"/>
          </a:xfrm>
        </p:grpSpPr>
        <p:grpSp>
          <p:nvGrpSpPr>
            <p:cNvPr id="19" name="Google Shape;2528;p46">
              <a:extLst>
                <a:ext uri="{FF2B5EF4-FFF2-40B4-BE49-F238E27FC236}">
                  <a16:creationId xmlns:a16="http://schemas.microsoft.com/office/drawing/2014/main" id="{F64DDD6F-B3D5-A5DC-5ABF-30FD1198151A}"/>
                </a:ext>
              </a:extLst>
            </p:cNvPr>
            <p:cNvGrpSpPr/>
            <p:nvPr/>
          </p:nvGrpSpPr>
          <p:grpSpPr>
            <a:xfrm>
              <a:off x="673393" y="1820527"/>
              <a:ext cx="1318758" cy="3034086"/>
              <a:chOff x="673500" y="650200"/>
              <a:chExt cx="416025" cy="957125"/>
            </a:xfrm>
          </p:grpSpPr>
          <p:sp>
            <p:nvSpPr>
              <p:cNvPr id="93" name="Google Shape;2529;p46">
                <a:extLst>
                  <a:ext uri="{FF2B5EF4-FFF2-40B4-BE49-F238E27FC236}">
                    <a16:creationId xmlns:a16="http://schemas.microsoft.com/office/drawing/2014/main" id="{DFAE49A2-7FEF-B296-8E27-BC90C092EB93}"/>
                  </a:ext>
                </a:extLst>
              </p:cNvPr>
              <p:cNvSpPr/>
              <p:nvPr/>
            </p:nvSpPr>
            <p:spPr>
              <a:xfrm>
                <a:off x="979925" y="956950"/>
                <a:ext cx="38850" cy="238650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9546" extrusionOk="0">
                    <a:moveTo>
                      <a:pt x="961" y="1"/>
                    </a:moveTo>
                    <a:cubicBezTo>
                      <a:pt x="800" y="1"/>
                      <a:pt x="338" y="226"/>
                      <a:pt x="229" y="596"/>
                    </a:cubicBezTo>
                    <a:cubicBezTo>
                      <a:pt x="92" y="984"/>
                      <a:pt x="1" y="3107"/>
                      <a:pt x="47" y="4362"/>
                    </a:cubicBezTo>
                    <a:cubicBezTo>
                      <a:pt x="69" y="5617"/>
                      <a:pt x="800" y="9475"/>
                      <a:pt x="800" y="9475"/>
                    </a:cubicBezTo>
                    <a:cubicBezTo>
                      <a:pt x="800" y="9475"/>
                      <a:pt x="911" y="9546"/>
                      <a:pt x="1040" y="9546"/>
                    </a:cubicBezTo>
                    <a:cubicBezTo>
                      <a:pt x="1104" y="9546"/>
                      <a:pt x="1173" y="9528"/>
                      <a:pt x="1233" y="9475"/>
                    </a:cubicBezTo>
                    <a:cubicBezTo>
                      <a:pt x="1439" y="9338"/>
                      <a:pt x="1485" y="8859"/>
                      <a:pt x="1507" y="8722"/>
                    </a:cubicBezTo>
                    <a:cubicBezTo>
                      <a:pt x="1553" y="8608"/>
                      <a:pt x="1439" y="8242"/>
                      <a:pt x="1416" y="8060"/>
                    </a:cubicBezTo>
                    <a:cubicBezTo>
                      <a:pt x="1393" y="7854"/>
                      <a:pt x="1279" y="5161"/>
                      <a:pt x="1279" y="4910"/>
                    </a:cubicBezTo>
                    <a:cubicBezTo>
                      <a:pt x="1279" y="4636"/>
                      <a:pt x="1462" y="2536"/>
                      <a:pt x="1485" y="2262"/>
                    </a:cubicBezTo>
                    <a:cubicBezTo>
                      <a:pt x="1485" y="1988"/>
                      <a:pt x="1530" y="368"/>
                      <a:pt x="1462" y="254"/>
                    </a:cubicBezTo>
                    <a:cubicBezTo>
                      <a:pt x="1393" y="117"/>
                      <a:pt x="1211" y="48"/>
                      <a:pt x="982" y="2"/>
                    </a:cubicBezTo>
                    <a:cubicBezTo>
                      <a:pt x="976" y="1"/>
                      <a:pt x="969" y="1"/>
                      <a:pt x="961" y="1"/>
                    </a:cubicBezTo>
                    <a:close/>
                  </a:path>
                </a:pathLst>
              </a:custGeom>
              <a:solidFill>
                <a:srgbClr val="FDAC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530;p46">
                <a:extLst>
                  <a:ext uri="{FF2B5EF4-FFF2-40B4-BE49-F238E27FC236}">
                    <a16:creationId xmlns:a16="http://schemas.microsoft.com/office/drawing/2014/main" id="{2B91B880-5D5A-A2BF-1D23-26B7182F7FD2}"/>
                  </a:ext>
                </a:extLst>
              </p:cNvPr>
              <p:cNvSpPr/>
              <p:nvPr/>
            </p:nvSpPr>
            <p:spPr>
              <a:xfrm>
                <a:off x="974225" y="830300"/>
                <a:ext cx="55375" cy="157050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6282" extrusionOk="0">
                    <a:moveTo>
                      <a:pt x="678" y="1"/>
                    </a:moveTo>
                    <a:cubicBezTo>
                      <a:pt x="649" y="1"/>
                      <a:pt x="621" y="8"/>
                      <a:pt x="594" y="24"/>
                    </a:cubicBezTo>
                    <a:cubicBezTo>
                      <a:pt x="548" y="47"/>
                      <a:pt x="480" y="138"/>
                      <a:pt x="480" y="138"/>
                    </a:cubicBezTo>
                    <a:cubicBezTo>
                      <a:pt x="480" y="138"/>
                      <a:pt x="389" y="230"/>
                      <a:pt x="343" y="366"/>
                    </a:cubicBezTo>
                    <a:cubicBezTo>
                      <a:pt x="297" y="526"/>
                      <a:pt x="457" y="686"/>
                      <a:pt x="480" y="960"/>
                    </a:cubicBezTo>
                    <a:cubicBezTo>
                      <a:pt x="526" y="1234"/>
                      <a:pt x="480" y="1462"/>
                      <a:pt x="434" y="1873"/>
                    </a:cubicBezTo>
                    <a:cubicBezTo>
                      <a:pt x="389" y="2307"/>
                      <a:pt x="297" y="2717"/>
                      <a:pt x="160" y="3402"/>
                    </a:cubicBezTo>
                    <a:cubicBezTo>
                      <a:pt x="23" y="4110"/>
                      <a:pt x="1" y="4863"/>
                      <a:pt x="23" y="5297"/>
                    </a:cubicBezTo>
                    <a:cubicBezTo>
                      <a:pt x="46" y="5730"/>
                      <a:pt x="275" y="6096"/>
                      <a:pt x="412" y="6233"/>
                    </a:cubicBezTo>
                    <a:cubicBezTo>
                      <a:pt x="451" y="6267"/>
                      <a:pt x="503" y="6281"/>
                      <a:pt x="562" y="6281"/>
                    </a:cubicBezTo>
                    <a:cubicBezTo>
                      <a:pt x="741" y="6281"/>
                      <a:pt x="994" y="6153"/>
                      <a:pt x="1233" y="6050"/>
                    </a:cubicBezTo>
                    <a:cubicBezTo>
                      <a:pt x="1576" y="5913"/>
                      <a:pt x="1941" y="5776"/>
                      <a:pt x="2078" y="5616"/>
                    </a:cubicBezTo>
                    <a:cubicBezTo>
                      <a:pt x="2215" y="5434"/>
                      <a:pt x="2055" y="4292"/>
                      <a:pt x="2032" y="3882"/>
                    </a:cubicBezTo>
                    <a:cubicBezTo>
                      <a:pt x="2009" y="3471"/>
                      <a:pt x="1667" y="1508"/>
                      <a:pt x="1576" y="1188"/>
                    </a:cubicBezTo>
                    <a:cubicBezTo>
                      <a:pt x="1461" y="869"/>
                      <a:pt x="1119" y="344"/>
                      <a:pt x="982" y="184"/>
                    </a:cubicBezTo>
                    <a:cubicBezTo>
                      <a:pt x="877" y="79"/>
                      <a:pt x="772" y="1"/>
                      <a:pt x="678" y="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531;p46">
                <a:extLst>
                  <a:ext uri="{FF2B5EF4-FFF2-40B4-BE49-F238E27FC236}">
                    <a16:creationId xmlns:a16="http://schemas.microsoft.com/office/drawing/2014/main" id="{601F15D4-1E06-20BB-965A-19469A1C2325}"/>
                  </a:ext>
                </a:extLst>
              </p:cNvPr>
              <p:cNvSpPr/>
              <p:nvPr/>
            </p:nvSpPr>
            <p:spPr>
              <a:xfrm>
                <a:off x="792200" y="1513425"/>
                <a:ext cx="7877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927" extrusionOk="0">
                    <a:moveTo>
                      <a:pt x="793" y="1"/>
                    </a:moveTo>
                    <a:cubicBezTo>
                      <a:pt x="673" y="1"/>
                      <a:pt x="594" y="13"/>
                      <a:pt x="594" y="44"/>
                    </a:cubicBezTo>
                    <a:cubicBezTo>
                      <a:pt x="571" y="112"/>
                      <a:pt x="480" y="592"/>
                      <a:pt x="457" y="820"/>
                    </a:cubicBezTo>
                    <a:cubicBezTo>
                      <a:pt x="411" y="1071"/>
                      <a:pt x="160" y="1756"/>
                      <a:pt x="160" y="1756"/>
                    </a:cubicBezTo>
                    <a:cubicBezTo>
                      <a:pt x="160" y="1756"/>
                      <a:pt x="0" y="2395"/>
                      <a:pt x="46" y="2577"/>
                    </a:cubicBezTo>
                    <a:cubicBezTo>
                      <a:pt x="69" y="2737"/>
                      <a:pt x="434" y="2783"/>
                      <a:pt x="959" y="2874"/>
                    </a:cubicBezTo>
                    <a:cubicBezTo>
                      <a:pt x="1181" y="2913"/>
                      <a:pt x="1480" y="2927"/>
                      <a:pt x="1767" y="2927"/>
                    </a:cubicBezTo>
                    <a:cubicBezTo>
                      <a:pt x="2160" y="2927"/>
                      <a:pt x="2530" y="2900"/>
                      <a:pt x="2648" y="2874"/>
                    </a:cubicBezTo>
                    <a:cubicBezTo>
                      <a:pt x="2854" y="2828"/>
                      <a:pt x="3036" y="2737"/>
                      <a:pt x="3082" y="2600"/>
                    </a:cubicBezTo>
                    <a:cubicBezTo>
                      <a:pt x="3150" y="2463"/>
                      <a:pt x="3082" y="2121"/>
                      <a:pt x="3059" y="1984"/>
                    </a:cubicBezTo>
                    <a:cubicBezTo>
                      <a:pt x="3036" y="1824"/>
                      <a:pt x="2854" y="1185"/>
                      <a:pt x="2785" y="957"/>
                    </a:cubicBezTo>
                    <a:cubicBezTo>
                      <a:pt x="2717" y="729"/>
                      <a:pt x="2717" y="386"/>
                      <a:pt x="2694" y="272"/>
                    </a:cubicBezTo>
                    <a:cubicBezTo>
                      <a:pt x="2694" y="226"/>
                      <a:pt x="2625" y="204"/>
                      <a:pt x="2534" y="204"/>
                    </a:cubicBezTo>
                    <a:cubicBezTo>
                      <a:pt x="2443" y="181"/>
                      <a:pt x="1712" y="89"/>
                      <a:pt x="1347" y="44"/>
                    </a:cubicBezTo>
                    <a:cubicBezTo>
                      <a:pt x="1147" y="19"/>
                      <a:pt x="940" y="1"/>
                      <a:pt x="793" y="1"/>
                    </a:cubicBezTo>
                    <a:close/>
                  </a:path>
                </a:pathLst>
              </a:custGeom>
              <a:solidFill>
                <a:schemeClr val="bg1">
                  <a:lumMod val="2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532;p46">
                <a:extLst>
                  <a:ext uri="{FF2B5EF4-FFF2-40B4-BE49-F238E27FC236}">
                    <a16:creationId xmlns:a16="http://schemas.microsoft.com/office/drawing/2014/main" id="{66B2D50F-C5E5-7374-E1D4-4E56C24D2203}"/>
                  </a:ext>
                </a:extLst>
              </p:cNvPr>
              <p:cNvSpPr/>
              <p:nvPr/>
            </p:nvSpPr>
            <p:spPr>
              <a:xfrm>
                <a:off x="811025" y="1562975"/>
                <a:ext cx="48525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276" extrusionOk="0">
                    <a:moveTo>
                      <a:pt x="665" y="1"/>
                    </a:moveTo>
                    <a:cubicBezTo>
                      <a:pt x="459" y="1"/>
                      <a:pt x="253" y="26"/>
                      <a:pt x="46" y="70"/>
                    </a:cubicBezTo>
                    <a:cubicBezTo>
                      <a:pt x="1" y="70"/>
                      <a:pt x="23" y="116"/>
                      <a:pt x="46" y="116"/>
                    </a:cubicBezTo>
                    <a:cubicBezTo>
                      <a:pt x="280" y="83"/>
                      <a:pt x="514" y="61"/>
                      <a:pt x="748" y="61"/>
                    </a:cubicBezTo>
                    <a:cubicBezTo>
                      <a:pt x="834" y="61"/>
                      <a:pt x="919" y="64"/>
                      <a:pt x="1005" y="70"/>
                    </a:cubicBezTo>
                    <a:cubicBezTo>
                      <a:pt x="1165" y="93"/>
                      <a:pt x="1324" y="116"/>
                      <a:pt x="1484" y="162"/>
                    </a:cubicBezTo>
                    <a:cubicBezTo>
                      <a:pt x="1576" y="162"/>
                      <a:pt x="1644" y="185"/>
                      <a:pt x="1713" y="207"/>
                    </a:cubicBezTo>
                    <a:cubicBezTo>
                      <a:pt x="1781" y="230"/>
                      <a:pt x="1849" y="276"/>
                      <a:pt x="1918" y="276"/>
                    </a:cubicBezTo>
                    <a:cubicBezTo>
                      <a:pt x="1941" y="276"/>
                      <a:pt x="1941" y="253"/>
                      <a:pt x="1918" y="253"/>
                    </a:cubicBezTo>
                    <a:cubicBezTo>
                      <a:pt x="1872" y="207"/>
                      <a:pt x="1781" y="185"/>
                      <a:pt x="1690" y="162"/>
                    </a:cubicBezTo>
                    <a:cubicBezTo>
                      <a:pt x="1621" y="139"/>
                      <a:pt x="1553" y="116"/>
                      <a:pt x="1461" y="93"/>
                    </a:cubicBezTo>
                    <a:cubicBezTo>
                      <a:pt x="1324" y="48"/>
                      <a:pt x="1165" y="25"/>
                      <a:pt x="1005" y="25"/>
                    </a:cubicBezTo>
                    <a:cubicBezTo>
                      <a:pt x="892" y="9"/>
                      <a:pt x="779" y="1"/>
                      <a:pt x="6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533;p46">
                <a:extLst>
                  <a:ext uri="{FF2B5EF4-FFF2-40B4-BE49-F238E27FC236}">
                    <a16:creationId xmlns:a16="http://schemas.microsoft.com/office/drawing/2014/main" id="{B4A13511-0DC6-DA30-7B6F-F593CF8057FA}"/>
                  </a:ext>
                </a:extLst>
              </p:cNvPr>
              <p:cNvSpPr/>
              <p:nvPr/>
            </p:nvSpPr>
            <p:spPr>
              <a:xfrm>
                <a:off x="946275" y="1517650"/>
                <a:ext cx="143250" cy="59150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2366" extrusionOk="0">
                    <a:moveTo>
                      <a:pt x="779" y="0"/>
                    </a:moveTo>
                    <a:cubicBezTo>
                      <a:pt x="528" y="0"/>
                      <a:pt x="332" y="22"/>
                      <a:pt x="274" y="80"/>
                    </a:cubicBezTo>
                    <a:cubicBezTo>
                      <a:pt x="160" y="171"/>
                      <a:pt x="183" y="628"/>
                      <a:pt x="160" y="879"/>
                    </a:cubicBezTo>
                    <a:cubicBezTo>
                      <a:pt x="114" y="1130"/>
                      <a:pt x="23" y="2089"/>
                      <a:pt x="23" y="2180"/>
                    </a:cubicBezTo>
                    <a:cubicBezTo>
                      <a:pt x="0" y="2249"/>
                      <a:pt x="46" y="2226"/>
                      <a:pt x="137" y="2249"/>
                    </a:cubicBezTo>
                    <a:cubicBezTo>
                      <a:pt x="206" y="2294"/>
                      <a:pt x="548" y="2317"/>
                      <a:pt x="913" y="2363"/>
                    </a:cubicBezTo>
                    <a:cubicBezTo>
                      <a:pt x="943" y="2364"/>
                      <a:pt x="974" y="2365"/>
                      <a:pt x="1007" y="2365"/>
                    </a:cubicBezTo>
                    <a:cubicBezTo>
                      <a:pt x="1398" y="2365"/>
                      <a:pt x="1965" y="2249"/>
                      <a:pt x="2260" y="2249"/>
                    </a:cubicBezTo>
                    <a:cubicBezTo>
                      <a:pt x="2579" y="2249"/>
                      <a:pt x="3310" y="2271"/>
                      <a:pt x="3652" y="2294"/>
                    </a:cubicBezTo>
                    <a:cubicBezTo>
                      <a:pt x="3688" y="2297"/>
                      <a:pt x="3730" y="2298"/>
                      <a:pt x="3777" y="2298"/>
                    </a:cubicBezTo>
                    <a:cubicBezTo>
                      <a:pt x="4156" y="2298"/>
                      <a:pt x="4859" y="2226"/>
                      <a:pt x="5022" y="2226"/>
                    </a:cubicBezTo>
                    <a:cubicBezTo>
                      <a:pt x="5204" y="2226"/>
                      <a:pt x="5455" y="2226"/>
                      <a:pt x="5524" y="2112"/>
                    </a:cubicBezTo>
                    <a:cubicBezTo>
                      <a:pt x="5615" y="1998"/>
                      <a:pt x="5729" y="1838"/>
                      <a:pt x="5661" y="1609"/>
                    </a:cubicBezTo>
                    <a:cubicBezTo>
                      <a:pt x="5592" y="1381"/>
                      <a:pt x="5615" y="1244"/>
                      <a:pt x="5227" y="1107"/>
                    </a:cubicBezTo>
                    <a:cubicBezTo>
                      <a:pt x="4862" y="948"/>
                      <a:pt x="4588" y="879"/>
                      <a:pt x="4314" y="856"/>
                    </a:cubicBezTo>
                    <a:cubicBezTo>
                      <a:pt x="4063" y="856"/>
                      <a:pt x="3082" y="811"/>
                      <a:pt x="2853" y="605"/>
                    </a:cubicBezTo>
                    <a:cubicBezTo>
                      <a:pt x="2602" y="400"/>
                      <a:pt x="2534" y="217"/>
                      <a:pt x="2465" y="171"/>
                    </a:cubicBezTo>
                    <a:cubicBezTo>
                      <a:pt x="2416" y="139"/>
                      <a:pt x="1417" y="0"/>
                      <a:pt x="779" y="0"/>
                    </a:cubicBezTo>
                    <a:close/>
                  </a:path>
                </a:pathLst>
              </a:custGeom>
              <a:solidFill>
                <a:schemeClr val="bg1">
                  <a:lumMod val="2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534;p46">
                <a:extLst>
                  <a:ext uri="{FF2B5EF4-FFF2-40B4-BE49-F238E27FC236}">
                    <a16:creationId xmlns:a16="http://schemas.microsoft.com/office/drawing/2014/main" id="{12D94505-37DD-3C9F-85A5-DACC8A4D5BD5}"/>
                  </a:ext>
                </a:extLst>
              </p:cNvPr>
              <p:cNvSpPr/>
              <p:nvPr/>
            </p:nvSpPr>
            <p:spPr>
              <a:xfrm>
                <a:off x="953675" y="1565050"/>
                <a:ext cx="124425" cy="2700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108" extrusionOk="0">
                    <a:moveTo>
                      <a:pt x="4520" y="0"/>
                    </a:moveTo>
                    <a:cubicBezTo>
                      <a:pt x="4246" y="0"/>
                      <a:pt x="3973" y="10"/>
                      <a:pt x="3699" y="10"/>
                    </a:cubicBezTo>
                    <a:lnTo>
                      <a:pt x="1256" y="10"/>
                    </a:lnTo>
                    <a:cubicBezTo>
                      <a:pt x="1101" y="10"/>
                      <a:pt x="939" y="7"/>
                      <a:pt x="773" y="7"/>
                    </a:cubicBezTo>
                    <a:cubicBezTo>
                      <a:pt x="525" y="7"/>
                      <a:pt x="270" y="15"/>
                      <a:pt x="24" y="56"/>
                    </a:cubicBezTo>
                    <a:cubicBezTo>
                      <a:pt x="1" y="56"/>
                      <a:pt x="1" y="79"/>
                      <a:pt x="24" y="79"/>
                    </a:cubicBezTo>
                    <a:cubicBezTo>
                      <a:pt x="229" y="102"/>
                      <a:pt x="440" y="107"/>
                      <a:pt x="649" y="107"/>
                    </a:cubicBezTo>
                    <a:cubicBezTo>
                      <a:pt x="857" y="107"/>
                      <a:pt x="1062" y="102"/>
                      <a:pt x="1256" y="102"/>
                    </a:cubicBezTo>
                    <a:cubicBezTo>
                      <a:pt x="1667" y="102"/>
                      <a:pt x="2078" y="79"/>
                      <a:pt x="2489" y="79"/>
                    </a:cubicBezTo>
                    <a:lnTo>
                      <a:pt x="3699" y="79"/>
                    </a:lnTo>
                    <a:cubicBezTo>
                      <a:pt x="3973" y="79"/>
                      <a:pt x="4246" y="89"/>
                      <a:pt x="4520" y="89"/>
                    </a:cubicBezTo>
                    <a:cubicBezTo>
                      <a:pt x="4657" y="89"/>
                      <a:pt x="4794" y="86"/>
                      <a:pt x="4931" y="79"/>
                    </a:cubicBezTo>
                    <a:cubicBezTo>
                      <a:pt x="4977" y="79"/>
                      <a:pt x="4977" y="10"/>
                      <a:pt x="4931" y="10"/>
                    </a:cubicBezTo>
                    <a:cubicBezTo>
                      <a:pt x="4794" y="3"/>
                      <a:pt x="4657" y="0"/>
                      <a:pt x="45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535;p46">
                <a:extLst>
                  <a:ext uri="{FF2B5EF4-FFF2-40B4-BE49-F238E27FC236}">
                    <a16:creationId xmlns:a16="http://schemas.microsoft.com/office/drawing/2014/main" id="{F1B1B8D8-6177-2A85-07D3-55FA810DAE7A}"/>
                  </a:ext>
                </a:extLst>
              </p:cNvPr>
              <p:cNvSpPr/>
              <p:nvPr/>
            </p:nvSpPr>
            <p:spPr>
              <a:xfrm>
                <a:off x="900050" y="1078550"/>
                <a:ext cx="119850" cy="447225"/>
              </a:xfrm>
              <a:custGeom>
                <a:avLst/>
                <a:gdLst/>
                <a:ahLst/>
                <a:cxnLst/>
                <a:rect l="l" t="t" r="r" b="b"/>
                <a:pathLst>
                  <a:path w="4794" h="17889" extrusionOk="0">
                    <a:moveTo>
                      <a:pt x="3356" y="0"/>
                    </a:moveTo>
                    <a:cubicBezTo>
                      <a:pt x="3150" y="0"/>
                      <a:pt x="1689" y="160"/>
                      <a:pt x="1142" y="480"/>
                    </a:cubicBezTo>
                    <a:cubicBezTo>
                      <a:pt x="571" y="822"/>
                      <a:pt x="434" y="1164"/>
                      <a:pt x="229" y="1826"/>
                    </a:cubicBezTo>
                    <a:cubicBezTo>
                      <a:pt x="0" y="2488"/>
                      <a:pt x="366" y="4063"/>
                      <a:pt x="366" y="4063"/>
                    </a:cubicBezTo>
                    <a:cubicBezTo>
                      <a:pt x="366" y="4063"/>
                      <a:pt x="571" y="4474"/>
                      <a:pt x="662" y="4702"/>
                    </a:cubicBezTo>
                    <a:cubicBezTo>
                      <a:pt x="754" y="4931"/>
                      <a:pt x="1187" y="6049"/>
                      <a:pt x="1279" y="6688"/>
                    </a:cubicBezTo>
                    <a:cubicBezTo>
                      <a:pt x="1370" y="7327"/>
                      <a:pt x="1895" y="10112"/>
                      <a:pt x="2009" y="10546"/>
                    </a:cubicBezTo>
                    <a:cubicBezTo>
                      <a:pt x="2123" y="10956"/>
                      <a:pt x="1918" y="13079"/>
                      <a:pt x="1918" y="13079"/>
                    </a:cubicBezTo>
                    <a:cubicBezTo>
                      <a:pt x="1895" y="14061"/>
                      <a:pt x="1941" y="14996"/>
                      <a:pt x="1941" y="15818"/>
                    </a:cubicBezTo>
                    <a:cubicBezTo>
                      <a:pt x="1941" y="16617"/>
                      <a:pt x="1826" y="17074"/>
                      <a:pt x="1826" y="17576"/>
                    </a:cubicBezTo>
                    <a:cubicBezTo>
                      <a:pt x="1826" y="17758"/>
                      <a:pt x="1804" y="17827"/>
                      <a:pt x="2077" y="17872"/>
                    </a:cubicBezTo>
                    <a:cubicBezTo>
                      <a:pt x="2192" y="17884"/>
                      <a:pt x="2336" y="17888"/>
                      <a:pt x="2492" y="17888"/>
                    </a:cubicBezTo>
                    <a:cubicBezTo>
                      <a:pt x="2962" y="17888"/>
                      <a:pt x="3544" y="17850"/>
                      <a:pt x="3767" y="17850"/>
                    </a:cubicBezTo>
                    <a:cubicBezTo>
                      <a:pt x="4200" y="17850"/>
                      <a:pt x="4543" y="17804"/>
                      <a:pt x="4634" y="17735"/>
                    </a:cubicBezTo>
                    <a:cubicBezTo>
                      <a:pt x="4794" y="17599"/>
                      <a:pt x="4680" y="15704"/>
                      <a:pt x="4657" y="15111"/>
                    </a:cubicBezTo>
                    <a:cubicBezTo>
                      <a:pt x="4634" y="14540"/>
                      <a:pt x="4680" y="11459"/>
                      <a:pt x="4702" y="10728"/>
                    </a:cubicBezTo>
                    <a:cubicBezTo>
                      <a:pt x="4748" y="9998"/>
                      <a:pt x="4771" y="9587"/>
                      <a:pt x="4771" y="9359"/>
                    </a:cubicBezTo>
                    <a:cubicBezTo>
                      <a:pt x="4771" y="9153"/>
                      <a:pt x="4702" y="8446"/>
                      <a:pt x="4657" y="8058"/>
                    </a:cubicBezTo>
                    <a:cubicBezTo>
                      <a:pt x="4611" y="7670"/>
                      <a:pt x="4360" y="3995"/>
                      <a:pt x="4314" y="3470"/>
                    </a:cubicBezTo>
                    <a:cubicBezTo>
                      <a:pt x="4292" y="2945"/>
                      <a:pt x="4086" y="845"/>
                      <a:pt x="4063" y="617"/>
                    </a:cubicBezTo>
                    <a:cubicBezTo>
                      <a:pt x="4040" y="365"/>
                      <a:pt x="3538" y="0"/>
                      <a:pt x="3356" y="0"/>
                    </a:cubicBezTo>
                    <a:close/>
                  </a:path>
                </a:pathLst>
              </a:custGeom>
              <a:solidFill>
                <a:schemeClr val="bg1">
                  <a:lumMod val="1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2536;p46">
                <a:extLst>
                  <a:ext uri="{FF2B5EF4-FFF2-40B4-BE49-F238E27FC236}">
                    <a16:creationId xmlns:a16="http://schemas.microsoft.com/office/drawing/2014/main" id="{869F817E-E8F5-E191-2603-359D8C14772D}"/>
                  </a:ext>
                </a:extLst>
              </p:cNvPr>
              <p:cNvSpPr/>
              <p:nvPr/>
            </p:nvSpPr>
            <p:spPr>
              <a:xfrm>
                <a:off x="795050" y="1075100"/>
                <a:ext cx="135825" cy="44565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17826" extrusionOk="0">
                    <a:moveTo>
                      <a:pt x="3266" y="1"/>
                    </a:moveTo>
                    <a:cubicBezTo>
                      <a:pt x="3258" y="1"/>
                      <a:pt x="3250" y="1"/>
                      <a:pt x="3242" y="1"/>
                    </a:cubicBezTo>
                    <a:cubicBezTo>
                      <a:pt x="2740" y="47"/>
                      <a:pt x="1690" y="549"/>
                      <a:pt x="1598" y="846"/>
                    </a:cubicBezTo>
                    <a:cubicBezTo>
                      <a:pt x="1553" y="1028"/>
                      <a:pt x="891" y="8104"/>
                      <a:pt x="868" y="8447"/>
                    </a:cubicBezTo>
                    <a:cubicBezTo>
                      <a:pt x="845" y="8766"/>
                      <a:pt x="366" y="14975"/>
                      <a:pt x="343" y="15454"/>
                    </a:cubicBezTo>
                    <a:cubicBezTo>
                      <a:pt x="320" y="15933"/>
                      <a:pt x="0" y="17440"/>
                      <a:pt x="183" y="17508"/>
                    </a:cubicBezTo>
                    <a:cubicBezTo>
                      <a:pt x="343" y="17600"/>
                      <a:pt x="868" y="17714"/>
                      <a:pt x="1142" y="17737"/>
                    </a:cubicBezTo>
                    <a:cubicBezTo>
                      <a:pt x="1438" y="17759"/>
                      <a:pt x="2009" y="17805"/>
                      <a:pt x="2237" y="17805"/>
                    </a:cubicBezTo>
                    <a:cubicBezTo>
                      <a:pt x="2362" y="17805"/>
                      <a:pt x="2486" y="17825"/>
                      <a:pt x="2585" y="17825"/>
                    </a:cubicBezTo>
                    <a:cubicBezTo>
                      <a:pt x="2667" y="17825"/>
                      <a:pt x="2731" y="17811"/>
                      <a:pt x="2762" y="17759"/>
                    </a:cubicBezTo>
                    <a:cubicBezTo>
                      <a:pt x="2854" y="17668"/>
                      <a:pt x="3150" y="15500"/>
                      <a:pt x="3150" y="15043"/>
                    </a:cubicBezTo>
                    <a:cubicBezTo>
                      <a:pt x="3150" y="14564"/>
                      <a:pt x="3584" y="10341"/>
                      <a:pt x="3607" y="10044"/>
                    </a:cubicBezTo>
                    <a:cubicBezTo>
                      <a:pt x="3630" y="9725"/>
                      <a:pt x="4817" y="4680"/>
                      <a:pt x="4931" y="4064"/>
                    </a:cubicBezTo>
                    <a:cubicBezTo>
                      <a:pt x="5022" y="3448"/>
                      <a:pt x="5433" y="1416"/>
                      <a:pt x="5250" y="1051"/>
                    </a:cubicBezTo>
                    <a:cubicBezTo>
                      <a:pt x="5093" y="692"/>
                      <a:pt x="3786" y="1"/>
                      <a:pt x="3266" y="1"/>
                    </a:cubicBezTo>
                    <a:close/>
                  </a:path>
                </a:pathLst>
              </a:custGeom>
              <a:solidFill>
                <a:schemeClr val="bg1">
                  <a:lumMod val="1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537;p46">
                <a:extLst>
                  <a:ext uri="{FF2B5EF4-FFF2-40B4-BE49-F238E27FC236}">
                    <a16:creationId xmlns:a16="http://schemas.microsoft.com/office/drawing/2014/main" id="{54B744D2-5620-451A-5D33-55FFBEFC410E}"/>
                  </a:ext>
                </a:extLst>
              </p:cNvPr>
              <p:cNvSpPr/>
              <p:nvPr/>
            </p:nvSpPr>
            <p:spPr>
              <a:xfrm>
                <a:off x="917175" y="1136500"/>
                <a:ext cx="15425" cy="457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831" extrusionOk="0">
                    <a:moveTo>
                      <a:pt x="575" y="1"/>
                    </a:moveTo>
                    <a:cubicBezTo>
                      <a:pt x="573" y="1"/>
                      <a:pt x="571" y="4"/>
                      <a:pt x="571" y="10"/>
                    </a:cubicBezTo>
                    <a:cubicBezTo>
                      <a:pt x="502" y="147"/>
                      <a:pt x="479" y="330"/>
                      <a:pt x="457" y="467"/>
                    </a:cubicBezTo>
                    <a:cubicBezTo>
                      <a:pt x="411" y="627"/>
                      <a:pt x="365" y="764"/>
                      <a:pt x="320" y="901"/>
                    </a:cubicBezTo>
                    <a:cubicBezTo>
                      <a:pt x="228" y="1220"/>
                      <a:pt x="91" y="1494"/>
                      <a:pt x="0" y="1814"/>
                    </a:cubicBezTo>
                    <a:cubicBezTo>
                      <a:pt x="0" y="1825"/>
                      <a:pt x="6" y="1831"/>
                      <a:pt x="12" y="1831"/>
                    </a:cubicBezTo>
                    <a:cubicBezTo>
                      <a:pt x="17" y="1831"/>
                      <a:pt x="23" y="1825"/>
                      <a:pt x="23" y="1814"/>
                    </a:cubicBezTo>
                    <a:cubicBezTo>
                      <a:pt x="183" y="1540"/>
                      <a:pt x="297" y="1243"/>
                      <a:pt x="388" y="946"/>
                    </a:cubicBezTo>
                    <a:cubicBezTo>
                      <a:pt x="434" y="786"/>
                      <a:pt x="479" y="627"/>
                      <a:pt x="525" y="490"/>
                    </a:cubicBezTo>
                    <a:cubicBezTo>
                      <a:pt x="548" y="330"/>
                      <a:pt x="616" y="170"/>
                      <a:pt x="594" y="33"/>
                    </a:cubicBezTo>
                    <a:cubicBezTo>
                      <a:pt x="594" y="17"/>
                      <a:pt x="582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538;p46">
                <a:extLst>
                  <a:ext uri="{FF2B5EF4-FFF2-40B4-BE49-F238E27FC236}">
                    <a16:creationId xmlns:a16="http://schemas.microsoft.com/office/drawing/2014/main" id="{39F5E83E-9274-61B5-D51E-3C8EF099BC64}"/>
                  </a:ext>
                </a:extLst>
              </p:cNvPr>
              <p:cNvSpPr/>
              <p:nvPr/>
            </p:nvSpPr>
            <p:spPr>
              <a:xfrm>
                <a:off x="817875" y="800525"/>
                <a:ext cx="189475" cy="311600"/>
              </a:xfrm>
              <a:custGeom>
                <a:avLst/>
                <a:gdLst/>
                <a:ahLst/>
                <a:cxnLst/>
                <a:rect l="l" t="t" r="r" b="b"/>
                <a:pathLst>
                  <a:path w="7579" h="12464" extrusionOk="0">
                    <a:moveTo>
                      <a:pt x="2749" y="1"/>
                    </a:moveTo>
                    <a:cubicBezTo>
                      <a:pt x="2737" y="1"/>
                      <a:pt x="2726" y="2"/>
                      <a:pt x="2717" y="5"/>
                    </a:cubicBezTo>
                    <a:cubicBezTo>
                      <a:pt x="2625" y="28"/>
                      <a:pt x="1279" y="325"/>
                      <a:pt x="1005" y="485"/>
                    </a:cubicBezTo>
                    <a:cubicBezTo>
                      <a:pt x="731" y="667"/>
                      <a:pt x="617" y="553"/>
                      <a:pt x="389" y="1032"/>
                    </a:cubicBezTo>
                    <a:cubicBezTo>
                      <a:pt x="160" y="1512"/>
                      <a:pt x="1" y="2585"/>
                      <a:pt x="46" y="3041"/>
                    </a:cubicBezTo>
                    <a:cubicBezTo>
                      <a:pt x="92" y="3498"/>
                      <a:pt x="594" y="5826"/>
                      <a:pt x="685" y="6191"/>
                    </a:cubicBezTo>
                    <a:cubicBezTo>
                      <a:pt x="777" y="6556"/>
                      <a:pt x="799" y="7013"/>
                      <a:pt x="868" y="7355"/>
                    </a:cubicBezTo>
                    <a:cubicBezTo>
                      <a:pt x="914" y="7675"/>
                      <a:pt x="982" y="7834"/>
                      <a:pt x="959" y="8154"/>
                    </a:cubicBezTo>
                    <a:cubicBezTo>
                      <a:pt x="914" y="8474"/>
                      <a:pt x="936" y="9775"/>
                      <a:pt x="868" y="10140"/>
                    </a:cubicBezTo>
                    <a:cubicBezTo>
                      <a:pt x="799" y="10505"/>
                      <a:pt x="777" y="10779"/>
                      <a:pt x="708" y="11190"/>
                    </a:cubicBezTo>
                    <a:cubicBezTo>
                      <a:pt x="662" y="11601"/>
                      <a:pt x="594" y="11943"/>
                      <a:pt x="640" y="12034"/>
                    </a:cubicBezTo>
                    <a:cubicBezTo>
                      <a:pt x="708" y="12103"/>
                      <a:pt x="1324" y="12217"/>
                      <a:pt x="1918" y="12354"/>
                    </a:cubicBezTo>
                    <a:cubicBezTo>
                      <a:pt x="2257" y="12429"/>
                      <a:pt x="2762" y="12463"/>
                      <a:pt x="3236" y="12463"/>
                    </a:cubicBezTo>
                    <a:cubicBezTo>
                      <a:pt x="3622" y="12463"/>
                      <a:pt x="3987" y="12441"/>
                      <a:pt x="4223" y="12399"/>
                    </a:cubicBezTo>
                    <a:cubicBezTo>
                      <a:pt x="4725" y="12308"/>
                      <a:pt x="6095" y="12057"/>
                      <a:pt x="6574" y="12034"/>
                    </a:cubicBezTo>
                    <a:cubicBezTo>
                      <a:pt x="7054" y="11989"/>
                      <a:pt x="7464" y="11989"/>
                      <a:pt x="7510" y="11852"/>
                    </a:cubicBezTo>
                    <a:cubicBezTo>
                      <a:pt x="7556" y="11738"/>
                      <a:pt x="7579" y="11350"/>
                      <a:pt x="7533" y="11167"/>
                    </a:cubicBezTo>
                    <a:cubicBezTo>
                      <a:pt x="7487" y="10984"/>
                      <a:pt x="7099" y="9021"/>
                      <a:pt x="7054" y="8770"/>
                    </a:cubicBezTo>
                    <a:cubicBezTo>
                      <a:pt x="7031" y="8519"/>
                      <a:pt x="6985" y="6853"/>
                      <a:pt x="6985" y="6488"/>
                    </a:cubicBezTo>
                    <a:cubicBezTo>
                      <a:pt x="6962" y="6145"/>
                      <a:pt x="7213" y="4639"/>
                      <a:pt x="7236" y="4160"/>
                    </a:cubicBezTo>
                    <a:cubicBezTo>
                      <a:pt x="7282" y="3657"/>
                      <a:pt x="7259" y="2151"/>
                      <a:pt x="7259" y="1877"/>
                    </a:cubicBezTo>
                    <a:cubicBezTo>
                      <a:pt x="7259" y="1603"/>
                      <a:pt x="7122" y="1284"/>
                      <a:pt x="7122" y="1284"/>
                    </a:cubicBezTo>
                    <a:cubicBezTo>
                      <a:pt x="7122" y="1284"/>
                      <a:pt x="5935" y="439"/>
                      <a:pt x="5547" y="325"/>
                    </a:cubicBezTo>
                    <a:cubicBezTo>
                      <a:pt x="5182" y="211"/>
                      <a:pt x="3698" y="97"/>
                      <a:pt x="3470" y="74"/>
                    </a:cubicBezTo>
                    <a:cubicBezTo>
                      <a:pt x="3401" y="66"/>
                      <a:pt x="3330" y="64"/>
                      <a:pt x="3266" y="64"/>
                    </a:cubicBezTo>
                    <a:cubicBezTo>
                      <a:pt x="3138" y="64"/>
                      <a:pt x="3036" y="74"/>
                      <a:pt x="3036" y="74"/>
                    </a:cubicBezTo>
                    <a:cubicBezTo>
                      <a:pt x="2938" y="54"/>
                      <a:pt x="2823" y="1"/>
                      <a:pt x="2749" y="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539;p46">
                <a:extLst>
                  <a:ext uri="{FF2B5EF4-FFF2-40B4-BE49-F238E27FC236}">
                    <a16:creationId xmlns:a16="http://schemas.microsoft.com/office/drawing/2014/main" id="{E45C7523-D423-EE78-3DAF-46827B979640}"/>
                  </a:ext>
                </a:extLst>
              </p:cNvPr>
              <p:cNvSpPr/>
              <p:nvPr/>
            </p:nvSpPr>
            <p:spPr>
              <a:xfrm>
                <a:off x="885200" y="795075"/>
                <a:ext cx="86200" cy="54450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2178" extrusionOk="0">
                    <a:moveTo>
                      <a:pt x="549" y="1"/>
                    </a:moveTo>
                    <a:cubicBezTo>
                      <a:pt x="495" y="1"/>
                      <a:pt x="456" y="6"/>
                      <a:pt x="435" y="18"/>
                    </a:cubicBezTo>
                    <a:cubicBezTo>
                      <a:pt x="389" y="41"/>
                      <a:pt x="24" y="178"/>
                      <a:pt x="24" y="223"/>
                    </a:cubicBezTo>
                    <a:cubicBezTo>
                      <a:pt x="1" y="246"/>
                      <a:pt x="823" y="1661"/>
                      <a:pt x="1621" y="1981"/>
                    </a:cubicBezTo>
                    <a:cubicBezTo>
                      <a:pt x="2011" y="2125"/>
                      <a:pt x="2324" y="2178"/>
                      <a:pt x="2567" y="2178"/>
                    </a:cubicBezTo>
                    <a:cubicBezTo>
                      <a:pt x="2822" y="2178"/>
                      <a:pt x="3000" y="2120"/>
                      <a:pt x="3105" y="2049"/>
                    </a:cubicBezTo>
                    <a:cubicBezTo>
                      <a:pt x="3311" y="1935"/>
                      <a:pt x="3448" y="1661"/>
                      <a:pt x="3425" y="1479"/>
                    </a:cubicBezTo>
                    <a:cubicBezTo>
                      <a:pt x="3402" y="1273"/>
                      <a:pt x="3356" y="999"/>
                      <a:pt x="3219" y="862"/>
                    </a:cubicBezTo>
                    <a:cubicBezTo>
                      <a:pt x="3105" y="726"/>
                      <a:pt x="3037" y="634"/>
                      <a:pt x="2923" y="566"/>
                    </a:cubicBezTo>
                    <a:cubicBezTo>
                      <a:pt x="2808" y="474"/>
                      <a:pt x="2283" y="337"/>
                      <a:pt x="2055" y="269"/>
                    </a:cubicBezTo>
                    <a:cubicBezTo>
                      <a:pt x="1857" y="229"/>
                      <a:pt x="902" y="1"/>
                      <a:pt x="549" y="1"/>
                    </a:cubicBezTo>
                    <a:close/>
                  </a:path>
                </a:pathLst>
              </a:custGeom>
              <a:solidFill>
                <a:srgbClr val="FDAC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540;p46">
                <a:extLst>
                  <a:ext uri="{FF2B5EF4-FFF2-40B4-BE49-F238E27FC236}">
                    <a16:creationId xmlns:a16="http://schemas.microsoft.com/office/drawing/2014/main" id="{D030894A-9B7A-6304-21E8-0CA0BDE53A45}"/>
                  </a:ext>
                </a:extLst>
              </p:cNvPr>
              <p:cNvSpPr/>
              <p:nvPr/>
            </p:nvSpPr>
            <p:spPr>
              <a:xfrm>
                <a:off x="987925" y="869275"/>
                <a:ext cx="14850" cy="1105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423" extrusionOk="0">
                    <a:moveTo>
                      <a:pt x="494" y="0"/>
                    </a:moveTo>
                    <a:cubicBezTo>
                      <a:pt x="485" y="0"/>
                      <a:pt x="480" y="6"/>
                      <a:pt x="480" y="17"/>
                    </a:cubicBezTo>
                    <a:cubicBezTo>
                      <a:pt x="503" y="770"/>
                      <a:pt x="343" y="1524"/>
                      <a:pt x="252" y="2277"/>
                    </a:cubicBezTo>
                    <a:cubicBezTo>
                      <a:pt x="137" y="2984"/>
                      <a:pt x="0" y="3692"/>
                      <a:pt x="115" y="4422"/>
                    </a:cubicBezTo>
                    <a:cubicBezTo>
                      <a:pt x="115" y="4422"/>
                      <a:pt x="137" y="4422"/>
                      <a:pt x="137" y="4400"/>
                    </a:cubicBezTo>
                    <a:cubicBezTo>
                      <a:pt x="115" y="4034"/>
                      <a:pt x="115" y="3669"/>
                      <a:pt x="160" y="3304"/>
                    </a:cubicBezTo>
                    <a:cubicBezTo>
                      <a:pt x="183" y="2916"/>
                      <a:pt x="274" y="2551"/>
                      <a:pt x="343" y="2186"/>
                    </a:cubicBezTo>
                    <a:cubicBezTo>
                      <a:pt x="457" y="1455"/>
                      <a:pt x="594" y="748"/>
                      <a:pt x="525" y="17"/>
                    </a:cubicBezTo>
                    <a:cubicBezTo>
                      <a:pt x="514" y="6"/>
                      <a:pt x="503" y="0"/>
                      <a:pt x="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541;p46">
                <a:extLst>
                  <a:ext uri="{FF2B5EF4-FFF2-40B4-BE49-F238E27FC236}">
                    <a16:creationId xmlns:a16="http://schemas.microsoft.com/office/drawing/2014/main" id="{3F0AC861-F5D2-A304-1323-65820205E733}"/>
                  </a:ext>
                </a:extLst>
              </p:cNvPr>
              <p:cNvSpPr/>
              <p:nvPr/>
            </p:nvSpPr>
            <p:spPr>
              <a:xfrm>
                <a:off x="894350" y="753275"/>
                <a:ext cx="53075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2284" extrusionOk="0">
                    <a:moveTo>
                      <a:pt x="799" y="1"/>
                    </a:moveTo>
                    <a:cubicBezTo>
                      <a:pt x="776" y="1"/>
                      <a:pt x="753" y="1"/>
                      <a:pt x="753" y="24"/>
                    </a:cubicBezTo>
                    <a:cubicBezTo>
                      <a:pt x="685" y="320"/>
                      <a:pt x="639" y="617"/>
                      <a:pt x="525" y="914"/>
                    </a:cubicBezTo>
                    <a:cubicBezTo>
                      <a:pt x="411" y="1188"/>
                      <a:pt x="297" y="1439"/>
                      <a:pt x="91" y="1644"/>
                    </a:cubicBezTo>
                    <a:cubicBezTo>
                      <a:pt x="69" y="1667"/>
                      <a:pt x="23" y="1713"/>
                      <a:pt x="0" y="1736"/>
                    </a:cubicBezTo>
                    <a:cubicBezTo>
                      <a:pt x="3" y="1732"/>
                      <a:pt x="9" y="1731"/>
                      <a:pt x="18" y="1731"/>
                    </a:cubicBezTo>
                    <a:cubicBezTo>
                      <a:pt x="66" y="1731"/>
                      <a:pt x="189" y="1781"/>
                      <a:pt x="228" y="1781"/>
                    </a:cubicBezTo>
                    <a:cubicBezTo>
                      <a:pt x="297" y="1804"/>
                      <a:pt x="388" y="1850"/>
                      <a:pt x="457" y="1895"/>
                    </a:cubicBezTo>
                    <a:cubicBezTo>
                      <a:pt x="616" y="1964"/>
                      <a:pt x="776" y="2009"/>
                      <a:pt x="936" y="2055"/>
                    </a:cubicBezTo>
                    <a:cubicBezTo>
                      <a:pt x="1301" y="2169"/>
                      <a:pt x="1644" y="2261"/>
                      <a:pt x="2009" y="2283"/>
                    </a:cubicBezTo>
                    <a:cubicBezTo>
                      <a:pt x="2032" y="2283"/>
                      <a:pt x="2054" y="2261"/>
                      <a:pt x="2054" y="2238"/>
                    </a:cubicBezTo>
                    <a:cubicBezTo>
                      <a:pt x="2032" y="2238"/>
                      <a:pt x="2032" y="2215"/>
                      <a:pt x="2032" y="2215"/>
                    </a:cubicBezTo>
                    <a:cubicBezTo>
                      <a:pt x="2009" y="2169"/>
                      <a:pt x="2009" y="2124"/>
                      <a:pt x="2009" y="2055"/>
                    </a:cubicBezTo>
                    <a:cubicBezTo>
                      <a:pt x="1986" y="1895"/>
                      <a:pt x="2054" y="1667"/>
                      <a:pt x="2100" y="1530"/>
                    </a:cubicBezTo>
                    <a:cubicBezTo>
                      <a:pt x="2123" y="1439"/>
                      <a:pt x="2123" y="1393"/>
                      <a:pt x="2077" y="1325"/>
                    </a:cubicBezTo>
                    <a:cubicBezTo>
                      <a:pt x="2009" y="1256"/>
                      <a:pt x="1917" y="1211"/>
                      <a:pt x="1849" y="1165"/>
                    </a:cubicBezTo>
                    <a:cubicBezTo>
                      <a:pt x="1644" y="982"/>
                      <a:pt x="1484" y="754"/>
                      <a:pt x="1278" y="549"/>
                    </a:cubicBezTo>
                    <a:cubicBezTo>
                      <a:pt x="1141" y="389"/>
                      <a:pt x="1027" y="206"/>
                      <a:pt x="867" y="69"/>
                    </a:cubicBezTo>
                    <a:cubicBezTo>
                      <a:pt x="845" y="47"/>
                      <a:pt x="822" y="24"/>
                      <a:pt x="799" y="1"/>
                    </a:cubicBezTo>
                    <a:close/>
                  </a:path>
                </a:pathLst>
              </a:custGeom>
              <a:solidFill>
                <a:srgbClr val="FDAC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542;p46">
                <a:extLst>
                  <a:ext uri="{FF2B5EF4-FFF2-40B4-BE49-F238E27FC236}">
                    <a16:creationId xmlns:a16="http://schemas.microsoft.com/office/drawing/2014/main" id="{E33040BE-03ED-2E61-AEB6-2D435A699985}"/>
                  </a:ext>
                </a:extLst>
              </p:cNvPr>
              <p:cNvSpPr/>
              <p:nvPr/>
            </p:nvSpPr>
            <p:spPr>
              <a:xfrm>
                <a:off x="991925" y="691075"/>
                <a:ext cx="30825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2284" extrusionOk="0">
                    <a:moveTo>
                      <a:pt x="936" y="1"/>
                    </a:moveTo>
                    <a:cubicBezTo>
                      <a:pt x="571" y="92"/>
                      <a:pt x="320" y="184"/>
                      <a:pt x="0" y="389"/>
                    </a:cubicBezTo>
                    <a:cubicBezTo>
                      <a:pt x="320" y="960"/>
                      <a:pt x="457" y="1644"/>
                      <a:pt x="320" y="2283"/>
                    </a:cubicBezTo>
                    <a:cubicBezTo>
                      <a:pt x="753" y="2169"/>
                      <a:pt x="1050" y="1758"/>
                      <a:pt x="1141" y="1325"/>
                    </a:cubicBezTo>
                    <a:cubicBezTo>
                      <a:pt x="1233" y="868"/>
                      <a:pt x="1141" y="412"/>
                      <a:pt x="9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543;p46">
                <a:extLst>
                  <a:ext uri="{FF2B5EF4-FFF2-40B4-BE49-F238E27FC236}">
                    <a16:creationId xmlns:a16="http://schemas.microsoft.com/office/drawing/2014/main" id="{E36D8572-599F-F5A6-01B1-C92E2CE6A75B}"/>
                  </a:ext>
                </a:extLst>
              </p:cNvPr>
              <p:cNvSpPr/>
              <p:nvPr/>
            </p:nvSpPr>
            <p:spPr>
              <a:xfrm>
                <a:off x="902325" y="674175"/>
                <a:ext cx="106725" cy="133250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5330" extrusionOk="0">
                    <a:moveTo>
                      <a:pt x="2348" y="1"/>
                    </a:moveTo>
                    <a:cubicBezTo>
                      <a:pt x="1831" y="1"/>
                      <a:pt x="1296" y="219"/>
                      <a:pt x="914" y="540"/>
                    </a:cubicBezTo>
                    <a:cubicBezTo>
                      <a:pt x="297" y="1065"/>
                      <a:pt x="1" y="2024"/>
                      <a:pt x="138" y="2822"/>
                    </a:cubicBezTo>
                    <a:cubicBezTo>
                      <a:pt x="206" y="3074"/>
                      <a:pt x="297" y="3302"/>
                      <a:pt x="412" y="3507"/>
                    </a:cubicBezTo>
                    <a:cubicBezTo>
                      <a:pt x="548" y="3758"/>
                      <a:pt x="731" y="3964"/>
                      <a:pt x="936" y="4146"/>
                    </a:cubicBezTo>
                    <a:cubicBezTo>
                      <a:pt x="1302" y="4489"/>
                      <a:pt x="1621" y="4877"/>
                      <a:pt x="2123" y="5082"/>
                    </a:cubicBezTo>
                    <a:cubicBezTo>
                      <a:pt x="2531" y="5269"/>
                      <a:pt x="2723" y="5329"/>
                      <a:pt x="2814" y="5329"/>
                    </a:cubicBezTo>
                    <a:cubicBezTo>
                      <a:pt x="2846" y="5329"/>
                      <a:pt x="2865" y="5322"/>
                      <a:pt x="2877" y="5310"/>
                    </a:cubicBezTo>
                    <a:cubicBezTo>
                      <a:pt x="2922" y="5288"/>
                      <a:pt x="3242" y="4877"/>
                      <a:pt x="3516" y="4283"/>
                    </a:cubicBezTo>
                    <a:cubicBezTo>
                      <a:pt x="3539" y="4260"/>
                      <a:pt x="3630" y="4238"/>
                      <a:pt x="3630" y="4238"/>
                    </a:cubicBezTo>
                    <a:cubicBezTo>
                      <a:pt x="3744" y="4192"/>
                      <a:pt x="3949" y="4124"/>
                      <a:pt x="3972" y="3987"/>
                    </a:cubicBezTo>
                    <a:cubicBezTo>
                      <a:pt x="3972" y="3918"/>
                      <a:pt x="3949" y="3850"/>
                      <a:pt x="3927" y="3781"/>
                    </a:cubicBezTo>
                    <a:cubicBezTo>
                      <a:pt x="3881" y="3621"/>
                      <a:pt x="3858" y="3462"/>
                      <a:pt x="3835" y="3325"/>
                    </a:cubicBezTo>
                    <a:cubicBezTo>
                      <a:pt x="3835" y="3211"/>
                      <a:pt x="3835" y="3119"/>
                      <a:pt x="3881" y="3028"/>
                    </a:cubicBezTo>
                    <a:cubicBezTo>
                      <a:pt x="4155" y="2571"/>
                      <a:pt x="4269" y="2001"/>
                      <a:pt x="4201" y="1499"/>
                    </a:cubicBezTo>
                    <a:cubicBezTo>
                      <a:pt x="4132" y="951"/>
                      <a:pt x="3516" y="426"/>
                      <a:pt x="3082" y="175"/>
                    </a:cubicBezTo>
                    <a:cubicBezTo>
                      <a:pt x="2856" y="54"/>
                      <a:pt x="2604" y="1"/>
                      <a:pt x="2348" y="1"/>
                    </a:cubicBezTo>
                    <a:close/>
                  </a:path>
                </a:pathLst>
              </a:custGeom>
              <a:solidFill>
                <a:srgbClr val="FDAC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544;p46">
                <a:extLst>
                  <a:ext uri="{FF2B5EF4-FFF2-40B4-BE49-F238E27FC236}">
                    <a16:creationId xmlns:a16="http://schemas.microsoft.com/office/drawing/2014/main" id="{ED4C4C7B-3E4F-294E-E434-324AEFC123F9}"/>
                  </a:ext>
                </a:extLst>
              </p:cNvPr>
              <p:cNvSpPr/>
              <p:nvPr/>
            </p:nvSpPr>
            <p:spPr>
              <a:xfrm>
                <a:off x="921150" y="768425"/>
                <a:ext cx="21150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040" extrusionOk="0">
                    <a:moveTo>
                      <a:pt x="18" y="1"/>
                    </a:moveTo>
                    <a:cubicBezTo>
                      <a:pt x="11" y="1"/>
                      <a:pt x="1" y="11"/>
                      <a:pt x="1" y="11"/>
                    </a:cubicBezTo>
                    <a:cubicBezTo>
                      <a:pt x="69" y="262"/>
                      <a:pt x="161" y="490"/>
                      <a:pt x="298" y="673"/>
                    </a:cubicBezTo>
                    <a:cubicBezTo>
                      <a:pt x="407" y="804"/>
                      <a:pt x="579" y="1040"/>
                      <a:pt x="753" y="1040"/>
                    </a:cubicBezTo>
                    <a:cubicBezTo>
                      <a:pt x="761" y="1040"/>
                      <a:pt x="769" y="1039"/>
                      <a:pt x="777" y="1038"/>
                    </a:cubicBezTo>
                    <a:cubicBezTo>
                      <a:pt x="800" y="1038"/>
                      <a:pt x="845" y="1015"/>
                      <a:pt x="823" y="993"/>
                    </a:cubicBezTo>
                    <a:cubicBezTo>
                      <a:pt x="800" y="901"/>
                      <a:pt x="777" y="901"/>
                      <a:pt x="708" y="833"/>
                    </a:cubicBezTo>
                    <a:cubicBezTo>
                      <a:pt x="594" y="764"/>
                      <a:pt x="503" y="696"/>
                      <a:pt x="412" y="605"/>
                    </a:cubicBezTo>
                    <a:cubicBezTo>
                      <a:pt x="252" y="422"/>
                      <a:pt x="115" y="217"/>
                      <a:pt x="24" y="11"/>
                    </a:cubicBezTo>
                    <a:cubicBezTo>
                      <a:pt x="24" y="4"/>
                      <a:pt x="21" y="1"/>
                      <a:pt x="18" y="1"/>
                    </a:cubicBezTo>
                    <a:close/>
                  </a:path>
                </a:pathLst>
              </a:custGeom>
              <a:solidFill>
                <a:srgbClr val="191919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545;p46">
                <a:extLst>
                  <a:ext uri="{FF2B5EF4-FFF2-40B4-BE49-F238E27FC236}">
                    <a16:creationId xmlns:a16="http://schemas.microsoft.com/office/drawing/2014/main" id="{51E925AF-B6A6-4B61-2B30-78510C4AAE9C}"/>
                  </a:ext>
                </a:extLst>
              </p:cNvPr>
              <p:cNvSpPr/>
              <p:nvPr/>
            </p:nvSpPr>
            <p:spPr>
              <a:xfrm>
                <a:off x="978225" y="735600"/>
                <a:ext cx="14850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594" h="252" extrusionOk="0">
                    <a:moveTo>
                      <a:pt x="571" y="0"/>
                    </a:moveTo>
                    <a:cubicBezTo>
                      <a:pt x="457" y="0"/>
                      <a:pt x="343" y="23"/>
                      <a:pt x="229" y="69"/>
                    </a:cubicBezTo>
                    <a:cubicBezTo>
                      <a:pt x="160" y="114"/>
                      <a:pt x="23" y="160"/>
                      <a:pt x="0" y="229"/>
                    </a:cubicBezTo>
                    <a:cubicBezTo>
                      <a:pt x="0" y="229"/>
                      <a:pt x="0" y="251"/>
                      <a:pt x="23" y="251"/>
                    </a:cubicBezTo>
                    <a:lnTo>
                      <a:pt x="46" y="251"/>
                    </a:lnTo>
                    <a:cubicBezTo>
                      <a:pt x="46" y="229"/>
                      <a:pt x="46" y="229"/>
                      <a:pt x="46" y="229"/>
                    </a:cubicBezTo>
                    <a:cubicBezTo>
                      <a:pt x="92" y="206"/>
                      <a:pt x="115" y="206"/>
                      <a:pt x="137" y="183"/>
                    </a:cubicBezTo>
                    <a:cubicBezTo>
                      <a:pt x="206" y="183"/>
                      <a:pt x="252" y="160"/>
                      <a:pt x="320" y="137"/>
                    </a:cubicBezTo>
                    <a:cubicBezTo>
                      <a:pt x="411" y="92"/>
                      <a:pt x="503" y="69"/>
                      <a:pt x="594" y="23"/>
                    </a:cubicBezTo>
                    <a:cubicBezTo>
                      <a:pt x="594" y="23"/>
                      <a:pt x="594" y="0"/>
                      <a:pt x="5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546;p46">
                <a:extLst>
                  <a:ext uri="{FF2B5EF4-FFF2-40B4-BE49-F238E27FC236}">
                    <a16:creationId xmlns:a16="http://schemas.microsoft.com/office/drawing/2014/main" id="{B2624F9A-41BB-D7C2-01D3-024B55670B23}"/>
                  </a:ext>
                </a:extLst>
              </p:cNvPr>
              <p:cNvSpPr/>
              <p:nvPr/>
            </p:nvSpPr>
            <p:spPr>
              <a:xfrm>
                <a:off x="970225" y="777575"/>
                <a:ext cx="14300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40" extrusionOk="0">
                    <a:moveTo>
                      <a:pt x="27" y="1"/>
                    </a:moveTo>
                    <a:cubicBezTo>
                      <a:pt x="12" y="1"/>
                      <a:pt x="1" y="17"/>
                      <a:pt x="1" y="33"/>
                    </a:cubicBezTo>
                    <a:cubicBezTo>
                      <a:pt x="1" y="147"/>
                      <a:pt x="138" y="261"/>
                      <a:pt x="206" y="330"/>
                    </a:cubicBezTo>
                    <a:cubicBezTo>
                      <a:pt x="290" y="397"/>
                      <a:pt x="373" y="439"/>
                      <a:pt x="466" y="439"/>
                    </a:cubicBezTo>
                    <a:cubicBezTo>
                      <a:pt x="500" y="439"/>
                      <a:pt x="535" y="433"/>
                      <a:pt x="572" y="421"/>
                    </a:cubicBezTo>
                    <a:cubicBezTo>
                      <a:pt x="572" y="398"/>
                      <a:pt x="572" y="376"/>
                      <a:pt x="549" y="376"/>
                    </a:cubicBezTo>
                    <a:cubicBezTo>
                      <a:pt x="435" y="376"/>
                      <a:pt x="320" y="307"/>
                      <a:pt x="252" y="239"/>
                    </a:cubicBezTo>
                    <a:cubicBezTo>
                      <a:pt x="183" y="170"/>
                      <a:pt x="69" y="102"/>
                      <a:pt x="47" y="10"/>
                    </a:cubicBezTo>
                    <a:cubicBezTo>
                      <a:pt x="40" y="4"/>
                      <a:pt x="33" y="1"/>
                      <a:pt x="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547;p46">
                <a:extLst>
                  <a:ext uri="{FF2B5EF4-FFF2-40B4-BE49-F238E27FC236}">
                    <a16:creationId xmlns:a16="http://schemas.microsoft.com/office/drawing/2014/main" id="{3BF94339-38AD-2869-DF36-E2DBC8FA40AD}"/>
                  </a:ext>
                </a:extLst>
              </p:cNvPr>
              <p:cNvSpPr/>
              <p:nvPr/>
            </p:nvSpPr>
            <p:spPr>
              <a:xfrm>
                <a:off x="870950" y="650200"/>
                <a:ext cx="150100" cy="115100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4604" extrusionOk="0">
                    <a:moveTo>
                      <a:pt x="3499" y="0"/>
                    </a:moveTo>
                    <a:cubicBezTo>
                      <a:pt x="2663" y="0"/>
                      <a:pt x="1826" y="325"/>
                      <a:pt x="1278" y="974"/>
                    </a:cubicBezTo>
                    <a:cubicBezTo>
                      <a:pt x="1073" y="1202"/>
                      <a:pt x="890" y="1453"/>
                      <a:pt x="685" y="1659"/>
                    </a:cubicBezTo>
                    <a:cubicBezTo>
                      <a:pt x="480" y="1841"/>
                      <a:pt x="206" y="1887"/>
                      <a:pt x="0" y="2070"/>
                    </a:cubicBezTo>
                    <a:cubicBezTo>
                      <a:pt x="68" y="2388"/>
                      <a:pt x="408" y="2661"/>
                      <a:pt x="749" y="2708"/>
                    </a:cubicBezTo>
                    <a:lnTo>
                      <a:pt x="749" y="2708"/>
                    </a:lnTo>
                    <a:cubicBezTo>
                      <a:pt x="747" y="2708"/>
                      <a:pt x="745" y="2708"/>
                      <a:pt x="743" y="2708"/>
                    </a:cubicBezTo>
                    <a:cubicBezTo>
                      <a:pt x="614" y="2708"/>
                      <a:pt x="571" y="3099"/>
                      <a:pt x="571" y="3165"/>
                    </a:cubicBezTo>
                    <a:cubicBezTo>
                      <a:pt x="594" y="3348"/>
                      <a:pt x="685" y="3462"/>
                      <a:pt x="822" y="3599"/>
                    </a:cubicBezTo>
                    <a:cubicBezTo>
                      <a:pt x="1096" y="3896"/>
                      <a:pt x="1461" y="4170"/>
                      <a:pt x="1575" y="4603"/>
                    </a:cubicBezTo>
                    <a:cubicBezTo>
                      <a:pt x="1758" y="4512"/>
                      <a:pt x="1872" y="4306"/>
                      <a:pt x="1940" y="4101"/>
                    </a:cubicBezTo>
                    <a:cubicBezTo>
                      <a:pt x="2009" y="3896"/>
                      <a:pt x="2032" y="3690"/>
                      <a:pt x="2123" y="3508"/>
                    </a:cubicBezTo>
                    <a:cubicBezTo>
                      <a:pt x="2306" y="3142"/>
                      <a:pt x="2534" y="3188"/>
                      <a:pt x="2876" y="3120"/>
                    </a:cubicBezTo>
                    <a:cubicBezTo>
                      <a:pt x="3356" y="3051"/>
                      <a:pt x="3835" y="3028"/>
                      <a:pt x="4291" y="2891"/>
                    </a:cubicBezTo>
                    <a:cubicBezTo>
                      <a:pt x="4794" y="2732"/>
                      <a:pt x="5273" y="2526"/>
                      <a:pt x="5729" y="2252"/>
                    </a:cubicBezTo>
                    <a:cubicBezTo>
                      <a:pt x="5821" y="2207"/>
                      <a:pt x="5912" y="2138"/>
                      <a:pt x="5958" y="2024"/>
                    </a:cubicBezTo>
                    <a:cubicBezTo>
                      <a:pt x="5980" y="2024"/>
                      <a:pt x="5980" y="2001"/>
                      <a:pt x="5980" y="1978"/>
                    </a:cubicBezTo>
                    <a:cubicBezTo>
                      <a:pt x="6003" y="1864"/>
                      <a:pt x="5958" y="1727"/>
                      <a:pt x="5912" y="1613"/>
                    </a:cubicBezTo>
                    <a:cubicBezTo>
                      <a:pt x="5524" y="746"/>
                      <a:pt x="4748" y="107"/>
                      <a:pt x="3812" y="15"/>
                    </a:cubicBezTo>
                    <a:cubicBezTo>
                      <a:pt x="3708" y="5"/>
                      <a:pt x="3604" y="0"/>
                      <a:pt x="3499" y="0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548;p46">
                <a:extLst>
                  <a:ext uri="{FF2B5EF4-FFF2-40B4-BE49-F238E27FC236}">
                    <a16:creationId xmlns:a16="http://schemas.microsoft.com/office/drawing/2014/main" id="{2A168C96-452E-93D2-B760-EB75166CBE32}"/>
                  </a:ext>
                </a:extLst>
              </p:cNvPr>
              <p:cNvSpPr/>
              <p:nvPr/>
            </p:nvSpPr>
            <p:spPr>
              <a:xfrm>
                <a:off x="884225" y="703975"/>
                <a:ext cx="46500" cy="9550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382" extrusionOk="0">
                    <a:moveTo>
                      <a:pt x="1839" y="0"/>
                    </a:moveTo>
                    <a:cubicBezTo>
                      <a:pt x="1834" y="0"/>
                      <a:pt x="1827" y="3"/>
                      <a:pt x="1820" y="10"/>
                    </a:cubicBezTo>
                    <a:cubicBezTo>
                      <a:pt x="1524" y="147"/>
                      <a:pt x="1250" y="261"/>
                      <a:pt x="907" y="307"/>
                    </a:cubicBezTo>
                    <a:cubicBezTo>
                      <a:pt x="799" y="316"/>
                      <a:pt x="665" y="331"/>
                      <a:pt x="529" y="331"/>
                    </a:cubicBezTo>
                    <a:cubicBezTo>
                      <a:pt x="351" y="331"/>
                      <a:pt x="170" y="306"/>
                      <a:pt x="40" y="215"/>
                    </a:cubicBezTo>
                    <a:cubicBezTo>
                      <a:pt x="40" y="209"/>
                      <a:pt x="36" y="206"/>
                      <a:pt x="31" y="206"/>
                    </a:cubicBezTo>
                    <a:cubicBezTo>
                      <a:pt x="19" y="206"/>
                      <a:pt x="1" y="222"/>
                      <a:pt x="17" y="238"/>
                    </a:cubicBezTo>
                    <a:cubicBezTo>
                      <a:pt x="144" y="352"/>
                      <a:pt x="319" y="382"/>
                      <a:pt x="497" y="382"/>
                    </a:cubicBezTo>
                    <a:cubicBezTo>
                      <a:pt x="640" y="382"/>
                      <a:pt x="785" y="362"/>
                      <a:pt x="907" y="352"/>
                    </a:cubicBezTo>
                    <a:cubicBezTo>
                      <a:pt x="1250" y="329"/>
                      <a:pt x="1592" y="238"/>
                      <a:pt x="1843" y="33"/>
                    </a:cubicBezTo>
                    <a:cubicBezTo>
                      <a:pt x="1859" y="17"/>
                      <a:pt x="1853" y="0"/>
                      <a:pt x="18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549;p46">
                <a:extLst>
                  <a:ext uri="{FF2B5EF4-FFF2-40B4-BE49-F238E27FC236}">
                    <a16:creationId xmlns:a16="http://schemas.microsoft.com/office/drawing/2014/main" id="{FD918702-F5BB-4B39-8567-CDA199230E11}"/>
                  </a:ext>
                </a:extLst>
              </p:cNvPr>
              <p:cNvSpPr/>
              <p:nvPr/>
            </p:nvSpPr>
            <p:spPr>
              <a:xfrm>
                <a:off x="918875" y="698275"/>
                <a:ext cx="28400" cy="16350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654" extrusionOk="0">
                    <a:moveTo>
                      <a:pt x="1115" y="0"/>
                    </a:moveTo>
                    <a:cubicBezTo>
                      <a:pt x="1110" y="0"/>
                      <a:pt x="1103" y="3"/>
                      <a:pt x="1096" y="10"/>
                    </a:cubicBezTo>
                    <a:cubicBezTo>
                      <a:pt x="774" y="289"/>
                      <a:pt x="552" y="630"/>
                      <a:pt x="107" y="630"/>
                    </a:cubicBezTo>
                    <a:cubicBezTo>
                      <a:pt x="80" y="630"/>
                      <a:pt x="52" y="629"/>
                      <a:pt x="23" y="626"/>
                    </a:cubicBezTo>
                    <a:cubicBezTo>
                      <a:pt x="1" y="626"/>
                      <a:pt x="1" y="649"/>
                      <a:pt x="23" y="649"/>
                    </a:cubicBezTo>
                    <a:cubicBezTo>
                      <a:pt x="55" y="652"/>
                      <a:pt x="87" y="654"/>
                      <a:pt x="119" y="654"/>
                    </a:cubicBezTo>
                    <a:cubicBezTo>
                      <a:pt x="523" y="654"/>
                      <a:pt x="929" y="392"/>
                      <a:pt x="1119" y="32"/>
                    </a:cubicBezTo>
                    <a:cubicBezTo>
                      <a:pt x="1135" y="16"/>
                      <a:pt x="1128" y="0"/>
                      <a:pt x="1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2550;p46">
                <a:extLst>
                  <a:ext uri="{FF2B5EF4-FFF2-40B4-BE49-F238E27FC236}">
                    <a16:creationId xmlns:a16="http://schemas.microsoft.com/office/drawing/2014/main" id="{0EBB7CF6-60A9-7643-445B-7D183CCF8D57}"/>
                  </a:ext>
                </a:extLst>
              </p:cNvPr>
              <p:cNvSpPr/>
              <p:nvPr/>
            </p:nvSpPr>
            <p:spPr>
              <a:xfrm>
                <a:off x="941125" y="699225"/>
                <a:ext cx="18300" cy="14150"/>
              </a:xfrm>
              <a:custGeom>
                <a:avLst/>
                <a:gdLst/>
                <a:ahLst/>
                <a:cxnLst/>
                <a:rect l="l" t="t" r="r" b="b"/>
                <a:pathLst>
                  <a:path w="732" h="566" extrusionOk="0">
                    <a:moveTo>
                      <a:pt x="654" y="0"/>
                    </a:moveTo>
                    <a:cubicBezTo>
                      <a:pt x="646" y="0"/>
                      <a:pt x="640" y="6"/>
                      <a:pt x="640" y="17"/>
                    </a:cubicBezTo>
                    <a:cubicBezTo>
                      <a:pt x="594" y="154"/>
                      <a:pt x="480" y="246"/>
                      <a:pt x="366" y="337"/>
                    </a:cubicBezTo>
                    <a:cubicBezTo>
                      <a:pt x="275" y="451"/>
                      <a:pt x="161" y="519"/>
                      <a:pt x="1" y="542"/>
                    </a:cubicBezTo>
                    <a:cubicBezTo>
                      <a:pt x="1" y="565"/>
                      <a:pt x="1" y="565"/>
                      <a:pt x="1" y="565"/>
                    </a:cubicBezTo>
                    <a:cubicBezTo>
                      <a:pt x="183" y="565"/>
                      <a:pt x="320" y="474"/>
                      <a:pt x="434" y="382"/>
                    </a:cubicBezTo>
                    <a:cubicBezTo>
                      <a:pt x="549" y="291"/>
                      <a:pt x="731" y="177"/>
                      <a:pt x="686" y="17"/>
                    </a:cubicBezTo>
                    <a:cubicBezTo>
                      <a:pt x="674" y="6"/>
                      <a:pt x="663" y="0"/>
                      <a:pt x="6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551;p46">
                <a:extLst>
                  <a:ext uri="{FF2B5EF4-FFF2-40B4-BE49-F238E27FC236}">
                    <a16:creationId xmlns:a16="http://schemas.microsoft.com/office/drawing/2014/main" id="{01B7124A-43E0-83B0-83A3-1B118129DC7D}"/>
                  </a:ext>
                </a:extLst>
              </p:cNvPr>
              <p:cNvSpPr/>
              <p:nvPr/>
            </p:nvSpPr>
            <p:spPr>
              <a:xfrm>
                <a:off x="917725" y="722375"/>
                <a:ext cx="21150" cy="315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260" extrusionOk="0">
                    <a:moveTo>
                      <a:pt x="433" y="1"/>
                    </a:moveTo>
                    <a:cubicBezTo>
                      <a:pt x="412" y="1"/>
                      <a:pt x="389" y="2"/>
                      <a:pt x="366" y="4"/>
                    </a:cubicBezTo>
                    <a:cubicBezTo>
                      <a:pt x="229" y="27"/>
                      <a:pt x="138" y="164"/>
                      <a:pt x="92" y="278"/>
                    </a:cubicBezTo>
                    <a:cubicBezTo>
                      <a:pt x="1" y="484"/>
                      <a:pt x="1" y="735"/>
                      <a:pt x="92" y="940"/>
                    </a:cubicBezTo>
                    <a:cubicBezTo>
                      <a:pt x="138" y="1077"/>
                      <a:pt x="252" y="1260"/>
                      <a:pt x="435" y="1260"/>
                    </a:cubicBezTo>
                    <a:cubicBezTo>
                      <a:pt x="549" y="1260"/>
                      <a:pt x="640" y="1168"/>
                      <a:pt x="686" y="1054"/>
                    </a:cubicBezTo>
                    <a:cubicBezTo>
                      <a:pt x="777" y="826"/>
                      <a:pt x="845" y="461"/>
                      <a:pt x="754" y="233"/>
                    </a:cubicBezTo>
                    <a:cubicBezTo>
                      <a:pt x="713" y="89"/>
                      <a:pt x="617" y="1"/>
                      <a:pt x="433" y="1"/>
                    </a:cubicBezTo>
                    <a:close/>
                  </a:path>
                </a:pathLst>
              </a:custGeom>
              <a:solidFill>
                <a:srgbClr val="FDAC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552;p46">
                <a:extLst>
                  <a:ext uri="{FF2B5EF4-FFF2-40B4-BE49-F238E27FC236}">
                    <a16:creationId xmlns:a16="http://schemas.microsoft.com/office/drawing/2014/main" id="{7E2BA02C-C0E7-31BF-E1A7-AD5EF0A10EA9}"/>
                  </a:ext>
                </a:extLst>
              </p:cNvPr>
              <p:cNvSpPr/>
              <p:nvPr/>
            </p:nvSpPr>
            <p:spPr>
              <a:xfrm>
                <a:off x="972525" y="694925"/>
                <a:ext cx="257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441" extrusionOk="0">
                    <a:moveTo>
                      <a:pt x="107" y="1"/>
                    </a:moveTo>
                    <a:cubicBezTo>
                      <a:pt x="72" y="1"/>
                      <a:pt x="37" y="3"/>
                      <a:pt x="0" y="7"/>
                    </a:cubicBezTo>
                    <a:cubicBezTo>
                      <a:pt x="0" y="7"/>
                      <a:pt x="0" y="30"/>
                      <a:pt x="0" y="30"/>
                    </a:cubicBezTo>
                    <a:cubicBezTo>
                      <a:pt x="183" y="52"/>
                      <a:pt x="365" y="98"/>
                      <a:pt x="525" y="166"/>
                    </a:cubicBezTo>
                    <a:cubicBezTo>
                      <a:pt x="616" y="189"/>
                      <a:pt x="685" y="235"/>
                      <a:pt x="753" y="281"/>
                    </a:cubicBezTo>
                    <a:cubicBezTo>
                      <a:pt x="822" y="326"/>
                      <a:pt x="890" y="395"/>
                      <a:pt x="982" y="440"/>
                    </a:cubicBezTo>
                    <a:cubicBezTo>
                      <a:pt x="1004" y="440"/>
                      <a:pt x="1027" y="418"/>
                      <a:pt x="1004" y="395"/>
                    </a:cubicBezTo>
                    <a:cubicBezTo>
                      <a:pt x="959" y="326"/>
                      <a:pt x="890" y="258"/>
                      <a:pt x="822" y="212"/>
                    </a:cubicBezTo>
                    <a:cubicBezTo>
                      <a:pt x="731" y="166"/>
                      <a:pt x="639" y="121"/>
                      <a:pt x="571" y="98"/>
                    </a:cubicBezTo>
                    <a:cubicBezTo>
                      <a:pt x="421" y="42"/>
                      <a:pt x="270" y="1"/>
                      <a:pt x="1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553;p46">
                <a:extLst>
                  <a:ext uri="{FF2B5EF4-FFF2-40B4-BE49-F238E27FC236}">
                    <a16:creationId xmlns:a16="http://schemas.microsoft.com/office/drawing/2014/main" id="{75486514-730B-A5B5-A1E5-12303E0F61A1}"/>
                  </a:ext>
                </a:extLst>
              </p:cNvPr>
              <p:cNvSpPr/>
              <p:nvPr/>
            </p:nvSpPr>
            <p:spPr>
              <a:xfrm>
                <a:off x="955975" y="671125"/>
                <a:ext cx="28950" cy="11100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444" extrusionOk="0">
                    <a:moveTo>
                      <a:pt x="23" y="0"/>
                    </a:moveTo>
                    <a:cubicBezTo>
                      <a:pt x="0" y="23"/>
                      <a:pt x="0" y="46"/>
                      <a:pt x="23" y="68"/>
                    </a:cubicBezTo>
                    <a:cubicBezTo>
                      <a:pt x="228" y="68"/>
                      <a:pt x="411" y="114"/>
                      <a:pt x="594" y="183"/>
                    </a:cubicBezTo>
                    <a:cubicBezTo>
                      <a:pt x="685" y="205"/>
                      <a:pt x="776" y="251"/>
                      <a:pt x="868" y="297"/>
                    </a:cubicBezTo>
                    <a:cubicBezTo>
                      <a:pt x="959" y="342"/>
                      <a:pt x="1027" y="411"/>
                      <a:pt x="1119" y="434"/>
                    </a:cubicBezTo>
                    <a:cubicBezTo>
                      <a:pt x="1125" y="440"/>
                      <a:pt x="1132" y="443"/>
                      <a:pt x="1138" y="443"/>
                    </a:cubicBezTo>
                    <a:cubicBezTo>
                      <a:pt x="1151" y="443"/>
                      <a:pt x="1158" y="427"/>
                      <a:pt x="1142" y="411"/>
                    </a:cubicBezTo>
                    <a:cubicBezTo>
                      <a:pt x="1096" y="320"/>
                      <a:pt x="1005" y="274"/>
                      <a:pt x="913" y="228"/>
                    </a:cubicBezTo>
                    <a:cubicBezTo>
                      <a:pt x="822" y="183"/>
                      <a:pt x="731" y="137"/>
                      <a:pt x="639" y="91"/>
                    </a:cubicBezTo>
                    <a:cubicBezTo>
                      <a:pt x="434" y="23"/>
                      <a:pt x="228" y="0"/>
                      <a:pt x="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554;p46">
                <a:extLst>
                  <a:ext uri="{FF2B5EF4-FFF2-40B4-BE49-F238E27FC236}">
                    <a16:creationId xmlns:a16="http://schemas.microsoft.com/office/drawing/2014/main" id="{175DCBAB-47D1-B90E-5E01-EED020BF14ED}"/>
                  </a:ext>
                </a:extLst>
              </p:cNvPr>
              <p:cNvSpPr/>
              <p:nvPr/>
            </p:nvSpPr>
            <p:spPr>
              <a:xfrm>
                <a:off x="933150" y="719925"/>
                <a:ext cx="19425" cy="2140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856" extrusionOk="0">
                    <a:moveTo>
                      <a:pt x="537" y="0"/>
                    </a:moveTo>
                    <a:cubicBezTo>
                      <a:pt x="384" y="0"/>
                      <a:pt x="193" y="44"/>
                      <a:pt x="114" y="57"/>
                    </a:cubicBezTo>
                    <a:cubicBezTo>
                      <a:pt x="69" y="57"/>
                      <a:pt x="46" y="57"/>
                      <a:pt x="23" y="79"/>
                    </a:cubicBezTo>
                    <a:cubicBezTo>
                      <a:pt x="0" y="125"/>
                      <a:pt x="0" y="148"/>
                      <a:pt x="23" y="194"/>
                    </a:cubicBezTo>
                    <a:lnTo>
                      <a:pt x="183" y="764"/>
                    </a:lnTo>
                    <a:cubicBezTo>
                      <a:pt x="206" y="810"/>
                      <a:pt x="206" y="833"/>
                      <a:pt x="251" y="856"/>
                    </a:cubicBezTo>
                    <a:cubicBezTo>
                      <a:pt x="297" y="856"/>
                      <a:pt x="343" y="810"/>
                      <a:pt x="365" y="787"/>
                    </a:cubicBezTo>
                    <a:cubicBezTo>
                      <a:pt x="434" y="650"/>
                      <a:pt x="776" y="262"/>
                      <a:pt x="753" y="102"/>
                    </a:cubicBezTo>
                    <a:cubicBezTo>
                      <a:pt x="744" y="24"/>
                      <a:pt x="651" y="0"/>
                      <a:pt x="537" y="0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555;p46">
                <a:extLst>
                  <a:ext uri="{FF2B5EF4-FFF2-40B4-BE49-F238E27FC236}">
                    <a16:creationId xmlns:a16="http://schemas.microsoft.com/office/drawing/2014/main" id="{4BA28021-BC7F-C3BC-DC0D-5C1B8A07ED5D}"/>
                  </a:ext>
                </a:extLst>
              </p:cNvPr>
              <p:cNvSpPr/>
              <p:nvPr/>
            </p:nvSpPr>
            <p:spPr>
              <a:xfrm>
                <a:off x="750550" y="932550"/>
                <a:ext cx="65575" cy="268925"/>
              </a:xfrm>
              <a:custGeom>
                <a:avLst/>
                <a:gdLst/>
                <a:ahLst/>
                <a:cxnLst/>
                <a:rect l="l" t="t" r="r" b="b"/>
                <a:pathLst>
                  <a:path w="2623" h="10757" extrusionOk="0">
                    <a:moveTo>
                      <a:pt x="861" y="0"/>
                    </a:moveTo>
                    <a:cubicBezTo>
                      <a:pt x="835" y="0"/>
                      <a:pt x="814" y="6"/>
                      <a:pt x="799" y="20"/>
                    </a:cubicBezTo>
                    <a:cubicBezTo>
                      <a:pt x="799" y="20"/>
                      <a:pt x="365" y="1367"/>
                      <a:pt x="274" y="1572"/>
                    </a:cubicBezTo>
                    <a:cubicBezTo>
                      <a:pt x="183" y="1777"/>
                      <a:pt x="114" y="1960"/>
                      <a:pt x="114" y="2097"/>
                    </a:cubicBezTo>
                    <a:cubicBezTo>
                      <a:pt x="114" y="2143"/>
                      <a:pt x="91" y="2416"/>
                      <a:pt x="91" y="2804"/>
                    </a:cubicBezTo>
                    <a:cubicBezTo>
                      <a:pt x="69" y="2919"/>
                      <a:pt x="46" y="3512"/>
                      <a:pt x="69" y="3740"/>
                    </a:cubicBezTo>
                    <a:cubicBezTo>
                      <a:pt x="69" y="3946"/>
                      <a:pt x="46" y="4174"/>
                      <a:pt x="46" y="4402"/>
                    </a:cubicBezTo>
                    <a:cubicBezTo>
                      <a:pt x="46" y="4539"/>
                      <a:pt x="23" y="4653"/>
                      <a:pt x="23" y="4745"/>
                    </a:cubicBezTo>
                    <a:cubicBezTo>
                      <a:pt x="23" y="4859"/>
                      <a:pt x="23" y="5201"/>
                      <a:pt x="23" y="5589"/>
                    </a:cubicBezTo>
                    <a:cubicBezTo>
                      <a:pt x="0" y="6137"/>
                      <a:pt x="0" y="6548"/>
                      <a:pt x="0" y="6616"/>
                    </a:cubicBezTo>
                    <a:cubicBezTo>
                      <a:pt x="0" y="6867"/>
                      <a:pt x="137" y="9081"/>
                      <a:pt x="114" y="9333"/>
                    </a:cubicBezTo>
                    <a:cubicBezTo>
                      <a:pt x="114" y="9584"/>
                      <a:pt x="206" y="10154"/>
                      <a:pt x="206" y="10291"/>
                    </a:cubicBezTo>
                    <a:cubicBezTo>
                      <a:pt x="206" y="10428"/>
                      <a:pt x="160" y="10656"/>
                      <a:pt x="206" y="10702"/>
                    </a:cubicBezTo>
                    <a:cubicBezTo>
                      <a:pt x="227" y="10734"/>
                      <a:pt x="264" y="10756"/>
                      <a:pt x="311" y="10756"/>
                    </a:cubicBezTo>
                    <a:cubicBezTo>
                      <a:pt x="364" y="10756"/>
                      <a:pt x="430" y="10729"/>
                      <a:pt x="502" y="10656"/>
                    </a:cubicBezTo>
                    <a:cubicBezTo>
                      <a:pt x="639" y="10497"/>
                      <a:pt x="913" y="9766"/>
                      <a:pt x="1050" y="9424"/>
                    </a:cubicBezTo>
                    <a:cubicBezTo>
                      <a:pt x="1164" y="9104"/>
                      <a:pt x="1415" y="8009"/>
                      <a:pt x="1392" y="7712"/>
                    </a:cubicBezTo>
                    <a:cubicBezTo>
                      <a:pt x="1370" y="7415"/>
                      <a:pt x="1529" y="2873"/>
                      <a:pt x="1621" y="2690"/>
                    </a:cubicBezTo>
                    <a:cubicBezTo>
                      <a:pt x="1735" y="2508"/>
                      <a:pt x="2534" y="1503"/>
                      <a:pt x="2579" y="1389"/>
                    </a:cubicBezTo>
                    <a:cubicBezTo>
                      <a:pt x="2622" y="1283"/>
                      <a:pt x="1230" y="0"/>
                      <a:pt x="861" y="0"/>
                    </a:cubicBezTo>
                    <a:close/>
                  </a:path>
                </a:pathLst>
              </a:custGeom>
              <a:solidFill>
                <a:srgbClr val="FDAC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556;p46">
                <a:extLst>
                  <a:ext uri="{FF2B5EF4-FFF2-40B4-BE49-F238E27FC236}">
                    <a16:creationId xmlns:a16="http://schemas.microsoft.com/office/drawing/2014/main" id="{2544CFDB-5BD9-EB81-68CC-AEA14BCE18BB}"/>
                  </a:ext>
                </a:extLst>
              </p:cNvPr>
              <p:cNvSpPr/>
              <p:nvPr/>
            </p:nvSpPr>
            <p:spPr>
              <a:xfrm>
                <a:off x="770525" y="818625"/>
                <a:ext cx="94750" cy="165975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6639" extrusionOk="0">
                    <a:moveTo>
                      <a:pt x="2711" y="0"/>
                    </a:moveTo>
                    <a:cubicBezTo>
                      <a:pt x="2614" y="0"/>
                      <a:pt x="2511" y="23"/>
                      <a:pt x="2419" y="80"/>
                    </a:cubicBezTo>
                    <a:cubicBezTo>
                      <a:pt x="2260" y="217"/>
                      <a:pt x="1735" y="879"/>
                      <a:pt x="1461" y="1358"/>
                    </a:cubicBezTo>
                    <a:cubicBezTo>
                      <a:pt x="1187" y="1838"/>
                      <a:pt x="23" y="4440"/>
                      <a:pt x="0" y="4577"/>
                    </a:cubicBezTo>
                    <a:cubicBezTo>
                      <a:pt x="0" y="4714"/>
                      <a:pt x="160" y="4759"/>
                      <a:pt x="365" y="4988"/>
                    </a:cubicBezTo>
                    <a:cubicBezTo>
                      <a:pt x="571" y="5193"/>
                      <a:pt x="1438" y="5901"/>
                      <a:pt x="1666" y="6083"/>
                    </a:cubicBezTo>
                    <a:cubicBezTo>
                      <a:pt x="1899" y="6253"/>
                      <a:pt x="2348" y="6638"/>
                      <a:pt x="2467" y="6638"/>
                    </a:cubicBezTo>
                    <a:cubicBezTo>
                      <a:pt x="2476" y="6638"/>
                      <a:pt x="2483" y="6636"/>
                      <a:pt x="2488" y="6631"/>
                    </a:cubicBezTo>
                    <a:cubicBezTo>
                      <a:pt x="2534" y="6563"/>
                      <a:pt x="3036" y="5056"/>
                      <a:pt x="3127" y="4805"/>
                    </a:cubicBezTo>
                    <a:cubicBezTo>
                      <a:pt x="3241" y="4531"/>
                      <a:pt x="3606" y="3344"/>
                      <a:pt x="3675" y="2774"/>
                    </a:cubicBezTo>
                    <a:cubicBezTo>
                      <a:pt x="3743" y="2226"/>
                      <a:pt x="3789" y="1495"/>
                      <a:pt x="3698" y="1107"/>
                    </a:cubicBezTo>
                    <a:cubicBezTo>
                      <a:pt x="3606" y="719"/>
                      <a:pt x="3401" y="194"/>
                      <a:pt x="2967" y="57"/>
                    </a:cubicBezTo>
                    <a:cubicBezTo>
                      <a:pt x="2899" y="23"/>
                      <a:pt x="2808" y="0"/>
                      <a:pt x="2711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557;p46">
                <a:extLst>
                  <a:ext uri="{FF2B5EF4-FFF2-40B4-BE49-F238E27FC236}">
                    <a16:creationId xmlns:a16="http://schemas.microsoft.com/office/drawing/2014/main" id="{4880D58E-8B93-2BC9-4C0C-E16EDD4ABD34}"/>
                  </a:ext>
                </a:extLst>
              </p:cNvPr>
              <p:cNvSpPr/>
              <p:nvPr/>
            </p:nvSpPr>
            <p:spPr>
              <a:xfrm>
                <a:off x="673500" y="1442500"/>
                <a:ext cx="146675" cy="164825"/>
              </a:xfrm>
              <a:custGeom>
                <a:avLst/>
                <a:gdLst/>
                <a:ahLst/>
                <a:cxnLst/>
                <a:rect l="l" t="t" r="r" b="b"/>
                <a:pathLst>
                  <a:path w="5867" h="6593" extrusionOk="0">
                    <a:moveTo>
                      <a:pt x="372" y="0"/>
                    </a:moveTo>
                    <a:cubicBezTo>
                      <a:pt x="353" y="0"/>
                      <a:pt x="336" y="2"/>
                      <a:pt x="320" y="5"/>
                    </a:cubicBezTo>
                    <a:cubicBezTo>
                      <a:pt x="229" y="5"/>
                      <a:pt x="275" y="96"/>
                      <a:pt x="275" y="165"/>
                    </a:cubicBezTo>
                    <a:lnTo>
                      <a:pt x="275" y="3383"/>
                    </a:lnTo>
                    <a:cubicBezTo>
                      <a:pt x="275" y="3543"/>
                      <a:pt x="69" y="5346"/>
                      <a:pt x="46" y="5506"/>
                    </a:cubicBezTo>
                    <a:cubicBezTo>
                      <a:pt x="1" y="5688"/>
                      <a:pt x="1" y="6053"/>
                      <a:pt x="69" y="6168"/>
                    </a:cubicBezTo>
                    <a:cubicBezTo>
                      <a:pt x="115" y="6305"/>
                      <a:pt x="3835" y="6556"/>
                      <a:pt x="3972" y="6578"/>
                    </a:cubicBezTo>
                    <a:cubicBezTo>
                      <a:pt x="4022" y="6587"/>
                      <a:pt x="4167" y="6592"/>
                      <a:pt x="4335" y="6592"/>
                    </a:cubicBezTo>
                    <a:cubicBezTo>
                      <a:pt x="4627" y="6592"/>
                      <a:pt x="4987" y="6576"/>
                      <a:pt x="5045" y="6533"/>
                    </a:cubicBezTo>
                    <a:cubicBezTo>
                      <a:pt x="5136" y="6464"/>
                      <a:pt x="5456" y="4182"/>
                      <a:pt x="5456" y="3976"/>
                    </a:cubicBezTo>
                    <a:cubicBezTo>
                      <a:pt x="5456" y="3748"/>
                      <a:pt x="5776" y="1306"/>
                      <a:pt x="5776" y="1192"/>
                    </a:cubicBezTo>
                    <a:cubicBezTo>
                      <a:pt x="5776" y="1055"/>
                      <a:pt x="5867" y="553"/>
                      <a:pt x="5821" y="530"/>
                    </a:cubicBezTo>
                    <a:cubicBezTo>
                      <a:pt x="5798" y="507"/>
                      <a:pt x="5068" y="507"/>
                      <a:pt x="4703" y="507"/>
                    </a:cubicBezTo>
                    <a:cubicBezTo>
                      <a:pt x="4360" y="484"/>
                      <a:pt x="3356" y="416"/>
                      <a:pt x="3014" y="370"/>
                    </a:cubicBezTo>
                    <a:cubicBezTo>
                      <a:pt x="2671" y="347"/>
                      <a:pt x="1188" y="165"/>
                      <a:pt x="937" y="119"/>
                    </a:cubicBezTo>
                    <a:cubicBezTo>
                      <a:pt x="699" y="60"/>
                      <a:pt x="496" y="0"/>
                      <a:pt x="372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558;p46">
                <a:extLst>
                  <a:ext uri="{FF2B5EF4-FFF2-40B4-BE49-F238E27FC236}">
                    <a16:creationId xmlns:a16="http://schemas.microsoft.com/office/drawing/2014/main" id="{E08300C6-8951-D674-7F2B-67C2C2F52B00}"/>
                  </a:ext>
                </a:extLst>
              </p:cNvPr>
              <p:cNvSpPr/>
              <p:nvPr/>
            </p:nvSpPr>
            <p:spPr>
              <a:xfrm>
                <a:off x="740275" y="834875"/>
                <a:ext cx="70775" cy="622400"/>
              </a:xfrm>
              <a:custGeom>
                <a:avLst/>
                <a:gdLst/>
                <a:ahLst/>
                <a:cxnLst/>
                <a:rect l="l" t="t" r="r" b="b"/>
                <a:pathLst>
                  <a:path w="2831" h="24896" extrusionOk="0">
                    <a:moveTo>
                      <a:pt x="2328" y="1"/>
                    </a:moveTo>
                    <a:cubicBezTo>
                      <a:pt x="2283" y="24"/>
                      <a:pt x="2283" y="24"/>
                      <a:pt x="2283" y="47"/>
                    </a:cubicBezTo>
                    <a:cubicBezTo>
                      <a:pt x="2260" y="115"/>
                      <a:pt x="1895" y="4657"/>
                      <a:pt x="1872" y="4931"/>
                    </a:cubicBezTo>
                    <a:cubicBezTo>
                      <a:pt x="1849" y="5228"/>
                      <a:pt x="1575" y="7807"/>
                      <a:pt x="1575" y="7967"/>
                    </a:cubicBezTo>
                    <a:cubicBezTo>
                      <a:pt x="1575" y="8149"/>
                      <a:pt x="1233" y="12555"/>
                      <a:pt x="1119" y="13080"/>
                    </a:cubicBezTo>
                    <a:cubicBezTo>
                      <a:pt x="1027" y="13605"/>
                      <a:pt x="639" y="18421"/>
                      <a:pt x="548" y="18855"/>
                    </a:cubicBezTo>
                    <a:cubicBezTo>
                      <a:pt x="480" y="19265"/>
                      <a:pt x="0" y="24515"/>
                      <a:pt x="0" y="24789"/>
                    </a:cubicBezTo>
                    <a:cubicBezTo>
                      <a:pt x="0" y="24837"/>
                      <a:pt x="257" y="24896"/>
                      <a:pt x="450" y="24896"/>
                    </a:cubicBezTo>
                    <a:cubicBezTo>
                      <a:pt x="533" y="24896"/>
                      <a:pt x="605" y="24885"/>
                      <a:pt x="639" y="24858"/>
                    </a:cubicBezTo>
                    <a:cubicBezTo>
                      <a:pt x="776" y="24766"/>
                      <a:pt x="708" y="23853"/>
                      <a:pt x="776" y="23579"/>
                    </a:cubicBezTo>
                    <a:cubicBezTo>
                      <a:pt x="822" y="23305"/>
                      <a:pt x="1142" y="18307"/>
                      <a:pt x="1233" y="17964"/>
                    </a:cubicBezTo>
                    <a:cubicBezTo>
                      <a:pt x="1301" y="17622"/>
                      <a:pt x="1735" y="11482"/>
                      <a:pt x="1781" y="11231"/>
                    </a:cubicBezTo>
                    <a:cubicBezTo>
                      <a:pt x="1849" y="10980"/>
                      <a:pt x="2328" y="5388"/>
                      <a:pt x="2351" y="5205"/>
                    </a:cubicBezTo>
                    <a:cubicBezTo>
                      <a:pt x="2374" y="5045"/>
                      <a:pt x="2808" y="457"/>
                      <a:pt x="2831" y="24"/>
                    </a:cubicBezTo>
                    <a:lnTo>
                      <a:pt x="2831" y="24"/>
                    </a:lnTo>
                    <a:cubicBezTo>
                      <a:pt x="2739" y="47"/>
                      <a:pt x="2648" y="47"/>
                      <a:pt x="2580" y="47"/>
                    </a:cubicBezTo>
                    <a:cubicBezTo>
                      <a:pt x="2488" y="47"/>
                      <a:pt x="2420" y="47"/>
                      <a:pt x="2328" y="1"/>
                    </a:cubicBezTo>
                    <a:close/>
                  </a:path>
                </a:pathLst>
              </a:cu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2559;p46">
                <a:extLst>
                  <a:ext uri="{FF2B5EF4-FFF2-40B4-BE49-F238E27FC236}">
                    <a16:creationId xmlns:a16="http://schemas.microsoft.com/office/drawing/2014/main" id="{D0B8E38D-0103-2E1D-D7E5-C6E444F4D895}"/>
                  </a:ext>
                </a:extLst>
              </p:cNvPr>
              <p:cNvSpPr/>
              <p:nvPr/>
            </p:nvSpPr>
            <p:spPr>
              <a:xfrm>
                <a:off x="839000" y="841100"/>
                <a:ext cx="27400" cy="12472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4989" extrusionOk="0">
                    <a:moveTo>
                      <a:pt x="926" y="1"/>
                    </a:moveTo>
                    <a:cubicBezTo>
                      <a:pt x="908" y="1"/>
                      <a:pt x="890" y="20"/>
                      <a:pt x="890" y="49"/>
                    </a:cubicBezTo>
                    <a:cubicBezTo>
                      <a:pt x="1050" y="893"/>
                      <a:pt x="936" y="1760"/>
                      <a:pt x="753" y="2582"/>
                    </a:cubicBezTo>
                    <a:cubicBezTo>
                      <a:pt x="571" y="3404"/>
                      <a:pt x="251" y="4157"/>
                      <a:pt x="0" y="4956"/>
                    </a:cubicBezTo>
                    <a:cubicBezTo>
                      <a:pt x="0" y="4972"/>
                      <a:pt x="23" y="4988"/>
                      <a:pt x="36" y="4988"/>
                    </a:cubicBezTo>
                    <a:cubicBezTo>
                      <a:pt x="42" y="4988"/>
                      <a:pt x="46" y="4986"/>
                      <a:pt x="46" y="4979"/>
                    </a:cubicBezTo>
                    <a:cubicBezTo>
                      <a:pt x="388" y="4203"/>
                      <a:pt x="662" y="3358"/>
                      <a:pt x="845" y="2537"/>
                    </a:cubicBezTo>
                    <a:cubicBezTo>
                      <a:pt x="1027" y="1715"/>
                      <a:pt x="1096" y="870"/>
                      <a:pt x="959" y="26"/>
                    </a:cubicBezTo>
                    <a:cubicBezTo>
                      <a:pt x="950" y="8"/>
                      <a:pt x="938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2560;p46">
                <a:extLst>
                  <a:ext uri="{FF2B5EF4-FFF2-40B4-BE49-F238E27FC236}">
                    <a16:creationId xmlns:a16="http://schemas.microsoft.com/office/drawing/2014/main" id="{FB51A9B1-FA58-05E6-C1F1-86E3D12955CD}"/>
                  </a:ext>
                </a:extLst>
              </p:cNvPr>
              <p:cNvSpPr/>
              <p:nvPr/>
            </p:nvSpPr>
            <p:spPr>
              <a:xfrm>
                <a:off x="837275" y="817725"/>
                <a:ext cx="228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65" extrusionOk="0">
                    <a:moveTo>
                      <a:pt x="113" y="0"/>
                    </a:moveTo>
                    <a:cubicBezTo>
                      <a:pt x="74" y="0"/>
                      <a:pt x="35" y="7"/>
                      <a:pt x="1" y="25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6" y="45"/>
                      <a:pt x="32" y="43"/>
                      <a:pt x="47" y="43"/>
                    </a:cubicBezTo>
                    <a:cubicBezTo>
                      <a:pt x="145" y="43"/>
                      <a:pt x="241" y="100"/>
                      <a:pt x="320" y="139"/>
                    </a:cubicBezTo>
                    <a:cubicBezTo>
                      <a:pt x="389" y="185"/>
                      <a:pt x="480" y="230"/>
                      <a:pt x="548" y="299"/>
                    </a:cubicBezTo>
                    <a:cubicBezTo>
                      <a:pt x="617" y="367"/>
                      <a:pt x="685" y="436"/>
                      <a:pt x="731" y="504"/>
                    </a:cubicBezTo>
                    <a:cubicBezTo>
                      <a:pt x="754" y="550"/>
                      <a:pt x="777" y="596"/>
                      <a:pt x="799" y="618"/>
                    </a:cubicBezTo>
                    <a:cubicBezTo>
                      <a:pt x="822" y="664"/>
                      <a:pt x="822" y="733"/>
                      <a:pt x="868" y="755"/>
                    </a:cubicBezTo>
                    <a:cubicBezTo>
                      <a:pt x="875" y="762"/>
                      <a:pt x="881" y="765"/>
                      <a:pt x="887" y="765"/>
                    </a:cubicBezTo>
                    <a:cubicBezTo>
                      <a:pt x="902" y="765"/>
                      <a:pt x="914" y="749"/>
                      <a:pt x="914" y="733"/>
                    </a:cubicBezTo>
                    <a:cubicBezTo>
                      <a:pt x="914" y="687"/>
                      <a:pt x="891" y="618"/>
                      <a:pt x="868" y="596"/>
                    </a:cubicBezTo>
                    <a:cubicBezTo>
                      <a:pt x="845" y="550"/>
                      <a:pt x="822" y="504"/>
                      <a:pt x="777" y="459"/>
                    </a:cubicBezTo>
                    <a:cubicBezTo>
                      <a:pt x="708" y="367"/>
                      <a:pt x="640" y="299"/>
                      <a:pt x="571" y="230"/>
                    </a:cubicBezTo>
                    <a:cubicBezTo>
                      <a:pt x="480" y="162"/>
                      <a:pt x="389" y="93"/>
                      <a:pt x="297" y="48"/>
                    </a:cubicBezTo>
                    <a:cubicBezTo>
                      <a:pt x="241" y="20"/>
                      <a:pt x="176" y="0"/>
                      <a:pt x="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2561;p46">
                <a:extLst>
                  <a:ext uri="{FF2B5EF4-FFF2-40B4-BE49-F238E27FC236}">
                    <a16:creationId xmlns:a16="http://schemas.microsoft.com/office/drawing/2014/main" id="{B0B84D5A-C493-7DBC-115B-4C8BFA97A8FE}"/>
                  </a:ext>
                </a:extLst>
              </p:cNvPr>
              <p:cNvSpPr/>
              <p:nvPr/>
            </p:nvSpPr>
            <p:spPr>
              <a:xfrm>
                <a:off x="771075" y="1150700"/>
                <a:ext cx="17725" cy="2145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858" extrusionOk="0">
                    <a:moveTo>
                      <a:pt x="143" y="1"/>
                    </a:moveTo>
                    <a:cubicBezTo>
                      <a:pt x="119" y="1"/>
                      <a:pt x="101" y="5"/>
                      <a:pt x="92" y="13"/>
                    </a:cubicBezTo>
                    <a:cubicBezTo>
                      <a:pt x="69" y="36"/>
                      <a:pt x="24" y="104"/>
                      <a:pt x="1" y="173"/>
                    </a:cubicBezTo>
                    <a:cubicBezTo>
                      <a:pt x="1" y="264"/>
                      <a:pt x="1" y="355"/>
                      <a:pt x="46" y="447"/>
                    </a:cubicBezTo>
                    <a:cubicBezTo>
                      <a:pt x="92" y="538"/>
                      <a:pt x="138" y="629"/>
                      <a:pt x="229" y="698"/>
                    </a:cubicBezTo>
                    <a:cubicBezTo>
                      <a:pt x="298" y="789"/>
                      <a:pt x="412" y="858"/>
                      <a:pt x="480" y="858"/>
                    </a:cubicBezTo>
                    <a:cubicBezTo>
                      <a:pt x="549" y="858"/>
                      <a:pt x="594" y="789"/>
                      <a:pt x="640" y="675"/>
                    </a:cubicBezTo>
                    <a:cubicBezTo>
                      <a:pt x="686" y="561"/>
                      <a:pt x="708" y="470"/>
                      <a:pt x="686" y="378"/>
                    </a:cubicBezTo>
                    <a:cubicBezTo>
                      <a:pt x="640" y="264"/>
                      <a:pt x="640" y="196"/>
                      <a:pt x="549" y="127"/>
                    </a:cubicBezTo>
                    <a:cubicBezTo>
                      <a:pt x="474" y="72"/>
                      <a:pt x="249" y="1"/>
                      <a:pt x="143" y="1"/>
                    </a:cubicBezTo>
                    <a:close/>
                  </a:path>
                </a:pathLst>
              </a:custGeom>
              <a:solidFill>
                <a:srgbClr val="FDAC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2562;p46">
                <a:extLst>
                  <a:ext uri="{FF2B5EF4-FFF2-40B4-BE49-F238E27FC236}">
                    <a16:creationId xmlns:a16="http://schemas.microsoft.com/office/drawing/2014/main" id="{9A0DC5BE-ACE2-BCAE-CFD4-083BF3EE1C4C}"/>
                  </a:ext>
                </a:extLst>
              </p:cNvPr>
              <p:cNvSpPr/>
              <p:nvPr/>
            </p:nvSpPr>
            <p:spPr>
              <a:xfrm>
                <a:off x="771075" y="1131050"/>
                <a:ext cx="18300" cy="2637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1055" extrusionOk="0">
                    <a:moveTo>
                      <a:pt x="503" y="0"/>
                    </a:moveTo>
                    <a:lnTo>
                      <a:pt x="457" y="502"/>
                    </a:lnTo>
                    <a:cubicBezTo>
                      <a:pt x="457" y="502"/>
                      <a:pt x="161" y="274"/>
                      <a:pt x="115" y="274"/>
                    </a:cubicBezTo>
                    <a:cubicBezTo>
                      <a:pt x="92" y="274"/>
                      <a:pt x="46" y="388"/>
                      <a:pt x="24" y="457"/>
                    </a:cubicBezTo>
                    <a:cubicBezTo>
                      <a:pt x="1" y="525"/>
                      <a:pt x="24" y="708"/>
                      <a:pt x="69" y="776"/>
                    </a:cubicBezTo>
                    <a:cubicBezTo>
                      <a:pt x="115" y="845"/>
                      <a:pt x="366" y="1004"/>
                      <a:pt x="435" y="1027"/>
                    </a:cubicBezTo>
                    <a:cubicBezTo>
                      <a:pt x="451" y="1044"/>
                      <a:pt x="477" y="1055"/>
                      <a:pt x="507" y="1055"/>
                    </a:cubicBezTo>
                    <a:cubicBezTo>
                      <a:pt x="558" y="1055"/>
                      <a:pt x="619" y="1023"/>
                      <a:pt x="663" y="936"/>
                    </a:cubicBezTo>
                    <a:cubicBezTo>
                      <a:pt x="708" y="822"/>
                      <a:pt x="731" y="685"/>
                      <a:pt x="731" y="548"/>
                    </a:cubicBezTo>
                    <a:cubicBezTo>
                      <a:pt x="708" y="434"/>
                      <a:pt x="617" y="114"/>
                      <a:pt x="571" y="69"/>
                    </a:cubicBezTo>
                    <a:cubicBezTo>
                      <a:pt x="549" y="46"/>
                      <a:pt x="503" y="0"/>
                      <a:pt x="503" y="0"/>
                    </a:cubicBezTo>
                    <a:close/>
                  </a:path>
                </a:pathLst>
              </a:custGeom>
              <a:solidFill>
                <a:srgbClr val="FDAC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2563;p46">
                <a:extLst>
                  <a:ext uri="{FF2B5EF4-FFF2-40B4-BE49-F238E27FC236}">
                    <a16:creationId xmlns:a16="http://schemas.microsoft.com/office/drawing/2014/main" id="{BAF421FE-7200-5DDB-76FD-0293DCD04889}"/>
                  </a:ext>
                </a:extLst>
              </p:cNvPr>
              <p:cNvSpPr/>
              <p:nvPr/>
            </p:nvSpPr>
            <p:spPr>
              <a:xfrm>
                <a:off x="770525" y="1162975"/>
                <a:ext cx="1427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853" extrusionOk="0">
                    <a:moveTo>
                      <a:pt x="118" y="0"/>
                    </a:moveTo>
                    <a:cubicBezTo>
                      <a:pt x="116" y="0"/>
                      <a:pt x="115" y="0"/>
                      <a:pt x="114" y="1"/>
                    </a:cubicBezTo>
                    <a:cubicBezTo>
                      <a:pt x="46" y="1"/>
                      <a:pt x="23" y="161"/>
                      <a:pt x="0" y="207"/>
                    </a:cubicBezTo>
                    <a:cubicBezTo>
                      <a:pt x="0" y="252"/>
                      <a:pt x="46" y="458"/>
                      <a:pt x="137" y="549"/>
                    </a:cubicBezTo>
                    <a:cubicBezTo>
                      <a:pt x="205" y="618"/>
                      <a:pt x="251" y="732"/>
                      <a:pt x="342" y="777"/>
                    </a:cubicBezTo>
                    <a:cubicBezTo>
                      <a:pt x="390" y="809"/>
                      <a:pt x="438" y="852"/>
                      <a:pt x="470" y="852"/>
                    </a:cubicBezTo>
                    <a:cubicBezTo>
                      <a:pt x="484" y="852"/>
                      <a:pt x="495" y="844"/>
                      <a:pt x="502" y="823"/>
                    </a:cubicBezTo>
                    <a:cubicBezTo>
                      <a:pt x="548" y="755"/>
                      <a:pt x="571" y="618"/>
                      <a:pt x="571" y="549"/>
                    </a:cubicBezTo>
                    <a:cubicBezTo>
                      <a:pt x="571" y="481"/>
                      <a:pt x="571" y="367"/>
                      <a:pt x="525" y="298"/>
                    </a:cubicBezTo>
                    <a:cubicBezTo>
                      <a:pt x="481" y="254"/>
                      <a:pt x="164" y="0"/>
                      <a:pt x="118" y="0"/>
                    </a:cubicBezTo>
                    <a:close/>
                  </a:path>
                </a:pathLst>
              </a:custGeom>
              <a:solidFill>
                <a:srgbClr val="FDAC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2564;p46">
                <a:extLst>
                  <a:ext uri="{FF2B5EF4-FFF2-40B4-BE49-F238E27FC236}">
                    <a16:creationId xmlns:a16="http://schemas.microsoft.com/office/drawing/2014/main" id="{F107841B-F76F-0339-F06A-7CF5849779F6}"/>
                  </a:ext>
                </a:extLst>
              </p:cNvPr>
              <p:cNvSpPr/>
              <p:nvPr/>
            </p:nvSpPr>
            <p:spPr>
              <a:xfrm>
                <a:off x="771075" y="1178825"/>
                <a:ext cx="1315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688" extrusionOk="0">
                    <a:moveTo>
                      <a:pt x="226" y="0"/>
                    </a:moveTo>
                    <a:cubicBezTo>
                      <a:pt x="217" y="0"/>
                      <a:pt x="211" y="2"/>
                      <a:pt x="206" y="6"/>
                    </a:cubicBezTo>
                    <a:cubicBezTo>
                      <a:pt x="138" y="52"/>
                      <a:pt x="69" y="166"/>
                      <a:pt x="46" y="212"/>
                    </a:cubicBezTo>
                    <a:cubicBezTo>
                      <a:pt x="24" y="258"/>
                      <a:pt x="1" y="326"/>
                      <a:pt x="24" y="395"/>
                    </a:cubicBezTo>
                    <a:cubicBezTo>
                      <a:pt x="69" y="486"/>
                      <a:pt x="183" y="600"/>
                      <a:pt x="252" y="623"/>
                    </a:cubicBezTo>
                    <a:cubicBezTo>
                      <a:pt x="284" y="655"/>
                      <a:pt x="328" y="687"/>
                      <a:pt x="367" y="687"/>
                    </a:cubicBezTo>
                    <a:cubicBezTo>
                      <a:pt x="383" y="687"/>
                      <a:pt x="398" y="682"/>
                      <a:pt x="412" y="668"/>
                    </a:cubicBezTo>
                    <a:cubicBezTo>
                      <a:pt x="435" y="623"/>
                      <a:pt x="526" y="395"/>
                      <a:pt x="503" y="280"/>
                    </a:cubicBezTo>
                    <a:cubicBezTo>
                      <a:pt x="480" y="166"/>
                      <a:pt x="389" y="75"/>
                      <a:pt x="366" y="52"/>
                    </a:cubicBezTo>
                    <a:cubicBezTo>
                      <a:pt x="329" y="34"/>
                      <a:pt x="262" y="0"/>
                      <a:pt x="226" y="0"/>
                    </a:cubicBezTo>
                    <a:close/>
                  </a:path>
                </a:pathLst>
              </a:custGeom>
              <a:solidFill>
                <a:srgbClr val="FDAC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2565;p46">
                <a:extLst>
                  <a:ext uri="{FF2B5EF4-FFF2-40B4-BE49-F238E27FC236}">
                    <a16:creationId xmlns:a16="http://schemas.microsoft.com/office/drawing/2014/main" id="{DD7F6076-E3EF-75EE-E9C9-9E667B440544}"/>
                  </a:ext>
                </a:extLst>
              </p:cNvPr>
              <p:cNvSpPr/>
              <p:nvPr/>
            </p:nvSpPr>
            <p:spPr>
              <a:xfrm>
                <a:off x="775250" y="1151925"/>
                <a:ext cx="897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93" extrusionOk="0">
                    <a:moveTo>
                      <a:pt x="20" y="0"/>
                    </a:moveTo>
                    <a:cubicBezTo>
                      <a:pt x="7" y="0"/>
                      <a:pt x="0" y="16"/>
                      <a:pt x="16" y="33"/>
                    </a:cubicBezTo>
                    <a:cubicBezTo>
                      <a:pt x="62" y="78"/>
                      <a:pt x="108" y="124"/>
                      <a:pt x="153" y="147"/>
                    </a:cubicBezTo>
                    <a:cubicBezTo>
                      <a:pt x="199" y="169"/>
                      <a:pt x="222" y="169"/>
                      <a:pt x="245" y="169"/>
                    </a:cubicBezTo>
                    <a:cubicBezTo>
                      <a:pt x="290" y="192"/>
                      <a:pt x="313" y="192"/>
                      <a:pt x="359" y="192"/>
                    </a:cubicBezTo>
                    <a:cubicBezTo>
                      <a:pt x="359" y="192"/>
                      <a:pt x="359" y="169"/>
                      <a:pt x="359" y="169"/>
                    </a:cubicBezTo>
                    <a:cubicBezTo>
                      <a:pt x="336" y="147"/>
                      <a:pt x="290" y="147"/>
                      <a:pt x="268" y="147"/>
                    </a:cubicBezTo>
                    <a:cubicBezTo>
                      <a:pt x="245" y="124"/>
                      <a:pt x="222" y="124"/>
                      <a:pt x="176" y="101"/>
                    </a:cubicBezTo>
                    <a:cubicBezTo>
                      <a:pt x="131" y="78"/>
                      <a:pt x="85" y="33"/>
                      <a:pt x="39" y="10"/>
                    </a:cubicBezTo>
                    <a:cubicBezTo>
                      <a:pt x="33" y="3"/>
                      <a:pt x="26" y="0"/>
                      <a:pt x="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2566;p46">
                <a:extLst>
                  <a:ext uri="{FF2B5EF4-FFF2-40B4-BE49-F238E27FC236}">
                    <a16:creationId xmlns:a16="http://schemas.microsoft.com/office/drawing/2014/main" id="{27F1A724-8802-1A63-E766-A1CAD4F754AD}"/>
                  </a:ext>
                </a:extLst>
              </p:cNvPr>
              <p:cNvSpPr/>
              <p:nvPr/>
            </p:nvSpPr>
            <p:spPr>
              <a:xfrm>
                <a:off x="774500" y="1164700"/>
                <a:ext cx="802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63" extrusionOk="0">
                    <a:moveTo>
                      <a:pt x="46" y="1"/>
                    </a:moveTo>
                    <a:cubicBezTo>
                      <a:pt x="24" y="1"/>
                      <a:pt x="1" y="24"/>
                      <a:pt x="24" y="24"/>
                    </a:cubicBezTo>
                    <a:cubicBezTo>
                      <a:pt x="69" y="69"/>
                      <a:pt x="115" y="115"/>
                      <a:pt x="161" y="161"/>
                    </a:cubicBezTo>
                    <a:cubicBezTo>
                      <a:pt x="183" y="183"/>
                      <a:pt x="206" y="183"/>
                      <a:pt x="229" y="206"/>
                    </a:cubicBezTo>
                    <a:cubicBezTo>
                      <a:pt x="229" y="229"/>
                      <a:pt x="252" y="229"/>
                      <a:pt x="252" y="252"/>
                    </a:cubicBezTo>
                    <a:lnTo>
                      <a:pt x="298" y="252"/>
                    </a:lnTo>
                    <a:cubicBezTo>
                      <a:pt x="305" y="260"/>
                      <a:pt x="310" y="262"/>
                      <a:pt x="314" y="262"/>
                    </a:cubicBezTo>
                    <a:cubicBezTo>
                      <a:pt x="320" y="262"/>
                      <a:pt x="320" y="252"/>
                      <a:pt x="320" y="252"/>
                    </a:cubicBezTo>
                    <a:cubicBezTo>
                      <a:pt x="320" y="229"/>
                      <a:pt x="298" y="229"/>
                      <a:pt x="298" y="206"/>
                    </a:cubicBezTo>
                    <a:cubicBezTo>
                      <a:pt x="275" y="206"/>
                      <a:pt x="275" y="183"/>
                      <a:pt x="252" y="183"/>
                    </a:cubicBezTo>
                    <a:cubicBezTo>
                      <a:pt x="229" y="161"/>
                      <a:pt x="206" y="138"/>
                      <a:pt x="183" y="115"/>
                    </a:cubicBezTo>
                    <a:cubicBezTo>
                      <a:pt x="138" y="92"/>
                      <a:pt x="92" y="47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2567;p46">
                <a:extLst>
                  <a:ext uri="{FF2B5EF4-FFF2-40B4-BE49-F238E27FC236}">
                    <a16:creationId xmlns:a16="http://schemas.microsoft.com/office/drawing/2014/main" id="{3DC20904-C698-D26D-4B07-BD1ACAC1AB71}"/>
                  </a:ext>
                </a:extLst>
              </p:cNvPr>
              <p:cNvSpPr/>
              <p:nvPr/>
            </p:nvSpPr>
            <p:spPr>
              <a:xfrm>
                <a:off x="777925" y="1180250"/>
                <a:ext cx="3450" cy="2175"/>
              </a:xfrm>
              <a:custGeom>
                <a:avLst/>
                <a:gdLst/>
                <a:ahLst/>
                <a:cxnLst/>
                <a:rect l="l" t="t" r="r" b="b"/>
                <a:pathLst>
                  <a:path w="138" h="87" extrusionOk="0">
                    <a:moveTo>
                      <a:pt x="12" y="1"/>
                    </a:moveTo>
                    <a:cubicBezTo>
                      <a:pt x="6" y="1"/>
                      <a:pt x="1" y="7"/>
                      <a:pt x="1" y="18"/>
                    </a:cubicBezTo>
                    <a:cubicBezTo>
                      <a:pt x="1" y="18"/>
                      <a:pt x="1" y="18"/>
                      <a:pt x="1" y="41"/>
                    </a:cubicBezTo>
                    <a:cubicBezTo>
                      <a:pt x="24" y="41"/>
                      <a:pt x="24" y="64"/>
                      <a:pt x="46" y="64"/>
                    </a:cubicBezTo>
                    <a:cubicBezTo>
                      <a:pt x="69" y="86"/>
                      <a:pt x="69" y="86"/>
                      <a:pt x="69" y="86"/>
                    </a:cubicBezTo>
                    <a:lnTo>
                      <a:pt x="115" y="86"/>
                    </a:lnTo>
                    <a:cubicBezTo>
                      <a:pt x="138" y="86"/>
                      <a:pt x="115" y="86"/>
                      <a:pt x="115" y="64"/>
                    </a:cubicBezTo>
                    <a:lnTo>
                      <a:pt x="92" y="64"/>
                    </a:lnTo>
                    <a:cubicBezTo>
                      <a:pt x="92" y="41"/>
                      <a:pt x="69" y="41"/>
                      <a:pt x="69" y="41"/>
                    </a:cubicBezTo>
                    <a:cubicBezTo>
                      <a:pt x="46" y="41"/>
                      <a:pt x="46" y="18"/>
                      <a:pt x="46" y="18"/>
                    </a:cubicBezTo>
                    <a:lnTo>
                      <a:pt x="24" y="18"/>
                    </a:lnTo>
                    <a:cubicBezTo>
                      <a:pt x="24" y="7"/>
                      <a:pt x="18" y="1"/>
                      <a:pt x="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2568;p46">
                <a:extLst>
                  <a:ext uri="{FF2B5EF4-FFF2-40B4-BE49-F238E27FC236}">
                    <a16:creationId xmlns:a16="http://schemas.microsoft.com/office/drawing/2014/main" id="{A29523CA-71CD-CD18-7FB8-1BBE83C7521F}"/>
                  </a:ext>
                </a:extLst>
              </p:cNvPr>
              <p:cNvSpPr/>
              <p:nvPr/>
            </p:nvSpPr>
            <p:spPr>
              <a:xfrm>
                <a:off x="759100" y="1174400"/>
                <a:ext cx="4600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25" extrusionOk="0">
                    <a:moveTo>
                      <a:pt x="23" y="1"/>
                    </a:moveTo>
                    <a:cubicBezTo>
                      <a:pt x="1" y="24"/>
                      <a:pt x="23" y="24"/>
                      <a:pt x="23" y="24"/>
                    </a:cubicBezTo>
                    <a:cubicBezTo>
                      <a:pt x="46" y="47"/>
                      <a:pt x="69" y="69"/>
                      <a:pt x="92" y="69"/>
                    </a:cubicBezTo>
                    <a:cubicBezTo>
                      <a:pt x="92" y="92"/>
                      <a:pt x="115" y="92"/>
                      <a:pt x="115" y="92"/>
                    </a:cubicBezTo>
                    <a:cubicBezTo>
                      <a:pt x="131" y="108"/>
                      <a:pt x="135" y="124"/>
                      <a:pt x="145" y="124"/>
                    </a:cubicBezTo>
                    <a:cubicBezTo>
                      <a:pt x="149" y="124"/>
                      <a:pt x="154" y="122"/>
                      <a:pt x="160" y="115"/>
                    </a:cubicBezTo>
                    <a:cubicBezTo>
                      <a:pt x="183" y="115"/>
                      <a:pt x="183" y="115"/>
                      <a:pt x="183" y="92"/>
                    </a:cubicBezTo>
                    <a:cubicBezTo>
                      <a:pt x="183" y="69"/>
                      <a:pt x="160" y="69"/>
                      <a:pt x="160" y="69"/>
                    </a:cubicBezTo>
                    <a:lnTo>
                      <a:pt x="137" y="69"/>
                    </a:lnTo>
                    <a:cubicBezTo>
                      <a:pt x="137" y="47"/>
                      <a:pt x="115" y="47"/>
                      <a:pt x="115" y="47"/>
                    </a:cubicBezTo>
                    <a:lnTo>
                      <a:pt x="4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2569;p46">
                <a:extLst>
                  <a:ext uri="{FF2B5EF4-FFF2-40B4-BE49-F238E27FC236}">
                    <a16:creationId xmlns:a16="http://schemas.microsoft.com/office/drawing/2014/main" id="{DFB84A6D-C6A4-BDBC-ACEF-C8961E8874C6}"/>
                  </a:ext>
                </a:extLst>
              </p:cNvPr>
              <p:cNvSpPr/>
              <p:nvPr/>
            </p:nvSpPr>
            <p:spPr>
              <a:xfrm>
                <a:off x="722575" y="1448300"/>
                <a:ext cx="55375" cy="108825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4353" extrusionOk="0">
                    <a:moveTo>
                      <a:pt x="629" y="0"/>
                    </a:moveTo>
                    <a:cubicBezTo>
                      <a:pt x="434" y="0"/>
                      <a:pt x="240" y="8"/>
                      <a:pt x="46" y="24"/>
                    </a:cubicBezTo>
                    <a:cubicBezTo>
                      <a:pt x="24" y="24"/>
                      <a:pt x="1" y="24"/>
                      <a:pt x="1" y="47"/>
                    </a:cubicBezTo>
                    <a:cubicBezTo>
                      <a:pt x="92" y="1211"/>
                      <a:pt x="480" y="4064"/>
                      <a:pt x="571" y="4315"/>
                    </a:cubicBezTo>
                    <a:cubicBezTo>
                      <a:pt x="571" y="4342"/>
                      <a:pt x="579" y="4353"/>
                      <a:pt x="590" y="4353"/>
                    </a:cubicBezTo>
                    <a:cubicBezTo>
                      <a:pt x="598" y="4353"/>
                      <a:pt x="608" y="4347"/>
                      <a:pt x="617" y="4338"/>
                    </a:cubicBezTo>
                    <a:cubicBezTo>
                      <a:pt x="777" y="4269"/>
                      <a:pt x="868" y="4132"/>
                      <a:pt x="937" y="3973"/>
                    </a:cubicBezTo>
                    <a:cubicBezTo>
                      <a:pt x="1005" y="3790"/>
                      <a:pt x="1096" y="3585"/>
                      <a:pt x="1165" y="3379"/>
                    </a:cubicBezTo>
                    <a:cubicBezTo>
                      <a:pt x="1347" y="2945"/>
                      <a:pt x="1530" y="2512"/>
                      <a:pt x="1690" y="2078"/>
                    </a:cubicBezTo>
                    <a:cubicBezTo>
                      <a:pt x="1850" y="1622"/>
                      <a:pt x="1986" y="1165"/>
                      <a:pt x="2101" y="709"/>
                    </a:cubicBezTo>
                    <a:cubicBezTo>
                      <a:pt x="2123" y="572"/>
                      <a:pt x="2215" y="343"/>
                      <a:pt x="2123" y="206"/>
                    </a:cubicBezTo>
                    <a:cubicBezTo>
                      <a:pt x="2032" y="92"/>
                      <a:pt x="1827" y="92"/>
                      <a:pt x="1690" y="69"/>
                    </a:cubicBezTo>
                    <a:cubicBezTo>
                      <a:pt x="1336" y="25"/>
                      <a:pt x="982" y="0"/>
                      <a:pt x="629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2570;p46">
                <a:extLst>
                  <a:ext uri="{FF2B5EF4-FFF2-40B4-BE49-F238E27FC236}">
                    <a16:creationId xmlns:a16="http://schemas.microsoft.com/office/drawing/2014/main" id="{E5ADB247-4539-68EB-B972-82271B203F59}"/>
                  </a:ext>
                </a:extLst>
              </p:cNvPr>
              <p:cNvSpPr/>
              <p:nvPr/>
            </p:nvSpPr>
            <p:spPr>
              <a:xfrm>
                <a:off x="783075" y="807400"/>
                <a:ext cx="5080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1193" extrusionOk="0">
                    <a:moveTo>
                      <a:pt x="151" y="245"/>
                    </a:moveTo>
                    <a:cubicBezTo>
                      <a:pt x="193" y="245"/>
                      <a:pt x="259" y="255"/>
                      <a:pt x="274" y="255"/>
                    </a:cubicBezTo>
                    <a:cubicBezTo>
                      <a:pt x="365" y="278"/>
                      <a:pt x="457" y="278"/>
                      <a:pt x="548" y="278"/>
                    </a:cubicBezTo>
                    <a:cubicBezTo>
                      <a:pt x="708" y="301"/>
                      <a:pt x="868" y="324"/>
                      <a:pt x="1004" y="324"/>
                    </a:cubicBezTo>
                    <a:cubicBezTo>
                      <a:pt x="1164" y="347"/>
                      <a:pt x="1324" y="347"/>
                      <a:pt x="1461" y="369"/>
                    </a:cubicBezTo>
                    <a:cubicBezTo>
                      <a:pt x="1552" y="369"/>
                      <a:pt x="1621" y="369"/>
                      <a:pt x="1712" y="392"/>
                    </a:cubicBezTo>
                    <a:lnTo>
                      <a:pt x="1826" y="392"/>
                    </a:lnTo>
                    <a:cubicBezTo>
                      <a:pt x="1872" y="392"/>
                      <a:pt x="1895" y="415"/>
                      <a:pt x="1872" y="461"/>
                    </a:cubicBezTo>
                    <a:cubicBezTo>
                      <a:pt x="1781" y="712"/>
                      <a:pt x="1598" y="894"/>
                      <a:pt x="1370" y="1009"/>
                    </a:cubicBezTo>
                    <a:cubicBezTo>
                      <a:pt x="1225" y="1081"/>
                      <a:pt x="1080" y="1109"/>
                      <a:pt x="936" y="1109"/>
                    </a:cubicBezTo>
                    <a:cubicBezTo>
                      <a:pt x="806" y="1109"/>
                      <a:pt x="677" y="1087"/>
                      <a:pt x="548" y="1054"/>
                    </a:cubicBezTo>
                    <a:cubicBezTo>
                      <a:pt x="479" y="1009"/>
                      <a:pt x="411" y="940"/>
                      <a:pt x="343" y="872"/>
                    </a:cubicBezTo>
                    <a:cubicBezTo>
                      <a:pt x="343" y="849"/>
                      <a:pt x="343" y="849"/>
                      <a:pt x="343" y="849"/>
                    </a:cubicBezTo>
                    <a:cubicBezTo>
                      <a:pt x="297" y="780"/>
                      <a:pt x="251" y="735"/>
                      <a:pt x="228" y="666"/>
                    </a:cubicBezTo>
                    <a:cubicBezTo>
                      <a:pt x="206" y="598"/>
                      <a:pt x="183" y="529"/>
                      <a:pt x="160" y="484"/>
                    </a:cubicBezTo>
                    <a:cubicBezTo>
                      <a:pt x="137" y="438"/>
                      <a:pt x="137" y="415"/>
                      <a:pt x="137" y="369"/>
                    </a:cubicBezTo>
                    <a:cubicBezTo>
                      <a:pt x="114" y="347"/>
                      <a:pt x="91" y="278"/>
                      <a:pt x="114" y="255"/>
                    </a:cubicBezTo>
                    <a:cubicBezTo>
                      <a:pt x="114" y="248"/>
                      <a:pt x="130" y="245"/>
                      <a:pt x="151" y="245"/>
                    </a:cubicBezTo>
                    <a:close/>
                    <a:moveTo>
                      <a:pt x="148" y="1"/>
                    </a:moveTo>
                    <a:cubicBezTo>
                      <a:pt x="109" y="1"/>
                      <a:pt x="73" y="9"/>
                      <a:pt x="46" y="50"/>
                    </a:cubicBezTo>
                    <a:cubicBezTo>
                      <a:pt x="0" y="96"/>
                      <a:pt x="0" y="187"/>
                      <a:pt x="0" y="255"/>
                    </a:cubicBezTo>
                    <a:cubicBezTo>
                      <a:pt x="23" y="529"/>
                      <a:pt x="160" y="803"/>
                      <a:pt x="365" y="1009"/>
                    </a:cubicBezTo>
                    <a:cubicBezTo>
                      <a:pt x="365" y="1009"/>
                      <a:pt x="411" y="1054"/>
                      <a:pt x="411" y="1054"/>
                    </a:cubicBezTo>
                    <a:cubicBezTo>
                      <a:pt x="457" y="1100"/>
                      <a:pt x="525" y="1123"/>
                      <a:pt x="571" y="1146"/>
                    </a:cubicBezTo>
                    <a:cubicBezTo>
                      <a:pt x="594" y="1168"/>
                      <a:pt x="616" y="1168"/>
                      <a:pt x="639" y="1168"/>
                    </a:cubicBezTo>
                    <a:cubicBezTo>
                      <a:pt x="720" y="1185"/>
                      <a:pt x="804" y="1192"/>
                      <a:pt x="886" y="1192"/>
                    </a:cubicBezTo>
                    <a:cubicBezTo>
                      <a:pt x="1037" y="1192"/>
                      <a:pt x="1183" y="1167"/>
                      <a:pt x="1301" y="1123"/>
                    </a:cubicBezTo>
                    <a:cubicBezTo>
                      <a:pt x="1666" y="986"/>
                      <a:pt x="1963" y="689"/>
                      <a:pt x="2009" y="301"/>
                    </a:cubicBezTo>
                    <a:cubicBezTo>
                      <a:pt x="2032" y="118"/>
                      <a:pt x="1872" y="118"/>
                      <a:pt x="1712" y="96"/>
                    </a:cubicBezTo>
                    <a:cubicBezTo>
                      <a:pt x="1484" y="96"/>
                      <a:pt x="1233" y="73"/>
                      <a:pt x="982" y="50"/>
                    </a:cubicBezTo>
                    <a:cubicBezTo>
                      <a:pt x="731" y="27"/>
                      <a:pt x="479" y="4"/>
                      <a:pt x="228" y="4"/>
                    </a:cubicBezTo>
                    <a:cubicBezTo>
                      <a:pt x="201" y="4"/>
                      <a:pt x="174" y="1"/>
                      <a:pt x="1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571;p46">
                <a:extLst>
                  <a:ext uri="{FF2B5EF4-FFF2-40B4-BE49-F238E27FC236}">
                    <a16:creationId xmlns:a16="http://schemas.microsoft.com/office/drawing/2014/main" id="{5135E391-60D9-4EBD-D3C9-F993CE0CD8E0}"/>
                  </a:ext>
                </a:extLst>
              </p:cNvPr>
              <p:cNvSpPr/>
              <p:nvPr/>
            </p:nvSpPr>
            <p:spPr>
              <a:xfrm>
                <a:off x="921150" y="659175"/>
                <a:ext cx="5140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342" extrusionOk="0">
                    <a:moveTo>
                      <a:pt x="1165" y="0"/>
                    </a:moveTo>
                    <a:cubicBezTo>
                      <a:pt x="1032" y="0"/>
                      <a:pt x="901" y="8"/>
                      <a:pt x="777" y="22"/>
                    </a:cubicBezTo>
                    <a:cubicBezTo>
                      <a:pt x="594" y="44"/>
                      <a:pt x="412" y="90"/>
                      <a:pt x="229" y="181"/>
                    </a:cubicBezTo>
                    <a:cubicBezTo>
                      <a:pt x="161" y="204"/>
                      <a:pt x="24" y="227"/>
                      <a:pt x="1" y="318"/>
                    </a:cubicBezTo>
                    <a:cubicBezTo>
                      <a:pt x="1" y="318"/>
                      <a:pt x="24" y="341"/>
                      <a:pt x="24" y="341"/>
                    </a:cubicBezTo>
                    <a:cubicBezTo>
                      <a:pt x="47" y="341"/>
                      <a:pt x="47" y="318"/>
                      <a:pt x="47" y="318"/>
                    </a:cubicBezTo>
                    <a:cubicBezTo>
                      <a:pt x="24" y="295"/>
                      <a:pt x="480" y="136"/>
                      <a:pt x="549" y="136"/>
                    </a:cubicBezTo>
                    <a:cubicBezTo>
                      <a:pt x="708" y="90"/>
                      <a:pt x="891" y="67"/>
                      <a:pt x="1051" y="67"/>
                    </a:cubicBezTo>
                    <a:cubicBezTo>
                      <a:pt x="1393" y="67"/>
                      <a:pt x="1713" y="136"/>
                      <a:pt x="2055" y="158"/>
                    </a:cubicBezTo>
                    <a:cubicBezTo>
                      <a:pt x="2055" y="158"/>
                      <a:pt x="2055" y="136"/>
                      <a:pt x="2055" y="136"/>
                    </a:cubicBezTo>
                    <a:cubicBezTo>
                      <a:pt x="1785" y="40"/>
                      <a:pt x="1470" y="0"/>
                      <a:pt x="11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" name="Google Shape;2572;p46">
              <a:extLst>
                <a:ext uri="{FF2B5EF4-FFF2-40B4-BE49-F238E27FC236}">
                  <a16:creationId xmlns:a16="http://schemas.microsoft.com/office/drawing/2014/main" id="{CCC1C2CA-7AFC-3DA8-18A3-9B9B99C88AC1}"/>
                </a:ext>
              </a:extLst>
            </p:cNvPr>
            <p:cNvGrpSpPr/>
            <p:nvPr/>
          </p:nvGrpSpPr>
          <p:grpSpPr>
            <a:xfrm>
              <a:off x="2075281" y="3026395"/>
              <a:ext cx="1922861" cy="1863247"/>
              <a:chOff x="2075281" y="3026395"/>
              <a:chExt cx="1922861" cy="1863247"/>
            </a:xfrm>
          </p:grpSpPr>
          <p:grpSp>
            <p:nvGrpSpPr>
              <p:cNvPr id="21" name="Google Shape;2573;p46">
                <a:extLst>
                  <a:ext uri="{FF2B5EF4-FFF2-40B4-BE49-F238E27FC236}">
                    <a16:creationId xmlns:a16="http://schemas.microsoft.com/office/drawing/2014/main" id="{7E7BD6E5-9114-6729-4F69-554909574A2D}"/>
                  </a:ext>
                </a:extLst>
              </p:cNvPr>
              <p:cNvGrpSpPr/>
              <p:nvPr/>
            </p:nvGrpSpPr>
            <p:grpSpPr>
              <a:xfrm>
                <a:off x="2075281" y="3026395"/>
                <a:ext cx="1922861" cy="1863247"/>
                <a:chOff x="1115750" y="1030600"/>
                <a:chExt cx="606600" cy="587775"/>
              </a:xfrm>
            </p:grpSpPr>
            <p:sp>
              <p:nvSpPr>
                <p:cNvPr id="27" name="Google Shape;2574;p46">
                  <a:extLst>
                    <a:ext uri="{FF2B5EF4-FFF2-40B4-BE49-F238E27FC236}">
                      <a16:creationId xmlns:a16="http://schemas.microsoft.com/office/drawing/2014/main" id="{A703A5E3-C31C-3924-E33F-777F01EA2421}"/>
                    </a:ext>
                  </a:extLst>
                </p:cNvPr>
                <p:cNvSpPr/>
                <p:nvPr/>
              </p:nvSpPr>
              <p:spPr>
                <a:xfrm>
                  <a:off x="1400500" y="1356400"/>
                  <a:ext cx="204875" cy="12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5" h="4847" extrusionOk="0">
                      <a:moveTo>
                        <a:pt x="1860" y="1"/>
                      </a:moveTo>
                      <a:cubicBezTo>
                        <a:pt x="1846" y="1"/>
                        <a:pt x="1835" y="1"/>
                        <a:pt x="1826" y="2"/>
                      </a:cubicBezTo>
                      <a:cubicBezTo>
                        <a:pt x="1621" y="25"/>
                        <a:pt x="594" y="1326"/>
                        <a:pt x="411" y="1828"/>
                      </a:cubicBezTo>
                      <a:cubicBezTo>
                        <a:pt x="228" y="2308"/>
                        <a:pt x="0" y="3609"/>
                        <a:pt x="525" y="3951"/>
                      </a:cubicBezTo>
                      <a:cubicBezTo>
                        <a:pt x="1073" y="4293"/>
                        <a:pt x="3698" y="4704"/>
                        <a:pt x="3926" y="4795"/>
                      </a:cubicBezTo>
                      <a:cubicBezTo>
                        <a:pt x="4022" y="4831"/>
                        <a:pt x="4163" y="4846"/>
                        <a:pt x="4330" y="4846"/>
                      </a:cubicBezTo>
                      <a:cubicBezTo>
                        <a:pt x="4916" y="4846"/>
                        <a:pt x="5818" y="4659"/>
                        <a:pt x="6209" y="4499"/>
                      </a:cubicBezTo>
                      <a:cubicBezTo>
                        <a:pt x="6711" y="4293"/>
                        <a:pt x="7236" y="3723"/>
                        <a:pt x="7715" y="2969"/>
                      </a:cubicBezTo>
                      <a:cubicBezTo>
                        <a:pt x="8194" y="2216"/>
                        <a:pt x="7396" y="1760"/>
                        <a:pt x="7008" y="1463"/>
                      </a:cubicBezTo>
                      <a:cubicBezTo>
                        <a:pt x="6619" y="1166"/>
                        <a:pt x="5273" y="755"/>
                        <a:pt x="4497" y="504"/>
                      </a:cubicBezTo>
                      <a:cubicBezTo>
                        <a:pt x="3751" y="263"/>
                        <a:pt x="2184" y="1"/>
                        <a:pt x="1860" y="1"/>
                      </a:cubicBezTo>
                      <a:close/>
                    </a:path>
                  </a:pathLst>
                </a:custGeom>
                <a:solidFill>
                  <a:srgbClr val="3399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2575;p46">
                  <a:extLst>
                    <a:ext uri="{FF2B5EF4-FFF2-40B4-BE49-F238E27FC236}">
                      <a16:creationId xmlns:a16="http://schemas.microsoft.com/office/drawing/2014/main" id="{19A546F7-7EE2-A07B-D4FE-256BA24BD584}"/>
                    </a:ext>
                  </a:extLst>
                </p:cNvPr>
                <p:cNvSpPr/>
                <p:nvPr/>
              </p:nvSpPr>
              <p:spPr>
                <a:xfrm>
                  <a:off x="1454700" y="1443925"/>
                  <a:ext cx="81025" cy="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1" h="227" extrusionOk="0">
                      <a:moveTo>
                        <a:pt x="405" y="1"/>
                      </a:moveTo>
                      <a:cubicBezTo>
                        <a:pt x="277" y="1"/>
                        <a:pt x="150" y="5"/>
                        <a:pt x="23" y="16"/>
                      </a:cubicBezTo>
                      <a:cubicBezTo>
                        <a:pt x="1" y="16"/>
                        <a:pt x="1" y="39"/>
                        <a:pt x="23" y="39"/>
                      </a:cubicBezTo>
                      <a:cubicBezTo>
                        <a:pt x="526" y="130"/>
                        <a:pt x="1073" y="108"/>
                        <a:pt x="1598" y="130"/>
                      </a:cubicBezTo>
                      <a:cubicBezTo>
                        <a:pt x="2123" y="176"/>
                        <a:pt x="2671" y="199"/>
                        <a:pt x="3196" y="222"/>
                      </a:cubicBezTo>
                      <a:cubicBezTo>
                        <a:pt x="3203" y="225"/>
                        <a:pt x="3208" y="226"/>
                        <a:pt x="3213" y="226"/>
                      </a:cubicBezTo>
                      <a:cubicBezTo>
                        <a:pt x="3241" y="226"/>
                        <a:pt x="3235" y="176"/>
                        <a:pt x="3196" y="176"/>
                      </a:cubicBezTo>
                      <a:cubicBezTo>
                        <a:pt x="2671" y="108"/>
                        <a:pt x="2146" y="85"/>
                        <a:pt x="1621" y="62"/>
                      </a:cubicBezTo>
                      <a:cubicBezTo>
                        <a:pt x="1222" y="45"/>
                        <a:pt x="811" y="1"/>
                        <a:pt x="40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2576;p46">
                  <a:extLst>
                    <a:ext uri="{FF2B5EF4-FFF2-40B4-BE49-F238E27FC236}">
                      <a16:creationId xmlns:a16="http://schemas.microsoft.com/office/drawing/2014/main" id="{CDB7D781-E0F3-3B6B-F108-906AD7F7811F}"/>
                    </a:ext>
                  </a:extLst>
                </p:cNvPr>
                <p:cNvSpPr/>
                <p:nvPr/>
              </p:nvSpPr>
              <p:spPr>
                <a:xfrm>
                  <a:off x="1556850" y="1417075"/>
                  <a:ext cx="5725" cy="1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589" extrusionOk="0">
                      <a:moveTo>
                        <a:pt x="23" y="0"/>
                      </a:moveTo>
                      <a:cubicBezTo>
                        <a:pt x="12" y="0"/>
                        <a:pt x="0" y="6"/>
                        <a:pt x="0" y="17"/>
                      </a:cubicBezTo>
                      <a:cubicBezTo>
                        <a:pt x="0" y="109"/>
                        <a:pt x="23" y="223"/>
                        <a:pt x="69" y="314"/>
                      </a:cubicBezTo>
                      <a:cubicBezTo>
                        <a:pt x="69" y="360"/>
                        <a:pt x="92" y="405"/>
                        <a:pt x="114" y="451"/>
                      </a:cubicBezTo>
                      <a:cubicBezTo>
                        <a:pt x="114" y="474"/>
                        <a:pt x="137" y="497"/>
                        <a:pt x="137" y="520"/>
                      </a:cubicBezTo>
                      <a:cubicBezTo>
                        <a:pt x="160" y="542"/>
                        <a:pt x="160" y="565"/>
                        <a:pt x="183" y="588"/>
                      </a:cubicBezTo>
                      <a:cubicBezTo>
                        <a:pt x="183" y="588"/>
                        <a:pt x="206" y="588"/>
                        <a:pt x="206" y="565"/>
                      </a:cubicBezTo>
                      <a:cubicBezTo>
                        <a:pt x="229" y="542"/>
                        <a:pt x="206" y="542"/>
                        <a:pt x="206" y="520"/>
                      </a:cubicBezTo>
                      <a:cubicBezTo>
                        <a:pt x="183" y="497"/>
                        <a:pt x="183" y="474"/>
                        <a:pt x="160" y="451"/>
                      </a:cubicBezTo>
                      <a:cubicBezTo>
                        <a:pt x="160" y="405"/>
                        <a:pt x="137" y="360"/>
                        <a:pt x="114" y="291"/>
                      </a:cubicBezTo>
                      <a:cubicBezTo>
                        <a:pt x="92" y="200"/>
                        <a:pt x="69" y="109"/>
                        <a:pt x="46" y="17"/>
                      </a:cubicBezTo>
                      <a:cubicBezTo>
                        <a:pt x="46" y="6"/>
                        <a:pt x="35" y="0"/>
                        <a:pt x="2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2577;p46">
                  <a:extLst>
                    <a:ext uri="{FF2B5EF4-FFF2-40B4-BE49-F238E27FC236}">
                      <a16:creationId xmlns:a16="http://schemas.microsoft.com/office/drawing/2014/main" id="{5DB925DF-9C4C-0452-FE5B-8C577966293D}"/>
                    </a:ext>
                  </a:extLst>
                </p:cNvPr>
                <p:cNvSpPr/>
                <p:nvPr/>
              </p:nvSpPr>
              <p:spPr>
                <a:xfrm>
                  <a:off x="1423875" y="1498000"/>
                  <a:ext cx="70800" cy="4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2" h="1762" extrusionOk="0">
                      <a:moveTo>
                        <a:pt x="2018" y="0"/>
                      </a:moveTo>
                      <a:cubicBezTo>
                        <a:pt x="1976" y="0"/>
                        <a:pt x="1941" y="6"/>
                        <a:pt x="1918" y="22"/>
                      </a:cubicBezTo>
                      <a:cubicBezTo>
                        <a:pt x="1690" y="159"/>
                        <a:pt x="914" y="410"/>
                        <a:pt x="549" y="592"/>
                      </a:cubicBezTo>
                      <a:cubicBezTo>
                        <a:pt x="184" y="775"/>
                        <a:pt x="92" y="935"/>
                        <a:pt x="47" y="1094"/>
                      </a:cubicBezTo>
                      <a:cubicBezTo>
                        <a:pt x="24" y="1277"/>
                        <a:pt x="1" y="1323"/>
                        <a:pt x="24" y="1437"/>
                      </a:cubicBezTo>
                      <a:cubicBezTo>
                        <a:pt x="24" y="1528"/>
                        <a:pt x="69" y="1597"/>
                        <a:pt x="69" y="1597"/>
                      </a:cubicBezTo>
                      <a:lnTo>
                        <a:pt x="138" y="1688"/>
                      </a:lnTo>
                      <a:cubicBezTo>
                        <a:pt x="138" y="1688"/>
                        <a:pt x="343" y="1734"/>
                        <a:pt x="503" y="1756"/>
                      </a:cubicBezTo>
                      <a:cubicBezTo>
                        <a:pt x="526" y="1760"/>
                        <a:pt x="555" y="1761"/>
                        <a:pt x="588" y="1761"/>
                      </a:cubicBezTo>
                      <a:cubicBezTo>
                        <a:pt x="787" y="1761"/>
                        <a:pt x="1142" y="1711"/>
                        <a:pt x="1279" y="1711"/>
                      </a:cubicBezTo>
                      <a:cubicBezTo>
                        <a:pt x="1389" y="1711"/>
                        <a:pt x="1663" y="1735"/>
                        <a:pt x="1914" y="1735"/>
                      </a:cubicBezTo>
                      <a:cubicBezTo>
                        <a:pt x="2081" y="1735"/>
                        <a:pt x="2238" y="1724"/>
                        <a:pt x="2329" y="1688"/>
                      </a:cubicBezTo>
                      <a:cubicBezTo>
                        <a:pt x="2557" y="1597"/>
                        <a:pt x="2831" y="1414"/>
                        <a:pt x="2831" y="1026"/>
                      </a:cubicBezTo>
                      <a:cubicBezTo>
                        <a:pt x="2831" y="638"/>
                        <a:pt x="2626" y="159"/>
                        <a:pt x="2626" y="159"/>
                      </a:cubicBezTo>
                      <a:cubicBezTo>
                        <a:pt x="2626" y="159"/>
                        <a:pt x="2230" y="0"/>
                        <a:pt x="20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2578;p46">
                  <a:extLst>
                    <a:ext uri="{FF2B5EF4-FFF2-40B4-BE49-F238E27FC236}">
                      <a16:creationId xmlns:a16="http://schemas.microsoft.com/office/drawing/2014/main" id="{50D345F4-5B6C-F60D-D645-41E122F2B4E6}"/>
                    </a:ext>
                  </a:extLst>
                </p:cNvPr>
                <p:cNvSpPr/>
                <p:nvPr/>
              </p:nvSpPr>
              <p:spPr>
                <a:xfrm>
                  <a:off x="1430175" y="1530475"/>
                  <a:ext cx="39950" cy="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8" h="285" extrusionOk="0">
                      <a:moveTo>
                        <a:pt x="1575" y="1"/>
                      </a:moveTo>
                      <a:cubicBezTo>
                        <a:pt x="1438" y="24"/>
                        <a:pt x="1324" y="92"/>
                        <a:pt x="1210" y="115"/>
                      </a:cubicBezTo>
                      <a:cubicBezTo>
                        <a:pt x="1073" y="138"/>
                        <a:pt x="936" y="161"/>
                        <a:pt x="799" y="183"/>
                      </a:cubicBezTo>
                      <a:cubicBezTo>
                        <a:pt x="685" y="206"/>
                        <a:pt x="548" y="206"/>
                        <a:pt x="411" y="229"/>
                      </a:cubicBezTo>
                      <a:cubicBezTo>
                        <a:pt x="297" y="229"/>
                        <a:pt x="160" y="206"/>
                        <a:pt x="23" y="206"/>
                      </a:cubicBezTo>
                      <a:cubicBezTo>
                        <a:pt x="0" y="206"/>
                        <a:pt x="0" y="252"/>
                        <a:pt x="23" y="252"/>
                      </a:cubicBezTo>
                      <a:cubicBezTo>
                        <a:pt x="80" y="275"/>
                        <a:pt x="148" y="280"/>
                        <a:pt x="217" y="280"/>
                      </a:cubicBezTo>
                      <a:cubicBezTo>
                        <a:pt x="285" y="280"/>
                        <a:pt x="354" y="275"/>
                        <a:pt x="411" y="275"/>
                      </a:cubicBezTo>
                      <a:cubicBezTo>
                        <a:pt x="457" y="282"/>
                        <a:pt x="502" y="285"/>
                        <a:pt x="548" y="285"/>
                      </a:cubicBezTo>
                      <a:cubicBezTo>
                        <a:pt x="639" y="285"/>
                        <a:pt x="730" y="275"/>
                        <a:pt x="822" y="275"/>
                      </a:cubicBezTo>
                      <a:cubicBezTo>
                        <a:pt x="936" y="252"/>
                        <a:pt x="1073" y="229"/>
                        <a:pt x="1210" y="183"/>
                      </a:cubicBezTo>
                      <a:cubicBezTo>
                        <a:pt x="1324" y="161"/>
                        <a:pt x="1484" y="138"/>
                        <a:pt x="1575" y="47"/>
                      </a:cubicBezTo>
                      <a:cubicBezTo>
                        <a:pt x="1598" y="47"/>
                        <a:pt x="1598" y="1"/>
                        <a:pt x="15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2579;p46">
                  <a:extLst>
                    <a:ext uri="{FF2B5EF4-FFF2-40B4-BE49-F238E27FC236}">
                      <a16:creationId xmlns:a16="http://schemas.microsoft.com/office/drawing/2014/main" id="{3AB8422C-E874-3F86-A221-32490E844799}"/>
                    </a:ext>
                  </a:extLst>
                </p:cNvPr>
                <p:cNvSpPr/>
                <p:nvPr/>
              </p:nvSpPr>
              <p:spPr>
                <a:xfrm>
                  <a:off x="1367400" y="1271825"/>
                  <a:ext cx="116425" cy="15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7" h="6227" extrusionOk="0">
                      <a:moveTo>
                        <a:pt x="3153" y="0"/>
                      </a:moveTo>
                      <a:cubicBezTo>
                        <a:pt x="3141" y="0"/>
                        <a:pt x="3132" y="3"/>
                        <a:pt x="3127" y="7"/>
                      </a:cubicBezTo>
                      <a:cubicBezTo>
                        <a:pt x="3059" y="30"/>
                        <a:pt x="2260" y="1879"/>
                        <a:pt x="2192" y="2084"/>
                      </a:cubicBezTo>
                      <a:cubicBezTo>
                        <a:pt x="2100" y="2267"/>
                        <a:pt x="1027" y="4184"/>
                        <a:pt x="799" y="4663"/>
                      </a:cubicBezTo>
                      <a:cubicBezTo>
                        <a:pt x="594" y="5120"/>
                        <a:pt x="0" y="5987"/>
                        <a:pt x="23" y="6056"/>
                      </a:cubicBezTo>
                      <a:cubicBezTo>
                        <a:pt x="49" y="6185"/>
                        <a:pt x="258" y="6227"/>
                        <a:pt x="511" y="6227"/>
                      </a:cubicBezTo>
                      <a:cubicBezTo>
                        <a:pt x="925" y="6227"/>
                        <a:pt x="1456" y="6116"/>
                        <a:pt x="1484" y="6101"/>
                      </a:cubicBezTo>
                      <a:cubicBezTo>
                        <a:pt x="1530" y="6079"/>
                        <a:pt x="3127" y="3271"/>
                        <a:pt x="3264" y="2997"/>
                      </a:cubicBezTo>
                      <a:cubicBezTo>
                        <a:pt x="3401" y="2746"/>
                        <a:pt x="4657" y="897"/>
                        <a:pt x="4634" y="806"/>
                      </a:cubicBezTo>
                      <a:cubicBezTo>
                        <a:pt x="4588" y="737"/>
                        <a:pt x="3995" y="281"/>
                        <a:pt x="3812" y="235"/>
                      </a:cubicBezTo>
                      <a:cubicBezTo>
                        <a:pt x="3668" y="174"/>
                        <a:pt x="3264" y="0"/>
                        <a:pt x="3153" y="0"/>
                      </a:cubicBezTo>
                      <a:close/>
                    </a:path>
                  </a:pathLst>
                </a:custGeom>
                <a:solidFill>
                  <a:srgbClr val="DE907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2580;p46">
                  <a:extLst>
                    <a:ext uri="{FF2B5EF4-FFF2-40B4-BE49-F238E27FC236}">
                      <a16:creationId xmlns:a16="http://schemas.microsoft.com/office/drawing/2014/main" id="{07E23D33-77EC-CC6A-45C0-98C1D9236218}"/>
                    </a:ext>
                  </a:extLst>
                </p:cNvPr>
                <p:cNvSpPr/>
                <p:nvPr/>
              </p:nvSpPr>
              <p:spPr>
                <a:xfrm>
                  <a:off x="1440425" y="1192075"/>
                  <a:ext cx="91900" cy="10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6" h="4281" extrusionOk="0">
                      <a:moveTo>
                        <a:pt x="3363" y="0"/>
                      </a:moveTo>
                      <a:cubicBezTo>
                        <a:pt x="3361" y="0"/>
                        <a:pt x="3358" y="1"/>
                        <a:pt x="3356" y="1"/>
                      </a:cubicBezTo>
                      <a:cubicBezTo>
                        <a:pt x="3082" y="47"/>
                        <a:pt x="2398" y="161"/>
                        <a:pt x="1964" y="572"/>
                      </a:cubicBezTo>
                      <a:cubicBezTo>
                        <a:pt x="1553" y="960"/>
                        <a:pt x="69" y="2946"/>
                        <a:pt x="47" y="3129"/>
                      </a:cubicBezTo>
                      <a:cubicBezTo>
                        <a:pt x="1" y="3288"/>
                        <a:pt x="503" y="3402"/>
                        <a:pt x="754" y="3562"/>
                      </a:cubicBezTo>
                      <a:cubicBezTo>
                        <a:pt x="1005" y="3699"/>
                        <a:pt x="1736" y="4156"/>
                        <a:pt x="2010" y="4270"/>
                      </a:cubicBezTo>
                      <a:cubicBezTo>
                        <a:pt x="2023" y="4277"/>
                        <a:pt x="2037" y="4281"/>
                        <a:pt x="2052" y="4281"/>
                      </a:cubicBezTo>
                      <a:cubicBezTo>
                        <a:pt x="2300" y="4281"/>
                        <a:pt x="2640" y="3214"/>
                        <a:pt x="2877" y="2718"/>
                      </a:cubicBezTo>
                      <a:cubicBezTo>
                        <a:pt x="3151" y="2193"/>
                        <a:pt x="3676" y="709"/>
                        <a:pt x="3676" y="504"/>
                      </a:cubicBezTo>
                      <a:cubicBezTo>
                        <a:pt x="3676" y="327"/>
                        <a:pt x="3441" y="0"/>
                        <a:pt x="3363" y="0"/>
                      </a:cubicBezTo>
                      <a:close/>
                    </a:path>
                  </a:pathLst>
                </a:custGeom>
                <a:solidFill>
                  <a:srgbClr val="F0BB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2581;p46">
                  <a:extLst>
                    <a:ext uri="{FF2B5EF4-FFF2-40B4-BE49-F238E27FC236}">
                      <a16:creationId xmlns:a16="http://schemas.microsoft.com/office/drawing/2014/main" id="{CD67BBF8-72CD-EC47-DEA8-48C278F0C7DC}"/>
                    </a:ext>
                  </a:extLst>
                </p:cNvPr>
                <p:cNvSpPr/>
                <p:nvPr/>
              </p:nvSpPr>
              <p:spPr>
                <a:xfrm>
                  <a:off x="1647000" y="1441975"/>
                  <a:ext cx="75350" cy="11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4" h="4578" extrusionOk="0">
                      <a:moveTo>
                        <a:pt x="2083" y="0"/>
                      </a:moveTo>
                      <a:cubicBezTo>
                        <a:pt x="1821" y="0"/>
                        <a:pt x="1518" y="121"/>
                        <a:pt x="1370" y="163"/>
                      </a:cubicBezTo>
                      <a:cubicBezTo>
                        <a:pt x="937" y="277"/>
                        <a:pt x="800" y="1395"/>
                        <a:pt x="731" y="1920"/>
                      </a:cubicBezTo>
                      <a:cubicBezTo>
                        <a:pt x="663" y="2445"/>
                        <a:pt x="297" y="2993"/>
                        <a:pt x="183" y="3290"/>
                      </a:cubicBezTo>
                      <a:cubicBezTo>
                        <a:pt x="69" y="3587"/>
                        <a:pt x="1" y="3701"/>
                        <a:pt x="24" y="4020"/>
                      </a:cubicBezTo>
                      <a:cubicBezTo>
                        <a:pt x="46" y="4363"/>
                        <a:pt x="252" y="4477"/>
                        <a:pt x="685" y="4568"/>
                      </a:cubicBezTo>
                      <a:cubicBezTo>
                        <a:pt x="728" y="4574"/>
                        <a:pt x="774" y="4577"/>
                        <a:pt x="822" y="4577"/>
                      </a:cubicBezTo>
                      <a:cubicBezTo>
                        <a:pt x="1293" y="4577"/>
                        <a:pt x="2006" y="4289"/>
                        <a:pt x="2192" y="4020"/>
                      </a:cubicBezTo>
                      <a:cubicBezTo>
                        <a:pt x="2420" y="3723"/>
                        <a:pt x="2557" y="2993"/>
                        <a:pt x="2694" y="2514"/>
                      </a:cubicBezTo>
                      <a:cubicBezTo>
                        <a:pt x="2831" y="2034"/>
                        <a:pt x="2945" y="1418"/>
                        <a:pt x="2991" y="1007"/>
                      </a:cubicBezTo>
                      <a:cubicBezTo>
                        <a:pt x="3014" y="619"/>
                        <a:pt x="2877" y="414"/>
                        <a:pt x="2740" y="254"/>
                      </a:cubicBezTo>
                      <a:cubicBezTo>
                        <a:pt x="2603" y="71"/>
                        <a:pt x="2420" y="26"/>
                        <a:pt x="2146" y="3"/>
                      </a:cubicBezTo>
                      <a:cubicBezTo>
                        <a:pt x="2125" y="1"/>
                        <a:pt x="2104" y="0"/>
                        <a:pt x="208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2582;p46">
                  <a:extLst>
                    <a:ext uri="{FF2B5EF4-FFF2-40B4-BE49-F238E27FC236}">
                      <a16:creationId xmlns:a16="http://schemas.microsoft.com/office/drawing/2014/main" id="{22B867AA-D494-AE24-DC20-0B071571A4A8}"/>
                    </a:ext>
                  </a:extLst>
                </p:cNvPr>
                <p:cNvSpPr/>
                <p:nvPr/>
              </p:nvSpPr>
              <p:spPr>
                <a:xfrm>
                  <a:off x="1684100" y="1456500"/>
                  <a:ext cx="31975" cy="9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736" extrusionOk="0">
                      <a:moveTo>
                        <a:pt x="1193" y="0"/>
                      </a:moveTo>
                      <a:cubicBezTo>
                        <a:pt x="1180" y="0"/>
                        <a:pt x="1164" y="11"/>
                        <a:pt x="1164" y="38"/>
                      </a:cubicBezTo>
                      <a:cubicBezTo>
                        <a:pt x="1142" y="221"/>
                        <a:pt x="1142" y="403"/>
                        <a:pt x="1142" y="563"/>
                      </a:cubicBezTo>
                      <a:cubicBezTo>
                        <a:pt x="1119" y="769"/>
                        <a:pt x="1096" y="974"/>
                        <a:pt x="1050" y="1157"/>
                      </a:cubicBezTo>
                      <a:cubicBezTo>
                        <a:pt x="982" y="1499"/>
                        <a:pt x="891" y="1841"/>
                        <a:pt x="799" y="2184"/>
                      </a:cubicBezTo>
                      <a:cubicBezTo>
                        <a:pt x="639" y="2754"/>
                        <a:pt x="457" y="3302"/>
                        <a:pt x="23" y="3713"/>
                      </a:cubicBezTo>
                      <a:cubicBezTo>
                        <a:pt x="0" y="3736"/>
                        <a:pt x="23" y="3736"/>
                        <a:pt x="23" y="3736"/>
                      </a:cubicBezTo>
                      <a:cubicBezTo>
                        <a:pt x="525" y="3394"/>
                        <a:pt x="731" y="2777"/>
                        <a:pt x="891" y="2229"/>
                      </a:cubicBezTo>
                      <a:cubicBezTo>
                        <a:pt x="982" y="1864"/>
                        <a:pt x="1073" y="1499"/>
                        <a:pt x="1142" y="1134"/>
                      </a:cubicBezTo>
                      <a:cubicBezTo>
                        <a:pt x="1210" y="769"/>
                        <a:pt x="1279" y="381"/>
                        <a:pt x="1210" y="15"/>
                      </a:cubicBezTo>
                      <a:cubicBezTo>
                        <a:pt x="1210" y="6"/>
                        <a:pt x="1202" y="0"/>
                        <a:pt x="11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2583;p46">
                  <a:extLst>
                    <a:ext uri="{FF2B5EF4-FFF2-40B4-BE49-F238E27FC236}">
                      <a16:creationId xmlns:a16="http://schemas.microsoft.com/office/drawing/2014/main" id="{06B4B4FA-DAFA-23A5-BDB4-3A27DF124791}"/>
                    </a:ext>
                  </a:extLst>
                </p:cNvPr>
                <p:cNvSpPr/>
                <p:nvPr/>
              </p:nvSpPr>
              <p:spPr>
                <a:xfrm>
                  <a:off x="1464975" y="1478700"/>
                  <a:ext cx="224275" cy="9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1" h="3647" extrusionOk="0">
                      <a:moveTo>
                        <a:pt x="7877" y="1"/>
                      </a:moveTo>
                      <a:cubicBezTo>
                        <a:pt x="7774" y="1"/>
                        <a:pt x="7660" y="7"/>
                        <a:pt x="7533" y="18"/>
                      </a:cubicBezTo>
                      <a:cubicBezTo>
                        <a:pt x="7008" y="63"/>
                        <a:pt x="3904" y="1068"/>
                        <a:pt x="3333" y="1159"/>
                      </a:cubicBezTo>
                      <a:cubicBezTo>
                        <a:pt x="2739" y="1273"/>
                        <a:pt x="776" y="1958"/>
                        <a:pt x="571" y="2095"/>
                      </a:cubicBezTo>
                      <a:cubicBezTo>
                        <a:pt x="343" y="2209"/>
                        <a:pt x="0" y="2369"/>
                        <a:pt x="92" y="2757"/>
                      </a:cubicBezTo>
                      <a:cubicBezTo>
                        <a:pt x="137" y="3008"/>
                        <a:pt x="229" y="3282"/>
                        <a:pt x="457" y="3419"/>
                      </a:cubicBezTo>
                      <a:cubicBezTo>
                        <a:pt x="662" y="3578"/>
                        <a:pt x="1256" y="3647"/>
                        <a:pt x="1689" y="3647"/>
                      </a:cubicBezTo>
                      <a:cubicBezTo>
                        <a:pt x="2123" y="3647"/>
                        <a:pt x="3858" y="3419"/>
                        <a:pt x="4862" y="3167"/>
                      </a:cubicBezTo>
                      <a:cubicBezTo>
                        <a:pt x="5867" y="2916"/>
                        <a:pt x="6780" y="2597"/>
                        <a:pt x="7122" y="2460"/>
                      </a:cubicBezTo>
                      <a:cubicBezTo>
                        <a:pt x="7464" y="2300"/>
                        <a:pt x="8263" y="1958"/>
                        <a:pt x="8514" y="1729"/>
                      </a:cubicBezTo>
                      <a:cubicBezTo>
                        <a:pt x="8765" y="1524"/>
                        <a:pt x="8971" y="1159"/>
                        <a:pt x="8925" y="885"/>
                      </a:cubicBezTo>
                      <a:cubicBezTo>
                        <a:pt x="8879" y="611"/>
                        <a:pt x="8857" y="360"/>
                        <a:pt x="8606" y="177"/>
                      </a:cubicBezTo>
                      <a:cubicBezTo>
                        <a:pt x="8415" y="56"/>
                        <a:pt x="8199" y="1"/>
                        <a:pt x="787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2584;p46">
                  <a:extLst>
                    <a:ext uri="{FF2B5EF4-FFF2-40B4-BE49-F238E27FC236}">
                      <a16:creationId xmlns:a16="http://schemas.microsoft.com/office/drawing/2014/main" id="{97B6A8AB-B00D-74C2-BC24-DCA1A194D962}"/>
                    </a:ext>
                  </a:extLst>
                </p:cNvPr>
                <p:cNvSpPr/>
                <p:nvPr/>
              </p:nvSpPr>
              <p:spPr>
                <a:xfrm>
                  <a:off x="1449575" y="1419875"/>
                  <a:ext cx="218000" cy="14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0" h="5807" extrusionOk="0">
                      <a:moveTo>
                        <a:pt x="5701" y="1"/>
                      </a:moveTo>
                      <a:cubicBezTo>
                        <a:pt x="5562" y="1"/>
                        <a:pt x="5451" y="33"/>
                        <a:pt x="5387" y="65"/>
                      </a:cubicBezTo>
                      <a:cubicBezTo>
                        <a:pt x="5090" y="225"/>
                        <a:pt x="4154" y="522"/>
                        <a:pt x="3424" y="955"/>
                      </a:cubicBezTo>
                      <a:cubicBezTo>
                        <a:pt x="2694" y="1389"/>
                        <a:pt x="708" y="2918"/>
                        <a:pt x="457" y="3284"/>
                      </a:cubicBezTo>
                      <a:cubicBezTo>
                        <a:pt x="183" y="3672"/>
                        <a:pt x="23" y="4265"/>
                        <a:pt x="23" y="4402"/>
                      </a:cubicBezTo>
                      <a:cubicBezTo>
                        <a:pt x="0" y="4562"/>
                        <a:pt x="91" y="4950"/>
                        <a:pt x="206" y="5132"/>
                      </a:cubicBezTo>
                      <a:cubicBezTo>
                        <a:pt x="343" y="5292"/>
                        <a:pt x="776" y="5680"/>
                        <a:pt x="1073" y="5772"/>
                      </a:cubicBezTo>
                      <a:cubicBezTo>
                        <a:pt x="1134" y="5795"/>
                        <a:pt x="1252" y="5806"/>
                        <a:pt x="1411" y="5806"/>
                      </a:cubicBezTo>
                      <a:cubicBezTo>
                        <a:pt x="2019" y="5806"/>
                        <a:pt x="3237" y="5646"/>
                        <a:pt x="4268" y="5429"/>
                      </a:cubicBezTo>
                      <a:cubicBezTo>
                        <a:pt x="5570" y="5155"/>
                        <a:pt x="6779" y="4585"/>
                        <a:pt x="7327" y="4311"/>
                      </a:cubicBezTo>
                      <a:cubicBezTo>
                        <a:pt x="7875" y="4037"/>
                        <a:pt x="8514" y="3717"/>
                        <a:pt x="8628" y="3443"/>
                      </a:cubicBezTo>
                      <a:cubicBezTo>
                        <a:pt x="8719" y="3192"/>
                        <a:pt x="8697" y="2827"/>
                        <a:pt x="8537" y="2485"/>
                      </a:cubicBezTo>
                      <a:cubicBezTo>
                        <a:pt x="8377" y="2142"/>
                        <a:pt x="7441" y="910"/>
                        <a:pt x="7076" y="567"/>
                      </a:cubicBezTo>
                      <a:cubicBezTo>
                        <a:pt x="6711" y="225"/>
                        <a:pt x="6140" y="65"/>
                        <a:pt x="5889" y="20"/>
                      </a:cubicBezTo>
                      <a:cubicBezTo>
                        <a:pt x="5822" y="6"/>
                        <a:pt x="5759" y="1"/>
                        <a:pt x="5701" y="1"/>
                      </a:cubicBezTo>
                      <a:close/>
                    </a:path>
                  </a:pathLst>
                </a:custGeom>
                <a:solidFill>
                  <a:srgbClr val="3399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2585;p46">
                  <a:extLst>
                    <a:ext uri="{FF2B5EF4-FFF2-40B4-BE49-F238E27FC236}">
                      <a16:creationId xmlns:a16="http://schemas.microsoft.com/office/drawing/2014/main" id="{8CB51355-D5BD-4DC3-F0AB-7F27B80A961C}"/>
                    </a:ext>
                  </a:extLst>
                </p:cNvPr>
                <p:cNvSpPr/>
                <p:nvPr/>
              </p:nvSpPr>
              <p:spPr>
                <a:xfrm>
                  <a:off x="1496925" y="1425375"/>
                  <a:ext cx="78175" cy="4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7" h="1861" extrusionOk="0">
                      <a:moveTo>
                        <a:pt x="3084" y="0"/>
                      </a:moveTo>
                      <a:cubicBezTo>
                        <a:pt x="3077" y="0"/>
                        <a:pt x="3069" y="2"/>
                        <a:pt x="3059" y="5"/>
                      </a:cubicBezTo>
                      <a:cubicBezTo>
                        <a:pt x="2511" y="165"/>
                        <a:pt x="1964" y="462"/>
                        <a:pt x="1439" y="758"/>
                      </a:cubicBezTo>
                      <a:cubicBezTo>
                        <a:pt x="1188" y="918"/>
                        <a:pt x="936" y="1078"/>
                        <a:pt x="708" y="1238"/>
                      </a:cubicBezTo>
                      <a:cubicBezTo>
                        <a:pt x="457" y="1420"/>
                        <a:pt x="206" y="1603"/>
                        <a:pt x="1" y="1808"/>
                      </a:cubicBezTo>
                      <a:cubicBezTo>
                        <a:pt x="1" y="1827"/>
                        <a:pt x="16" y="1860"/>
                        <a:pt x="33" y="1860"/>
                      </a:cubicBezTo>
                      <a:cubicBezTo>
                        <a:pt x="38" y="1860"/>
                        <a:pt x="42" y="1858"/>
                        <a:pt x="46" y="1854"/>
                      </a:cubicBezTo>
                      <a:cubicBezTo>
                        <a:pt x="275" y="1694"/>
                        <a:pt x="503" y="1511"/>
                        <a:pt x="731" y="1329"/>
                      </a:cubicBezTo>
                      <a:cubicBezTo>
                        <a:pt x="959" y="1146"/>
                        <a:pt x="1210" y="986"/>
                        <a:pt x="1461" y="850"/>
                      </a:cubicBezTo>
                      <a:cubicBezTo>
                        <a:pt x="1713" y="690"/>
                        <a:pt x="1964" y="553"/>
                        <a:pt x="2238" y="439"/>
                      </a:cubicBezTo>
                      <a:cubicBezTo>
                        <a:pt x="2511" y="302"/>
                        <a:pt x="2808" y="210"/>
                        <a:pt x="3082" y="73"/>
                      </a:cubicBezTo>
                      <a:cubicBezTo>
                        <a:pt x="3121" y="54"/>
                        <a:pt x="3127" y="0"/>
                        <a:pt x="308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2586;p46">
                  <a:extLst>
                    <a:ext uri="{FF2B5EF4-FFF2-40B4-BE49-F238E27FC236}">
                      <a16:creationId xmlns:a16="http://schemas.microsoft.com/office/drawing/2014/main" id="{89F250DE-8734-34A9-002A-354053B75D2C}"/>
                    </a:ext>
                  </a:extLst>
                </p:cNvPr>
                <p:cNvSpPr/>
                <p:nvPr/>
              </p:nvSpPr>
              <p:spPr>
                <a:xfrm>
                  <a:off x="1487225" y="1513825"/>
                  <a:ext cx="169350" cy="5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4" h="2037" extrusionOk="0">
                      <a:moveTo>
                        <a:pt x="6707" y="0"/>
                      </a:moveTo>
                      <a:cubicBezTo>
                        <a:pt x="6701" y="0"/>
                        <a:pt x="6695" y="2"/>
                        <a:pt x="6688" y="5"/>
                      </a:cubicBezTo>
                      <a:cubicBezTo>
                        <a:pt x="5136" y="964"/>
                        <a:pt x="3402" y="1580"/>
                        <a:pt x="1598" y="1854"/>
                      </a:cubicBezTo>
                      <a:cubicBezTo>
                        <a:pt x="1073" y="1922"/>
                        <a:pt x="548" y="1968"/>
                        <a:pt x="23" y="1991"/>
                      </a:cubicBezTo>
                      <a:cubicBezTo>
                        <a:pt x="1" y="1991"/>
                        <a:pt x="1" y="2036"/>
                        <a:pt x="23" y="2036"/>
                      </a:cubicBezTo>
                      <a:cubicBezTo>
                        <a:pt x="1872" y="2036"/>
                        <a:pt x="3675" y="1580"/>
                        <a:pt x="5342" y="827"/>
                      </a:cubicBezTo>
                      <a:cubicBezTo>
                        <a:pt x="5821" y="598"/>
                        <a:pt x="6278" y="347"/>
                        <a:pt x="6734" y="73"/>
                      </a:cubicBezTo>
                      <a:cubicBezTo>
                        <a:pt x="6773" y="54"/>
                        <a:pt x="6745" y="0"/>
                        <a:pt x="670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2587;p46">
                  <a:extLst>
                    <a:ext uri="{FF2B5EF4-FFF2-40B4-BE49-F238E27FC236}">
                      <a16:creationId xmlns:a16="http://schemas.microsoft.com/office/drawing/2014/main" id="{A638BC3F-E122-C0A7-A6BD-635572F210BD}"/>
                    </a:ext>
                  </a:extLst>
                </p:cNvPr>
                <p:cNvSpPr/>
                <p:nvPr/>
              </p:nvSpPr>
              <p:spPr>
                <a:xfrm>
                  <a:off x="1484375" y="1179550"/>
                  <a:ext cx="228275" cy="3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1" h="13885" extrusionOk="0">
                      <a:moveTo>
                        <a:pt x="3219" y="0"/>
                      </a:moveTo>
                      <a:cubicBezTo>
                        <a:pt x="3013" y="0"/>
                        <a:pt x="1918" y="183"/>
                        <a:pt x="1667" y="251"/>
                      </a:cubicBezTo>
                      <a:cubicBezTo>
                        <a:pt x="1393" y="343"/>
                        <a:pt x="1187" y="388"/>
                        <a:pt x="1142" y="525"/>
                      </a:cubicBezTo>
                      <a:cubicBezTo>
                        <a:pt x="1050" y="731"/>
                        <a:pt x="503" y="1689"/>
                        <a:pt x="388" y="2032"/>
                      </a:cubicBezTo>
                      <a:cubicBezTo>
                        <a:pt x="297" y="2374"/>
                        <a:pt x="0" y="3926"/>
                        <a:pt x="0" y="4200"/>
                      </a:cubicBezTo>
                      <a:cubicBezTo>
                        <a:pt x="23" y="4474"/>
                        <a:pt x="160" y="4794"/>
                        <a:pt x="388" y="5068"/>
                      </a:cubicBezTo>
                      <a:cubicBezTo>
                        <a:pt x="617" y="5319"/>
                        <a:pt x="1233" y="5752"/>
                        <a:pt x="1438" y="6117"/>
                      </a:cubicBezTo>
                      <a:cubicBezTo>
                        <a:pt x="1667" y="6460"/>
                        <a:pt x="1804" y="6825"/>
                        <a:pt x="1690" y="7145"/>
                      </a:cubicBezTo>
                      <a:cubicBezTo>
                        <a:pt x="1598" y="7464"/>
                        <a:pt x="1461" y="7670"/>
                        <a:pt x="1553" y="7829"/>
                      </a:cubicBezTo>
                      <a:cubicBezTo>
                        <a:pt x="1621" y="7989"/>
                        <a:pt x="1690" y="8012"/>
                        <a:pt x="1826" y="8103"/>
                      </a:cubicBezTo>
                      <a:cubicBezTo>
                        <a:pt x="1986" y="8195"/>
                        <a:pt x="2329" y="8514"/>
                        <a:pt x="2671" y="8811"/>
                      </a:cubicBezTo>
                      <a:cubicBezTo>
                        <a:pt x="3013" y="9130"/>
                        <a:pt x="3059" y="9062"/>
                        <a:pt x="3516" y="9450"/>
                      </a:cubicBezTo>
                      <a:cubicBezTo>
                        <a:pt x="3949" y="9861"/>
                        <a:pt x="4566" y="10249"/>
                        <a:pt x="4976" y="10774"/>
                      </a:cubicBezTo>
                      <a:cubicBezTo>
                        <a:pt x="5387" y="11276"/>
                        <a:pt x="6004" y="11915"/>
                        <a:pt x="6255" y="12212"/>
                      </a:cubicBezTo>
                      <a:cubicBezTo>
                        <a:pt x="6506" y="12509"/>
                        <a:pt x="6894" y="13034"/>
                        <a:pt x="7008" y="13239"/>
                      </a:cubicBezTo>
                      <a:cubicBezTo>
                        <a:pt x="7122" y="13444"/>
                        <a:pt x="7259" y="13878"/>
                        <a:pt x="7305" y="13878"/>
                      </a:cubicBezTo>
                      <a:cubicBezTo>
                        <a:pt x="7318" y="13883"/>
                        <a:pt x="7331" y="13884"/>
                        <a:pt x="7343" y="13884"/>
                      </a:cubicBezTo>
                      <a:cubicBezTo>
                        <a:pt x="7389" y="13884"/>
                        <a:pt x="7419" y="13855"/>
                        <a:pt x="7419" y="13855"/>
                      </a:cubicBezTo>
                      <a:cubicBezTo>
                        <a:pt x="7419" y="13855"/>
                        <a:pt x="8058" y="13079"/>
                        <a:pt x="8218" y="12760"/>
                      </a:cubicBezTo>
                      <a:cubicBezTo>
                        <a:pt x="8377" y="12417"/>
                        <a:pt x="8811" y="11504"/>
                        <a:pt x="8857" y="11048"/>
                      </a:cubicBezTo>
                      <a:cubicBezTo>
                        <a:pt x="8925" y="10591"/>
                        <a:pt x="9131" y="9267"/>
                        <a:pt x="8925" y="8080"/>
                      </a:cubicBezTo>
                      <a:cubicBezTo>
                        <a:pt x="8743" y="6871"/>
                        <a:pt x="8674" y="5068"/>
                        <a:pt x="8423" y="4269"/>
                      </a:cubicBezTo>
                      <a:cubicBezTo>
                        <a:pt x="8172" y="3470"/>
                        <a:pt x="7008" y="1781"/>
                        <a:pt x="6277" y="1142"/>
                      </a:cubicBezTo>
                      <a:cubicBezTo>
                        <a:pt x="5547" y="525"/>
                        <a:pt x="4429" y="114"/>
                        <a:pt x="4178" y="69"/>
                      </a:cubicBezTo>
                      <a:cubicBezTo>
                        <a:pt x="3904" y="46"/>
                        <a:pt x="3424" y="0"/>
                        <a:pt x="3219" y="0"/>
                      </a:cubicBezTo>
                      <a:close/>
                    </a:path>
                  </a:pathLst>
                </a:custGeom>
                <a:solidFill>
                  <a:srgbClr val="F0BB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2588;p46">
                  <a:extLst>
                    <a:ext uri="{FF2B5EF4-FFF2-40B4-BE49-F238E27FC236}">
                      <a16:creationId xmlns:a16="http://schemas.microsoft.com/office/drawing/2014/main" id="{53C9A116-ED99-5987-3678-CD54927E4E37}"/>
                    </a:ext>
                  </a:extLst>
                </p:cNvPr>
                <p:cNvSpPr/>
                <p:nvPr/>
              </p:nvSpPr>
              <p:spPr>
                <a:xfrm>
                  <a:off x="1550575" y="1370125"/>
                  <a:ext cx="84475" cy="6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9" h="2750" extrusionOk="0">
                      <a:moveTo>
                        <a:pt x="23" y="1"/>
                      </a:moveTo>
                      <a:cubicBezTo>
                        <a:pt x="0" y="1"/>
                        <a:pt x="0" y="24"/>
                        <a:pt x="0" y="47"/>
                      </a:cubicBezTo>
                      <a:cubicBezTo>
                        <a:pt x="639" y="389"/>
                        <a:pt x="1278" y="754"/>
                        <a:pt x="1849" y="1211"/>
                      </a:cubicBezTo>
                      <a:cubicBezTo>
                        <a:pt x="2123" y="1439"/>
                        <a:pt x="2374" y="1667"/>
                        <a:pt x="2625" y="1918"/>
                      </a:cubicBezTo>
                      <a:cubicBezTo>
                        <a:pt x="2876" y="2192"/>
                        <a:pt x="3104" y="2466"/>
                        <a:pt x="3333" y="2740"/>
                      </a:cubicBezTo>
                      <a:cubicBezTo>
                        <a:pt x="3339" y="2747"/>
                        <a:pt x="3346" y="2749"/>
                        <a:pt x="3352" y="2749"/>
                      </a:cubicBezTo>
                      <a:cubicBezTo>
                        <a:pt x="3367" y="2749"/>
                        <a:pt x="3378" y="2733"/>
                        <a:pt x="3378" y="2717"/>
                      </a:cubicBezTo>
                      <a:cubicBezTo>
                        <a:pt x="3196" y="2420"/>
                        <a:pt x="2945" y="2147"/>
                        <a:pt x="2694" y="1895"/>
                      </a:cubicBezTo>
                      <a:cubicBezTo>
                        <a:pt x="2443" y="1622"/>
                        <a:pt x="2146" y="1370"/>
                        <a:pt x="1872" y="1119"/>
                      </a:cubicBezTo>
                      <a:cubicBezTo>
                        <a:pt x="1301" y="686"/>
                        <a:pt x="685" y="275"/>
                        <a:pt x="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2589;p46">
                  <a:extLst>
                    <a:ext uri="{FF2B5EF4-FFF2-40B4-BE49-F238E27FC236}">
                      <a16:creationId xmlns:a16="http://schemas.microsoft.com/office/drawing/2014/main" id="{E4262B74-3351-0183-B4E4-2D46F5977E1D}"/>
                    </a:ext>
                  </a:extLst>
                </p:cNvPr>
                <p:cNvSpPr/>
                <p:nvPr/>
              </p:nvSpPr>
              <p:spPr>
                <a:xfrm>
                  <a:off x="1547150" y="1356450"/>
                  <a:ext cx="91325" cy="3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3" h="1376" extrusionOk="0">
                      <a:moveTo>
                        <a:pt x="46" y="0"/>
                      </a:moveTo>
                      <a:cubicBezTo>
                        <a:pt x="0" y="0"/>
                        <a:pt x="0" y="46"/>
                        <a:pt x="23" y="46"/>
                      </a:cubicBezTo>
                      <a:cubicBezTo>
                        <a:pt x="639" y="228"/>
                        <a:pt x="1256" y="388"/>
                        <a:pt x="1872" y="594"/>
                      </a:cubicBezTo>
                      <a:cubicBezTo>
                        <a:pt x="2169" y="708"/>
                        <a:pt x="2488" y="822"/>
                        <a:pt x="2785" y="936"/>
                      </a:cubicBezTo>
                      <a:cubicBezTo>
                        <a:pt x="2922" y="1004"/>
                        <a:pt x="3059" y="1073"/>
                        <a:pt x="3219" y="1164"/>
                      </a:cubicBezTo>
                      <a:cubicBezTo>
                        <a:pt x="3333" y="1233"/>
                        <a:pt x="3470" y="1324"/>
                        <a:pt x="3607" y="1370"/>
                      </a:cubicBezTo>
                      <a:cubicBezTo>
                        <a:pt x="3611" y="1374"/>
                        <a:pt x="3615" y="1376"/>
                        <a:pt x="3620" y="1376"/>
                      </a:cubicBezTo>
                      <a:cubicBezTo>
                        <a:pt x="3637" y="1376"/>
                        <a:pt x="3652" y="1342"/>
                        <a:pt x="3652" y="1324"/>
                      </a:cubicBezTo>
                      <a:cubicBezTo>
                        <a:pt x="3424" y="1141"/>
                        <a:pt x="3082" y="1004"/>
                        <a:pt x="2808" y="868"/>
                      </a:cubicBezTo>
                      <a:cubicBezTo>
                        <a:pt x="2534" y="753"/>
                        <a:pt x="2237" y="639"/>
                        <a:pt x="1940" y="525"/>
                      </a:cubicBezTo>
                      <a:cubicBezTo>
                        <a:pt x="1324" y="320"/>
                        <a:pt x="685" y="160"/>
                        <a:pt x="4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2590;p46">
                  <a:extLst>
                    <a:ext uri="{FF2B5EF4-FFF2-40B4-BE49-F238E27FC236}">
                      <a16:creationId xmlns:a16="http://schemas.microsoft.com/office/drawing/2014/main" id="{B8E8B584-3085-740C-BAAF-104FE1E327D4}"/>
                    </a:ext>
                  </a:extLst>
                </p:cNvPr>
                <p:cNvSpPr/>
                <p:nvPr/>
              </p:nvSpPr>
              <p:spPr>
                <a:xfrm>
                  <a:off x="1619625" y="1358725"/>
                  <a:ext cx="22275" cy="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1" h="343" extrusionOk="0">
                      <a:moveTo>
                        <a:pt x="46" y="0"/>
                      </a:moveTo>
                      <a:cubicBezTo>
                        <a:pt x="0" y="0"/>
                        <a:pt x="23" y="46"/>
                        <a:pt x="46" y="46"/>
                      </a:cubicBezTo>
                      <a:cubicBezTo>
                        <a:pt x="183" y="69"/>
                        <a:pt x="342" y="115"/>
                        <a:pt x="479" y="160"/>
                      </a:cubicBezTo>
                      <a:cubicBezTo>
                        <a:pt x="548" y="183"/>
                        <a:pt x="616" y="206"/>
                        <a:pt x="685" y="252"/>
                      </a:cubicBezTo>
                      <a:cubicBezTo>
                        <a:pt x="708" y="274"/>
                        <a:pt x="730" y="274"/>
                        <a:pt x="776" y="297"/>
                      </a:cubicBezTo>
                      <a:cubicBezTo>
                        <a:pt x="799" y="320"/>
                        <a:pt x="822" y="320"/>
                        <a:pt x="867" y="343"/>
                      </a:cubicBezTo>
                      <a:cubicBezTo>
                        <a:pt x="890" y="343"/>
                        <a:pt x="890" y="320"/>
                        <a:pt x="890" y="297"/>
                      </a:cubicBezTo>
                      <a:cubicBezTo>
                        <a:pt x="867" y="274"/>
                        <a:pt x="822" y="252"/>
                        <a:pt x="799" y="229"/>
                      </a:cubicBezTo>
                      <a:cubicBezTo>
                        <a:pt x="776" y="206"/>
                        <a:pt x="730" y="206"/>
                        <a:pt x="708" y="183"/>
                      </a:cubicBezTo>
                      <a:cubicBezTo>
                        <a:pt x="639" y="137"/>
                        <a:pt x="571" y="115"/>
                        <a:pt x="502" y="92"/>
                      </a:cubicBezTo>
                      <a:cubicBezTo>
                        <a:pt x="342" y="46"/>
                        <a:pt x="205" y="23"/>
                        <a:pt x="4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2591;p46">
                  <a:extLst>
                    <a:ext uri="{FF2B5EF4-FFF2-40B4-BE49-F238E27FC236}">
                      <a16:creationId xmlns:a16="http://schemas.microsoft.com/office/drawing/2014/main" id="{D6780223-00B7-1938-E1FB-2AC87E83B67F}"/>
                    </a:ext>
                  </a:extLst>
                </p:cNvPr>
                <p:cNvSpPr/>
                <p:nvPr/>
              </p:nvSpPr>
              <p:spPr>
                <a:xfrm>
                  <a:off x="1598500" y="1329475"/>
                  <a:ext cx="28450" cy="1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532" extrusionOk="0">
                      <a:moveTo>
                        <a:pt x="1109" y="0"/>
                      </a:moveTo>
                      <a:cubicBezTo>
                        <a:pt x="1105" y="0"/>
                        <a:pt x="1101" y="2"/>
                        <a:pt x="1096" y="6"/>
                      </a:cubicBezTo>
                      <a:cubicBezTo>
                        <a:pt x="914" y="75"/>
                        <a:pt x="754" y="166"/>
                        <a:pt x="571" y="257"/>
                      </a:cubicBezTo>
                      <a:cubicBezTo>
                        <a:pt x="389" y="349"/>
                        <a:pt x="206" y="417"/>
                        <a:pt x="23" y="509"/>
                      </a:cubicBezTo>
                      <a:cubicBezTo>
                        <a:pt x="1" y="509"/>
                        <a:pt x="23" y="531"/>
                        <a:pt x="46" y="531"/>
                      </a:cubicBezTo>
                      <a:cubicBezTo>
                        <a:pt x="229" y="486"/>
                        <a:pt x="411" y="417"/>
                        <a:pt x="617" y="326"/>
                      </a:cubicBezTo>
                      <a:cubicBezTo>
                        <a:pt x="777" y="257"/>
                        <a:pt x="982" y="166"/>
                        <a:pt x="1119" y="52"/>
                      </a:cubicBezTo>
                      <a:cubicBezTo>
                        <a:pt x="1137" y="34"/>
                        <a:pt x="1126" y="0"/>
                        <a:pt x="110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2592;p46">
                  <a:extLst>
                    <a:ext uri="{FF2B5EF4-FFF2-40B4-BE49-F238E27FC236}">
                      <a16:creationId xmlns:a16="http://schemas.microsoft.com/office/drawing/2014/main" id="{0AF7035F-D9B2-9347-1E42-896B2B909A58}"/>
                    </a:ext>
                  </a:extLst>
                </p:cNvPr>
                <p:cNvSpPr/>
                <p:nvPr/>
              </p:nvSpPr>
              <p:spPr>
                <a:xfrm>
                  <a:off x="1482650" y="1199275"/>
                  <a:ext cx="28575" cy="94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" h="3786" extrusionOk="0">
                      <a:moveTo>
                        <a:pt x="1124" y="1"/>
                      </a:moveTo>
                      <a:cubicBezTo>
                        <a:pt x="1121" y="1"/>
                        <a:pt x="1119" y="4"/>
                        <a:pt x="1119" y="10"/>
                      </a:cubicBezTo>
                      <a:cubicBezTo>
                        <a:pt x="1005" y="124"/>
                        <a:pt x="937" y="284"/>
                        <a:pt x="846" y="421"/>
                      </a:cubicBezTo>
                      <a:cubicBezTo>
                        <a:pt x="754" y="558"/>
                        <a:pt x="663" y="695"/>
                        <a:pt x="594" y="855"/>
                      </a:cubicBezTo>
                      <a:cubicBezTo>
                        <a:pt x="457" y="1151"/>
                        <a:pt x="366" y="1494"/>
                        <a:pt x="298" y="1836"/>
                      </a:cubicBezTo>
                      <a:cubicBezTo>
                        <a:pt x="229" y="2179"/>
                        <a:pt x="184" y="2521"/>
                        <a:pt x="115" y="2863"/>
                      </a:cubicBezTo>
                      <a:cubicBezTo>
                        <a:pt x="69" y="3160"/>
                        <a:pt x="1" y="3502"/>
                        <a:pt x="138" y="3776"/>
                      </a:cubicBezTo>
                      <a:cubicBezTo>
                        <a:pt x="138" y="3783"/>
                        <a:pt x="142" y="3786"/>
                        <a:pt x="147" y="3786"/>
                      </a:cubicBezTo>
                      <a:cubicBezTo>
                        <a:pt x="161" y="3786"/>
                        <a:pt x="184" y="3770"/>
                        <a:pt x="184" y="3754"/>
                      </a:cubicBezTo>
                      <a:cubicBezTo>
                        <a:pt x="92" y="3411"/>
                        <a:pt x="138" y="3114"/>
                        <a:pt x="206" y="2772"/>
                      </a:cubicBezTo>
                      <a:cubicBezTo>
                        <a:pt x="252" y="2430"/>
                        <a:pt x="298" y="2110"/>
                        <a:pt x="366" y="1791"/>
                      </a:cubicBezTo>
                      <a:cubicBezTo>
                        <a:pt x="435" y="1471"/>
                        <a:pt x="526" y="1151"/>
                        <a:pt x="663" y="855"/>
                      </a:cubicBezTo>
                      <a:cubicBezTo>
                        <a:pt x="731" y="718"/>
                        <a:pt x="800" y="581"/>
                        <a:pt x="891" y="444"/>
                      </a:cubicBezTo>
                      <a:cubicBezTo>
                        <a:pt x="982" y="307"/>
                        <a:pt x="1074" y="170"/>
                        <a:pt x="1142" y="33"/>
                      </a:cubicBezTo>
                      <a:cubicBezTo>
                        <a:pt x="1142" y="17"/>
                        <a:pt x="1131" y="1"/>
                        <a:pt x="11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2593;p46">
                  <a:extLst>
                    <a:ext uri="{FF2B5EF4-FFF2-40B4-BE49-F238E27FC236}">
                      <a16:creationId xmlns:a16="http://schemas.microsoft.com/office/drawing/2014/main" id="{D96B4C94-B67F-0609-74CC-5CD91C7B8E95}"/>
                    </a:ext>
                  </a:extLst>
                </p:cNvPr>
                <p:cNvSpPr/>
                <p:nvPr/>
              </p:nvSpPr>
              <p:spPr>
                <a:xfrm>
                  <a:off x="1511775" y="1153875"/>
                  <a:ext cx="54225" cy="7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2809" extrusionOk="0">
                      <a:moveTo>
                        <a:pt x="1255" y="0"/>
                      </a:moveTo>
                      <a:cubicBezTo>
                        <a:pt x="1113" y="0"/>
                        <a:pt x="840" y="161"/>
                        <a:pt x="708" y="274"/>
                      </a:cubicBezTo>
                      <a:cubicBezTo>
                        <a:pt x="571" y="411"/>
                        <a:pt x="69" y="1141"/>
                        <a:pt x="69" y="1141"/>
                      </a:cubicBezTo>
                      <a:cubicBezTo>
                        <a:pt x="69" y="1141"/>
                        <a:pt x="23" y="1598"/>
                        <a:pt x="23" y="1735"/>
                      </a:cubicBezTo>
                      <a:cubicBezTo>
                        <a:pt x="23" y="1849"/>
                        <a:pt x="0" y="2191"/>
                        <a:pt x="23" y="2351"/>
                      </a:cubicBezTo>
                      <a:cubicBezTo>
                        <a:pt x="69" y="2511"/>
                        <a:pt x="114" y="2739"/>
                        <a:pt x="228" y="2785"/>
                      </a:cubicBezTo>
                      <a:cubicBezTo>
                        <a:pt x="256" y="2801"/>
                        <a:pt x="293" y="2808"/>
                        <a:pt x="337" y="2808"/>
                      </a:cubicBezTo>
                      <a:cubicBezTo>
                        <a:pt x="478" y="2808"/>
                        <a:pt x="683" y="2735"/>
                        <a:pt x="822" y="2648"/>
                      </a:cubicBezTo>
                      <a:cubicBezTo>
                        <a:pt x="1027" y="2534"/>
                        <a:pt x="1552" y="2123"/>
                        <a:pt x="1712" y="1872"/>
                      </a:cubicBezTo>
                      <a:cubicBezTo>
                        <a:pt x="1872" y="1621"/>
                        <a:pt x="2123" y="1233"/>
                        <a:pt x="2123" y="1164"/>
                      </a:cubicBezTo>
                      <a:cubicBezTo>
                        <a:pt x="2146" y="1096"/>
                        <a:pt x="2168" y="1073"/>
                        <a:pt x="2100" y="1027"/>
                      </a:cubicBezTo>
                      <a:cubicBezTo>
                        <a:pt x="2032" y="982"/>
                        <a:pt x="1803" y="776"/>
                        <a:pt x="1712" y="639"/>
                      </a:cubicBezTo>
                      <a:cubicBezTo>
                        <a:pt x="1621" y="525"/>
                        <a:pt x="1438" y="114"/>
                        <a:pt x="1324" y="23"/>
                      </a:cubicBezTo>
                      <a:cubicBezTo>
                        <a:pt x="1308" y="7"/>
                        <a:pt x="1284" y="0"/>
                        <a:pt x="1255" y="0"/>
                      </a:cubicBezTo>
                      <a:close/>
                    </a:path>
                  </a:pathLst>
                </a:custGeom>
                <a:solidFill>
                  <a:srgbClr val="DE907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2594;p46">
                  <a:extLst>
                    <a:ext uri="{FF2B5EF4-FFF2-40B4-BE49-F238E27FC236}">
                      <a16:creationId xmlns:a16="http://schemas.microsoft.com/office/drawing/2014/main" id="{B4D94E1D-5EC6-DD55-F289-83537E0A0BBD}"/>
                    </a:ext>
                  </a:extLst>
                </p:cNvPr>
                <p:cNvSpPr/>
                <p:nvPr/>
              </p:nvSpPr>
              <p:spPr>
                <a:xfrm>
                  <a:off x="1495225" y="1030600"/>
                  <a:ext cx="93025" cy="14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1" h="5842" extrusionOk="0">
                      <a:moveTo>
                        <a:pt x="1689" y="1"/>
                      </a:moveTo>
                      <a:cubicBezTo>
                        <a:pt x="1324" y="1"/>
                        <a:pt x="662" y="69"/>
                        <a:pt x="365" y="457"/>
                      </a:cubicBezTo>
                      <a:cubicBezTo>
                        <a:pt x="69" y="823"/>
                        <a:pt x="0" y="1097"/>
                        <a:pt x="0" y="1279"/>
                      </a:cubicBezTo>
                      <a:cubicBezTo>
                        <a:pt x="0" y="1393"/>
                        <a:pt x="251" y="2329"/>
                        <a:pt x="457" y="2694"/>
                      </a:cubicBezTo>
                      <a:cubicBezTo>
                        <a:pt x="662" y="3082"/>
                        <a:pt x="1507" y="4292"/>
                        <a:pt x="2146" y="4908"/>
                      </a:cubicBezTo>
                      <a:cubicBezTo>
                        <a:pt x="2785" y="5525"/>
                        <a:pt x="3127" y="5639"/>
                        <a:pt x="3378" y="5753"/>
                      </a:cubicBezTo>
                      <a:cubicBezTo>
                        <a:pt x="3511" y="5813"/>
                        <a:pt x="3580" y="5842"/>
                        <a:pt x="3622" y="5842"/>
                      </a:cubicBezTo>
                      <a:cubicBezTo>
                        <a:pt x="3660" y="5842"/>
                        <a:pt x="3676" y="5819"/>
                        <a:pt x="3698" y="5776"/>
                      </a:cubicBezTo>
                      <a:cubicBezTo>
                        <a:pt x="3721" y="5684"/>
                        <a:pt x="3538" y="5228"/>
                        <a:pt x="3447" y="4771"/>
                      </a:cubicBezTo>
                      <a:cubicBezTo>
                        <a:pt x="3378" y="4315"/>
                        <a:pt x="3378" y="3425"/>
                        <a:pt x="3355" y="2968"/>
                      </a:cubicBezTo>
                      <a:cubicBezTo>
                        <a:pt x="3333" y="2489"/>
                        <a:pt x="3127" y="1256"/>
                        <a:pt x="2945" y="823"/>
                      </a:cubicBezTo>
                      <a:cubicBezTo>
                        <a:pt x="2762" y="389"/>
                        <a:pt x="2054" y="1"/>
                        <a:pt x="1689" y="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2595;p46">
                  <a:extLst>
                    <a:ext uri="{FF2B5EF4-FFF2-40B4-BE49-F238E27FC236}">
                      <a16:creationId xmlns:a16="http://schemas.microsoft.com/office/drawing/2014/main" id="{3CCC5073-D6C6-6B8B-F968-1349B12CEF75}"/>
                    </a:ext>
                  </a:extLst>
                </p:cNvPr>
                <p:cNvSpPr/>
                <p:nvPr/>
              </p:nvSpPr>
              <p:spPr>
                <a:xfrm>
                  <a:off x="1444825" y="1058275"/>
                  <a:ext cx="116050" cy="10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2" h="4173" extrusionOk="0">
                      <a:moveTo>
                        <a:pt x="2153" y="1"/>
                      </a:moveTo>
                      <a:cubicBezTo>
                        <a:pt x="2017" y="1"/>
                        <a:pt x="1892" y="18"/>
                        <a:pt x="1788" y="58"/>
                      </a:cubicBezTo>
                      <a:cubicBezTo>
                        <a:pt x="1377" y="195"/>
                        <a:pt x="898" y="400"/>
                        <a:pt x="510" y="834"/>
                      </a:cubicBezTo>
                      <a:cubicBezTo>
                        <a:pt x="122" y="1245"/>
                        <a:pt x="8" y="1701"/>
                        <a:pt x="8" y="1770"/>
                      </a:cubicBezTo>
                      <a:cubicBezTo>
                        <a:pt x="2" y="1781"/>
                        <a:pt x="0" y="1786"/>
                        <a:pt x="2" y="1786"/>
                      </a:cubicBezTo>
                      <a:cubicBezTo>
                        <a:pt x="8" y="1786"/>
                        <a:pt x="42" y="1747"/>
                        <a:pt x="76" y="1747"/>
                      </a:cubicBezTo>
                      <a:cubicBezTo>
                        <a:pt x="122" y="1747"/>
                        <a:pt x="259" y="2135"/>
                        <a:pt x="578" y="2272"/>
                      </a:cubicBezTo>
                      <a:cubicBezTo>
                        <a:pt x="875" y="2386"/>
                        <a:pt x="2176" y="3710"/>
                        <a:pt x="2632" y="3984"/>
                      </a:cubicBezTo>
                      <a:cubicBezTo>
                        <a:pt x="2866" y="4131"/>
                        <a:pt x="3184" y="4173"/>
                        <a:pt x="3458" y="4173"/>
                      </a:cubicBezTo>
                      <a:cubicBezTo>
                        <a:pt x="3693" y="4173"/>
                        <a:pt x="3895" y="4142"/>
                        <a:pt x="3979" y="4121"/>
                      </a:cubicBezTo>
                      <a:cubicBezTo>
                        <a:pt x="4185" y="4098"/>
                        <a:pt x="4185" y="3938"/>
                        <a:pt x="4322" y="3619"/>
                      </a:cubicBezTo>
                      <a:cubicBezTo>
                        <a:pt x="4436" y="3322"/>
                        <a:pt x="4527" y="2866"/>
                        <a:pt x="4573" y="2546"/>
                      </a:cubicBezTo>
                      <a:cubicBezTo>
                        <a:pt x="4641" y="2226"/>
                        <a:pt x="4458" y="1587"/>
                        <a:pt x="4322" y="1222"/>
                      </a:cubicBezTo>
                      <a:cubicBezTo>
                        <a:pt x="4162" y="834"/>
                        <a:pt x="3705" y="469"/>
                        <a:pt x="3340" y="286"/>
                      </a:cubicBezTo>
                      <a:cubicBezTo>
                        <a:pt x="3050" y="150"/>
                        <a:pt x="2556" y="1"/>
                        <a:pt x="2153" y="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2596;p46">
                  <a:extLst>
                    <a:ext uri="{FF2B5EF4-FFF2-40B4-BE49-F238E27FC236}">
                      <a16:creationId xmlns:a16="http://schemas.microsoft.com/office/drawing/2014/main" id="{80F5CCBA-E122-FC5E-4FB7-9DEC62272A71}"/>
                    </a:ext>
                  </a:extLst>
                </p:cNvPr>
                <p:cNvSpPr/>
                <p:nvPr/>
              </p:nvSpPr>
              <p:spPr>
                <a:xfrm>
                  <a:off x="1442150" y="1095450"/>
                  <a:ext cx="29675" cy="12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4993" extrusionOk="0">
                      <a:moveTo>
                        <a:pt x="208" y="1"/>
                      </a:moveTo>
                      <a:cubicBezTo>
                        <a:pt x="199" y="1"/>
                        <a:pt x="191" y="3"/>
                        <a:pt x="183" y="9"/>
                      </a:cubicBezTo>
                      <a:cubicBezTo>
                        <a:pt x="160" y="32"/>
                        <a:pt x="0" y="260"/>
                        <a:pt x="46" y="762"/>
                      </a:cubicBezTo>
                      <a:cubicBezTo>
                        <a:pt x="69" y="1242"/>
                        <a:pt x="251" y="1995"/>
                        <a:pt x="297" y="2292"/>
                      </a:cubicBezTo>
                      <a:cubicBezTo>
                        <a:pt x="366" y="2588"/>
                        <a:pt x="480" y="3570"/>
                        <a:pt x="662" y="4049"/>
                      </a:cubicBezTo>
                      <a:cubicBezTo>
                        <a:pt x="822" y="4506"/>
                        <a:pt x="1050" y="4962"/>
                        <a:pt x="1119" y="4985"/>
                      </a:cubicBezTo>
                      <a:cubicBezTo>
                        <a:pt x="1134" y="4990"/>
                        <a:pt x="1146" y="4993"/>
                        <a:pt x="1155" y="4993"/>
                      </a:cubicBezTo>
                      <a:cubicBezTo>
                        <a:pt x="1186" y="4993"/>
                        <a:pt x="1182" y="4959"/>
                        <a:pt x="1164" y="4871"/>
                      </a:cubicBezTo>
                      <a:cubicBezTo>
                        <a:pt x="1142" y="4757"/>
                        <a:pt x="1073" y="4255"/>
                        <a:pt x="1028" y="3912"/>
                      </a:cubicBezTo>
                      <a:cubicBezTo>
                        <a:pt x="1005" y="3570"/>
                        <a:pt x="1028" y="3364"/>
                        <a:pt x="1005" y="2999"/>
                      </a:cubicBezTo>
                      <a:cubicBezTo>
                        <a:pt x="959" y="2611"/>
                        <a:pt x="822" y="1721"/>
                        <a:pt x="731" y="1356"/>
                      </a:cubicBezTo>
                      <a:cubicBezTo>
                        <a:pt x="666" y="987"/>
                        <a:pt x="374" y="1"/>
                        <a:pt x="20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2597;p46">
                  <a:extLst>
                    <a:ext uri="{FF2B5EF4-FFF2-40B4-BE49-F238E27FC236}">
                      <a16:creationId xmlns:a16="http://schemas.microsoft.com/office/drawing/2014/main" id="{1B7C479F-780B-D14C-1710-4D0C6C42FC5B}"/>
                    </a:ext>
                  </a:extLst>
                </p:cNvPr>
                <p:cNvSpPr/>
                <p:nvPr/>
              </p:nvSpPr>
              <p:spPr>
                <a:xfrm>
                  <a:off x="1446700" y="1074975"/>
                  <a:ext cx="97625" cy="12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5" h="5074" extrusionOk="0">
                      <a:moveTo>
                        <a:pt x="1701" y="0"/>
                      </a:moveTo>
                      <a:cubicBezTo>
                        <a:pt x="1463" y="0"/>
                        <a:pt x="1234" y="42"/>
                        <a:pt x="1051" y="143"/>
                      </a:cubicBezTo>
                      <a:cubicBezTo>
                        <a:pt x="435" y="463"/>
                        <a:pt x="115" y="942"/>
                        <a:pt x="69" y="1285"/>
                      </a:cubicBezTo>
                      <a:cubicBezTo>
                        <a:pt x="1" y="1604"/>
                        <a:pt x="184" y="2152"/>
                        <a:pt x="252" y="2334"/>
                      </a:cubicBezTo>
                      <a:cubicBezTo>
                        <a:pt x="321" y="2563"/>
                        <a:pt x="617" y="3499"/>
                        <a:pt x="686" y="3704"/>
                      </a:cubicBezTo>
                      <a:cubicBezTo>
                        <a:pt x="754" y="3909"/>
                        <a:pt x="823" y="4115"/>
                        <a:pt x="1051" y="4343"/>
                      </a:cubicBezTo>
                      <a:cubicBezTo>
                        <a:pt x="1256" y="4571"/>
                        <a:pt x="1918" y="5074"/>
                        <a:pt x="2603" y="5074"/>
                      </a:cubicBezTo>
                      <a:cubicBezTo>
                        <a:pt x="2831" y="5074"/>
                        <a:pt x="3014" y="4959"/>
                        <a:pt x="3151" y="4822"/>
                      </a:cubicBezTo>
                      <a:cubicBezTo>
                        <a:pt x="3288" y="4685"/>
                        <a:pt x="3653" y="4001"/>
                        <a:pt x="3767" y="3476"/>
                      </a:cubicBezTo>
                      <a:cubicBezTo>
                        <a:pt x="3904" y="2951"/>
                        <a:pt x="3836" y="2334"/>
                        <a:pt x="3767" y="1946"/>
                      </a:cubicBezTo>
                      <a:cubicBezTo>
                        <a:pt x="3699" y="1558"/>
                        <a:pt x="3265" y="760"/>
                        <a:pt x="3037" y="440"/>
                      </a:cubicBezTo>
                      <a:cubicBezTo>
                        <a:pt x="2876" y="231"/>
                        <a:pt x="2265" y="0"/>
                        <a:pt x="1701" y="0"/>
                      </a:cubicBezTo>
                      <a:close/>
                    </a:path>
                  </a:pathLst>
                </a:custGeom>
                <a:solidFill>
                  <a:srgbClr val="DE907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2598;p46">
                  <a:extLst>
                    <a:ext uri="{FF2B5EF4-FFF2-40B4-BE49-F238E27FC236}">
                      <a16:creationId xmlns:a16="http://schemas.microsoft.com/office/drawing/2014/main" id="{E5123D72-6D69-F449-65CA-89A1A38921C2}"/>
                    </a:ext>
                  </a:extLst>
                </p:cNvPr>
                <p:cNvSpPr/>
                <p:nvPr/>
              </p:nvSpPr>
              <p:spPr>
                <a:xfrm>
                  <a:off x="1535725" y="1113075"/>
                  <a:ext cx="18300" cy="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1359" extrusionOk="0">
                      <a:moveTo>
                        <a:pt x="345" y="1"/>
                      </a:moveTo>
                      <a:cubicBezTo>
                        <a:pt x="173" y="1"/>
                        <a:pt x="46" y="217"/>
                        <a:pt x="46" y="217"/>
                      </a:cubicBezTo>
                      <a:cubicBezTo>
                        <a:pt x="1" y="331"/>
                        <a:pt x="206" y="1335"/>
                        <a:pt x="275" y="1358"/>
                      </a:cubicBezTo>
                      <a:cubicBezTo>
                        <a:pt x="343" y="1358"/>
                        <a:pt x="663" y="1016"/>
                        <a:pt x="686" y="582"/>
                      </a:cubicBezTo>
                      <a:cubicBezTo>
                        <a:pt x="731" y="171"/>
                        <a:pt x="640" y="80"/>
                        <a:pt x="412" y="12"/>
                      </a:cubicBezTo>
                      <a:cubicBezTo>
                        <a:pt x="389" y="4"/>
                        <a:pt x="367" y="1"/>
                        <a:pt x="345" y="1"/>
                      </a:cubicBezTo>
                      <a:close/>
                    </a:path>
                  </a:pathLst>
                </a:custGeom>
                <a:solidFill>
                  <a:srgbClr val="DE907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2599;p46">
                  <a:extLst>
                    <a:ext uri="{FF2B5EF4-FFF2-40B4-BE49-F238E27FC236}">
                      <a16:creationId xmlns:a16="http://schemas.microsoft.com/office/drawing/2014/main" id="{D7AA36D0-8C9A-8466-C05B-409AEF435415}"/>
                    </a:ext>
                  </a:extLst>
                </p:cNvPr>
                <p:cNvSpPr/>
                <p:nvPr/>
              </p:nvSpPr>
              <p:spPr>
                <a:xfrm>
                  <a:off x="1443300" y="1071275"/>
                  <a:ext cx="97025" cy="7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1" h="2988" extrusionOk="0">
                      <a:moveTo>
                        <a:pt x="2045" y="0"/>
                      </a:moveTo>
                      <a:cubicBezTo>
                        <a:pt x="1770" y="0"/>
                        <a:pt x="1483" y="51"/>
                        <a:pt x="1210" y="154"/>
                      </a:cubicBezTo>
                      <a:cubicBezTo>
                        <a:pt x="365" y="474"/>
                        <a:pt x="0" y="953"/>
                        <a:pt x="46" y="1501"/>
                      </a:cubicBezTo>
                      <a:cubicBezTo>
                        <a:pt x="90" y="2009"/>
                        <a:pt x="455" y="2988"/>
                        <a:pt x="540" y="2988"/>
                      </a:cubicBezTo>
                      <a:cubicBezTo>
                        <a:pt x="543" y="2988"/>
                        <a:pt x="546" y="2987"/>
                        <a:pt x="548" y="2985"/>
                      </a:cubicBezTo>
                      <a:cubicBezTo>
                        <a:pt x="571" y="2939"/>
                        <a:pt x="639" y="2802"/>
                        <a:pt x="639" y="2779"/>
                      </a:cubicBezTo>
                      <a:cubicBezTo>
                        <a:pt x="639" y="2756"/>
                        <a:pt x="616" y="2437"/>
                        <a:pt x="616" y="2437"/>
                      </a:cubicBezTo>
                      <a:lnTo>
                        <a:pt x="616" y="2437"/>
                      </a:lnTo>
                      <a:lnTo>
                        <a:pt x="730" y="2756"/>
                      </a:lnTo>
                      <a:cubicBezTo>
                        <a:pt x="730" y="2756"/>
                        <a:pt x="982" y="2711"/>
                        <a:pt x="1278" y="2619"/>
                      </a:cubicBezTo>
                      <a:cubicBezTo>
                        <a:pt x="1598" y="2551"/>
                        <a:pt x="1963" y="2368"/>
                        <a:pt x="2031" y="2323"/>
                      </a:cubicBezTo>
                      <a:cubicBezTo>
                        <a:pt x="2100" y="2277"/>
                        <a:pt x="2123" y="2209"/>
                        <a:pt x="2123" y="2209"/>
                      </a:cubicBezTo>
                      <a:cubicBezTo>
                        <a:pt x="2123" y="2209"/>
                        <a:pt x="2009" y="1684"/>
                        <a:pt x="2054" y="1661"/>
                      </a:cubicBezTo>
                      <a:cubicBezTo>
                        <a:pt x="2123" y="1661"/>
                        <a:pt x="2191" y="2186"/>
                        <a:pt x="2214" y="2209"/>
                      </a:cubicBezTo>
                      <a:cubicBezTo>
                        <a:pt x="2260" y="2209"/>
                        <a:pt x="2374" y="2209"/>
                        <a:pt x="2602" y="2140"/>
                      </a:cubicBezTo>
                      <a:cubicBezTo>
                        <a:pt x="2808" y="2094"/>
                        <a:pt x="3264" y="1980"/>
                        <a:pt x="3333" y="1980"/>
                      </a:cubicBezTo>
                      <a:cubicBezTo>
                        <a:pt x="3401" y="1980"/>
                        <a:pt x="3721" y="1935"/>
                        <a:pt x="3812" y="1866"/>
                      </a:cubicBezTo>
                      <a:cubicBezTo>
                        <a:pt x="3880" y="1821"/>
                        <a:pt x="3743" y="1273"/>
                        <a:pt x="3401" y="656"/>
                      </a:cubicBezTo>
                      <a:cubicBezTo>
                        <a:pt x="3154" y="224"/>
                        <a:pt x="2624" y="0"/>
                        <a:pt x="2045" y="0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2600;p46">
                  <a:extLst>
                    <a:ext uri="{FF2B5EF4-FFF2-40B4-BE49-F238E27FC236}">
                      <a16:creationId xmlns:a16="http://schemas.microsoft.com/office/drawing/2014/main" id="{5D1C79B7-2DFE-F09E-05F1-EF2BD3DA73F5}"/>
                    </a:ext>
                  </a:extLst>
                </p:cNvPr>
                <p:cNvSpPr/>
                <p:nvPr/>
              </p:nvSpPr>
              <p:spPr>
                <a:xfrm>
                  <a:off x="1518050" y="1086450"/>
                  <a:ext cx="31975" cy="12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4806" extrusionOk="0">
                      <a:moveTo>
                        <a:pt x="317" y="0"/>
                      </a:moveTo>
                      <a:cubicBezTo>
                        <a:pt x="164" y="0"/>
                        <a:pt x="0" y="369"/>
                        <a:pt x="0" y="369"/>
                      </a:cubicBezTo>
                      <a:cubicBezTo>
                        <a:pt x="0" y="369"/>
                        <a:pt x="0" y="871"/>
                        <a:pt x="297" y="1259"/>
                      </a:cubicBezTo>
                      <a:cubicBezTo>
                        <a:pt x="365" y="1328"/>
                        <a:pt x="548" y="1602"/>
                        <a:pt x="639" y="1830"/>
                      </a:cubicBezTo>
                      <a:cubicBezTo>
                        <a:pt x="731" y="2058"/>
                        <a:pt x="845" y="2857"/>
                        <a:pt x="845" y="3199"/>
                      </a:cubicBezTo>
                      <a:cubicBezTo>
                        <a:pt x="868" y="3519"/>
                        <a:pt x="776" y="4660"/>
                        <a:pt x="776" y="4729"/>
                      </a:cubicBezTo>
                      <a:cubicBezTo>
                        <a:pt x="776" y="4780"/>
                        <a:pt x="815" y="4806"/>
                        <a:pt x="834" y="4806"/>
                      </a:cubicBezTo>
                      <a:cubicBezTo>
                        <a:pt x="840" y="4806"/>
                        <a:pt x="845" y="4803"/>
                        <a:pt x="845" y="4797"/>
                      </a:cubicBezTo>
                      <a:cubicBezTo>
                        <a:pt x="868" y="4774"/>
                        <a:pt x="1027" y="4432"/>
                        <a:pt x="1141" y="3884"/>
                      </a:cubicBezTo>
                      <a:cubicBezTo>
                        <a:pt x="1278" y="3359"/>
                        <a:pt x="1278" y="2857"/>
                        <a:pt x="1278" y="2446"/>
                      </a:cubicBezTo>
                      <a:cubicBezTo>
                        <a:pt x="1256" y="2012"/>
                        <a:pt x="1187" y="1465"/>
                        <a:pt x="1050" y="1099"/>
                      </a:cubicBezTo>
                      <a:cubicBezTo>
                        <a:pt x="913" y="734"/>
                        <a:pt x="502" y="49"/>
                        <a:pt x="343" y="4"/>
                      </a:cubicBezTo>
                      <a:cubicBezTo>
                        <a:pt x="334" y="1"/>
                        <a:pt x="326" y="0"/>
                        <a:pt x="317" y="0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2601;p46">
                  <a:extLst>
                    <a:ext uri="{FF2B5EF4-FFF2-40B4-BE49-F238E27FC236}">
                      <a16:creationId xmlns:a16="http://schemas.microsoft.com/office/drawing/2014/main" id="{0EB36D47-9C38-39A2-F3B0-A61BDBF7B6AB}"/>
                    </a:ext>
                  </a:extLst>
                </p:cNvPr>
                <p:cNvSpPr/>
                <p:nvPr/>
              </p:nvSpPr>
              <p:spPr>
                <a:xfrm>
                  <a:off x="1499200" y="1057425"/>
                  <a:ext cx="62800" cy="8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2" h="3503" extrusionOk="0">
                      <a:moveTo>
                        <a:pt x="47" y="1"/>
                      </a:moveTo>
                      <a:cubicBezTo>
                        <a:pt x="1" y="1"/>
                        <a:pt x="1" y="69"/>
                        <a:pt x="47" y="69"/>
                      </a:cubicBezTo>
                      <a:cubicBezTo>
                        <a:pt x="800" y="160"/>
                        <a:pt x="1507" y="503"/>
                        <a:pt x="1964" y="1142"/>
                      </a:cubicBezTo>
                      <a:cubicBezTo>
                        <a:pt x="2420" y="1827"/>
                        <a:pt x="2489" y="2717"/>
                        <a:pt x="2192" y="3470"/>
                      </a:cubicBezTo>
                      <a:cubicBezTo>
                        <a:pt x="2176" y="3486"/>
                        <a:pt x="2206" y="3502"/>
                        <a:pt x="2232" y="3502"/>
                      </a:cubicBezTo>
                      <a:cubicBezTo>
                        <a:pt x="2243" y="3502"/>
                        <a:pt x="2254" y="3500"/>
                        <a:pt x="2261" y="3493"/>
                      </a:cubicBezTo>
                      <a:cubicBezTo>
                        <a:pt x="2512" y="2877"/>
                        <a:pt x="2512" y="2192"/>
                        <a:pt x="2283" y="1576"/>
                      </a:cubicBezTo>
                      <a:cubicBezTo>
                        <a:pt x="2055" y="982"/>
                        <a:pt x="1599" y="526"/>
                        <a:pt x="1051" y="252"/>
                      </a:cubicBezTo>
                      <a:cubicBezTo>
                        <a:pt x="731" y="92"/>
                        <a:pt x="389" y="1"/>
                        <a:pt x="4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2602;p46">
                  <a:extLst>
                    <a:ext uri="{FF2B5EF4-FFF2-40B4-BE49-F238E27FC236}">
                      <a16:creationId xmlns:a16="http://schemas.microsoft.com/office/drawing/2014/main" id="{C87601D2-99F5-1300-DC7C-9C6E3F7320E1}"/>
                    </a:ext>
                  </a:extLst>
                </p:cNvPr>
                <p:cNvSpPr/>
                <p:nvPr/>
              </p:nvSpPr>
              <p:spPr>
                <a:xfrm>
                  <a:off x="1460975" y="1099075"/>
                  <a:ext cx="2300" cy="2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833" extrusionOk="0">
                      <a:moveTo>
                        <a:pt x="46" y="1"/>
                      </a:moveTo>
                      <a:cubicBezTo>
                        <a:pt x="23" y="47"/>
                        <a:pt x="23" y="138"/>
                        <a:pt x="1" y="206"/>
                      </a:cubicBezTo>
                      <a:cubicBezTo>
                        <a:pt x="1" y="275"/>
                        <a:pt x="1" y="343"/>
                        <a:pt x="1" y="412"/>
                      </a:cubicBezTo>
                      <a:cubicBezTo>
                        <a:pt x="1" y="549"/>
                        <a:pt x="23" y="686"/>
                        <a:pt x="69" y="823"/>
                      </a:cubicBezTo>
                      <a:cubicBezTo>
                        <a:pt x="69" y="829"/>
                        <a:pt x="71" y="832"/>
                        <a:pt x="74" y="832"/>
                      </a:cubicBezTo>
                      <a:cubicBezTo>
                        <a:pt x="81" y="832"/>
                        <a:pt x="92" y="816"/>
                        <a:pt x="92" y="800"/>
                      </a:cubicBezTo>
                      <a:cubicBezTo>
                        <a:pt x="69" y="663"/>
                        <a:pt x="69" y="526"/>
                        <a:pt x="69" y="412"/>
                      </a:cubicBezTo>
                      <a:cubicBezTo>
                        <a:pt x="69" y="343"/>
                        <a:pt x="69" y="275"/>
                        <a:pt x="69" y="206"/>
                      </a:cubicBezTo>
                      <a:cubicBezTo>
                        <a:pt x="69" y="184"/>
                        <a:pt x="92" y="138"/>
                        <a:pt x="92" y="115"/>
                      </a:cubicBezTo>
                      <a:cubicBezTo>
                        <a:pt x="92" y="69"/>
                        <a:pt x="92" y="47"/>
                        <a:pt x="92" y="24"/>
                      </a:cubicBezTo>
                      <a:cubicBezTo>
                        <a:pt x="92" y="1"/>
                        <a:pt x="69" y="1"/>
                        <a:pt x="4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2603;p46">
                  <a:extLst>
                    <a:ext uri="{FF2B5EF4-FFF2-40B4-BE49-F238E27FC236}">
                      <a16:creationId xmlns:a16="http://schemas.microsoft.com/office/drawing/2014/main" id="{983E37CA-DBC2-3A4A-AC03-7533654C0585}"/>
                    </a:ext>
                  </a:extLst>
                </p:cNvPr>
                <p:cNvSpPr/>
                <p:nvPr/>
              </p:nvSpPr>
              <p:spPr>
                <a:xfrm>
                  <a:off x="1466675" y="1101375"/>
                  <a:ext cx="23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" h="389" extrusionOk="0">
                      <a:moveTo>
                        <a:pt x="47" y="0"/>
                      </a:moveTo>
                      <a:cubicBezTo>
                        <a:pt x="24" y="0"/>
                        <a:pt x="24" y="23"/>
                        <a:pt x="24" y="23"/>
                      </a:cubicBezTo>
                      <a:cubicBezTo>
                        <a:pt x="24" y="46"/>
                        <a:pt x="24" y="69"/>
                        <a:pt x="24" y="69"/>
                      </a:cubicBezTo>
                      <a:lnTo>
                        <a:pt x="1" y="183"/>
                      </a:lnTo>
                      <a:cubicBezTo>
                        <a:pt x="1" y="206"/>
                        <a:pt x="1" y="251"/>
                        <a:pt x="1" y="274"/>
                      </a:cubicBezTo>
                      <a:cubicBezTo>
                        <a:pt x="1" y="320"/>
                        <a:pt x="1" y="343"/>
                        <a:pt x="1" y="388"/>
                      </a:cubicBezTo>
                      <a:lnTo>
                        <a:pt x="24" y="388"/>
                      </a:lnTo>
                      <a:cubicBezTo>
                        <a:pt x="47" y="343"/>
                        <a:pt x="47" y="320"/>
                        <a:pt x="47" y="274"/>
                      </a:cubicBezTo>
                      <a:cubicBezTo>
                        <a:pt x="47" y="251"/>
                        <a:pt x="69" y="206"/>
                        <a:pt x="69" y="183"/>
                      </a:cubicBezTo>
                      <a:cubicBezTo>
                        <a:pt x="69" y="160"/>
                        <a:pt x="69" y="114"/>
                        <a:pt x="69" y="92"/>
                      </a:cubicBezTo>
                      <a:cubicBezTo>
                        <a:pt x="69" y="69"/>
                        <a:pt x="92" y="46"/>
                        <a:pt x="69" y="23"/>
                      </a:cubicBezTo>
                      <a:cubicBezTo>
                        <a:pt x="69" y="23"/>
                        <a:pt x="69" y="0"/>
                        <a:pt x="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2604;p46">
                  <a:extLst>
                    <a:ext uri="{FF2B5EF4-FFF2-40B4-BE49-F238E27FC236}">
                      <a16:creationId xmlns:a16="http://schemas.microsoft.com/office/drawing/2014/main" id="{FE7A731B-0E3F-B825-B5DD-F7F1F3356680}"/>
                    </a:ext>
                  </a:extLst>
                </p:cNvPr>
                <p:cNvSpPr/>
                <p:nvPr/>
              </p:nvSpPr>
              <p:spPr>
                <a:xfrm>
                  <a:off x="1510050" y="1083450"/>
                  <a:ext cx="10875" cy="1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626" extrusionOk="0">
                      <a:moveTo>
                        <a:pt x="19" y="0"/>
                      </a:moveTo>
                      <a:cubicBezTo>
                        <a:pt x="12" y="0"/>
                        <a:pt x="1" y="16"/>
                        <a:pt x="1" y="33"/>
                      </a:cubicBezTo>
                      <a:cubicBezTo>
                        <a:pt x="23" y="78"/>
                        <a:pt x="69" y="124"/>
                        <a:pt x="92" y="169"/>
                      </a:cubicBezTo>
                      <a:cubicBezTo>
                        <a:pt x="138" y="238"/>
                        <a:pt x="160" y="284"/>
                        <a:pt x="183" y="329"/>
                      </a:cubicBezTo>
                      <a:cubicBezTo>
                        <a:pt x="229" y="375"/>
                        <a:pt x="252" y="421"/>
                        <a:pt x="275" y="466"/>
                      </a:cubicBezTo>
                      <a:cubicBezTo>
                        <a:pt x="297" y="512"/>
                        <a:pt x="320" y="535"/>
                        <a:pt x="320" y="557"/>
                      </a:cubicBezTo>
                      <a:cubicBezTo>
                        <a:pt x="343" y="580"/>
                        <a:pt x="366" y="603"/>
                        <a:pt x="389" y="626"/>
                      </a:cubicBezTo>
                      <a:cubicBezTo>
                        <a:pt x="389" y="626"/>
                        <a:pt x="411" y="603"/>
                        <a:pt x="411" y="603"/>
                      </a:cubicBezTo>
                      <a:cubicBezTo>
                        <a:pt x="434" y="557"/>
                        <a:pt x="411" y="535"/>
                        <a:pt x="389" y="512"/>
                      </a:cubicBezTo>
                      <a:cubicBezTo>
                        <a:pt x="389" y="489"/>
                        <a:pt x="366" y="466"/>
                        <a:pt x="343" y="443"/>
                      </a:cubicBezTo>
                      <a:cubicBezTo>
                        <a:pt x="320" y="398"/>
                        <a:pt x="297" y="329"/>
                        <a:pt x="252" y="284"/>
                      </a:cubicBezTo>
                      <a:cubicBezTo>
                        <a:pt x="229" y="238"/>
                        <a:pt x="183" y="192"/>
                        <a:pt x="160" y="147"/>
                      </a:cubicBezTo>
                      <a:cubicBezTo>
                        <a:pt x="115" y="101"/>
                        <a:pt x="69" y="55"/>
                        <a:pt x="23" y="10"/>
                      </a:cubicBezTo>
                      <a:cubicBezTo>
                        <a:pt x="23" y="3"/>
                        <a:pt x="21" y="0"/>
                        <a:pt x="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2605;p46">
                  <a:extLst>
                    <a:ext uri="{FF2B5EF4-FFF2-40B4-BE49-F238E27FC236}">
                      <a16:creationId xmlns:a16="http://schemas.microsoft.com/office/drawing/2014/main" id="{808EE360-6BE5-6D2A-2633-C080242B5723}"/>
                    </a:ext>
                  </a:extLst>
                </p:cNvPr>
                <p:cNvSpPr/>
                <p:nvPr/>
              </p:nvSpPr>
              <p:spPr>
                <a:xfrm>
                  <a:off x="1522200" y="1076025"/>
                  <a:ext cx="20400" cy="3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1220" extrusionOk="0">
                      <a:moveTo>
                        <a:pt x="13" y="0"/>
                      </a:moveTo>
                      <a:cubicBezTo>
                        <a:pt x="7" y="0"/>
                        <a:pt x="1" y="17"/>
                        <a:pt x="17" y="33"/>
                      </a:cubicBezTo>
                      <a:cubicBezTo>
                        <a:pt x="154" y="215"/>
                        <a:pt x="313" y="398"/>
                        <a:pt x="450" y="603"/>
                      </a:cubicBezTo>
                      <a:cubicBezTo>
                        <a:pt x="519" y="695"/>
                        <a:pt x="565" y="809"/>
                        <a:pt x="610" y="900"/>
                      </a:cubicBezTo>
                      <a:cubicBezTo>
                        <a:pt x="656" y="946"/>
                        <a:pt x="679" y="1014"/>
                        <a:pt x="702" y="1060"/>
                      </a:cubicBezTo>
                      <a:cubicBezTo>
                        <a:pt x="724" y="1106"/>
                        <a:pt x="747" y="1174"/>
                        <a:pt x="770" y="1220"/>
                      </a:cubicBezTo>
                      <a:cubicBezTo>
                        <a:pt x="793" y="1220"/>
                        <a:pt x="816" y="1220"/>
                        <a:pt x="816" y="1197"/>
                      </a:cubicBezTo>
                      <a:cubicBezTo>
                        <a:pt x="816" y="1151"/>
                        <a:pt x="793" y="1106"/>
                        <a:pt x="770" y="1060"/>
                      </a:cubicBezTo>
                      <a:cubicBezTo>
                        <a:pt x="747" y="991"/>
                        <a:pt x="702" y="946"/>
                        <a:pt x="679" y="877"/>
                      </a:cubicBezTo>
                      <a:cubicBezTo>
                        <a:pt x="633" y="763"/>
                        <a:pt x="565" y="672"/>
                        <a:pt x="496" y="558"/>
                      </a:cubicBezTo>
                      <a:cubicBezTo>
                        <a:pt x="359" y="352"/>
                        <a:pt x="199" y="170"/>
                        <a:pt x="17" y="10"/>
                      </a:cubicBezTo>
                      <a:cubicBezTo>
                        <a:pt x="17" y="3"/>
                        <a:pt x="15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2606;p46">
                  <a:extLst>
                    <a:ext uri="{FF2B5EF4-FFF2-40B4-BE49-F238E27FC236}">
                      <a16:creationId xmlns:a16="http://schemas.microsoft.com/office/drawing/2014/main" id="{C9ACE833-F82F-DEC9-7347-77368FCA6869}"/>
                    </a:ext>
                  </a:extLst>
                </p:cNvPr>
                <p:cNvSpPr/>
                <p:nvPr/>
              </p:nvSpPr>
              <p:spPr>
                <a:xfrm>
                  <a:off x="1497625" y="1130225"/>
                  <a:ext cx="16450" cy="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8" h="346" extrusionOk="0">
                      <a:moveTo>
                        <a:pt x="583" y="0"/>
                      </a:moveTo>
                      <a:cubicBezTo>
                        <a:pt x="546" y="0"/>
                        <a:pt x="505" y="10"/>
                        <a:pt x="475" y="10"/>
                      </a:cubicBezTo>
                      <a:cubicBezTo>
                        <a:pt x="406" y="33"/>
                        <a:pt x="361" y="56"/>
                        <a:pt x="292" y="79"/>
                      </a:cubicBezTo>
                      <a:cubicBezTo>
                        <a:pt x="201" y="124"/>
                        <a:pt x="87" y="193"/>
                        <a:pt x="18" y="284"/>
                      </a:cubicBezTo>
                      <a:cubicBezTo>
                        <a:pt x="1" y="302"/>
                        <a:pt x="23" y="345"/>
                        <a:pt x="45" y="345"/>
                      </a:cubicBezTo>
                      <a:cubicBezTo>
                        <a:pt x="52" y="345"/>
                        <a:pt x="58" y="341"/>
                        <a:pt x="64" y="330"/>
                      </a:cubicBezTo>
                      <a:cubicBezTo>
                        <a:pt x="132" y="239"/>
                        <a:pt x="224" y="193"/>
                        <a:pt x="338" y="124"/>
                      </a:cubicBezTo>
                      <a:cubicBezTo>
                        <a:pt x="383" y="102"/>
                        <a:pt x="429" y="102"/>
                        <a:pt x="475" y="79"/>
                      </a:cubicBezTo>
                      <a:cubicBezTo>
                        <a:pt x="520" y="56"/>
                        <a:pt x="543" y="56"/>
                        <a:pt x="566" y="56"/>
                      </a:cubicBezTo>
                      <a:cubicBezTo>
                        <a:pt x="589" y="33"/>
                        <a:pt x="612" y="33"/>
                        <a:pt x="635" y="33"/>
                      </a:cubicBezTo>
                      <a:cubicBezTo>
                        <a:pt x="657" y="33"/>
                        <a:pt x="635" y="10"/>
                        <a:pt x="635" y="10"/>
                      </a:cubicBezTo>
                      <a:cubicBezTo>
                        <a:pt x="619" y="3"/>
                        <a:pt x="602" y="0"/>
                        <a:pt x="58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2607;p46">
                  <a:extLst>
                    <a:ext uri="{FF2B5EF4-FFF2-40B4-BE49-F238E27FC236}">
                      <a16:creationId xmlns:a16="http://schemas.microsoft.com/office/drawing/2014/main" id="{C59F2D19-8237-F891-BBDA-9E9C2FC3E1E4}"/>
                    </a:ext>
                  </a:extLst>
                </p:cNvPr>
                <p:cNvSpPr/>
                <p:nvPr/>
              </p:nvSpPr>
              <p:spPr>
                <a:xfrm>
                  <a:off x="1463825" y="1143025"/>
                  <a:ext cx="18300" cy="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229" extrusionOk="0">
                      <a:moveTo>
                        <a:pt x="526" y="1"/>
                      </a:moveTo>
                      <a:cubicBezTo>
                        <a:pt x="457" y="1"/>
                        <a:pt x="412" y="23"/>
                        <a:pt x="343" y="46"/>
                      </a:cubicBezTo>
                      <a:cubicBezTo>
                        <a:pt x="229" y="69"/>
                        <a:pt x="115" y="137"/>
                        <a:pt x="24" y="206"/>
                      </a:cubicBezTo>
                      <a:cubicBezTo>
                        <a:pt x="1" y="229"/>
                        <a:pt x="24" y="229"/>
                        <a:pt x="24" y="229"/>
                      </a:cubicBezTo>
                      <a:cubicBezTo>
                        <a:pt x="138" y="160"/>
                        <a:pt x="252" y="137"/>
                        <a:pt x="366" y="92"/>
                      </a:cubicBezTo>
                      <a:cubicBezTo>
                        <a:pt x="412" y="92"/>
                        <a:pt x="480" y="69"/>
                        <a:pt x="526" y="69"/>
                      </a:cubicBezTo>
                      <a:lnTo>
                        <a:pt x="708" y="69"/>
                      </a:lnTo>
                      <a:cubicBezTo>
                        <a:pt x="731" y="46"/>
                        <a:pt x="731" y="23"/>
                        <a:pt x="708" y="23"/>
                      </a:cubicBezTo>
                      <a:cubicBezTo>
                        <a:pt x="686" y="1"/>
                        <a:pt x="640" y="1"/>
                        <a:pt x="6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2608;p46">
                  <a:extLst>
                    <a:ext uri="{FF2B5EF4-FFF2-40B4-BE49-F238E27FC236}">
                      <a16:creationId xmlns:a16="http://schemas.microsoft.com/office/drawing/2014/main" id="{3767EBF8-9DFD-8AB7-38B0-22637CE64795}"/>
                    </a:ext>
                  </a:extLst>
                </p:cNvPr>
                <p:cNvSpPr/>
                <p:nvPr/>
              </p:nvSpPr>
              <p:spPr>
                <a:xfrm>
                  <a:off x="1495775" y="1172700"/>
                  <a:ext cx="7450" cy="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115" extrusionOk="0">
                      <a:moveTo>
                        <a:pt x="275" y="0"/>
                      </a:moveTo>
                      <a:cubicBezTo>
                        <a:pt x="206" y="0"/>
                        <a:pt x="138" y="0"/>
                        <a:pt x="92" y="23"/>
                      </a:cubicBezTo>
                      <a:cubicBezTo>
                        <a:pt x="69" y="23"/>
                        <a:pt x="47" y="23"/>
                        <a:pt x="24" y="46"/>
                      </a:cubicBezTo>
                      <a:cubicBezTo>
                        <a:pt x="24" y="46"/>
                        <a:pt x="24" y="69"/>
                        <a:pt x="1" y="69"/>
                      </a:cubicBezTo>
                      <a:cubicBezTo>
                        <a:pt x="1" y="69"/>
                        <a:pt x="1" y="92"/>
                        <a:pt x="1" y="92"/>
                      </a:cubicBezTo>
                      <a:cubicBezTo>
                        <a:pt x="1" y="115"/>
                        <a:pt x="24" y="115"/>
                        <a:pt x="47" y="115"/>
                      </a:cubicBezTo>
                      <a:cubicBezTo>
                        <a:pt x="115" y="92"/>
                        <a:pt x="206" y="69"/>
                        <a:pt x="275" y="23"/>
                      </a:cubicBezTo>
                      <a:cubicBezTo>
                        <a:pt x="298" y="23"/>
                        <a:pt x="298" y="0"/>
                        <a:pt x="2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2609;p46">
                  <a:extLst>
                    <a:ext uri="{FF2B5EF4-FFF2-40B4-BE49-F238E27FC236}">
                      <a16:creationId xmlns:a16="http://schemas.microsoft.com/office/drawing/2014/main" id="{39FB525C-6EDF-C9BD-CF8B-591F0736112D}"/>
                    </a:ext>
                  </a:extLst>
                </p:cNvPr>
                <p:cNvSpPr/>
                <p:nvPr/>
              </p:nvSpPr>
              <p:spPr>
                <a:xfrm>
                  <a:off x="1514625" y="1170325"/>
                  <a:ext cx="23750" cy="3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" h="1292" extrusionOk="0">
                      <a:moveTo>
                        <a:pt x="925" y="1"/>
                      </a:moveTo>
                      <a:cubicBezTo>
                        <a:pt x="914" y="1"/>
                        <a:pt x="900" y="8"/>
                        <a:pt x="890" y="27"/>
                      </a:cubicBezTo>
                      <a:cubicBezTo>
                        <a:pt x="799" y="278"/>
                        <a:pt x="708" y="552"/>
                        <a:pt x="548" y="803"/>
                      </a:cubicBezTo>
                      <a:cubicBezTo>
                        <a:pt x="480" y="894"/>
                        <a:pt x="388" y="986"/>
                        <a:pt x="297" y="1077"/>
                      </a:cubicBezTo>
                      <a:cubicBezTo>
                        <a:pt x="251" y="1123"/>
                        <a:pt x="206" y="1145"/>
                        <a:pt x="137" y="1191"/>
                      </a:cubicBezTo>
                      <a:cubicBezTo>
                        <a:pt x="92" y="1214"/>
                        <a:pt x="23" y="1237"/>
                        <a:pt x="0" y="1282"/>
                      </a:cubicBezTo>
                      <a:cubicBezTo>
                        <a:pt x="14" y="1289"/>
                        <a:pt x="27" y="1292"/>
                        <a:pt x="40" y="1292"/>
                      </a:cubicBezTo>
                      <a:cubicBezTo>
                        <a:pt x="73" y="1292"/>
                        <a:pt x="105" y="1276"/>
                        <a:pt x="137" y="1260"/>
                      </a:cubicBezTo>
                      <a:cubicBezTo>
                        <a:pt x="206" y="1214"/>
                        <a:pt x="251" y="1191"/>
                        <a:pt x="297" y="1145"/>
                      </a:cubicBezTo>
                      <a:cubicBezTo>
                        <a:pt x="411" y="1054"/>
                        <a:pt x="502" y="963"/>
                        <a:pt x="571" y="849"/>
                      </a:cubicBezTo>
                      <a:cubicBezTo>
                        <a:pt x="753" y="620"/>
                        <a:pt x="845" y="324"/>
                        <a:pt x="936" y="27"/>
                      </a:cubicBezTo>
                      <a:cubicBezTo>
                        <a:pt x="949" y="14"/>
                        <a:pt x="940" y="1"/>
                        <a:pt x="9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2610;p46">
                  <a:extLst>
                    <a:ext uri="{FF2B5EF4-FFF2-40B4-BE49-F238E27FC236}">
                      <a16:creationId xmlns:a16="http://schemas.microsoft.com/office/drawing/2014/main" id="{4942CD06-0B20-3156-3CCB-6FA381B7AD8F}"/>
                    </a:ext>
                  </a:extLst>
                </p:cNvPr>
                <p:cNvSpPr/>
                <p:nvPr/>
              </p:nvSpPr>
              <p:spPr>
                <a:xfrm>
                  <a:off x="1500350" y="1178975"/>
                  <a:ext cx="12000" cy="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" h="298" extrusionOk="0">
                      <a:moveTo>
                        <a:pt x="457" y="0"/>
                      </a:moveTo>
                      <a:cubicBezTo>
                        <a:pt x="434" y="0"/>
                        <a:pt x="434" y="23"/>
                        <a:pt x="411" y="23"/>
                      </a:cubicBezTo>
                      <a:cubicBezTo>
                        <a:pt x="389" y="92"/>
                        <a:pt x="320" y="160"/>
                        <a:pt x="252" y="206"/>
                      </a:cubicBezTo>
                      <a:cubicBezTo>
                        <a:pt x="206" y="206"/>
                        <a:pt x="183" y="229"/>
                        <a:pt x="138" y="252"/>
                      </a:cubicBezTo>
                      <a:lnTo>
                        <a:pt x="69" y="252"/>
                      </a:lnTo>
                      <a:cubicBezTo>
                        <a:pt x="46" y="252"/>
                        <a:pt x="23" y="274"/>
                        <a:pt x="23" y="274"/>
                      </a:cubicBezTo>
                      <a:cubicBezTo>
                        <a:pt x="1" y="274"/>
                        <a:pt x="1" y="297"/>
                        <a:pt x="23" y="297"/>
                      </a:cubicBezTo>
                      <a:lnTo>
                        <a:pt x="138" y="297"/>
                      </a:lnTo>
                      <a:cubicBezTo>
                        <a:pt x="183" y="274"/>
                        <a:pt x="229" y="274"/>
                        <a:pt x="274" y="252"/>
                      </a:cubicBezTo>
                      <a:cubicBezTo>
                        <a:pt x="366" y="206"/>
                        <a:pt x="434" y="137"/>
                        <a:pt x="480" y="46"/>
                      </a:cubicBezTo>
                      <a:cubicBezTo>
                        <a:pt x="480" y="46"/>
                        <a:pt x="480" y="23"/>
                        <a:pt x="480" y="23"/>
                      </a:cubicBezTo>
                      <a:cubicBezTo>
                        <a:pt x="480" y="23"/>
                        <a:pt x="457" y="0"/>
                        <a:pt x="45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2611;p46">
                  <a:extLst>
                    <a:ext uri="{FF2B5EF4-FFF2-40B4-BE49-F238E27FC236}">
                      <a16:creationId xmlns:a16="http://schemas.microsoft.com/office/drawing/2014/main" id="{CA63F20D-0043-574A-A0B9-F4A7D3FB4C1F}"/>
                    </a:ext>
                  </a:extLst>
                </p:cNvPr>
                <p:cNvSpPr/>
                <p:nvPr/>
              </p:nvSpPr>
              <p:spPr>
                <a:xfrm>
                  <a:off x="1273250" y="1259875"/>
                  <a:ext cx="235675" cy="10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7" h="4252" extrusionOk="0">
                      <a:moveTo>
                        <a:pt x="4335" y="0"/>
                      </a:moveTo>
                      <a:cubicBezTo>
                        <a:pt x="3862" y="0"/>
                        <a:pt x="3415" y="48"/>
                        <a:pt x="2899" y="257"/>
                      </a:cubicBezTo>
                      <a:cubicBezTo>
                        <a:pt x="2077" y="599"/>
                        <a:pt x="2009" y="1238"/>
                        <a:pt x="1758" y="1535"/>
                      </a:cubicBezTo>
                      <a:cubicBezTo>
                        <a:pt x="1507" y="1832"/>
                        <a:pt x="1050" y="1923"/>
                        <a:pt x="525" y="2402"/>
                      </a:cubicBezTo>
                      <a:cubicBezTo>
                        <a:pt x="0" y="2882"/>
                        <a:pt x="160" y="3110"/>
                        <a:pt x="388" y="3681"/>
                      </a:cubicBezTo>
                      <a:cubicBezTo>
                        <a:pt x="616" y="4251"/>
                        <a:pt x="1255" y="4137"/>
                        <a:pt x="1963" y="4160"/>
                      </a:cubicBezTo>
                      <a:lnTo>
                        <a:pt x="2214" y="4160"/>
                      </a:lnTo>
                      <a:cubicBezTo>
                        <a:pt x="3082" y="4160"/>
                        <a:pt x="4748" y="4183"/>
                        <a:pt x="4999" y="4206"/>
                      </a:cubicBezTo>
                      <a:cubicBezTo>
                        <a:pt x="5134" y="4217"/>
                        <a:pt x="5275" y="4223"/>
                        <a:pt x="5421" y="4223"/>
                      </a:cubicBezTo>
                      <a:cubicBezTo>
                        <a:pt x="5841" y="4223"/>
                        <a:pt x="6312" y="4176"/>
                        <a:pt x="6871" y="4091"/>
                      </a:cubicBezTo>
                      <a:cubicBezTo>
                        <a:pt x="7236" y="4046"/>
                        <a:pt x="7464" y="4023"/>
                        <a:pt x="7715" y="3954"/>
                      </a:cubicBezTo>
                      <a:cubicBezTo>
                        <a:pt x="7966" y="3886"/>
                        <a:pt x="8217" y="3795"/>
                        <a:pt x="8628" y="3589"/>
                      </a:cubicBezTo>
                      <a:cubicBezTo>
                        <a:pt x="9427" y="3201"/>
                        <a:pt x="8811" y="2745"/>
                        <a:pt x="8697" y="2402"/>
                      </a:cubicBezTo>
                      <a:cubicBezTo>
                        <a:pt x="8560" y="2037"/>
                        <a:pt x="8057" y="1923"/>
                        <a:pt x="7761" y="1626"/>
                      </a:cubicBezTo>
                      <a:cubicBezTo>
                        <a:pt x="7487" y="1330"/>
                        <a:pt x="7532" y="805"/>
                        <a:pt x="7396" y="485"/>
                      </a:cubicBezTo>
                      <a:cubicBezTo>
                        <a:pt x="7259" y="188"/>
                        <a:pt x="6186" y="29"/>
                        <a:pt x="5296" y="29"/>
                      </a:cubicBezTo>
                      <a:cubicBezTo>
                        <a:pt x="4949" y="20"/>
                        <a:pt x="4637" y="0"/>
                        <a:pt x="4335" y="0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2612;p46">
                  <a:extLst>
                    <a:ext uri="{FF2B5EF4-FFF2-40B4-BE49-F238E27FC236}">
                      <a16:creationId xmlns:a16="http://schemas.microsoft.com/office/drawing/2014/main" id="{37134378-D4D9-ADA0-31E0-E5CF40B4671D}"/>
                    </a:ext>
                  </a:extLst>
                </p:cNvPr>
                <p:cNvSpPr/>
                <p:nvPr/>
              </p:nvSpPr>
              <p:spPr>
                <a:xfrm>
                  <a:off x="1277800" y="1281200"/>
                  <a:ext cx="219150" cy="6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6" h="2760" extrusionOk="0">
                      <a:moveTo>
                        <a:pt x="3362" y="1"/>
                      </a:moveTo>
                      <a:cubicBezTo>
                        <a:pt x="3056" y="1"/>
                        <a:pt x="2750" y="13"/>
                        <a:pt x="2443" y="43"/>
                      </a:cubicBezTo>
                      <a:cubicBezTo>
                        <a:pt x="2260" y="43"/>
                        <a:pt x="2078" y="66"/>
                        <a:pt x="1918" y="111"/>
                      </a:cubicBezTo>
                      <a:cubicBezTo>
                        <a:pt x="1895" y="111"/>
                        <a:pt x="1895" y="134"/>
                        <a:pt x="1872" y="157"/>
                      </a:cubicBezTo>
                      <a:cubicBezTo>
                        <a:pt x="2326" y="89"/>
                        <a:pt x="2784" y="64"/>
                        <a:pt x="3244" y="64"/>
                      </a:cubicBezTo>
                      <a:cubicBezTo>
                        <a:pt x="4333" y="64"/>
                        <a:pt x="5431" y="207"/>
                        <a:pt x="6506" y="271"/>
                      </a:cubicBezTo>
                      <a:cubicBezTo>
                        <a:pt x="6803" y="294"/>
                        <a:pt x="7077" y="317"/>
                        <a:pt x="7373" y="317"/>
                      </a:cubicBezTo>
                      <a:cubicBezTo>
                        <a:pt x="7373" y="317"/>
                        <a:pt x="7373" y="294"/>
                        <a:pt x="7350" y="271"/>
                      </a:cubicBezTo>
                      <a:cubicBezTo>
                        <a:pt x="6014" y="234"/>
                        <a:pt x="4693" y="1"/>
                        <a:pt x="3362" y="1"/>
                      </a:cubicBezTo>
                      <a:close/>
                      <a:moveTo>
                        <a:pt x="3413" y="411"/>
                      </a:moveTo>
                      <a:cubicBezTo>
                        <a:pt x="2832" y="411"/>
                        <a:pt x="2246" y="438"/>
                        <a:pt x="1667" y="522"/>
                      </a:cubicBezTo>
                      <a:cubicBezTo>
                        <a:pt x="1667" y="545"/>
                        <a:pt x="1644" y="568"/>
                        <a:pt x="1644" y="591"/>
                      </a:cubicBezTo>
                      <a:cubicBezTo>
                        <a:pt x="2101" y="499"/>
                        <a:pt x="2580" y="477"/>
                        <a:pt x="3059" y="477"/>
                      </a:cubicBezTo>
                      <a:cubicBezTo>
                        <a:pt x="3255" y="473"/>
                        <a:pt x="3452" y="471"/>
                        <a:pt x="3649" y="471"/>
                      </a:cubicBezTo>
                      <a:cubicBezTo>
                        <a:pt x="4599" y="471"/>
                        <a:pt x="5560" y="515"/>
                        <a:pt x="6506" y="591"/>
                      </a:cubicBezTo>
                      <a:cubicBezTo>
                        <a:pt x="6848" y="636"/>
                        <a:pt x="7191" y="659"/>
                        <a:pt x="7533" y="705"/>
                      </a:cubicBezTo>
                      <a:cubicBezTo>
                        <a:pt x="7510" y="682"/>
                        <a:pt x="7510" y="659"/>
                        <a:pt x="7487" y="636"/>
                      </a:cubicBezTo>
                      <a:cubicBezTo>
                        <a:pt x="6643" y="545"/>
                        <a:pt x="5798" y="477"/>
                        <a:pt x="4954" y="454"/>
                      </a:cubicBezTo>
                      <a:cubicBezTo>
                        <a:pt x="4448" y="432"/>
                        <a:pt x="3932" y="411"/>
                        <a:pt x="3413" y="411"/>
                      </a:cubicBezTo>
                      <a:close/>
                      <a:moveTo>
                        <a:pt x="3793" y="1349"/>
                      </a:moveTo>
                      <a:cubicBezTo>
                        <a:pt x="3588" y="1349"/>
                        <a:pt x="3381" y="1355"/>
                        <a:pt x="3173" y="1367"/>
                      </a:cubicBezTo>
                      <a:cubicBezTo>
                        <a:pt x="2534" y="1412"/>
                        <a:pt x="1850" y="1481"/>
                        <a:pt x="1210" y="1686"/>
                      </a:cubicBezTo>
                      <a:cubicBezTo>
                        <a:pt x="777" y="1800"/>
                        <a:pt x="366" y="1983"/>
                        <a:pt x="1" y="2257"/>
                      </a:cubicBezTo>
                      <a:cubicBezTo>
                        <a:pt x="1" y="2257"/>
                        <a:pt x="1" y="2280"/>
                        <a:pt x="1" y="2280"/>
                      </a:cubicBezTo>
                      <a:cubicBezTo>
                        <a:pt x="845" y="1686"/>
                        <a:pt x="1964" y="1527"/>
                        <a:pt x="2945" y="1435"/>
                      </a:cubicBezTo>
                      <a:cubicBezTo>
                        <a:pt x="3253" y="1411"/>
                        <a:pt x="3562" y="1399"/>
                        <a:pt x="3871" y="1399"/>
                      </a:cubicBezTo>
                      <a:cubicBezTo>
                        <a:pt x="5005" y="1399"/>
                        <a:pt x="6142" y="1559"/>
                        <a:pt x="7236" y="1846"/>
                      </a:cubicBezTo>
                      <a:cubicBezTo>
                        <a:pt x="7579" y="1937"/>
                        <a:pt x="7898" y="2051"/>
                        <a:pt x="8218" y="2211"/>
                      </a:cubicBezTo>
                      <a:cubicBezTo>
                        <a:pt x="8400" y="2303"/>
                        <a:pt x="8560" y="2417"/>
                        <a:pt x="8720" y="2554"/>
                      </a:cubicBezTo>
                      <a:cubicBezTo>
                        <a:pt x="8743" y="2531"/>
                        <a:pt x="8766" y="2508"/>
                        <a:pt x="8766" y="2485"/>
                      </a:cubicBezTo>
                      <a:cubicBezTo>
                        <a:pt x="8446" y="2188"/>
                        <a:pt x="7990" y="2029"/>
                        <a:pt x="7579" y="1892"/>
                      </a:cubicBezTo>
                      <a:cubicBezTo>
                        <a:pt x="6871" y="1686"/>
                        <a:pt x="6164" y="1527"/>
                        <a:pt x="5456" y="1458"/>
                      </a:cubicBezTo>
                      <a:cubicBezTo>
                        <a:pt x="4905" y="1391"/>
                        <a:pt x="4353" y="1349"/>
                        <a:pt x="3793" y="1349"/>
                      </a:cubicBezTo>
                      <a:close/>
                      <a:moveTo>
                        <a:pt x="3901" y="1747"/>
                      </a:moveTo>
                      <a:cubicBezTo>
                        <a:pt x="3022" y="1747"/>
                        <a:pt x="2148" y="1845"/>
                        <a:pt x="1302" y="2097"/>
                      </a:cubicBezTo>
                      <a:cubicBezTo>
                        <a:pt x="1005" y="2188"/>
                        <a:pt x="366" y="2348"/>
                        <a:pt x="138" y="2691"/>
                      </a:cubicBezTo>
                      <a:cubicBezTo>
                        <a:pt x="138" y="2713"/>
                        <a:pt x="160" y="2736"/>
                        <a:pt x="160" y="2759"/>
                      </a:cubicBezTo>
                      <a:cubicBezTo>
                        <a:pt x="252" y="2599"/>
                        <a:pt x="434" y="2485"/>
                        <a:pt x="594" y="2417"/>
                      </a:cubicBezTo>
                      <a:cubicBezTo>
                        <a:pt x="868" y="2280"/>
                        <a:pt x="1142" y="2211"/>
                        <a:pt x="1439" y="2120"/>
                      </a:cubicBezTo>
                      <a:cubicBezTo>
                        <a:pt x="2032" y="1960"/>
                        <a:pt x="2626" y="1869"/>
                        <a:pt x="3219" y="1846"/>
                      </a:cubicBezTo>
                      <a:cubicBezTo>
                        <a:pt x="3509" y="1825"/>
                        <a:pt x="3799" y="1815"/>
                        <a:pt x="4089" y="1815"/>
                      </a:cubicBezTo>
                      <a:cubicBezTo>
                        <a:pt x="5052" y="1815"/>
                        <a:pt x="6009" y="1927"/>
                        <a:pt x="6940" y="2120"/>
                      </a:cubicBezTo>
                      <a:cubicBezTo>
                        <a:pt x="7442" y="2211"/>
                        <a:pt x="8104" y="2303"/>
                        <a:pt x="8423" y="2759"/>
                      </a:cubicBezTo>
                      <a:cubicBezTo>
                        <a:pt x="8423" y="2736"/>
                        <a:pt x="8423" y="2736"/>
                        <a:pt x="8446" y="2736"/>
                      </a:cubicBezTo>
                      <a:lnTo>
                        <a:pt x="8469" y="2736"/>
                      </a:lnTo>
                      <a:cubicBezTo>
                        <a:pt x="8218" y="2394"/>
                        <a:pt x="7761" y="2234"/>
                        <a:pt x="7350" y="2143"/>
                      </a:cubicBezTo>
                      <a:cubicBezTo>
                        <a:pt x="6689" y="2006"/>
                        <a:pt x="6004" y="1915"/>
                        <a:pt x="5319" y="1823"/>
                      </a:cubicBezTo>
                      <a:cubicBezTo>
                        <a:pt x="4848" y="1775"/>
                        <a:pt x="4374" y="1747"/>
                        <a:pt x="3901" y="174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2613;p46">
                  <a:extLst>
                    <a:ext uri="{FF2B5EF4-FFF2-40B4-BE49-F238E27FC236}">
                      <a16:creationId xmlns:a16="http://schemas.microsoft.com/office/drawing/2014/main" id="{C28A8C6D-C3A2-5BC5-AA5F-A2EF696B5ABF}"/>
                    </a:ext>
                  </a:extLst>
                </p:cNvPr>
                <p:cNvSpPr/>
                <p:nvPr/>
              </p:nvSpPr>
              <p:spPr>
                <a:xfrm>
                  <a:off x="1312625" y="1335575"/>
                  <a:ext cx="154650" cy="3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6" h="1201" extrusionOk="0">
                      <a:moveTo>
                        <a:pt x="3588" y="1"/>
                      </a:moveTo>
                      <a:cubicBezTo>
                        <a:pt x="3505" y="1"/>
                        <a:pt x="3424" y="6"/>
                        <a:pt x="3333" y="13"/>
                      </a:cubicBezTo>
                      <a:lnTo>
                        <a:pt x="3059" y="13"/>
                      </a:lnTo>
                      <a:cubicBezTo>
                        <a:pt x="2830" y="13"/>
                        <a:pt x="2648" y="36"/>
                        <a:pt x="2442" y="59"/>
                      </a:cubicBezTo>
                      <a:lnTo>
                        <a:pt x="2283" y="59"/>
                      </a:lnTo>
                      <a:cubicBezTo>
                        <a:pt x="2176" y="59"/>
                        <a:pt x="2049" y="69"/>
                        <a:pt x="1895" y="69"/>
                      </a:cubicBezTo>
                      <a:cubicBezTo>
                        <a:pt x="1818" y="69"/>
                        <a:pt x="1735" y="67"/>
                        <a:pt x="1643" y="59"/>
                      </a:cubicBezTo>
                      <a:cubicBezTo>
                        <a:pt x="1004" y="59"/>
                        <a:pt x="799" y="128"/>
                        <a:pt x="388" y="287"/>
                      </a:cubicBezTo>
                      <a:cubicBezTo>
                        <a:pt x="0" y="447"/>
                        <a:pt x="228" y="653"/>
                        <a:pt x="457" y="949"/>
                      </a:cubicBezTo>
                      <a:cubicBezTo>
                        <a:pt x="502" y="1018"/>
                        <a:pt x="571" y="1086"/>
                        <a:pt x="639" y="1132"/>
                      </a:cubicBezTo>
                      <a:cubicBezTo>
                        <a:pt x="1164" y="1132"/>
                        <a:pt x="2009" y="1155"/>
                        <a:pt x="2648" y="1155"/>
                      </a:cubicBezTo>
                      <a:lnTo>
                        <a:pt x="3036" y="1155"/>
                      </a:lnTo>
                      <a:cubicBezTo>
                        <a:pt x="3127" y="1178"/>
                        <a:pt x="3218" y="1178"/>
                        <a:pt x="3264" y="1178"/>
                      </a:cubicBezTo>
                      <a:lnTo>
                        <a:pt x="3424" y="1178"/>
                      </a:lnTo>
                      <a:cubicBezTo>
                        <a:pt x="3561" y="1200"/>
                        <a:pt x="3721" y="1200"/>
                        <a:pt x="3880" y="1200"/>
                      </a:cubicBezTo>
                      <a:lnTo>
                        <a:pt x="4109" y="1200"/>
                      </a:lnTo>
                      <a:cubicBezTo>
                        <a:pt x="4474" y="1178"/>
                        <a:pt x="4862" y="1132"/>
                        <a:pt x="5296" y="1063"/>
                      </a:cubicBezTo>
                      <a:cubicBezTo>
                        <a:pt x="5661" y="1018"/>
                        <a:pt x="5889" y="995"/>
                        <a:pt x="6140" y="926"/>
                      </a:cubicBezTo>
                      <a:cubicBezTo>
                        <a:pt x="6163" y="812"/>
                        <a:pt x="6186" y="630"/>
                        <a:pt x="6140" y="538"/>
                      </a:cubicBezTo>
                      <a:cubicBezTo>
                        <a:pt x="6049" y="401"/>
                        <a:pt x="5889" y="401"/>
                        <a:pt x="5410" y="287"/>
                      </a:cubicBezTo>
                      <a:cubicBezTo>
                        <a:pt x="4976" y="173"/>
                        <a:pt x="4793" y="196"/>
                        <a:pt x="4383" y="105"/>
                      </a:cubicBezTo>
                      <a:lnTo>
                        <a:pt x="4360" y="105"/>
                      </a:lnTo>
                      <a:cubicBezTo>
                        <a:pt x="4337" y="105"/>
                        <a:pt x="4291" y="105"/>
                        <a:pt x="4223" y="82"/>
                      </a:cubicBezTo>
                      <a:lnTo>
                        <a:pt x="4200" y="82"/>
                      </a:lnTo>
                      <a:cubicBezTo>
                        <a:pt x="3926" y="21"/>
                        <a:pt x="3754" y="1"/>
                        <a:pt x="3588" y="1"/>
                      </a:cubicBezTo>
                      <a:close/>
                    </a:path>
                  </a:pathLst>
                </a:custGeom>
                <a:solidFill>
                  <a:srgbClr val="191919">
                    <a:alpha val="1606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2614;p46">
                  <a:extLst>
                    <a:ext uri="{FF2B5EF4-FFF2-40B4-BE49-F238E27FC236}">
                      <a16:creationId xmlns:a16="http://schemas.microsoft.com/office/drawing/2014/main" id="{DF5B3F0C-56F7-C993-EE23-DB6BB911E78F}"/>
                    </a:ext>
                  </a:extLst>
                </p:cNvPr>
                <p:cNvSpPr/>
                <p:nvPr/>
              </p:nvSpPr>
              <p:spPr>
                <a:xfrm>
                  <a:off x="1369675" y="1335900"/>
                  <a:ext cx="26275" cy="9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" h="3719" extrusionOk="0">
                      <a:moveTo>
                        <a:pt x="868" y="0"/>
                      </a:moveTo>
                      <a:cubicBezTo>
                        <a:pt x="845" y="183"/>
                        <a:pt x="799" y="366"/>
                        <a:pt x="799" y="571"/>
                      </a:cubicBezTo>
                      <a:cubicBezTo>
                        <a:pt x="777" y="754"/>
                        <a:pt x="754" y="959"/>
                        <a:pt x="754" y="1142"/>
                      </a:cubicBezTo>
                      <a:cubicBezTo>
                        <a:pt x="754" y="1165"/>
                        <a:pt x="731" y="1187"/>
                        <a:pt x="731" y="1187"/>
                      </a:cubicBezTo>
                      <a:cubicBezTo>
                        <a:pt x="731" y="1301"/>
                        <a:pt x="708" y="1393"/>
                        <a:pt x="708" y="1484"/>
                      </a:cubicBezTo>
                      <a:cubicBezTo>
                        <a:pt x="708" y="1575"/>
                        <a:pt x="708" y="1667"/>
                        <a:pt x="708" y="1735"/>
                      </a:cubicBezTo>
                      <a:cubicBezTo>
                        <a:pt x="685" y="1667"/>
                        <a:pt x="663" y="1598"/>
                        <a:pt x="640" y="1530"/>
                      </a:cubicBezTo>
                      <a:cubicBezTo>
                        <a:pt x="617" y="1393"/>
                        <a:pt x="571" y="1279"/>
                        <a:pt x="548" y="1142"/>
                      </a:cubicBezTo>
                      <a:cubicBezTo>
                        <a:pt x="480" y="936"/>
                        <a:pt x="411" y="731"/>
                        <a:pt x="343" y="525"/>
                      </a:cubicBezTo>
                      <a:cubicBezTo>
                        <a:pt x="274" y="366"/>
                        <a:pt x="229" y="206"/>
                        <a:pt x="160" y="46"/>
                      </a:cubicBezTo>
                      <a:lnTo>
                        <a:pt x="1" y="46"/>
                      </a:lnTo>
                      <a:cubicBezTo>
                        <a:pt x="1" y="46"/>
                        <a:pt x="23" y="69"/>
                        <a:pt x="23" y="69"/>
                      </a:cubicBezTo>
                      <a:cubicBezTo>
                        <a:pt x="92" y="229"/>
                        <a:pt x="138" y="388"/>
                        <a:pt x="206" y="571"/>
                      </a:cubicBezTo>
                      <a:cubicBezTo>
                        <a:pt x="252" y="754"/>
                        <a:pt x="320" y="959"/>
                        <a:pt x="366" y="1142"/>
                      </a:cubicBezTo>
                      <a:cubicBezTo>
                        <a:pt x="389" y="1279"/>
                        <a:pt x="411" y="1416"/>
                        <a:pt x="457" y="1553"/>
                      </a:cubicBezTo>
                      <a:cubicBezTo>
                        <a:pt x="526" y="1872"/>
                        <a:pt x="571" y="2214"/>
                        <a:pt x="617" y="2534"/>
                      </a:cubicBezTo>
                      <a:cubicBezTo>
                        <a:pt x="640" y="2671"/>
                        <a:pt x="640" y="2785"/>
                        <a:pt x="663" y="2922"/>
                      </a:cubicBezTo>
                      <a:cubicBezTo>
                        <a:pt x="663" y="2968"/>
                        <a:pt x="663" y="3036"/>
                        <a:pt x="663" y="3082"/>
                      </a:cubicBezTo>
                      <a:cubicBezTo>
                        <a:pt x="663" y="3173"/>
                        <a:pt x="663" y="3287"/>
                        <a:pt x="663" y="3379"/>
                      </a:cubicBezTo>
                      <a:cubicBezTo>
                        <a:pt x="663" y="3470"/>
                        <a:pt x="640" y="3584"/>
                        <a:pt x="708" y="3675"/>
                      </a:cubicBezTo>
                      <a:cubicBezTo>
                        <a:pt x="746" y="3700"/>
                        <a:pt x="783" y="3719"/>
                        <a:pt x="817" y="3719"/>
                      </a:cubicBezTo>
                      <a:cubicBezTo>
                        <a:pt x="845" y="3719"/>
                        <a:pt x="870" y="3706"/>
                        <a:pt x="891" y="3675"/>
                      </a:cubicBezTo>
                      <a:cubicBezTo>
                        <a:pt x="959" y="3584"/>
                        <a:pt x="959" y="3493"/>
                        <a:pt x="959" y="3401"/>
                      </a:cubicBezTo>
                      <a:cubicBezTo>
                        <a:pt x="959" y="3287"/>
                        <a:pt x="959" y="3196"/>
                        <a:pt x="959" y="3082"/>
                      </a:cubicBezTo>
                      <a:cubicBezTo>
                        <a:pt x="959" y="2876"/>
                        <a:pt x="959" y="2671"/>
                        <a:pt x="959" y="2466"/>
                      </a:cubicBezTo>
                      <a:cubicBezTo>
                        <a:pt x="959" y="2374"/>
                        <a:pt x="959" y="2260"/>
                        <a:pt x="959" y="2146"/>
                      </a:cubicBezTo>
                      <a:cubicBezTo>
                        <a:pt x="959" y="2055"/>
                        <a:pt x="982" y="1963"/>
                        <a:pt x="982" y="1872"/>
                      </a:cubicBezTo>
                      <a:cubicBezTo>
                        <a:pt x="982" y="1758"/>
                        <a:pt x="982" y="1644"/>
                        <a:pt x="982" y="1530"/>
                      </a:cubicBezTo>
                      <a:cubicBezTo>
                        <a:pt x="1005" y="1416"/>
                        <a:pt x="982" y="1324"/>
                        <a:pt x="982" y="1233"/>
                      </a:cubicBezTo>
                      <a:cubicBezTo>
                        <a:pt x="982" y="1210"/>
                        <a:pt x="982" y="1187"/>
                        <a:pt x="982" y="1165"/>
                      </a:cubicBezTo>
                      <a:cubicBezTo>
                        <a:pt x="1005" y="982"/>
                        <a:pt x="1005" y="799"/>
                        <a:pt x="1028" y="617"/>
                      </a:cubicBezTo>
                      <a:cubicBezTo>
                        <a:pt x="1028" y="411"/>
                        <a:pt x="1028" y="206"/>
                        <a:pt x="1051" y="0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2615;p46">
                  <a:extLst>
                    <a:ext uri="{FF2B5EF4-FFF2-40B4-BE49-F238E27FC236}">
                      <a16:creationId xmlns:a16="http://schemas.microsoft.com/office/drawing/2014/main" id="{D5B24863-F6D4-C37C-A491-1A78DB7BC87C}"/>
                    </a:ext>
                  </a:extLst>
                </p:cNvPr>
                <p:cNvSpPr/>
                <p:nvPr/>
              </p:nvSpPr>
              <p:spPr>
                <a:xfrm>
                  <a:off x="1397650" y="1337600"/>
                  <a:ext cx="23975" cy="8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3577" extrusionOk="0">
                      <a:moveTo>
                        <a:pt x="822" y="1"/>
                      </a:moveTo>
                      <a:cubicBezTo>
                        <a:pt x="776" y="161"/>
                        <a:pt x="730" y="320"/>
                        <a:pt x="685" y="480"/>
                      </a:cubicBezTo>
                      <a:cubicBezTo>
                        <a:pt x="639" y="663"/>
                        <a:pt x="571" y="823"/>
                        <a:pt x="525" y="982"/>
                      </a:cubicBezTo>
                      <a:cubicBezTo>
                        <a:pt x="502" y="1028"/>
                        <a:pt x="502" y="1074"/>
                        <a:pt x="479" y="1119"/>
                      </a:cubicBezTo>
                      <a:cubicBezTo>
                        <a:pt x="457" y="1256"/>
                        <a:pt x="434" y="1393"/>
                        <a:pt x="388" y="1530"/>
                      </a:cubicBezTo>
                      <a:cubicBezTo>
                        <a:pt x="342" y="1690"/>
                        <a:pt x="297" y="1873"/>
                        <a:pt x="251" y="2032"/>
                      </a:cubicBezTo>
                      <a:cubicBezTo>
                        <a:pt x="228" y="2215"/>
                        <a:pt x="183" y="2375"/>
                        <a:pt x="137" y="2557"/>
                      </a:cubicBezTo>
                      <a:cubicBezTo>
                        <a:pt x="114" y="2717"/>
                        <a:pt x="91" y="2900"/>
                        <a:pt x="68" y="3060"/>
                      </a:cubicBezTo>
                      <a:cubicBezTo>
                        <a:pt x="46" y="3219"/>
                        <a:pt x="0" y="3402"/>
                        <a:pt x="46" y="3539"/>
                      </a:cubicBezTo>
                      <a:cubicBezTo>
                        <a:pt x="46" y="3566"/>
                        <a:pt x="61" y="3577"/>
                        <a:pt x="79" y="3577"/>
                      </a:cubicBezTo>
                      <a:cubicBezTo>
                        <a:pt x="91" y="3577"/>
                        <a:pt x="105" y="3571"/>
                        <a:pt x="114" y="3562"/>
                      </a:cubicBezTo>
                      <a:cubicBezTo>
                        <a:pt x="205" y="3425"/>
                        <a:pt x="228" y="3265"/>
                        <a:pt x="251" y="3105"/>
                      </a:cubicBezTo>
                      <a:cubicBezTo>
                        <a:pt x="297" y="2923"/>
                        <a:pt x="342" y="2763"/>
                        <a:pt x="388" y="2580"/>
                      </a:cubicBezTo>
                      <a:cubicBezTo>
                        <a:pt x="457" y="2261"/>
                        <a:pt x="548" y="1918"/>
                        <a:pt x="593" y="1576"/>
                      </a:cubicBezTo>
                      <a:cubicBezTo>
                        <a:pt x="639" y="1416"/>
                        <a:pt x="685" y="1279"/>
                        <a:pt x="708" y="1097"/>
                      </a:cubicBezTo>
                      <a:cubicBezTo>
                        <a:pt x="753" y="937"/>
                        <a:pt x="776" y="754"/>
                        <a:pt x="822" y="594"/>
                      </a:cubicBezTo>
                      <a:cubicBezTo>
                        <a:pt x="890" y="412"/>
                        <a:pt x="936" y="206"/>
                        <a:pt x="959" y="24"/>
                      </a:cubicBezTo>
                      <a:cubicBezTo>
                        <a:pt x="936" y="24"/>
                        <a:pt x="890" y="24"/>
                        <a:pt x="822" y="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2616;p46">
                  <a:extLst>
                    <a:ext uri="{FF2B5EF4-FFF2-40B4-BE49-F238E27FC236}">
                      <a16:creationId xmlns:a16="http://schemas.microsoft.com/office/drawing/2014/main" id="{B7DA866B-1DC1-BC2C-3333-080177B4E97D}"/>
                    </a:ext>
                  </a:extLst>
                </p:cNvPr>
                <p:cNvSpPr/>
                <p:nvPr/>
              </p:nvSpPr>
              <p:spPr>
                <a:xfrm>
                  <a:off x="1333150" y="1414075"/>
                  <a:ext cx="118725" cy="11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9" h="4433" extrusionOk="0">
                      <a:moveTo>
                        <a:pt x="2032" y="1"/>
                      </a:moveTo>
                      <a:cubicBezTo>
                        <a:pt x="1758" y="1"/>
                        <a:pt x="275" y="1"/>
                        <a:pt x="183" y="23"/>
                      </a:cubicBezTo>
                      <a:cubicBezTo>
                        <a:pt x="92" y="46"/>
                        <a:pt x="92" y="46"/>
                        <a:pt x="46" y="137"/>
                      </a:cubicBezTo>
                      <a:cubicBezTo>
                        <a:pt x="1" y="252"/>
                        <a:pt x="46" y="731"/>
                        <a:pt x="115" y="1096"/>
                      </a:cubicBezTo>
                      <a:cubicBezTo>
                        <a:pt x="161" y="1461"/>
                        <a:pt x="275" y="2352"/>
                        <a:pt x="343" y="2534"/>
                      </a:cubicBezTo>
                      <a:cubicBezTo>
                        <a:pt x="412" y="2694"/>
                        <a:pt x="457" y="3013"/>
                        <a:pt x="526" y="3219"/>
                      </a:cubicBezTo>
                      <a:cubicBezTo>
                        <a:pt x="594" y="3424"/>
                        <a:pt x="937" y="3789"/>
                        <a:pt x="1302" y="4063"/>
                      </a:cubicBezTo>
                      <a:cubicBezTo>
                        <a:pt x="1644" y="4360"/>
                        <a:pt x="2032" y="4406"/>
                        <a:pt x="2306" y="4429"/>
                      </a:cubicBezTo>
                      <a:cubicBezTo>
                        <a:pt x="2336" y="4431"/>
                        <a:pt x="2368" y="4432"/>
                        <a:pt x="2403" y="4432"/>
                      </a:cubicBezTo>
                      <a:cubicBezTo>
                        <a:pt x="2722" y="4432"/>
                        <a:pt x="3251" y="4338"/>
                        <a:pt x="3539" y="4132"/>
                      </a:cubicBezTo>
                      <a:cubicBezTo>
                        <a:pt x="3835" y="3926"/>
                        <a:pt x="4315" y="3150"/>
                        <a:pt x="4360" y="2876"/>
                      </a:cubicBezTo>
                      <a:cubicBezTo>
                        <a:pt x="4429" y="2625"/>
                        <a:pt x="4634" y="1370"/>
                        <a:pt x="4657" y="1050"/>
                      </a:cubicBezTo>
                      <a:cubicBezTo>
                        <a:pt x="4680" y="731"/>
                        <a:pt x="4748" y="206"/>
                        <a:pt x="4703" y="137"/>
                      </a:cubicBezTo>
                      <a:cubicBezTo>
                        <a:pt x="4672" y="77"/>
                        <a:pt x="4642" y="77"/>
                        <a:pt x="4591" y="77"/>
                      </a:cubicBezTo>
                      <a:lnTo>
                        <a:pt x="4591" y="77"/>
                      </a:lnTo>
                      <a:cubicBezTo>
                        <a:pt x="4566" y="77"/>
                        <a:pt x="4535" y="77"/>
                        <a:pt x="4497" y="69"/>
                      </a:cubicBezTo>
                      <a:cubicBezTo>
                        <a:pt x="4406" y="69"/>
                        <a:pt x="2306" y="23"/>
                        <a:pt x="2032" y="1"/>
                      </a:cubicBezTo>
                      <a:close/>
                    </a:path>
                  </a:pathLst>
                </a:custGeom>
                <a:solidFill>
                  <a:srgbClr val="3C5C4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2617;p46">
                  <a:extLst>
                    <a:ext uri="{FF2B5EF4-FFF2-40B4-BE49-F238E27FC236}">
                      <a16:creationId xmlns:a16="http://schemas.microsoft.com/office/drawing/2014/main" id="{84ADFCEC-1A79-F6F8-A7C1-4EBBD8C96DE3}"/>
                    </a:ext>
                  </a:extLst>
                </p:cNvPr>
                <p:cNvSpPr/>
                <p:nvPr/>
              </p:nvSpPr>
              <p:spPr>
                <a:xfrm>
                  <a:off x="1346850" y="1430950"/>
                  <a:ext cx="2300" cy="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239" extrusionOk="0">
                      <a:moveTo>
                        <a:pt x="28" y="1"/>
                      </a:moveTo>
                      <a:cubicBezTo>
                        <a:pt x="25" y="1"/>
                        <a:pt x="23" y="4"/>
                        <a:pt x="23" y="10"/>
                      </a:cubicBezTo>
                      <a:cubicBezTo>
                        <a:pt x="1" y="10"/>
                        <a:pt x="1" y="33"/>
                        <a:pt x="1" y="33"/>
                      </a:cubicBezTo>
                      <a:lnTo>
                        <a:pt x="1" y="124"/>
                      </a:lnTo>
                      <a:cubicBezTo>
                        <a:pt x="1" y="147"/>
                        <a:pt x="23" y="170"/>
                        <a:pt x="23" y="170"/>
                      </a:cubicBezTo>
                      <a:cubicBezTo>
                        <a:pt x="23" y="193"/>
                        <a:pt x="23" y="216"/>
                        <a:pt x="46" y="216"/>
                      </a:cubicBezTo>
                      <a:cubicBezTo>
                        <a:pt x="46" y="239"/>
                        <a:pt x="46" y="239"/>
                        <a:pt x="69" y="239"/>
                      </a:cubicBezTo>
                      <a:cubicBezTo>
                        <a:pt x="92" y="239"/>
                        <a:pt x="92" y="216"/>
                        <a:pt x="92" y="216"/>
                      </a:cubicBezTo>
                      <a:cubicBezTo>
                        <a:pt x="92" y="193"/>
                        <a:pt x="92" y="193"/>
                        <a:pt x="92" y="170"/>
                      </a:cubicBezTo>
                      <a:cubicBezTo>
                        <a:pt x="92" y="147"/>
                        <a:pt x="92" y="124"/>
                        <a:pt x="69" y="124"/>
                      </a:cubicBezTo>
                      <a:cubicBezTo>
                        <a:pt x="69" y="79"/>
                        <a:pt x="69" y="56"/>
                        <a:pt x="46" y="33"/>
                      </a:cubicBezTo>
                      <a:cubicBezTo>
                        <a:pt x="46" y="17"/>
                        <a:pt x="35" y="1"/>
                        <a:pt x="2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2618;p46">
                  <a:extLst>
                    <a:ext uri="{FF2B5EF4-FFF2-40B4-BE49-F238E27FC236}">
                      <a16:creationId xmlns:a16="http://schemas.microsoft.com/office/drawing/2014/main" id="{C5930EEE-963E-BCA2-0BE8-01670E1AA6E8}"/>
                    </a:ext>
                  </a:extLst>
                </p:cNvPr>
                <p:cNvSpPr/>
                <p:nvPr/>
              </p:nvSpPr>
              <p:spPr>
                <a:xfrm>
                  <a:off x="1354275" y="1428350"/>
                  <a:ext cx="2300" cy="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193" extrusionOk="0">
                      <a:moveTo>
                        <a:pt x="23" y="0"/>
                      </a:moveTo>
                      <a:cubicBezTo>
                        <a:pt x="23" y="0"/>
                        <a:pt x="0" y="23"/>
                        <a:pt x="23" y="46"/>
                      </a:cubicBezTo>
                      <a:cubicBezTo>
                        <a:pt x="23" y="46"/>
                        <a:pt x="23" y="69"/>
                        <a:pt x="23" y="69"/>
                      </a:cubicBezTo>
                      <a:cubicBezTo>
                        <a:pt x="23" y="91"/>
                        <a:pt x="23" y="91"/>
                        <a:pt x="23" y="91"/>
                      </a:cubicBezTo>
                      <a:cubicBezTo>
                        <a:pt x="23" y="114"/>
                        <a:pt x="23" y="114"/>
                        <a:pt x="23" y="114"/>
                      </a:cubicBezTo>
                      <a:lnTo>
                        <a:pt x="46" y="114"/>
                      </a:lnTo>
                      <a:cubicBezTo>
                        <a:pt x="46" y="137"/>
                        <a:pt x="46" y="160"/>
                        <a:pt x="69" y="183"/>
                      </a:cubicBezTo>
                      <a:cubicBezTo>
                        <a:pt x="69" y="190"/>
                        <a:pt x="71" y="193"/>
                        <a:pt x="75" y="193"/>
                      </a:cubicBezTo>
                      <a:cubicBezTo>
                        <a:pt x="81" y="193"/>
                        <a:pt x="92" y="183"/>
                        <a:pt x="92" y="183"/>
                      </a:cubicBezTo>
                      <a:cubicBezTo>
                        <a:pt x="92" y="160"/>
                        <a:pt x="92" y="137"/>
                        <a:pt x="92" y="137"/>
                      </a:cubicBezTo>
                      <a:cubicBezTo>
                        <a:pt x="92" y="137"/>
                        <a:pt x="92" y="114"/>
                        <a:pt x="92" y="114"/>
                      </a:cubicBezTo>
                      <a:lnTo>
                        <a:pt x="92" y="91"/>
                      </a:lnTo>
                      <a:cubicBezTo>
                        <a:pt x="92" y="91"/>
                        <a:pt x="92" y="69"/>
                        <a:pt x="69" y="69"/>
                      </a:cubicBezTo>
                      <a:cubicBezTo>
                        <a:pt x="69" y="46"/>
                        <a:pt x="69" y="46"/>
                        <a:pt x="69" y="23"/>
                      </a:cubicBezTo>
                      <a:cubicBezTo>
                        <a:pt x="69" y="0"/>
                        <a:pt x="46" y="0"/>
                        <a:pt x="2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2619;p46">
                  <a:extLst>
                    <a:ext uri="{FF2B5EF4-FFF2-40B4-BE49-F238E27FC236}">
                      <a16:creationId xmlns:a16="http://schemas.microsoft.com/office/drawing/2014/main" id="{E43BEECE-4854-29F4-ED0F-17FCB12C1260}"/>
                    </a:ext>
                  </a:extLst>
                </p:cNvPr>
                <p:cNvSpPr/>
                <p:nvPr/>
              </p:nvSpPr>
              <p:spPr>
                <a:xfrm>
                  <a:off x="1353700" y="1459150"/>
                  <a:ext cx="2300" cy="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247" extrusionOk="0">
                      <a:moveTo>
                        <a:pt x="46" y="1"/>
                      </a:moveTo>
                      <a:cubicBezTo>
                        <a:pt x="23" y="1"/>
                        <a:pt x="0" y="24"/>
                        <a:pt x="0" y="24"/>
                      </a:cubicBezTo>
                      <a:cubicBezTo>
                        <a:pt x="0" y="69"/>
                        <a:pt x="23" y="115"/>
                        <a:pt x="23" y="138"/>
                      </a:cubicBezTo>
                      <a:cubicBezTo>
                        <a:pt x="23" y="160"/>
                        <a:pt x="23" y="160"/>
                        <a:pt x="23" y="183"/>
                      </a:cubicBezTo>
                      <a:cubicBezTo>
                        <a:pt x="23" y="183"/>
                        <a:pt x="23" y="206"/>
                        <a:pt x="23" y="206"/>
                      </a:cubicBezTo>
                      <a:cubicBezTo>
                        <a:pt x="23" y="229"/>
                        <a:pt x="46" y="229"/>
                        <a:pt x="46" y="229"/>
                      </a:cubicBezTo>
                      <a:cubicBezTo>
                        <a:pt x="58" y="240"/>
                        <a:pt x="63" y="246"/>
                        <a:pt x="69" y="246"/>
                      </a:cubicBezTo>
                      <a:cubicBezTo>
                        <a:pt x="75" y="246"/>
                        <a:pt x="80" y="240"/>
                        <a:pt x="92" y="229"/>
                      </a:cubicBezTo>
                      <a:cubicBezTo>
                        <a:pt x="92" y="229"/>
                        <a:pt x="92" y="206"/>
                        <a:pt x="92" y="183"/>
                      </a:cubicBezTo>
                      <a:cubicBezTo>
                        <a:pt x="92" y="160"/>
                        <a:pt x="92" y="138"/>
                        <a:pt x="92" y="138"/>
                      </a:cubicBezTo>
                      <a:cubicBezTo>
                        <a:pt x="92" y="92"/>
                        <a:pt x="92" y="69"/>
                        <a:pt x="69" y="24"/>
                      </a:cubicBezTo>
                      <a:cubicBezTo>
                        <a:pt x="69" y="24"/>
                        <a:pt x="69" y="1"/>
                        <a:pt x="4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2620;p46">
                  <a:extLst>
                    <a:ext uri="{FF2B5EF4-FFF2-40B4-BE49-F238E27FC236}">
                      <a16:creationId xmlns:a16="http://schemas.microsoft.com/office/drawing/2014/main" id="{334F4487-6B3F-A4DF-7D38-A5123C6717C8}"/>
                    </a:ext>
                  </a:extLst>
                </p:cNvPr>
                <p:cNvSpPr/>
                <p:nvPr/>
              </p:nvSpPr>
              <p:spPr>
                <a:xfrm>
                  <a:off x="1373100" y="1457200"/>
                  <a:ext cx="3450" cy="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170" extrusionOk="0">
                      <a:moveTo>
                        <a:pt x="45" y="0"/>
                      </a:moveTo>
                      <a:cubicBezTo>
                        <a:pt x="39" y="0"/>
                        <a:pt x="31" y="3"/>
                        <a:pt x="23" y="10"/>
                      </a:cubicBezTo>
                      <a:cubicBezTo>
                        <a:pt x="1" y="10"/>
                        <a:pt x="1" y="33"/>
                        <a:pt x="23" y="33"/>
                      </a:cubicBezTo>
                      <a:cubicBezTo>
                        <a:pt x="23" y="56"/>
                        <a:pt x="23" y="79"/>
                        <a:pt x="46" y="102"/>
                      </a:cubicBezTo>
                      <a:lnTo>
                        <a:pt x="69" y="147"/>
                      </a:lnTo>
                      <a:cubicBezTo>
                        <a:pt x="69" y="170"/>
                        <a:pt x="92" y="170"/>
                        <a:pt x="92" y="170"/>
                      </a:cubicBezTo>
                      <a:lnTo>
                        <a:pt x="115" y="170"/>
                      </a:lnTo>
                      <a:cubicBezTo>
                        <a:pt x="115" y="170"/>
                        <a:pt x="137" y="170"/>
                        <a:pt x="115" y="147"/>
                      </a:cubicBezTo>
                      <a:cubicBezTo>
                        <a:pt x="115" y="147"/>
                        <a:pt x="115" y="124"/>
                        <a:pt x="115" y="124"/>
                      </a:cubicBezTo>
                      <a:cubicBezTo>
                        <a:pt x="115" y="124"/>
                        <a:pt x="115" y="124"/>
                        <a:pt x="115" y="102"/>
                      </a:cubicBezTo>
                      <a:cubicBezTo>
                        <a:pt x="115" y="102"/>
                        <a:pt x="115" y="79"/>
                        <a:pt x="92" y="79"/>
                      </a:cubicBezTo>
                      <a:cubicBezTo>
                        <a:pt x="92" y="56"/>
                        <a:pt x="69" y="33"/>
                        <a:pt x="69" y="10"/>
                      </a:cubicBezTo>
                      <a:cubicBezTo>
                        <a:pt x="69" y="10"/>
                        <a:pt x="59" y="0"/>
                        <a:pt x="4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2621;p46">
                  <a:extLst>
                    <a:ext uri="{FF2B5EF4-FFF2-40B4-BE49-F238E27FC236}">
                      <a16:creationId xmlns:a16="http://schemas.microsoft.com/office/drawing/2014/main" id="{38215572-8FCC-2541-1597-B48089D884EB}"/>
                    </a:ext>
                  </a:extLst>
                </p:cNvPr>
                <p:cNvSpPr/>
                <p:nvPr/>
              </p:nvSpPr>
              <p:spPr>
                <a:xfrm>
                  <a:off x="1374250" y="1499675"/>
                  <a:ext cx="8450" cy="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" h="213" extrusionOk="0">
                      <a:moveTo>
                        <a:pt x="69" y="0"/>
                      </a:moveTo>
                      <a:cubicBezTo>
                        <a:pt x="46" y="0"/>
                        <a:pt x="23" y="0"/>
                        <a:pt x="0" y="23"/>
                      </a:cubicBezTo>
                      <a:cubicBezTo>
                        <a:pt x="0" y="46"/>
                        <a:pt x="0" y="69"/>
                        <a:pt x="23" y="69"/>
                      </a:cubicBezTo>
                      <a:lnTo>
                        <a:pt x="160" y="160"/>
                      </a:lnTo>
                      <a:cubicBezTo>
                        <a:pt x="183" y="160"/>
                        <a:pt x="206" y="183"/>
                        <a:pt x="228" y="183"/>
                      </a:cubicBezTo>
                      <a:cubicBezTo>
                        <a:pt x="251" y="206"/>
                        <a:pt x="274" y="206"/>
                        <a:pt x="297" y="206"/>
                      </a:cubicBezTo>
                      <a:cubicBezTo>
                        <a:pt x="301" y="210"/>
                        <a:pt x="306" y="212"/>
                        <a:pt x="310" y="212"/>
                      </a:cubicBezTo>
                      <a:cubicBezTo>
                        <a:pt x="327" y="212"/>
                        <a:pt x="338" y="183"/>
                        <a:pt x="320" y="183"/>
                      </a:cubicBezTo>
                      <a:cubicBezTo>
                        <a:pt x="297" y="160"/>
                        <a:pt x="297" y="137"/>
                        <a:pt x="274" y="114"/>
                      </a:cubicBezTo>
                      <a:cubicBezTo>
                        <a:pt x="251" y="114"/>
                        <a:pt x="228" y="92"/>
                        <a:pt x="206" y="92"/>
                      </a:cubicBez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2622;p46">
                  <a:extLst>
                    <a:ext uri="{FF2B5EF4-FFF2-40B4-BE49-F238E27FC236}">
                      <a16:creationId xmlns:a16="http://schemas.microsoft.com/office/drawing/2014/main" id="{CB9623D5-048E-9475-1D55-09A17D99A53F}"/>
                    </a:ext>
                  </a:extLst>
                </p:cNvPr>
                <p:cNvSpPr/>
                <p:nvPr/>
              </p:nvSpPr>
              <p:spPr>
                <a:xfrm>
                  <a:off x="1371400" y="1480275"/>
                  <a:ext cx="3450" cy="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69" extrusionOk="0">
                      <a:moveTo>
                        <a:pt x="23" y="0"/>
                      </a:moveTo>
                      <a:cubicBezTo>
                        <a:pt x="23" y="0"/>
                        <a:pt x="0" y="23"/>
                        <a:pt x="0" y="23"/>
                      </a:cubicBezTo>
                      <a:cubicBezTo>
                        <a:pt x="0" y="23"/>
                        <a:pt x="23" y="46"/>
                        <a:pt x="23" y="46"/>
                      </a:cubicBezTo>
                      <a:lnTo>
                        <a:pt x="69" y="46"/>
                      </a:lnTo>
                      <a:cubicBezTo>
                        <a:pt x="91" y="46"/>
                        <a:pt x="91" y="69"/>
                        <a:pt x="114" y="69"/>
                      </a:cubicBezTo>
                      <a:cubicBezTo>
                        <a:pt x="114" y="69"/>
                        <a:pt x="114" y="46"/>
                        <a:pt x="137" y="46"/>
                      </a:cubicBezTo>
                      <a:cubicBezTo>
                        <a:pt x="137" y="46"/>
                        <a:pt x="137" y="23"/>
                        <a:pt x="137" y="23"/>
                      </a:cubicBezTo>
                      <a:lnTo>
                        <a:pt x="114" y="23"/>
                      </a:lnTo>
                      <a:cubicBezTo>
                        <a:pt x="114" y="23"/>
                        <a:pt x="114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2623;p46">
                  <a:extLst>
                    <a:ext uri="{FF2B5EF4-FFF2-40B4-BE49-F238E27FC236}">
                      <a16:creationId xmlns:a16="http://schemas.microsoft.com/office/drawing/2014/main" id="{F99EBA8E-F6AB-3466-FB2A-26531AF1B62F}"/>
                    </a:ext>
                  </a:extLst>
                </p:cNvPr>
                <p:cNvSpPr/>
                <p:nvPr/>
              </p:nvSpPr>
              <p:spPr>
                <a:xfrm>
                  <a:off x="1392500" y="1293550"/>
                  <a:ext cx="175775" cy="20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1" h="8362" extrusionOk="0">
                      <a:moveTo>
                        <a:pt x="5551" y="0"/>
                      </a:moveTo>
                      <a:cubicBezTo>
                        <a:pt x="5540" y="0"/>
                        <a:pt x="5531" y="2"/>
                        <a:pt x="5524" y="5"/>
                      </a:cubicBezTo>
                      <a:cubicBezTo>
                        <a:pt x="5365" y="97"/>
                        <a:pt x="5250" y="165"/>
                        <a:pt x="5182" y="302"/>
                      </a:cubicBezTo>
                      <a:cubicBezTo>
                        <a:pt x="5113" y="416"/>
                        <a:pt x="4474" y="2653"/>
                        <a:pt x="4383" y="2836"/>
                      </a:cubicBezTo>
                      <a:cubicBezTo>
                        <a:pt x="4292" y="2995"/>
                        <a:pt x="2420" y="5643"/>
                        <a:pt x="2146" y="5757"/>
                      </a:cubicBezTo>
                      <a:cubicBezTo>
                        <a:pt x="1872" y="5894"/>
                        <a:pt x="1096" y="5940"/>
                        <a:pt x="982" y="6031"/>
                      </a:cubicBezTo>
                      <a:cubicBezTo>
                        <a:pt x="891" y="6123"/>
                        <a:pt x="229" y="6625"/>
                        <a:pt x="183" y="6670"/>
                      </a:cubicBezTo>
                      <a:cubicBezTo>
                        <a:pt x="160" y="6739"/>
                        <a:pt x="138" y="6693"/>
                        <a:pt x="229" y="6739"/>
                      </a:cubicBezTo>
                      <a:cubicBezTo>
                        <a:pt x="252" y="6762"/>
                        <a:pt x="300" y="6772"/>
                        <a:pt x="360" y="6772"/>
                      </a:cubicBezTo>
                      <a:cubicBezTo>
                        <a:pt x="480" y="6772"/>
                        <a:pt x="647" y="6731"/>
                        <a:pt x="754" y="6670"/>
                      </a:cubicBezTo>
                      <a:cubicBezTo>
                        <a:pt x="914" y="6579"/>
                        <a:pt x="1028" y="6465"/>
                        <a:pt x="1096" y="6465"/>
                      </a:cubicBezTo>
                      <a:cubicBezTo>
                        <a:pt x="1188" y="6465"/>
                        <a:pt x="1347" y="6556"/>
                        <a:pt x="1347" y="6556"/>
                      </a:cubicBezTo>
                      <a:cubicBezTo>
                        <a:pt x="1347" y="6556"/>
                        <a:pt x="1370" y="6693"/>
                        <a:pt x="1279" y="6807"/>
                      </a:cubicBezTo>
                      <a:cubicBezTo>
                        <a:pt x="1165" y="6899"/>
                        <a:pt x="822" y="7309"/>
                        <a:pt x="663" y="7401"/>
                      </a:cubicBezTo>
                      <a:cubicBezTo>
                        <a:pt x="480" y="7492"/>
                        <a:pt x="1" y="7652"/>
                        <a:pt x="1" y="7743"/>
                      </a:cubicBezTo>
                      <a:cubicBezTo>
                        <a:pt x="1" y="7812"/>
                        <a:pt x="46" y="7834"/>
                        <a:pt x="138" y="7834"/>
                      </a:cubicBezTo>
                      <a:cubicBezTo>
                        <a:pt x="147" y="7837"/>
                        <a:pt x="160" y="7838"/>
                        <a:pt x="176" y="7838"/>
                      </a:cubicBezTo>
                      <a:cubicBezTo>
                        <a:pt x="309" y="7838"/>
                        <a:pt x="629" y="7759"/>
                        <a:pt x="731" y="7697"/>
                      </a:cubicBezTo>
                      <a:cubicBezTo>
                        <a:pt x="845" y="7629"/>
                        <a:pt x="1165" y="7469"/>
                        <a:pt x="1165" y="7469"/>
                      </a:cubicBezTo>
                      <a:lnTo>
                        <a:pt x="1165" y="7469"/>
                      </a:lnTo>
                      <a:cubicBezTo>
                        <a:pt x="1165" y="7469"/>
                        <a:pt x="891" y="7789"/>
                        <a:pt x="731" y="7903"/>
                      </a:cubicBezTo>
                      <a:cubicBezTo>
                        <a:pt x="594" y="8017"/>
                        <a:pt x="252" y="8108"/>
                        <a:pt x="252" y="8177"/>
                      </a:cubicBezTo>
                      <a:cubicBezTo>
                        <a:pt x="252" y="8222"/>
                        <a:pt x="366" y="8291"/>
                        <a:pt x="434" y="8291"/>
                      </a:cubicBezTo>
                      <a:cubicBezTo>
                        <a:pt x="503" y="8291"/>
                        <a:pt x="754" y="8200"/>
                        <a:pt x="754" y="8200"/>
                      </a:cubicBezTo>
                      <a:cubicBezTo>
                        <a:pt x="754" y="8200"/>
                        <a:pt x="799" y="8314"/>
                        <a:pt x="891" y="8337"/>
                      </a:cubicBezTo>
                      <a:cubicBezTo>
                        <a:pt x="926" y="8354"/>
                        <a:pt x="974" y="8361"/>
                        <a:pt x="1024" y="8361"/>
                      </a:cubicBezTo>
                      <a:cubicBezTo>
                        <a:pt x="1105" y="8361"/>
                        <a:pt x="1191" y="8342"/>
                        <a:pt x="1233" y="8314"/>
                      </a:cubicBezTo>
                      <a:cubicBezTo>
                        <a:pt x="1302" y="8268"/>
                        <a:pt x="1439" y="8177"/>
                        <a:pt x="1439" y="8177"/>
                      </a:cubicBezTo>
                      <a:cubicBezTo>
                        <a:pt x="1439" y="8177"/>
                        <a:pt x="1484" y="8268"/>
                        <a:pt x="1598" y="8268"/>
                      </a:cubicBezTo>
                      <a:cubicBezTo>
                        <a:pt x="1690" y="8268"/>
                        <a:pt x="1758" y="8268"/>
                        <a:pt x="1849" y="8200"/>
                      </a:cubicBezTo>
                      <a:cubicBezTo>
                        <a:pt x="1918" y="8108"/>
                        <a:pt x="2032" y="7971"/>
                        <a:pt x="2169" y="7766"/>
                      </a:cubicBezTo>
                      <a:cubicBezTo>
                        <a:pt x="2306" y="7561"/>
                        <a:pt x="2534" y="7013"/>
                        <a:pt x="2671" y="6807"/>
                      </a:cubicBezTo>
                      <a:cubicBezTo>
                        <a:pt x="2808" y="6579"/>
                        <a:pt x="3036" y="6328"/>
                        <a:pt x="3173" y="6214"/>
                      </a:cubicBezTo>
                      <a:lnTo>
                        <a:pt x="5091" y="4297"/>
                      </a:lnTo>
                      <a:cubicBezTo>
                        <a:pt x="5365" y="4000"/>
                        <a:pt x="5570" y="3817"/>
                        <a:pt x="5661" y="3680"/>
                      </a:cubicBezTo>
                      <a:cubicBezTo>
                        <a:pt x="5730" y="3520"/>
                        <a:pt x="6939" y="1717"/>
                        <a:pt x="6985" y="1512"/>
                      </a:cubicBezTo>
                      <a:cubicBezTo>
                        <a:pt x="7031" y="1306"/>
                        <a:pt x="6734" y="690"/>
                        <a:pt x="6415" y="462"/>
                      </a:cubicBezTo>
                      <a:cubicBezTo>
                        <a:pt x="6119" y="251"/>
                        <a:pt x="5686" y="0"/>
                        <a:pt x="5551" y="0"/>
                      </a:cubicBezTo>
                      <a:close/>
                    </a:path>
                  </a:pathLst>
                </a:custGeom>
                <a:solidFill>
                  <a:srgbClr val="DE907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2624;p46">
                  <a:extLst>
                    <a:ext uri="{FF2B5EF4-FFF2-40B4-BE49-F238E27FC236}">
                      <a16:creationId xmlns:a16="http://schemas.microsoft.com/office/drawing/2014/main" id="{B5C0AD35-C474-CBBF-FDAE-AEF6F431A700}"/>
                    </a:ext>
                  </a:extLst>
                </p:cNvPr>
                <p:cNvSpPr/>
                <p:nvPr/>
              </p:nvSpPr>
              <p:spPr>
                <a:xfrm>
                  <a:off x="1521475" y="1203075"/>
                  <a:ext cx="93600" cy="15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4" h="6053" extrusionOk="0">
                      <a:moveTo>
                        <a:pt x="2441" y="0"/>
                      </a:moveTo>
                      <a:cubicBezTo>
                        <a:pt x="2031" y="0"/>
                        <a:pt x="1645" y="161"/>
                        <a:pt x="1552" y="269"/>
                      </a:cubicBezTo>
                      <a:cubicBezTo>
                        <a:pt x="1415" y="429"/>
                        <a:pt x="69" y="3716"/>
                        <a:pt x="23" y="3853"/>
                      </a:cubicBezTo>
                      <a:cubicBezTo>
                        <a:pt x="0" y="3921"/>
                        <a:pt x="320" y="4081"/>
                        <a:pt x="502" y="4195"/>
                      </a:cubicBezTo>
                      <a:cubicBezTo>
                        <a:pt x="662" y="4286"/>
                        <a:pt x="1050" y="4537"/>
                        <a:pt x="1529" y="4880"/>
                      </a:cubicBezTo>
                      <a:cubicBezTo>
                        <a:pt x="1986" y="5222"/>
                        <a:pt x="2305" y="5770"/>
                        <a:pt x="2465" y="5953"/>
                      </a:cubicBezTo>
                      <a:cubicBezTo>
                        <a:pt x="2552" y="6028"/>
                        <a:pt x="2582" y="6053"/>
                        <a:pt x="2602" y="6053"/>
                      </a:cubicBezTo>
                      <a:cubicBezTo>
                        <a:pt x="2624" y="6053"/>
                        <a:pt x="2633" y="6022"/>
                        <a:pt x="2694" y="5998"/>
                      </a:cubicBezTo>
                      <a:cubicBezTo>
                        <a:pt x="2785" y="5953"/>
                        <a:pt x="3287" y="4560"/>
                        <a:pt x="3424" y="3990"/>
                      </a:cubicBezTo>
                      <a:cubicBezTo>
                        <a:pt x="3561" y="3442"/>
                        <a:pt x="3743" y="1730"/>
                        <a:pt x="3698" y="1342"/>
                      </a:cubicBezTo>
                      <a:cubicBezTo>
                        <a:pt x="3675" y="954"/>
                        <a:pt x="3538" y="452"/>
                        <a:pt x="3013" y="132"/>
                      </a:cubicBezTo>
                      <a:cubicBezTo>
                        <a:pt x="2836" y="36"/>
                        <a:pt x="2636" y="0"/>
                        <a:pt x="2441" y="0"/>
                      </a:cubicBezTo>
                      <a:close/>
                    </a:path>
                  </a:pathLst>
                </a:custGeom>
                <a:solidFill>
                  <a:srgbClr val="F0BB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2625;p46">
                  <a:extLst>
                    <a:ext uri="{FF2B5EF4-FFF2-40B4-BE49-F238E27FC236}">
                      <a16:creationId xmlns:a16="http://schemas.microsoft.com/office/drawing/2014/main" id="{905DE998-1ECF-8EC4-0041-D4E83213C3CC}"/>
                    </a:ext>
                  </a:extLst>
                </p:cNvPr>
                <p:cNvSpPr/>
                <p:nvPr/>
              </p:nvSpPr>
              <p:spPr>
                <a:xfrm>
                  <a:off x="1430175" y="1480275"/>
                  <a:ext cx="12000" cy="1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" h="650" extrusionOk="0">
                      <a:moveTo>
                        <a:pt x="457" y="0"/>
                      </a:moveTo>
                      <a:cubicBezTo>
                        <a:pt x="434" y="23"/>
                        <a:pt x="434" y="69"/>
                        <a:pt x="411" y="92"/>
                      </a:cubicBezTo>
                      <a:cubicBezTo>
                        <a:pt x="388" y="114"/>
                        <a:pt x="388" y="137"/>
                        <a:pt x="365" y="160"/>
                      </a:cubicBezTo>
                      <a:cubicBezTo>
                        <a:pt x="342" y="228"/>
                        <a:pt x="297" y="274"/>
                        <a:pt x="251" y="343"/>
                      </a:cubicBezTo>
                      <a:cubicBezTo>
                        <a:pt x="183" y="434"/>
                        <a:pt x="91" y="525"/>
                        <a:pt x="0" y="639"/>
                      </a:cubicBezTo>
                      <a:cubicBezTo>
                        <a:pt x="0" y="639"/>
                        <a:pt x="10" y="649"/>
                        <a:pt x="17" y="649"/>
                      </a:cubicBezTo>
                      <a:cubicBezTo>
                        <a:pt x="20" y="649"/>
                        <a:pt x="23" y="647"/>
                        <a:pt x="23" y="639"/>
                      </a:cubicBezTo>
                      <a:cubicBezTo>
                        <a:pt x="137" y="571"/>
                        <a:pt x="205" y="457"/>
                        <a:pt x="297" y="365"/>
                      </a:cubicBezTo>
                      <a:cubicBezTo>
                        <a:pt x="320" y="297"/>
                        <a:pt x="365" y="251"/>
                        <a:pt x="388" y="206"/>
                      </a:cubicBezTo>
                      <a:cubicBezTo>
                        <a:pt x="411" y="160"/>
                        <a:pt x="411" y="137"/>
                        <a:pt x="434" y="114"/>
                      </a:cubicBezTo>
                      <a:cubicBezTo>
                        <a:pt x="457" y="92"/>
                        <a:pt x="479" y="46"/>
                        <a:pt x="479" y="23"/>
                      </a:cubicBezTo>
                      <a:cubicBezTo>
                        <a:pt x="479" y="0"/>
                        <a:pt x="457" y="0"/>
                        <a:pt x="45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2626;p46">
                  <a:extLst>
                    <a:ext uri="{FF2B5EF4-FFF2-40B4-BE49-F238E27FC236}">
                      <a16:creationId xmlns:a16="http://schemas.microsoft.com/office/drawing/2014/main" id="{655CC0C0-8349-108D-414B-D1ABD673F6D3}"/>
                    </a:ext>
                  </a:extLst>
                </p:cNvPr>
                <p:cNvSpPr/>
                <p:nvPr/>
              </p:nvSpPr>
              <p:spPr>
                <a:xfrm>
                  <a:off x="1412475" y="1484275"/>
                  <a:ext cx="18275" cy="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1" h="571" extrusionOk="0">
                      <a:moveTo>
                        <a:pt x="708" y="0"/>
                      </a:moveTo>
                      <a:cubicBezTo>
                        <a:pt x="685" y="23"/>
                        <a:pt x="662" y="68"/>
                        <a:pt x="640" y="91"/>
                      </a:cubicBezTo>
                      <a:cubicBezTo>
                        <a:pt x="617" y="114"/>
                        <a:pt x="594" y="137"/>
                        <a:pt x="571" y="160"/>
                      </a:cubicBezTo>
                      <a:cubicBezTo>
                        <a:pt x="525" y="228"/>
                        <a:pt x="457" y="274"/>
                        <a:pt x="411" y="320"/>
                      </a:cubicBezTo>
                      <a:cubicBezTo>
                        <a:pt x="297" y="411"/>
                        <a:pt x="160" y="479"/>
                        <a:pt x="23" y="525"/>
                      </a:cubicBezTo>
                      <a:cubicBezTo>
                        <a:pt x="0" y="548"/>
                        <a:pt x="23" y="571"/>
                        <a:pt x="23" y="571"/>
                      </a:cubicBezTo>
                      <a:cubicBezTo>
                        <a:pt x="183" y="502"/>
                        <a:pt x="320" y="434"/>
                        <a:pt x="434" y="342"/>
                      </a:cubicBezTo>
                      <a:cubicBezTo>
                        <a:pt x="480" y="297"/>
                        <a:pt x="548" y="251"/>
                        <a:pt x="594" y="205"/>
                      </a:cubicBezTo>
                      <a:cubicBezTo>
                        <a:pt x="617" y="183"/>
                        <a:pt x="640" y="137"/>
                        <a:pt x="662" y="114"/>
                      </a:cubicBezTo>
                      <a:cubicBezTo>
                        <a:pt x="685" y="91"/>
                        <a:pt x="731" y="68"/>
                        <a:pt x="731" y="23"/>
                      </a:cubicBezTo>
                      <a:cubicBezTo>
                        <a:pt x="731" y="23"/>
                        <a:pt x="731" y="0"/>
                        <a:pt x="7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2627;p46">
                  <a:extLst>
                    <a:ext uri="{FF2B5EF4-FFF2-40B4-BE49-F238E27FC236}">
                      <a16:creationId xmlns:a16="http://schemas.microsoft.com/office/drawing/2014/main" id="{EE87B316-986C-2D4C-E1F4-7346751D3786}"/>
                    </a:ext>
                  </a:extLst>
                </p:cNvPr>
                <p:cNvSpPr/>
                <p:nvPr/>
              </p:nvSpPr>
              <p:spPr>
                <a:xfrm>
                  <a:off x="1421600" y="1469425"/>
                  <a:ext cx="8600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12" extrusionOk="0">
                      <a:moveTo>
                        <a:pt x="343" y="1"/>
                      </a:moveTo>
                      <a:cubicBezTo>
                        <a:pt x="320" y="1"/>
                        <a:pt x="320" y="23"/>
                        <a:pt x="297" y="23"/>
                      </a:cubicBezTo>
                      <a:cubicBezTo>
                        <a:pt x="297" y="46"/>
                        <a:pt x="275" y="69"/>
                        <a:pt x="275" y="92"/>
                      </a:cubicBezTo>
                      <a:cubicBezTo>
                        <a:pt x="252" y="115"/>
                        <a:pt x="229" y="160"/>
                        <a:pt x="206" y="183"/>
                      </a:cubicBezTo>
                      <a:cubicBezTo>
                        <a:pt x="138" y="252"/>
                        <a:pt x="92" y="320"/>
                        <a:pt x="24" y="389"/>
                      </a:cubicBezTo>
                      <a:cubicBezTo>
                        <a:pt x="1" y="389"/>
                        <a:pt x="24" y="411"/>
                        <a:pt x="46" y="411"/>
                      </a:cubicBezTo>
                      <a:cubicBezTo>
                        <a:pt x="115" y="343"/>
                        <a:pt x="160" y="274"/>
                        <a:pt x="229" y="206"/>
                      </a:cubicBezTo>
                      <a:cubicBezTo>
                        <a:pt x="252" y="183"/>
                        <a:pt x="275" y="138"/>
                        <a:pt x="297" y="115"/>
                      </a:cubicBezTo>
                      <a:cubicBezTo>
                        <a:pt x="297" y="92"/>
                        <a:pt x="320" y="69"/>
                        <a:pt x="320" y="69"/>
                      </a:cubicBezTo>
                      <a:cubicBezTo>
                        <a:pt x="343" y="46"/>
                        <a:pt x="343" y="23"/>
                        <a:pt x="3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2628;p46">
                  <a:extLst>
                    <a:ext uri="{FF2B5EF4-FFF2-40B4-BE49-F238E27FC236}">
                      <a16:creationId xmlns:a16="http://schemas.microsoft.com/office/drawing/2014/main" id="{7EA1D908-0999-7FCE-A7D9-3E24F789B0FC}"/>
                    </a:ext>
                  </a:extLst>
                </p:cNvPr>
                <p:cNvSpPr/>
                <p:nvPr/>
              </p:nvSpPr>
              <p:spPr>
                <a:xfrm>
                  <a:off x="1524325" y="1209225"/>
                  <a:ext cx="37100" cy="8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4" h="3419" extrusionOk="0">
                      <a:moveTo>
                        <a:pt x="1438" y="0"/>
                      </a:moveTo>
                      <a:cubicBezTo>
                        <a:pt x="1347" y="92"/>
                        <a:pt x="1278" y="251"/>
                        <a:pt x="1233" y="365"/>
                      </a:cubicBezTo>
                      <a:cubicBezTo>
                        <a:pt x="1164" y="502"/>
                        <a:pt x="1096" y="662"/>
                        <a:pt x="1027" y="799"/>
                      </a:cubicBezTo>
                      <a:cubicBezTo>
                        <a:pt x="890" y="1073"/>
                        <a:pt x="753" y="1347"/>
                        <a:pt x="639" y="1621"/>
                      </a:cubicBezTo>
                      <a:cubicBezTo>
                        <a:pt x="411" y="2214"/>
                        <a:pt x="183" y="2808"/>
                        <a:pt x="0" y="3401"/>
                      </a:cubicBezTo>
                      <a:cubicBezTo>
                        <a:pt x="0" y="3413"/>
                        <a:pt x="6" y="3418"/>
                        <a:pt x="15" y="3418"/>
                      </a:cubicBezTo>
                      <a:cubicBezTo>
                        <a:pt x="23" y="3418"/>
                        <a:pt x="34" y="3413"/>
                        <a:pt x="46" y="3401"/>
                      </a:cubicBezTo>
                      <a:cubicBezTo>
                        <a:pt x="251" y="2808"/>
                        <a:pt x="480" y="2214"/>
                        <a:pt x="731" y="1621"/>
                      </a:cubicBezTo>
                      <a:cubicBezTo>
                        <a:pt x="845" y="1347"/>
                        <a:pt x="982" y="1073"/>
                        <a:pt x="1119" y="799"/>
                      </a:cubicBezTo>
                      <a:cubicBezTo>
                        <a:pt x="1164" y="662"/>
                        <a:pt x="1233" y="525"/>
                        <a:pt x="1301" y="388"/>
                      </a:cubicBezTo>
                      <a:cubicBezTo>
                        <a:pt x="1370" y="274"/>
                        <a:pt x="1461" y="137"/>
                        <a:pt x="1461" y="23"/>
                      </a:cubicBezTo>
                      <a:cubicBezTo>
                        <a:pt x="1484" y="0"/>
                        <a:pt x="1438" y="0"/>
                        <a:pt x="143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2629;p46">
                  <a:extLst>
                    <a:ext uri="{FF2B5EF4-FFF2-40B4-BE49-F238E27FC236}">
                      <a16:creationId xmlns:a16="http://schemas.microsoft.com/office/drawing/2014/main" id="{33D32D25-C53F-E47F-A764-5D05E91C19AB}"/>
                    </a:ext>
                  </a:extLst>
                </p:cNvPr>
                <p:cNvSpPr/>
                <p:nvPr/>
              </p:nvSpPr>
              <p:spPr>
                <a:xfrm>
                  <a:off x="1566100" y="1202300"/>
                  <a:ext cx="50125" cy="1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5" h="5902" extrusionOk="0">
                      <a:moveTo>
                        <a:pt x="632" y="0"/>
                      </a:moveTo>
                      <a:cubicBezTo>
                        <a:pt x="420" y="0"/>
                        <a:pt x="208" y="53"/>
                        <a:pt x="18" y="163"/>
                      </a:cubicBezTo>
                      <a:cubicBezTo>
                        <a:pt x="0" y="163"/>
                        <a:pt x="11" y="192"/>
                        <a:pt x="28" y="192"/>
                      </a:cubicBezTo>
                      <a:cubicBezTo>
                        <a:pt x="32" y="192"/>
                        <a:pt x="37" y="191"/>
                        <a:pt x="41" y="186"/>
                      </a:cubicBezTo>
                      <a:cubicBezTo>
                        <a:pt x="225" y="108"/>
                        <a:pt x="422" y="68"/>
                        <a:pt x="616" y="68"/>
                      </a:cubicBezTo>
                      <a:cubicBezTo>
                        <a:pt x="881" y="68"/>
                        <a:pt x="1142" y="142"/>
                        <a:pt x="1365" y="300"/>
                      </a:cubicBezTo>
                      <a:cubicBezTo>
                        <a:pt x="1753" y="597"/>
                        <a:pt x="1890" y="1053"/>
                        <a:pt x="1890" y="1533"/>
                      </a:cubicBezTo>
                      <a:cubicBezTo>
                        <a:pt x="1913" y="1989"/>
                        <a:pt x="1844" y="2468"/>
                        <a:pt x="1799" y="2925"/>
                      </a:cubicBezTo>
                      <a:cubicBezTo>
                        <a:pt x="1730" y="3404"/>
                        <a:pt x="1639" y="3861"/>
                        <a:pt x="1525" y="4340"/>
                      </a:cubicBezTo>
                      <a:cubicBezTo>
                        <a:pt x="1388" y="4865"/>
                        <a:pt x="1205" y="5367"/>
                        <a:pt x="954" y="5847"/>
                      </a:cubicBezTo>
                      <a:cubicBezTo>
                        <a:pt x="937" y="5880"/>
                        <a:pt x="970" y="5901"/>
                        <a:pt x="997" y="5901"/>
                      </a:cubicBezTo>
                      <a:cubicBezTo>
                        <a:pt x="1007" y="5901"/>
                        <a:pt x="1017" y="5898"/>
                        <a:pt x="1023" y="5892"/>
                      </a:cubicBezTo>
                      <a:cubicBezTo>
                        <a:pt x="1479" y="4956"/>
                        <a:pt x="1730" y="3952"/>
                        <a:pt x="1867" y="2925"/>
                      </a:cubicBezTo>
                      <a:cubicBezTo>
                        <a:pt x="1936" y="2423"/>
                        <a:pt x="2004" y="1875"/>
                        <a:pt x="1981" y="1373"/>
                      </a:cubicBezTo>
                      <a:cubicBezTo>
                        <a:pt x="1936" y="916"/>
                        <a:pt x="1776" y="528"/>
                        <a:pt x="1411" y="254"/>
                      </a:cubicBezTo>
                      <a:cubicBezTo>
                        <a:pt x="1180" y="88"/>
                        <a:pt x="905" y="0"/>
                        <a:pt x="63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2630;p46">
                  <a:extLst>
                    <a:ext uri="{FF2B5EF4-FFF2-40B4-BE49-F238E27FC236}">
                      <a16:creationId xmlns:a16="http://schemas.microsoft.com/office/drawing/2014/main" id="{D7194A27-C91E-E9FA-D47B-BDC33F9422B7}"/>
                    </a:ext>
                  </a:extLst>
                </p:cNvPr>
                <p:cNvSpPr/>
                <p:nvPr/>
              </p:nvSpPr>
              <p:spPr>
                <a:xfrm>
                  <a:off x="1149975" y="1584850"/>
                  <a:ext cx="220300" cy="3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2" h="1341" extrusionOk="0">
                      <a:moveTo>
                        <a:pt x="4243" y="0"/>
                      </a:moveTo>
                      <a:cubicBezTo>
                        <a:pt x="3622" y="0"/>
                        <a:pt x="3055" y="13"/>
                        <a:pt x="2740" y="40"/>
                      </a:cubicBezTo>
                      <a:cubicBezTo>
                        <a:pt x="1941" y="86"/>
                        <a:pt x="914" y="200"/>
                        <a:pt x="457" y="337"/>
                      </a:cubicBezTo>
                      <a:cubicBezTo>
                        <a:pt x="1" y="496"/>
                        <a:pt x="92" y="930"/>
                        <a:pt x="343" y="1021"/>
                      </a:cubicBezTo>
                      <a:cubicBezTo>
                        <a:pt x="800" y="1181"/>
                        <a:pt x="1873" y="1341"/>
                        <a:pt x="3082" y="1341"/>
                      </a:cubicBezTo>
                      <a:cubicBezTo>
                        <a:pt x="4315" y="1318"/>
                        <a:pt x="5707" y="1318"/>
                        <a:pt x="6597" y="1272"/>
                      </a:cubicBezTo>
                      <a:cubicBezTo>
                        <a:pt x="7510" y="1204"/>
                        <a:pt x="8218" y="1021"/>
                        <a:pt x="8515" y="907"/>
                      </a:cubicBezTo>
                      <a:cubicBezTo>
                        <a:pt x="8811" y="793"/>
                        <a:pt x="8606" y="565"/>
                        <a:pt x="8446" y="359"/>
                      </a:cubicBezTo>
                      <a:cubicBezTo>
                        <a:pt x="8286" y="131"/>
                        <a:pt x="7556" y="177"/>
                        <a:pt x="6757" y="86"/>
                      </a:cubicBezTo>
                      <a:cubicBezTo>
                        <a:pt x="6273" y="30"/>
                        <a:pt x="5195" y="0"/>
                        <a:pt x="42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2631;p46">
                  <a:extLst>
                    <a:ext uri="{FF2B5EF4-FFF2-40B4-BE49-F238E27FC236}">
                      <a16:creationId xmlns:a16="http://schemas.microsoft.com/office/drawing/2014/main" id="{5EDF140D-43D7-6E6C-ED09-6C4D79EC47C9}"/>
                    </a:ext>
                  </a:extLst>
                </p:cNvPr>
                <p:cNvSpPr/>
                <p:nvPr/>
              </p:nvSpPr>
              <p:spPr>
                <a:xfrm>
                  <a:off x="1115750" y="1480200"/>
                  <a:ext cx="192325" cy="8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3" h="3502" extrusionOk="0">
                      <a:moveTo>
                        <a:pt x="4117" y="0"/>
                      </a:moveTo>
                      <a:cubicBezTo>
                        <a:pt x="3911" y="0"/>
                        <a:pt x="3675" y="77"/>
                        <a:pt x="3401" y="231"/>
                      </a:cubicBezTo>
                      <a:cubicBezTo>
                        <a:pt x="3036" y="460"/>
                        <a:pt x="2169" y="1076"/>
                        <a:pt x="1826" y="1373"/>
                      </a:cubicBezTo>
                      <a:cubicBezTo>
                        <a:pt x="1484" y="1669"/>
                        <a:pt x="297" y="2719"/>
                        <a:pt x="297" y="2719"/>
                      </a:cubicBezTo>
                      <a:cubicBezTo>
                        <a:pt x="297" y="2719"/>
                        <a:pt x="0" y="3085"/>
                        <a:pt x="92" y="3222"/>
                      </a:cubicBezTo>
                      <a:cubicBezTo>
                        <a:pt x="183" y="3336"/>
                        <a:pt x="1050" y="3496"/>
                        <a:pt x="1667" y="3496"/>
                      </a:cubicBezTo>
                      <a:cubicBezTo>
                        <a:pt x="1975" y="3496"/>
                        <a:pt x="2226" y="3501"/>
                        <a:pt x="2503" y="3501"/>
                      </a:cubicBezTo>
                      <a:cubicBezTo>
                        <a:pt x="2779" y="3501"/>
                        <a:pt x="3082" y="3496"/>
                        <a:pt x="3493" y="3473"/>
                      </a:cubicBezTo>
                      <a:cubicBezTo>
                        <a:pt x="4314" y="3404"/>
                        <a:pt x="4862" y="3427"/>
                        <a:pt x="5729" y="3404"/>
                      </a:cubicBezTo>
                      <a:cubicBezTo>
                        <a:pt x="6163" y="3381"/>
                        <a:pt x="6437" y="3381"/>
                        <a:pt x="6657" y="3381"/>
                      </a:cubicBezTo>
                      <a:cubicBezTo>
                        <a:pt x="6876" y="3381"/>
                        <a:pt x="7042" y="3381"/>
                        <a:pt x="7259" y="3359"/>
                      </a:cubicBezTo>
                      <a:cubicBezTo>
                        <a:pt x="7692" y="3313"/>
                        <a:pt x="7578" y="3222"/>
                        <a:pt x="7533" y="3039"/>
                      </a:cubicBezTo>
                      <a:cubicBezTo>
                        <a:pt x="7510" y="2834"/>
                        <a:pt x="7259" y="2765"/>
                        <a:pt x="7053" y="2468"/>
                      </a:cubicBezTo>
                      <a:cubicBezTo>
                        <a:pt x="6825" y="2194"/>
                        <a:pt x="6528" y="1875"/>
                        <a:pt x="6163" y="1487"/>
                      </a:cubicBezTo>
                      <a:cubicBezTo>
                        <a:pt x="5798" y="1076"/>
                        <a:pt x="5364" y="642"/>
                        <a:pt x="5022" y="368"/>
                      </a:cubicBezTo>
                      <a:cubicBezTo>
                        <a:pt x="4680" y="72"/>
                        <a:pt x="4565" y="95"/>
                        <a:pt x="4314" y="26"/>
                      </a:cubicBezTo>
                      <a:cubicBezTo>
                        <a:pt x="4252" y="9"/>
                        <a:pt x="4186" y="0"/>
                        <a:pt x="4117" y="0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2632;p46">
                  <a:extLst>
                    <a:ext uri="{FF2B5EF4-FFF2-40B4-BE49-F238E27FC236}">
                      <a16:creationId xmlns:a16="http://schemas.microsoft.com/office/drawing/2014/main" id="{0CB57446-709F-4776-613B-A9A21974447D}"/>
                    </a:ext>
                  </a:extLst>
                </p:cNvPr>
                <p:cNvSpPr/>
                <p:nvPr/>
              </p:nvSpPr>
              <p:spPr>
                <a:xfrm>
                  <a:off x="1234425" y="1497375"/>
                  <a:ext cx="5175" cy="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178" extrusionOk="0">
                      <a:moveTo>
                        <a:pt x="1" y="1"/>
                      </a:move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24" y="47"/>
                        <a:pt x="24" y="47"/>
                        <a:pt x="24" y="47"/>
                      </a:cubicBezTo>
                      <a:lnTo>
                        <a:pt x="47" y="47"/>
                      </a:lnTo>
                      <a:cubicBezTo>
                        <a:pt x="47" y="69"/>
                        <a:pt x="69" y="69"/>
                        <a:pt x="69" y="69"/>
                      </a:cubicBezTo>
                      <a:lnTo>
                        <a:pt x="92" y="69"/>
                      </a:lnTo>
                      <a:cubicBezTo>
                        <a:pt x="92" y="69"/>
                        <a:pt x="92" y="92"/>
                        <a:pt x="92" y="92"/>
                      </a:cubicBezTo>
                      <a:cubicBezTo>
                        <a:pt x="92" y="92"/>
                        <a:pt x="115" y="92"/>
                        <a:pt x="115" y="115"/>
                      </a:cubicBezTo>
                      <a:lnTo>
                        <a:pt x="138" y="115"/>
                      </a:lnTo>
                      <a:cubicBezTo>
                        <a:pt x="138" y="138"/>
                        <a:pt x="138" y="138"/>
                        <a:pt x="161" y="138"/>
                      </a:cubicBezTo>
                      <a:cubicBezTo>
                        <a:pt x="161" y="161"/>
                        <a:pt x="161" y="161"/>
                        <a:pt x="161" y="161"/>
                      </a:cubicBezTo>
                      <a:cubicBezTo>
                        <a:pt x="172" y="172"/>
                        <a:pt x="184" y="178"/>
                        <a:pt x="192" y="178"/>
                      </a:cubicBezTo>
                      <a:cubicBezTo>
                        <a:pt x="201" y="178"/>
                        <a:pt x="206" y="172"/>
                        <a:pt x="206" y="161"/>
                      </a:cubicBezTo>
                      <a:cubicBezTo>
                        <a:pt x="206" y="138"/>
                        <a:pt x="206" y="115"/>
                        <a:pt x="184" y="92"/>
                      </a:cubicBezTo>
                      <a:cubicBezTo>
                        <a:pt x="161" y="69"/>
                        <a:pt x="161" y="47"/>
                        <a:pt x="138" y="47"/>
                      </a:cubicBezTo>
                      <a:cubicBezTo>
                        <a:pt x="138" y="24"/>
                        <a:pt x="115" y="24"/>
                        <a:pt x="115" y="24"/>
                      </a:cubicBezTo>
                      <a:cubicBezTo>
                        <a:pt x="92" y="24"/>
                        <a:pt x="92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2633;p46">
                  <a:extLst>
                    <a:ext uri="{FF2B5EF4-FFF2-40B4-BE49-F238E27FC236}">
                      <a16:creationId xmlns:a16="http://schemas.microsoft.com/office/drawing/2014/main" id="{C6BA6D13-96EC-CDFC-6942-316A495C5900}"/>
                    </a:ext>
                  </a:extLst>
                </p:cNvPr>
                <p:cNvSpPr/>
                <p:nvPr/>
              </p:nvSpPr>
              <p:spPr>
                <a:xfrm>
                  <a:off x="1248125" y="1511650"/>
                  <a:ext cx="4600" cy="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" h="240" extrusionOk="0">
                      <a:moveTo>
                        <a:pt x="24" y="1"/>
                      </a:moveTo>
                      <a:cubicBezTo>
                        <a:pt x="1" y="1"/>
                        <a:pt x="1" y="1"/>
                        <a:pt x="1" y="23"/>
                      </a:cubicBezTo>
                      <a:cubicBezTo>
                        <a:pt x="1" y="23"/>
                        <a:pt x="1" y="46"/>
                        <a:pt x="1" y="46"/>
                      </a:cubicBezTo>
                      <a:cubicBezTo>
                        <a:pt x="24" y="46"/>
                        <a:pt x="46" y="69"/>
                        <a:pt x="46" y="69"/>
                      </a:cubicBezTo>
                      <a:cubicBezTo>
                        <a:pt x="69" y="92"/>
                        <a:pt x="92" y="92"/>
                        <a:pt x="92" y="115"/>
                      </a:cubicBezTo>
                      <a:cubicBezTo>
                        <a:pt x="92" y="115"/>
                        <a:pt x="115" y="138"/>
                        <a:pt x="115" y="138"/>
                      </a:cubicBezTo>
                      <a:cubicBezTo>
                        <a:pt x="115" y="160"/>
                        <a:pt x="115" y="160"/>
                        <a:pt x="115" y="160"/>
                      </a:cubicBezTo>
                      <a:cubicBezTo>
                        <a:pt x="115" y="183"/>
                        <a:pt x="138" y="206"/>
                        <a:pt x="138" y="229"/>
                      </a:cubicBezTo>
                      <a:cubicBezTo>
                        <a:pt x="138" y="229"/>
                        <a:pt x="148" y="239"/>
                        <a:pt x="155" y="239"/>
                      </a:cubicBezTo>
                      <a:cubicBezTo>
                        <a:pt x="158" y="239"/>
                        <a:pt x="161" y="236"/>
                        <a:pt x="161" y="229"/>
                      </a:cubicBezTo>
                      <a:cubicBezTo>
                        <a:pt x="183" y="229"/>
                        <a:pt x="183" y="229"/>
                        <a:pt x="183" y="206"/>
                      </a:cubicBezTo>
                      <a:cubicBezTo>
                        <a:pt x="183" y="115"/>
                        <a:pt x="115" y="23"/>
                        <a:pt x="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2634;p46">
                  <a:extLst>
                    <a:ext uri="{FF2B5EF4-FFF2-40B4-BE49-F238E27FC236}">
                      <a16:creationId xmlns:a16="http://schemas.microsoft.com/office/drawing/2014/main" id="{5A661A92-1F1D-853C-F04A-565601A516D6}"/>
                    </a:ext>
                  </a:extLst>
                </p:cNvPr>
                <p:cNvSpPr/>
                <p:nvPr/>
              </p:nvSpPr>
              <p:spPr>
                <a:xfrm>
                  <a:off x="1235575" y="1519775"/>
                  <a:ext cx="4025" cy="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" h="155" extrusionOk="0">
                      <a:moveTo>
                        <a:pt x="32" y="1"/>
                      </a:moveTo>
                      <a:cubicBezTo>
                        <a:pt x="23" y="1"/>
                        <a:pt x="12" y="7"/>
                        <a:pt x="1" y="18"/>
                      </a:cubicBezTo>
                      <a:cubicBezTo>
                        <a:pt x="1" y="18"/>
                        <a:pt x="1" y="41"/>
                        <a:pt x="1" y="64"/>
                      </a:cubicBezTo>
                      <a:cubicBezTo>
                        <a:pt x="23" y="86"/>
                        <a:pt x="46" y="86"/>
                        <a:pt x="69" y="109"/>
                      </a:cubicBezTo>
                      <a:cubicBezTo>
                        <a:pt x="69" y="132"/>
                        <a:pt x="92" y="132"/>
                        <a:pt x="92" y="132"/>
                      </a:cubicBezTo>
                      <a:cubicBezTo>
                        <a:pt x="92" y="155"/>
                        <a:pt x="115" y="155"/>
                        <a:pt x="115" y="155"/>
                      </a:cubicBezTo>
                      <a:lnTo>
                        <a:pt x="138" y="155"/>
                      </a:lnTo>
                      <a:cubicBezTo>
                        <a:pt x="138" y="155"/>
                        <a:pt x="160" y="155"/>
                        <a:pt x="160" y="132"/>
                      </a:cubicBezTo>
                      <a:cubicBezTo>
                        <a:pt x="160" y="132"/>
                        <a:pt x="160" y="132"/>
                        <a:pt x="138" y="109"/>
                      </a:cubicBezTo>
                      <a:cubicBezTo>
                        <a:pt x="115" y="86"/>
                        <a:pt x="115" y="86"/>
                        <a:pt x="115" y="64"/>
                      </a:cubicBezTo>
                      <a:cubicBezTo>
                        <a:pt x="92" y="41"/>
                        <a:pt x="69" y="41"/>
                        <a:pt x="46" y="18"/>
                      </a:cubicBezTo>
                      <a:cubicBezTo>
                        <a:pt x="46" y="7"/>
                        <a:pt x="41" y="1"/>
                        <a:pt x="3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2635;p46">
                  <a:extLst>
                    <a:ext uri="{FF2B5EF4-FFF2-40B4-BE49-F238E27FC236}">
                      <a16:creationId xmlns:a16="http://schemas.microsoft.com/office/drawing/2014/main" id="{1FDFE8F3-4E27-E630-2913-7825D39F31F3}"/>
                    </a:ext>
                  </a:extLst>
                </p:cNvPr>
                <p:cNvSpPr/>
                <p:nvPr/>
              </p:nvSpPr>
              <p:spPr>
                <a:xfrm>
                  <a:off x="1221875" y="1506525"/>
                  <a:ext cx="3450" cy="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115" extrusionOk="0">
                      <a:moveTo>
                        <a:pt x="46" y="0"/>
                      </a:moveTo>
                      <a:cubicBezTo>
                        <a:pt x="24" y="0"/>
                        <a:pt x="24" y="23"/>
                        <a:pt x="24" y="23"/>
                      </a:cubicBezTo>
                      <a:cubicBezTo>
                        <a:pt x="24" y="46"/>
                        <a:pt x="1" y="46"/>
                        <a:pt x="24" y="69"/>
                      </a:cubicBezTo>
                      <a:cubicBezTo>
                        <a:pt x="24" y="69"/>
                        <a:pt x="24" y="91"/>
                        <a:pt x="24" y="91"/>
                      </a:cubicBezTo>
                      <a:lnTo>
                        <a:pt x="69" y="91"/>
                      </a:lnTo>
                      <a:cubicBezTo>
                        <a:pt x="69" y="91"/>
                        <a:pt x="92" y="114"/>
                        <a:pt x="92" y="114"/>
                      </a:cubicBezTo>
                      <a:lnTo>
                        <a:pt x="115" y="114"/>
                      </a:lnTo>
                      <a:cubicBezTo>
                        <a:pt x="138" y="114"/>
                        <a:pt x="138" y="114"/>
                        <a:pt x="138" y="91"/>
                      </a:cubicBezTo>
                      <a:cubicBezTo>
                        <a:pt x="138" y="91"/>
                        <a:pt x="138" y="91"/>
                        <a:pt x="138" y="69"/>
                      </a:cubicBezTo>
                      <a:lnTo>
                        <a:pt x="115" y="46"/>
                      </a:lnTo>
                      <a:cubicBezTo>
                        <a:pt x="92" y="23"/>
                        <a:pt x="92" y="23"/>
                        <a:pt x="92" y="23"/>
                      </a:cubicBezTo>
                      <a:lnTo>
                        <a:pt x="69" y="23"/>
                      </a:lnTo>
                      <a:cubicBezTo>
                        <a:pt x="69" y="0"/>
                        <a:pt x="46" y="0"/>
                        <a:pt x="4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2636;p46">
                  <a:extLst>
                    <a:ext uri="{FF2B5EF4-FFF2-40B4-BE49-F238E27FC236}">
                      <a16:creationId xmlns:a16="http://schemas.microsoft.com/office/drawing/2014/main" id="{14157F59-FF69-BCDB-3807-8ADE47898665}"/>
                    </a:ext>
                  </a:extLst>
                </p:cNvPr>
                <p:cNvSpPr/>
                <p:nvPr/>
              </p:nvSpPr>
              <p:spPr>
                <a:xfrm>
                  <a:off x="1219600" y="1548750"/>
                  <a:ext cx="4025" cy="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" h="183" extrusionOk="0">
                      <a:moveTo>
                        <a:pt x="23" y="0"/>
                      </a:move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1" y="46"/>
                        <a:pt x="1" y="46"/>
                        <a:pt x="23" y="69"/>
                      </a:cubicBezTo>
                      <a:lnTo>
                        <a:pt x="69" y="137"/>
                      </a:lnTo>
                      <a:cubicBezTo>
                        <a:pt x="92" y="160"/>
                        <a:pt x="92" y="160"/>
                        <a:pt x="92" y="160"/>
                      </a:cubicBezTo>
                      <a:cubicBezTo>
                        <a:pt x="92" y="160"/>
                        <a:pt x="115" y="160"/>
                        <a:pt x="115" y="183"/>
                      </a:cubicBezTo>
                      <a:lnTo>
                        <a:pt x="137" y="183"/>
                      </a:lnTo>
                      <a:cubicBezTo>
                        <a:pt x="160" y="183"/>
                        <a:pt x="160" y="183"/>
                        <a:pt x="160" y="160"/>
                      </a:cubicBezTo>
                      <a:cubicBezTo>
                        <a:pt x="160" y="137"/>
                        <a:pt x="160" y="137"/>
                        <a:pt x="160" y="137"/>
                      </a:cubicBezTo>
                      <a:cubicBezTo>
                        <a:pt x="160" y="137"/>
                        <a:pt x="160" y="114"/>
                        <a:pt x="160" y="114"/>
                      </a:cubicBezTo>
                      <a:cubicBezTo>
                        <a:pt x="160" y="114"/>
                        <a:pt x="137" y="92"/>
                        <a:pt x="137" y="92"/>
                      </a:cubicBezTo>
                      <a:lnTo>
                        <a:pt x="115" y="69"/>
                      </a:lnTo>
                      <a:cubicBezTo>
                        <a:pt x="115" y="46"/>
                        <a:pt x="92" y="23"/>
                        <a:pt x="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2637;p46">
                  <a:extLst>
                    <a:ext uri="{FF2B5EF4-FFF2-40B4-BE49-F238E27FC236}">
                      <a16:creationId xmlns:a16="http://schemas.microsoft.com/office/drawing/2014/main" id="{BFB5F5C7-5687-4278-08EF-FE9705988D6F}"/>
                    </a:ext>
                  </a:extLst>
                </p:cNvPr>
                <p:cNvSpPr/>
                <p:nvPr/>
              </p:nvSpPr>
              <p:spPr>
                <a:xfrm>
                  <a:off x="1248700" y="1542225"/>
                  <a:ext cx="5175" cy="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216" extrusionOk="0">
                      <a:moveTo>
                        <a:pt x="23" y="0"/>
                      </a:moveTo>
                      <a:cubicBezTo>
                        <a:pt x="16" y="0"/>
                        <a:pt x="8" y="3"/>
                        <a:pt x="1" y="10"/>
                      </a:cubicBezTo>
                      <a:cubicBezTo>
                        <a:pt x="1" y="33"/>
                        <a:pt x="1" y="56"/>
                        <a:pt x="1" y="79"/>
                      </a:cubicBezTo>
                      <a:lnTo>
                        <a:pt x="69" y="147"/>
                      </a:lnTo>
                      <a:lnTo>
                        <a:pt x="115" y="170"/>
                      </a:lnTo>
                      <a:cubicBezTo>
                        <a:pt x="115" y="193"/>
                        <a:pt x="138" y="193"/>
                        <a:pt x="138" y="193"/>
                      </a:cubicBezTo>
                      <a:cubicBezTo>
                        <a:pt x="138" y="193"/>
                        <a:pt x="138" y="216"/>
                        <a:pt x="160" y="216"/>
                      </a:cubicBezTo>
                      <a:cubicBezTo>
                        <a:pt x="183" y="216"/>
                        <a:pt x="206" y="193"/>
                        <a:pt x="206" y="170"/>
                      </a:cubicBezTo>
                      <a:cubicBezTo>
                        <a:pt x="206" y="147"/>
                        <a:pt x="206" y="147"/>
                        <a:pt x="183" y="147"/>
                      </a:cubicBezTo>
                      <a:cubicBezTo>
                        <a:pt x="183" y="147"/>
                        <a:pt x="183" y="124"/>
                        <a:pt x="183" y="124"/>
                      </a:cubicBezTo>
                      <a:cubicBezTo>
                        <a:pt x="160" y="124"/>
                        <a:pt x="138" y="101"/>
                        <a:pt x="138" y="79"/>
                      </a:cubicBezTo>
                      <a:lnTo>
                        <a:pt x="69" y="10"/>
                      </a:lnTo>
                      <a:cubicBezTo>
                        <a:pt x="54" y="10"/>
                        <a:pt x="39" y="0"/>
                        <a:pt x="2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2638;p46">
                  <a:extLst>
                    <a:ext uri="{FF2B5EF4-FFF2-40B4-BE49-F238E27FC236}">
                      <a16:creationId xmlns:a16="http://schemas.microsoft.com/office/drawing/2014/main" id="{53C6C3C6-F6D9-2A8E-F328-B5E3DC3228CD}"/>
                    </a:ext>
                  </a:extLst>
                </p:cNvPr>
                <p:cNvSpPr/>
                <p:nvPr/>
              </p:nvSpPr>
              <p:spPr>
                <a:xfrm>
                  <a:off x="1271525" y="1545325"/>
                  <a:ext cx="6300" cy="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" h="193" extrusionOk="0">
                      <a:moveTo>
                        <a:pt x="23" y="0"/>
                      </a:moveTo>
                      <a:cubicBezTo>
                        <a:pt x="1" y="23"/>
                        <a:pt x="1" y="23"/>
                        <a:pt x="23" y="46"/>
                      </a:cubicBezTo>
                      <a:cubicBezTo>
                        <a:pt x="46" y="69"/>
                        <a:pt x="92" y="92"/>
                        <a:pt x="115" y="114"/>
                      </a:cubicBezTo>
                      <a:cubicBezTo>
                        <a:pt x="138" y="137"/>
                        <a:pt x="138" y="137"/>
                        <a:pt x="160" y="160"/>
                      </a:cubicBezTo>
                      <a:cubicBezTo>
                        <a:pt x="160" y="160"/>
                        <a:pt x="183" y="160"/>
                        <a:pt x="183" y="183"/>
                      </a:cubicBezTo>
                      <a:lnTo>
                        <a:pt x="229" y="183"/>
                      </a:lnTo>
                      <a:cubicBezTo>
                        <a:pt x="236" y="190"/>
                        <a:pt x="240" y="192"/>
                        <a:pt x="244" y="192"/>
                      </a:cubicBezTo>
                      <a:cubicBezTo>
                        <a:pt x="252" y="192"/>
                        <a:pt x="252" y="176"/>
                        <a:pt x="252" y="160"/>
                      </a:cubicBezTo>
                      <a:cubicBezTo>
                        <a:pt x="252" y="137"/>
                        <a:pt x="229" y="137"/>
                        <a:pt x="229" y="137"/>
                      </a:cubicBezTo>
                      <a:cubicBezTo>
                        <a:pt x="229" y="114"/>
                        <a:pt x="206" y="114"/>
                        <a:pt x="206" y="114"/>
                      </a:cubicBezTo>
                      <a:cubicBezTo>
                        <a:pt x="183" y="92"/>
                        <a:pt x="160" y="92"/>
                        <a:pt x="160" y="69"/>
                      </a:cubicBezTo>
                      <a:cubicBezTo>
                        <a:pt x="115" y="46"/>
                        <a:pt x="92" y="23"/>
                        <a:pt x="4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2639;p46">
                  <a:extLst>
                    <a:ext uri="{FF2B5EF4-FFF2-40B4-BE49-F238E27FC236}">
                      <a16:creationId xmlns:a16="http://schemas.microsoft.com/office/drawing/2014/main" id="{43E90061-ECFC-A9B3-BE87-570EBDA1413F}"/>
                    </a:ext>
                  </a:extLst>
                </p:cNvPr>
                <p:cNvSpPr/>
                <p:nvPr/>
              </p:nvSpPr>
              <p:spPr>
                <a:xfrm>
                  <a:off x="1281225" y="1537900"/>
                  <a:ext cx="5175" cy="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239" extrusionOk="0">
                      <a:moveTo>
                        <a:pt x="69" y="1"/>
                      </a:moveTo>
                      <a:cubicBezTo>
                        <a:pt x="46" y="1"/>
                        <a:pt x="46" y="1"/>
                        <a:pt x="23" y="23"/>
                      </a:cubicBezTo>
                      <a:cubicBezTo>
                        <a:pt x="23" y="23"/>
                        <a:pt x="1" y="46"/>
                        <a:pt x="23" y="69"/>
                      </a:cubicBezTo>
                      <a:cubicBezTo>
                        <a:pt x="46" y="92"/>
                        <a:pt x="69" y="115"/>
                        <a:pt x="92" y="160"/>
                      </a:cubicBezTo>
                      <a:cubicBezTo>
                        <a:pt x="92" y="160"/>
                        <a:pt x="115" y="183"/>
                        <a:pt x="115" y="206"/>
                      </a:cubicBezTo>
                      <a:cubicBezTo>
                        <a:pt x="138" y="206"/>
                        <a:pt x="138" y="229"/>
                        <a:pt x="160" y="229"/>
                      </a:cubicBezTo>
                      <a:cubicBezTo>
                        <a:pt x="167" y="236"/>
                        <a:pt x="174" y="238"/>
                        <a:pt x="180" y="238"/>
                      </a:cubicBezTo>
                      <a:cubicBezTo>
                        <a:pt x="195" y="238"/>
                        <a:pt x="206" y="222"/>
                        <a:pt x="206" y="206"/>
                      </a:cubicBezTo>
                      <a:cubicBezTo>
                        <a:pt x="183" y="183"/>
                        <a:pt x="183" y="160"/>
                        <a:pt x="183" y="160"/>
                      </a:cubicBezTo>
                      <a:cubicBezTo>
                        <a:pt x="160" y="138"/>
                        <a:pt x="160" y="115"/>
                        <a:pt x="138" y="115"/>
                      </a:cubicBezTo>
                      <a:cubicBezTo>
                        <a:pt x="115" y="92"/>
                        <a:pt x="115" y="46"/>
                        <a:pt x="92" y="23"/>
                      </a:cubicBezTo>
                      <a:cubicBezTo>
                        <a:pt x="69" y="23"/>
                        <a:pt x="69" y="23"/>
                        <a:pt x="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" name="Google Shape;2640;p46">
                <a:extLst>
                  <a:ext uri="{FF2B5EF4-FFF2-40B4-BE49-F238E27FC236}">
                    <a16:creationId xmlns:a16="http://schemas.microsoft.com/office/drawing/2014/main" id="{43B53971-E620-415F-0995-D720E9F613C5}"/>
                  </a:ext>
                </a:extLst>
              </p:cNvPr>
              <p:cNvGrpSpPr/>
              <p:nvPr/>
            </p:nvGrpSpPr>
            <p:grpSpPr>
              <a:xfrm>
                <a:off x="3194479" y="3369387"/>
                <a:ext cx="160321" cy="79969"/>
                <a:chOff x="8450971" y="1798078"/>
                <a:chExt cx="215457" cy="119607"/>
              </a:xfrm>
            </p:grpSpPr>
            <p:sp>
              <p:nvSpPr>
                <p:cNvPr id="23" name="Google Shape;2641;p46">
                  <a:extLst>
                    <a:ext uri="{FF2B5EF4-FFF2-40B4-BE49-F238E27FC236}">
                      <a16:creationId xmlns:a16="http://schemas.microsoft.com/office/drawing/2014/main" id="{C401E650-FC0B-4453-9B4E-2DCAC30B5768}"/>
                    </a:ext>
                  </a:extLst>
                </p:cNvPr>
                <p:cNvSpPr/>
                <p:nvPr/>
              </p:nvSpPr>
              <p:spPr>
                <a:xfrm>
                  <a:off x="8450971" y="1886373"/>
                  <a:ext cx="74118" cy="31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572" extrusionOk="0">
                      <a:moveTo>
                        <a:pt x="1088" y="0"/>
                      </a:moveTo>
                      <a:cubicBezTo>
                        <a:pt x="673" y="0"/>
                        <a:pt x="261" y="267"/>
                        <a:pt x="0" y="571"/>
                      </a:cubicBezTo>
                      <a:lnTo>
                        <a:pt x="25" y="571"/>
                      </a:lnTo>
                      <a:cubicBezTo>
                        <a:pt x="201" y="446"/>
                        <a:pt x="426" y="346"/>
                        <a:pt x="652" y="271"/>
                      </a:cubicBezTo>
                      <a:cubicBezTo>
                        <a:pt x="852" y="220"/>
                        <a:pt x="1053" y="220"/>
                        <a:pt x="1253" y="170"/>
                      </a:cubicBezTo>
                      <a:cubicBezTo>
                        <a:pt x="1329" y="145"/>
                        <a:pt x="1354" y="45"/>
                        <a:pt x="1278" y="20"/>
                      </a:cubicBezTo>
                      <a:cubicBezTo>
                        <a:pt x="1215" y="7"/>
                        <a:pt x="1152" y="0"/>
                        <a:pt x="108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2642;p46">
                  <a:extLst>
                    <a:ext uri="{FF2B5EF4-FFF2-40B4-BE49-F238E27FC236}">
                      <a16:creationId xmlns:a16="http://schemas.microsoft.com/office/drawing/2014/main" id="{9309372B-A186-E1C4-3C03-58988D59B9AA}"/>
                    </a:ext>
                  </a:extLst>
                </p:cNvPr>
                <p:cNvSpPr/>
                <p:nvPr/>
              </p:nvSpPr>
              <p:spPr>
                <a:xfrm>
                  <a:off x="8598112" y="1816087"/>
                  <a:ext cx="68316" cy="39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" h="723" extrusionOk="0">
                      <a:moveTo>
                        <a:pt x="1247" y="1"/>
                      </a:moveTo>
                      <a:cubicBezTo>
                        <a:pt x="796" y="1"/>
                        <a:pt x="245" y="201"/>
                        <a:pt x="19" y="627"/>
                      </a:cubicBezTo>
                      <a:cubicBezTo>
                        <a:pt x="1" y="681"/>
                        <a:pt x="48" y="723"/>
                        <a:pt x="94" y="723"/>
                      </a:cubicBezTo>
                      <a:cubicBezTo>
                        <a:pt x="112" y="723"/>
                        <a:pt x="130" y="716"/>
                        <a:pt x="144" y="702"/>
                      </a:cubicBezTo>
                      <a:cubicBezTo>
                        <a:pt x="320" y="577"/>
                        <a:pt x="445" y="427"/>
                        <a:pt x="620" y="301"/>
                      </a:cubicBezTo>
                      <a:cubicBezTo>
                        <a:pt x="796" y="176"/>
                        <a:pt x="1021" y="76"/>
                        <a:pt x="124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2643;p46">
                  <a:extLst>
                    <a:ext uri="{FF2B5EF4-FFF2-40B4-BE49-F238E27FC236}">
                      <a16:creationId xmlns:a16="http://schemas.microsoft.com/office/drawing/2014/main" id="{55C92AC9-E464-DE9A-2B96-A0658B027244}"/>
                    </a:ext>
                  </a:extLst>
                </p:cNvPr>
                <p:cNvSpPr/>
                <p:nvPr/>
              </p:nvSpPr>
              <p:spPr>
                <a:xfrm>
                  <a:off x="8594992" y="1798078"/>
                  <a:ext cx="33008" cy="16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" h="305" extrusionOk="0">
                      <a:moveTo>
                        <a:pt x="539" y="1"/>
                      </a:moveTo>
                      <a:cubicBezTo>
                        <a:pt x="314" y="1"/>
                        <a:pt x="115" y="121"/>
                        <a:pt x="1" y="305"/>
                      </a:cubicBezTo>
                      <a:lnTo>
                        <a:pt x="26" y="305"/>
                      </a:lnTo>
                      <a:cubicBezTo>
                        <a:pt x="151" y="129"/>
                        <a:pt x="377" y="4"/>
                        <a:pt x="602" y="4"/>
                      </a:cubicBezTo>
                      <a:cubicBezTo>
                        <a:pt x="581" y="2"/>
                        <a:pt x="560" y="1"/>
                        <a:pt x="53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2644;p46">
                  <a:extLst>
                    <a:ext uri="{FF2B5EF4-FFF2-40B4-BE49-F238E27FC236}">
                      <a16:creationId xmlns:a16="http://schemas.microsoft.com/office/drawing/2014/main" id="{4007C1DB-F485-22A3-7D2E-E8BD44A5964C}"/>
                    </a:ext>
                  </a:extLst>
                </p:cNvPr>
                <p:cNvSpPr/>
                <p:nvPr/>
              </p:nvSpPr>
              <p:spPr>
                <a:xfrm>
                  <a:off x="8463288" y="1862726"/>
                  <a:ext cx="28903" cy="15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" h="277" extrusionOk="0">
                      <a:moveTo>
                        <a:pt x="502" y="1"/>
                      </a:moveTo>
                      <a:cubicBezTo>
                        <a:pt x="302" y="26"/>
                        <a:pt x="151" y="126"/>
                        <a:pt x="1" y="277"/>
                      </a:cubicBezTo>
                      <a:lnTo>
                        <a:pt x="26" y="277"/>
                      </a:lnTo>
                      <a:cubicBezTo>
                        <a:pt x="151" y="126"/>
                        <a:pt x="327" y="51"/>
                        <a:pt x="502" y="26"/>
                      </a:cubicBezTo>
                      <a:cubicBezTo>
                        <a:pt x="527" y="26"/>
                        <a:pt x="527" y="1"/>
                        <a:pt x="50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2" name="Google Shape;712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605486">
            <a:off x="183796" y="28994"/>
            <a:ext cx="1616403" cy="1890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4488245" flipH="1">
            <a:off x="6598899" y="3546091"/>
            <a:ext cx="1705649" cy="1995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3691962">
            <a:off x="7650648" y="3271098"/>
            <a:ext cx="1705648" cy="199518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2169;p30">
            <a:extLst>
              <a:ext uri="{FF2B5EF4-FFF2-40B4-BE49-F238E27FC236}">
                <a16:creationId xmlns:a16="http://schemas.microsoft.com/office/drawing/2014/main" id="{AC254984-81B2-5A9D-0EC2-EC86AA311D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8858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897E3B"/>
                </a:solidFill>
                <a:latin typeface="+mj-lt"/>
              </a:rPr>
              <a:t>HƯỚNG DẪN VỀ NHÀ</a:t>
            </a:r>
            <a:endParaRPr sz="3200" b="1" dirty="0">
              <a:solidFill>
                <a:srgbClr val="897E3B"/>
              </a:solidFill>
              <a:latin typeface="+mj-lt"/>
            </a:endParaRP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C38016E2-6464-2030-855D-EAE9CF3C9672}"/>
              </a:ext>
            </a:extLst>
          </p:cNvPr>
          <p:cNvSpPr/>
          <p:nvPr/>
        </p:nvSpPr>
        <p:spPr>
          <a:xfrm>
            <a:off x="1075266" y="1372375"/>
            <a:ext cx="6993467" cy="834575"/>
          </a:xfrm>
          <a:prstGeom prst="round2DiagRect">
            <a:avLst/>
          </a:prstGeom>
          <a:solidFill>
            <a:srgbClr val="92D050"/>
          </a:solidFill>
          <a:ln>
            <a:solidFill>
              <a:srgbClr val="3C5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/>
              <a:t>Học sinh </a:t>
            </a:r>
            <a:r>
              <a:rPr lang="nl-NL" sz="220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tiếp tục chăm sóc rau cho đến khi thu hoạch</a:t>
            </a:r>
            <a:endParaRPr lang="en-US" sz="22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D36DC7A7-C39A-A8D4-ECA6-41EE332D7AFB}"/>
              </a:ext>
            </a:extLst>
          </p:cNvPr>
          <p:cNvSpPr/>
          <p:nvPr/>
        </p:nvSpPr>
        <p:spPr>
          <a:xfrm>
            <a:off x="1075266" y="2483382"/>
            <a:ext cx="6993467" cy="834575"/>
          </a:xfrm>
          <a:prstGeom prst="round2DiagRect">
            <a:avLst/>
          </a:prstGeom>
          <a:solidFill>
            <a:srgbClr val="92D050"/>
          </a:solidFill>
          <a:ln>
            <a:solidFill>
              <a:srgbClr val="3C5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20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Đọc và tìm hiểu trước bài</a:t>
            </a:r>
            <a:r>
              <a:rPr lang="nl-NL" sz="2200" i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Ôn tập chương I</a:t>
            </a:r>
            <a:endParaRPr lang="en-US" sz="22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54678A-BB89-7E70-BB12-9F152295A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0970" y="2016478"/>
            <a:ext cx="3127022" cy="3127022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" name="Google Shape;808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4975" y="3201891"/>
            <a:ext cx="1616403" cy="1890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" name="Google Shape;809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504395">
            <a:off x="218343" y="47138"/>
            <a:ext cx="880763" cy="52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021;p75">
            <a:extLst>
              <a:ext uri="{FF2B5EF4-FFF2-40B4-BE49-F238E27FC236}">
                <a16:creationId xmlns:a16="http://schemas.microsoft.com/office/drawing/2014/main" id="{B9365813-879F-1215-12F6-53E781F96D3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4448126">
            <a:off x="7769444" y="-383919"/>
            <a:ext cx="641771" cy="1381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022;p75">
            <a:extLst>
              <a:ext uri="{FF2B5EF4-FFF2-40B4-BE49-F238E27FC236}">
                <a16:creationId xmlns:a16="http://schemas.microsoft.com/office/drawing/2014/main" id="{4AB84C70-886A-6EE9-B0B6-DBAECF03ED32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7509372" flipH="1">
            <a:off x="8012787" y="3632728"/>
            <a:ext cx="813492" cy="1204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023;p75">
            <a:extLst>
              <a:ext uri="{FF2B5EF4-FFF2-40B4-BE49-F238E27FC236}">
                <a16:creationId xmlns:a16="http://schemas.microsoft.com/office/drawing/2014/main" id="{4ADB1D0A-E26A-48D1-F4C5-6B6169071246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3792375">
            <a:off x="810641" y="590972"/>
            <a:ext cx="520610" cy="786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026;p75">
            <a:extLst>
              <a:ext uri="{FF2B5EF4-FFF2-40B4-BE49-F238E27FC236}">
                <a16:creationId xmlns:a16="http://schemas.microsoft.com/office/drawing/2014/main" id="{53332EFE-57E6-C13A-AD64-CDCFE1A54A3E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4399835">
            <a:off x="8271806" y="183653"/>
            <a:ext cx="875759" cy="1236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302;p42">
            <a:extLst>
              <a:ext uri="{FF2B5EF4-FFF2-40B4-BE49-F238E27FC236}">
                <a16:creationId xmlns:a16="http://schemas.microsoft.com/office/drawing/2014/main" id="{E95C75F9-8B7B-BBA7-7238-70BB86F8254B}"/>
              </a:ext>
            </a:extLst>
          </p:cNvPr>
          <p:cNvPicPr preferRelativeResize="0"/>
          <p:nvPr/>
        </p:nvPicPr>
        <p:blipFill>
          <a:blip r:embed="rId9">
            <a:alphaModFix amt="44000"/>
          </a:blip>
          <a:stretch>
            <a:fillRect/>
          </a:stretch>
        </p:blipFill>
        <p:spPr>
          <a:xfrm>
            <a:off x="756887" y="1440896"/>
            <a:ext cx="8092919" cy="230713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967;p29">
            <a:extLst>
              <a:ext uri="{FF2B5EF4-FFF2-40B4-BE49-F238E27FC236}">
                <a16:creationId xmlns:a16="http://schemas.microsoft.com/office/drawing/2014/main" id="{A7A70611-E5C5-0603-1145-F40BE40638D4}"/>
              </a:ext>
            </a:extLst>
          </p:cNvPr>
          <p:cNvSpPr txBox="1">
            <a:spLocks/>
          </p:cNvSpPr>
          <p:nvPr/>
        </p:nvSpPr>
        <p:spPr>
          <a:xfrm rot="21594080">
            <a:off x="373472" y="1617939"/>
            <a:ext cx="8397053" cy="1907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100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48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48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48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48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48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48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48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48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4000">
                <a:solidFill>
                  <a:schemeClr val="bg2"/>
                </a:solidFill>
                <a:latin typeface="+mj-lt"/>
                <a:ea typeface="Nanum Pen Script"/>
                <a:cs typeface="Nanum Pen Script"/>
                <a:sym typeface="Nanum Pen Script"/>
              </a:rPr>
              <a:t>CẢM ƠN CÁC EM ĐÃ CHÚ Ý LẮNG NGHE BÀI GIẢNG!</a:t>
            </a:r>
            <a:endParaRPr lang="en-US" sz="4000" dirty="0">
              <a:solidFill>
                <a:schemeClr val="bg2"/>
              </a:solidFill>
              <a:latin typeface="+mj-lt"/>
              <a:ea typeface="Nanum Pen Script"/>
              <a:cs typeface="Nanum Pen Script"/>
              <a:sym typeface="Nanum Pen Script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169;p30">
            <a:extLst>
              <a:ext uri="{FF2B5EF4-FFF2-40B4-BE49-F238E27FC236}">
                <a16:creationId xmlns:a16="http://schemas.microsoft.com/office/drawing/2014/main" id="{F773C151-B4C2-7AB4-2C9E-8451C7D26D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8858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897E3B"/>
                </a:solidFill>
                <a:latin typeface="+mj-lt"/>
              </a:rPr>
              <a:t>KHỞI ĐỘNG</a:t>
            </a:r>
            <a:endParaRPr sz="3200" b="1" dirty="0">
              <a:solidFill>
                <a:srgbClr val="897E3B"/>
              </a:solidFill>
              <a:latin typeface="+mj-lt"/>
            </a:endParaRPr>
          </a:p>
        </p:txBody>
      </p:sp>
      <p:pic>
        <p:nvPicPr>
          <p:cNvPr id="9" name="Picture 8" descr="Rows of plants in a greenhouse&#10;&#10;Description automatically generated with medium confidence">
            <a:extLst>
              <a:ext uri="{FF2B5EF4-FFF2-40B4-BE49-F238E27FC236}">
                <a16:creationId xmlns:a16="http://schemas.microsoft.com/office/drawing/2014/main" id="{BDC40AE1-E13E-DA62-3E4B-B8CBA4A33A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22" y="1478844"/>
            <a:ext cx="2632008" cy="1693823"/>
          </a:xfrm>
          <a:prstGeom prst="rect">
            <a:avLst/>
          </a:prstGeom>
        </p:spPr>
      </p:pic>
      <p:pic>
        <p:nvPicPr>
          <p:cNvPr id="10" name="Picture 9" descr="Rows of plants in a greenhouse&#10;&#10;Description automatically generated with medium confidence">
            <a:extLst>
              <a:ext uri="{FF2B5EF4-FFF2-40B4-BE49-F238E27FC236}">
                <a16:creationId xmlns:a16="http://schemas.microsoft.com/office/drawing/2014/main" id="{BEB4EFD4-1075-63A7-2F08-BC84B8DBDC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370" y="1478844"/>
            <a:ext cx="2632008" cy="1693823"/>
          </a:xfrm>
          <a:prstGeom prst="rect">
            <a:avLst/>
          </a:prstGeom>
        </p:spPr>
      </p:pic>
      <p:pic>
        <p:nvPicPr>
          <p:cNvPr id="12" name="Picture 11" descr="A picture containing greenhouse, outdoor, building, plant&#10;&#10;Description automatically generated">
            <a:extLst>
              <a:ext uri="{FF2B5EF4-FFF2-40B4-BE49-F238E27FC236}">
                <a16:creationId xmlns:a16="http://schemas.microsoft.com/office/drawing/2014/main" id="{7F35EA5A-41EA-CEBE-EA05-E65FA2ABD3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996" y="1478844"/>
            <a:ext cx="2632008" cy="1693823"/>
          </a:xfrm>
          <a:prstGeom prst="rect">
            <a:avLst/>
          </a:prstGeom>
        </p:spPr>
      </p:pic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B9EA6AD4-637A-5EBF-AFD0-9DD0C084CFDE}"/>
              </a:ext>
            </a:extLst>
          </p:cNvPr>
          <p:cNvSpPr/>
          <p:nvPr/>
        </p:nvSpPr>
        <p:spPr>
          <a:xfrm>
            <a:off x="1450622" y="3404487"/>
            <a:ext cx="6242756" cy="1440744"/>
          </a:xfrm>
          <a:prstGeom prst="horizontalScroll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fr-FR" sz="2000">
                <a:solidFill>
                  <a:schemeClr val="accent6"/>
                </a:solidFill>
                <a:latin typeface="+mj-lt"/>
                <a:ea typeface="Calibri" panose="020F0502020204030204" pitchFamily="34" charset="0"/>
              </a:rPr>
              <a:t>Q</a:t>
            </a:r>
            <a:r>
              <a:rPr lang="fr-FR" sz="2000">
                <a:solidFill>
                  <a:schemeClr val="accent6"/>
                </a:solidFill>
                <a:effectLst/>
                <a:latin typeface="+mj-lt"/>
                <a:ea typeface="Calibri" panose="020F0502020204030204" pitchFamily="34" charset="0"/>
              </a:rPr>
              <a:t>uan sát hình ảnh và trả lời câu hỏi:</a:t>
            </a:r>
            <a:r>
              <a:rPr lang="fr-FR" sz="2000" b="1">
                <a:solidFill>
                  <a:schemeClr val="accent6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000" i="1">
                <a:solidFill>
                  <a:schemeClr val="accent6"/>
                </a:solidFill>
                <a:effectLst/>
                <a:latin typeface="+mj-lt"/>
                <a:ea typeface="Calibri" panose="020F0502020204030204" pitchFamily="34" charset="0"/>
              </a:rPr>
              <a:t>Em hãy nêu một số ý nghĩa của việc trồng rau an toàn?</a:t>
            </a:r>
            <a:endParaRPr lang="en-US" sz="2000">
              <a:solidFill>
                <a:schemeClr val="accent6"/>
              </a:solidFill>
              <a:latin typeface="+mj-lt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C2FB840-9B05-81FB-123E-A0C8670AED7D}"/>
              </a:ext>
            </a:extLst>
          </p:cNvPr>
          <p:cNvSpPr txBox="1"/>
          <p:nvPr/>
        </p:nvSpPr>
        <p:spPr>
          <a:xfrm>
            <a:off x="640644" y="1177361"/>
            <a:ext cx="7862711" cy="3082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Ý nghĩa của việc trồng rau an toàn: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Cung cấp nguồn rau chất lượng, đảm bảo an toàn vệ sinh thực phẩm, tiết kiệm chi phí mua rau.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Việc tham gia trồng rau giúp con người nâng cao sức khỏe, tinh thần vui vẻ. 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Tạo nên không gian xanh mát, giúp cải thiện bầu không khí trong lành, mát mẻ hơn. 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Google Shape;2169;p30">
            <a:extLst>
              <a:ext uri="{FF2B5EF4-FFF2-40B4-BE49-F238E27FC236}">
                <a16:creationId xmlns:a16="http://schemas.microsoft.com/office/drawing/2014/main" id="{94383CF1-CB74-F0C8-6B27-19BF8A9010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8858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897E3B"/>
                </a:solidFill>
                <a:latin typeface="+mj-lt"/>
              </a:rPr>
              <a:t>KHỞI ĐỘNG</a:t>
            </a:r>
            <a:endParaRPr sz="3200" b="1" dirty="0">
              <a:solidFill>
                <a:srgbClr val="897E3B"/>
              </a:solidFill>
              <a:latin typeface="+mj-lt"/>
            </a:endParaRPr>
          </a:p>
        </p:txBody>
      </p:sp>
      <p:pic>
        <p:nvPicPr>
          <p:cNvPr id="26" name="Google Shape;438;p47">
            <a:extLst>
              <a:ext uri="{FF2B5EF4-FFF2-40B4-BE49-F238E27FC236}">
                <a16:creationId xmlns:a16="http://schemas.microsoft.com/office/drawing/2014/main" id="{AC3B8962-E95F-7774-204F-3E31697559B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0598" y="3774256"/>
            <a:ext cx="2220514" cy="171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583;p54">
            <a:extLst>
              <a:ext uri="{FF2B5EF4-FFF2-40B4-BE49-F238E27FC236}">
                <a16:creationId xmlns:a16="http://schemas.microsoft.com/office/drawing/2014/main" id="{47DFD004-6F6E-E9CE-914D-9985F5F3FF2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11150"/>
          <a:stretch/>
        </p:blipFill>
        <p:spPr>
          <a:xfrm rot="20782051">
            <a:off x="-362516" y="-636065"/>
            <a:ext cx="2175021" cy="1621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9"/>
          <p:cNvPicPr preferRelativeResize="0"/>
          <p:nvPr/>
        </p:nvPicPr>
        <p:blipFill rotWithShape="1">
          <a:blip r:embed="rId3">
            <a:alphaModFix/>
          </a:blip>
          <a:srcRect l="3697" t="4815" r="4994" b="3280"/>
          <a:stretch/>
        </p:blipFill>
        <p:spPr>
          <a:xfrm>
            <a:off x="6299200" y="-444677"/>
            <a:ext cx="5086441" cy="5588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9"/>
          <p:cNvPicPr preferRelativeResize="0"/>
          <p:nvPr/>
        </p:nvPicPr>
        <p:blipFill>
          <a:blip r:embed="rId4">
            <a:alphaModFix amt="44000"/>
          </a:blip>
          <a:stretch>
            <a:fillRect/>
          </a:stretch>
        </p:blipFill>
        <p:spPr>
          <a:xfrm>
            <a:off x="124178" y="1632715"/>
            <a:ext cx="7050345" cy="187806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22DCC9-355B-B616-7D25-7E30E996890D}"/>
              </a:ext>
            </a:extLst>
          </p:cNvPr>
          <p:cNvSpPr txBox="1"/>
          <p:nvPr/>
        </p:nvSpPr>
        <p:spPr>
          <a:xfrm>
            <a:off x="423333" y="1813915"/>
            <a:ext cx="5768622" cy="1515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200"/>
              </a:spcBef>
            </a:pPr>
            <a:r>
              <a:rPr lang="en-US" sz="4200" b="1">
                <a:solidFill>
                  <a:schemeClr val="bg2"/>
                </a:solidFill>
                <a:effectLst/>
                <a:latin typeface="+mj-lt"/>
                <a:ea typeface="DengXian Light" panose="02010600030101010101" pitchFamily="2" charset="-122"/>
                <a:cs typeface="Times New Roman" panose="02020603050405020304" pitchFamily="18" charset="0"/>
              </a:rPr>
              <a:t>BÀI 6: DỰ ÁN TRỒNG RAU AN TOÀN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64339F-32A0-C8E0-B27E-996066F92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777" y="2561065"/>
            <a:ext cx="2286929" cy="267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68D0CD7-963D-385D-2588-4C9E1AB4E1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3" b="25997"/>
          <a:stretch/>
        </p:blipFill>
        <p:spPr bwMode="auto">
          <a:xfrm>
            <a:off x="124178" y="-113407"/>
            <a:ext cx="2494844" cy="156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41"/>
          <p:cNvPicPr preferRelativeResize="0"/>
          <p:nvPr/>
        </p:nvPicPr>
        <p:blipFill>
          <a:blip r:embed="rId3">
            <a:alphaModFix amt="44000"/>
          </a:blip>
          <a:stretch>
            <a:fillRect/>
          </a:stretch>
        </p:blipFill>
        <p:spPr>
          <a:xfrm>
            <a:off x="810311" y="3533277"/>
            <a:ext cx="1256201" cy="1221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41"/>
          <p:cNvPicPr preferRelativeResize="0"/>
          <p:nvPr/>
        </p:nvPicPr>
        <p:blipFill>
          <a:blip r:embed="rId3">
            <a:alphaModFix amt="44000"/>
          </a:blip>
          <a:stretch>
            <a:fillRect/>
          </a:stretch>
        </p:blipFill>
        <p:spPr>
          <a:xfrm>
            <a:off x="870911" y="2400202"/>
            <a:ext cx="1256201" cy="1221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41"/>
          <p:cNvPicPr preferRelativeResize="0"/>
          <p:nvPr/>
        </p:nvPicPr>
        <p:blipFill>
          <a:blip r:embed="rId3">
            <a:alphaModFix amt="44000"/>
          </a:blip>
          <a:stretch>
            <a:fillRect/>
          </a:stretch>
        </p:blipFill>
        <p:spPr>
          <a:xfrm>
            <a:off x="870911" y="1232952"/>
            <a:ext cx="1256201" cy="1221643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41"/>
          <p:cNvSpPr txBox="1">
            <a:spLocks noGrp="1"/>
          </p:cNvSpPr>
          <p:nvPr>
            <p:ph type="title" idx="6"/>
          </p:nvPr>
        </p:nvSpPr>
        <p:spPr>
          <a:xfrm>
            <a:off x="892700" y="2759868"/>
            <a:ext cx="10914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+mj-lt"/>
              </a:rPr>
              <a:t>02</a:t>
            </a:r>
            <a:endParaRPr sz="2800">
              <a:latin typeface="+mj-lt"/>
            </a:endParaRPr>
          </a:p>
        </p:txBody>
      </p:sp>
      <p:sp>
        <p:nvSpPr>
          <p:cNvPr id="294" name="Google Shape;294;p41"/>
          <p:cNvSpPr txBox="1">
            <a:spLocks noGrp="1"/>
          </p:cNvSpPr>
          <p:nvPr>
            <p:ph type="title" idx="3"/>
          </p:nvPr>
        </p:nvSpPr>
        <p:spPr>
          <a:xfrm>
            <a:off x="892700" y="1619968"/>
            <a:ext cx="10914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+mj-lt"/>
              </a:rPr>
              <a:t>01</a:t>
            </a:r>
            <a:endParaRPr sz="2800">
              <a:latin typeface="+mj-lt"/>
            </a:endParaRPr>
          </a:p>
        </p:txBody>
      </p:sp>
      <p:sp>
        <p:nvSpPr>
          <p:cNvPr id="297" name="Google Shape;297;p41"/>
          <p:cNvSpPr txBox="1">
            <a:spLocks noGrp="1"/>
          </p:cNvSpPr>
          <p:nvPr>
            <p:ph type="title" idx="9"/>
          </p:nvPr>
        </p:nvSpPr>
        <p:spPr>
          <a:xfrm>
            <a:off x="892700" y="3899768"/>
            <a:ext cx="10914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+mj-lt"/>
              </a:rPr>
              <a:t>03</a:t>
            </a:r>
            <a:endParaRPr sz="2800">
              <a:latin typeface="+mj-lt"/>
            </a:endParaRPr>
          </a:p>
        </p:txBody>
      </p:sp>
      <p:sp>
        <p:nvSpPr>
          <p:cNvPr id="17" name="Google Shape;2169;p30">
            <a:extLst>
              <a:ext uri="{FF2B5EF4-FFF2-40B4-BE49-F238E27FC236}">
                <a16:creationId xmlns:a16="http://schemas.microsoft.com/office/drawing/2014/main" id="{D06504F6-A503-57AC-1358-22B16003EF45}"/>
              </a:ext>
            </a:extLst>
          </p:cNvPr>
          <p:cNvSpPr txBox="1">
            <a:spLocks/>
          </p:cNvSpPr>
          <p:nvPr/>
        </p:nvSpPr>
        <p:spPr>
          <a:xfrm>
            <a:off x="720000" y="38858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Handlee"/>
              <a:buNone/>
              <a:defRPr sz="3000" b="0" i="0" u="none" strike="noStrike" cap="none">
                <a:solidFill>
                  <a:schemeClr val="dk2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Great Vibes"/>
              <a:buNone/>
              <a:defRPr sz="2500" b="0" i="0" u="none" strike="noStrike" cap="none">
                <a:solidFill>
                  <a:schemeClr val="dk2"/>
                </a:solidFill>
                <a:latin typeface="Great Vibes"/>
                <a:ea typeface="Great Vibes"/>
                <a:cs typeface="Great Vibes"/>
                <a:sym typeface="Great Vibe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Great Vibes"/>
              <a:buNone/>
              <a:defRPr sz="2500" b="0" i="0" u="none" strike="noStrike" cap="none">
                <a:solidFill>
                  <a:schemeClr val="dk2"/>
                </a:solidFill>
                <a:latin typeface="Great Vibes"/>
                <a:ea typeface="Great Vibes"/>
                <a:cs typeface="Great Vibes"/>
                <a:sym typeface="Great Vibe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Great Vibes"/>
              <a:buNone/>
              <a:defRPr sz="2500" b="0" i="0" u="none" strike="noStrike" cap="none">
                <a:solidFill>
                  <a:schemeClr val="dk2"/>
                </a:solidFill>
                <a:latin typeface="Great Vibes"/>
                <a:ea typeface="Great Vibes"/>
                <a:cs typeface="Great Vibes"/>
                <a:sym typeface="Great Vibe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Great Vibes"/>
              <a:buNone/>
              <a:defRPr sz="2500" b="0" i="0" u="none" strike="noStrike" cap="none">
                <a:solidFill>
                  <a:schemeClr val="dk2"/>
                </a:solidFill>
                <a:latin typeface="Great Vibes"/>
                <a:ea typeface="Great Vibes"/>
                <a:cs typeface="Great Vibes"/>
                <a:sym typeface="Great Vibe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Great Vibes"/>
              <a:buNone/>
              <a:defRPr sz="2500" b="0" i="0" u="none" strike="noStrike" cap="none">
                <a:solidFill>
                  <a:schemeClr val="dk2"/>
                </a:solidFill>
                <a:latin typeface="Great Vibes"/>
                <a:ea typeface="Great Vibes"/>
                <a:cs typeface="Great Vibes"/>
                <a:sym typeface="Great Vibe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Great Vibes"/>
              <a:buNone/>
              <a:defRPr sz="2500" b="0" i="0" u="none" strike="noStrike" cap="none">
                <a:solidFill>
                  <a:schemeClr val="dk2"/>
                </a:solidFill>
                <a:latin typeface="Great Vibes"/>
                <a:ea typeface="Great Vibes"/>
                <a:cs typeface="Great Vibes"/>
                <a:sym typeface="Great Vibe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Great Vibes"/>
              <a:buNone/>
              <a:defRPr sz="2500" b="0" i="0" u="none" strike="noStrike" cap="none">
                <a:solidFill>
                  <a:schemeClr val="dk2"/>
                </a:solidFill>
                <a:latin typeface="Great Vibes"/>
                <a:ea typeface="Great Vibes"/>
                <a:cs typeface="Great Vibes"/>
                <a:sym typeface="Great Vibe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Great Vibes"/>
              <a:buNone/>
              <a:defRPr sz="2500" b="0" i="0" u="none" strike="noStrike" cap="none">
                <a:solidFill>
                  <a:schemeClr val="dk2"/>
                </a:solidFill>
                <a:latin typeface="Great Vibes"/>
                <a:ea typeface="Great Vibes"/>
                <a:cs typeface="Great Vibes"/>
                <a:sym typeface="Great Vibes"/>
              </a:defRPr>
            </a:lvl9pPr>
          </a:lstStyle>
          <a:p>
            <a:pPr algn="ctr"/>
            <a:r>
              <a:rPr lang="en-US" sz="3200" b="1">
                <a:solidFill>
                  <a:srgbClr val="897E3B"/>
                </a:solidFill>
                <a:latin typeface="+mj-lt"/>
              </a:rPr>
              <a:t>NỘI DUNG BÀI HỌC</a:t>
            </a:r>
            <a:endParaRPr lang="en-US" sz="3200" b="1" dirty="0">
              <a:solidFill>
                <a:srgbClr val="897E3B"/>
              </a:solidFill>
              <a:latin typeface="+mj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50B19D8-5AB6-DD3F-A751-DB42EE072740}"/>
              </a:ext>
            </a:extLst>
          </p:cNvPr>
          <p:cNvSpPr txBox="1"/>
          <p:nvPr/>
        </p:nvSpPr>
        <p:spPr>
          <a:xfrm>
            <a:off x="2127112" y="1602486"/>
            <a:ext cx="59351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600" b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Lập kế hoạch và tính toán chi phí</a:t>
            </a:r>
            <a:r>
              <a:rPr lang="fr-FR" sz="260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6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689F0AF-4948-CB90-815F-7B13358126B2}"/>
              </a:ext>
            </a:extLst>
          </p:cNvPr>
          <p:cNvSpPr txBox="1"/>
          <p:nvPr/>
        </p:nvSpPr>
        <p:spPr>
          <a:xfrm>
            <a:off x="2127112" y="2736135"/>
            <a:ext cx="611408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600" b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Chuẩn bị nguyên vật liệu, dụng cụ</a:t>
            </a:r>
            <a:endParaRPr lang="en-US" sz="26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5183C8-12B5-03F0-0E82-141412639F8C}"/>
              </a:ext>
            </a:extLst>
          </p:cNvPr>
          <p:cNvSpPr txBox="1"/>
          <p:nvPr/>
        </p:nvSpPr>
        <p:spPr>
          <a:xfrm>
            <a:off x="2127111" y="3875046"/>
            <a:ext cx="611408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600" b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Trồng, chăm sóc rau và thu hoạch</a:t>
            </a:r>
            <a:endParaRPr lang="en-US" sz="260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" grpId="0"/>
      <p:bldP spid="294" grpId="0"/>
      <p:bldP spid="297" grpId="0"/>
      <p:bldP spid="17" grpId="0"/>
      <p:bldP spid="31" grpId="0"/>
      <p:bldP spid="33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311;p43">
            <a:extLst>
              <a:ext uri="{FF2B5EF4-FFF2-40B4-BE49-F238E27FC236}">
                <a16:creationId xmlns:a16="http://schemas.microsoft.com/office/drawing/2014/main" id="{7B1F3F55-1475-85EE-1206-B22066B9D87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437065">
            <a:off x="7788645" y="3778750"/>
            <a:ext cx="1990078" cy="193317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2169;p30">
            <a:extLst>
              <a:ext uri="{FF2B5EF4-FFF2-40B4-BE49-F238E27FC236}">
                <a16:creationId xmlns:a16="http://schemas.microsoft.com/office/drawing/2014/main" id="{15F90151-B6EB-8F12-B3B4-8AB3726EFC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98163"/>
            <a:ext cx="77040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3C5C46"/>
                </a:solidFill>
                <a:latin typeface="+mj-lt"/>
              </a:rPr>
              <a:t>1. Lập kế hoạch và tính toán chi phí</a:t>
            </a:r>
            <a:endParaRPr sz="3200" b="1" dirty="0">
              <a:solidFill>
                <a:srgbClr val="3C5C46"/>
              </a:solidFill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47E811-3936-5726-9B86-1AA09A83AFCE}"/>
              </a:ext>
            </a:extLst>
          </p:cNvPr>
          <p:cNvSpPr txBox="1"/>
          <p:nvPr/>
        </p:nvSpPr>
        <p:spPr>
          <a:xfrm>
            <a:off x="629355" y="1211217"/>
            <a:ext cx="7885289" cy="3316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200" b="1" u="sng">
                <a:solidFill>
                  <a:srgbClr val="339966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a. Thu thập thông tin</a:t>
            </a:r>
            <a:endParaRPr lang="en-US" sz="2200" b="1" u="sng">
              <a:solidFill>
                <a:srgbClr val="339966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 hiện thu thập thông tin về các nội dung: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Cây giống hoặc hạt giống, dụng cụ trồng và chăm sóc, phân bón.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Kĩ thuật gieo trồng và chăm sóc. 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200" b="1" u="sng">
                <a:solidFill>
                  <a:srgbClr val="339966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b. Lựa chọn đối tượng, dụng cụ và thiết bị</a:t>
            </a:r>
            <a:endParaRPr lang="en-US" sz="2200" b="1" u="sng">
              <a:solidFill>
                <a:srgbClr val="339966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Lựa chọn loại rau và các dụng cụ, thiết bị cần thiết, phù hợp với sở thích, mùa vụ, điều kiện kinh tế và không gian trồng.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B10FC7A-BD08-5C00-EAC6-F565879ABBD5}"/>
              </a:ext>
            </a:extLst>
          </p:cNvPr>
          <p:cNvSpPr txBox="1"/>
          <p:nvPr/>
        </p:nvSpPr>
        <p:spPr>
          <a:xfrm>
            <a:off x="629355" y="1211217"/>
            <a:ext cx="7885289" cy="929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200" b="1" u="sng">
                <a:solidFill>
                  <a:srgbClr val="339966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c. Tính toán chi phí</a:t>
            </a:r>
            <a:endParaRPr lang="en-US" sz="2200" b="1" u="sng">
              <a:solidFill>
                <a:srgbClr val="339966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Dự tính chi phí theo bảng mẫu: </a:t>
            </a:r>
            <a:endParaRPr lang="en-US" sz="2000">
              <a:latin typeface="+mj-lt"/>
            </a:endParaRPr>
          </a:p>
        </p:txBody>
      </p:sp>
      <p:pic>
        <p:nvPicPr>
          <p:cNvPr id="344" name="Google Shape;34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77851" y="3589814"/>
            <a:ext cx="1646294" cy="15536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169;p30">
            <a:extLst>
              <a:ext uri="{FF2B5EF4-FFF2-40B4-BE49-F238E27FC236}">
                <a16:creationId xmlns:a16="http://schemas.microsoft.com/office/drawing/2014/main" id="{D7CBAD05-E669-E810-0530-A0B492D5F5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98163"/>
            <a:ext cx="77040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3C5C46"/>
                </a:solidFill>
                <a:latin typeface="+mj-lt"/>
              </a:rPr>
              <a:t>1. Lập kế hoạch và tính toán chi phí</a:t>
            </a:r>
            <a:endParaRPr sz="3200" b="1" dirty="0">
              <a:solidFill>
                <a:srgbClr val="3C5C46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208AAA-F9C9-38D7-89CF-61320489A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782" y="2384138"/>
            <a:ext cx="7440433" cy="12056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775996-ED47-2886-E675-0A9C4D1577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9586" y="3420521"/>
            <a:ext cx="2278763" cy="1722967"/>
          </a:xfrm>
          <a:prstGeom prst="rect">
            <a:avLst/>
          </a:prstGeom>
        </p:spPr>
      </p:pic>
      <p:pic>
        <p:nvPicPr>
          <p:cNvPr id="20" name="Google Shape;488;p55">
            <a:extLst>
              <a:ext uri="{FF2B5EF4-FFF2-40B4-BE49-F238E27FC236}">
                <a16:creationId xmlns:a16="http://schemas.microsoft.com/office/drawing/2014/main" id="{4410C8AC-F025-F86A-6D33-4F22AE6D034E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9611221">
            <a:off x="8483211" y="-197603"/>
            <a:ext cx="1321580" cy="240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4">
            <a:extLst>
              <a:ext uri="{FF2B5EF4-FFF2-40B4-BE49-F238E27FC236}">
                <a16:creationId xmlns:a16="http://schemas.microsoft.com/office/drawing/2014/main" id="{FC90CE9A-05A1-8B82-073E-70FC132CD8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693129"/>
              </p:ext>
            </p:extLst>
          </p:nvPr>
        </p:nvGraphicFramePr>
        <p:xfrm>
          <a:off x="419890" y="1318682"/>
          <a:ext cx="8304220" cy="3311174"/>
        </p:xfrm>
        <a:graphic>
          <a:graphicData uri="http://schemas.openxmlformats.org/drawingml/2006/table">
            <a:tbl>
              <a:tblPr firstRow="1" bandRow="1">
                <a:tableStyleId>{AD8FAB15-C656-4EF4-97EC-E43E246D531A}</a:tableStyleId>
              </a:tblPr>
              <a:tblGrid>
                <a:gridCol w="3011932">
                  <a:extLst>
                    <a:ext uri="{9D8B030D-6E8A-4147-A177-3AD203B41FA5}">
                      <a16:colId xmlns:a16="http://schemas.microsoft.com/office/drawing/2014/main" val="2563741638"/>
                    </a:ext>
                  </a:extLst>
                </a:gridCol>
                <a:gridCol w="5292288">
                  <a:extLst>
                    <a:ext uri="{9D8B030D-6E8A-4147-A177-3AD203B41FA5}">
                      <a16:colId xmlns:a16="http://schemas.microsoft.com/office/drawing/2014/main" val="2075918763"/>
                    </a:ext>
                  </a:extLst>
                </a:gridCol>
              </a:tblGrid>
              <a:tr h="13229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0804529"/>
                  </a:ext>
                </a:extLst>
              </a:tr>
              <a:tr h="99412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195154"/>
                  </a:ext>
                </a:extLst>
              </a:tr>
              <a:tr h="99412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02343"/>
                  </a:ext>
                </a:extLst>
              </a:tr>
            </a:tbl>
          </a:graphicData>
        </a:graphic>
      </p:graphicFrame>
      <p:sp>
        <p:nvSpPr>
          <p:cNvPr id="55" name="Google Shape;2169;p30">
            <a:extLst>
              <a:ext uri="{FF2B5EF4-FFF2-40B4-BE49-F238E27FC236}">
                <a16:creationId xmlns:a16="http://schemas.microsoft.com/office/drawing/2014/main" id="{84A7081A-4C65-C7FE-C4D4-1000F26EFD98}"/>
              </a:ext>
            </a:extLst>
          </p:cNvPr>
          <p:cNvSpPr txBox="1">
            <a:spLocks/>
          </p:cNvSpPr>
          <p:nvPr/>
        </p:nvSpPr>
        <p:spPr>
          <a:xfrm>
            <a:off x="720000" y="398163"/>
            <a:ext cx="77040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>
                <a:solidFill>
                  <a:srgbClr val="3C5C46"/>
                </a:solidFill>
                <a:latin typeface="+mj-lt"/>
              </a:rPr>
              <a:t>2. Chuẩn bị nguyên vật liệu, dụng cụ</a:t>
            </a:r>
            <a:endParaRPr lang="en-US" sz="3200" b="1" dirty="0">
              <a:solidFill>
                <a:srgbClr val="3C5C46"/>
              </a:solidFill>
              <a:latin typeface="+mj-lt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939000E-3616-83CC-D0F9-B9DEA2E1DB02}"/>
              </a:ext>
            </a:extLst>
          </p:cNvPr>
          <p:cNvSpPr txBox="1"/>
          <p:nvPr/>
        </p:nvSpPr>
        <p:spPr>
          <a:xfrm>
            <a:off x="566697" y="1798416"/>
            <a:ext cx="2739369" cy="427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Cây giống/ hạt giống</a:t>
            </a:r>
            <a:endParaRPr lang="en-US" sz="2000">
              <a:latin typeface="+mj-lt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5986681-F670-3086-4F23-88A5A8450724}"/>
              </a:ext>
            </a:extLst>
          </p:cNvPr>
          <p:cNvSpPr txBox="1"/>
          <p:nvPr/>
        </p:nvSpPr>
        <p:spPr>
          <a:xfrm>
            <a:off x="3452873" y="1444313"/>
            <a:ext cx="5232062" cy="1135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Cây giống: khỏe mạnh, không có mầm bệnh.</a:t>
            </a:r>
            <a:endParaRPr lang="en-US" sz="18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Hạt giống: bao bì còn nguyên vẹn, nguồn gốc xuất sứ rõ ràng.</a:t>
            </a:r>
            <a:endParaRPr lang="en-US" sz="18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76CC283-F863-50F8-59BB-78AF9EFE1B56}"/>
              </a:ext>
            </a:extLst>
          </p:cNvPr>
          <p:cNvSpPr txBox="1"/>
          <p:nvPr/>
        </p:nvSpPr>
        <p:spPr>
          <a:xfrm>
            <a:off x="380717" y="2705896"/>
            <a:ext cx="3111331" cy="797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Chậu nhựa chuyên dụng/ thùng xốp trồng rau</a:t>
            </a:r>
            <a:endParaRPr lang="en-US" sz="2000">
              <a:latin typeface="+mj-lt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A0A94E0-96B3-9739-DE8E-61AACDA8FB1E}"/>
              </a:ext>
            </a:extLst>
          </p:cNvPr>
          <p:cNvSpPr txBox="1"/>
          <p:nvPr/>
        </p:nvSpPr>
        <p:spPr>
          <a:xfrm>
            <a:off x="3388247" y="2780401"/>
            <a:ext cx="5439665" cy="726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Sạch sẽ, không có mầm bệnh</a:t>
            </a:r>
            <a:r>
              <a:rPr lang="fr-FR" sz="18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8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fr-FR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ục các lỗ ở thành thùng xốp để thoát hơi nước. </a:t>
            </a:r>
            <a:endParaRPr lang="en-US" sz="1800">
              <a:latin typeface="+mj-lt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478DE09-29D2-0854-0215-171F5632B15A}"/>
              </a:ext>
            </a:extLst>
          </p:cNvPr>
          <p:cNvSpPr txBox="1"/>
          <p:nvPr/>
        </p:nvSpPr>
        <p:spPr>
          <a:xfrm>
            <a:off x="590744" y="3866360"/>
            <a:ext cx="26912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Đất trồng (giá thể) </a:t>
            </a:r>
            <a:endParaRPr lang="en-US" sz="2000">
              <a:latin typeface="+mj-lt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CE1F556-5BE3-7955-4213-37AB09B8E1FE}"/>
              </a:ext>
            </a:extLst>
          </p:cNvPr>
          <p:cNvSpPr txBox="1"/>
          <p:nvPr/>
        </p:nvSpPr>
        <p:spPr>
          <a:xfrm>
            <a:off x="3390486" y="3742124"/>
            <a:ext cx="5369780" cy="726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sz="18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Sử dụng đất sạch trồng rau có nguồn gốc tự nhiên hoặc đất sạch trồng rau hữu cơ.</a:t>
            </a:r>
            <a:endParaRPr lang="en-US" sz="1800">
              <a:latin typeface="+mn-lt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7" grpId="0"/>
      <p:bldP spid="61" grpId="0"/>
      <p:bldP spid="65" grpId="0"/>
      <p:bldP spid="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0DF8D7-4F15-8AE0-B722-4A69AFCE26E3}"/>
              </a:ext>
            </a:extLst>
          </p:cNvPr>
          <p:cNvSpPr/>
          <p:nvPr/>
        </p:nvSpPr>
        <p:spPr>
          <a:xfrm>
            <a:off x="0" y="4097867"/>
            <a:ext cx="891822" cy="10456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0E7D366-EAD1-68DF-DA2E-946CF6B6A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2668"/>
            <a:ext cx="3436358" cy="210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Table 24">
            <a:extLst>
              <a:ext uri="{FF2B5EF4-FFF2-40B4-BE49-F238E27FC236}">
                <a16:creationId xmlns:a16="http://schemas.microsoft.com/office/drawing/2014/main" id="{FC90CE9A-05A1-8B82-073E-70FC132CD8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15533"/>
              </p:ext>
            </p:extLst>
          </p:nvPr>
        </p:nvGraphicFramePr>
        <p:xfrm>
          <a:off x="419890" y="1318682"/>
          <a:ext cx="8304220" cy="1696157"/>
        </p:xfrm>
        <a:graphic>
          <a:graphicData uri="http://schemas.openxmlformats.org/drawingml/2006/table">
            <a:tbl>
              <a:tblPr firstRow="1" bandRow="1">
                <a:tableStyleId>{AD8FAB15-C656-4EF4-97EC-E43E246D531A}</a:tableStyleId>
              </a:tblPr>
              <a:tblGrid>
                <a:gridCol w="3011932">
                  <a:extLst>
                    <a:ext uri="{9D8B030D-6E8A-4147-A177-3AD203B41FA5}">
                      <a16:colId xmlns:a16="http://schemas.microsoft.com/office/drawing/2014/main" val="2563741638"/>
                    </a:ext>
                  </a:extLst>
                </a:gridCol>
                <a:gridCol w="5292288">
                  <a:extLst>
                    <a:ext uri="{9D8B030D-6E8A-4147-A177-3AD203B41FA5}">
                      <a16:colId xmlns:a16="http://schemas.microsoft.com/office/drawing/2014/main" val="2075918763"/>
                    </a:ext>
                  </a:extLst>
                </a:gridCol>
              </a:tblGrid>
              <a:tr h="7020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0804529"/>
                  </a:ext>
                </a:extLst>
              </a:tr>
              <a:tr h="99412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195154"/>
                  </a:ext>
                </a:extLst>
              </a:tr>
            </a:tbl>
          </a:graphicData>
        </a:graphic>
      </p:graphicFrame>
      <p:sp>
        <p:nvSpPr>
          <p:cNvPr id="55" name="Google Shape;2169;p30">
            <a:extLst>
              <a:ext uri="{FF2B5EF4-FFF2-40B4-BE49-F238E27FC236}">
                <a16:creationId xmlns:a16="http://schemas.microsoft.com/office/drawing/2014/main" id="{84A7081A-4C65-C7FE-C4D4-1000F26EFD98}"/>
              </a:ext>
            </a:extLst>
          </p:cNvPr>
          <p:cNvSpPr txBox="1">
            <a:spLocks/>
          </p:cNvSpPr>
          <p:nvPr/>
        </p:nvSpPr>
        <p:spPr>
          <a:xfrm>
            <a:off x="720000" y="398163"/>
            <a:ext cx="77040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>
                <a:solidFill>
                  <a:srgbClr val="3C5C46"/>
                </a:solidFill>
                <a:latin typeface="+mj-lt"/>
              </a:rPr>
              <a:t>2. Chuẩn bị nguyên vật liệu, dụng cụ</a:t>
            </a:r>
            <a:endParaRPr lang="en-US" sz="3200" b="1" dirty="0">
              <a:solidFill>
                <a:srgbClr val="3C5C46"/>
              </a:solidFill>
              <a:latin typeface="+mj-lt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939000E-3616-83CC-D0F9-B9DEA2E1DB02}"/>
              </a:ext>
            </a:extLst>
          </p:cNvPr>
          <p:cNvSpPr txBox="1"/>
          <p:nvPr/>
        </p:nvSpPr>
        <p:spPr>
          <a:xfrm>
            <a:off x="566696" y="1430184"/>
            <a:ext cx="2739369" cy="427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Phân bón</a:t>
            </a:r>
            <a:endParaRPr lang="en-US" sz="2000">
              <a:latin typeface="+mj-lt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5986681-F670-3086-4F23-88A5A8450724}"/>
              </a:ext>
            </a:extLst>
          </p:cNvPr>
          <p:cNvSpPr txBox="1"/>
          <p:nvPr/>
        </p:nvSpPr>
        <p:spPr>
          <a:xfrm>
            <a:off x="3452873" y="1457179"/>
            <a:ext cx="5232062" cy="400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Sử dụng phân bón phù hợp với từng loại rau.</a:t>
            </a:r>
            <a:endParaRPr lang="en-US" sz="18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76CC283-F863-50F8-59BB-78AF9EFE1B56}"/>
              </a:ext>
            </a:extLst>
          </p:cNvPr>
          <p:cNvSpPr txBox="1"/>
          <p:nvPr/>
        </p:nvSpPr>
        <p:spPr>
          <a:xfrm>
            <a:off x="749494" y="2166760"/>
            <a:ext cx="2373772" cy="797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Dụng cụ trồng và tưới nước</a:t>
            </a:r>
            <a:endParaRPr lang="en-US" sz="2000">
              <a:latin typeface="+mj-lt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A0A94E0-96B3-9739-DE8E-61AACDA8FB1E}"/>
              </a:ext>
            </a:extLst>
          </p:cNvPr>
          <p:cNvSpPr txBox="1"/>
          <p:nvPr/>
        </p:nvSpPr>
        <p:spPr>
          <a:xfrm>
            <a:off x="3452870" y="2319429"/>
            <a:ext cx="5439665" cy="400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Bộ dụng cụ trồng rau và tưới nước. </a:t>
            </a:r>
            <a:endParaRPr lang="en-US" sz="1800"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05278E-2424-88AC-6BA8-ADE1664B6D76}"/>
              </a:ext>
            </a:extLst>
          </p:cNvPr>
          <p:cNvSpPr/>
          <p:nvPr/>
        </p:nvSpPr>
        <p:spPr>
          <a:xfrm>
            <a:off x="7539766" y="3699704"/>
            <a:ext cx="1591080" cy="13351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7EFB7501-C79E-4E85-DEA7-DF21D96F6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919" y="2564867"/>
            <a:ext cx="2811694" cy="28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48625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9" grpId="0"/>
      <p:bldP spid="61" grpId="0"/>
      <p:bldP spid="63" grpId="0"/>
    </p:bldLst>
  </p:timing>
</p:sld>
</file>

<file path=ppt/theme/theme1.xml><?xml version="1.0" encoding="utf-8"?>
<a:theme xmlns:a="http://schemas.openxmlformats.org/drawingml/2006/main" name="The Jewish Tree Holiday: Tu BiShvat by Slidesgo">
  <a:themeElements>
    <a:clrScheme name="Simple Light">
      <a:dk1>
        <a:srgbClr val="5B0F00"/>
      </a:dk1>
      <a:lt1>
        <a:srgbClr val="FAF9F3"/>
      </a:lt1>
      <a:dk2>
        <a:srgbClr val="DF570A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5B0F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611</Words>
  <Application>Microsoft Office PowerPoint</Application>
  <PresentationFormat>On-screen Show (16:9)</PresentationFormat>
  <Paragraphs>61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Wingdings</vt:lpstr>
      <vt:lpstr>Arial</vt:lpstr>
      <vt:lpstr>Bebas Neue</vt:lpstr>
      <vt:lpstr>Montserrat Medium</vt:lpstr>
      <vt:lpstr>Great Vibes</vt:lpstr>
      <vt:lpstr>Montserrat</vt:lpstr>
      <vt:lpstr>Patrick Hand</vt:lpstr>
      <vt:lpstr>Darker Grotesque SemiBold</vt:lpstr>
      <vt:lpstr>Handlee</vt:lpstr>
      <vt:lpstr>The Jewish Tree Holiday: Tu BiShvat by Slidesgo</vt:lpstr>
      <vt:lpstr>PowerPoint Presentation</vt:lpstr>
      <vt:lpstr>KHỞI ĐỘNG</vt:lpstr>
      <vt:lpstr>KHỞI ĐỘNG</vt:lpstr>
      <vt:lpstr>PowerPoint Presentation</vt:lpstr>
      <vt:lpstr>02</vt:lpstr>
      <vt:lpstr>1. Lập kế hoạch và tính toán chi phí</vt:lpstr>
      <vt:lpstr>1. Lập kế hoạch và tính toán chi phí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Ngô Văn Minh</cp:lastModifiedBy>
  <cp:revision>21</cp:revision>
  <dcterms:modified xsi:type="dcterms:W3CDTF">2022-05-25T15:08:52Z</dcterms:modified>
</cp:coreProperties>
</file>