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5"/>
  </p:notesMasterIdLst>
  <p:sldIdLst>
    <p:sldId id="340" r:id="rId2"/>
    <p:sldId id="337" r:id="rId3"/>
    <p:sldId id="338" r:id="rId4"/>
    <p:sldId id="339" r:id="rId5"/>
    <p:sldId id="256" r:id="rId6"/>
    <p:sldId id="258" r:id="rId7"/>
    <p:sldId id="260" r:id="rId8"/>
    <p:sldId id="257" r:id="rId9"/>
    <p:sldId id="313" r:id="rId10"/>
    <p:sldId id="341" r:id="rId11"/>
    <p:sldId id="342" r:id="rId12"/>
    <p:sldId id="343" r:id="rId13"/>
    <p:sldId id="314" r:id="rId14"/>
    <p:sldId id="310" r:id="rId15"/>
    <p:sldId id="315" r:id="rId16"/>
    <p:sldId id="316" r:id="rId17"/>
    <p:sldId id="317" r:id="rId18"/>
    <p:sldId id="332" r:id="rId19"/>
    <p:sldId id="318" r:id="rId20"/>
    <p:sldId id="311" r:id="rId21"/>
    <p:sldId id="320" r:id="rId22"/>
    <p:sldId id="322" r:id="rId23"/>
    <p:sldId id="321" r:id="rId24"/>
    <p:sldId id="323" r:id="rId25"/>
    <p:sldId id="324" r:id="rId26"/>
    <p:sldId id="312" r:id="rId27"/>
    <p:sldId id="325" r:id="rId28"/>
    <p:sldId id="344" r:id="rId29"/>
    <p:sldId id="346" r:id="rId30"/>
    <p:sldId id="345" r:id="rId31"/>
    <p:sldId id="259" r:id="rId32"/>
    <p:sldId id="280" r:id="rId33"/>
    <p:sldId id="328" r:id="rId34"/>
    <p:sldId id="329" r:id="rId35"/>
    <p:sldId id="330" r:id="rId36"/>
    <p:sldId id="331" r:id="rId37"/>
    <p:sldId id="333" r:id="rId38"/>
    <p:sldId id="334" r:id="rId39"/>
    <p:sldId id="327" r:id="rId40"/>
    <p:sldId id="335" r:id="rId41"/>
    <p:sldId id="336" r:id="rId42"/>
    <p:sldId id="269" r:id="rId43"/>
    <p:sldId id="278" r:id="rId44"/>
  </p:sldIdLst>
  <p:sldSz cx="9144000" cy="5143500" type="screen16x9"/>
  <p:notesSz cx="6858000" cy="9144000"/>
  <p:embeddedFontLst>
    <p:embeddedFont>
      <p:font typeface="Barriecito" panose="020B0604020202020204" charset="0"/>
      <p:regular r:id="rId46"/>
    </p:embeddedFont>
    <p:embeddedFont>
      <p:font typeface="Calibri" panose="020F0502020204030204" pitchFamily="34" charset="0"/>
      <p:regular r:id="rId47"/>
      <p:bold r:id="rId48"/>
      <p:italic r:id="rId49"/>
      <p:boldItalic r:id="rId50"/>
    </p:embeddedFont>
    <p:embeddedFont>
      <p:font typeface="Dosis" pitchFamily="2"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86B34-47BF-41D4-BB13-284CF36E14A2}">
  <a:tblStyle styleId="{14C86B34-47BF-41D4-BB13-284CF36E14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18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46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15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85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8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04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02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05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5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29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09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820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6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81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1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72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3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79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98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95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10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89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044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426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784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941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080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66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902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74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07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632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50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459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g1182f03aaaf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9" name="Google Shape;4349;g1182f03aaaf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7bfa9d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17bfa9d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11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83643" y="3709225"/>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76200"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66661" y="142824"/>
            <a:ext cx="8965142" cy="4774033"/>
            <a:chOff x="66661" y="142824"/>
            <a:chExt cx="8965142" cy="4774033"/>
          </a:xfrm>
        </p:grpSpPr>
        <p:grpSp>
          <p:nvGrpSpPr>
            <p:cNvPr id="28" name="Google Shape;28;p2"/>
            <p:cNvGrpSpPr/>
            <p:nvPr/>
          </p:nvGrpSpPr>
          <p:grpSpPr>
            <a:xfrm>
              <a:off x="66661" y="3802552"/>
              <a:ext cx="594730" cy="1114305"/>
              <a:chOff x="66661" y="3802552"/>
              <a:chExt cx="594730" cy="1114305"/>
            </a:xfrm>
          </p:grpSpPr>
          <p:sp>
            <p:nvSpPr>
              <p:cNvPr id="29" name="Google Shape;29;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73837" y="4593515"/>
              <a:ext cx="891691" cy="308914"/>
              <a:chOff x="1573837" y="4593515"/>
              <a:chExt cx="891691" cy="308914"/>
            </a:xfrm>
          </p:grpSpPr>
          <p:sp>
            <p:nvSpPr>
              <p:cNvPr id="38" name="Google Shape;38;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476362" y="3440198"/>
              <a:ext cx="555441" cy="1210709"/>
              <a:chOff x="8476362" y="3440198"/>
              <a:chExt cx="555441" cy="1210709"/>
            </a:xfrm>
          </p:grpSpPr>
          <p:sp>
            <p:nvSpPr>
              <p:cNvPr id="44" name="Google Shape;44;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7998386" y="321015"/>
              <a:ext cx="671743" cy="586292"/>
              <a:chOff x="7998386" y="321015"/>
              <a:chExt cx="671743" cy="586292"/>
            </a:xfrm>
          </p:grpSpPr>
          <p:sp>
            <p:nvSpPr>
              <p:cNvPr id="54" name="Google Shape;54;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96813" y="542465"/>
              <a:ext cx="333964" cy="242942"/>
              <a:chOff x="3096813" y="542465"/>
              <a:chExt cx="333964" cy="242942"/>
            </a:xfrm>
          </p:grpSpPr>
          <p:sp>
            <p:nvSpPr>
              <p:cNvPr id="62" name="Google Shape;62;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55863" y="142824"/>
              <a:ext cx="654514" cy="566658"/>
              <a:chOff x="355863" y="142824"/>
              <a:chExt cx="654514" cy="566658"/>
            </a:xfrm>
          </p:grpSpPr>
          <p:sp>
            <p:nvSpPr>
              <p:cNvPr id="66" name="Google Shape;66;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344"/>
        <p:cNvGrpSpPr/>
        <p:nvPr/>
      </p:nvGrpSpPr>
      <p:grpSpPr>
        <a:xfrm>
          <a:off x="0" y="0"/>
          <a:ext cx="0" cy="0"/>
          <a:chOff x="0" y="0"/>
          <a:chExt cx="0" cy="0"/>
        </a:xfrm>
      </p:grpSpPr>
      <p:grpSp>
        <p:nvGrpSpPr>
          <p:cNvPr id="1345" name="Google Shape;1345;p28"/>
          <p:cNvGrpSpPr/>
          <p:nvPr/>
        </p:nvGrpSpPr>
        <p:grpSpPr>
          <a:xfrm>
            <a:off x="-27" y="-152372"/>
            <a:ext cx="9144056" cy="5446863"/>
            <a:chOff x="-27" y="-152372"/>
            <a:chExt cx="9144056" cy="5446863"/>
          </a:xfrm>
        </p:grpSpPr>
        <p:sp>
          <p:nvSpPr>
            <p:cNvPr id="1346" name="Google Shape;1346;p28"/>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8"/>
          <p:cNvGrpSpPr/>
          <p:nvPr/>
        </p:nvGrpSpPr>
        <p:grpSpPr>
          <a:xfrm>
            <a:off x="199026" y="173448"/>
            <a:ext cx="8670052" cy="2656246"/>
            <a:chOff x="199026" y="173448"/>
            <a:chExt cx="8670052" cy="2656246"/>
          </a:xfrm>
        </p:grpSpPr>
        <p:grpSp>
          <p:nvGrpSpPr>
            <p:cNvPr id="1351" name="Google Shape;1351;p28"/>
            <p:cNvGrpSpPr/>
            <p:nvPr/>
          </p:nvGrpSpPr>
          <p:grpSpPr>
            <a:xfrm>
              <a:off x="199026" y="173448"/>
              <a:ext cx="852703" cy="1994409"/>
              <a:chOff x="199026" y="173448"/>
              <a:chExt cx="852703" cy="1994409"/>
            </a:xfrm>
          </p:grpSpPr>
          <p:sp>
            <p:nvSpPr>
              <p:cNvPr id="1352" name="Google Shape;1352;p28"/>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8"/>
            <p:cNvGrpSpPr/>
            <p:nvPr/>
          </p:nvGrpSpPr>
          <p:grpSpPr>
            <a:xfrm>
              <a:off x="8054876" y="201324"/>
              <a:ext cx="814202" cy="2628370"/>
              <a:chOff x="8054876" y="201324"/>
              <a:chExt cx="814202" cy="2628370"/>
            </a:xfrm>
          </p:grpSpPr>
          <p:sp>
            <p:nvSpPr>
              <p:cNvPr id="1365" name="Google Shape;1365;p28"/>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1378"/>
        <p:cNvGrpSpPr/>
        <p:nvPr/>
      </p:nvGrpSpPr>
      <p:grpSpPr>
        <a:xfrm>
          <a:off x="0" y="0"/>
          <a:ext cx="0" cy="0"/>
          <a:chOff x="0" y="0"/>
          <a:chExt cx="0" cy="0"/>
        </a:xfrm>
      </p:grpSpPr>
      <p:grpSp>
        <p:nvGrpSpPr>
          <p:cNvPr id="1379" name="Google Shape;1379;p29"/>
          <p:cNvGrpSpPr/>
          <p:nvPr/>
        </p:nvGrpSpPr>
        <p:grpSpPr>
          <a:xfrm>
            <a:off x="-76201" y="1350"/>
            <a:ext cx="9296401" cy="5140812"/>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9"/>
          <p:cNvGrpSpPr/>
          <p:nvPr/>
        </p:nvGrpSpPr>
        <p:grpSpPr>
          <a:xfrm>
            <a:off x="-1" y="2700"/>
            <a:ext cx="9144002" cy="5140812"/>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9"/>
          <p:cNvGrpSpPr/>
          <p:nvPr/>
        </p:nvGrpSpPr>
        <p:grpSpPr>
          <a:xfrm>
            <a:off x="100180" y="333298"/>
            <a:ext cx="8872048" cy="4401068"/>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2">
    <p:spTree>
      <p:nvGrpSpPr>
        <p:cNvPr id="1" name="Shape 1419"/>
        <p:cNvGrpSpPr/>
        <p:nvPr/>
      </p:nvGrpSpPr>
      <p:grpSpPr>
        <a:xfrm>
          <a:off x="0" y="0"/>
          <a:ext cx="0" cy="0"/>
          <a:chOff x="0" y="0"/>
          <a:chExt cx="0" cy="0"/>
        </a:xfrm>
      </p:grpSpPr>
      <p:grpSp>
        <p:nvGrpSpPr>
          <p:cNvPr id="1420" name="Google Shape;1420;p30"/>
          <p:cNvGrpSpPr/>
          <p:nvPr/>
        </p:nvGrpSpPr>
        <p:grpSpPr>
          <a:xfrm>
            <a:off x="-99837" y="0"/>
            <a:ext cx="9267475" cy="5143500"/>
            <a:chOff x="-228625" y="0"/>
            <a:chExt cx="9267475" cy="5143500"/>
          </a:xfrm>
        </p:grpSpPr>
        <p:sp>
          <p:nvSpPr>
            <p:cNvPr id="1421" name="Google Shape;1421;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0"/>
          <p:cNvGrpSpPr/>
          <p:nvPr/>
        </p:nvGrpSpPr>
        <p:grpSpPr>
          <a:xfrm>
            <a:off x="-25" y="0"/>
            <a:ext cx="9038875" cy="5143511"/>
            <a:chOff x="-25" y="0"/>
            <a:chExt cx="9038875" cy="5143511"/>
          </a:xfrm>
        </p:grpSpPr>
        <p:sp>
          <p:nvSpPr>
            <p:cNvPr id="1427" name="Google Shape;1427;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0"/>
          <p:cNvGrpSpPr/>
          <p:nvPr/>
        </p:nvGrpSpPr>
        <p:grpSpPr>
          <a:xfrm>
            <a:off x="124376" y="210217"/>
            <a:ext cx="8913827" cy="3762390"/>
            <a:chOff x="124376" y="210217"/>
            <a:chExt cx="8913827" cy="3762390"/>
          </a:xfrm>
        </p:grpSpPr>
        <p:sp>
          <p:nvSpPr>
            <p:cNvPr id="1433" name="Google Shape;1433;p30"/>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LANK_1_1_1">
    <p:spTree>
      <p:nvGrpSpPr>
        <p:cNvPr id="1" name="Shape 1451"/>
        <p:cNvGrpSpPr/>
        <p:nvPr/>
      </p:nvGrpSpPr>
      <p:grpSpPr>
        <a:xfrm>
          <a:off x="0" y="0"/>
          <a:ext cx="0" cy="0"/>
          <a:chOff x="0" y="0"/>
          <a:chExt cx="0" cy="0"/>
        </a:xfrm>
      </p:grpSpPr>
      <p:grpSp>
        <p:nvGrpSpPr>
          <p:cNvPr id="1452" name="Google Shape;1452;p31"/>
          <p:cNvGrpSpPr/>
          <p:nvPr/>
        </p:nvGrpSpPr>
        <p:grpSpPr>
          <a:xfrm>
            <a:off x="-12" y="-76200"/>
            <a:ext cx="9296410" cy="5219705"/>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1"/>
          <p:cNvGrpSpPr/>
          <p:nvPr/>
        </p:nvGrpSpPr>
        <p:grpSpPr>
          <a:xfrm>
            <a:off x="625537" y="2713111"/>
            <a:ext cx="2356066" cy="2068695"/>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31"/>
          <p:cNvGrpSpPr/>
          <p:nvPr/>
        </p:nvGrpSpPr>
        <p:grpSpPr>
          <a:xfrm>
            <a:off x="921536" y="3694067"/>
            <a:ext cx="937318" cy="1138044"/>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796800" y="1051462"/>
            <a:ext cx="1550100" cy="132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rot="280">
            <a:off x="2730250" y="3740868"/>
            <a:ext cx="3683400" cy="429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5" name="Google Shape;75;p3"/>
          <p:cNvGrpSpPr/>
          <p:nvPr/>
        </p:nvGrpSpPr>
        <p:grpSpPr>
          <a:xfrm>
            <a:off x="-27" y="-152372"/>
            <a:ext cx="9144056" cy="5446863"/>
            <a:chOff x="-27" y="-152372"/>
            <a:chExt cx="9144056" cy="5446863"/>
          </a:xfrm>
        </p:grpSpPr>
        <p:sp>
          <p:nvSpPr>
            <p:cNvPr id="76" name="Google Shape;76;p3"/>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99026" y="173448"/>
            <a:ext cx="8670052" cy="2656246"/>
            <a:chOff x="199026" y="173448"/>
            <a:chExt cx="8670052" cy="2656246"/>
          </a:xfrm>
        </p:grpSpPr>
        <p:grpSp>
          <p:nvGrpSpPr>
            <p:cNvPr id="81" name="Google Shape;81;p3"/>
            <p:cNvGrpSpPr/>
            <p:nvPr/>
          </p:nvGrpSpPr>
          <p:grpSpPr>
            <a:xfrm>
              <a:off x="199026" y="173448"/>
              <a:ext cx="852703" cy="1994409"/>
              <a:chOff x="199026" y="173448"/>
              <a:chExt cx="852703" cy="1994409"/>
            </a:xfrm>
          </p:grpSpPr>
          <p:sp>
            <p:nvSpPr>
              <p:cNvPr id="82" name="Google Shape;82;p3"/>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8054876" y="201324"/>
              <a:ext cx="814202" cy="2628370"/>
              <a:chOff x="8054876" y="201324"/>
              <a:chExt cx="814202" cy="2628370"/>
            </a:xfrm>
          </p:grpSpPr>
          <p:sp>
            <p:nvSpPr>
              <p:cNvPr id="95" name="Google Shape;95;p3"/>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4"/>
          <p:cNvSpPr txBox="1">
            <a:spLocks noGrp="1"/>
          </p:cNvSpPr>
          <p:nvPr>
            <p:ph type="body" idx="1"/>
          </p:nvPr>
        </p:nvSpPr>
        <p:spPr>
          <a:xfrm>
            <a:off x="720000" y="1140150"/>
            <a:ext cx="7704000" cy="34632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AutoNum type="arabicPeriod"/>
              <a:defRPr sz="110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grpSp>
        <p:nvGrpSpPr>
          <p:cNvPr id="111" name="Google Shape;111;p4"/>
          <p:cNvGrpSpPr/>
          <p:nvPr/>
        </p:nvGrpSpPr>
        <p:grpSpPr>
          <a:xfrm>
            <a:off x="-76200" y="0"/>
            <a:ext cx="9220188" cy="5143500"/>
            <a:chOff x="0" y="-76200"/>
            <a:chExt cx="9220188" cy="5143500"/>
          </a:xfrm>
        </p:grpSpPr>
        <p:sp>
          <p:nvSpPr>
            <p:cNvPr id="112" name="Google Shape;112;p4"/>
            <p:cNvSpPr/>
            <p:nvPr/>
          </p:nvSpPr>
          <p:spPr>
            <a:xfrm rot="10800000" flipH="1">
              <a:off x="228600" y="-76198"/>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0" y="36879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7655175" y="-762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flipH="1">
              <a:off x="5603725" y="47580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5400000">
              <a:off x="86255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0" y="-12"/>
            <a:ext cx="9143988" cy="5143513"/>
            <a:chOff x="0" y="-12"/>
            <a:chExt cx="9143988" cy="5143513"/>
          </a:xfrm>
        </p:grpSpPr>
        <p:sp>
          <p:nvSpPr>
            <p:cNvPr id="118" name="Google Shape;118;p4"/>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a:off x="4913551" y="184899"/>
            <a:ext cx="4116752" cy="4714170"/>
            <a:chOff x="4913551" y="184899"/>
            <a:chExt cx="4116752" cy="4714170"/>
          </a:xfrm>
        </p:grpSpPr>
        <p:sp>
          <p:nvSpPr>
            <p:cNvPr id="124" name="Google Shape;124;p4"/>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324830" y="42909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17730" y="4674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3986" y="814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881711" y="1603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516411"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29381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89978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798986" y="4730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948386" y="6869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97737" y="659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935837" y="1347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651837" y="2784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1628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80262" y="44664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8101" y="899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800426" y="1441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482101" y="27246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6609176" y="456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2"/>
        <p:cNvGrpSpPr/>
        <p:nvPr/>
      </p:nvGrpSpPr>
      <p:grpSpPr>
        <a:xfrm>
          <a:off x="0" y="0"/>
          <a:ext cx="0" cy="0"/>
          <a:chOff x="0" y="0"/>
          <a:chExt cx="0" cy="0"/>
        </a:xfrm>
      </p:grpSpPr>
      <p:sp>
        <p:nvSpPr>
          <p:cNvPr id="343" name="Google Shape;343;p9"/>
          <p:cNvSpPr txBox="1">
            <a:spLocks noGrp="1"/>
          </p:cNvSpPr>
          <p:nvPr>
            <p:ph type="title"/>
          </p:nvPr>
        </p:nvSpPr>
        <p:spPr>
          <a:xfrm>
            <a:off x="720000" y="1484638"/>
            <a:ext cx="4594200" cy="112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4" name="Google Shape;344;p9"/>
          <p:cNvSpPr txBox="1">
            <a:spLocks noGrp="1"/>
          </p:cNvSpPr>
          <p:nvPr>
            <p:ph type="subTitle" idx="1"/>
          </p:nvPr>
        </p:nvSpPr>
        <p:spPr>
          <a:xfrm>
            <a:off x="720000" y="2479550"/>
            <a:ext cx="4162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45" name="Google Shape;345;p9"/>
          <p:cNvGrpSpPr/>
          <p:nvPr/>
        </p:nvGrpSpPr>
        <p:grpSpPr>
          <a:xfrm>
            <a:off x="11" y="-506584"/>
            <a:ext cx="9143939" cy="5650084"/>
            <a:chOff x="11" y="-506584"/>
            <a:chExt cx="9143939" cy="5650084"/>
          </a:xfrm>
        </p:grpSpPr>
        <p:grpSp>
          <p:nvGrpSpPr>
            <p:cNvPr id="346" name="Google Shape;346;p9"/>
            <p:cNvGrpSpPr/>
            <p:nvPr/>
          </p:nvGrpSpPr>
          <p:grpSpPr>
            <a:xfrm>
              <a:off x="7600" y="-506584"/>
              <a:ext cx="8983950" cy="5650084"/>
              <a:chOff x="160000" y="-430384"/>
              <a:chExt cx="8983950" cy="5650084"/>
            </a:xfrm>
          </p:grpSpPr>
          <p:sp>
            <p:nvSpPr>
              <p:cNvPr id="347" name="Google Shape;347;p9"/>
              <p:cNvSpPr/>
              <p:nvPr/>
            </p:nvSpPr>
            <p:spPr>
              <a:xfrm rot="5400000">
                <a:off x="296517"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6926650" y="-100"/>
                <a:ext cx="2217300" cy="5143500"/>
              </a:xfrm>
              <a:prstGeom prst="rect">
                <a:avLst/>
              </a:pr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171200" y="49104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9"/>
            <p:cNvGrpSpPr/>
            <p:nvPr/>
          </p:nvGrpSpPr>
          <p:grpSpPr>
            <a:xfrm>
              <a:off x="11" y="-430384"/>
              <a:ext cx="9143939" cy="5573884"/>
              <a:chOff x="11" y="-430384"/>
              <a:chExt cx="9143939" cy="5573884"/>
            </a:xfrm>
          </p:grpSpPr>
          <p:sp>
            <p:nvSpPr>
              <p:cNvPr id="355" name="Google Shape;355;p9"/>
              <p:cNvSpPr/>
              <p:nvPr/>
            </p:nvSpPr>
            <p:spPr>
              <a:xfrm rot="5400000">
                <a:off x="-8283"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926650" y="-100"/>
                <a:ext cx="2217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171200"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9"/>
            <p:cNvGrpSpPr/>
            <p:nvPr/>
          </p:nvGrpSpPr>
          <p:grpSpPr>
            <a:xfrm>
              <a:off x="6856340" y="0"/>
              <a:ext cx="2135210" cy="5143400"/>
              <a:chOff x="7008740" y="0"/>
              <a:chExt cx="2135210" cy="5143400"/>
            </a:xfrm>
          </p:grpSpPr>
          <p:sp>
            <p:nvSpPr>
              <p:cNvPr id="361" name="Google Shape;361;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9"/>
            <p:cNvGrpSpPr/>
            <p:nvPr/>
          </p:nvGrpSpPr>
          <p:grpSpPr>
            <a:xfrm>
              <a:off x="7008740" y="-100"/>
              <a:ext cx="2135210" cy="5143500"/>
              <a:chOff x="7008740" y="-100"/>
              <a:chExt cx="2135210" cy="5143500"/>
            </a:xfrm>
          </p:grpSpPr>
          <p:sp>
            <p:nvSpPr>
              <p:cNvPr id="364" name="Google Shape;364;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 name="Google Shape;368;p9"/>
          <p:cNvGrpSpPr/>
          <p:nvPr/>
        </p:nvGrpSpPr>
        <p:grpSpPr>
          <a:xfrm>
            <a:off x="267749" y="235660"/>
            <a:ext cx="8643780" cy="4579543"/>
            <a:chOff x="267749" y="235660"/>
            <a:chExt cx="8643780" cy="4579543"/>
          </a:xfrm>
        </p:grpSpPr>
        <p:sp>
          <p:nvSpPr>
            <p:cNvPr id="369" name="Google Shape;369;p9"/>
            <p:cNvSpPr/>
            <p:nvPr/>
          </p:nvSpPr>
          <p:spPr>
            <a:xfrm>
              <a:off x="7616668" y="42439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517493" y="230458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705193" y="14861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506718" y="71903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488826" y="44746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488426" y="4333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393638" y="279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8153813" y="193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679413" y="22210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6553338" y="165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388638" y="3253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6492613" y="456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8673526" y="667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7111326" y="3686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850801" y="39321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67749" y="455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094449" y="4099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8694924" y="2553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251799" y="174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6409774" y="1803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6352449" y="3196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8552424" y="408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32911" y="4730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333461" y="38961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424011" y="24973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776098" y="2444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6256248" y="155448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614073" y="2356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789398" y="4139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1"/>
        <p:cNvGrpSpPr/>
        <p:nvPr/>
      </p:nvGrpSpPr>
      <p:grpSpPr>
        <a:xfrm>
          <a:off x="0" y="0"/>
          <a:ext cx="0" cy="0"/>
          <a:chOff x="0" y="0"/>
          <a:chExt cx="0" cy="0"/>
        </a:xfrm>
      </p:grpSpPr>
      <p:sp>
        <p:nvSpPr>
          <p:cNvPr id="462" name="Google Shape;462;p13"/>
          <p:cNvSpPr txBox="1">
            <a:spLocks noGrp="1"/>
          </p:cNvSpPr>
          <p:nvPr>
            <p:ph type="title" hasCustomPrompt="1"/>
          </p:nvPr>
        </p:nvSpPr>
        <p:spPr>
          <a:xfrm rot="1973">
            <a:off x="2490887"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title" idx="2"/>
          </p:nvPr>
        </p:nvSpPr>
        <p:spPr>
          <a:xfrm>
            <a:off x="1723188"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4" name="Google Shape;464;p13"/>
          <p:cNvSpPr txBox="1">
            <a:spLocks noGrp="1"/>
          </p:cNvSpPr>
          <p:nvPr>
            <p:ph type="subTitle" idx="1"/>
          </p:nvPr>
        </p:nvSpPr>
        <p:spPr>
          <a:xfrm>
            <a:off x="1723188"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5" name="Google Shape;465;p13"/>
          <p:cNvSpPr txBox="1">
            <a:spLocks noGrp="1"/>
          </p:cNvSpPr>
          <p:nvPr>
            <p:ph type="title" idx="3" hasCustomPrompt="1"/>
          </p:nvPr>
        </p:nvSpPr>
        <p:spPr>
          <a:xfrm rot="1973">
            <a:off x="5607912"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title" idx="4"/>
          </p:nvPr>
        </p:nvSpPr>
        <p:spPr>
          <a:xfrm>
            <a:off x="4840213"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7" name="Google Shape;467;p13"/>
          <p:cNvSpPr txBox="1">
            <a:spLocks noGrp="1"/>
          </p:cNvSpPr>
          <p:nvPr>
            <p:ph type="subTitle" idx="5"/>
          </p:nvPr>
        </p:nvSpPr>
        <p:spPr>
          <a:xfrm>
            <a:off x="4840213"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8" name="Google Shape;468;p13"/>
          <p:cNvSpPr txBox="1">
            <a:spLocks noGrp="1"/>
          </p:cNvSpPr>
          <p:nvPr>
            <p:ph type="title" idx="6" hasCustomPrompt="1"/>
          </p:nvPr>
        </p:nvSpPr>
        <p:spPr>
          <a:xfrm rot="1973">
            <a:off x="2490887"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title" idx="7"/>
          </p:nvPr>
        </p:nvSpPr>
        <p:spPr>
          <a:xfrm>
            <a:off x="1723188"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3"/>
          <p:cNvSpPr txBox="1">
            <a:spLocks noGrp="1"/>
          </p:cNvSpPr>
          <p:nvPr>
            <p:ph type="subTitle" idx="8"/>
          </p:nvPr>
        </p:nvSpPr>
        <p:spPr>
          <a:xfrm>
            <a:off x="1723188"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1" name="Google Shape;471;p13"/>
          <p:cNvSpPr txBox="1">
            <a:spLocks noGrp="1"/>
          </p:cNvSpPr>
          <p:nvPr>
            <p:ph type="title" idx="9" hasCustomPrompt="1"/>
          </p:nvPr>
        </p:nvSpPr>
        <p:spPr>
          <a:xfrm rot="1973">
            <a:off x="5607912"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p:nvPr>
        </p:nvSpPr>
        <p:spPr>
          <a:xfrm>
            <a:off x="4840213"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3" name="Google Shape;473;p13"/>
          <p:cNvSpPr txBox="1">
            <a:spLocks noGrp="1"/>
          </p:cNvSpPr>
          <p:nvPr>
            <p:ph type="subTitle" idx="14"/>
          </p:nvPr>
        </p:nvSpPr>
        <p:spPr>
          <a:xfrm>
            <a:off x="4840213"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5" name="Google Shape;475;p13"/>
          <p:cNvGrpSpPr/>
          <p:nvPr/>
        </p:nvGrpSpPr>
        <p:grpSpPr>
          <a:xfrm>
            <a:off x="-99837" y="0"/>
            <a:ext cx="9267475" cy="5143500"/>
            <a:chOff x="-228625" y="0"/>
            <a:chExt cx="9267475" cy="5143500"/>
          </a:xfrm>
        </p:grpSpPr>
        <p:sp>
          <p:nvSpPr>
            <p:cNvPr id="476" name="Google Shape;476;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5" y="0"/>
            <a:ext cx="9038875" cy="5143511"/>
            <a:chOff x="-25" y="0"/>
            <a:chExt cx="9038875" cy="5143511"/>
          </a:xfrm>
        </p:grpSpPr>
        <p:sp>
          <p:nvSpPr>
            <p:cNvPr id="482" name="Google Shape;482;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24376" y="210217"/>
            <a:ext cx="8913827" cy="3762390"/>
            <a:chOff x="124376" y="210217"/>
            <a:chExt cx="8913827" cy="3762390"/>
          </a:xfrm>
        </p:grpSpPr>
        <p:sp>
          <p:nvSpPr>
            <p:cNvPr id="488" name="Google Shape;488;p13"/>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BLANK_1_1_1_2_1_1">
    <p:spTree>
      <p:nvGrpSpPr>
        <p:cNvPr id="1" name="Shape 623"/>
        <p:cNvGrpSpPr/>
        <p:nvPr/>
      </p:nvGrpSpPr>
      <p:grpSpPr>
        <a:xfrm>
          <a:off x="0" y="0"/>
          <a:ext cx="0" cy="0"/>
          <a:chOff x="0" y="0"/>
          <a:chExt cx="0" cy="0"/>
        </a:xfrm>
      </p:grpSpPr>
      <p:sp>
        <p:nvSpPr>
          <p:cNvPr id="624" name="Google Shape;624;p17"/>
          <p:cNvSpPr txBox="1">
            <a:spLocks noGrp="1"/>
          </p:cNvSpPr>
          <p:nvPr>
            <p:ph type="subTitle" idx="1"/>
          </p:nvPr>
        </p:nvSpPr>
        <p:spPr>
          <a:xfrm>
            <a:off x="5464925" y="2839010"/>
            <a:ext cx="2336400" cy="10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5" name="Google Shape;625;p17"/>
          <p:cNvSpPr txBox="1">
            <a:spLocks noGrp="1"/>
          </p:cNvSpPr>
          <p:nvPr>
            <p:ph type="title"/>
          </p:nvPr>
        </p:nvSpPr>
        <p:spPr>
          <a:xfrm>
            <a:off x="5464925" y="1282100"/>
            <a:ext cx="2336400" cy="167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6" name="Google Shape;626;p17"/>
          <p:cNvGrpSpPr/>
          <p:nvPr/>
        </p:nvGrpSpPr>
        <p:grpSpPr>
          <a:xfrm>
            <a:off x="0" y="3"/>
            <a:ext cx="9144006" cy="5143497"/>
            <a:chOff x="0" y="3"/>
            <a:chExt cx="9144006" cy="5143497"/>
          </a:xfrm>
        </p:grpSpPr>
        <p:sp>
          <p:nvSpPr>
            <p:cNvPr id="627" name="Google Shape;627;p17"/>
            <p:cNvSpPr/>
            <p:nvPr/>
          </p:nvSpPr>
          <p:spPr>
            <a:xfrm rot="-5400000">
              <a:off x="6256530" y="210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5400000">
              <a:off x="-1897420" y="212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rot="-5400000">
              <a:off x="6256530" y="225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rot="5400000">
              <a:off x="-1973620" y="197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a:off x="444037" y="110386"/>
            <a:ext cx="7797678" cy="4834479"/>
            <a:chOff x="444037" y="110386"/>
            <a:chExt cx="7797678" cy="4834479"/>
          </a:xfrm>
        </p:grpSpPr>
        <p:grpSp>
          <p:nvGrpSpPr>
            <p:cNvPr id="632" name="Google Shape;632;p17"/>
            <p:cNvGrpSpPr/>
            <p:nvPr/>
          </p:nvGrpSpPr>
          <p:grpSpPr>
            <a:xfrm>
              <a:off x="444037" y="110386"/>
              <a:ext cx="2029641" cy="1920504"/>
              <a:chOff x="444037" y="110386"/>
              <a:chExt cx="2029641" cy="1920504"/>
            </a:xfrm>
          </p:grpSpPr>
          <p:sp>
            <p:nvSpPr>
              <p:cNvPr id="633" name="Google Shape;633;p17"/>
              <p:cNvSpPr/>
              <p:nvPr/>
            </p:nvSpPr>
            <p:spPr>
              <a:xfrm>
                <a:off x="884436" y="19463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823701" y="817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976637" y="209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670430" y="8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444037" y="1103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1178462" y="11873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672774" y="1742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164074" y="2051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823701" y="1619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2001051" y="116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1771176" y="5988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635561" y="732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2392411" y="1155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7"/>
            <p:cNvGrpSpPr/>
            <p:nvPr/>
          </p:nvGrpSpPr>
          <p:grpSpPr>
            <a:xfrm>
              <a:off x="4794199" y="4102165"/>
              <a:ext cx="3447516" cy="842701"/>
              <a:chOff x="4794199" y="4102165"/>
              <a:chExt cx="3447516" cy="842701"/>
            </a:xfrm>
          </p:grpSpPr>
          <p:sp>
            <p:nvSpPr>
              <p:cNvPr id="647" name="Google Shape;647;p17"/>
              <p:cNvSpPr/>
              <p:nvPr/>
            </p:nvSpPr>
            <p:spPr>
              <a:xfrm>
                <a:off x="4794199" y="4766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5770949" y="4175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847374" y="47660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7571424" y="413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7997524" y="45087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4911455" y="42702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075568" y="47660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5993" y="41528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041076"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5990688" y="42329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5900988"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7078313" y="46351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7846388" y="47186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7907113" y="41021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54211" y="48216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6176698" y="414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7068048" y="48603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8160448" y="4232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BLANK_1_3">
    <p:spTree>
      <p:nvGrpSpPr>
        <p:cNvPr id="1" name="Shape 706"/>
        <p:cNvGrpSpPr/>
        <p:nvPr/>
      </p:nvGrpSpPr>
      <p:grpSpPr>
        <a:xfrm>
          <a:off x="0" y="0"/>
          <a:ext cx="0" cy="0"/>
          <a:chOff x="0" y="0"/>
          <a:chExt cx="0" cy="0"/>
        </a:xfrm>
      </p:grpSpPr>
      <p:sp>
        <p:nvSpPr>
          <p:cNvPr id="707" name="Google Shape;707;p19"/>
          <p:cNvSpPr/>
          <p:nvPr/>
        </p:nvSpPr>
        <p:spPr>
          <a:xfrm>
            <a:off x="8534713"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rot="10800000" flipH="1">
            <a:off x="8215099"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28788"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99827" y="4112027"/>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6371173"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8405925"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rot="10800000" flipH="1">
            <a:off x="8138125"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4677" y="4242040"/>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6272999"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7311787" y="1628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727988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7503701" y="210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19"/>
          <p:cNvGrpSpPr/>
          <p:nvPr/>
        </p:nvGrpSpPr>
        <p:grpSpPr>
          <a:xfrm>
            <a:off x="54259" y="2721730"/>
            <a:ext cx="575216" cy="647822"/>
            <a:chOff x="1498727" y="197147"/>
            <a:chExt cx="769520" cy="866652"/>
          </a:xfrm>
        </p:grpSpPr>
        <p:sp>
          <p:nvSpPr>
            <p:cNvPr id="731" name="Google Shape;731;p19"/>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9"/>
          <p:cNvGrpSpPr/>
          <p:nvPr/>
        </p:nvGrpSpPr>
        <p:grpSpPr>
          <a:xfrm>
            <a:off x="325091" y="2045363"/>
            <a:ext cx="201736" cy="526377"/>
            <a:chOff x="4641641" y="852713"/>
            <a:chExt cx="201736" cy="526377"/>
          </a:xfrm>
        </p:grpSpPr>
        <p:sp>
          <p:nvSpPr>
            <p:cNvPr id="847" name="Google Shape;847;p1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9"/>
          <p:cNvGrpSpPr/>
          <p:nvPr/>
        </p:nvGrpSpPr>
        <p:grpSpPr>
          <a:xfrm>
            <a:off x="8619111" y="162842"/>
            <a:ext cx="245941" cy="414400"/>
            <a:chOff x="3801586" y="1135617"/>
            <a:chExt cx="245941" cy="414400"/>
          </a:xfrm>
        </p:grpSpPr>
        <p:sp>
          <p:nvSpPr>
            <p:cNvPr id="851" name="Google Shape;851;p1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9"/>
          <p:cNvGrpSpPr/>
          <p:nvPr/>
        </p:nvGrpSpPr>
        <p:grpSpPr>
          <a:xfrm>
            <a:off x="7531458" y="126721"/>
            <a:ext cx="817707" cy="914412"/>
            <a:chOff x="6900658" y="3614371"/>
            <a:chExt cx="817707" cy="914412"/>
          </a:xfrm>
        </p:grpSpPr>
        <p:sp>
          <p:nvSpPr>
            <p:cNvPr id="858" name="Google Shape;858;p19"/>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9"/>
          <p:cNvGrpSpPr/>
          <p:nvPr/>
        </p:nvGrpSpPr>
        <p:grpSpPr>
          <a:xfrm>
            <a:off x="8405933" y="666196"/>
            <a:ext cx="453964" cy="382110"/>
            <a:chOff x="1734858" y="1405683"/>
            <a:chExt cx="453964" cy="382110"/>
          </a:xfrm>
        </p:grpSpPr>
        <p:sp>
          <p:nvSpPr>
            <p:cNvPr id="973" name="Google Shape;973;p19"/>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2pPr>
            <a:lvl3pPr lvl="2"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3pPr>
            <a:lvl4pPr lvl="3"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4pPr>
            <a:lvl5pPr lvl="4"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5pPr>
            <a:lvl6pPr lvl="5"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6pPr>
            <a:lvl7pPr lvl="6"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7pPr>
            <a:lvl8pPr lvl="7"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8pPr>
            <a:lvl9pPr lvl="8"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720000" y="1140150"/>
            <a:ext cx="7704000" cy="346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3" r:id="rId7"/>
    <p:sldLayoutId id="2147483665"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911009" y="1001780"/>
            <a:ext cx="7321981" cy="3013838"/>
          </a:xfrm>
          <a:prstGeom prst="rect">
            <a:avLst/>
          </a:prstGeom>
          <a:noFill/>
        </p:spPr>
        <p:txBody>
          <a:bodyPr wrap="square">
            <a:spAutoFit/>
          </a:bodyPr>
          <a:lstStyle/>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NHIỆT LIỆT CHÀO MỪNG CÁC EM ĐẾN VỚI </a:t>
            </a:r>
          </a:p>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BÀI HỌC MÔN TIN HỌC 7</a:t>
            </a:r>
          </a:p>
        </p:txBody>
      </p:sp>
    </p:spTree>
    <p:extLst>
      <p:ext uri="{BB962C8B-B14F-4D97-AF65-F5344CB8AC3E}">
        <p14:creationId xmlns:p14="http://schemas.microsoft.com/office/powerpoint/2010/main" val="114874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203198" y="938257"/>
            <a:ext cx="3824516" cy="3266985"/>
          </a:xfrm>
          <a:prstGeom prst="rect">
            <a:avLst/>
          </a:prstGeom>
          <a:noFill/>
        </p:spPr>
        <p:txBody>
          <a:bodyPr wrap="square">
            <a:spAutoFit/>
          </a:bodyPr>
          <a:lstStyle/>
          <a:p>
            <a:pPr marL="285750" indent="-285750" algn="just">
              <a:lnSpc>
                <a:spcPct val="150000"/>
              </a:lnSpc>
              <a:spcAft>
                <a:spcPts val="800"/>
              </a:spcAft>
              <a:buFontTx/>
              <a:buChar char="-"/>
            </a:pPr>
            <a:r>
              <a:rPr lang="en-US" sz="2000">
                <a:solidFill>
                  <a:srgbClr val="000000"/>
                </a:solidFill>
                <a:effectLst/>
                <a:latin typeface="+mj-lt"/>
                <a:ea typeface="Calibri" panose="020F0502020204030204" pitchFamily="34" charset="0"/>
                <a:cs typeface="Times New Roman" panose="02020603050405020304" pitchFamily="18" charset="0"/>
              </a:rPr>
              <a:t>Khái niệm: là phần mềm được thiết kế để cho phép người sử dụng trình bày thông tin như văn bản, hình ảnh, âm thanh và video dưới hình thức trình chiếu một cách hấp dẫn và hiệu quả.</a:t>
            </a:r>
            <a:endParaRPr lang="en-US" sz="2000">
              <a:effectLst/>
              <a:latin typeface="+mj-lt"/>
              <a:ea typeface="Calibri" panose="020F0502020204030204" pitchFamily="34" charset="0"/>
              <a:cs typeface="Times New Roman" panose="02020603050405020304" pitchFamily="18" charset="0"/>
            </a:endParaRPr>
          </a:p>
        </p:txBody>
      </p:sp>
      <p:pic>
        <p:nvPicPr>
          <p:cNvPr id="10" name="Picture 9" descr="A picture containing text&#10;&#10;Description automatically generated">
            <a:extLst>
              <a:ext uri="{FF2B5EF4-FFF2-40B4-BE49-F238E27FC236}">
                <a16:creationId xmlns:a16="http://schemas.microsoft.com/office/drawing/2014/main" id="{C7B13F4C-A1F1-E9CB-249E-6B542531063B}"/>
              </a:ext>
            </a:extLst>
          </p:cNvPr>
          <p:cNvPicPr>
            <a:picLocks noChangeAspect="1"/>
          </p:cNvPicPr>
          <p:nvPr/>
        </p:nvPicPr>
        <p:blipFill>
          <a:blip r:embed="rId3"/>
          <a:stretch>
            <a:fillRect/>
          </a:stretch>
        </p:blipFill>
        <p:spPr>
          <a:xfrm>
            <a:off x="4185959" y="1272100"/>
            <a:ext cx="4817178" cy="2712071"/>
          </a:xfrm>
          <a:prstGeom prst="rect">
            <a:avLst/>
          </a:prstGeom>
        </p:spPr>
      </p:pic>
    </p:spTree>
    <p:extLst>
      <p:ext uri="{BB962C8B-B14F-4D97-AF65-F5344CB8AC3E}">
        <p14:creationId xmlns:p14="http://schemas.microsoft.com/office/powerpoint/2010/main" val="33851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344714" y="735350"/>
            <a:ext cx="4176486" cy="3672800"/>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Chức năng cơ bản:</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Tạo bài trình chiếu: thông tin trên mỗi trang có thể là văn bản, âm thanh, hình ảnh, biểu đồ hay video.</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Trình chiếu: bằng màn hình hoặc màn chiếu rộng bằng máy chiếu.</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Điểm đặc biệt: có các hiệu ứng động, hiệu ứng chuyển trang.</a:t>
            </a:r>
            <a:endParaRPr lang="en-US" sz="1800">
              <a:latin typeface="+mj-lt"/>
              <a:ea typeface="Calibri" panose="020F0502020204030204" pitchFamily="34" charset="0"/>
              <a:cs typeface="Times New Roman" panose="02020603050405020304" pitchFamily="18" charset="0"/>
            </a:endParaRPr>
          </a:p>
        </p:txBody>
      </p:sp>
      <p:pic>
        <p:nvPicPr>
          <p:cNvPr id="3" name="Picture 2" descr="Graphical user interface, application, website&#10;&#10;Description automatically generated">
            <a:extLst>
              <a:ext uri="{FF2B5EF4-FFF2-40B4-BE49-F238E27FC236}">
                <a16:creationId xmlns:a16="http://schemas.microsoft.com/office/drawing/2014/main" id="{48172244-B81D-AC90-B831-66A8C5556936}"/>
              </a:ext>
            </a:extLst>
          </p:cNvPr>
          <p:cNvPicPr>
            <a:picLocks noChangeAspect="1"/>
          </p:cNvPicPr>
          <p:nvPr/>
        </p:nvPicPr>
        <p:blipFill>
          <a:blip r:embed="rId3"/>
          <a:stretch>
            <a:fillRect/>
          </a:stretch>
        </p:blipFill>
        <p:spPr>
          <a:xfrm>
            <a:off x="4622802" y="1360714"/>
            <a:ext cx="4305904" cy="2422071"/>
          </a:xfrm>
          <a:prstGeom prst="rect">
            <a:avLst/>
          </a:prstGeom>
        </p:spPr>
      </p:pic>
    </p:spTree>
    <p:extLst>
      <p:ext uri="{BB962C8B-B14F-4D97-AF65-F5344CB8AC3E}">
        <p14:creationId xmlns:p14="http://schemas.microsoft.com/office/powerpoint/2010/main" val="107732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961571" y="422795"/>
            <a:ext cx="7220858" cy="456535"/>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Ứng dụng:</a:t>
            </a:r>
            <a:endParaRPr lang="en-US" sz="18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14D6781-0472-003E-219C-C45C72C5AA84}"/>
              </a:ext>
            </a:extLst>
          </p:cNvPr>
          <p:cNvGrpSpPr/>
          <p:nvPr/>
        </p:nvGrpSpPr>
        <p:grpSpPr>
          <a:xfrm>
            <a:off x="156594" y="1151149"/>
            <a:ext cx="3271591" cy="2263769"/>
            <a:chOff x="313458" y="1885667"/>
            <a:chExt cx="3271591" cy="2263769"/>
          </a:xfrm>
        </p:grpSpPr>
        <p:pic>
          <p:nvPicPr>
            <p:cNvPr id="7" name="Picture 6" descr="Icon&#10;&#10;Description automatically generated with low confidence">
              <a:extLst>
                <a:ext uri="{FF2B5EF4-FFF2-40B4-BE49-F238E27FC236}">
                  <a16:creationId xmlns:a16="http://schemas.microsoft.com/office/drawing/2014/main" id="{87348F2D-D0A7-5127-90F1-1CCB8353BA93}"/>
                </a:ext>
              </a:extLst>
            </p:cNvPr>
            <p:cNvPicPr>
              <a:picLocks noChangeAspect="1"/>
            </p:cNvPicPr>
            <p:nvPr/>
          </p:nvPicPr>
          <p:blipFill>
            <a:blip r:embed="rId3"/>
            <a:stretch>
              <a:fillRect/>
            </a:stretch>
          </p:blipFill>
          <p:spPr>
            <a:xfrm>
              <a:off x="313458" y="1885667"/>
              <a:ext cx="3271591" cy="1872986"/>
            </a:xfrm>
            <a:prstGeom prst="rect">
              <a:avLst/>
            </a:prstGeom>
          </p:spPr>
        </p:pic>
        <p:sp>
          <p:nvSpPr>
            <p:cNvPr id="10" name="TextBox 9">
              <a:extLst>
                <a:ext uri="{FF2B5EF4-FFF2-40B4-BE49-F238E27FC236}">
                  <a16:creationId xmlns:a16="http://schemas.microsoft.com/office/drawing/2014/main" id="{15513D1D-960A-F4D0-42A3-BBCF97ECEC97}"/>
                </a:ext>
              </a:extLst>
            </p:cNvPr>
            <p:cNvSpPr txBox="1"/>
            <p:nvPr/>
          </p:nvSpPr>
          <p:spPr>
            <a:xfrm>
              <a:off x="920994" y="3780104"/>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Hội thảo, hội nghị</a:t>
              </a:r>
              <a:endParaRPr lang="en-US" sz="1800"/>
            </a:p>
          </p:txBody>
        </p:sp>
      </p:grpSp>
      <p:grpSp>
        <p:nvGrpSpPr>
          <p:cNvPr id="13" name="Group 12">
            <a:extLst>
              <a:ext uri="{FF2B5EF4-FFF2-40B4-BE49-F238E27FC236}">
                <a16:creationId xmlns:a16="http://schemas.microsoft.com/office/drawing/2014/main" id="{3F6071DF-5CD2-77C8-30DB-57A5DAC91486}"/>
              </a:ext>
            </a:extLst>
          </p:cNvPr>
          <p:cNvGrpSpPr/>
          <p:nvPr/>
        </p:nvGrpSpPr>
        <p:grpSpPr>
          <a:xfrm>
            <a:off x="3483321" y="1661992"/>
            <a:ext cx="2774795" cy="2218039"/>
            <a:chOff x="3684824" y="2217861"/>
            <a:chExt cx="2774795" cy="2218039"/>
          </a:xfrm>
        </p:grpSpPr>
        <p:pic>
          <p:nvPicPr>
            <p:cNvPr id="5" name="Picture 4" descr="A teacher teaching a class&#10;&#10;Description automatically generated with medium confidence">
              <a:extLst>
                <a:ext uri="{FF2B5EF4-FFF2-40B4-BE49-F238E27FC236}">
                  <a16:creationId xmlns:a16="http://schemas.microsoft.com/office/drawing/2014/main" id="{525BD86E-A7E4-6A19-A509-5075CB817447}"/>
                </a:ext>
              </a:extLst>
            </p:cNvPr>
            <p:cNvPicPr>
              <a:picLocks noChangeAspect="1"/>
            </p:cNvPicPr>
            <p:nvPr/>
          </p:nvPicPr>
          <p:blipFill>
            <a:blip r:embed="rId4"/>
            <a:stretch>
              <a:fillRect/>
            </a:stretch>
          </p:blipFill>
          <p:spPr>
            <a:xfrm>
              <a:off x="3684824" y="2217861"/>
              <a:ext cx="2774795" cy="1848707"/>
            </a:xfrm>
            <a:prstGeom prst="rect">
              <a:avLst/>
            </a:prstGeom>
          </p:spPr>
        </p:pic>
        <p:sp>
          <p:nvSpPr>
            <p:cNvPr id="12" name="TextBox 11">
              <a:extLst>
                <a:ext uri="{FF2B5EF4-FFF2-40B4-BE49-F238E27FC236}">
                  <a16:creationId xmlns:a16="http://schemas.microsoft.com/office/drawing/2014/main" id="{4CF14E50-1ABB-8B0E-2CBF-4D32AC88DCED}"/>
                </a:ext>
              </a:extLst>
            </p:cNvPr>
            <p:cNvSpPr txBox="1"/>
            <p:nvPr/>
          </p:nvSpPr>
          <p:spPr>
            <a:xfrm>
              <a:off x="4084072" y="4066568"/>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Dạy học</a:t>
              </a:r>
              <a:endParaRPr lang="en-US" sz="1800"/>
            </a:p>
          </p:txBody>
        </p:sp>
      </p:grpSp>
      <p:grpSp>
        <p:nvGrpSpPr>
          <p:cNvPr id="15" name="Group 14">
            <a:extLst>
              <a:ext uri="{FF2B5EF4-FFF2-40B4-BE49-F238E27FC236}">
                <a16:creationId xmlns:a16="http://schemas.microsoft.com/office/drawing/2014/main" id="{3402027D-90EA-2049-7BEA-03ABB56993F7}"/>
              </a:ext>
            </a:extLst>
          </p:cNvPr>
          <p:cNvGrpSpPr/>
          <p:nvPr/>
        </p:nvGrpSpPr>
        <p:grpSpPr>
          <a:xfrm>
            <a:off x="6313252" y="2750397"/>
            <a:ext cx="2729290" cy="1889936"/>
            <a:chOff x="6258116" y="3119729"/>
            <a:chExt cx="2729290" cy="1889936"/>
          </a:xfrm>
        </p:grpSpPr>
        <p:pic>
          <p:nvPicPr>
            <p:cNvPr id="3" name="Picture 2">
              <a:extLst>
                <a:ext uri="{FF2B5EF4-FFF2-40B4-BE49-F238E27FC236}">
                  <a16:creationId xmlns:a16="http://schemas.microsoft.com/office/drawing/2014/main" id="{56397E47-848C-C701-D426-40A2C717C471}"/>
                </a:ext>
              </a:extLst>
            </p:cNvPr>
            <p:cNvPicPr>
              <a:picLocks noChangeAspect="1"/>
            </p:cNvPicPr>
            <p:nvPr/>
          </p:nvPicPr>
          <p:blipFill>
            <a:blip r:embed="rId5"/>
            <a:srcRect/>
            <a:stretch/>
          </p:blipFill>
          <p:spPr>
            <a:xfrm>
              <a:off x="6258116" y="3119729"/>
              <a:ext cx="2729290" cy="1520604"/>
            </a:xfrm>
            <a:prstGeom prst="rect">
              <a:avLst/>
            </a:prstGeom>
          </p:spPr>
        </p:pic>
        <p:sp>
          <p:nvSpPr>
            <p:cNvPr id="14" name="TextBox 13">
              <a:extLst>
                <a:ext uri="{FF2B5EF4-FFF2-40B4-BE49-F238E27FC236}">
                  <a16:creationId xmlns:a16="http://schemas.microsoft.com/office/drawing/2014/main" id="{614A3A33-2C67-FAA6-1FC3-832A13A4AE20}"/>
                </a:ext>
              </a:extLst>
            </p:cNvPr>
            <p:cNvSpPr txBox="1"/>
            <p:nvPr/>
          </p:nvSpPr>
          <p:spPr>
            <a:xfrm>
              <a:off x="6634612" y="4640333"/>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Quảng cáo</a:t>
              </a:r>
              <a:endParaRPr lang="en-US" sz="1800"/>
            </a:p>
          </p:txBody>
        </p:sp>
      </p:grpSp>
    </p:spTree>
    <p:extLst>
      <p:ext uri="{BB962C8B-B14F-4D97-AF65-F5344CB8AC3E}">
        <p14:creationId xmlns:p14="http://schemas.microsoft.com/office/powerpoint/2010/main" val="38952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720000" y="600833"/>
            <a:ext cx="7704000" cy="634500"/>
          </a:xfrm>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F9A6A948-03EF-A40C-3626-D28F9A197FCE}"/>
              </a:ext>
            </a:extLst>
          </p:cNvPr>
          <p:cNvSpPr txBox="1"/>
          <p:nvPr/>
        </p:nvSpPr>
        <p:spPr>
          <a:xfrm>
            <a:off x="509806" y="1744246"/>
            <a:ext cx="7569441" cy="284180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a)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thường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được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sử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dụng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phục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vụ</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hội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nghị</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dạy</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học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quảng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cáo</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b)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lưu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dưới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tệp</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c)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nhập</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xử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văn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bản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ảnh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trên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trang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d)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của</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toán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tự</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động</a:t>
            </a:r>
            <a:r>
              <a:rPr lang="en-US" sz="1800" dirty="0">
                <a:solidFill>
                  <a:schemeClr val="tx1"/>
                </a:solidFill>
                <a:effectLst/>
                <a:latin typeface="+mj-lt"/>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E827E156-85E6-3068-E84A-E3250455448F}"/>
              </a:ext>
            </a:extLst>
          </p:cNvPr>
          <p:cNvSpPr txBox="1"/>
          <p:nvPr/>
        </p:nvSpPr>
        <p:spPr>
          <a:xfrm>
            <a:off x="1131974" y="1162467"/>
            <a:ext cx="7569441" cy="456535"/>
          </a:xfrm>
          <a:prstGeom prst="rect">
            <a:avLst/>
          </a:prstGeom>
          <a:noFill/>
        </p:spPr>
        <p:txBody>
          <a:bodyPr wrap="square">
            <a:spAutoFit/>
          </a:bodyPr>
          <a:lstStyle/>
          <a:p>
            <a:pPr marL="0" marR="0" algn="just">
              <a:lnSpc>
                <a:spcPct val="150000"/>
              </a:lnSpc>
              <a:spcBef>
                <a:spcPts val="0"/>
              </a:spcBef>
              <a:spcAft>
                <a:spcPts val="800"/>
              </a:spcAft>
            </a:pP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Câu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hỏi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 SGK tr.56: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đúng</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sai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D4566AC9-9F7A-B09B-383B-E32ED1949CF7}"/>
              </a:ext>
            </a:extLst>
          </p:cNvPr>
          <p:cNvSpPr txBox="1"/>
          <p:nvPr/>
        </p:nvSpPr>
        <p:spPr>
          <a:xfrm>
            <a:off x="8090615" y="1683012"/>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1" name="TextBox 10">
            <a:extLst>
              <a:ext uri="{FF2B5EF4-FFF2-40B4-BE49-F238E27FC236}">
                <a16:creationId xmlns:a16="http://schemas.microsoft.com/office/drawing/2014/main" id="{7D4A600A-C154-A5C2-1016-5949F5BC82A1}"/>
              </a:ext>
            </a:extLst>
          </p:cNvPr>
          <p:cNvSpPr txBox="1"/>
          <p:nvPr/>
        </p:nvSpPr>
        <p:spPr>
          <a:xfrm>
            <a:off x="8090614" y="2518274"/>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3" name="TextBox 12">
            <a:extLst>
              <a:ext uri="{FF2B5EF4-FFF2-40B4-BE49-F238E27FC236}">
                <a16:creationId xmlns:a16="http://schemas.microsoft.com/office/drawing/2014/main" id="{32FD60E3-0CA1-06C9-07D9-0364A2CEF05A}"/>
              </a:ext>
            </a:extLst>
          </p:cNvPr>
          <p:cNvSpPr txBox="1"/>
          <p:nvPr/>
        </p:nvSpPr>
        <p:spPr>
          <a:xfrm>
            <a:off x="8069533" y="4128650"/>
            <a:ext cx="366148" cy="646331"/>
          </a:xfrm>
          <a:prstGeom prst="rect">
            <a:avLst/>
          </a:prstGeom>
          <a:solidFill>
            <a:schemeClr val="bg2"/>
          </a:solidFill>
        </p:spPr>
        <p:txBody>
          <a:bodyPr wrap="square">
            <a:spAutoFit/>
          </a:bodyPr>
          <a:lstStyle/>
          <a:p>
            <a:r>
              <a:rPr lang="en-US" sz="3600" b="1" dirty="0">
                <a:solidFill>
                  <a:schemeClr val="accent1">
                    <a:lumMod val="75000"/>
                  </a:schemeClr>
                </a:solidFill>
              </a:rPr>
              <a:t>S</a:t>
            </a:r>
          </a:p>
        </p:txBody>
      </p:sp>
      <p:sp>
        <p:nvSpPr>
          <p:cNvPr id="15" name="TextBox 14">
            <a:extLst>
              <a:ext uri="{FF2B5EF4-FFF2-40B4-BE49-F238E27FC236}">
                <a16:creationId xmlns:a16="http://schemas.microsoft.com/office/drawing/2014/main" id="{8D4545B0-3980-FAF3-05AD-F496918ECFB8}"/>
              </a:ext>
            </a:extLst>
          </p:cNvPr>
          <p:cNvSpPr txBox="1"/>
          <p:nvPr/>
        </p:nvSpPr>
        <p:spPr>
          <a:xfrm>
            <a:off x="8090614" y="3524499"/>
            <a:ext cx="505632" cy="646331"/>
          </a:xfrm>
          <a:prstGeom prst="rect">
            <a:avLst/>
          </a:prstGeom>
          <a:noFill/>
        </p:spPr>
        <p:txBody>
          <a:bodyPr wrap="square">
            <a:spAutoFit/>
          </a:bodyPr>
          <a:lstStyle/>
          <a:p>
            <a:r>
              <a:rPr lang="en-US" sz="3600" b="1" dirty="0">
                <a:solidFill>
                  <a:schemeClr val="accent1">
                    <a:lumMod val="75000"/>
                  </a:schemeClr>
                </a:solidFill>
              </a:rPr>
              <a:t>Đ</a:t>
            </a:r>
          </a:p>
        </p:txBody>
      </p:sp>
    </p:spTree>
    <p:extLst>
      <p:ext uri="{BB962C8B-B14F-4D97-AF65-F5344CB8AC3E}">
        <p14:creationId xmlns:p14="http://schemas.microsoft.com/office/powerpoint/2010/main" val="6889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1" grpId="0" animBg="1"/>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57" name="Google Shape;2657;p39"/>
          <p:cNvSpPr txBox="1">
            <a:spLocks noGrp="1"/>
          </p:cNvSpPr>
          <p:nvPr>
            <p:ph type="title"/>
          </p:nvPr>
        </p:nvSpPr>
        <p:spPr>
          <a:xfrm>
            <a:off x="1859960" y="2551245"/>
            <a:ext cx="5190600" cy="1277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800" b="1" dirty="0" err="1">
                <a:solidFill>
                  <a:schemeClr val="tx1"/>
                </a:solidFill>
                <a:effectLst/>
                <a:latin typeface="+mj-lt"/>
                <a:ea typeface="Calibri" panose="020F0502020204030204" pitchFamily="34" charset="0"/>
              </a:rPr>
              <a:t>Tiêu</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đề</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của</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bài</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trình</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chiếu</a:t>
            </a:r>
            <a:endParaRPr lang="en-US" sz="1600" dirty="0">
              <a:solidFill>
                <a:schemeClr val="tx1"/>
              </a:solidFill>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n-lt"/>
              </a:rPr>
              <a:t>02</a:t>
            </a:r>
            <a:endParaRPr dirty="0">
              <a:latin typeface="+mn-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3064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792568" y="1124634"/>
            <a:ext cx="1989378" cy="461665"/>
          </a:xfrm>
          <a:prstGeom prst="rect">
            <a:avLst/>
          </a:prstGeom>
          <a:solidFill>
            <a:schemeClr val="accent1">
              <a:lumMod val="40000"/>
              <a:lumOff val="60000"/>
            </a:schemeClr>
          </a:solidFill>
        </p:spPr>
        <p:txBody>
          <a:bodyPr wrap="square">
            <a:spAutoFit/>
          </a:bodyPr>
          <a:lstStyle/>
          <a:p>
            <a:pPr marL="0" marR="0" algn="just">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2</a:t>
            </a:r>
            <a:endParaRPr lang="en-US" sz="18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980E87-94DA-A737-03B9-774C1992F9E6}"/>
              </a:ext>
            </a:extLst>
          </p:cNvPr>
          <p:cNvSpPr txBox="1"/>
          <p:nvPr/>
        </p:nvSpPr>
        <p:spPr>
          <a:xfrm>
            <a:off x="792568" y="1697930"/>
            <a:ext cx="7461094"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1. Khi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thường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29F0BD-D6E9-9015-B8C5-0A8268D51646}"/>
              </a:ext>
            </a:extLst>
          </p:cNvPr>
          <p:cNvSpPr txBox="1"/>
          <p:nvPr/>
        </p:nvSpPr>
        <p:spPr>
          <a:xfrm>
            <a:off x="1199178" y="2065169"/>
            <a:ext cx="7224821" cy="785343"/>
          </a:xfrm>
          <a:prstGeom prst="rect">
            <a:avLst/>
          </a:prstGeom>
          <a:noFill/>
        </p:spPr>
        <p:txBody>
          <a:bodyPr wrap="square">
            <a:spAutoFit/>
          </a:bodyPr>
          <a:lstStyle/>
          <a:p>
            <a:pPr marL="0" marR="0" algn="just">
              <a:lnSpc>
                <a:spcPct val="150000"/>
              </a:lnSpc>
              <a:spcBef>
                <a:spcPts val="0"/>
              </a:spcBef>
              <a:spcAft>
                <a:spcPts val="800"/>
              </a:spcAft>
            </a:pPr>
            <a:r>
              <a:rPr lang="en-US" sz="1600" b="1" i="1" u="none" strike="noStrike"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ghi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gian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sau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cuối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cảm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ơn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87E627E-DC77-9CDD-CA5D-549922FB66FF}"/>
              </a:ext>
            </a:extLst>
          </p:cNvPr>
          <p:cNvSpPr txBox="1"/>
          <p:nvPr/>
        </p:nvSpPr>
        <p:spPr>
          <a:xfrm>
            <a:off x="792568" y="2955838"/>
            <a:ext cx="7770245" cy="785343"/>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2. Theo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tiêu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đề</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đặt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ở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Muốn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nổi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bật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nội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dung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mỗi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595DD9-F731-CF4F-938E-5F5AA34C1514}"/>
              </a:ext>
            </a:extLst>
          </p:cNvPr>
          <p:cNvSpPr txBox="1"/>
          <p:nvPr/>
        </p:nvSpPr>
        <p:spPr>
          <a:xfrm>
            <a:off x="1261507" y="3846507"/>
            <a:ext cx="7100161" cy="785343"/>
          </a:xfrm>
          <a:prstGeom prst="rect">
            <a:avLst/>
          </a:prstGeom>
          <a:noFill/>
        </p:spPr>
        <p:txBody>
          <a:bodyPr wrap="square">
            <a:spAutoFit/>
          </a:bodyPr>
          <a:lstStyle/>
          <a:p>
            <a:pPr marL="0" marR="0" algn="just">
              <a:lnSpc>
                <a:spcPct val="150000"/>
              </a:lnSpc>
              <a:spcBef>
                <a:spcPts val="0"/>
              </a:spcBef>
              <a:spcAft>
                <a:spcPts val="800"/>
              </a:spcAft>
            </a:pP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Chủ</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đặt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ở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Muốn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nổi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bật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mỗi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10" name="Arrow: Right 9">
            <a:extLst>
              <a:ext uri="{FF2B5EF4-FFF2-40B4-BE49-F238E27FC236}">
                <a16:creationId xmlns:a16="http://schemas.microsoft.com/office/drawing/2014/main" id="{F50D088F-92C1-F587-AB04-13228EA112C2}"/>
              </a:ext>
            </a:extLst>
          </p:cNvPr>
          <p:cNvSpPr/>
          <p:nvPr/>
        </p:nvSpPr>
        <p:spPr>
          <a:xfrm>
            <a:off x="792568" y="2326884"/>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C82B5A3-858A-C5D2-B17C-A8F9A02BC739}"/>
              </a:ext>
            </a:extLst>
          </p:cNvPr>
          <p:cNvSpPr/>
          <p:nvPr/>
        </p:nvSpPr>
        <p:spPr>
          <a:xfrm>
            <a:off x="792568" y="4044773"/>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354166" y="237784"/>
            <a:ext cx="7704000" cy="634500"/>
          </a:xfrm>
          <a:solidFill>
            <a:schemeClr val="bg2"/>
          </a:solidFill>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pic>
        <p:nvPicPr>
          <p:cNvPr id="6" name="Picture 5">
            <a:extLst>
              <a:ext uri="{FF2B5EF4-FFF2-40B4-BE49-F238E27FC236}">
                <a16:creationId xmlns:a16="http://schemas.microsoft.com/office/drawing/2014/main" id="{DE05B446-9A06-A844-C740-98701B9DB722}"/>
              </a:ext>
            </a:extLst>
          </p:cNvPr>
          <p:cNvPicPr>
            <a:picLocks noChangeAspect="1"/>
          </p:cNvPicPr>
          <p:nvPr/>
        </p:nvPicPr>
        <p:blipFill>
          <a:blip r:embed="rId3"/>
          <a:stretch>
            <a:fillRect/>
          </a:stretch>
        </p:blipFill>
        <p:spPr>
          <a:xfrm>
            <a:off x="447156" y="1244745"/>
            <a:ext cx="8249688" cy="3660971"/>
          </a:xfrm>
          <a:prstGeom prst="rect">
            <a:avLst/>
          </a:prstGeom>
        </p:spPr>
      </p:pic>
      <p:sp>
        <p:nvSpPr>
          <p:cNvPr id="4" name="TextBox 3">
            <a:extLst>
              <a:ext uri="{FF2B5EF4-FFF2-40B4-BE49-F238E27FC236}">
                <a16:creationId xmlns:a16="http://schemas.microsoft.com/office/drawing/2014/main" id="{F62032BF-D8C7-F00C-048F-96195DC6B528}"/>
              </a:ext>
            </a:extLst>
          </p:cNvPr>
          <p:cNvSpPr txBox="1"/>
          <p:nvPr/>
        </p:nvSpPr>
        <p:spPr>
          <a:xfrm>
            <a:off x="2264690" y="718395"/>
            <a:ext cx="4614620"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Tree>
    <p:extLst>
      <p:ext uri="{BB962C8B-B14F-4D97-AF65-F5344CB8AC3E}">
        <p14:creationId xmlns:p14="http://schemas.microsoft.com/office/powerpoint/2010/main" val="294040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616712DA-D5FC-6861-2C2B-FE67B9D1AA32}"/>
              </a:ext>
            </a:extLst>
          </p:cNvPr>
          <p:cNvSpPr txBox="1"/>
          <p:nvPr/>
        </p:nvSpPr>
        <p:spPr>
          <a:xfrm>
            <a:off x="507459" y="1576713"/>
            <a:ext cx="8063104"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1.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hãy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nêu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Dựa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vào</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đâu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được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08B4B49-3158-B095-C46F-88EF633BBDDE}"/>
              </a:ext>
            </a:extLst>
          </p:cNvPr>
          <p:cNvSpPr txBox="1"/>
          <p:nvPr/>
        </p:nvSpPr>
        <p:spPr>
          <a:xfrm>
            <a:off x="838845" y="1127391"/>
            <a:ext cx="2687018"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5854272" y="374406"/>
            <a:ext cx="2450883" cy="1153033"/>
          </a:xfrm>
          <a:prstGeom prst="rect">
            <a:avLst/>
          </a:prstGeom>
        </p:spPr>
      </p:pic>
      <p:sp>
        <p:nvSpPr>
          <p:cNvPr id="10" name="TextBox 9">
            <a:extLst>
              <a:ext uri="{FF2B5EF4-FFF2-40B4-BE49-F238E27FC236}">
                <a16:creationId xmlns:a16="http://schemas.microsoft.com/office/drawing/2014/main" id="{7C7C6595-B708-D29F-9B6B-208097653CB8}"/>
              </a:ext>
            </a:extLst>
          </p:cNvPr>
          <p:cNvSpPr txBox="1"/>
          <p:nvPr/>
        </p:nvSpPr>
        <p:spPr>
          <a:xfrm>
            <a:off x="507460" y="3266207"/>
            <a:ext cx="8249082"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2.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đầu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tiên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có</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điểm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biệt</a:t>
            </a:r>
            <a:r>
              <a:rPr lang="en-US" sz="1600" b="1" dirty="0">
                <a:solidFill>
                  <a:srgbClr val="000000"/>
                </a:solidFill>
                <a:effectLst/>
                <a:latin typeface="+mj-lt"/>
                <a:ea typeface="Calibri" panose="020F0502020204030204" pitchFamily="34" charset="0"/>
                <a:cs typeface="Times New Roman" panose="02020603050405020304" pitchFamily="18" charset="0"/>
              </a:rPr>
              <a:t> so </a:t>
            </a:r>
            <a:r>
              <a:rPr lang="en-US" sz="1600" b="1" dirty="0" err="1">
                <a:solidFill>
                  <a:srgbClr val="000000"/>
                </a:solidFill>
                <a:effectLst/>
                <a:latin typeface="+mj-lt"/>
                <a:ea typeface="Calibri" panose="020F0502020204030204" pitchFamily="34" charset="0"/>
                <a:cs typeface="Times New Roman" panose="02020603050405020304" pitchFamily="18" charset="0"/>
              </a:rPr>
              <a:t>với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7F51911-3C0A-05F6-A675-73053D7C1377}"/>
              </a:ext>
            </a:extLst>
          </p:cNvPr>
          <p:cNvSpPr txBox="1"/>
          <p:nvPr/>
        </p:nvSpPr>
        <p:spPr>
          <a:xfrm>
            <a:off x="1356102" y="2366076"/>
            <a:ext cx="6664271" cy="872034"/>
          </a:xfrm>
          <a:prstGeom prst="rect">
            <a:avLst/>
          </a:prstGeom>
          <a:noFill/>
        </p:spPr>
        <p:txBody>
          <a:bodyPr wrap="square">
            <a:spAutoFit/>
          </a:bodyPr>
          <a:lstStyle/>
          <a:p>
            <a:pPr marL="0" marR="0" algn="just">
              <a:lnSpc>
                <a:spcPct val="150000"/>
              </a:lnSpc>
              <a:spcBef>
                <a:spcPts val="0"/>
              </a:spcBef>
              <a:spcAft>
                <a:spcPts val="0"/>
              </a:spcAft>
            </a:pPr>
            <a:r>
              <a:rPr lang="en-US" sz="1800" dirty="0" err="1">
                <a:effectLst/>
                <a:latin typeface="+mj-lt"/>
              </a:rPr>
              <a:t>Chủ</a:t>
            </a:r>
            <a:r>
              <a:rPr lang="en-US" sz="1800" dirty="0">
                <a:effectLst/>
                <a:latin typeface="+mj-lt"/>
              </a:rPr>
              <a:t> </a:t>
            </a:r>
            <a:r>
              <a:rPr lang="en-US" sz="1800" dirty="0" err="1">
                <a:effectLst/>
                <a:latin typeface="+mj-lt"/>
              </a:rPr>
              <a:t>đề</a:t>
            </a:r>
            <a:r>
              <a:rPr lang="en-US" sz="1800" dirty="0">
                <a:effectLst/>
                <a:latin typeface="+mj-lt"/>
              </a:rPr>
              <a:t>: </a:t>
            </a:r>
            <a:r>
              <a:rPr lang="en-US" sz="1800" dirty="0" err="1">
                <a:effectLst/>
                <a:latin typeface="+mj-lt"/>
              </a:rPr>
              <a:t>Thiết</a:t>
            </a:r>
            <a:r>
              <a:rPr lang="en-US" sz="1800" dirty="0">
                <a:effectLst/>
                <a:latin typeface="+mj-lt"/>
              </a:rPr>
              <a:t> </a:t>
            </a:r>
            <a:r>
              <a:rPr lang="en-US" sz="1800" dirty="0" err="1">
                <a:effectLst/>
                <a:latin typeface="+mj-lt"/>
              </a:rPr>
              <a:t>bị</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ra.</a:t>
            </a:r>
            <a:r>
              <a:rPr lang="en-US" sz="1800" dirty="0">
                <a:effectLst/>
                <a:latin typeface="+mj-lt"/>
              </a:rPr>
              <a:t> </a:t>
            </a:r>
            <a:r>
              <a:rPr lang="en-US" sz="1800" dirty="0" err="1">
                <a:effectLst/>
                <a:latin typeface="+mj-lt"/>
              </a:rPr>
              <a:t>Em</a:t>
            </a:r>
            <a:r>
              <a:rPr lang="en-US" sz="1800" dirty="0">
                <a:effectLst/>
                <a:latin typeface="+mj-lt"/>
              </a:rPr>
              <a:t> </a:t>
            </a:r>
            <a:r>
              <a:rPr lang="en-US" sz="1800" dirty="0" err="1">
                <a:effectLst/>
                <a:latin typeface="+mj-lt"/>
              </a:rPr>
              <a:t>dựa</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vị</a:t>
            </a:r>
            <a:r>
              <a:rPr lang="en-US" sz="1800" dirty="0">
                <a:effectLst/>
                <a:latin typeface="+mj-lt"/>
              </a:rPr>
              <a:t> </a:t>
            </a:r>
            <a:r>
              <a:rPr lang="en-US" sz="1800" dirty="0" err="1">
                <a:effectLst/>
                <a:latin typeface="+mj-lt"/>
              </a:rPr>
              <a:t>trí</a:t>
            </a:r>
            <a:r>
              <a:rPr lang="en-US" sz="1800" dirty="0">
                <a:effectLst/>
                <a:latin typeface="+mj-lt"/>
              </a:rPr>
              <a:t> </a:t>
            </a:r>
            <a:r>
              <a:rPr lang="en-US" sz="1800" dirty="0" err="1">
                <a:effectLst/>
                <a:latin typeface="+mj-lt"/>
              </a:rPr>
              <a:t>của</a:t>
            </a:r>
            <a:r>
              <a:rPr lang="en-US" sz="1800" dirty="0">
                <a:effectLst/>
                <a:latin typeface="+mj-lt"/>
              </a:rPr>
              <a:t> </a:t>
            </a:r>
            <a:r>
              <a:rPr lang="en-US" sz="1800" dirty="0" err="1">
                <a:effectLst/>
                <a:latin typeface="+mj-lt"/>
              </a:rPr>
              <a:t>trang</a:t>
            </a:r>
            <a:r>
              <a:rPr lang="en-US" sz="1800" dirty="0">
                <a:effectLst/>
                <a:latin typeface="+mj-lt"/>
              </a:rPr>
              <a:t> </a:t>
            </a:r>
            <a:r>
              <a:rPr lang="en-US" sz="1800" dirty="0" err="1">
                <a:effectLst/>
                <a:latin typeface="+mj-lt"/>
              </a:rPr>
              <a:t>trình</a:t>
            </a:r>
            <a:r>
              <a:rPr lang="en-US" sz="1800" dirty="0">
                <a:effectLst/>
                <a:latin typeface="+mj-lt"/>
              </a:rPr>
              <a:t> </a:t>
            </a:r>
            <a:r>
              <a:rPr lang="en-US" sz="1800" dirty="0" err="1">
                <a:effectLst/>
                <a:latin typeface="+mj-lt"/>
              </a:rPr>
              <a:t>chiếu</a:t>
            </a:r>
            <a:r>
              <a:rPr lang="en-US" sz="1800" dirty="0">
                <a:effectLst/>
                <a:latin typeface="+mj-lt"/>
              </a:rPr>
              <a:t> (</a:t>
            </a:r>
            <a:r>
              <a:rPr lang="en-US" sz="1800" dirty="0" err="1">
                <a:effectLst/>
                <a:latin typeface="+mj-lt"/>
              </a:rPr>
              <a:t>nằm</a:t>
            </a:r>
            <a:r>
              <a:rPr lang="en-US" sz="1800" dirty="0">
                <a:effectLst/>
                <a:latin typeface="+mj-lt"/>
              </a:rPr>
              <a:t> ở </a:t>
            </a:r>
            <a:r>
              <a:rPr lang="en-US" sz="1800" dirty="0" err="1">
                <a:effectLst/>
                <a:latin typeface="+mj-lt"/>
              </a:rPr>
              <a:t>trang</a:t>
            </a:r>
            <a:r>
              <a:rPr lang="en-US" sz="1800" dirty="0">
                <a:effectLst/>
                <a:latin typeface="+mj-lt"/>
              </a:rPr>
              <a:t> </a:t>
            </a:r>
            <a:r>
              <a:rPr lang="en-US" sz="1800" dirty="0" err="1">
                <a:effectLst/>
                <a:latin typeface="+mj-lt"/>
              </a:rPr>
              <a:t>đầu</a:t>
            </a:r>
            <a:r>
              <a:rPr lang="en-US" sz="1800" dirty="0">
                <a:effectLst/>
                <a:latin typeface="+mj-lt"/>
              </a:rPr>
              <a:t> </a:t>
            </a:r>
            <a:r>
              <a:rPr lang="en-US" sz="1800" dirty="0" err="1">
                <a:effectLst/>
                <a:latin typeface="+mj-lt"/>
              </a:rPr>
              <a:t>tiên</a:t>
            </a:r>
            <a:r>
              <a:rPr lang="en-US" sz="1800" dirty="0">
                <a:effectLst/>
                <a:latin typeface="+mj-lt"/>
              </a:rPr>
              <a:t>).</a:t>
            </a:r>
            <a:endParaRPr lang="en-US" sz="1200" dirty="0">
              <a:effectLst/>
              <a:latin typeface="+mj-lt"/>
            </a:endParaRPr>
          </a:p>
        </p:txBody>
      </p:sp>
      <p:sp>
        <p:nvSpPr>
          <p:cNvPr id="14" name="TextBox 13">
            <a:extLst>
              <a:ext uri="{FF2B5EF4-FFF2-40B4-BE49-F238E27FC236}">
                <a16:creationId xmlns:a16="http://schemas.microsoft.com/office/drawing/2014/main" id="{7B34208B-B398-9E59-8205-FF7D8D4370E5}"/>
              </a:ext>
            </a:extLst>
          </p:cNvPr>
          <p:cNvSpPr txBox="1"/>
          <p:nvPr/>
        </p:nvSpPr>
        <p:spPr>
          <a:xfrm>
            <a:off x="1501398" y="4051550"/>
            <a:ext cx="6867687" cy="872034"/>
          </a:xfrm>
          <a:prstGeom prst="rect">
            <a:avLst/>
          </a:prstGeom>
          <a:solidFill>
            <a:schemeClr val="bg2"/>
          </a:solidFill>
        </p:spPr>
        <p:txBody>
          <a:bodyPr wrap="square">
            <a:spAutoFit/>
          </a:bodyPr>
          <a:lstStyle/>
          <a:p>
            <a:pPr>
              <a:lnSpc>
                <a:spcPct val="150000"/>
              </a:lnSpc>
            </a:pPr>
            <a:r>
              <a:rPr lang="en-US" sz="1800" dirty="0" err="1">
                <a:solidFill>
                  <a:srgbClr val="000000"/>
                </a:solidFill>
                <a:effectLst/>
                <a:latin typeface="+mj-lt"/>
                <a:ea typeface="Calibri" panose="020F0502020204030204" pitchFamily="34" charset="0"/>
                <a:cs typeface="Times New Roman" panose="02020603050405020304" pitchFamily="18" charset="0"/>
              </a:rPr>
              <a:t>Cách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đầu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tiên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ngắn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chỉ</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gồm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chủ</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đề</a:t>
            </a:r>
            <a:endParaRPr lang="en-US" sz="1800" dirty="0">
              <a:latin typeface="+mj-lt"/>
            </a:endParaRPr>
          </a:p>
        </p:txBody>
      </p:sp>
      <p:sp>
        <p:nvSpPr>
          <p:cNvPr id="15" name="Arrow: Right 14">
            <a:extLst>
              <a:ext uri="{FF2B5EF4-FFF2-40B4-BE49-F238E27FC236}">
                <a16:creationId xmlns:a16="http://schemas.microsoft.com/office/drawing/2014/main" id="{0B754AD7-2108-9206-48FA-7F629CC9FCBA}"/>
              </a:ext>
            </a:extLst>
          </p:cNvPr>
          <p:cNvSpPr/>
          <p:nvPr/>
        </p:nvSpPr>
        <p:spPr>
          <a:xfrm>
            <a:off x="774915" y="4307554"/>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3D29397-39DA-84CB-1573-9058BABEF90D}"/>
              </a:ext>
            </a:extLst>
          </p:cNvPr>
          <p:cNvSpPr/>
          <p:nvPr/>
        </p:nvSpPr>
        <p:spPr>
          <a:xfrm>
            <a:off x="720000" y="2624177"/>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458441" y="412374"/>
            <a:ext cx="7704000" cy="634500"/>
          </a:xfrm>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2" name="TextBox 1">
            <a:extLst>
              <a:ext uri="{FF2B5EF4-FFF2-40B4-BE49-F238E27FC236}">
                <a16:creationId xmlns:a16="http://schemas.microsoft.com/office/drawing/2014/main" id="{B08B4B49-3158-B095-C46F-88EF633BBDDE}"/>
              </a:ext>
            </a:extLst>
          </p:cNvPr>
          <p:cNvSpPr txBox="1"/>
          <p:nvPr/>
        </p:nvSpPr>
        <p:spPr>
          <a:xfrm>
            <a:off x="5486903" y="566878"/>
            <a:ext cx="2937097"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
        <p:nvSpPr>
          <p:cNvPr id="7" name="TextBox 6">
            <a:extLst>
              <a:ext uri="{FF2B5EF4-FFF2-40B4-BE49-F238E27FC236}">
                <a16:creationId xmlns:a16="http://schemas.microsoft.com/office/drawing/2014/main" id="{68D439CE-DDC9-C79C-21E4-C45D600B7D0F}"/>
              </a:ext>
            </a:extLst>
          </p:cNvPr>
          <p:cNvSpPr txBox="1"/>
          <p:nvPr/>
        </p:nvSpPr>
        <p:spPr>
          <a:xfrm>
            <a:off x="419024" y="967661"/>
            <a:ext cx="4587834" cy="785343"/>
          </a:xfrm>
          <a:prstGeom prst="rect">
            <a:avLst/>
          </a:prstGeom>
          <a:solidFill>
            <a:schemeClr val="bg2"/>
          </a:solid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3.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chính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số</a:t>
            </a:r>
            <a:r>
              <a:rPr lang="en-US" sz="1600" b="1" dirty="0">
                <a:solidFill>
                  <a:srgbClr val="000000"/>
                </a:solidFill>
                <a:effectLst/>
                <a:latin typeface="+mj-lt"/>
                <a:ea typeface="Calibri" panose="020F0502020204030204" pitchFamily="34" charset="0"/>
                <a:cs typeface="Times New Roman" panose="02020603050405020304" pitchFamily="18" charset="0"/>
              </a:rPr>
              <a:t> 3 </a:t>
            </a:r>
            <a:r>
              <a:rPr lang="en-US" sz="1600" b="1" dirty="0" err="1">
                <a:solidFill>
                  <a:srgbClr val="000000"/>
                </a:solidFill>
                <a:effectLst/>
                <a:latin typeface="+mj-lt"/>
                <a:ea typeface="Calibri" panose="020F0502020204030204" pitchFamily="34" charset="0"/>
                <a:cs typeface="Times New Roman" panose="02020603050405020304" pitchFamily="18" charset="0"/>
              </a:rPr>
              <a:t>là</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endParaRPr lang="en-US" sz="1600" b="1" dirty="0">
              <a:latin typeface="+mj-lt"/>
            </a:endParaRPr>
          </a:p>
        </p:txBody>
      </p:sp>
      <p:sp>
        <p:nvSpPr>
          <p:cNvPr id="8" name="TextBox 7">
            <a:extLst>
              <a:ext uri="{FF2B5EF4-FFF2-40B4-BE49-F238E27FC236}">
                <a16:creationId xmlns:a16="http://schemas.microsoft.com/office/drawing/2014/main" id="{406D1926-9B0C-94B8-A377-82EE3DBB0B31}"/>
              </a:ext>
            </a:extLst>
          </p:cNvPr>
          <p:cNvSpPr txBox="1"/>
          <p:nvPr/>
        </p:nvSpPr>
        <p:spPr>
          <a:xfrm>
            <a:off x="914466" y="1872969"/>
            <a:ext cx="3130490" cy="1524007"/>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Nội</a:t>
            </a:r>
            <a:r>
              <a:rPr lang="en-US" sz="1600" dirty="0">
                <a:effectLst/>
              </a:rPr>
              <a:t> dung </a:t>
            </a:r>
            <a:r>
              <a:rPr lang="en-US" sz="1600" dirty="0" err="1">
                <a:effectLst/>
              </a:rPr>
              <a:t>chính</a:t>
            </a:r>
            <a:r>
              <a:rPr lang="en-US" sz="1600" dirty="0">
                <a:effectLst/>
              </a:rPr>
              <a:t> : </a:t>
            </a:r>
            <a:r>
              <a:rPr lang="en-US" sz="1600" dirty="0" err="1">
                <a:effectLst/>
              </a:rPr>
              <a:t>Câu</a:t>
            </a:r>
            <a:r>
              <a:rPr lang="en-US" sz="1600" dirty="0">
                <a:effectLst/>
              </a:rPr>
              <a:t> </a:t>
            </a:r>
            <a:r>
              <a:rPr lang="en-US" sz="1600" dirty="0" err="1">
                <a:effectLst/>
              </a:rPr>
              <a:t>hỏi</a:t>
            </a:r>
            <a:r>
              <a:rPr lang="en-US" sz="1600" dirty="0">
                <a:effectLst/>
              </a:rPr>
              <a:t> </a:t>
            </a:r>
            <a:r>
              <a:rPr lang="en-US" sz="1600" dirty="0" err="1">
                <a:effectLst/>
              </a:rPr>
              <a:t>về</a:t>
            </a:r>
            <a:r>
              <a:rPr lang="en-US" sz="1600" dirty="0">
                <a:effectLst/>
              </a:rPr>
              <a:t> </a:t>
            </a:r>
            <a:r>
              <a:rPr lang="en-US" sz="1600" dirty="0" err="1">
                <a:effectLst/>
              </a:rPr>
              <a:t>các</a:t>
            </a:r>
            <a:r>
              <a:rPr lang="en-US" sz="1600" dirty="0">
                <a:effectLst/>
              </a:rPr>
              <a:t> </a:t>
            </a:r>
            <a:r>
              <a:rPr lang="en-US" sz="1600" dirty="0" err="1">
                <a:effectLst/>
              </a:rPr>
              <a:t>thiết</a:t>
            </a:r>
            <a:r>
              <a:rPr lang="en-US" sz="1600" dirty="0">
                <a:effectLst/>
              </a:rPr>
              <a:t> </a:t>
            </a:r>
            <a:r>
              <a:rPr lang="en-US" sz="1600" dirty="0" err="1">
                <a:effectLst/>
              </a:rPr>
              <a:t>bị</a:t>
            </a:r>
            <a:r>
              <a:rPr lang="en-US" sz="1600" dirty="0">
                <a:effectLst/>
              </a:rPr>
              <a:t> </a:t>
            </a:r>
            <a:r>
              <a:rPr lang="en-US" sz="1600" dirty="0" err="1">
                <a:effectLst/>
              </a:rPr>
              <a:t>vào</a:t>
            </a:r>
            <a:r>
              <a:rPr lang="en-US" sz="1600" dirty="0">
                <a:effectLst/>
              </a:rPr>
              <a:t> – </a:t>
            </a:r>
            <a:r>
              <a:rPr lang="en-US" sz="1600" dirty="0" err="1">
                <a:effectLst/>
              </a:rPr>
              <a:t>ra.</a:t>
            </a:r>
            <a:endParaRPr lang="en-US" sz="1600" dirty="0">
              <a:effectLst/>
            </a:endParaRPr>
          </a:p>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Cách</a:t>
            </a:r>
            <a:r>
              <a:rPr lang="en-US" sz="1600" dirty="0">
                <a:effectLst/>
              </a:rPr>
              <a:t> </a:t>
            </a:r>
            <a:r>
              <a:rPr lang="en-US" sz="1600" dirty="0" err="1">
                <a:effectLst/>
              </a:rPr>
              <a:t>xác</a:t>
            </a:r>
            <a:r>
              <a:rPr lang="en-US" sz="1600" dirty="0">
                <a:effectLst/>
              </a:rPr>
              <a:t> </a:t>
            </a:r>
            <a:r>
              <a:rPr lang="en-US" sz="1600" dirty="0" err="1">
                <a:effectLst/>
              </a:rPr>
              <a:t>định</a:t>
            </a:r>
            <a:r>
              <a:rPr lang="en-US" sz="1600" dirty="0">
                <a:effectLst/>
              </a:rPr>
              <a:t> : </a:t>
            </a:r>
            <a:r>
              <a:rPr lang="en-US" sz="1600" dirty="0" err="1">
                <a:effectLst/>
              </a:rPr>
              <a:t>được</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a:t>
            </a:r>
            <a:r>
              <a:rPr lang="en-US" sz="1600" dirty="0" err="1">
                <a:effectLst/>
              </a:rPr>
              <a:t>thành</a:t>
            </a:r>
            <a:r>
              <a:rPr lang="en-US" sz="1600" dirty="0">
                <a:effectLst/>
              </a:rPr>
              <a:t> </a:t>
            </a:r>
            <a:r>
              <a:rPr lang="en-US" sz="1600" dirty="0" err="1">
                <a:effectLst/>
              </a:rPr>
              <a:t>các</a:t>
            </a:r>
            <a:r>
              <a:rPr lang="en-US" sz="1600" dirty="0">
                <a:effectLst/>
              </a:rPr>
              <a:t> </a:t>
            </a:r>
            <a:r>
              <a:rPr lang="en-US" sz="1600" dirty="0" err="1">
                <a:effectLst/>
              </a:rPr>
              <a:t>đoạn</a:t>
            </a:r>
            <a:r>
              <a:rPr lang="en-US" sz="1600" dirty="0">
                <a:effectLst/>
              </a:rPr>
              <a:t> </a:t>
            </a:r>
            <a:r>
              <a:rPr lang="en-US" sz="1600" dirty="0" err="1">
                <a:effectLst/>
              </a:rPr>
              <a:t>văn</a:t>
            </a:r>
            <a:r>
              <a:rPr lang="en-US" sz="1600" dirty="0">
                <a:effectLst/>
              </a:rPr>
              <a:t> </a:t>
            </a:r>
            <a:r>
              <a:rPr lang="en-US" sz="1600" dirty="0" err="1">
                <a:effectLst/>
              </a:rPr>
              <a:t>bản</a:t>
            </a:r>
            <a:r>
              <a:rPr lang="en-US" sz="1600" dirty="0">
                <a:effectLst/>
              </a:rPr>
              <a:t>.</a:t>
            </a:r>
          </a:p>
        </p:txBody>
      </p:sp>
      <p:sp>
        <p:nvSpPr>
          <p:cNvPr id="10" name="TextBox 9">
            <a:extLst>
              <a:ext uri="{FF2B5EF4-FFF2-40B4-BE49-F238E27FC236}">
                <a16:creationId xmlns:a16="http://schemas.microsoft.com/office/drawing/2014/main" id="{D905F1AA-DB5F-3A5D-5D70-DCB647E069DE}"/>
              </a:ext>
            </a:extLst>
          </p:cNvPr>
          <p:cNvSpPr txBox="1"/>
          <p:nvPr/>
        </p:nvSpPr>
        <p:spPr>
          <a:xfrm>
            <a:off x="419024" y="3554637"/>
            <a:ext cx="8694886" cy="416011"/>
          </a:xfrm>
          <a:prstGeom prst="rect">
            <a:avLst/>
          </a:prstGeom>
          <a:noFill/>
        </p:spPr>
        <p:txBody>
          <a:bodyPr wrap="square">
            <a:spAutoFit/>
          </a:bodyPr>
          <a:lstStyle/>
          <a:p>
            <a:pPr>
              <a:lnSpc>
                <a:spcPct val="150000"/>
              </a:lnSpc>
            </a:pPr>
            <a:r>
              <a:rPr lang="en-US" sz="1600" b="1" dirty="0">
                <a:solidFill>
                  <a:srgbClr val="000000"/>
                </a:solidFill>
                <a:effectLst/>
                <a:latin typeface="+mj-lt"/>
                <a:ea typeface="Calibri" panose="020F0502020204030204" pitchFamily="34" charset="0"/>
                <a:cs typeface="Times New Roman" panose="02020603050405020304" pitchFamily="18" charset="0"/>
              </a:rPr>
              <a:t>4. </a:t>
            </a:r>
            <a:r>
              <a:rPr lang="en-US" sz="1600" b="1" dirty="0" err="1">
                <a:solidFill>
                  <a:srgbClr val="000000"/>
                </a:solidFill>
                <a:effectLst/>
                <a:latin typeface="+mj-lt"/>
                <a:ea typeface="Calibri" panose="020F0502020204030204" pitchFamily="34" charset="0"/>
                <a:cs typeface="Times New Roman" panose="02020603050405020304" pitchFamily="18" charset="0"/>
              </a:rPr>
              <a:t>Để</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bố</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cục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trên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phù</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hợp</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chúng</a:t>
            </a:r>
            <a:r>
              <a:rPr lang="en-US" sz="1600" b="1" dirty="0">
                <a:solidFill>
                  <a:srgbClr val="000000"/>
                </a:solidFill>
                <a:effectLst/>
                <a:latin typeface="+mj-lt"/>
                <a:ea typeface="Calibri" panose="020F0502020204030204" pitchFamily="34" charset="0"/>
                <a:cs typeface="Times New Roman" panose="02020603050405020304" pitchFamily="18" charset="0"/>
              </a:rPr>
              <a:t> ta </a:t>
            </a:r>
            <a:r>
              <a:rPr lang="en-US" sz="1600" b="1" dirty="0" err="1">
                <a:solidFill>
                  <a:srgbClr val="000000"/>
                </a:solidFill>
                <a:effectLst/>
                <a:latin typeface="+mj-lt"/>
                <a:ea typeface="Calibri" panose="020F0502020204030204" pitchFamily="34" charset="0"/>
                <a:cs typeface="Times New Roman" panose="02020603050405020304" pitchFamily="18" charset="0"/>
              </a:rPr>
              <a:t>cần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phải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làm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thế</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nào</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4664991" y="1485116"/>
            <a:ext cx="4222382" cy="2031826"/>
          </a:xfrm>
          <a:prstGeom prst="rect">
            <a:avLst/>
          </a:prstGeom>
        </p:spPr>
      </p:pic>
      <p:sp>
        <p:nvSpPr>
          <p:cNvPr id="12" name="TextBox 11">
            <a:extLst>
              <a:ext uri="{FF2B5EF4-FFF2-40B4-BE49-F238E27FC236}">
                <a16:creationId xmlns:a16="http://schemas.microsoft.com/office/drawing/2014/main" id="{87B48B64-8496-B09A-C744-012AA9D080FD}"/>
              </a:ext>
            </a:extLst>
          </p:cNvPr>
          <p:cNvSpPr txBox="1"/>
          <p:nvPr/>
        </p:nvSpPr>
        <p:spPr>
          <a:xfrm>
            <a:off x="1610623" y="4025510"/>
            <a:ext cx="7115659" cy="791179"/>
          </a:xfrm>
          <a:prstGeom prst="rect">
            <a:avLst/>
          </a:prstGeom>
          <a:solidFill>
            <a:schemeClr val="bg2"/>
          </a:solidFill>
        </p:spPr>
        <p:txBody>
          <a:bodyPr wrap="square">
            <a:spAutoFit/>
          </a:bodyPr>
          <a:lstStyle/>
          <a:p>
            <a:pPr marL="0" marR="0">
              <a:lnSpc>
                <a:spcPct val="150000"/>
              </a:lnSpc>
              <a:spcBef>
                <a:spcPts val="0"/>
              </a:spcBef>
              <a:spcAft>
                <a:spcPts val="0"/>
              </a:spcAft>
            </a:pPr>
            <a:r>
              <a:rPr lang="en-US" sz="1600" dirty="0" err="1">
                <a:effectLst/>
              </a:rPr>
              <a:t>Có</a:t>
            </a:r>
            <a:r>
              <a:rPr lang="en-US" sz="1600" dirty="0">
                <a:effectLst/>
              </a:rPr>
              <a:t> </a:t>
            </a:r>
            <a:r>
              <a:rPr lang="en-US" sz="1600" dirty="0" err="1">
                <a:effectLst/>
              </a:rPr>
              <a:t>thể</a:t>
            </a:r>
            <a:r>
              <a:rPr lang="en-US" sz="1600" dirty="0">
                <a:effectLst/>
              </a:rPr>
              <a:t> </a:t>
            </a:r>
            <a:r>
              <a:rPr lang="en-US" sz="1600" dirty="0" err="1">
                <a:effectLst/>
              </a:rPr>
              <a:t>sử</a:t>
            </a:r>
            <a:r>
              <a:rPr lang="en-US" sz="1600" dirty="0">
                <a:effectLst/>
              </a:rPr>
              <a:t> </a:t>
            </a:r>
            <a:r>
              <a:rPr lang="en-US" sz="1600" dirty="0" err="1">
                <a:effectLst/>
              </a:rPr>
              <a:t>dụng</a:t>
            </a:r>
            <a:r>
              <a:rPr lang="en-US" sz="1600" dirty="0">
                <a:effectLst/>
              </a:rPr>
              <a:t> </a:t>
            </a:r>
            <a:r>
              <a:rPr lang="en-US" sz="1600" dirty="0" err="1">
                <a:effectLst/>
              </a:rPr>
              <a:t>những</a:t>
            </a:r>
            <a:r>
              <a:rPr lang="en-US" sz="1600" dirty="0">
                <a:effectLst/>
              </a:rPr>
              <a:t> </a:t>
            </a:r>
            <a:r>
              <a:rPr lang="en-US" sz="1600" dirty="0" err="1">
                <a:effectLst/>
              </a:rPr>
              <a:t>mẫu</a:t>
            </a:r>
            <a:r>
              <a:rPr lang="en-US" sz="1600" dirty="0">
                <a:effectLst/>
              </a:rPr>
              <a:t> </a:t>
            </a:r>
            <a:r>
              <a:rPr lang="en-US" sz="1600" dirty="0" err="1">
                <a:effectLst/>
              </a:rPr>
              <a:t>bố</a:t>
            </a:r>
            <a:r>
              <a:rPr lang="en-US" sz="1600" dirty="0">
                <a:effectLst/>
              </a:rPr>
              <a:t> </a:t>
            </a:r>
            <a:r>
              <a:rPr lang="en-US" sz="1600" dirty="0" err="1">
                <a:effectLst/>
              </a:rPr>
              <a:t>cục</a:t>
            </a:r>
            <a:r>
              <a:rPr lang="en-US" sz="1600" dirty="0">
                <a:effectLst/>
              </a:rPr>
              <a:t> </a:t>
            </a:r>
            <a:r>
              <a:rPr lang="en-US" sz="1600" dirty="0" err="1">
                <a:effectLst/>
              </a:rPr>
              <a:t>sẵn</a:t>
            </a:r>
            <a:r>
              <a:rPr lang="en-US" sz="1600" dirty="0">
                <a:effectLst/>
              </a:rPr>
              <a:t> </a:t>
            </a:r>
            <a:r>
              <a:rPr lang="en-US" sz="1600" dirty="0" err="1">
                <a:effectLst/>
              </a:rPr>
              <a:t>của</a:t>
            </a:r>
            <a:r>
              <a:rPr lang="en-US" sz="1600" dirty="0">
                <a:effectLst/>
              </a:rPr>
              <a:t> </a:t>
            </a:r>
            <a:r>
              <a:rPr lang="en-US" sz="1600" dirty="0" err="1">
                <a:effectLst/>
              </a:rPr>
              <a:t>phần</a:t>
            </a:r>
            <a:r>
              <a:rPr lang="en-US" sz="1600" dirty="0">
                <a:effectLst/>
              </a:rPr>
              <a:t> </a:t>
            </a:r>
            <a:r>
              <a:rPr lang="en-US" sz="1600" dirty="0" err="1">
                <a:effectLst/>
              </a:rPr>
              <a:t>mềm</a:t>
            </a:r>
            <a:r>
              <a:rPr lang="en-US" sz="1600" dirty="0">
                <a:effectLst/>
              </a:rPr>
              <a:t> </a:t>
            </a:r>
            <a:r>
              <a:rPr lang="en-US" sz="1600" dirty="0" err="1">
                <a:effectLst/>
              </a:rPr>
              <a:t>trình</a:t>
            </a:r>
            <a:r>
              <a:rPr lang="en-US" sz="1600" dirty="0">
                <a:effectLst/>
              </a:rPr>
              <a:t> </a:t>
            </a:r>
            <a:r>
              <a:rPr lang="en-US" sz="1600" dirty="0" err="1">
                <a:effectLst/>
              </a:rPr>
              <a:t>chiếu</a:t>
            </a:r>
            <a:r>
              <a:rPr lang="en-US" sz="1600" dirty="0">
                <a:effectLst/>
              </a:rPr>
              <a:t> </a:t>
            </a:r>
            <a:r>
              <a:rPr lang="en-US" sz="1600" dirty="0" err="1">
                <a:effectLst/>
              </a:rPr>
              <a:t>và</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khoa </a:t>
            </a:r>
            <a:r>
              <a:rPr lang="en-US" sz="1600" dirty="0" err="1">
                <a:effectLst/>
              </a:rPr>
              <a:t>học</a:t>
            </a:r>
            <a:r>
              <a:rPr lang="en-US" sz="1600" dirty="0">
                <a:effectLst/>
              </a:rPr>
              <a:t>, </a:t>
            </a:r>
            <a:r>
              <a:rPr lang="en-US" sz="1600" dirty="0" err="1">
                <a:effectLst/>
              </a:rPr>
              <a:t>gọn</a:t>
            </a:r>
            <a:r>
              <a:rPr lang="en-US" sz="1600" dirty="0">
                <a:effectLst/>
              </a:rPr>
              <a:t> </a:t>
            </a:r>
            <a:r>
              <a:rPr lang="en-US" sz="1600" dirty="0" err="1">
                <a:effectLst/>
              </a:rPr>
              <a:t>gàng</a:t>
            </a:r>
            <a:r>
              <a:rPr lang="en-US" sz="16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Right 12">
            <a:extLst>
              <a:ext uri="{FF2B5EF4-FFF2-40B4-BE49-F238E27FC236}">
                <a16:creationId xmlns:a16="http://schemas.microsoft.com/office/drawing/2014/main" id="{DB1DFE23-22A8-A3E7-F69D-DB099DE8362D}"/>
              </a:ext>
            </a:extLst>
          </p:cNvPr>
          <p:cNvSpPr/>
          <p:nvPr/>
        </p:nvSpPr>
        <p:spPr>
          <a:xfrm>
            <a:off x="451262" y="2179037"/>
            <a:ext cx="403627" cy="258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FB7278E-0F9F-FB37-0CAC-E89AEB4FE4EA}"/>
              </a:ext>
            </a:extLst>
          </p:cNvPr>
          <p:cNvSpPr/>
          <p:nvPr/>
        </p:nvSpPr>
        <p:spPr>
          <a:xfrm>
            <a:off x="914466" y="4254949"/>
            <a:ext cx="581187" cy="2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6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dirty="0">
                <a:solidFill>
                  <a:srgbClr val="000000"/>
                </a:solidFill>
                <a:latin typeface="+mj-lt"/>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616712DA-D5FC-6861-2C2B-FE67B9D1AA32}"/>
              </a:ext>
            </a:extLst>
          </p:cNvPr>
          <p:cNvSpPr txBox="1"/>
          <p:nvPr/>
        </p:nvSpPr>
        <p:spPr>
          <a:xfrm>
            <a:off x="410369" y="1696772"/>
            <a:ext cx="8323261" cy="2548839"/>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tiêu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đề</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Trang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thêm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tin </a:t>
            </a:r>
            <a:r>
              <a:rPr lang="en-US" sz="2000" dirty="0" err="1">
                <a:solidFill>
                  <a:srgbClr val="000000"/>
                </a:solidFill>
                <a:effectLst/>
                <a:latin typeface="+mj-lt"/>
                <a:ea typeface="Calibri" panose="020F0502020204030204" pitchFamily="34" charset="0"/>
                <a:cs typeface="Times New Roman" panose="02020603050405020304" pitchFamily="18" charset="0"/>
              </a:rPr>
              <a:t>như</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điểm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err="1">
                <a:solidFill>
                  <a:schemeClr val="accent1"/>
                </a:solidFill>
                <a:effectLst/>
                <a:latin typeface="+mj-lt"/>
                <a:ea typeface="Calibri" panose="020F0502020204030204" pitchFamily="34" charset="0"/>
                <a:cs typeface="Times New Roman" panose="02020603050405020304" pitchFamily="18" charset="0"/>
              </a:rPr>
              <a:t>Mẫu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bố</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trí</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1"/>
                </a:solidFill>
                <a:effectLst/>
                <a:latin typeface="+mj-lt"/>
                <a:ea typeface="Calibri" panose="020F0502020204030204" pitchFamily="34" charset="0"/>
                <a:cs typeface="Times New Roman" panose="02020603050405020304" pitchFamily="18" charset="0"/>
              </a:rPr>
              <a:t>trang</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trình</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sẵn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Người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hoặc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thay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phù</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hợp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68B7E4-DE58-3618-4B4B-B129E0829B57}"/>
              </a:ext>
            </a:extLst>
          </p:cNvPr>
          <p:cNvSpPr txBox="1"/>
          <p:nvPr/>
        </p:nvSpPr>
        <p:spPr>
          <a:xfrm>
            <a:off x="2264689" y="1174500"/>
            <a:ext cx="4614620" cy="461665"/>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latin typeface="+mj-lt"/>
                <a:cs typeface="Times New Roman" panose="02020603050405020304" pitchFamily="18" charset="0"/>
              </a:rPr>
              <a:t>KẾT LUẬN</a:t>
            </a:r>
            <a:endParaRPr kumimoji="0" lang="en-US" sz="2400" b="1" i="0" u="none" strike="noStrike" kern="0" cap="none" spc="0" normalizeH="0" baseline="0" noProof="0" dirty="0">
              <a:ln>
                <a:noFill/>
              </a:ln>
              <a:solidFill>
                <a:srgbClr val="000000"/>
              </a:solidFill>
              <a:effectLst/>
              <a:uLnTx/>
              <a:uFillTx/>
              <a:latin typeface="+mj-lt"/>
              <a:cs typeface="Arial"/>
              <a:sym typeface="Arial"/>
            </a:endParaRPr>
          </a:p>
        </p:txBody>
      </p:sp>
    </p:spTree>
    <p:extLst>
      <p:ext uri="{BB962C8B-B14F-4D97-AF65-F5344CB8AC3E}">
        <p14:creationId xmlns:p14="http://schemas.microsoft.com/office/powerpoint/2010/main" val="35249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8" name="Google Shape;2658;p39"/>
          <p:cNvSpPr txBox="1">
            <a:spLocks noGrp="1"/>
          </p:cNvSpPr>
          <p:nvPr>
            <p:ph type="title" idx="2"/>
          </p:nvPr>
        </p:nvSpPr>
        <p:spPr>
          <a:xfrm>
            <a:off x="957250" y="335093"/>
            <a:ext cx="7013118" cy="6880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j-lt"/>
              </a:rPr>
              <a:t>KHỞI ĐỘNG </a:t>
            </a:r>
            <a:endParaRPr sz="3600"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 name="Picture 10">
            <a:extLst>
              <a:ext uri="{FF2B5EF4-FFF2-40B4-BE49-F238E27FC236}">
                <a16:creationId xmlns:a16="http://schemas.microsoft.com/office/drawing/2014/main" id="{A8B3FF1A-771A-2A13-2F68-47D337B2BA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67260" y="2095673"/>
            <a:ext cx="3793097" cy="4114800"/>
          </a:xfrm>
          <a:prstGeom prst="rect">
            <a:avLst/>
          </a:prstGeom>
        </p:spPr>
      </p:pic>
      <p:sp>
        <p:nvSpPr>
          <p:cNvPr id="4" name="TextBox 3">
            <a:extLst>
              <a:ext uri="{FF2B5EF4-FFF2-40B4-BE49-F238E27FC236}">
                <a16:creationId xmlns:a16="http://schemas.microsoft.com/office/drawing/2014/main" id="{F0E8F9E8-1F55-89A9-6E35-799E7D3B437E}"/>
              </a:ext>
            </a:extLst>
          </p:cNvPr>
          <p:cNvSpPr txBox="1"/>
          <p:nvPr/>
        </p:nvSpPr>
        <p:spPr>
          <a:xfrm>
            <a:off x="1143907" y="947616"/>
            <a:ext cx="6856186" cy="1131848"/>
          </a:xfrm>
          <a:prstGeom prst="rect">
            <a:avLst/>
          </a:prstGeom>
          <a:noFill/>
        </p:spPr>
        <p:txBody>
          <a:bodyPr wrap="square">
            <a:spAutoFit/>
          </a:bodyPr>
          <a:lstStyle/>
          <a:p>
            <a:pPr algn="ctr">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Ba bạn đóng vai An, Minh, Khoa và đọc nội dung trong Hoạt động khởi động.</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3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800" y="2868371"/>
            <a:ext cx="5612100" cy="1277700"/>
          </a:xfrm>
          <a:prstGeom prst="rect">
            <a:avLst/>
          </a:prstGeom>
        </p:spPr>
        <p:txBody>
          <a:bodyPr spcFirstLastPara="1" wrap="square" lIns="91425" tIns="91425" rIns="91425" bIns="91425" anchor="t" anchorCtr="0">
            <a:noAutofit/>
          </a:bodyPr>
          <a:lstStyle/>
          <a:p>
            <a:pPr>
              <a:lnSpc>
                <a:spcPct val="150000"/>
              </a:lnSpc>
            </a:pPr>
            <a:r>
              <a:rPr lang="en-US" sz="4000" b="1" dirty="0" err="1">
                <a:solidFill>
                  <a:srgbClr val="000000"/>
                </a:solidFill>
                <a:effectLst/>
                <a:latin typeface="+mj-lt"/>
                <a:ea typeface="Calibri" panose="020F0502020204030204" pitchFamily="34" charset="0"/>
              </a:rPr>
              <a:t>Cấu</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trúc</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phân</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cấp</a:t>
            </a:r>
            <a:br>
              <a:rPr lang="en-US" sz="4000" dirty="0">
                <a:latin typeface="+mj-lt"/>
              </a:rPr>
            </a:br>
            <a:endParaRPr sz="40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223209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299406" y="121140"/>
            <a:ext cx="3487668" cy="440347"/>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latin typeface="+mj-lt"/>
            </a:endParaRPr>
          </a:p>
        </p:txBody>
      </p:sp>
      <p:graphicFrame>
        <p:nvGraphicFramePr>
          <p:cNvPr id="2" name="Table 1">
            <a:extLst>
              <a:ext uri="{FF2B5EF4-FFF2-40B4-BE49-F238E27FC236}">
                <a16:creationId xmlns:a16="http://schemas.microsoft.com/office/drawing/2014/main" id="{7D984911-5C27-3E46-4A06-20BCF8165D3D}"/>
              </a:ext>
            </a:extLst>
          </p:cNvPr>
          <p:cNvGraphicFramePr>
            <a:graphicFrameLocks noGrp="1"/>
          </p:cNvGraphicFramePr>
          <p:nvPr>
            <p:extLst>
              <p:ext uri="{D42A27DB-BD31-4B8C-83A1-F6EECF244321}">
                <p14:modId xmlns:p14="http://schemas.microsoft.com/office/powerpoint/2010/main" val="3341303822"/>
              </p:ext>
            </p:extLst>
          </p:nvPr>
        </p:nvGraphicFramePr>
        <p:xfrm>
          <a:off x="1132884" y="841401"/>
          <a:ext cx="3188262" cy="4026335"/>
        </p:xfrm>
        <a:graphic>
          <a:graphicData uri="http://schemas.openxmlformats.org/drawingml/2006/table">
            <a:tbl>
              <a:tblPr firstRow="1" firstCol="1" bandRow="1">
                <a:tableStyleId>{22838BEF-8BB2-4498-84A7-C5851F593DF1}</a:tableStyleId>
              </a:tblPr>
              <a:tblGrid>
                <a:gridCol w="3188262">
                  <a:extLst>
                    <a:ext uri="{9D8B030D-6E8A-4147-A177-3AD203B41FA5}">
                      <a16:colId xmlns:a16="http://schemas.microsoft.com/office/drawing/2014/main" val="1016066559"/>
                    </a:ext>
                  </a:extLst>
                </a:gridCol>
              </a:tblGrid>
              <a:tr h="305663">
                <a:tc>
                  <a:txBody>
                    <a:bodyPr/>
                    <a:lstStyle/>
                    <a:p>
                      <a:pPr marL="0" marR="0" algn="ctr">
                        <a:lnSpc>
                          <a:spcPct val="150000"/>
                        </a:lnSpc>
                        <a:spcBef>
                          <a:spcPts val="600"/>
                        </a:spcBef>
                        <a:spcAft>
                          <a:spcPts val="0"/>
                        </a:spcAft>
                      </a:pPr>
                      <a:r>
                        <a:rPr lang="en-US" sz="2000" b="1" dirty="0" err="1">
                          <a:solidFill>
                            <a:schemeClr val="accent6">
                              <a:lumMod val="75000"/>
                            </a:schemeClr>
                          </a:solidFill>
                          <a:effectLst/>
                        </a:rPr>
                        <a:t>Cách</a:t>
                      </a:r>
                      <a:r>
                        <a:rPr lang="en-US" sz="2000" b="1" dirty="0">
                          <a:solidFill>
                            <a:schemeClr val="accent6">
                              <a:lumMod val="75000"/>
                            </a:schemeClr>
                          </a:solidFill>
                          <a:effectLst/>
                        </a:rPr>
                        <a:t> 1</a:t>
                      </a:r>
                      <a:endParaRPr lang="en-US"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8827697"/>
                  </a:ext>
                </a:extLst>
              </a:tr>
              <a:tr h="3618347">
                <a:tc>
                  <a:txBody>
                    <a:bodyPr/>
                    <a:lstStyle/>
                    <a:p>
                      <a:pPr marL="0" marR="0" algn="l">
                        <a:lnSpc>
                          <a:spcPct val="150000"/>
                        </a:lnSpc>
                        <a:spcBef>
                          <a:spcPts val="600"/>
                        </a:spcBef>
                        <a:spcAft>
                          <a:spcPts val="0"/>
                        </a:spcAft>
                      </a:pPr>
                      <a:r>
                        <a:rPr lang="en-US" sz="1400" b="1" dirty="0" err="1">
                          <a:effectLst/>
                        </a:rPr>
                        <a:t>Dự</a:t>
                      </a:r>
                      <a:r>
                        <a:rPr lang="en-US" sz="1400" b="1" dirty="0">
                          <a:effectLst/>
                        </a:rPr>
                        <a:t> </a:t>
                      </a:r>
                      <a:r>
                        <a:rPr lang="en-US" sz="1400" b="1" dirty="0" err="1">
                          <a:effectLst/>
                        </a:rPr>
                        <a:t>án</a:t>
                      </a:r>
                      <a:r>
                        <a:rPr lang="en-US" sz="14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0" dirty="0">
                          <a:effectLst/>
                        </a:rPr>
                        <a:t>- Ý </a:t>
                      </a:r>
                      <a:r>
                        <a:rPr lang="en-US" sz="1400" b="0" dirty="0" err="1">
                          <a:effectLst/>
                        </a:rPr>
                        <a:t>tưởng</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a:t>
                      </a:r>
                      <a:r>
                        <a:rPr lang="en-US" sz="1400" b="0" dirty="0">
                          <a:effectLst/>
                        </a:rPr>
                        <a:t> </a:t>
                      </a:r>
                      <a:r>
                        <a:rPr lang="en-US" sz="1400" b="0" dirty="0" err="1">
                          <a:effectLst/>
                        </a:rPr>
                        <a:t>hoạch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quả</a:t>
                      </a:r>
                      <a:r>
                        <a:rPr lang="en-US" sz="1400" b="0" dirty="0">
                          <a:effectLst/>
                        </a:rPr>
                        <a:t> </a:t>
                      </a:r>
                      <a:r>
                        <a:rPr lang="en-US" sz="1400" b="0" dirty="0" err="1">
                          <a:effectLst/>
                        </a:rPr>
                        <a:t>dự</a:t>
                      </a:r>
                      <a:r>
                        <a:rPr lang="en-US" sz="1400" b="0" dirty="0">
                          <a:effectLst/>
                        </a:rPr>
                        <a:t> </a:t>
                      </a:r>
                      <a:r>
                        <a:rPr lang="en-US" sz="1400" b="0" dirty="0" err="1">
                          <a:effectLst/>
                        </a:rPr>
                        <a:t>kiến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luận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9940216"/>
                  </a:ext>
                </a:extLst>
              </a:tr>
            </a:tbl>
          </a:graphicData>
        </a:graphic>
      </p:graphicFrame>
      <p:sp>
        <p:nvSpPr>
          <p:cNvPr id="5" name="Rectangle 1">
            <a:extLst>
              <a:ext uri="{FF2B5EF4-FFF2-40B4-BE49-F238E27FC236}">
                <a16:creationId xmlns:a16="http://schemas.microsoft.com/office/drawing/2014/main" id="{98606541-A953-5A93-C8E6-DF54C8AC277A}"/>
              </a:ext>
            </a:extLst>
          </p:cNvPr>
          <p:cNvSpPr>
            <a:spLocks noChangeArrowheads="1"/>
          </p:cNvSpPr>
          <p:nvPr/>
        </p:nvSpPr>
        <p:spPr bwMode="auto">
          <a:xfrm>
            <a:off x="1472961" y="1390974"/>
            <a:ext cx="18702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mj-lt"/>
            </a:endParaRPr>
          </a:p>
        </p:txBody>
      </p:sp>
      <p:sp>
        <p:nvSpPr>
          <p:cNvPr id="7" name="TextBox 6">
            <a:extLst>
              <a:ext uri="{FF2B5EF4-FFF2-40B4-BE49-F238E27FC236}">
                <a16:creationId xmlns:a16="http://schemas.microsoft.com/office/drawing/2014/main" id="{D590E941-7D71-74DC-A473-D7BE2999F780}"/>
              </a:ext>
            </a:extLst>
          </p:cNvPr>
          <p:cNvSpPr txBox="1"/>
          <p:nvPr/>
        </p:nvSpPr>
        <p:spPr>
          <a:xfrm>
            <a:off x="6352220" y="248175"/>
            <a:ext cx="2233430" cy="461665"/>
          </a:xfrm>
          <a:prstGeom prst="rect">
            <a:avLst/>
          </a:prstGeom>
          <a:solidFill>
            <a:schemeClr val="accent1">
              <a:lumMod val="40000"/>
              <a:lumOff val="6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3</a:t>
            </a:r>
            <a:endParaRPr lang="en-US" sz="2400" b="1" dirty="0">
              <a:latin typeface="+mj-lt"/>
            </a:endParaRPr>
          </a:p>
        </p:txBody>
      </p:sp>
      <p:graphicFrame>
        <p:nvGraphicFramePr>
          <p:cNvPr id="4" name="Table 3">
            <a:extLst>
              <a:ext uri="{FF2B5EF4-FFF2-40B4-BE49-F238E27FC236}">
                <a16:creationId xmlns:a16="http://schemas.microsoft.com/office/drawing/2014/main" id="{AE5FBFC6-03A3-8E1F-68D9-E31AC2A94E83}"/>
              </a:ext>
            </a:extLst>
          </p:cNvPr>
          <p:cNvGraphicFramePr>
            <a:graphicFrameLocks noGrp="1"/>
          </p:cNvGraphicFramePr>
          <p:nvPr>
            <p:extLst>
              <p:ext uri="{D42A27DB-BD31-4B8C-83A1-F6EECF244321}">
                <p14:modId xmlns:p14="http://schemas.microsoft.com/office/powerpoint/2010/main" val="1706748112"/>
              </p:ext>
            </p:extLst>
          </p:nvPr>
        </p:nvGraphicFramePr>
        <p:xfrm>
          <a:off x="4936678" y="841401"/>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pic>
        <p:nvPicPr>
          <p:cNvPr id="6" name="Picture 5">
            <a:extLst>
              <a:ext uri="{FF2B5EF4-FFF2-40B4-BE49-F238E27FC236}">
                <a16:creationId xmlns:a16="http://schemas.microsoft.com/office/drawing/2014/main" id="{CB953575-2C1A-37F7-81B0-901453D51A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73" y="1698751"/>
            <a:ext cx="1995377" cy="1736782"/>
          </a:xfrm>
          <a:prstGeom prst="rect">
            <a:avLst/>
          </a:prstGeom>
        </p:spPr>
      </p:pic>
    </p:spTree>
    <p:extLst>
      <p:ext uri="{BB962C8B-B14F-4D97-AF65-F5344CB8AC3E}">
        <p14:creationId xmlns:p14="http://schemas.microsoft.com/office/powerpoint/2010/main" val="33922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19258" y="482321"/>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1115541" y="2469080"/>
            <a:ext cx="3355717" cy="2087174"/>
          </a:xfrm>
          <a:prstGeom prst="rect">
            <a:avLst/>
          </a:prstGeom>
          <a:noFill/>
          <a:ln w="38100">
            <a:solidFill>
              <a:schemeClr val="accent2">
                <a:lumMod val="60000"/>
                <a:lumOff val="40000"/>
              </a:schemeClr>
            </a:solidFill>
          </a:ln>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dirty="0" err="1">
                <a:latin typeface="+mn-lt"/>
                <a:ea typeface="Calibri" panose="020F0502020204030204" pitchFamily="34" charset="0"/>
                <a:cs typeface="Times New Roman" panose="02020603050405020304" pitchFamily="18" charset="0"/>
              </a:rPr>
              <a:t>M</a:t>
            </a:r>
            <a:r>
              <a:rPr lang="en-US" sz="2000" dirty="0" err="1">
                <a:solidFill>
                  <a:srgbClr val="000000"/>
                </a:solidFill>
                <a:effectLst/>
                <a:latin typeface="+mn-lt"/>
                <a:ea typeface="Calibri" panose="020F0502020204030204" pitchFamily="34" charset="0"/>
                <a:cs typeface="Times New Roman" panose="02020603050405020304" pitchFamily="18" charset="0"/>
              </a:rPr>
              <a:t>ạch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lạc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dễ</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hiểu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hơn</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cục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rõ</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ràng</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algn="just">
              <a:lnSpc>
                <a:spcPct val="150000"/>
              </a:lnSpc>
            </a:pP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Cách</a:t>
            </a:r>
            <a:r>
              <a:rPr lang="en-US" sz="2000" dirty="0">
                <a:solidFill>
                  <a:srgbClr val="000000"/>
                </a:solidFill>
                <a:effectLst/>
                <a:latin typeface="+mn-lt"/>
                <a:ea typeface="Calibri" panose="020F0502020204030204" pitchFamily="34" charset="0"/>
                <a:cs typeface="Times New Roman" panose="02020603050405020304" pitchFamily="18" charset="0"/>
              </a:rPr>
              <a:t> 2 </a:t>
            </a:r>
            <a:r>
              <a:rPr lang="en-US" sz="2000" dirty="0" err="1">
                <a:solidFill>
                  <a:srgbClr val="000000"/>
                </a:solidFill>
                <a:effectLst/>
                <a:latin typeface="+mn-lt"/>
                <a:ea typeface="Calibri" panose="020F0502020204030204" pitchFamily="34" charset="0"/>
                <a:cs typeface="Times New Roman" panose="02020603050405020304" pitchFamily="18" charset="0"/>
              </a:rPr>
              <a:t>là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thức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theo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trúc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phân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cấp</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B7EBD2-BCE9-5B48-8D9A-71013F5B7DF1}"/>
              </a:ext>
            </a:extLst>
          </p:cNvPr>
          <p:cNvSpPr txBox="1"/>
          <p:nvPr/>
        </p:nvSpPr>
        <p:spPr>
          <a:xfrm>
            <a:off x="847690" y="1088724"/>
            <a:ext cx="1945709" cy="461665"/>
          </a:xfrm>
          <a:prstGeom prst="rect">
            <a:avLst/>
          </a:prstGeom>
          <a:solidFill>
            <a:schemeClr val="accent1">
              <a:lumMod val="40000"/>
              <a:lumOff val="60000"/>
            </a:schemeClr>
          </a:solidFill>
        </p:spPr>
        <p:txBody>
          <a:bodyPr wrap="square">
            <a:spAutoFit/>
          </a:bodyPr>
          <a:lstStyle/>
          <a:p>
            <a:pPr algn="ct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3</a:t>
            </a:r>
            <a:endParaRPr lang="en-US" sz="2400" dirty="0">
              <a:latin typeface="+mj-lt"/>
            </a:endParaRPr>
          </a:p>
        </p:txBody>
      </p:sp>
      <p:graphicFrame>
        <p:nvGraphicFramePr>
          <p:cNvPr id="6" name="Table 5">
            <a:extLst>
              <a:ext uri="{FF2B5EF4-FFF2-40B4-BE49-F238E27FC236}">
                <a16:creationId xmlns:a16="http://schemas.microsoft.com/office/drawing/2014/main" id="{D03826CE-1441-B956-73C0-DD706B43D1BA}"/>
              </a:ext>
            </a:extLst>
          </p:cNvPr>
          <p:cNvGraphicFramePr>
            <a:graphicFrameLocks noGrp="1"/>
          </p:cNvGraphicFramePr>
          <p:nvPr>
            <p:extLst>
              <p:ext uri="{D42A27DB-BD31-4B8C-83A1-F6EECF244321}">
                <p14:modId xmlns:p14="http://schemas.microsoft.com/office/powerpoint/2010/main" val="1173042165"/>
              </p:ext>
            </p:extLst>
          </p:nvPr>
        </p:nvGraphicFramePr>
        <p:xfrm>
          <a:off x="5235738" y="610409"/>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cxnSp>
        <p:nvCxnSpPr>
          <p:cNvPr id="8" name="Straight Arrow Connector 7">
            <a:extLst>
              <a:ext uri="{FF2B5EF4-FFF2-40B4-BE49-F238E27FC236}">
                <a16:creationId xmlns:a16="http://schemas.microsoft.com/office/drawing/2014/main" id="{AF7B0C56-4547-673E-CD5B-376347862DE3}"/>
              </a:ext>
            </a:extLst>
          </p:cNvPr>
          <p:cNvCxnSpPr>
            <a:cxnSpLocks/>
          </p:cNvCxnSpPr>
          <p:nvPr/>
        </p:nvCxnSpPr>
        <p:spPr>
          <a:xfrm>
            <a:off x="3611105" y="1720312"/>
            <a:ext cx="7749" cy="7098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A3175A-BAA4-ADD6-8A76-9995012920A1}"/>
              </a:ext>
            </a:extLst>
          </p:cNvPr>
          <p:cNvCxnSpPr>
            <a:cxnSpLocks/>
          </p:cNvCxnSpPr>
          <p:nvPr/>
        </p:nvCxnSpPr>
        <p:spPr>
          <a:xfrm>
            <a:off x="3611105" y="1720312"/>
            <a:ext cx="162463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8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800" b="1" dirty="0">
                <a:solidFill>
                  <a:srgbClr val="000000"/>
                </a:solidFill>
                <a:effectLst/>
                <a:latin typeface="+mj-lt"/>
                <a:ea typeface="Calibri" panose="020F0502020204030204" pitchFamily="34" charset="0"/>
              </a:rPr>
              <a:t>03. </a:t>
            </a:r>
            <a:r>
              <a:rPr lang="en-US" sz="2800" b="1" dirty="0" err="1">
                <a:solidFill>
                  <a:srgbClr val="000000"/>
                </a:solidFill>
                <a:effectLst/>
                <a:latin typeface="+mj-lt"/>
                <a:ea typeface="Calibri" panose="020F0502020204030204" pitchFamily="34" charset="0"/>
              </a:rPr>
              <a:t>Cấu</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trúc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phân</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cấp</a:t>
            </a:r>
            <a:br>
              <a:rPr lang="en-US" sz="2800" dirty="0">
                <a:latin typeface="+mj-lt"/>
              </a:rPr>
            </a:br>
            <a:endParaRPr lang="en-US" sz="28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417485" y="2060922"/>
            <a:ext cx="8309029" cy="2342436"/>
          </a:xfrm>
          <a:prstGeom prst="rect">
            <a:avLst/>
          </a:prstGeom>
          <a:noFill/>
        </p:spPr>
        <p:txBody>
          <a:bodyPr wrap="square">
            <a:spAutoFit/>
          </a:bodyPr>
          <a:lstStyle/>
          <a:p>
            <a:pPr marL="342900" marR="0" indent="-342900">
              <a:lnSpc>
                <a:spcPct val="150000"/>
              </a:lnSpc>
              <a:spcBef>
                <a:spcPts val="0"/>
              </a:spcBef>
              <a:spcAft>
                <a:spcPts val="800"/>
              </a:spcAft>
              <a:buFont typeface="Arial" panose="020B0604020202020204" pitchFamily="34" charset="0"/>
              <a:buChar char="•"/>
            </a:pP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Khái</a:t>
            </a: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niệm</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gồm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danh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rất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phổ</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biến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soạn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thảo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400" b="1" dirty="0" err="1">
                <a:solidFill>
                  <a:srgbClr val="7030A0"/>
                </a:solidFill>
                <a:effectLst/>
                <a:latin typeface="+mj-lt"/>
                <a:ea typeface="Calibri" panose="020F0502020204030204" pitchFamily="34" charset="0"/>
                <a:cs typeface="Times New Roman" panose="02020603050405020304" pitchFamily="18" charset="0"/>
              </a:rPr>
              <a:t>Chức</a:t>
            </a:r>
            <a:r>
              <a:rPr lang="en-US" sz="2400" b="1" dirty="0">
                <a:solidFill>
                  <a:srgbClr val="7030A0"/>
                </a:solidFill>
                <a:effectLst/>
                <a:latin typeface="+mj-lt"/>
                <a:ea typeface="Calibri" panose="020F0502020204030204" pitchFamily="34" charset="0"/>
                <a:cs typeface="Times New Roman" panose="02020603050405020304" pitchFamily="18" charset="0"/>
              </a:rPr>
              <a:t> </a:t>
            </a:r>
            <a:r>
              <a:rPr lang="en-US" sz="2400" b="1" dirty="0" err="1">
                <a:solidFill>
                  <a:srgbClr val="7030A0"/>
                </a:solidFill>
                <a:effectLst/>
                <a:latin typeface="+mj-lt"/>
                <a:ea typeface="Calibri" panose="020F0502020204030204" pitchFamily="34" charset="0"/>
                <a:cs typeface="Times New Roman" panose="02020603050405020304" pitchFamily="18" charset="0"/>
              </a:rPr>
              <a:t>năng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bố</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truyền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tải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thông</a:t>
            </a:r>
            <a:r>
              <a:rPr lang="en-US" sz="2400" dirty="0">
                <a:solidFill>
                  <a:srgbClr val="000000"/>
                </a:solidFill>
                <a:effectLst/>
                <a:latin typeface="+mj-lt"/>
                <a:ea typeface="Calibri" panose="020F0502020204030204" pitchFamily="34" charset="0"/>
                <a:cs typeface="Times New Roman" panose="02020603050405020304" pitchFamily="18" charset="0"/>
              </a:rPr>
              <a:t> tin </a:t>
            </a:r>
            <a:r>
              <a:rPr lang="en-US" sz="2400" dirty="0" err="1">
                <a:solidFill>
                  <a:srgbClr val="000000"/>
                </a:solidFill>
                <a:effectLst/>
                <a:latin typeface="+mj-lt"/>
                <a:ea typeface="Calibri" panose="020F0502020204030204" pitchFamily="34" charset="0"/>
                <a:cs typeface="Times New Roman" panose="02020603050405020304" pitchFamily="18" charset="0"/>
              </a:rPr>
              <a:t>và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lý</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73B20C2-93D0-B95C-C2A7-FDBAA075F522}"/>
              </a:ext>
            </a:extLst>
          </p:cNvPr>
          <p:cNvSpPr txBox="1"/>
          <p:nvPr/>
        </p:nvSpPr>
        <p:spPr>
          <a:xfrm>
            <a:off x="2264690" y="1388141"/>
            <a:ext cx="4614620" cy="523220"/>
          </a:xfrm>
          <a:prstGeom prst="rect">
            <a:avLst/>
          </a:prstGeom>
          <a:solidFill>
            <a:schemeClr val="tx2">
              <a:lumMod val="40000"/>
              <a:lumOff val="60000"/>
            </a:schemeClr>
          </a:solidFill>
        </p:spPr>
        <p:txBody>
          <a:bodyPr wrap="square">
            <a:spAutoFit/>
          </a:bodyPr>
          <a:lstStyle/>
          <a:p>
            <a:pPr algn="ctr"/>
            <a:r>
              <a:rPr lang="en-US" sz="2800" b="1" dirty="0">
                <a:solidFill>
                  <a:schemeClr val="accent1">
                    <a:lumMod val="75000"/>
                  </a:schemeClr>
                </a:solidFill>
                <a:effectLst/>
                <a:latin typeface="+mj-lt"/>
                <a:ea typeface="Calibri" panose="020F0502020204030204" pitchFamily="34" charset="0"/>
                <a:cs typeface="Times New Roman" panose="02020603050405020304" pitchFamily="18" charset="0"/>
              </a:rPr>
              <a:t> KẾT LUẬN</a:t>
            </a:r>
            <a:endParaRPr lang="en-US" sz="2800" b="1" dirty="0">
              <a:solidFill>
                <a:schemeClr val="accent1">
                  <a:lumMod val="75000"/>
                </a:schemeClr>
              </a:solidFill>
              <a:latin typeface="+mj-lt"/>
            </a:endParaRPr>
          </a:p>
        </p:txBody>
      </p:sp>
    </p:spTree>
    <p:extLst>
      <p:ext uri="{BB962C8B-B14F-4D97-AF65-F5344CB8AC3E}">
        <p14:creationId xmlns:p14="http://schemas.microsoft.com/office/powerpoint/2010/main" val="2573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42508" y="571995"/>
            <a:ext cx="7704000" cy="634500"/>
          </a:xfrm>
        </p:spPr>
        <p:txBody>
          <a:bodyPr/>
          <a:lstStyle/>
          <a:p>
            <a:r>
              <a:rPr lang="en-US" sz="2000" b="1" dirty="0">
                <a:solidFill>
                  <a:srgbClr val="000000"/>
                </a:solidFill>
                <a:effectLst/>
                <a:latin typeface="+mj-lt"/>
                <a:ea typeface="Calibri" panose="020F0502020204030204" pitchFamily="34" charset="0"/>
              </a:rPr>
              <a:t>03. </a:t>
            </a:r>
            <a:r>
              <a:rPr lang="en-US" sz="2000" b="1" dirty="0" err="1">
                <a:solidFill>
                  <a:srgbClr val="000000"/>
                </a:solidFill>
                <a:effectLst/>
                <a:latin typeface="+mj-lt"/>
                <a:ea typeface="Calibri" panose="020F0502020204030204" pitchFamily="34" charset="0"/>
              </a:rPr>
              <a:t>Cấu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trúc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phân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cấp</a:t>
            </a:r>
            <a:br>
              <a:rPr lang="en-US" sz="800" dirty="0">
                <a:latin typeface="+mj-lt"/>
              </a:rPr>
            </a:br>
            <a:endParaRPr lang="en-US" sz="20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1272630" y="1146476"/>
            <a:ext cx="6598739" cy="3719990"/>
          </a:xfrm>
          <a:prstGeom prst="rect">
            <a:avLst/>
          </a:prstGeom>
        </p:spPr>
      </p:pic>
      <p:sp>
        <p:nvSpPr>
          <p:cNvPr id="4" name="TextBox 3">
            <a:extLst>
              <a:ext uri="{FF2B5EF4-FFF2-40B4-BE49-F238E27FC236}">
                <a16:creationId xmlns:a16="http://schemas.microsoft.com/office/drawing/2014/main" id="{466B8324-C6C5-0532-AFC1-A4435755638E}"/>
              </a:ext>
            </a:extLst>
          </p:cNvPr>
          <p:cNvSpPr txBox="1"/>
          <p:nvPr/>
        </p:nvSpPr>
        <p:spPr>
          <a:xfrm>
            <a:off x="5459446" y="742011"/>
            <a:ext cx="2411923" cy="646331"/>
          </a:xfrm>
          <a:prstGeom prst="rect">
            <a:avLst/>
          </a:prstGeom>
          <a:solidFill>
            <a:schemeClr val="tx2">
              <a:lumMod val="60000"/>
              <a:lumOff val="40000"/>
            </a:schemeClr>
          </a:solidFill>
        </p:spPr>
        <p:txBody>
          <a:bodyPr wrap="square">
            <a:spAutoFit/>
          </a:bodyPr>
          <a:lstStyle/>
          <a:p>
            <a:pPr algn="ctr"/>
            <a:r>
              <a:rPr lang="en-US" sz="3600" b="1" dirty="0">
                <a:solidFill>
                  <a:schemeClr val="accent1">
                    <a:lumMod val="75000"/>
                  </a:schemeClr>
                </a:solidFill>
                <a:effectLst/>
                <a:latin typeface="+mj-lt"/>
                <a:ea typeface="Calibri" panose="020F0502020204030204" pitchFamily="34" charset="0"/>
                <a:cs typeface="Times New Roman" panose="02020603050405020304" pitchFamily="18" charset="0"/>
              </a:rPr>
              <a:t>SmartArt</a:t>
            </a:r>
            <a:endParaRPr lang="en-US" sz="3200" b="1" dirty="0">
              <a:solidFill>
                <a:schemeClr val="accent1">
                  <a:lumMod val="75000"/>
                </a:schemeClr>
              </a:solidFill>
              <a:latin typeface="+mj-lt"/>
            </a:endParaRPr>
          </a:p>
        </p:txBody>
      </p:sp>
    </p:spTree>
    <p:extLst>
      <p:ext uri="{BB962C8B-B14F-4D97-AF65-F5344CB8AC3E}">
        <p14:creationId xmlns:p14="http://schemas.microsoft.com/office/powerpoint/2010/main" val="255584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34020" y="486754"/>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4764305" y="1306195"/>
            <a:ext cx="3848852" cy="2808605"/>
          </a:xfrm>
          <a:prstGeom prst="rect">
            <a:avLst/>
          </a:prstGeom>
        </p:spPr>
      </p:pic>
      <p:sp>
        <p:nvSpPr>
          <p:cNvPr id="4" name="TextBox 3">
            <a:extLst>
              <a:ext uri="{FF2B5EF4-FFF2-40B4-BE49-F238E27FC236}">
                <a16:creationId xmlns:a16="http://schemas.microsoft.com/office/drawing/2014/main" id="{AA5696BD-E2A8-E2D8-1799-9B0F16D055EF}"/>
              </a:ext>
            </a:extLst>
          </p:cNvPr>
          <p:cNvSpPr txBox="1"/>
          <p:nvPr/>
        </p:nvSpPr>
        <p:spPr>
          <a:xfrm>
            <a:off x="595086" y="1874325"/>
            <a:ext cx="4078513" cy="2793842"/>
          </a:xfrm>
          <a:prstGeom prst="rect">
            <a:avLst/>
          </a:prstGeom>
          <a:noFill/>
        </p:spPr>
        <p:txBody>
          <a:bodyPr wrap="square">
            <a:spAutoFit/>
          </a:bodyPr>
          <a:lstStyle/>
          <a:p>
            <a:pPr marL="0" marR="0" algn="just">
              <a:lnSpc>
                <a:spcPct val="150000"/>
              </a:lnSpc>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Em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hãy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để</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Quyên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góp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sách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vở</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đồ</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dùng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cho</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các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bạn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sinh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lũ</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B7680E20-71DB-C824-C0B9-FE4414B67BCB}"/>
              </a:ext>
            </a:extLst>
          </p:cNvPr>
          <p:cNvSpPr txBox="1"/>
          <p:nvPr/>
        </p:nvSpPr>
        <p:spPr>
          <a:xfrm>
            <a:off x="884158" y="1306195"/>
            <a:ext cx="3340556" cy="461665"/>
          </a:xfrm>
          <a:prstGeom prst="rect">
            <a:avLst/>
          </a:prstGeom>
          <a:solidFill>
            <a:schemeClr val="accent6">
              <a:lumMod val="20000"/>
              <a:lumOff val="80000"/>
            </a:schemeClr>
          </a:solidFill>
        </p:spPr>
        <p:txBody>
          <a:bodyPr wrap="square">
            <a:spAutoFit/>
          </a:bodyPr>
          <a:lstStyle/>
          <a:p>
            <a:pPr marL="0" marR="0" algn="ctr">
              <a:spcBef>
                <a:spcPts val="0"/>
              </a:spcBef>
              <a:spcAft>
                <a:spcPts val="800"/>
              </a:spcAft>
            </a:pP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THẢO </a:t>
            </a:r>
            <a:r>
              <a:rPr lang="en-US" sz="2400" b="1">
                <a:solidFill>
                  <a:schemeClr val="accent6">
                    <a:lumMod val="75000"/>
                  </a:schemeClr>
                </a:solidFill>
                <a:effectLst/>
                <a:latin typeface="+mj-lt"/>
                <a:ea typeface="Calibri" panose="020F0502020204030204" pitchFamily="34" charset="0"/>
                <a:cs typeface="Times New Roman" panose="02020603050405020304" pitchFamily="18" charset="0"/>
              </a:rPr>
              <a:t>LUẬN NHÓM </a:t>
            </a:r>
            <a:endPar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70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err="1">
                <a:solidFill>
                  <a:srgbClr val="000000"/>
                </a:solidFill>
                <a:effectLst/>
                <a:latin typeface="+mj-lt"/>
                <a:ea typeface="Calibri" panose="020F0502020204030204" pitchFamily="34" charset="0"/>
              </a:rPr>
              <a:t>Thực</a:t>
            </a:r>
            <a:r>
              <a:rPr lang="en-US" sz="4800" b="1" dirty="0">
                <a:solidFill>
                  <a:srgbClr val="000000"/>
                </a:solidFill>
                <a:effectLst/>
                <a:latin typeface="+mj-lt"/>
                <a:ea typeface="Calibri" panose="020F0502020204030204" pitchFamily="34" charset="0"/>
              </a:rPr>
              <a:t> </a:t>
            </a:r>
            <a:r>
              <a:rPr lang="en-US" sz="4800" b="1" dirty="0" err="1">
                <a:solidFill>
                  <a:srgbClr val="000000"/>
                </a:solidFill>
                <a:effectLst/>
                <a:latin typeface="+mj-lt"/>
                <a:ea typeface="Calibri" panose="020F0502020204030204" pitchFamily="34" charset="0"/>
              </a:rPr>
              <a:t>hành</a:t>
            </a:r>
            <a:endParaRPr lang="en-US" sz="1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189134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04991" y="639154"/>
            <a:ext cx="7704000" cy="634500"/>
          </a:xfrm>
        </p:spPr>
        <p:txBody>
          <a:bodyPr/>
          <a:lstStyle/>
          <a:p>
            <a:r>
              <a:rPr lang="en-US" sz="2800" b="1" dirty="0">
                <a:solidFill>
                  <a:srgbClr val="000000"/>
                </a:solidFill>
                <a:effectLst/>
                <a:latin typeface="+mj-lt"/>
                <a:ea typeface="Calibri" panose="020F0502020204030204" pitchFamily="34" charset="0"/>
              </a:rPr>
              <a:t>04. </a:t>
            </a:r>
            <a:r>
              <a:rPr lang="en-US" sz="2800" b="1" dirty="0" err="1">
                <a:solidFill>
                  <a:srgbClr val="000000"/>
                </a:solidFill>
                <a:effectLst/>
                <a:latin typeface="+mj-lt"/>
                <a:ea typeface="Calibri" panose="020F0502020204030204" pitchFamily="34" charset="0"/>
              </a:rPr>
              <a:t>Thực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hành</a:t>
            </a:r>
            <a:endParaRPr lang="en-US" sz="2800" dirty="0"/>
          </a:p>
        </p:txBody>
      </p:sp>
      <p:sp>
        <p:nvSpPr>
          <p:cNvPr id="6" name="TextBox 5">
            <a:extLst>
              <a:ext uri="{FF2B5EF4-FFF2-40B4-BE49-F238E27FC236}">
                <a16:creationId xmlns:a16="http://schemas.microsoft.com/office/drawing/2014/main" id="{71F08725-476E-D014-5F5F-757E1C42B514}"/>
              </a:ext>
            </a:extLst>
          </p:cNvPr>
          <p:cNvSpPr txBox="1"/>
          <p:nvPr/>
        </p:nvSpPr>
        <p:spPr>
          <a:xfrm>
            <a:off x="596685" y="1402597"/>
            <a:ext cx="8121112" cy="2651431"/>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2000" b="1" i="1">
                <a:solidFill>
                  <a:srgbClr val="FF0000"/>
                </a:solidFill>
                <a:effectLst/>
                <a:latin typeface="+mj-lt"/>
                <a:ea typeface="Calibri" panose="020F0502020204030204" pitchFamily="34" charset="0"/>
                <a:cs typeface="Times New Roman" panose="02020603050405020304" pitchFamily="18" charset="0"/>
              </a:rPr>
              <a:t>Nhiệm vụ: </a:t>
            </a:r>
            <a:r>
              <a:rPr lang="en-US" sz="2000">
                <a:solidFill>
                  <a:schemeClr val="tx1"/>
                </a:solidFill>
                <a:effectLst/>
                <a:latin typeface="+mj-lt"/>
                <a:ea typeface="Calibri" panose="020F0502020204030204" pitchFamily="34" charset="0"/>
                <a:cs typeface="Times New Roman" panose="02020603050405020304" pitchFamily="18" charset="0"/>
              </a:rPr>
              <a:t>Tạo </a:t>
            </a:r>
            <a:r>
              <a:rPr lang="en-US" sz="2000" dirty="0" err="1">
                <a:solidFill>
                  <a:schemeClr val="tx1"/>
                </a:solidFill>
                <a:effectLst/>
                <a:latin typeface="+mj-lt"/>
                <a:ea typeface="Calibri" panose="020F0502020204030204" pitchFamily="34" charset="0"/>
                <a:cs typeface="Times New Roman" panose="02020603050405020304" pitchFamily="18" charset="0"/>
              </a:rPr>
              <a:t>bài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chiếu</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báo</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cáo</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kết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quả</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thực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hiện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dự</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án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học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xanh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nhóm</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phân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Lưu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tệp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với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Truonghocxanh.pptx</a:t>
            </a: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4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208097"/>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a) Tạo bài trình chiếu:</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827314" y="1153886"/>
            <a:ext cx="289560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Bước 1: Mở phần mềm PowerPoint.</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4042228" y="1560286"/>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5145316" y="1153886"/>
            <a:ext cx="289560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Trang tiêu đề (trang đầu tiên): Nhập tên bài và phụ đề.</a:t>
            </a:r>
            <a:endParaRPr lang="en-US" sz="1800">
              <a:effectLst/>
              <a:latin typeface="+mj-lt"/>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id="{CAE8E1F9-B7E0-6F47-C141-106A47DA0CE2}"/>
              </a:ext>
            </a:extLst>
          </p:cNvPr>
          <p:cNvSpPr/>
          <p:nvPr/>
        </p:nvSpPr>
        <p:spPr>
          <a:xfrm rot="5400000">
            <a:off x="6201229" y="2724151"/>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0B5130F-17DB-E747-4FFB-E68A41639FDA}"/>
              </a:ext>
            </a:extLst>
          </p:cNvPr>
          <p:cNvSpPr/>
          <p:nvPr/>
        </p:nvSpPr>
        <p:spPr>
          <a:xfrm>
            <a:off x="3541486" y="3510645"/>
            <a:ext cx="449943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Bước 2: Tạo trang nội dung: Nháy chuột vào New Slide → Nháy chuột vào Layout → Nhập tiêu đề trang, nội dung.</a:t>
            </a:r>
            <a:endParaRPr lang="en-US" sz="1800">
              <a:effectLst/>
              <a:latin typeface="+mj-lt"/>
              <a:ea typeface="Calibri" panose="020F0502020204030204" pitchFamily="34" charset="0"/>
              <a:cs typeface="Times New Roman" panose="02020603050405020304" pitchFamily="18" charset="0"/>
            </a:endParaRPr>
          </a:p>
        </p:txBody>
      </p:sp>
      <p:pic>
        <p:nvPicPr>
          <p:cNvPr id="13" name="Picture 4" descr="Microsoft PowerPoint – Wikipedia tiếng Việt">
            <a:extLst>
              <a:ext uri="{FF2B5EF4-FFF2-40B4-BE49-F238E27FC236}">
                <a16:creationId xmlns:a16="http://schemas.microsoft.com/office/drawing/2014/main" id="{E4BE6D73-5D1C-5B98-0FCB-DD0E18875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20" y="2961304"/>
            <a:ext cx="1947156" cy="181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158548"/>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b) Tạo cấu trúc phân cấp</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348344" y="1211939"/>
            <a:ext cx="2895599"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Đặt con trỏ soạn thảo ở đầu dòng cần tạo cấu trúc phân cấp.</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3454750" y="1568971"/>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4449329" y="1211939"/>
            <a:ext cx="4397827" cy="2235201"/>
          </a:xfrm>
          <a:prstGeom prst="roundRect">
            <a:avLst>
              <a:gd name="adj" fmla="val 9143"/>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spcAft>
                <a:spcPts val="800"/>
              </a:spcAft>
              <a:buFont typeface="Arial" panose="020B0604020202020204" pitchFamily="34" charset="0"/>
              <a:buChar char="•"/>
            </a:pPr>
            <a:r>
              <a:rPr lang="en-US" sz="1800">
                <a:solidFill>
                  <a:srgbClr val="000000"/>
                </a:solidFill>
                <a:latin typeface="+mj-lt"/>
                <a:ea typeface="Calibri" panose="020F0502020204030204" pitchFamily="34" charset="0"/>
                <a:cs typeface="Times New Roman" panose="02020603050405020304" pitchFamily="18" charset="0"/>
              </a:rPr>
              <a:t>Chọn lệnh Increase List Level (hoặc nhấn phím Tab): tăng bậc phân cấp.</a:t>
            </a:r>
          </a:p>
          <a:p>
            <a:pPr marL="285750" indent="-285750" algn="just">
              <a:lnSpc>
                <a:spcPct val="150000"/>
              </a:lnSpc>
              <a:spcAft>
                <a:spcPts val="800"/>
              </a:spcAft>
              <a:buFont typeface="Arial" panose="020B0604020202020204" pitchFamily="34" charset="0"/>
              <a:buChar char="•"/>
            </a:pPr>
            <a:r>
              <a:rPr lang="en-US" sz="1800">
                <a:solidFill>
                  <a:srgbClr val="000000"/>
                </a:solidFill>
                <a:latin typeface="+mj-lt"/>
                <a:ea typeface="Calibri" panose="020F0502020204030204" pitchFamily="34" charset="0"/>
                <a:cs typeface="Times New Roman" panose="02020603050405020304" pitchFamily="18" charset="0"/>
              </a:rPr>
              <a:t>Chọn lệnh Decrease List Level (hoặc nhấn phím Shift + Tab): giảm bậc phân cấp.</a:t>
            </a:r>
          </a:p>
        </p:txBody>
      </p:sp>
      <p:sp>
        <p:nvSpPr>
          <p:cNvPr id="11" name="Arrow: Curved Left 10">
            <a:extLst>
              <a:ext uri="{FF2B5EF4-FFF2-40B4-BE49-F238E27FC236}">
                <a16:creationId xmlns:a16="http://schemas.microsoft.com/office/drawing/2014/main" id="{CAE8E1F9-B7E0-6F47-C141-106A47DA0CE2}"/>
              </a:ext>
            </a:extLst>
          </p:cNvPr>
          <p:cNvSpPr/>
          <p:nvPr/>
        </p:nvSpPr>
        <p:spPr>
          <a:xfrm>
            <a:off x="7199434" y="3544208"/>
            <a:ext cx="783772" cy="969736"/>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336E96-0D3F-ADC1-13D9-1CBB29B06C8D}"/>
              </a:ext>
            </a:extLst>
          </p:cNvPr>
          <p:cNvSpPr txBox="1"/>
          <p:nvPr/>
        </p:nvSpPr>
        <p:spPr>
          <a:xfrm>
            <a:off x="2264229" y="632385"/>
            <a:ext cx="4615542" cy="496996"/>
          </a:xfrm>
          <a:prstGeom prst="rect">
            <a:avLst/>
          </a:prstGeom>
          <a:noFill/>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a:solidFill>
                  <a:schemeClr val="accent4">
                    <a:lumMod val="75000"/>
                  </a:schemeClr>
                </a:solidFill>
                <a:effectLst/>
                <a:latin typeface="+mj-lt"/>
                <a:ea typeface="Calibri" panose="020F0502020204030204" pitchFamily="34" charset="0"/>
                <a:cs typeface="Times New Roman" panose="02020603050405020304" pitchFamily="18" charset="0"/>
              </a:rPr>
              <a:t>Tạo cấu trúc</a:t>
            </a:r>
            <a:endParaRPr lang="en-US" sz="20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CBE2E3-5D5B-2512-4486-ED9812E2DAAE}"/>
              </a:ext>
            </a:extLst>
          </p:cNvPr>
          <p:cNvSpPr txBox="1"/>
          <p:nvPr/>
        </p:nvSpPr>
        <p:spPr>
          <a:xfrm>
            <a:off x="428172" y="3485442"/>
            <a:ext cx="6713948" cy="1287532"/>
          </a:xfrm>
          <a:prstGeom prst="rect">
            <a:avLst/>
          </a:prstGeom>
          <a:noFill/>
        </p:spPr>
        <p:txBody>
          <a:bodyPr wrap="square">
            <a:spAutoFit/>
          </a:bodyPr>
          <a:lstStyle/>
          <a:p>
            <a:pPr algn="just">
              <a:lnSpc>
                <a:spcPct val="150000"/>
              </a:lnSpc>
            </a:pPr>
            <a:r>
              <a:rPr lang="en-US" sz="1800" b="1" i="1">
                <a:solidFill>
                  <a:srgbClr val="FF0000"/>
                </a:solidFill>
                <a:effectLst/>
                <a:latin typeface="+mj-lt"/>
                <a:ea typeface="Calibri" panose="020F0502020204030204" pitchFamily="34" charset="0"/>
                <a:cs typeface="Times New Roman" panose="02020603050405020304" pitchFamily="18" charset="0"/>
              </a:rPr>
              <a:t>Kết quả:</a:t>
            </a: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Dòng được tăng cấp: dịch chuyển sang phải và giảm cỡ chữ.</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Dòng được giảm cấp: dịch chuyển sang trái và tăng cỡ chữ.</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6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a:xfrm>
            <a:off x="4672068" y="462509"/>
            <a:ext cx="4658049" cy="634500"/>
          </a:xfrm>
          <a:solidFill>
            <a:schemeClr val="bg2"/>
          </a:solidFill>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sp>
        <p:nvSpPr>
          <p:cNvPr id="16" name="TextBox 15">
            <a:extLst>
              <a:ext uri="{FF2B5EF4-FFF2-40B4-BE49-F238E27FC236}">
                <a16:creationId xmlns:a16="http://schemas.microsoft.com/office/drawing/2014/main" id="{8F34A4B9-A6ED-EE63-22BD-C9AE8568EA68}"/>
              </a:ext>
            </a:extLst>
          </p:cNvPr>
          <p:cNvSpPr txBox="1"/>
          <p:nvPr/>
        </p:nvSpPr>
        <p:spPr>
          <a:xfrm>
            <a:off x="516632" y="1097009"/>
            <a:ext cx="4658049" cy="3728649"/>
          </a:xfrm>
          <a:prstGeom prst="rect">
            <a:avLst/>
          </a:prstGeom>
          <a:solidFill>
            <a:schemeClr val="bg2"/>
          </a:solidFill>
        </p:spPr>
        <p:txBody>
          <a:bodyPr wrap="square">
            <a:spAutoFit/>
          </a:bodyPr>
          <a:lstStyle/>
          <a:p>
            <a:pPr marL="285750" indent="-285750" algn="just">
              <a:lnSpc>
                <a:spcPct val="150000"/>
              </a:lnSpc>
              <a:buFont typeface="Arial" panose="020B0604020202020204" pitchFamily="34" charset="0"/>
              <a:buChar char="•"/>
            </a:pPr>
            <a:r>
              <a:rPr lang="vi-VN" sz="2000" b="0" i="0" dirty="0">
                <a:solidFill>
                  <a:srgbClr val="333333"/>
                </a:solidFill>
                <a:effectLst/>
                <a:latin typeface="Arial" panose="020B0604020202020204" pitchFamily="34" charset="0"/>
              </a:rPr>
              <a:t>PowerPoint nằm trong bộ côn</a:t>
            </a:r>
            <a:r>
              <a:rPr lang="en-US" sz="2000" b="0" i="0" dirty="0">
                <a:solidFill>
                  <a:srgbClr val="333333"/>
                </a:solidFill>
                <a:effectLst/>
                <a:latin typeface="Arial" panose="020B0604020202020204" pitchFamily="34" charset="0"/>
              </a:rPr>
              <a:t>g </a:t>
            </a:r>
            <a:r>
              <a:rPr lang="vi-VN" sz="2000" b="0" i="0" dirty="0">
                <a:solidFill>
                  <a:srgbClr val="333333"/>
                </a:solidFill>
                <a:effectLst/>
                <a:latin typeface="Arial" panose="020B0604020202020204" pitchFamily="34" charset="0"/>
              </a:rPr>
              <a:t>cụ </a:t>
            </a:r>
            <a:r>
              <a:rPr lang="vi-VN" sz="2000" b="1" i="0" dirty="0">
                <a:solidFill>
                  <a:schemeClr val="accent2">
                    <a:lumMod val="75000"/>
                  </a:schemeClr>
                </a:solidFill>
                <a:effectLst/>
                <a:latin typeface="Arial" panose="020B0604020202020204" pitchFamily="34" charset="0"/>
              </a:rPr>
              <a:t>Microsoft Office</a:t>
            </a:r>
            <a:r>
              <a:rPr lang="vi-VN" sz="2000" b="0" i="0" dirty="0">
                <a:solidFill>
                  <a:srgbClr val="333333"/>
                </a:solidFill>
                <a:effectLst/>
                <a:latin typeface="Arial" panose="020B0604020202020204" pitchFamily="34" charset="0"/>
              </a:rPr>
              <a:t>, là một phần mềm trình chiếu sử dụng các slide để truyền tải thông tin. </a:t>
            </a:r>
            <a:endParaRPr lang="en-US" sz="2000" b="0" i="0" dirty="0">
              <a:solidFill>
                <a:srgbClr val="333333"/>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en-US" sz="2000" b="0" i="0" dirty="0">
                <a:solidFill>
                  <a:srgbClr val="333333"/>
                </a:solidFill>
                <a:effectLst/>
                <a:latin typeface="Arial" panose="020B0604020202020204" pitchFamily="34" charset="0"/>
              </a:rPr>
              <a:t>C</a:t>
            </a:r>
            <a:r>
              <a:rPr lang="vi-VN" sz="2000" b="0" i="0" dirty="0">
                <a:solidFill>
                  <a:srgbClr val="333333"/>
                </a:solidFill>
                <a:effectLst/>
                <a:latin typeface="Arial" panose="020B0604020202020204" pitchFamily="34" charset="0"/>
              </a:rPr>
              <a:t>ho phép người dùng tạo ra những slide phục vụ các buổi thuyết trình để thể hiện những thông điệp trong các lớp học hoặc buổi họp</a:t>
            </a:r>
            <a:endParaRPr lang="vi-VN" sz="1600" dirty="0"/>
          </a:p>
        </p:txBody>
      </p:sp>
      <p:pic>
        <p:nvPicPr>
          <p:cNvPr id="1028" name="Picture 4" descr="Microsoft PowerPoint – Wikipedia tiếng Việt">
            <a:extLst>
              <a:ext uri="{FF2B5EF4-FFF2-40B4-BE49-F238E27FC236}">
                <a16:creationId xmlns:a16="http://schemas.microsoft.com/office/drawing/2014/main" id="{AC0F1158-9CC9-7AF9-D0C4-E5B2679EF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948" y="1446651"/>
            <a:ext cx="2977538" cy="276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158548"/>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b) Tạo cấu trúc phân cấp</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348345" y="1328058"/>
            <a:ext cx="2663370" cy="14367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Đặt con trỏ soạn thảo ở đầu dòng cần thay đổi kí hiệu.</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3208006" y="1817744"/>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4296929" y="1349657"/>
            <a:ext cx="4397827" cy="1415147"/>
          </a:xfrm>
          <a:prstGeom prst="roundRect">
            <a:avLst>
              <a:gd name="adj" fmla="val 9143"/>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Chọn Home → Nháy chuột vào mũi tên bên phải lệnh Bullets hoặc Numbering → Chọn Bullets and Numbering:</a:t>
            </a:r>
          </a:p>
        </p:txBody>
      </p:sp>
      <p:sp>
        <p:nvSpPr>
          <p:cNvPr id="2" name="TextBox 1">
            <a:extLst>
              <a:ext uri="{FF2B5EF4-FFF2-40B4-BE49-F238E27FC236}">
                <a16:creationId xmlns:a16="http://schemas.microsoft.com/office/drawing/2014/main" id="{94336E96-0D3F-ADC1-13D9-1CBB29B06C8D}"/>
              </a:ext>
            </a:extLst>
          </p:cNvPr>
          <p:cNvSpPr txBox="1"/>
          <p:nvPr/>
        </p:nvSpPr>
        <p:spPr>
          <a:xfrm>
            <a:off x="1952520" y="655688"/>
            <a:ext cx="5246914" cy="496996"/>
          </a:xfrm>
          <a:prstGeom prst="rect">
            <a:avLst/>
          </a:prstGeom>
          <a:noFill/>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a:solidFill>
                  <a:schemeClr val="accent4">
                    <a:lumMod val="75000"/>
                  </a:schemeClr>
                </a:solidFill>
                <a:latin typeface="+mj-lt"/>
                <a:ea typeface="Calibri" panose="020F0502020204030204" pitchFamily="34" charset="0"/>
                <a:cs typeface="Times New Roman" panose="02020603050405020304" pitchFamily="18" charset="0"/>
              </a:rPr>
              <a:t>Thay đổi màu sắc, kí hiệu đầu dòng:</a:t>
            </a:r>
            <a:endParaRPr lang="en-US" sz="20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CBE2E3-5D5B-2512-4486-ED9812E2DAAE}"/>
              </a:ext>
            </a:extLst>
          </p:cNvPr>
          <p:cNvSpPr txBox="1"/>
          <p:nvPr/>
        </p:nvSpPr>
        <p:spPr>
          <a:xfrm>
            <a:off x="2166607" y="2962905"/>
            <a:ext cx="3650342" cy="1703030"/>
          </a:xfrm>
          <a:prstGeom prst="rect">
            <a:avLst/>
          </a:prstGeom>
          <a:noFill/>
        </p:spPr>
        <p:txBody>
          <a:bodyPr wrap="square">
            <a:spAutoFit/>
          </a:bodyPr>
          <a:lstStyle/>
          <a:p>
            <a:pPr algn="just">
              <a:lnSpc>
                <a:spcPct val="150000"/>
              </a:lnSpc>
            </a:pPr>
            <a:r>
              <a:rPr lang="en-US" sz="1800" b="1" i="1">
                <a:solidFill>
                  <a:srgbClr val="FF0000"/>
                </a:solidFill>
                <a:effectLst/>
                <a:latin typeface="+mj-lt"/>
                <a:ea typeface="Calibri" panose="020F0502020204030204" pitchFamily="34" charset="0"/>
                <a:cs typeface="Times New Roman" panose="02020603050405020304" pitchFamily="18" charset="0"/>
              </a:rPr>
              <a:t>Lưu ý: </a:t>
            </a:r>
          </a:p>
          <a:p>
            <a:pPr marL="285750" indent="-285750" algn="just">
              <a:lnSpc>
                <a:spcPct val="150000"/>
              </a:lnSpc>
              <a:buFont typeface="Arial" panose="020B0604020202020204" pitchFamily="34" charset="0"/>
              <a:buChar char="•"/>
            </a:pPr>
            <a:r>
              <a:rPr lang="en-US" sz="1800">
                <a:latin typeface="+mj-lt"/>
                <a:ea typeface="Calibri" panose="020F0502020204030204" pitchFamily="34" charset="0"/>
                <a:cs typeface="Times New Roman" panose="02020603050405020304" pitchFamily="18" charset="0"/>
              </a:rPr>
              <a:t>Chọn Bulleted: thay đổi kí hiệu.</a:t>
            </a:r>
          </a:p>
          <a:p>
            <a:pPr marL="285750" indent="-285750" algn="just">
              <a:lnSpc>
                <a:spcPct val="150000"/>
              </a:lnSpc>
              <a:buFont typeface="Arial" panose="020B0604020202020204" pitchFamily="34" charset="0"/>
              <a:buChar char="•"/>
            </a:pPr>
            <a:r>
              <a:rPr lang="en-US" sz="1800">
                <a:latin typeface="+mj-lt"/>
                <a:ea typeface="Calibri" panose="020F0502020204030204" pitchFamily="34" charset="0"/>
                <a:cs typeface="Times New Roman" panose="02020603050405020304" pitchFamily="18" charset="0"/>
              </a:rPr>
              <a:t>Chọn Numbered: đánh số kí tự</a:t>
            </a:r>
          </a:p>
          <a:p>
            <a:pPr marL="285750" indent="-285750" algn="just">
              <a:lnSpc>
                <a:spcPct val="150000"/>
              </a:lnSpc>
              <a:buFont typeface="Arial" panose="020B0604020202020204" pitchFamily="34" charset="0"/>
              <a:buChar char="•"/>
            </a:pPr>
            <a:r>
              <a:rPr lang="en-US" sz="1800">
                <a:latin typeface="+mj-lt"/>
                <a:ea typeface="Calibri" panose="020F0502020204030204" pitchFamily="34" charset="0"/>
                <a:cs typeface="Times New Roman" panose="02020603050405020304" pitchFamily="18" charset="0"/>
              </a:rPr>
              <a:t>Chọn Bulleted: đổi màu kí hiệu.</a:t>
            </a:r>
          </a:p>
        </p:txBody>
      </p:sp>
    </p:spTree>
    <p:extLst>
      <p:ext uri="{BB962C8B-B14F-4D97-AF65-F5344CB8AC3E}">
        <p14:creationId xmlns:p14="http://schemas.microsoft.com/office/powerpoint/2010/main" val="38554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646255" y="1894957"/>
            <a:ext cx="4594200" cy="11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a:latin typeface="+mj-lt"/>
              </a:rPr>
              <a:t>LUYỆN TẬP </a:t>
            </a:r>
            <a:endParaRPr lang="en-US" sz="5400" dirty="0">
              <a:latin typeface="+mj-lt"/>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828489" y="795723"/>
            <a:ext cx="7704000" cy="634500"/>
          </a:xfrm>
        </p:spPr>
        <p:txBody>
          <a:bodyPr/>
          <a:lstStyle/>
          <a:p>
            <a:pPr marL="0" marR="0">
              <a:lnSpc>
                <a:spcPct val="150000"/>
              </a:lnSpc>
              <a:spcBef>
                <a:spcPts val="0"/>
              </a:spcBef>
              <a:spcAft>
                <a:spcPts val="0"/>
              </a:spcAft>
            </a:pPr>
            <a:r>
              <a:rPr lang="vi-VN" sz="2800" b="1" i="1" dirty="0">
                <a:solidFill>
                  <a:schemeClr val="accent2">
                    <a:lumMod val="50000"/>
                  </a:schemeClr>
                </a:solidFill>
                <a:effectLst/>
                <a:latin typeface="+mn-lt"/>
                <a:ea typeface="Calibri" panose="020F0502020204030204" pitchFamily="34" charset="0"/>
                <a:cs typeface="Times New Roman" panose="02020603050405020304" pitchFamily="18" charset="0"/>
              </a:rPr>
              <a:t>Câu 1.</a:t>
            </a:r>
            <a:r>
              <a:rPr lang="vi-VN" sz="2800"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Phát</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biểu</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nào</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sau</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đây</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không</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đúng</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000"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508378" y="1844249"/>
            <a:ext cx="8344222" cy="2305183"/>
          </a:xfrm>
          <a:prstGeom prst="rect">
            <a:avLst/>
          </a:prstGeom>
          <a:noFill/>
        </p:spPr>
        <p:txBody>
          <a:bodyPr wrap="square">
            <a:spAutoFit/>
          </a:bodyPr>
          <a:lstStyle/>
          <a:p>
            <a:pPr marL="0" marR="0" algn="just">
              <a:lnSpc>
                <a:spcPct val="15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A. Trang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đầu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tiên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và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cho</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biết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chủ</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B.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nội</a:t>
            </a:r>
            <a:r>
              <a:rPr lang="en-US" sz="2000" dirty="0">
                <a:solidFill>
                  <a:schemeClr val="tx1"/>
                </a:solidFill>
                <a:effectLst/>
                <a:latin typeface="+mn-lt"/>
                <a:ea typeface="Calibri" panose="020F0502020204030204" pitchFamily="34" charset="0"/>
                <a:cs typeface="Times New Roman" panose="02020603050405020304" pitchFamily="18" charset="0"/>
              </a:rPr>
              <a:t> dung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thường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có</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C.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giúp</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làm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nổi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bật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nội</a:t>
            </a:r>
            <a:r>
              <a:rPr lang="en-US" sz="2000" dirty="0">
                <a:solidFill>
                  <a:schemeClr val="tx1"/>
                </a:solidFill>
                <a:effectLst/>
                <a:latin typeface="+mn-lt"/>
                <a:ea typeface="Calibri" panose="020F0502020204030204" pitchFamily="34" charset="0"/>
                <a:cs typeface="Times New Roman" panose="02020603050405020304" pitchFamily="18" charset="0"/>
              </a:rPr>
              <a:t> dung </a:t>
            </a:r>
            <a:r>
              <a:rPr lang="en-US" sz="2000" dirty="0" err="1">
                <a:solidFill>
                  <a:schemeClr val="tx1"/>
                </a:solidFill>
                <a:effectLst/>
                <a:latin typeface="+mn-lt"/>
                <a:ea typeface="Calibri" panose="020F0502020204030204" pitchFamily="34" charset="0"/>
                <a:cs typeface="Times New Roman" panose="02020603050405020304" pitchFamily="18" charset="0"/>
              </a:rPr>
              <a:t>cần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bày</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D.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phần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mềm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không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có</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sẵn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mẫu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bố</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trí</a:t>
            </a:r>
            <a:r>
              <a:rPr lang="en-US" sz="2000" dirty="0">
                <a:solidFill>
                  <a:schemeClr val="tx1"/>
                </a:solidFill>
                <a:effectLst/>
                <a:latin typeface="+mn-lt"/>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1666282" y="429050"/>
            <a:ext cx="5811429" cy="634500"/>
          </a:xfrm>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2.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Câu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nào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sau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đây</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sai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khi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nói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về</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trúc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a:t>
            </a:r>
            <a:br>
              <a:rPr lang="en-US" sz="2400" dirty="0">
                <a:solidFill>
                  <a:schemeClr val="accent2">
                    <a:lumMod val="50000"/>
                  </a:schemeClr>
                </a:solidFill>
                <a:effectLst/>
                <a:latin typeface="+mn-lt"/>
                <a:ea typeface="Calibri" panose="020F0502020204030204" pitchFamily="34" charset="0"/>
                <a:cs typeface="Times New Roman" panose="02020603050405020304" pitchFamily="18" charset="0"/>
              </a:rPr>
            </a:b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549219" y="1639826"/>
            <a:ext cx="8045557" cy="3074624"/>
          </a:xfrm>
          <a:prstGeom prst="rect">
            <a:avLst/>
          </a:prstGeom>
          <a:solidFill>
            <a:schemeClr val="bg2"/>
          </a:solidFill>
        </p:spPr>
        <p:txBody>
          <a:bodyPr wrap="square">
            <a:spAutoFit/>
          </a:bodyPr>
          <a:lstStyle/>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Là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danh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nhiều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a:t>
            </a: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Giúp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cục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dễ</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hiểu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một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chuỗi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đầu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dòng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nhau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được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nhiều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trong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soạn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thảo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văn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bản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tạo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2" end="2"/>
                                            </p:txEl>
                                          </p:spTgt>
                                        </p:tgtEl>
                                        <p:attrNameLst>
                                          <p:attrName>style.color</p:attrName>
                                        </p:attrNameLst>
                                      </p:cBhvr>
                                      <p:to>
                                        <p:clrVal>
                                          <a:srgbClr val="FB1E53"/>
                                        </p:clrVal>
                                      </p:to>
                                    </p:set>
                                    <p:set>
                                      <p:cBhvr>
                                        <p:cTn id="18" dur="500" fill="hold"/>
                                        <p:tgtEl>
                                          <p:spTgt spid="5">
                                            <p:txEl>
                                              <p:pRg st="2" end="2"/>
                                            </p:txEl>
                                          </p:spTgt>
                                        </p:tgtEl>
                                        <p:attrNameLst>
                                          <p:attrName>fillcolor</p:attrName>
                                        </p:attrNameLst>
                                      </p:cBhvr>
                                      <p:to>
                                        <p:clrVal>
                                          <a:srgbClr val="FB1E53"/>
                                        </p:clrVal>
                                      </p:to>
                                    </p:set>
                                    <p:set>
                                      <p:cBhvr>
                                        <p:cTn id="19"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720000" y="759190"/>
            <a:ext cx="7704000" cy="634500"/>
          </a:xfrm>
        </p:spPr>
        <p:txBody>
          <a:bodyPr/>
          <a:lstStyle/>
          <a:p>
            <a:pPr algn="ct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3.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Phần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mềm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trình</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có</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chức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năng</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1343510" y="1393690"/>
            <a:ext cx="6456980" cy="2568717"/>
          </a:xfrm>
          <a:prstGeom prst="rect">
            <a:avLst/>
          </a:prstGeom>
          <a:noFill/>
        </p:spPr>
        <p:txBody>
          <a:bodyPr wrap="square">
            <a:spAutoFit/>
          </a:bodyPr>
          <a:lstStyle/>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Chỉ</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tạo</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bài</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a:solidFill>
                  <a:srgbClr val="000000"/>
                </a:solidFill>
                <a:effectLst/>
                <a:latin typeface="+mn-lt"/>
                <a:ea typeface="Calibri" panose="020F0502020204030204" pitchFamily="34" charset="0"/>
                <a:cs typeface="Times New Roman" panose="02020603050405020304" pitchFamily="18" charset="0"/>
              </a:rPr>
              <a:t>Chỉ </a:t>
            </a:r>
            <a:r>
              <a:rPr lang="en-US" sz="2200" dirty="0" err="1">
                <a:solidFill>
                  <a:srgbClr val="000000"/>
                </a:solidFill>
                <a:effectLst/>
                <a:latin typeface="+mn-lt"/>
                <a:ea typeface="Calibri" panose="020F0502020204030204" pitchFamily="34" charset="0"/>
                <a:cs typeface="Times New Roman" panose="02020603050405020304" pitchFamily="18" charset="0"/>
              </a:rPr>
              <a:t>hiển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thị</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các</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trang</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nội</a:t>
            </a:r>
            <a:r>
              <a:rPr lang="en-US" sz="2200" dirty="0">
                <a:solidFill>
                  <a:srgbClr val="000000"/>
                </a:solidFill>
                <a:effectLst/>
                <a:latin typeface="+mn-lt"/>
                <a:ea typeface="Calibri" panose="020F0502020204030204" pitchFamily="34" charset="0"/>
                <a:cs typeface="Times New Roman" panose="02020603050405020304" pitchFamily="18" charset="0"/>
              </a:rPr>
              <a:t> dung </a:t>
            </a:r>
            <a:r>
              <a:rPr lang="en-US" sz="2200" dirty="0" err="1">
                <a:solidFill>
                  <a:srgbClr val="000000"/>
                </a:solidFill>
                <a:effectLst/>
                <a:latin typeface="+mn-lt"/>
                <a:ea typeface="Calibri" panose="020F0502020204030204" pitchFamily="34" charset="0"/>
                <a:cs typeface="Times New Roman" panose="02020603050405020304" pitchFamily="18" charset="0"/>
              </a:rPr>
              <a:t>trên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hình</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Chỉ</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để</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xử</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lí</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đồ</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họa</a:t>
            </a:r>
            <a:r>
              <a:rPr lang="en-US" sz="2200" dirty="0">
                <a:solidFill>
                  <a:srgbClr val="000000"/>
                </a:solidFill>
                <a:effectLst/>
                <a:latin typeface="+mn-lt"/>
                <a:ea typeface="Calibri" panose="020F0502020204030204" pitchFamily="34" charset="0"/>
                <a:cs typeface="Times New Roman" panose="02020603050405020304" pitchFamily="18" charset="0"/>
              </a:rPr>
              <a:t>.</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Tạo</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bài</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và</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hiển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thị</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nội</a:t>
            </a:r>
            <a:r>
              <a:rPr lang="en-US" sz="2200" dirty="0">
                <a:solidFill>
                  <a:srgbClr val="000000"/>
                </a:solidFill>
                <a:effectLst/>
                <a:latin typeface="+mn-lt"/>
                <a:ea typeface="Calibri" panose="020F0502020204030204" pitchFamily="34" charset="0"/>
                <a:cs typeface="Times New Roman" panose="02020603050405020304" pitchFamily="18" charset="0"/>
              </a:rPr>
              <a:t> dung </a:t>
            </a:r>
            <a:r>
              <a:rPr lang="en-US" sz="2200" dirty="0" err="1">
                <a:solidFill>
                  <a:srgbClr val="000000"/>
                </a:solidFill>
                <a:effectLst/>
                <a:latin typeface="+mn-lt"/>
                <a:ea typeface="Calibri" panose="020F0502020204030204" pitchFamily="34" charset="0"/>
                <a:cs typeface="Times New Roman" panose="02020603050405020304" pitchFamily="18" charset="0"/>
              </a:rPr>
              <a:t>các</a:t>
            </a:r>
            <a:r>
              <a:rPr lang="en-US" sz="2200" dirty="0">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trang</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trên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hoặc</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err="1">
                <a:solidFill>
                  <a:srgbClr val="000000"/>
                </a:solidFill>
                <a:effectLst/>
                <a:latin typeface="+mn-lt"/>
                <a:ea typeface="Calibri" panose="020F0502020204030204" pitchFamily="34" charset="0"/>
                <a:cs typeface="Times New Roman" panose="02020603050405020304" pitchFamily="18" charset="0"/>
              </a:rPr>
              <a:t>chiếu</a:t>
            </a:r>
            <a:r>
              <a:rPr lang="en-US" sz="2200">
                <a:solidFill>
                  <a:srgbClr val="000000"/>
                </a:solidFill>
                <a:effectLst/>
                <a:latin typeface="+mn-lt"/>
                <a:ea typeface="Calibri" panose="020F0502020204030204" pitchFamily="34"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6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720000" y="689695"/>
            <a:ext cx="7704000" cy="634500"/>
          </a:xfrm>
          <a:solidFill>
            <a:schemeClr val="bg2"/>
          </a:solidFill>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4.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Trong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một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bài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trình</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muốn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tạo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một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trang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mới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ta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thực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hiện</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1096168" y="1874858"/>
            <a:ext cx="7478605" cy="2805320"/>
          </a:xfrm>
          <a:prstGeom prst="rect">
            <a:avLst/>
          </a:prstGeom>
          <a:solidFill>
            <a:schemeClr val="bg2"/>
          </a:solidFill>
        </p:spPr>
        <p:txBody>
          <a:bodyPr wrap="square">
            <a:spAutoFit/>
          </a:bodyPr>
          <a:lstStyle/>
          <a:p>
            <a:pPr marL="457200" marR="0" indent="-457200" algn="just">
              <a:lnSpc>
                <a:spcPct val="150000"/>
              </a:lnSpc>
              <a:spcBef>
                <a:spcPts val="0"/>
              </a:spcBef>
              <a:spcAft>
                <a:spcPts val="0"/>
              </a:spcAft>
              <a:buAutoNum type="alphaUcPeriod"/>
            </a:pP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Home,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mũi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phải</a:t>
            </a:r>
            <a:r>
              <a:rPr lang="en-US" sz="2000" dirty="0">
                <a:solidFill>
                  <a:srgbClr val="000000"/>
                </a:solidFill>
                <a:effectLst/>
                <a:latin typeface="+mn-lt"/>
                <a:ea typeface="Calibri" panose="020F0502020204030204" pitchFamily="34" charset="0"/>
                <a:cs typeface="Times New Roman" panose="02020603050405020304" pitchFamily="18" charset="0"/>
              </a:rPr>
              <a:t> New Slide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Chọn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Insert,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mũi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phải</a:t>
            </a:r>
            <a:r>
              <a:rPr lang="en-US" sz="2000" dirty="0">
                <a:solidFill>
                  <a:srgbClr val="000000"/>
                </a:solidFill>
                <a:effectLst/>
                <a:latin typeface="+mn-lt"/>
                <a:ea typeface="Calibri" panose="020F0502020204030204" pitchFamily="34" charset="0"/>
                <a:cs typeface="Times New Roman" panose="02020603050405020304" pitchFamily="18" charset="0"/>
              </a:rPr>
              <a:t> New Slide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Chọn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Home,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Layout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Cả </a:t>
            </a:r>
            <a:r>
              <a:rPr lang="en-US" sz="2000" dirty="0">
                <a:solidFill>
                  <a:srgbClr val="000000"/>
                </a:solidFill>
                <a:effectLst/>
                <a:latin typeface="+mn-lt"/>
                <a:ea typeface="Calibri" panose="020F0502020204030204" pitchFamily="34" charset="0"/>
                <a:cs typeface="Times New Roman" panose="02020603050405020304" pitchFamily="18" charset="0"/>
              </a:rPr>
              <a:t>A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B </a:t>
            </a:r>
            <a:r>
              <a:rPr lang="en-US" sz="2000" err="1">
                <a:solidFill>
                  <a:srgbClr val="000000"/>
                </a:solidFill>
                <a:effectLst/>
                <a:latin typeface="+mn-lt"/>
                <a:ea typeface="Calibri" panose="020F0502020204030204" pitchFamily="34" charset="0"/>
                <a:cs typeface="Times New Roman" panose="02020603050405020304" pitchFamily="18" charset="0"/>
              </a:rPr>
              <a:t>đều</a:t>
            </a:r>
            <a:r>
              <a:rPr lang="en-US" sz="2000">
                <a:solidFill>
                  <a:srgbClr val="000000"/>
                </a:solidFill>
                <a:effectLst/>
                <a:latin typeface="+mn-lt"/>
                <a:ea typeface="Calibri" panose="020F0502020204030204" pitchFamily="34" charset="0"/>
                <a:cs typeface="Times New Roman" panose="02020603050405020304" pitchFamily="18" charset="0"/>
              </a:rPr>
              <a:t> đúng</a:t>
            </a: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8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1071522" y="615524"/>
            <a:ext cx="7000956" cy="1056326"/>
          </a:xfrm>
          <a:solidFill>
            <a:schemeClr val="bg2"/>
          </a:solidFill>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5.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Để</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giảm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bậc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em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đặt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con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trỏ</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ở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đầu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dòng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cần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tạo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trúc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rồi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nhấn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tổ</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hợp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phím</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2" name="Rectangle: Rounded Corners 1">
            <a:extLst>
              <a:ext uri="{FF2B5EF4-FFF2-40B4-BE49-F238E27FC236}">
                <a16:creationId xmlns:a16="http://schemas.microsoft.com/office/drawing/2014/main" id="{C49B0421-ABD8-657D-4324-4C377FB43450}"/>
              </a:ext>
            </a:extLst>
          </p:cNvPr>
          <p:cNvSpPr/>
          <p:nvPr/>
        </p:nvSpPr>
        <p:spPr>
          <a:xfrm>
            <a:off x="1211943" y="2525483"/>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algn="ctr">
              <a:spcBef>
                <a:spcPts val="0"/>
              </a:spcBef>
              <a:spcAft>
                <a:spcPts val="0"/>
              </a:spcAft>
            </a:pPr>
            <a:r>
              <a:rPr lang="en-US" sz="2400">
                <a:solidFill>
                  <a:srgbClr val="000000"/>
                </a:solidFill>
                <a:ea typeface="Calibri" panose="020F0502020204030204" pitchFamily="34" charset="0"/>
                <a:cs typeface="Times New Roman" panose="02020603050405020304" pitchFamily="18" charset="0"/>
              </a:rPr>
              <a:t>A. </a:t>
            </a:r>
            <a:r>
              <a:rPr lang="en-US" sz="2400">
                <a:solidFill>
                  <a:srgbClr val="000000"/>
                </a:solidFill>
                <a:effectLst/>
                <a:latin typeface="+mn-lt"/>
                <a:ea typeface="Calibri" panose="020F0502020204030204" pitchFamily="34" charset="0"/>
                <a:cs typeface="Times New Roman" panose="02020603050405020304" pitchFamily="18" charset="0"/>
              </a:rPr>
              <a:t>Shift + Tab</a:t>
            </a:r>
            <a:endParaRPr lang="en-US" sz="1800" dirty="0">
              <a:latin typeface="+mn-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36D085C-2C43-A5C9-20F5-F0EF58CFED91}"/>
              </a:ext>
            </a:extLst>
          </p:cNvPr>
          <p:cNvSpPr/>
          <p:nvPr/>
        </p:nvSpPr>
        <p:spPr>
          <a:xfrm>
            <a:off x="5101771" y="2525483"/>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algn="ctr">
              <a:spcBef>
                <a:spcPts val="0"/>
              </a:spcBef>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B. Alt + Tab</a:t>
            </a:r>
            <a:endParaRPr lang="en-US" sz="1800" dirty="0">
              <a:latin typeface="+mn-l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1905BB6-C3E7-1A4A-0740-5B7893917507}"/>
              </a:ext>
            </a:extLst>
          </p:cNvPr>
          <p:cNvSpPr/>
          <p:nvPr/>
        </p:nvSpPr>
        <p:spPr>
          <a:xfrm>
            <a:off x="1211943" y="3642604"/>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solidFill>
                  <a:srgbClr val="000000"/>
                </a:solidFill>
                <a:ea typeface="Calibri" panose="020F0502020204030204" pitchFamily="34" charset="0"/>
                <a:cs typeface="Times New Roman" panose="02020603050405020304" pitchFamily="18" charset="0"/>
              </a:rPr>
              <a:t>C. </a:t>
            </a:r>
            <a:r>
              <a:rPr lang="en-US" sz="2400">
                <a:solidFill>
                  <a:srgbClr val="000000"/>
                </a:solidFill>
                <a:effectLst/>
                <a:latin typeface="+mn-lt"/>
                <a:ea typeface="Calibri" panose="020F0502020204030204" pitchFamily="34" charset="0"/>
                <a:cs typeface="Times New Roman" panose="02020603050405020304" pitchFamily="18" charset="0"/>
              </a:rPr>
              <a:t>Ctrl + Tab</a:t>
            </a:r>
            <a:endParaRPr lang="en-US" sz="1800">
              <a:latin typeface="+mn-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B4BA1DC-D3CE-AD46-2731-AA01393C9CD9}"/>
              </a:ext>
            </a:extLst>
          </p:cNvPr>
          <p:cNvSpPr/>
          <p:nvPr/>
        </p:nvSpPr>
        <p:spPr>
          <a:xfrm>
            <a:off x="5101771" y="3642604"/>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solidFill>
                  <a:srgbClr val="000000"/>
                </a:solidFill>
                <a:ea typeface="Calibri" panose="020F0502020204030204" pitchFamily="34" charset="0"/>
                <a:cs typeface="Times New Roman" panose="02020603050405020304" pitchFamily="18" charset="0"/>
              </a:rPr>
              <a:t>D</a:t>
            </a:r>
            <a:r>
              <a:rPr lang="en-US" sz="2400">
                <a:solidFill>
                  <a:srgbClr val="000000"/>
                </a:solidFill>
                <a:effectLst/>
                <a:latin typeface="+mn-lt"/>
                <a:ea typeface="Calibri" panose="020F0502020204030204" pitchFamily="34" charset="0"/>
                <a:cs typeface="Times New Roman" panose="02020603050405020304" pitchFamily="18" charset="0"/>
              </a:rPr>
              <a:t>. Ctrl + Shift</a:t>
            </a:r>
            <a:endParaRPr lang="en-US" sz="1800">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D12E21A-EBFE-07B1-A9D4-08C8F1BC5780}"/>
              </a:ext>
            </a:extLst>
          </p:cNvPr>
          <p:cNvSpPr/>
          <p:nvPr/>
        </p:nvSpPr>
        <p:spPr>
          <a:xfrm>
            <a:off x="1211943" y="2525483"/>
            <a:ext cx="2452914" cy="885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0"/>
              </a:spcAft>
            </a:pPr>
            <a:r>
              <a:rPr lang="en-US" sz="2400">
                <a:solidFill>
                  <a:srgbClr val="000000"/>
                </a:solidFill>
                <a:ea typeface="Calibri" panose="020F0502020204030204" pitchFamily="34" charset="0"/>
                <a:cs typeface="Times New Roman" panose="02020603050405020304" pitchFamily="18" charset="0"/>
              </a:rPr>
              <a:t>A. </a:t>
            </a:r>
            <a:r>
              <a:rPr lang="en-US" sz="2400">
                <a:solidFill>
                  <a:srgbClr val="000000"/>
                </a:solidFill>
                <a:effectLst/>
                <a:latin typeface="+mn-lt"/>
                <a:ea typeface="Calibri" panose="020F0502020204030204" pitchFamily="34" charset="0"/>
                <a:cs typeface="Times New Roman" panose="02020603050405020304" pitchFamily="18" charset="0"/>
              </a:rPr>
              <a:t>Shift + Tab</a:t>
            </a:r>
            <a:endParaRPr lang="en-US" sz="18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19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6" grpId="0" animBg="1"/>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936484" y="601810"/>
            <a:ext cx="5696543" cy="459640"/>
          </a:xfrm>
          <a:solidFill>
            <a:schemeClr val="bg2"/>
          </a:solidFill>
        </p:spPr>
        <p:txBody>
          <a:bodyPr/>
          <a:lstStyle/>
          <a:p>
            <a:pPr marL="0" marR="0" algn="just">
              <a:spcBef>
                <a:spcPts val="0"/>
              </a:spcBef>
              <a:spcAft>
                <a:spcPts val="0"/>
              </a:spcAft>
            </a:pP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Trả</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lời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câu</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hỏi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phần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Luyện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 SGK tr.60</a:t>
            </a:r>
            <a:endParaRPr lang="en-US" sz="20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7666D34-7A87-3693-6959-D4328D2B18D3}"/>
              </a:ext>
            </a:extLst>
          </p:cNvPr>
          <p:cNvSpPr txBox="1"/>
          <p:nvPr/>
        </p:nvSpPr>
        <p:spPr>
          <a:xfrm>
            <a:off x="1202872" y="1523115"/>
            <a:ext cx="6889666" cy="958660"/>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n-lt"/>
                <a:ea typeface="Calibri" panose="020F0502020204030204" pitchFamily="34" charset="0"/>
                <a:cs typeface="Times New Roman" panose="02020603050405020304" pitchFamily="18" charset="0"/>
              </a:rPr>
              <a:t>Bài</a:t>
            </a:r>
            <a:r>
              <a:rPr lang="en-US" sz="2000" b="1" i="1" dirty="0">
                <a:solidFill>
                  <a:srgbClr val="000000"/>
                </a:solidFill>
                <a:effectLst/>
                <a:latin typeface="+mn-lt"/>
                <a:ea typeface="Calibri" panose="020F0502020204030204" pitchFamily="34" charset="0"/>
                <a:cs typeface="Times New Roman" panose="02020603050405020304" pitchFamily="18" charset="0"/>
              </a:rPr>
              <a:t> </a:t>
            </a:r>
            <a:r>
              <a:rPr lang="en-US" sz="2000" b="1" i="1" dirty="0" err="1">
                <a:solidFill>
                  <a:srgbClr val="000000"/>
                </a:solidFill>
                <a:effectLst/>
                <a:latin typeface="+mn-lt"/>
                <a:ea typeface="Calibri" panose="020F0502020204030204" pitchFamily="34" charset="0"/>
                <a:cs typeface="Times New Roman" panose="02020603050405020304" pitchFamily="18" charset="0"/>
              </a:rPr>
              <a:t>tập</a:t>
            </a:r>
            <a:r>
              <a:rPr lang="vi-VN" sz="2000" b="1" i="1" dirty="0">
                <a:solidFill>
                  <a:srgbClr val="000000"/>
                </a:solidFill>
                <a:effectLst/>
                <a:latin typeface="+mn-lt"/>
                <a:ea typeface="Calibri" panose="020F0502020204030204" pitchFamily="34" charset="0"/>
                <a:cs typeface="Times New Roman" panose="02020603050405020304" pitchFamily="18" charset="0"/>
              </a:rPr>
              <a:t> 1.</a:t>
            </a:r>
            <a:r>
              <a:rPr lang="vi-VN" sz="2000" i="1" dirty="0">
                <a:solidFill>
                  <a:srgbClr val="000000"/>
                </a:solidFill>
                <a:effectLst/>
                <a:latin typeface="+mn-lt"/>
                <a:ea typeface="Calibri" panose="020F0502020204030204" pitchFamily="34" charset="0"/>
                <a:cs typeface="Times New Roman" panose="02020603050405020304" pitchFamily="18" charset="0"/>
              </a:rPr>
              <a:t> Ưu điểm của việc sử dụng cấu trúc phân cấp trong bài trình chiếu là gì?</a:t>
            </a:r>
            <a:endParaRPr lang="en-US" sz="1600" dirty="0">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DDF7A4-3F5A-3572-AAAE-C6970C9185CC}"/>
              </a:ext>
            </a:extLst>
          </p:cNvPr>
          <p:cNvSpPr txBox="1"/>
          <p:nvPr/>
        </p:nvSpPr>
        <p:spPr>
          <a:xfrm>
            <a:off x="1406773" y="2799611"/>
            <a:ext cx="6481864" cy="1420325"/>
          </a:xfrm>
          <a:prstGeom prst="rect">
            <a:avLst/>
          </a:prstGeom>
          <a:noFill/>
          <a:ln w="28575">
            <a:solidFill>
              <a:schemeClr val="tx2">
                <a:lumMod val="75000"/>
              </a:schemeClr>
            </a:solidFill>
          </a:ln>
        </p:spPr>
        <p:txBody>
          <a:bodyPr wrap="square">
            <a:spAutoFit/>
          </a:bodyPr>
          <a:lstStyle/>
          <a:p>
            <a:pPr marL="0" marR="0" algn="just">
              <a:lnSpc>
                <a:spcPct val="150000"/>
              </a:lnSpc>
              <a:spcBef>
                <a:spcPts val="0"/>
              </a:spcBef>
              <a:spcAft>
                <a:spcPts val="0"/>
              </a:spcAft>
            </a:pP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Giúp</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cho</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được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bố</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cục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mạch</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lạc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dễ</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hiểu</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giúp</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truyền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tải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thông</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tin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quản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lí</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tốt</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hơn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6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929226" y="357152"/>
            <a:ext cx="5449802" cy="459640"/>
          </a:xfrm>
          <a:solidFill>
            <a:schemeClr val="bg2"/>
          </a:solidFill>
        </p:spPr>
        <p:txBody>
          <a:bodyPr/>
          <a:lstStyle/>
          <a:p>
            <a:pPr marL="0" marR="0" algn="just">
              <a:spcBef>
                <a:spcPts val="0"/>
              </a:spcBef>
              <a:spcAft>
                <a:spcPts val="0"/>
              </a:spcAft>
            </a:pP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Trả</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lời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câu</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hỏi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phần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Luyện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 SGK tr.60</a:t>
            </a:r>
            <a:endParaRPr lang="en-US" sz="20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7666D34-7A87-3693-6959-D4328D2B18D3}"/>
              </a:ext>
            </a:extLst>
          </p:cNvPr>
          <p:cNvSpPr txBox="1"/>
          <p:nvPr/>
        </p:nvSpPr>
        <p:spPr>
          <a:xfrm>
            <a:off x="646719" y="816792"/>
            <a:ext cx="7850562" cy="958660"/>
          </a:xfrm>
          <a:prstGeom prst="rect">
            <a:avLst/>
          </a:prstGeom>
          <a:solidFill>
            <a:schemeClr val="bg2"/>
          </a:solid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n-lt"/>
                <a:ea typeface="Calibri" panose="020F0502020204030204" pitchFamily="34" charset="0"/>
                <a:cs typeface="Times New Roman" panose="02020603050405020304" pitchFamily="18" charset="0"/>
              </a:rPr>
              <a:t>Bài</a:t>
            </a:r>
            <a:r>
              <a:rPr lang="en-US" sz="2000" b="1" i="1" dirty="0">
                <a:solidFill>
                  <a:srgbClr val="000000"/>
                </a:solidFill>
                <a:effectLst/>
                <a:latin typeface="+mn-lt"/>
                <a:ea typeface="Calibri" panose="020F0502020204030204" pitchFamily="34" charset="0"/>
                <a:cs typeface="Times New Roman" panose="02020603050405020304" pitchFamily="18" charset="0"/>
              </a:rPr>
              <a:t> </a:t>
            </a:r>
            <a:r>
              <a:rPr lang="en-US" sz="2000" b="1" i="1" dirty="0" err="1">
                <a:solidFill>
                  <a:srgbClr val="000000"/>
                </a:solidFill>
                <a:effectLst/>
                <a:latin typeface="+mn-lt"/>
                <a:ea typeface="Calibri" panose="020F0502020204030204" pitchFamily="34" charset="0"/>
                <a:cs typeface="Times New Roman" panose="02020603050405020304" pitchFamily="18" charset="0"/>
              </a:rPr>
              <a:t>tập</a:t>
            </a:r>
            <a:r>
              <a:rPr lang="vi-VN" sz="2000" b="1" i="1" dirty="0">
                <a:solidFill>
                  <a:srgbClr val="000000"/>
                </a:solidFill>
                <a:effectLst/>
                <a:latin typeface="+mn-lt"/>
                <a:ea typeface="Calibri" panose="020F0502020204030204" pitchFamily="34" charset="0"/>
                <a:cs typeface="Times New Roman" panose="02020603050405020304" pitchFamily="18" charset="0"/>
              </a:rPr>
              <a:t> 2.</a:t>
            </a:r>
            <a:r>
              <a:rPr lang="vi-VN" sz="2000" i="1" dirty="0">
                <a:solidFill>
                  <a:srgbClr val="000000"/>
                </a:solidFill>
                <a:effectLst/>
                <a:latin typeface="+mn-lt"/>
                <a:ea typeface="Calibri" panose="020F0502020204030204" pitchFamily="34" charset="0"/>
                <a:cs typeface="Times New Roman" panose="02020603050405020304" pitchFamily="18" charset="0"/>
              </a:rPr>
              <a:t> Em hãy tạo trang chiếu ghi các công việc cần làm trong ngày và sử dụng cấu trúc phân cấp để trình bày nội dung.</a:t>
            </a:r>
            <a:endParaRPr lang="en-US" sz="1600" dirty="0">
              <a:effectLst/>
              <a:latin typeface="+mn-lt"/>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B36916BC-8BF7-8897-4F33-88F331AD4FF1}"/>
              </a:ext>
            </a:extLst>
          </p:cNvPr>
          <p:cNvSpPr>
            <a:spLocks noChangeArrowheads="1"/>
          </p:cNvSpPr>
          <p:nvPr/>
        </p:nvSpPr>
        <p:spPr bwMode="auto">
          <a:xfrm>
            <a:off x="929226" y="2528460"/>
            <a:ext cx="1139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accent3">
                    <a:lumMod val="75000"/>
                  </a:schemeClr>
                </a:solidFill>
                <a:effectLst/>
                <a:latin typeface="+mj-lt"/>
                <a:ea typeface="Calibri" panose="020F0502020204030204" pitchFamily="34" charset="0"/>
                <a:cs typeface="Times New Roman" panose="02020603050405020304" pitchFamily="18" charset="0"/>
              </a:rPr>
              <a:t>Gợi</a:t>
            </a:r>
            <a:r>
              <a:rPr kumimoji="0" lang="en-US" altLang="en-US" sz="2400" b="1" i="1" u="none" strike="noStrike" cap="none" normalizeH="0" baseline="0" dirty="0">
                <a:ln>
                  <a:noFill/>
                </a:ln>
                <a:solidFill>
                  <a:schemeClr val="accent3">
                    <a:lumMod val="75000"/>
                  </a:schemeClr>
                </a:solidFill>
                <a:effectLst/>
                <a:latin typeface="+mj-lt"/>
                <a:ea typeface="Calibri" panose="020F0502020204030204" pitchFamily="34" charset="0"/>
                <a:cs typeface="Times New Roman" panose="02020603050405020304" pitchFamily="18" charset="0"/>
              </a:rPr>
              <a:t> ý:</a:t>
            </a:r>
            <a:endParaRPr kumimoji="0" lang="en-US" altLang="en-US" sz="1000" b="0" i="0" u="none" strike="noStrike" cap="none" normalizeH="0" baseline="0" dirty="0">
              <a:ln>
                <a:noFill/>
              </a:ln>
              <a:solidFill>
                <a:schemeClr val="accent3">
                  <a:lumMod val="75000"/>
                </a:schemeClr>
              </a:solidFill>
              <a:effectLst/>
              <a:latin typeface="+mj-lt"/>
            </a:endParaRPr>
          </a:p>
        </p:txBody>
      </p:sp>
      <p:pic>
        <p:nvPicPr>
          <p:cNvPr id="2049" name="Picture 14" descr="Graphical user interface, application, Word&#10;&#10;Description automatically generated">
            <a:extLst>
              <a:ext uri="{FF2B5EF4-FFF2-40B4-BE49-F238E27FC236}">
                <a16:creationId xmlns:a16="http://schemas.microsoft.com/office/drawing/2014/main" id="{70A12F7F-82F5-C4E9-B119-C15D8844A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22" y="1865310"/>
            <a:ext cx="6129589" cy="31096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00CF920A-DD82-EDA6-703A-298EAAD855BC}"/>
              </a:ext>
            </a:extLst>
          </p:cNvPr>
          <p:cNvSpPr>
            <a:spLocks noChangeArrowheads="1"/>
          </p:cNvSpPr>
          <p:nvPr/>
        </p:nvSpPr>
        <p:spPr bwMode="auto">
          <a:xfrm>
            <a:off x="0" y="228451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spTree>
    <p:extLst>
      <p:ext uri="{BB962C8B-B14F-4D97-AF65-F5344CB8AC3E}">
        <p14:creationId xmlns:p14="http://schemas.microsoft.com/office/powerpoint/2010/main" val="25221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646254" y="1894957"/>
            <a:ext cx="5007059" cy="11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600">
                <a:latin typeface="+mj-lt"/>
              </a:rPr>
              <a:t>VẬN DỤNG </a:t>
            </a:r>
            <a:endParaRPr lang="en-US" sz="6600" dirty="0">
              <a:latin typeface="+mj-lt"/>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430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pic>
        <p:nvPicPr>
          <p:cNvPr id="1026" name="Picture 2" descr="Powerpoint là gì?">
            <a:extLst>
              <a:ext uri="{FF2B5EF4-FFF2-40B4-BE49-F238E27FC236}">
                <a16:creationId xmlns:a16="http://schemas.microsoft.com/office/drawing/2014/main" id="{58541DBA-3209-36C1-1924-F9E5CAFD1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2" r="4133"/>
          <a:stretch/>
        </p:blipFill>
        <p:spPr bwMode="auto">
          <a:xfrm>
            <a:off x="661943" y="1591169"/>
            <a:ext cx="4029834" cy="2592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48651093-3D45-57C6-FB83-204E8A17C79B}"/>
              </a:ext>
            </a:extLst>
          </p:cNvPr>
          <p:cNvSpPr txBox="1"/>
          <p:nvPr/>
        </p:nvSpPr>
        <p:spPr>
          <a:xfrm>
            <a:off x="5063432" y="1591169"/>
            <a:ext cx="3641607" cy="2239844"/>
          </a:xfrm>
          <a:prstGeom prst="rect">
            <a:avLst/>
          </a:prstGeom>
          <a:solidFill>
            <a:schemeClr val="bg2"/>
          </a:solidFill>
        </p:spPr>
        <p:txBody>
          <a:bodyPr wrap="square">
            <a:spAutoFit/>
          </a:bodyPr>
          <a:lstStyle/>
          <a:p>
            <a:pPr algn="just">
              <a:lnSpc>
                <a:spcPct val="150000"/>
              </a:lnSpc>
            </a:pPr>
            <a:r>
              <a:rPr lang="en-US" sz="2400" b="0" i="0" dirty="0">
                <a:solidFill>
                  <a:srgbClr val="333333"/>
                </a:solidFill>
                <a:effectLst/>
                <a:latin typeface="Arial" panose="020B0604020202020204" pitchFamily="34" charset="0"/>
              </a:rPr>
              <a:t>C</a:t>
            </a:r>
            <a:r>
              <a:rPr lang="vi-VN" sz="2400" b="0" i="0" dirty="0">
                <a:solidFill>
                  <a:srgbClr val="333333"/>
                </a:solidFill>
                <a:effectLst/>
                <a:latin typeface="Arial" panose="020B0604020202020204" pitchFamily="34" charset="0"/>
              </a:rPr>
              <a:t>ông cụ vô cùng hữu ích và được sử dụng rộng rãi trong giảng dạy, học tập, doanh nghiệp.</a:t>
            </a:r>
          </a:p>
        </p:txBody>
      </p:sp>
    </p:spTree>
    <p:extLst>
      <p:ext uri="{BB962C8B-B14F-4D97-AF65-F5344CB8AC3E}">
        <p14:creationId xmlns:p14="http://schemas.microsoft.com/office/powerpoint/2010/main" val="36393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8" name="TextBox 7">
            <a:extLst>
              <a:ext uri="{FF2B5EF4-FFF2-40B4-BE49-F238E27FC236}">
                <a16:creationId xmlns:a16="http://schemas.microsoft.com/office/drawing/2014/main" id="{AA9BF427-05A5-605F-E319-CA90ADFBB9AE}"/>
              </a:ext>
            </a:extLst>
          </p:cNvPr>
          <p:cNvSpPr txBox="1"/>
          <p:nvPr/>
        </p:nvSpPr>
        <p:spPr>
          <a:xfrm>
            <a:off x="1045029" y="446518"/>
            <a:ext cx="3715534" cy="577850"/>
          </a:xfrm>
          <a:prstGeom prst="rect">
            <a:avLst/>
          </a:prstGeom>
          <a:solidFill>
            <a:schemeClr val="tx2">
              <a:lumMod val="60000"/>
              <a:lumOff val="40000"/>
            </a:schemeClr>
          </a:solidFill>
        </p:spPr>
        <p:txBody>
          <a:bodyPr wrap="square">
            <a:spAutoFit/>
          </a:bodyPr>
          <a:lstStyle/>
          <a:p>
            <a:pPr marL="0" marR="0" algn="ctr">
              <a:lnSpc>
                <a:spcPct val="150000"/>
              </a:lnSpc>
              <a:spcBef>
                <a:spcPts val="0"/>
              </a:spcBef>
              <a:spcAft>
                <a:spcPts val="0"/>
              </a:spcAft>
            </a:pPr>
            <a:r>
              <a:rPr lang="en-US" sz="2400" b="1" dirty="0">
                <a:solidFill>
                  <a:srgbClr val="000000"/>
                </a:solidFill>
                <a:effectLst/>
                <a:latin typeface="+mj-lt"/>
                <a:ea typeface="Calibri" panose="020F0502020204030204" pitchFamily="34" charset="0"/>
                <a:cs typeface="Times New Roman" panose="02020603050405020304" pitchFamily="18" charset="0"/>
              </a:rPr>
              <a:t>THẢO LUẬN NHÓM</a:t>
            </a:r>
            <a:endParaRPr lang="en-US" sz="1800" b="1" dirty="0">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E4DF683-911C-6AC5-0AF9-F33C673CEBE9}"/>
              </a:ext>
            </a:extLst>
          </p:cNvPr>
          <p:cNvSpPr txBox="1"/>
          <p:nvPr/>
        </p:nvSpPr>
        <p:spPr>
          <a:xfrm>
            <a:off x="747793" y="1090785"/>
            <a:ext cx="7648413" cy="3728649"/>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vi-VN" sz="2000" dirty="0">
                <a:solidFill>
                  <a:srgbClr val="000000"/>
                </a:solidFill>
                <a:effectLst/>
                <a:latin typeface="+mn-lt"/>
                <a:ea typeface="Calibri" panose="020F0502020204030204" pitchFamily="34" charset="0"/>
                <a:cs typeface="Times New Roman" panose="02020603050405020304" pitchFamily="18" charset="0"/>
              </a:rPr>
              <a:t>Em hãy đề xuất một dự án mà em nhận thấy nó thiết thực với điều kiện hiện tại. </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Courier New" panose="02070309020205020404" pitchFamily="49" charset="0"/>
              <a:buChar char="o"/>
            </a:pPr>
            <a:r>
              <a:rPr lang="vi-VN" sz="2000" dirty="0">
                <a:solidFill>
                  <a:srgbClr val="000000"/>
                </a:solidFill>
                <a:effectLst/>
                <a:latin typeface="+mn-lt"/>
                <a:ea typeface="Calibri" panose="020F0502020204030204" pitchFamily="34" charset="0"/>
                <a:cs typeface="Times New Roman" panose="02020603050405020304" pitchFamily="18" charset="0"/>
              </a:rPr>
              <a:t>Tạo bài trình chiếu đề trình bày dự án đó (mục tiêu, cách làm, tác dụng, hiệu ứng,...) với những người có liên quan để thuyết phục mọi người cùng thực hiện.</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Courier New" panose="02070309020205020404" pitchFamily="49" charset="0"/>
              <a:buChar char="o"/>
            </a:pPr>
            <a:r>
              <a:rPr lang="vi-VN" sz="2000">
                <a:solidFill>
                  <a:srgbClr val="000000"/>
                </a:solidFill>
                <a:effectLst/>
                <a:latin typeface="+mn-lt"/>
                <a:ea typeface="Calibri" panose="020F0502020204030204" pitchFamily="34" charset="0"/>
                <a:cs typeface="Times New Roman" panose="02020603050405020304" pitchFamily="18" charset="0"/>
              </a:rPr>
              <a:t>Trong </a:t>
            </a:r>
            <a:r>
              <a:rPr lang="vi-VN" sz="2000" dirty="0">
                <a:solidFill>
                  <a:srgbClr val="000000"/>
                </a:solidFill>
                <a:effectLst/>
                <a:latin typeface="+mn-lt"/>
                <a:ea typeface="Calibri" panose="020F0502020204030204" pitchFamily="34" charset="0"/>
                <a:cs typeface="Times New Roman" panose="02020603050405020304" pitchFamily="18" charset="0"/>
              </a:rPr>
              <a:t>bài có trang tiêu đề, các trang nội dung có tiêu đề trang và sử dụng cấu trúc phân cấp. Ghi lại bài trình chiếu với tên </a:t>
            </a:r>
            <a:r>
              <a:rPr lang="vi-VN" sz="2000" b="1" dirty="0">
                <a:solidFill>
                  <a:srgbClr val="000000"/>
                </a:solidFill>
                <a:effectLst/>
                <a:latin typeface="+mn-lt"/>
                <a:ea typeface="Calibri" panose="020F0502020204030204" pitchFamily="34" charset="0"/>
                <a:cs typeface="Times New Roman" panose="02020603050405020304" pitchFamily="18" charset="0"/>
              </a:rPr>
              <a:t>Baitaptinhoc7.pptx</a:t>
            </a:r>
            <a:r>
              <a:rPr lang="vi-VN"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latin typeface="+mn-lt"/>
            </a:endParaRPr>
          </a:p>
        </p:txBody>
      </p:sp>
    </p:spTree>
    <p:extLst>
      <p:ext uri="{BB962C8B-B14F-4D97-AF65-F5344CB8AC3E}">
        <p14:creationId xmlns:p14="http://schemas.microsoft.com/office/powerpoint/2010/main" val="23905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10" name="TextBox 9">
            <a:extLst>
              <a:ext uri="{FF2B5EF4-FFF2-40B4-BE49-F238E27FC236}">
                <a16:creationId xmlns:a16="http://schemas.microsoft.com/office/drawing/2014/main" id="{5E4DF683-911C-6AC5-0AF9-F33C673CEBE9}"/>
              </a:ext>
            </a:extLst>
          </p:cNvPr>
          <p:cNvSpPr txBox="1"/>
          <p:nvPr/>
        </p:nvSpPr>
        <p:spPr>
          <a:xfrm>
            <a:off x="1045029" y="1189875"/>
            <a:ext cx="7261628" cy="3359318"/>
          </a:xfrm>
          <a:prstGeom prst="rect">
            <a:avLst/>
          </a:prstGeom>
          <a:noFill/>
        </p:spPr>
        <p:txBody>
          <a:bodyPr wrap="square">
            <a:spAutoFit/>
          </a:bodyPr>
          <a:lstStyle/>
          <a:p>
            <a:pPr marR="0" algn="just">
              <a:lnSpc>
                <a:spcPct val="150000"/>
              </a:lnSpc>
              <a:spcBef>
                <a:spcPts val="0"/>
              </a:spcBef>
              <a:spcAft>
                <a:spcPts val="0"/>
              </a:spcAft>
            </a:pP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Gợi</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ý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một</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số</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dự</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án</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a:t>
            </a:r>
            <a:endParaRPr lang="en-US" sz="2400" dirty="0">
              <a:solidFill>
                <a:schemeClr val="bg2">
                  <a:lumMod val="50000"/>
                </a:schemeClr>
              </a:solidFill>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rác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thải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lấy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cây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xanh</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nguyên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chế</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sản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phẩm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công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Giữ</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gìn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cảnh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quan</a:t>
            </a:r>
            <a:r>
              <a:rPr lang="en-US" sz="2000" dirty="0">
                <a:solidFill>
                  <a:srgbClr val="000000"/>
                </a:solidFill>
                <a:effectLst/>
                <a:latin typeface="+mj-lt"/>
                <a:ea typeface="Calibri" panose="020F0502020204030204" pitchFamily="34" charset="0"/>
                <a:cs typeface="Times New Roman" panose="02020603050405020304" pitchFamily="18" charset="0"/>
              </a:rPr>
              <a:t> ở </a:t>
            </a:r>
            <a:r>
              <a:rPr lang="en-US" sz="2000" dirty="0" err="1">
                <a:solidFill>
                  <a:srgbClr val="000000"/>
                </a:solidFill>
                <a:effectLst/>
                <a:latin typeface="+mj-lt"/>
                <a:ea typeface="Calibri" panose="020F0502020204030204" pitchFamily="34" charset="0"/>
                <a:cs typeface="Times New Roman" panose="02020603050405020304" pitchFamily="18" charset="0"/>
              </a:rPr>
              <a:t>trường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học</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Quyên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góp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ủng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hộ</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vở</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bạn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học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sinh</a:t>
            </a:r>
            <a:r>
              <a:rPr lang="en-US" sz="2000" dirty="0">
                <a:solidFill>
                  <a:srgbClr val="000000"/>
                </a:solidFill>
                <a:effectLst/>
                <a:latin typeface="+mj-lt"/>
                <a:ea typeface="Calibri" panose="020F0502020204030204" pitchFamily="34" charset="0"/>
                <a:cs typeface="Times New Roman" panose="02020603050405020304" pitchFamily="18" charset="0"/>
              </a:rPr>
              <a:t> ở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lũ</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Tham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gia</a:t>
            </a:r>
            <a:r>
              <a:rPr lang="en-US" sz="2000" dirty="0">
                <a:solidFill>
                  <a:srgbClr val="000000"/>
                </a:solidFill>
                <a:effectLst/>
                <a:latin typeface="+mj-lt"/>
                <a:ea typeface="Calibri" panose="020F0502020204030204" pitchFamily="34" charset="0"/>
                <a:cs typeface="Times New Roman" panose="02020603050405020304" pitchFamily="18" charset="0"/>
              </a:rPr>
              <a:t> An </a:t>
            </a:r>
            <a:r>
              <a:rPr lang="en-US" sz="2000" dirty="0" err="1">
                <a:solidFill>
                  <a:srgbClr val="000000"/>
                </a:solidFill>
                <a:effectLst/>
                <a:latin typeface="+mj-lt"/>
                <a:ea typeface="Calibri" panose="020F0502020204030204" pitchFamily="34" charset="0"/>
                <a:cs typeface="Times New Roman" panose="02020603050405020304" pitchFamily="18" charset="0"/>
              </a:rPr>
              <a:t>toàn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D06CD36-EFA7-5A58-3E14-D83A556A0795}"/>
              </a:ext>
            </a:extLst>
          </p:cNvPr>
          <p:cNvSpPr txBox="1"/>
          <p:nvPr/>
        </p:nvSpPr>
        <p:spPr>
          <a:xfrm>
            <a:off x="1045029" y="446518"/>
            <a:ext cx="3715534" cy="577850"/>
          </a:xfrm>
          <a:prstGeom prst="rect">
            <a:avLst/>
          </a:prstGeom>
          <a:solidFill>
            <a:schemeClr val="tx2">
              <a:lumMod val="60000"/>
              <a:lumOff val="40000"/>
            </a:schemeClr>
          </a:solidFill>
        </p:spPr>
        <p:txBody>
          <a:bodyPr wrap="square">
            <a:spAutoFit/>
          </a:bodyPr>
          <a:lstStyle/>
          <a:p>
            <a:pPr marL="0" marR="0" algn="ctr">
              <a:lnSpc>
                <a:spcPct val="150000"/>
              </a:lnSpc>
              <a:spcBef>
                <a:spcPts val="0"/>
              </a:spcBef>
              <a:spcAft>
                <a:spcPts val="0"/>
              </a:spcAft>
            </a:pPr>
            <a:r>
              <a:rPr lang="en-US" sz="2400" b="1" dirty="0">
                <a:solidFill>
                  <a:srgbClr val="000000"/>
                </a:solidFill>
                <a:effectLst/>
                <a:latin typeface="+mj-lt"/>
                <a:ea typeface="Calibri" panose="020F0502020204030204" pitchFamily="34" charset="0"/>
                <a:cs typeface="Times New Roman" panose="02020603050405020304" pitchFamily="18" charset="0"/>
              </a:rPr>
              <a:t>THẢO LUẬN NHÓM</a:t>
            </a:r>
            <a:endParaRPr lang="en-US" sz="18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7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5" name="TextBox 4">
            <a:extLst>
              <a:ext uri="{FF2B5EF4-FFF2-40B4-BE49-F238E27FC236}">
                <a16:creationId xmlns:a16="http://schemas.microsoft.com/office/drawing/2014/main" id="{949E4460-2506-84ED-AB5F-9B4C7EDB9028}"/>
              </a:ext>
            </a:extLst>
          </p:cNvPr>
          <p:cNvSpPr txBox="1"/>
          <p:nvPr/>
        </p:nvSpPr>
        <p:spPr>
          <a:xfrm>
            <a:off x="897826" y="791137"/>
            <a:ext cx="4645616" cy="739754"/>
          </a:xfrm>
          <a:prstGeom prst="rect">
            <a:avLst/>
          </a:prstGeom>
          <a:noFill/>
        </p:spPr>
        <p:txBody>
          <a:bodyPr wrap="square">
            <a:spAutoFit/>
          </a:bodyPr>
          <a:lstStyle/>
          <a:p>
            <a:pPr algn="ctr">
              <a:lnSpc>
                <a:spcPct val="150000"/>
              </a:lnSpc>
            </a:pPr>
            <a:r>
              <a:rPr lang="en-US" sz="3200" b="1" dirty="0">
                <a:solidFill>
                  <a:schemeClr val="tx1"/>
                </a:solidFill>
                <a:latin typeface="Arial" panose="020B0604020202020204" pitchFamily="34" charset="0"/>
                <a:cs typeface="Arial" panose="020B0604020202020204" pitchFamily="34" charset="0"/>
              </a:rPr>
              <a:t>HƯỚNG DẪN VỀ NHÀ</a:t>
            </a:r>
          </a:p>
        </p:txBody>
      </p:sp>
      <p:sp>
        <p:nvSpPr>
          <p:cNvPr id="7" name="TextBox 6">
            <a:extLst>
              <a:ext uri="{FF2B5EF4-FFF2-40B4-BE49-F238E27FC236}">
                <a16:creationId xmlns:a16="http://schemas.microsoft.com/office/drawing/2014/main" id="{D5C25ACC-1BAB-9C97-6940-6DCD24B37258}"/>
              </a:ext>
            </a:extLst>
          </p:cNvPr>
          <p:cNvSpPr txBox="1"/>
          <p:nvPr/>
        </p:nvSpPr>
        <p:spPr>
          <a:xfrm>
            <a:off x="1032090" y="1908429"/>
            <a:ext cx="7079819" cy="2239844"/>
          </a:xfrm>
          <a:prstGeom prst="rect">
            <a:avLst/>
          </a:prstGeom>
          <a:noFill/>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12</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Định</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dạng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đối</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tượng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trên</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trang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err="1">
                <a:solidFill>
                  <a:schemeClr val="accent1">
                    <a:lumMod val="75000"/>
                  </a:schemeClr>
                </a:solidFill>
                <a:effectLst/>
                <a:latin typeface="+mn-lt"/>
                <a:ea typeface="Calibri" panose="020F0502020204030204" pitchFamily="34" charset="0"/>
                <a:cs typeface="Times New Roman" panose="02020603050405020304" pitchFamily="18" charset="0"/>
              </a:rPr>
              <a:t>trình</a:t>
            </a:r>
            <a:r>
              <a:rPr lang="en-US" sz="2400" b="1" i="1">
                <a:solidFill>
                  <a:schemeClr val="accent1">
                    <a:lumMod val="75000"/>
                  </a:schemeClr>
                </a:solidFill>
                <a:effectLst/>
                <a:latin typeface="+mn-lt"/>
                <a:ea typeface="Calibri" panose="020F0502020204030204" pitchFamily="34" charset="0"/>
                <a:cs typeface="Times New Roman" panose="02020603050405020304" pitchFamily="18" charset="0"/>
              </a:rPr>
              <a:t> chiếu</a:t>
            </a:r>
            <a:endParaRPr lang="en-US" sz="2400" dirty="0">
              <a:solidFill>
                <a:schemeClr val="accent1">
                  <a:lumMod val="75000"/>
                </a:schemeClr>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1380317" y="932038"/>
            <a:ext cx="6383365" cy="3279424"/>
          </a:xfrm>
          <a:prstGeom prst="rect">
            <a:avLst/>
          </a:prstGeom>
          <a:noFill/>
        </p:spPr>
        <p:txBody>
          <a:bodyPr wrap="square">
            <a:spAutoFit/>
          </a:bodyPr>
          <a:lstStyle/>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BÀI HỌC KẾT THÚC, CẢM ƠN CÁC EM </a:t>
            </a:r>
            <a:endParaRPr lang="en-US" sz="4800" b="1" dirty="0">
              <a:solidFill>
                <a:schemeClr val="accent3">
                  <a:lumMod val="75000"/>
                </a:schemeClr>
              </a:solidFill>
              <a:latin typeface="Arial" panose="020B0604020202020204" pitchFamily="34" charset="0"/>
              <a:cs typeface="Arial" panose="020B0604020202020204" pitchFamily="34" charset="0"/>
            </a:endParaRPr>
          </a:p>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ĐÃ LẮNG NGHE!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 name="Title 4">
            <a:extLst>
              <a:ext uri="{FF2B5EF4-FFF2-40B4-BE49-F238E27FC236}">
                <a16:creationId xmlns:a16="http://schemas.microsoft.com/office/drawing/2014/main" id="{E843ADB3-5DB4-2663-6EAA-5245B8344532}"/>
              </a:ext>
            </a:extLst>
          </p:cNvPr>
          <p:cNvSpPr>
            <a:spLocks noGrp="1"/>
          </p:cNvSpPr>
          <p:nvPr>
            <p:ph type="ctrTitle"/>
          </p:nvPr>
        </p:nvSpPr>
        <p:spPr>
          <a:xfrm>
            <a:off x="634179" y="1411242"/>
            <a:ext cx="7875641" cy="1813017"/>
          </a:xfrm>
        </p:spPr>
        <p:txBody>
          <a:bodyPr/>
          <a:lstStyle/>
          <a:p>
            <a:pPr>
              <a:lnSpc>
                <a:spcPct val="150000"/>
              </a:lnSpc>
            </a:pPr>
            <a:r>
              <a:rPr lang="vi-VN" sz="5400" b="1" dirty="0">
                <a:solidFill>
                  <a:srgbClr val="C00000"/>
                </a:solidFill>
                <a:effectLst/>
                <a:latin typeface="+mn-lt"/>
                <a:ea typeface="Times New Roman" panose="02020603050405020304" pitchFamily="18" charset="0"/>
                <a:cs typeface="Times New Roman" panose="02020603050405020304" pitchFamily="18" charset="0"/>
              </a:rPr>
              <a:t>BÀI </a:t>
            </a:r>
            <a:r>
              <a:rPr lang="en-US" sz="5400" b="1" dirty="0">
                <a:solidFill>
                  <a:srgbClr val="C00000"/>
                </a:solidFill>
                <a:effectLst/>
                <a:latin typeface="+mn-lt"/>
                <a:ea typeface="Times New Roman" panose="02020603050405020304" pitchFamily="18" charset="0"/>
                <a:cs typeface="Times New Roman" panose="02020603050405020304" pitchFamily="18" charset="0"/>
              </a:rPr>
              <a:t>11</a:t>
            </a:r>
            <a:r>
              <a:rPr lang="vi-VN" sz="5400" b="1">
                <a:solidFill>
                  <a:srgbClr val="C00000"/>
                </a:solidFill>
                <a:effectLst/>
                <a:latin typeface="+mn-lt"/>
                <a:ea typeface="Times New Roman" panose="02020603050405020304" pitchFamily="18" charset="0"/>
                <a:cs typeface="Times New Roman" panose="02020603050405020304" pitchFamily="18" charset="0"/>
              </a:rPr>
              <a:t>: </a:t>
            </a:r>
            <a:br>
              <a:rPr lang="en-US" sz="5400" b="1">
                <a:solidFill>
                  <a:srgbClr val="2F5496"/>
                </a:solidFill>
                <a:effectLst/>
                <a:latin typeface="+mn-lt"/>
                <a:ea typeface="Times New Roman" panose="02020603050405020304" pitchFamily="18" charset="0"/>
                <a:cs typeface="Times New Roman" panose="02020603050405020304" pitchFamily="18" charset="0"/>
              </a:rPr>
            </a:br>
            <a:r>
              <a:rPr lang="en-US" sz="5400" b="1">
                <a:solidFill>
                  <a:srgbClr val="2F5496"/>
                </a:solidFill>
                <a:effectLst/>
                <a:latin typeface="+mn-lt"/>
                <a:ea typeface="Times New Roman" panose="02020603050405020304" pitchFamily="18" charset="0"/>
                <a:cs typeface="Times New Roman" panose="02020603050405020304" pitchFamily="18" charset="0"/>
              </a:rPr>
              <a:t>TẠO </a:t>
            </a:r>
            <a:r>
              <a:rPr lang="en-US" sz="5400" b="1" dirty="0">
                <a:solidFill>
                  <a:srgbClr val="2F5496"/>
                </a:solidFill>
                <a:effectLst/>
                <a:latin typeface="+mn-lt"/>
                <a:ea typeface="Times New Roman" panose="02020603050405020304" pitchFamily="18" charset="0"/>
                <a:cs typeface="Times New Roman" panose="02020603050405020304" pitchFamily="18" charset="0"/>
              </a:rPr>
              <a:t>BÀI TRÌNH CHIẾU</a:t>
            </a:r>
            <a:endParaRPr lang="en-US" sz="16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7"/>
          <p:cNvSpPr/>
          <p:nvPr/>
        </p:nvSpPr>
        <p:spPr>
          <a:xfrm>
            <a:off x="2587763"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5" name="Google Shape;2065;p37"/>
          <p:cNvSpPr/>
          <p:nvPr/>
        </p:nvSpPr>
        <p:spPr>
          <a:xfrm flipH="1">
            <a:off x="5704775"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6" name="Google Shape;2066;p37"/>
          <p:cNvSpPr/>
          <p:nvPr/>
        </p:nvSpPr>
        <p:spPr>
          <a:xfrm rot="10800000">
            <a:off x="2587763" y="291214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7" name="Google Shape;2067;p37"/>
          <p:cNvSpPr/>
          <p:nvPr/>
        </p:nvSpPr>
        <p:spPr>
          <a:xfrm>
            <a:off x="5704775" y="29329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8" name="Google Shape;2068;p37"/>
          <p:cNvSpPr/>
          <p:nvPr/>
        </p:nvSpPr>
        <p:spPr>
          <a:xfrm>
            <a:off x="2511563" y="11848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9" name="Google Shape;2069;p37"/>
          <p:cNvSpPr/>
          <p:nvPr/>
        </p:nvSpPr>
        <p:spPr>
          <a:xfrm flipH="1">
            <a:off x="5628575" y="1184899"/>
            <a:ext cx="1024726"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0" name="Google Shape;2070;p37"/>
          <p:cNvSpPr/>
          <p:nvPr/>
        </p:nvSpPr>
        <p:spPr>
          <a:xfrm rot="10800000">
            <a:off x="2511563" y="2912133"/>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1" name="Google Shape;2071;p37"/>
          <p:cNvSpPr/>
          <p:nvPr/>
        </p:nvSpPr>
        <p:spPr>
          <a:xfrm>
            <a:off x="5628575" y="293298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2" name="Google Shape;2072;p37"/>
          <p:cNvSpPr txBox="1">
            <a:spLocks noGrp="1"/>
          </p:cNvSpPr>
          <p:nvPr>
            <p:ph type="title"/>
          </p:nvPr>
        </p:nvSpPr>
        <p:spPr>
          <a:xfrm rot="1973">
            <a:off x="2490887"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01</a:t>
            </a:r>
            <a:endParaRPr dirty="0">
              <a:latin typeface="+mj-lt"/>
            </a:endParaRPr>
          </a:p>
        </p:txBody>
      </p:sp>
      <p:sp>
        <p:nvSpPr>
          <p:cNvPr id="2073" name="Google Shape;2073;p37"/>
          <p:cNvSpPr txBox="1">
            <a:spLocks noGrp="1"/>
          </p:cNvSpPr>
          <p:nvPr>
            <p:ph type="title" idx="2"/>
          </p:nvPr>
        </p:nvSpPr>
        <p:spPr>
          <a:xfrm>
            <a:off x="1271125" y="1872670"/>
            <a:ext cx="3484723"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Một</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số</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chức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năng</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cơ</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bản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phần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mềm</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5" name="Google Shape;2075;p37"/>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latin typeface="+mj-lt"/>
              </a:rPr>
              <a:t>NỘI DUNG BÀI HỌC </a:t>
            </a:r>
            <a:endParaRPr dirty="0">
              <a:latin typeface="+mj-lt"/>
            </a:endParaRPr>
          </a:p>
        </p:txBody>
      </p:sp>
      <p:sp>
        <p:nvSpPr>
          <p:cNvPr id="2076" name="Google Shape;2076;p37"/>
          <p:cNvSpPr txBox="1">
            <a:spLocks noGrp="1"/>
          </p:cNvSpPr>
          <p:nvPr>
            <p:ph type="title" idx="3"/>
          </p:nvPr>
        </p:nvSpPr>
        <p:spPr>
          <a:xfrm rot="1973">
            <a:off x="5607912"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02</a:t>
            </a:r>
            <a:endParaRPr dirty="0">
              <a:latin typeface="+mj-lt"/>
            </a:endParaRPr>
          </a:p>
        </p:txBody>
      </p:sp>
      <p:sp>
        <p:nvSpPr>
          <p:cNvPr id="2077" name="Google Shape;2077;p37"/>
          <p:cNvSpPr txBox="1">
            <a:spLocks noGrp="1"/>
          </p:cNvSpPr>
          <p:nvPr>
            <p:ph type="title" idx="4"/>
          </p:nvPr>
        </p:nvSpPr>
        <p:spPr>
          <a:xfrm>
            <a:off x="5007126" y="1884285"/>
            <a:ext cx="2551191"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Tiêu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đề</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bài</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9" name="Google Shape;2079;p37"/>
          <p:cNvSpPr txBox="1">
            <a:spLocks noGrp="1"/>
          </p:cNvSpPr>
          <p:nvPr>
            <p:ph type="title" idx="6"/>
          </p:nvPr>
        </p:nvSpPr>
        <p:spPr>
          <a:xfrm rot="1973">
            <a:off x="2490887"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sp>
        <p:nvSpPr>
          <p:cNvPr id="2080" name="Google Shape;2080;p37"/>
          <p:cNvSpPr txBox="1">
            <a:spLocks noGrp="1"/>
          </p:cNvSpPr>
          <p:nvPr>
            <p:ph type="title" idx="7"/>
          </p:nvPr>
        </p:nvSpPr>
        <p:spPr>
          <a:xfrm>
            <a:off x="1570976" y="3781392"/>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Cấu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trúc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phân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cấp</a:t>
            </a:r>
            <a:endParaRPr sz="2400" dirty="0">
              <a:latin typeface="+mj-lt"/>
            </a:endParaRPr>
          </a:p>
        </p:txBody>
      </p:sp>
      <p:sp>
        <p:nvSpPr>
          <p:cNvPr id="2082" name="Google Shape;2082;p37"/>
          <p:cNvSpPr txBox="1">
            <a:spLocks noGrp="1"/>
          </p:cNvSpPr>
          <p:nvPr>
            <p:ph type="title" idx="9"/>
          </p:nvPr>
        </p:nvSpPr>
        <p:spPr>
          <a:xfrm rot="1973">
            <a:off x="5607912"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sp>
        <p:nvSpPr>
          <p:cNvPr id="2083" name="Google Shape;2083;p37"/>
          <p:cNvSpPr txBox="1">
            <a:spLocks noGrp="1"/>
          </p:cNvSpPr>
          <p:nvPr>
            <p:ph type="title" idx="13"/>
          </p:nvPr>
        </p:nvSpPr>
        <p:spPr>
          <a:xfrm>
            <a:off x="4840211" y="3821104"/>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Thực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hành</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500"/>
                                        <p:tgtEl>
                                          <p:spTgt spid="20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3"/>
                                        </p:tgtEl>
                                        <p:attrNameLst>
                                          <p:attrName>style.visibility</p:attrName>
                                        </p:attrNameLst>
                                      </p:cBhvr>
                                      <p:to>
                                        <p:strVal val="visible"/>
                                      </p:to>
                                    </p:set>
                                    <p:animEffect transition="in" filter="fade">
                                      <p:cBhvr>
                                        <p:cTn id="13" dur="500"/>
                                        <p:tgtEl>
                                          <p:spTgt spid="20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76"/>
                                        </p:tgtEl>
                                        <p:attrNameLst>
                                          <p:attrName>style.visibility</p:attrName>
                                        </p:attrNameLst>
                                      </p:cBhvr>
                                      <p:to>
                                        <p:strVal val="visible"/>
                                      </p:to>
                                    </p:set>
                                    <p:animEffect transition="in" filter="fade">
                                      <p:cBhvr>
                                        <p:cTn id="18" dur="500"/>
                                        <p:tgtEl>
                                          <p:spTgt spid="2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77"/>
                                        </p:tgtEl>
                                        <p:attrNameLst>
                                          <p:attrName>style.visibility</p:attrName>
                                        </p:attrNameLst>
                                      </p:cBhvr>
                                      <p:to>
                                        <p:strVal val="visible"/>
                                      </p:to>
                                    </p:set>
                                    <p:animEffect transition="in" filter="fade">
                                      <p:cBhvr>
                                        <p:cTn id="21" dur="500"/>
                                        <p:tgtEl>
                                          <p:spTgt spid="2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69"/>
                                        </p:tgtEl>
                                        <p:attrNameLst>
                                          <p:attrName>style.visibility</p:attrName>
                                        </p:attrNameLst>
                                      </p:cBhvr>
                                      <p:to>
                                        <p:strVal val="visible"/>
                                      </p:to>
                                    </p:set>
                                    <p:animEffect transition="in" filter="fade">
                                      <p:cBhvr>
                                        <p:cTn id="24" dur="500"/>
                                        <p:tgtEl>
                                          <p:spTgt spid="20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79"/>
                                        </p:tgtEl>
                                        <p:attrNameLst>
                                          <p:attrName>style.visibility</p:attrName>
                                        </p:attrNameLst>
                                      </p:cBhvr>
                                      <p:to>
                                        <p:strVal val="visible"/>
                                      </p:to>
                                    </p:set>
                                    <p:animEffect transition="in" filter="fade">
                                      <p:cBhvr>
                                        <p:cTn id="29" dur="500"/>
                                        <p:tgtEl>
                                          <p:spTgt spid="20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70"/>
                                        </p:tgtEl>
                                        <p:attrNameLst>
                                          <p:attrName>style.visibility</p:attrName>
                                        </p:attrNameLst>
                                      </p:cBhvr>
                                      <p:to>
                                        <p:strVal val="visible"/>
                                      </p:to>
                                    </p:set>
                                    <p:animEffect transition="in" filter="fade">
                                      <p:cBhvr>
                                        <p:cTn id="32" dur="500"/>
                                        <p:tgtEl>
                                          <p:spTgt spid="20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80"/>
                                        </p:tgtEl>
                                        <p:attrNameLst>
                                          <p:attrName>style.visibility</p:attrName>
                                        </p:attrNameLst>
                                      </p:cBhvr>
                                      <p:to>
                                        <p:strVal val="visible"/>
                                      </p:to>
                                    </p:set>
                                    <p:animEffect transition="in" filter="fade">
                                      <p:cBhvr>
                                        <p:cTn id="35" dur="500"/>
                                        <p:tgtEl>
                                          <p:spTgt spid="20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82"/>
                                        </p:tgtEl>
                                        <p:attrNameLst>
                                          <p:attrName>style.visibility</p:attrName>
                                        </p:attrNameLst>
                                      </p:cBhvr>
                                      <p:to>
                                        <p:strVal val="visible"/>
                                      </p:to>
                                    </p:set>
                                    <p:animEffect transition="in" filter="fade">
                                      <p:cBhvr>
                                        <p:cTn id="40" dur="500"/>
                                        <p:tgtEl>
                                          <p:spTgt spid="20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71"/>
                                        </p:tgtEl>
                                        <p:attrNameLst>
                                          <p:attrName>style.visibility</p:attrName>
                                        </p:attrNameLst>
                                      </p:cBhvr>
                                      <p:to>
                                        <p:strVal val="visible"/>
                                      </p:to>
                                    </p:set>
                                    <p:animEffect transition="in" filter="fade">
                                      <p:cBhvr>
                                        <p:cTn id="43" dur="500"/>
                                        <p:tgtEl>
                                          <p:spTgt spid="20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83"/>
                                        </p:tgtEl>
                                        <p:attrNameLst>
                                          <p:attrName>style.visibility</p:attrName>
                                        </p:attrNameLst>
                                      </p:cBhvr>
                                      <p:to>
                                        <p:strVal val="visible"/>
                                      </p:to>
                                    </p:set>
                                    <p:animEffect transition="in" filter="fade">
                                      <p:cBhvr>
                                        <p:cTn id="46"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nimBg="1"/>
      <p:bldP spid="2069" grpId="0" animBg="1"/>
      <p:bldP spid="2070" grpId="0" animBg="1"/>
      <p:bldP spid="2071" grpId="0" animBg="1"/>
      <p:bldP spid="2072" grpId="0"/>
      <p:bldP spid="2073" grpId="0"/>
      <p:bldP spid="2076" grpId="0"/>
      <p:bldP spid="2077" grpId="0"/>
      <p:bldP spid="2079" grpId="0"/>
      <p:bldP spid="2080" grpId="0"/>
      <p:bldP spid="2082" grpId="0"/>
      <p:bldP spid="20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501374" y="2574220"/>
            <a:ext cx="6153432" cy="1277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600" b="1" dirty="0" err="1">
                <a:solidFill>
                  <a:srgbClr val="000000"/>
                </a:solidFill>
                <a:effectLst/>
                <a:latin typeface="+mj-lt"/>
                <a:ea typeface="Calibri" panose="020F0502020204030204" pitchFamily="34" charset="0"/>
              </a:rPr>
              <a:t>Một</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số</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chức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năng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cơ</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của</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phần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mềm</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trình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chiếu</a:t>
            </a:r>
            <a:endParaRPr sz="9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01</a:t>
            </a:r>
            <a:endParaRPr>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18522" y="466734"/>
            <a:ext cx="8424000" cy="634500"/>
          </a:xfrm>
        </p:spPr>
        <p:txBody>
          <a:bodyPr/>
          <a:lstStyle/>
          <a:p>
            <a:r>
              <a:rPr lang="en-US" sz="2400" b="1" dirty="0">
                <a:solidFill>
                  <a:srgbClr val="000000"/>
                </a:solidFill>
                <a:effectLst/>
                <a:latin typeface="+mj-lt"/>
                <a:ea typeface="Calibri" panose="020F0502020204030204" pitchFamily="34" charset="0"/>
              </a:rPr>
              <a:t>01. </a:t>
            </a:r>
            <a:r>
              <a:rPr lang="en-US" sz="2400" b="1" dirty="0" err="1">
                <a:solidFill>
                  <a:srgbClr val="000000"/>
                </a:solidFill>
                <a:effectLst/>
                <a:latin typeface="+mj-lt"/>
                <a:ea typeface="Calibri" panose="020F0502020204030204" pitchFamily="34" charset="0"/>
              </a:rPr>
              <a:t>Một</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số</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chức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năng</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cơ</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bản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của</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phần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mềm</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trình</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6347151" y="1171935"/>
            <a:ext cx="2007388" cy="461665"/>
          </a:xfrm>
          <a:prstGeom prst="rect">
            <a:avLst/>
          </a:prstGeom>
          <a:solidFill>
            <a:schemeClr val="accent1">
              <a:lumMod val="40000"/>
              <a:lumOff val="60000"/>
            </a:schemeClr>
          </a:solidFill>
        </p:spPr>
        <p:txBody>
          <a:bodyPr wrap="square">
            <a:spAutoFit/>
          </a:bodyPr>
          <a:lstStyle/>
          <a:p>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1 </a:t>
            </a:r>
            <a:endParaRPr lang="en-US" sz="2400" dirty="0">
              <a:latin typeface="+mj-lt"/>
            </a:endParaRPr>
          </a:p>
        </p:txBody>
      </p:sp>
      <p:sp>
        <p:nvSpPr>
          <p:cNvPr id="9" name="TextBox 8">
            <a:extLst>
              <a:ext uri="{FF2B5EF4-FFF2-40B4-BE49-F238E27FC236}">
                <a16:creationId xmlns:a16="http://schemas.microsoft.com/office/drawing/2014/main" id="{20F632FA-8294-B0A4-0F5D-70D2C7313E73}"/>
              </a:ext>
            </a:extLst>
          </p:cNvPr>
          <p:cNvSpPr txBox="1"/>
          <p:nvPr/>
        </p:nvSpPr>
        <p:spPr>
          <a:xfrm>
            <a:off x="749764" y="1417731"/>
            <a:ext cx="5874418" cy="456535"/>
          </a:xfrm>
          <a:prstGeom prst="rect">
            <a:avLst/>
          </a:prstGeom>
          <a:noFill/>
        </p:spPr>
        <p:txBody>
          <a:bodyPr wrap="square">
            <a:spAutoFit/>
          </a:bodyPr>
          <a:lstStyle/>
          <a:p>
            <a:pPr marL="0" marR="0" algn="just">
              <a:lnSpc>
                <a:spcPct val="150000"/>
              </a:lnSpc>
              <a:spcBef>
                <a:spcPts val="0"/>
              </a:spcBef>
              <a:spcAft>
                <a:spcPts val="800"/>
              </a:spcAft>
            </a:pPr>
            <a:r>
              <a:rPr lang="en-US" sz="1800" b="1" dirty="0"/>
              <a:t>1. </a:t>
            </a:r>
            <a:r>
              <a:rPr lang="en-US" sz="1800" b="1" dirty="0" err="1"/>
              <a:t>Em</a:t>
            </a:r>
            <a:r>
              <a:rPr lang="en-US" sz="1800" b="1" dirty="0"/>
              <a:t> </a:t>
            </a:r>
            <a:r>
              <a:rPr lang="en-US" sz="1800" b="1" dirty="0" err="1"/>
              <a:t>đã</a:t>
            </a:r>
            <a:r>
              <a:rPr lang="en-US" sz="1800" b="1" dirty="0"/>
              <a:t> </a:t>
            </a:r>
            <a:r>
              <a:rPr lang="en-US" sz="1800" b="1" dirty="0" err="1"/>
              <a:t>biết</a:t>
            </a:r>
            <a:r>
              <a:rPr lang="en-US" sz="1800" b="1" dirty="0"/>
              <a:t> </a:t>
            </a:r>
            <a:r>
              <a:rPr lang="en-US" sz="1800" b="1" dirty="0" err="1"/>
              <a:t>gì</a:t>
            </a:r>
            <a:r>
              <a:rPr lang="en-US" sz="1800" b="1" dirty="0"/>
              <a:t> </a:t>
            </a:r>
            <a:r>
              <a:rPr lang="en-US" sz="1800" b="1" dirty="0" err="1"/>
              <a:t>về</a:t>
            </a:r>
            <a:r>
              <a:rPr lang="en-US" sz="1800" b="1" dirty="0"/>
              <a:t> </a:t>
            </a:r>
            <a:r>
              <a:rPr lang="en-US" sz="1800" b="1" dirty="0" err="1"/>
              <a:t>phần</a:t>
            </a:r>
            <a:r>
              <a:rPr lang="en-US" sz="1800" b="1" dirty="0"/>
              <a:t> </a:t>
            </a:r>
            <a:r>
              <a:rPr lang="en-US" sz="1800" b="1" dirty="0" err="1"/>
              <a:t>mềm</a:t>
            </a:r>
            <a:r>
              <a:rPr lang="en-US" sz="1800" b="1" dirty="0"/>
              <a:t> </a:t>
            </a:r>
            <a:r>
              <a:rPr lang="en-US" sz="1800" b="1" dirty="0" err="1"/>
              <a:t>trình</a:t>
            </a:r>
            <a:r>
              <a:rPr lang="en-US" sz="1800" b="1" dirty="0"/>
              <a:t> </a:t>
            </a:r>
            <a:r>
              <a:rPr lang="en-US" sz="1800" b="1" dirty="0" err="1"/>
              <a:t>chiếu</a:t>
            </a:r>
            <a:r>
              <a:rPr lang="en-US" sz="1800" b="1" dirty="0"/>
              <a:t>?</a:t>
            </a:r>
          </a:p>
        </p:txBody>
      </p:sp>
      <p:sp>
        <p:nvSpPr>
          <p:cNvPr id="11" name="TextBox 10">
            <a:extLst>
              <a:ext uri="{FF2B5EF4-FFF2-40B4-BE49-F238E27FC236}">
                <a16:creationId xmlns:a16="http://schemas.microsoft.com/office/drawing/2014/main" id="{3250FC0C-2C33-AA7A-9404-16872941EC14}"/>
              </a:ext>
            </a:extLst>
          </p:cNvPr>
          <p:cNvSpPr txBox="1"/>
          <p:nvPr/>
        </p:nvSpPr>
        <p:spPr>
          <a:xfrm>
            <a:off x="749764" y="2422663"/>
            <a:ext cx="7604775" cy="1287532"/>
          </a:xfrm>
          <a:prstGeom prst="rect">
            <a:avLst/>
          </a:prstGeom>
          <a:noFill/>
        </p:spPr>
        <p:txBody>
          <a:bodyPr wrap="square">
            <a:spAutoFit/>
          </a:bodyPr>
          <a:lstStyle/>
          <a:p>
            <a:pPr marL="0" marR="0" algn="just">
              <a:lnSpc>
                <a:spcPct val="150000"/>
              </a:lnSpc>
              <a:spcBef>
                <a:spcPts val="0"/>
              </a:spcBef>
              <a:spcAft>
                <a:spcPts val="800"/>
              </a:spcAft>
            </a:pPr>
            <a:r>
              <a:rPr lang="en-US" sz="1800" b="1" dirty="0">
                <a:solidFill>
                  <a:srgbClr val="000000"/>
                </a:solidFill>
                <a:effectLst/>
                <a:latin typeface="+mj-lt"/>
                <a:ea typeface="Calibri" panose="020F0502020204030204" pitchFamily="34" charset="0"/>
                <a:cs typeface="Times New Roman" panose="02020603050405020304" pitchFamily="18" charset="0"/>
              </a:rPr>
              <a:t>2. Khi </a:t>
            </a:r>
            <a:r>
              <a:rPr lang="en-US" sz="1800" b="1" dirty="0" err="1">
                <a:solidFill>
                  <a:srgbClr val="000000"/>
                </a:solidFill>
                <a:effectLst/>
                <a:latin typeface="+mj-lt"/>
                <a:ea typeface="Calibri" panose="020F0502020204030204" pitchFamily="34" charset="0"/>
                <a:cs typeface="Times New Roman" panose="02020603050405020304" pitchFamily="18" charset="0"/>
              </a:rPr>
              <a:t>tạo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một</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bày</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với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nội</a:t>
            </a:r>
            <a:r>
              <a:rPr lang="en-US" sz="1800" b="1" dirty="0">
                <a:solidFill>
                  <a:srgbClr val="000000"/>
                </a:solidFill>
                <a:effectLst/>
                <a:latin typeface="+mj-lt"/>
                <a:ea typeface="Calibri" panose="020F0502020204030204" pitchFamily="34" charset="0"/>
                <a:cs typeface="Times New Roman" panose="02020603050405020304" pitchFamily="18" charset="0"/>
              </a:rPr>
              <a:t> dung </a:t>
            </a:r>
            <a:r>
              <a:rPr lang="en-US" sz="1800" b="1" dirty="0" err="1">
                <a:solidFill>
                  <a:srgbClr val="000000"/>
                </a:solidFill>
                <a:effectLst/>
                <a:latin typeface="+mj-lt"/>
                <a:ea typeface="Calibri" panose="020F0502020204030204" pitchFamily="34" charset="0"/>
                <a:cs typeface="Times New Roman" panose="02020603050405020304" pitchFamily="18" charset="0"/>
              </a:rPr>
              <a:t>gồm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hình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ảnh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nhiều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đối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tượng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khác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em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chọn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dụng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soạn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thảo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hay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chiếu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sao</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800" b="1" dirty="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A1BD307-6E69-84C6-E4E0-4F2F11AB448D}"/>
              </a:ext>
            </a:extLst>
          </p:cNvPr>
          <p:cNvSpPr txBox="1"/>
          <p:nvPr/>
        </p:nvSpPr>
        <p:spPr>
          <a:xfrm>
            <a:off x="681605" y="1874266"/>
            <a:ext cx="8176347" cy="456535"/>
          </a:xfrm>
          <a:prstGeom prst="rect">
            <a:avLst/>
          </a:prstGeom>
          <a:noFill/>
        </p:spPr>
        <p:txBody>
          <a:bodyPr wrap="square">
            <a:spAutoFit/>
          </a:bodyPr>
          <a:lstStyle/>
          <a:p>
            <a:pPr marL="0" marR="0" algn="just">
              <a:lnSpc>
                <a:spcPct val="150000"/>
              </a:lnSpc>
              <a:spcBef>
                <a:spcPts val="0"/>
              </a:spcBef>
              <a:spcAft>
                <a:spcPts val="800"/>
              </a:spcAft>
            </a:pPr>
            <a:r>
              <a:rPr lang="en-US" sz="1800" i="1" u="none" strike="noStrike"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cho</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phép</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bày</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thông</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tin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dưới</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hình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thức</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a:t>
            </a:r>
          </a:p>
        </p:txBody>
      </p:sp>
      <p:sp>
        <p:nvSpPr>
          <p:cNvPr id="2" name="Arrow: Right 1">
            <a:extLst>
              <a:ext uri="{FF2B5EF4-FFF2-40B4-BE49-F238E27FC236}">
                <a16:creationId xmlns:a16="http://schemas.microsoft.com/office/drawing/2014/main" id="{64D4E2DA-6D5B-4F14-CC18-1F5BBF974DFA}"/>
              </a:ext>
            </a:extLst>
          </p:cNvPr>
          <p:cNvSpPr/>
          <p:nvPr/>
        </p:nvSpPr>
        <p:spPr>
          <a:xfrm>
            <a:off x="317044" y="2075617"/>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D94ABB-C4A4-BCEF-7236-9E4D5FBA4D73}"/>
              </a:ext>
            </a:extLst>
          </p:cNvPr>
          <p:cNvSpPr txBox="1"/>
          <p:nvPr/>
        </p:nvSpPr>
        <p:spPr>
          <a:xfrm>
            <a:off x="789462" y="3710195"/>
            <a:ext cx="7565078" cy="87203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Chọn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bởi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hỗ</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trợ</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tạo</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thuận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tiện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sinh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động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hấp</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dẫn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4" name="Arrow: Right 3">
            <a:extLst>
              <a:ext uri="{FF2B5EF4-FFF2-40B4-BE49-F238E27FC236}">
                <a16:creationId xmlns:a16="http://schemas.microsoft.com/office/drawing/2014/main" id="{74208581-BA8B-D5F2-F610-CB46BF60C9A4}"/>
              </a:ext>
            </a:extLst>
          </p:cNvPr>
          <p:cNvSpPr/>
          <p:nvPr/>
        </p:nvSpPr>
        <p:spPr>
          <a:xfrm>
            <a:off x="363219" y="4094204"/>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 grpId="0" animBg="1"/>
      <p:bldP spid="1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720000" y="1097008"/>
            <a:ext cx="4456434" cy="400110"/>
          </a:xfrm>
          <a:prstGeom prst="rect">
            <a:avLst/>
          </a:prstGeom>
          <a:solidFill>
            <a:schemeClr val="tx2">
              <a:lumMod val="60000"/>
              <a:lumOff val="4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Thảo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luận</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nhóm</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và</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trả</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lời</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câu</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hỏi</a:t>
            </a:r>
            <a:endParaRPr lang="en-US" sz="1600" b="1"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1606789" y="1659104"/>
            <a:ext cx="5930421" cy="2944396"/>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chức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năng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cơ</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có</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điểm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đặc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biệt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nội</a:t>
            </a:r>
            <a:r>
              <a:rPr lang="en-US" sz="1800" dirty="0">
                <a:solidFill>
                  <a:srgbClr val="000000"/>
                </a:solidFill>
                <a:effectLst/>
                <a:latin typeface="+mj-lt"/>
                <a:ea typeface="Calibri" panose="020F0502020204030204" pitchFamily="34" charset="0"/>
                <a:cs typeface="Times New Roman" panose="02020603050405020304" pitchFamily="18" charset="0"/>
              </a:rPr>
              <a:t> dung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thêm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sinh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động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hấp</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dẫn</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Ứng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dụng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Kể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một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số</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biết</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1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c English for Korean Speakers Workshop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2313</Words>
  <Application>Microsoft Office PowerPoint</Application>
  <PresentationFormat>On-screen Show (16:9)</PresentationFormat>
  <Paragraphs>213</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Courier New</vt:lpstr>
      <vt:lpstr>Calibri</vt:lpstr>
      <vt:lpstr>Arial</vt:lpstr>
      <vt:lpstr>Barriecito</vt:lpstr>
      <vt:lpstr>Dosis</vt:lpstr>
      <vt:lpstr>Basic English for Korean Speakers Workshop by Slidesgo</vt:lpstr>
      <vt:lpstr>PowerPoint Presentation</vt:lpstr>
      <vt:lpstr>KHỞI ĐỘNG </vt:lpstr>
      <vt:lpstr>Microsoft PowerPoint </vt:lpstr>
      <vt:lpstr>Microsoft PowerPoint </vt:lpstr>
      <vt:lpstr>BÀI 11:  TẠO BÀI TRÌNH CHIẾU</vt:lpstr>
      <vt:lpstr>01</vt:lpstr>
      <vt:lpstr>Một số chức năng cơ bản của phần mềm trình chiếu</vt:lpstr>
      <vt:lpstr>01. Một số chức năng cơ bản của phần mềm trình chiếu</vt:lpstr>
      <vt:lpstr>01. Một số chức năng cơ bản của phần mềm trình chiếu</vt:lpstr>
      <vt:lpstr>PowerPoint Presentation</vt:lpstr>
      <vt:lpstr>PowerPoint Presentation</vt:lpstr>
      <vt:lpstr>PowerPoint Presentation</vt:lpstr>
      <vt:lpstr>01. Một số chức năng cơ bản của phần mềm trình chiếu</vt:lpstr>
      <vt:lpstr>Tiêu đề của bài trình chiếu</vt:lpstr>
      <vt:lpstr>01. Một số chức năng cơ bản của phần mềm trình chiếu</vt:lpstr>
      <vt:lpstr>01. Một số chức năng cơ bản của phần mềm trình chiếu</vt:lpstr>
      <vt:lpstr>02. Tiêu đề của bài trình chiếu</vt:lpstr>
      <vt:lpstr>02. Tiêu đề của bài trình chiếu</vt:lpstr>
      <vt:lpstr>02. Tiêu đề của bài trình chiếu</vt:lpstr>
      <vt:lpstr>Cấu trúc phân cấp </vt:lpstr>
      <vt:lpstr>03. Cấu trúc phân cấp </vt:lpstr>
      <vt:lpstr>03. Cấu trúc phân cấp </vt:lpstr>
      <vt:lpstr>03. Cấu trúc phân cấp </vt:lpstr>
      <vt:lpstr>03. Cấu trúc phân cấp </vt:lpstr>
      <vt:lpstr>03. Cấu trúc phân cấp </vt:lpstr>
      <vt:lpstr>Thực hành</vt:lpstr>
      <vt:lpstr>04. Thực hành</vt:lpstr>
      <vt:lpstr>PowerPoint Presentation</vt:lpstr>
      <vt:lpstr>PowerPoint Presentation</vt:lpstr>
      <vt:lpstr>PowerPoint Presentation</vt:lpstr>
      <vt:lpstr>LUYỆN TẬP </vt:lpstr>
      <vt:lpstr>Câu 1. Phát biểu nào sau đây không đúng?</vt:lpstr>
      <vt:lpstr>Câu 2. Câu nào sau đây sai khi nói về cấu trúc phân cấp? </vt:lpstr>
      <vt:lpstr>Câu 3. Phần mềm trình chiếu có chức năng:</vt:lpstr>
      <vt:lpstr>Câu 4. Trong một bài trình chiếu, muốn tạo một trang chiếu mới, ta thực hiện:</vt:lpstr>
      <vt:lpstr>Câu 5. Để giảm bậc phân cấp, em đặt con trỏ ở đầu dòng cần tạo cấu trúc phân cấp rồi nhấn tổ hợp phím:</vt:lpstr>
      <vt:lpstr>Trả lời câu hỏi phần Luyện tập – SGK tr.60</vt:lpstr>
      <vt:lpstr>Trả lời câu hỏi phần Luyện tập – SGK tr.60</vt:lpstr>
      <vt:lpstr>VẬN DỤNG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TẠO BÀI TRÌNH CHIẾU</dc:title>
  <dc:creator>Asus</dc:creator>
  <cp:lastModifiedBy>Hương Giang</cp:lastModifiedBy>
  <cp:revision>12</cp:revision>
  <dcterms:modified xsi:type="dcterms:W3CDTF">2022-11-29T09:08:05Z</dcterms:modified>
</cp:coreProperties>
</file>